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6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4C1EF-6448-4F77-89EB-5F13132CA3BC}" v="20" dt="2019-02-09T14:45:39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595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Pelacani Cruz" userId="9747ad9c-a1f9-4c2d-b7d7-3c67b79029a2" providerId="ADAL" clId="{4134C1EF-6448-4F77-89EB-5F13132CA3BC}"/>
    <pc:docChg chg="addSld modSld">
      <pc:chgData name="Deborah Pelacani Cruz" userId="9747ad9c-a1f9-4c2d-b7d7-3c67b79029a2" providerId="ADAL" clId="{4134C1EF-6448-4F77-89EB-5F13132CA3BC}" dt="2019-02-09T14:45:39.471" v="19" actId="14826"/>
      <pc:docMkLst>
        <pc:docMk/>
      </pc:docMkLst>
      <pc:sldChg chg="addSp delSp modSp add">
        <pc:chgData name="Deborah Pelacani Cruz" userId="9747ad9c-a1f9-4c2d-b7d7-3c67b79029a2" providerId="ADAL" clId="{4134C1EF-6448-4F77-89EB-5F13132CA3BC}" dt="2019-02-09T14:45:39.471" v="19" actId="14826"/>
        <pc:sldMkLst>
          <pc:docMk/>
          <pc:sldMk cId="1314452708" sldId="269"/>
        </pc:sldMkLst>
        <pc:graphicFrameChg chg="add mod">
          <ac:chgData name="Deborah Pelacani Cruz" userId="9747ad9c-a1f9-4c2d-b7d7-3c67b79029a2" providerId="ADAL" clId="{4134C1EF-6448-4F77-89EB-5F13132CA3BC}" dt="2019-02-09T11:05:59.398" v="3" actId="12385"/>
          <ac:graphicFrameMkLst>
            <pc:docMk/>
            <pc:sldMk cId="1314452708" sldId="269"/>
            <ac:graphicFrameMk id="24" creationId="{D3F49852-0E75-4D9B-9E5D-D00540800AFB}"/>
          </ac:graphicFrameMkLst>
        </pc:graphicFrame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5" creationId="{55F52D28-9FBB-4E17-B8A0-504C440A7DFF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7" creationId="{2ACCE331-CFE6-4BB6-8828-115140DF8404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9" creationId="{3D2C4A60-3624-4753-AABD-CE27FD961BF6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11" creationId="{5073A9C1-440A-449A-BAC8-0F105832E5AD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13" creationId="{6437B40F-641C-43B4-8F9C-9596A15457FB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15" creationId="{07EFED49-8EB6-4A21-8CD6-6E6CFD2177EB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17" creationId="{754C877F-1EF1-498F-BD95-DBB1EA40280E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19" creationId="{43021E14-1ACE-45E5-99E7-6BF77E174250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21" creationId="{DA2F1D53-1693-4236-A9FF-5142DDDAA874}"/>
          </ac:picMkLst>
        </pc:picChg>
        <pc:picChg chg="add mod">
          <ac:chgData name="Deborah Pelacani Cruz" userId="9747ad9c-a1f9-4c2d-b7d7-3c67b79029a2" providerId="ADAL" clId="{4134C1EF-6448-4F77-89EB-5F13132CA3BC}" dt="2019-02-09T11:05:24.322" v="1" actId="931"/>
          <ac:picMkLst>
            <pc:docMk/>
            <pc:sldMk cId="1314452708" sldId="269"/>
            <ac:picMk id="23" creationId="{FA1F6E87-870E-4741-808F-F67EECA05AD1}"/>
          </ac:picMkLst>
        </pc:picChg>
        <pc:picChg chg="add mod">
          <ac:chgData name="Deborah Pelacani Cruz" userId="9747ad9c-a1f9-4c2d-b7d7-3c67b79029a2" providerId="ADAL" clId="{4134C1EF-6448-4F77-89EB-5F13132CA3BC}" dt="2019-02-09T14:44:32.991" v="15" actId="14826"/>
          <ac:picMkLst>
            <pc:docMk/>
            <pc:sldMk cId="1314452708" sldId="269"/>
            <ac:picMk id="26" creationId="{55B5F27F-7DE6-4FAC-9FD8-339ED35151F7}"/>
          </ac:picMkLst>
        </pc:picChg>
        <pc:picChg chg="add mod">
          <ac:chgData name="Deborah Pelacani Cruz" userId="9747ad9c-a1f9-4c2d-b7d7-3c67b79029a2" providerId="ADAL" clId="{4134C1EF-6448-4F77-89EB-5F13132CA3BC}" dt="2019-02-09T14:44:49.339" v="16" actId="14826"/>
          <ac:picMkLst>
            <pc:docMk/>
            <pc:sldMk cId="1314452708" sldId="269"/>
            <ac:picMk id="28" creationId="{AEB456A6-29C4-4E71-9163-3F41E9A78A67}"/>
          </ac:picMkLst>
        </pc:picChg>
        <pc:picChg chg="add mod">
          <ac:chgData name="Deborah Pelacani Cruz" userId="9747ad9c-a1f9-4c2d-b7d7-3c67b79029a2" providerId="ADAL" clId="{4134C1EF-6448-4F77-89EB-5F13132CA3BC}" dt="2019-02-09T14:45:07.489" v="17" actId="14826"/>
          <ac:picMkLst>
            <pc:docMk/>
            <pc:sldMk cId="1314452708" sldId="269"/>
            <ac:picMk id="30" creationId="{C203067A-6474-483B-8CEF-52938E021FCF}"/>
          </ac:picMkLst>
        </pc:picChg>
        <pc:picChg chg="add del mod">
          <ac:chgData name="Deborah Pelacani Cruz" userId="9747ad9c-a1f9-4c2d-b7d7-3c67b79029a2" providerId="ADAL" clId="{4134C1EF-6448-4F77-89EB-5F13132CA3BC}" dt="2019-02-09T11:11:29.657" v="14"/>
          <ac:picMkLst>
            <pc:docMk/>
            <pc:sldMk cId="1314452708" sldId="269"/>
            <ac:picMk id="32" creationId="{7ADC7BD2-FC2F-44DB-991E-C735B7B41290}"/>
          </ac:picMkLst>
        </pc:picChg>
        <pc:picChg chg="add mod">
          <ac:chgData name="Deborah Pelacani Cruz" userId="9747ad9c-a1f9-4c2d-b7d7-3c67b79029a2" providerId="ADAL" clId="{4134C1EF-6448-4F77-89EB-5F13132CA3BC}" dt="2019-02-09T11:09:18.688" v="8" actId="931"/>
          <ac:picMkLst>
            <pc:docMk/>
            <pc:sldMk cId="1314452708" sldId="269"/>
            <ac:picMk id="34" creationId="{418AD9F1-5384-4513-B4EB-954DB4635FC6}"/>
          </ac:picMkLst>
        </pc:picChg>
        <pc:picChg chg="add mod">
          <ac:chgData name="Deborah Pelacani Cruz" userId="9747ad9c-a1f9-4c2d-b7d7-3c67b79029a2" providerId="ADAL" clId="{4134C1EF-6448-4F77-89EB-5F13132CA3BC}" dt="2019-02-09T11:09:35.614" v="9" actId="931"/>
          <ac:picMkLst>
            <pc:docMk/>
            <pc:sldMk cId="1314452708" sldId="269"/>
            <ac:picMk id="36" creationId="{755843B4-1AB8-472A-816A-77D9DA6A5D7F}"/>
          </ac:picMkLst>
        </pc:picChg>
        <pc:picChg chg="add mod">
          <ac:chgData name="Deborah Pelacani Cruz" userId="9747ad9c-a1f9-4c2d-b7d7-3c67b79029a2" providerId="ADAL" clId="{4134C1EF-6448-4F77-89EB-5F13132CA3BC}" dt="2019-02-09T11:10:03.887" v="10" actId="931"/>
          <ac:picMkLst>
            <pc:docMk/>
            <pc:sldMk cId="1314452708" sldId="269"/>
            <ac:picMk id="38" creationId="{9DC8E469-BE72-484C-9EB7-6240469EF198}"/>
          </ac:picMkLst>
        </pc:picChg>
        <pc:picChg chg="add mod">
          <ac:chgData name="Deborah Pelacani Cruz" userId="9747ad9c-a1f9-4c2d-b7d7-3c67b79029a2" providerId="ADAL" clId="{4134C1EF-6448-4F77-89EB-5F13132CA3BC}" dt="2019-02-09T14:45:26.122" v="18" actId="14826"/>
          <ac:picMkLst>
            <pc:docMk/>
            <pc:sldMk cId="1314452708" sldId="269"/>
            <ac:picMk id="40" creationId="{2D75BF69-DD44-4095-9D40-2E25BE822038}"/>
          </ac:picMkLst>
        </pc:picChg>
        <pc:picChg chg="add mod">
          <ac:chgData name="Deborah Pelacani Cruz" userId="9747ad9c-a1f9-4c2d-b7d7-3c67b79029a2" providerId="ADAL" clId="{4134C1EF-6448-4F77-89EB-5F13132CA3BC}" dt="2019-02-09T14:45:39.471" v="19" actId="14826"/>
          <ac:picMkLst>
            <pc:docMk/>
            <pc:sldMk cId="1314452708" sldId="269"/>
            <ac:picMk id="42" creationId="{F215ED64-4CBF-496F-9735-55E67EF8F39C}"/>
          </ac:picMkLst>
        </pc:picChg>
      </pc:sldChg>
    </pc:docChg>
  </pc:docChgLst>
  <pc:docChgLst>
    <pc:chgData name="Deborah Pelacani" userId="e996771b390a2517" providerId="LiveId" clId="{380B54FD-C8D1-49ED-ACAD-A697D50F8676}"/>
    <pc:docChg chg="custSel addSld delSld modSld sldOrd">
      <pc:chgData name="Deborah Pelacani" userId="e996771b390a2517" providerId="LiveId" clId="{380B54FD-C8D1-49ED-ACAD-A697D50F8676}" dt="2019-02-07T16:48:45.847" v="3166" actId="400"/>
      <pc:docMkLst>
        <pc:docMk/>
      </pc:docMkLst>
      <pc:sldChg chg="addSp delSp modSp add">
        <pc:chgData name="Deborah Pelacani" userId="e996771b390a2517" providerId="LiveId" clId="{380B54FD-C8D1-49ED-ACAD-A697D50F8676}" dt="2019-01-30T12:30:44.843" v="1708" actId="20577"/>
        <pc:sldMkLst>
          <pc:docMk/>
          <pc:sldMk cId="1390816234" sldId="256"/>
        </pc:sldMkLst>
        <pc:spChg chg="del">
          <ac:chgData name="Deborah Pelacani" userId="e996771b390a2517" providerId="LiveId" clId="{380B54FD-C8D1-49ED-ACAD-A697D50F8676}" dt="2019-01-30T12:03:15.326" v="1" actId="478"/>
          <ac:spMkLst>
            <pc:docMk/>
            <pc:sldMk cId="1390816234" sldId="256"/>
            <ac:spMk id="2" creationId="{83967A69-C84B-485D-85BD-5EAF915F3AB7}"/>
          </ac:spMkLst>
        </pc:spChg>
        <pc:spChg chg="del">
          <ac:chgData name="Deborah Pelacani" userId="e996771b390a2517" providerId="LiveId" clId="{380B54FD-C8D1-49ED-ACAD-A697D50F8676}" dt="2019-01-30T12:03:17.103" v="2" actId="478"/>
          <ac:spMkLst>
            <pc:docMk/>
            <pc:sldMk cId="1390816234" sldId="256"/>
            <ac:spMk id="3" creationId="{C49B6E4F-ED96-48CD-A998-9E37BA7807A9}"/>
          </ac:spMkLst>
        </pc:spChg>
        <pc:graphicFrameChg chg="add mod">
          <ac:chgData name="Deborah Pelacani" userId="e996771b390a2517" providerId="LiveId" clId="{380B54FD-C8D1-49ED-ACAD-A697D50F8676}" dt="2019-01-30T12:30:44.843" v="1708" actId="20577"/>
          <ac:graphicFrameMkLst>
            <pc:docMk/>
            <pc:sldMk cId="1390816234" sldId="256"/>
            <ac:graphicFrameMk id="4" creationId="{CD43443E-E7A9-434E-ADEE-7604BBD90340}"/>
          </ac:graphicFrameMkLst>
        </pc:graphicFrameChg>
      </pc:sldChg>
      <pc:sldChg chg="modSp add">
        <pc:chgData name="Deborah Pelacani" userId="e996771b390a2517" providerId="LiveId" clId="{380B54FD-C8D1-49ED-ACAD-A697D50F8676}" dt="2019-01-30T12:19:34.730" v="1368" actId="20577"/>
        <pc:sldMkLst>
          <pc:docMk/>
          <pc:sldMk cId="4221757098" sldId="257"/>
        </pc:sldMkLst>
        <pc:spChg chg="mod">
          <ac:chgData name="Deborah Pelacani" userId="e996771b390a2517" providerId="LiveId" clId="{380B54FD-C8D1-49ED-ACAD-A697D50F8676}" dt="2019-01-30T12:19:34.730" v="1368" actId="20577"/>
          <ac:spMkLst>
            <pc:docMk/>
            <pc:sldMk cId="4221757098" sldId="257"/>
            <ac:spMk id="2" creationId="{35796EEA-1F52-4156-80AF-11CC498D0B3B}"/>
          </ac:spMkLst>
        </pc:spChg>
        <pc:spChg chg="mod">
          <ac:chgData name="Deborah Pelacani" userId="e996771b390a2517" providerId="LiveId" clId="{380B54FD-C8D1-49ED-ACAD-A697D50F8676}" dt="2019-01-30T12:12:57.128" v="776" actId="20577"/>
          <ac:spMkLst>
            <pc:docMk/>
            <pc:sldMk cId="4221757098" sldId="257"/>
            <ac:spMk id="3" creationId="{65A0114A-0DBF-42E4-9195-4B3A74A9EA81}"/>
          </ac:spMkLst>
        </pc:spChg>
      </pc:sldChg>
      <pc:sldChg chg="modSp add">
        <pc:chgData name="Deborah Pelacani" userId="e996771b390a2517" providerId="LiveId" clId="{380B54FD-C8D1-49ED-ACAD-A697D50F8676}" dt="2019-01-30T12:19:55.996" v="1385" actId="5793"/>
        <pc:sldMkLst>
          <pc:docMk/>
          <pc:sldMk cId="3939340396" sldId="258"/>
        </pc:sldMkLst>
        <pc:spChg chg="mod">
          <ac:chgData name="Deborah Pelacani" userId="e996771b390a2517" providerId="LiveId" clId="{380B54FD-C8D1-49ED-ACAD-A697D50F8676}" dt="2019-01-30T12:19:55.996" v="1385" actId="5793"/>
          <ac:spMkLst>
            <pc:docMk/>
            <pc:sldMk cId="3939340396" sldId="258"/>
            <ac:spMk id="2" creationId="{434F9883-FCE5-48EF-BD40-85359A9EFD09}"/>
          </ac:spMkLst>
        </pc:spChg>
        <pc:spChg chg="mod">
          <ac:chgData name="Deborah Pelacani" userId="e996771b390a2517" providerId="LiveId" clId="{380B54FD-C8D1-49ED-ACAD-A697D50F8676}" dt="2019-01-30T12:14:03.146" v="903" actId="20577"/>
          <ac:spMkLst>
            <pc:docMk/>
            <pc:sldMk cId="3939340396" sldId="258"/>
            <ac:spMk id="3" creationId="{289702E5-87E4-4431-ADBA-7E9505B2894C}"/>
          </ac:spMkLst>
        </pc:spChg>
      </pc:sldChg>
      <pc:sldChg chg="modSp add">
        <pc:chgData name="Deborah Pelacani" userId="e996771b390a2517" providerId="LiveId" clId="{380B54FD-C8D1-49ED-ACAD-A697D50F8676}" dt="2019-01-30T12:19:46.233" v="1374" actId="5793"/>
        <pc:sldMkLst>
          <pc:docMk/>
          <pc:sldMk cId="1125604185" sldId="259"/>
        </pc:sldMkLst>
        <pc:spChg chg="mod">
          <ac:chgData name="Deborah Pelacani" userId="e996771b390a2517" providerId="LiveId" clId="{380B54FD-C8D1-49ED-ACAD-A697D50F8676}" dt="2019-01-30T12:19:46.233" v="1374" actId="5793"/>
          <ac:spMkLst>
            <pc:docMk/>
            <pc:sldMk cId="1125604185" sldId="259"/>
            <ac:spMk id="2" creationId="{8675749B-6B87-4D38-8D90-9D3948535B0B}"/>
          </ac:spMkLst>
        </pc:spChg>
        <pc:spChg chg="mod">
          <ac:chgData name="Deborah Pelacani" userId="e996771b390a2517" providerId="LiveId" clId="{380B54FD-C8D1-49ED-ACAD-A697D50F8676}" dt="2019-01-30T12:17:19.505" v="1190" actId="5793"/>
          <ac:spMkLst>
            <pc:docMk/>
            <pc:sldMk cId="1125604185" sldId="259"/>
            <ac:spMk id="3" creationId="{3E78C5DD-B750-4B4F-BEDC-DA802D51802C}"/>
          </ac:spMkLst>
        </pc:spChg>
      </pc:sldChg>
      <pc:sldChg chg="modSp add">
        <pc:chgData name="Deborah Pelacani" userId="e996771b390a2517" providerId="LiveId" clId="{380B54FD-C8D1-49ED-ACAD-A697D50F8676}" dt="2019-01-30T12:21:50.287" v="1660" actId="20577"/>
        <pc:sldMkLst>
          <pc:docMk/>
          <pc:sldMk cId="2311590181" sldId="260"/>
        </pc:sldMkLst>
        <pc:spChg chg="mod">
          <ac:chgData name="Deborah Pelacani" userId="e996771b390a2517" providerId="LiveId" clId="{380B54FD-C8D1-49ED-ACAD-A697D50F8676}" dt="2019-01-30T12:18:12.622" v="1250" actId="20577"/>
          <ac:spMkLst>
            <pc:docMk/>
            <pc:sldMk cId="2311590181" sldId="260"/>
            <ac:spMk id="2" creationId="{A66F972B-65DE-4F49-B619-99C37D0F9698}"/>
          </ac:spMkLst>
        </pc:spChg>
        <pc:spChg chg="mod">
          <ac:chgData name="Deborah Pelacani" userId="e996771b390a2517" providerId="LiveId" clId="{380B54FD-C8D1-49ED-ACAD-A697D50F8676}" dt="2019-01-30T12:21:50.287" v="1660" actId="20577"/>
          <ac:spMkLst>
            <pc:docMk/>
            <pc:sldMk cId="2311590181" sldId="260"/>
            <ac:spMk id="3" creationId="{3D237D0E-5B2E-4E60-8109-0CBD6F64E4F3}"/>
          </ac:spMkLst>
        </pc:spChg>
      </pc:sldChg>
      <pc:sldChg chg="modSp add ord">
        <pc:chgData name="Deborah Pelacani" userId="e996771b390a2517" providerId="LiveId" clId="{380B54FD-C8D1-49ED-ACAD-A697D50F8676}" dt="2019-01-30T12:20:41.706" v="1560" actId="20577"/>
        <pc:sldMkLst>
          <pc:docMk/>
          <pc:sldMk cId="2839248203" sldId="261"/>
        </pc:sldMkLst>
        <pc:spChg chg="mod">
          <ac:chgData name="Deborah Pelacani" userId="e996771b390a2517" providerId="LiveId" clId="{380B54FD-C8D1-49ED-ACAD-A697D50F8676}" dt="2019-01-30T12:19:50.682" v="1379" actId="5793"/>
          <ac:spMkLst>
            <pc:docMk/>
            <pc:sldMk cId="2839248203" sldId="261"/>
            <ac:spMk id="2" creationId="{F4B8F534-B4F0-43A3-9BE0-431100D09128}"/>
          </ac:spMkLst>
        </pc:spChg>
        <pc:spChg chg="mod">
          <ac:chgData name="Deborah Pelacani" userId="e996771b390a2517" providerId="LiveId" clId="{380B54FD-C8D1-49ED-ACAD-A697D50F8676}" dt="2019-01-30T12:20:41.706" v="1560" actId="20577"/>
          <ac:spMkLst>
            <pc:docMk/>
            <pc:sldMk cId="2839248203" sldId="261"/>
            <ac:spMk id="3" creationId="{19232B56-5603-4ABD-B291-DEE517BF5FA5}"/>
          </ac:spMkLst>
        </pc:spChg>
      </pc:sldChg>
      <pc:sldChg chg="modSp add">
        <pc:chgData name="Deborah Pelacani" userId="e996771b390a2517" providerId="LiveId" clId="{380B54FD-C8D1-49ED-ACAD-A697D50F8676}" dt="2019-01-30T12:22:16.979" v="1696" actId="20577"/>
        <pc:sldMkLst>
          <pc:docMk/>
          <pc:sldMk cId="3066960631" sldId="262"/>
        </pc:sldMkLst>
        <pc:spChg chg="mod">
          <ac:chgData name="Deborah Pelacani" userId="e996771b390a2517" providerId="LiveId" clId="{380B54FD-C8D1-49ED-ACAD-A697D50F8676}" dt="2019-01-30T12:21:02.395" v="1580" actId="20577"/>
          <ac:spMkLst>
            <pc:docMk/>
            <pc:sldMk cId="3066960631" sldId="262"/>
            <ac:spMk id="2" creationId="{F4B8F534-B4F0-43A3-9BE0-431100D09128}"/>
          </ac:spMkLst>
        </pc:spChg>
        <pc:spChg chg="mod">
          <ac:chgData name="Deborah Pelacani" userId="e996771b390a2517" providerId="LiveId" clId="{380B54FD-C8D1-49ED-ACAD-A697D50F8676}" dt="2019-01-30T12:22:16.979" v="1696" actId="20577"/>
          <ac:spMkLst>
            <pc:docMk/>
            <pc:sldMk cId="3066960631" sldId="262"/>
            <ac:spMk id="3" creationId="{19232B56-5603-4ABD-B291-DEE517BF5FA5}"/>
          </ac:spMkLst>
        </pc:spChg>
      </pc:sldChg>
      <pc:sldChg chg="modSp add">
        <pc:chgData name="Deborah Pelacani" userId="e996771b390a2517" providerId="LiveId" clId="{380B54FD-C8D1-49ED-ACAD-A697D50F8676}" dt="2019-02-07T16:47:49.077" v="3165" actId="20577"/>
        <pc:sldMkLst>
          <pc:docMk/>
          <pc:sldMk cId="2568507183" sldId="263"/>
        </pc:sldMkLst>
        <pc:spChg chg="mod">
          <ac:chgData name="Deborah Pelacani" userId="e996771b390a2517" providerId="LiveId" clId="{380B54FD-C8D1-49ED-ACAD-A697D50F8676}" dt="2019-01-30T12:47:40.600" v="1726" actId="20577"/>
          <ac:spMkLst>
            <pc:docMk/>
            <pc:sldMk cId="2568507183" sldId="263"/>
            <ac:spMk id="2" creationId="{83A814FC-74EB-4D9F-9042-6EAAE84A26F5}"/>
          </ac:spMkLst>
        </pc:spChg>
        <pc:spChg chg="mod">
          <ac:chgData name="Deborah Pelacani" userId="e996771b390a2517" providerId="LiveId" clId="{380B54FD-C8D1-49ED-ACAD-A697D50F8676}" dt="2019-02-07T16:47:49.077" v="3165" actId="20577"/>
          <ac:spMkLst>
            <pc:docMk/>
            <pc:sldMk cId="2568507183" sldId="263"/>
            <ac:spMk id="3" creationId="{63DBA095-A475-4F4E-A5BC-3B80DE60953F}"/>
          </ac:spMkLst>
        </pc:spChg>
      </pc:sldChg>
      <pc:sldChg chg="addSp delSp modSp add">
        <pc:chgData name="Deborah Pelacani" userId="e996771b390a2517" providerId="LiveId" clId="{380B54FD-C8D1-49ED-ACAD-A697D50F8676}" dt="2019-02-07T11:15:23.799" v="3114" actId="400"/>
        <pc:sldMkLst>
          <pc:docMk/>
          <pc:sldMk cId="1188305304" sldId="265"/>
        </pc:sldMkLst>
        <pc:spChg chg="mod">
          <ac:chgData name="Deborah Pelacani" userId="e996771b390a2517" providerId="LiveId" clId="{380B54FD-C8D1-49ED-ACAD-A697D50F8676}" dt="2019-01-31T14:22:15.774" v="2030" actId="20577"/>
          <ac:spMkLst>
            <pc:docMk/>
            <pc:sldMk cId="1188305304" sldId="265"/>
            <ac:spMk id="2" creationId="{8CEB94C0-7188-484E-8046-6D8E249EAFFF}"/>
          </ac:spMkLst>
        </pc:spChg>
        <pc:spChg chg="del mod">
          <ac:chgData name="Deborah Pelacani" userId="e996771b390a2517" providerId="LiveId" clId="{380B54FD-C8D1-49ED-ACAD-A697D50F8676}" dt="2019-01-31T14:22:25.826" v="2038" actId="478"/>
          <ac:spMkLst>
            <pc:docMk/>
            <pc:sldMk cId="1188305304" sldId="265"/>
            <ac:spMk id="3" creationId="{518BA45F-4405-419D-989F-26DDA7D4785F}"/>
          </ac:spMkLst>
        </pc:spChg>
        <pc:spChg chg="add del mod">
          <ac:chgData name="Deborah Pelacani" userId="e996771b390a2517" providerId="LiveId" clId="{380B54FD-C8D1-49ED-ACAD-A697D50F8676}" dt="2019-01-31T14:22:47.605" v="2039" actId="1032"/>
          <ac:spMkLst>
            <pc:docMk/>
            <pc:sldMk cId="1188305304" sldId="265"/>
            <ac:spMk id="5" creationId="{9F05C78E-5D60-478C-ACEC-D76B10B5A330}"/>
          </ac:spMkLst>
        </pc:spChg>
        <pc:graphicFrameChg chg="add mod">
          <ac:chgData name="Deborah Pelacani" userId="e996771b390a2517" providerId="LiveId" clId="{380B54FD-C8D1-49ED-ACAD-A697D50F8676}" dt="2019-02-07T11:15:23.799" v="3114" actId="400"/>
          <ac:graphicFrameMkLst>
            <pc:docMk/>
            <pc:sldMk cId="1188305304" sldId="265"/>
            <ac:graphicFrameMk id="6" creationId="{E8E35D1D-3C1D-498F-8289-0273229D6591}"/>
          </ac:graphicFrameMkLst>
        </pc:graphicFrameChg>
      </pc:sldChg>
      <pc:sldChg chg="modSp add">
        <pc:chgData name="Deborah Pelacani" userId="e996771b390a2517" providerId="LiveId" clId="{380B54FD-C8D1-49ED-ACAD-A697D50F8676}" dt="2019-01-31T14:28:25.665" v="2217" actId="20577"/>
        <pc:sldMkLst>
          <pc:docMk/>
          <pc:sldMk cId="2000806205" sldId="266"/>
        </pc:sldMkLst>
        <pc:spChg chg="mod">
          <ac:chgData name="Deborah Pelacani" userId="e996771b390a2517" providerId="LiveId" clId="{380B54FD-C8D1-49ED-ACAD-A697D50F8676}" dt="2019-01-31T14:28:25.665" v="2217" actId="20577"/>
          <ac:spMkLst>
            <pc:docMk/>
            <pc:sldMk cId="2000806205" sldId="266"/>
            <ac:spMk id="2" creationId="{65C1140D-625B-4410-B371-DC475F9641C1}"/>
          </ac:spMkLst>
        </pc:spChg>
        <pc:spChg chg="mod">
          <ac:chgData name="Deborah Pelacani" userId="e996771b390a2517" providerId="LiveId" clId="{380B54FD-C8D1-49ED-ACAD-A697D50F8676}" dt="2019-01-31T14:28:18.034" v="2195"/>
          <ac:spMkLst>
            <pc:docMk/>
            <pc:sldMk cId="2000806205" sldId="266"/>
            <ac:spMk id="3" creationId="{AFB9C5EC-5186-4475-ADF7-35BE2038859F}"/>
          </ac:spMkLst>
        </pc:spChg>
      </pc:sldChg>
      <pc:sldChg chg="modSp add">
        <pc:chgData name="Deborah Pelacani" userId="e996771b390a2517" providerId="LiveId" clId="{380B54FD-C8D1-49ED-ACAD-A697D50F8676}" dt="2019-02-07T16:27:06.683" v="3122" actId="20577"/>
        <pc:sldMkLst>
          <pc:docMk/>
          <pc:sldMk cId="1364013664" sldId="267"/>
        </pc:sldMkLst>
        <pc:spChg chg="mod">
          <ac:chgData name="Deborah Pelacani" userId="e996771b390a2517" providerId="LiveId" clId="{380B54FD-C8D1-49ED-ACAD-A697D50F8676}" dt="2019-02-03T16:52:15.279" v="2234" actId="20577"/>
          <ac:spMkLst>
            <pc:docMk/>
            <pc:sldMk cId="1364013664" sldId="267"/>
            <ac:spMk id="2" creationId="{5CD074B9-F251-4B74-8944-F56B50289778}"/>
          </ac:spMkLst>
        </pc:spChg>
        <pc:spChg chg="mod">
          <ac:chgData name="Deborah Pelacani" userId="e996771b390a2517" providerId="LiveId" clId="{380B54FD-C8D1-49ED-ACAD-A697D50F8676}" dt="2019-02-07T16:27:06.683" v="3122" actId="20577"/>
          <ac:spMkLst>
            <pc:docMk/>
            <pc:sldMk cId="1364013664" sldId="267"/>
            <ac:spMk id="3" creationId="{94855BFC-96F2-4997-B202-BF77EA2CA577}"/>
          </ac:spMkLst>
        </pc:spChg>
      </pc:sldChg>
      <pc:sldChg chg="addSp modSp add">
        <pc:chgData name="Deborah Pelacani" userId="e996771b390a2517" providerId="LiveId" clId="{380B54FD-C8D1-49ED-ACAD-A697D50F8676}" dt="2019-02-07T16:48:45.847" v="3166" actId="400"/>
        <pc:sldMkLst>
          <pc:docMk/>
          <pc:sldMk cId="1030892893" sldId="268"/>
        </pc:sldMkLst>
        <pc:spChg chg="mod">
          <ac:chgData name="Deborah Pelacani" userId="e996771b390a2517" providerId="LiveId" clId="{380B54FD-C8D1-49ED-ACAD-A697D50F8676}" dt="2019-02-06T18:53:39.566" v="2617" actId="20577"/>
          <ac:spMkLst>
            <pc:docMk/>
            <pc:sldMk cId="1030892893" sldId="268"/>
            <ac:spMk id="2" creationId="{DA4250CD-A8C2-4DD2-B235-592C53A3193B}"/>
          </ac:spMkLst>
        </pc:spChg>
        <pc:spChg chg="mod">
          <ac:chgData name="Deborah Pelacani" userId="e996771b390a2517" providerId="LiveId" clId="{380B54FD-C8D1-49ED-ACAD-A697D50F8676}" dt="2019-02-07T11:01:40.479" v="2861" actId="27636"/>
          <ac:spMkLst>
            <pc:docMk/>
            <pc:sldMk cId="1030892893" sldId="268"/>
            <ac:spMk id="3" creationId="{1D8BFE52-D503-4A8E-937B-CF0DE8C76A13}"/>
          </ac:spMkLst>
        </pc:spChg>
        <pc:graphicFrameChg chg="add mod modGraphic">
          <ac:chgData name="Deborah Pelacani" userId="e996771b390a2517" providerId="LiveId" clId="{380B54FD-C8D1-49ED-ACAD-A697D50F8676}" dt="2019-02-07T16:48:45.847" v="3166" actId="400"/>
          <ac:graphicFrameMkLst>
            <pc:docMk/>
            <pc:sldMk cId="1030892893" sldId="268"/>
            <ac:graphicFrameMk id="4" creationId="{DD22EABF-1E84-4342-8875-EA0DB3CD13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DE024-281A-4981-B20D-458BB31C90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450778-36F1-4840-ADA6-B82222DA8937}">
      <dgm:prSet phldrT="[Text]" custT="1"/>
      <dgm:spPr/>
      <dgm:t>
        <a:bodyPr/>
        <a:lstStyle/>
        <a:p>
          <a:r>
            <a:rPr lang="en-GB" sz="2400" dirty="0"/>
            <a:t>Pixel</a:t>
          </a:r>
          <a:br>
            <a:rPr lang="en-GB" sz="1300" dirty="0"/>
          </a:br>
          <a:r>
            <a:rPr lang="en-GB" sz="1300" dirty="0"/>
            <a:t>int id</a:t>
          </a:r>
          <a:br>
            <a:rPr lang="en-GB" sz="1300" dirty="0"/>
          </a:br>
          <a:r>
            <a:rPr lang="en-GB" sz="1300" dirty="0"/>
            <a:t>int r</a:t>
          </a:r>
          <a:br>
            <a:rPr lang="en-GB" sz="1300" dirty="0"/>
          </a:br>
          <a:r>
            <a:rPr lang="en-GB" sz="1300" dirty="0"/>
            <a:t>int g</a:t>
          </a:r>
          <a:br>
            <a:rPr lang="en-GB" sz="1300" dirty="0"/>
          </a:br>
          <a:r>
            <a:rPr lang="en-GB" sz="1300" dirty="0"/>
            <a:t>int b</a:t>
          </a:r>
          <a:br>
            <a:rPr lang="en-GB" sz="1300" dirty="0"/>
          </a:br>
          <a:r>
            <a:rPr lang="en-GB" sz="1300" dirty="0"/>
            <a:t>RGB Accessors and Mutators</a:t>
          </a:r>
        </a:p>
      </dgm:t>
    </dgm:pt>
    <dgm:pt modelId="{25349C97-EAF0-48DB-9170-EE04A6AD4603}" type="parTrans" cxnId="{63E45C7D-534F-4E51-9ED6-3C7C4068863E}">
      <dgm:prSet/>
      <dgm:spPr/>
      <dgm:t>
        <a:bodyPr/>
        <a:lstStyle/>
        <a:p>
          <a:endParaRPr lang="en-GB"/>
        </a:p>
      </dgm:t>
    </dgm:pt>
    <dgm:pt modelId="{69E9D3F7-5F8F-4C88-9EDC-104AD27F6B0D}" type="sibTrans" cxnId="{63E45C7D-534F-4E51-9ED6-3C7C4068863E}">
      <dgm:prSet/>
      <dgm:spPr/>
      <dgm:t>
        <a:bodyPr/>
        <a:lstStyle/>
        <a:p>
          <a:endParaRPr lang="en-GB"/>
        </a:p>
      </dgm:t>
    </dgm:pt>
    <dgm:pt modelId="{2C6D66CE-7DAE-4FB4-A381-A5B49DA8D6CC}" type="asst">
      <dgm:prSet phldrT="[Text]" custT="1"/>
      <dgm:spPr/>
      <dgm:t>
        <a:bodyPr/>
        <a:lstStyle/>
        <a:p>
          <a:r>
            <a:rPr lang="en-GB" sz="2800" dirty="0"/>
            <a:t>Image</a:t>
          </a:r>
          <a:br>
            <a:rPr lang="en-GB" sz="1200" dirty="0"/>
          </a:br>
          <a:r>
            <a:rPr lang="en-GB" sz="1200" dirty="0"/>
            <a:t>str type</a:t>
          </a:r>
          <a:br>
            <a:rPr lang="en-GB" sz="1200" dirty="0"/>
          </a:br>
          <a:r>
            <a:rPr lang="en-GB" sz="1200" dirty="0"/>
            <a:t>str </a:t>
          </a:r>
          <a:r>
            <a:rPr lang="en-GB" sz="1200" dirty="0" err="1"/>
            <a:t>in_address</a:t>
          </a:r>
          <a:br>
            <a:rPr lang="en-GB" sz="1200" dirty="0"/>
          </a:br>
          <a:r>
            <a:rPr lang="en-GB" sz="1200" dirty="0"/>
            <a:t>str </a:t>
          </a:r>
          <a:r>
            <a:rPr lang="en-GB" sz="1200" dirty="0" err="1"/>
            <a:t>out_address</a:t>
          </a:r>
          <a:br>
            <a:rPr lang="en-GB" sz="1200" dirty="0"/>
          </a:br>
          <a:r>
            <a:rPr lang="en-GB" sz="1200" dirty="0"/>
            <a:t>vector&lt;Pixel&gt; pixels</a:t>
          </a:r>
          <a:br>
            <a:rPr lang="en-GB" sz="1200" dirty="0"/>
          </a:br>
          <a:r>
            <a:rPr lang="en-GB" sz="1200" dirty="0"/>
            <a:t>bool loaded</a:t>
          </a:r>
          <a:br>
            <a:rPr lang="en-GB" sz="1200" dirty="0"/>
          </a:br>
          <a:br>
            <a:rPr lang="en-GB" sz="1200" dirty="0"/>
          </a:br>
          <a:r>
            <a:rPr lang="en-GB" sz="1200" dirty="0"/>
            <a:t>virtual </a:t>
          </a:r>
          <a:r>
            <a:rPr lang="en-GB" sz="1200" dirty="0" err="1"/>
            <a:t>LoadImage</a:t>
          </a:r>
          <a:r>
            <a:rPr lang="en-GB" sz="1200" dirty="0"/>
            <a:t>()</a:t>
          </a:r>
          <a:br>
            <a:rPr lang="en-GB" sz="1200" dirty="0"/>
          </a:br>
          <a:r>
            <a:rPr lang="en-GB" sz="1200" dirty="0"/>
            <a:t>virtual </a:t>
          </a:r>
          <a:r>
            <a:rPr lang="en-GB" sz="1200" dirty="0" err="1"/>
            <a:t>SaveImage</a:t>
          </a:r>
          <a:r>
            <a:rPr lang="en-GB" sz="1200" dirty="0"/>
            <a:t>()</a:t>
          </a:r>
          <a:br>
            <a:rPr lang="en-GB" sz="1200" dirty="0"/>
          </a:br>
          <a:r>
            <a:rPr lang="en-GB" sz="1200" dirty="0"/>
            <a:t>virtual Filter1()</a:t>
          </a:r>
          <a:br>
            <a:rPr lang="en-GB" sz="1200" dirty="0"/>
          </a:br>
          <a:r>
            <a:rPr lang="en-GB" sz="1200" dirty="0"/>
            <a:t>virtual Filter2() …</a:t>
          </a:r>
          <a:br>
            <a:rPr lang="en-GB" sz="1200" dirty="0"/>
          </a:br>
          <a:endParaRPr lang="en-GB" sz="1200" dirty="0"/>
        </a:p>
      </dgm:t>
    </dgm:pt>
    <dgm:pt modelId="{C5848A55-4F26-40A5-8DC8-22E604934FA5}" type="parTrans" cxnId="{537D4FD9-7AE5-4F1B-8393-3BE362EC4BB4}">
      <dgm:prSet/>
      <dgm:spPr/>
      <dgm:t>
        <a:bodyPr/>
        <a:lstStyle/>
        <a:p>
          <a:endParaRPr lang="en-GB"/>
        </a:p>
      </dgm:t>
    </dgm:pt>
    <dgm:pt modelId="{759E3D16-F592-4469-9CB7-BEFBB940E2DF}" type="sibTrans" cxnId="{537D4FD9-7AE5-4F1B-8393-3BE362EC4BB4}">
      <dgm:prSet/>
      <dgm:spPr/>
      <dgm:t>
        <a:bodyPr/>
        <a:lstStyle/>
        <a:p>
          <a:endParaRPr lang="en-GB"/>
        </a:p>
      </dgm:t>
    </dgm:pt>
    <dgm:pt modelId="{73DDCD9C-B75B-4127-8BAC-93326D94C6DF}">
      <dgm:prSet phldrT="[Text]" custT="1"/>
      <dgm:spPr/>
      <dgm:t>
        <a:bodyPr/>
        <a:lstStyle/>
        <a:p>
          <a:r>
            <a:rPr lang="en-GB" sz="2400" dirty="0"/>
            <a:t>BMP</a:t>
          </a:r>
          <a:br>
            <a:rPr lang="en-GB" sz="1600" dirty="0"/>
          </a:br>
          <a:r>
            <a:rPr lang="en-GB" sz="1200" dirty="0" err="1"/>
            <a:t>LoadImage</a:t>
          </a:r>
          <a:r>
            <a:rPr lang="en-GB" sz="1200" dirty="0"/>
            <a:t>()</a:t>
          </a:r>
          <a:br>
            <a:rPr lang="en-GB" sz="1200" dirty="0"/>
          </a:br>
          <a:r>
            <a:rPr lang="en-GB" sz="1200" dirty="0" err="1"/>
            <a:t>SaveImage</a:t>
          </a:r>
          <a:r>
            <a:rPr lang="en-GB" sz="1200" dirty="0"/>
            <a:t>()</a:t>
          </a:r>
          <a:br>
            <a:rPr lang="en-GB" sz="1200" dirty="0"/>
          </a:br>
          <a:r>
            <a:rPr lang="en-GB" sz="1200" dirty="0"/>
            <a:t>Filter1()</a:t>
          </a:r>
          <a:br>
            <a:rPr lang="en-GB" sz="1200" dirty="0"/>
          </a:br>
          <a:r>
            <a:rPr lang="en-GB" sz="1200" dirty="0"/>
            <a:t>Filter2()</a:t>
          </a:r>
          <a:endParaRPr lang="en-GB" sz="1600" dirty="0"/>
        </a:p>
      </dgm:t>
    </dgm:pt>
    <dgm:pt modelId="{B2540016-400E-48CB-A172-7B04FD6501B1}" type="parTrans" cxnId="{A83F3EBE-891C-47B1-A171-E77D1EE1BE05}">
      <dgm:prSet/>
      <dgm:spPr/>
      <dgm:t>
        <a:bodyPr/>
        <a:lstStyle/>
        <a:p>
          <a:endParaRPr lang="en-GB"/>
        </a:p>
      </dgm:t>
    </dgm:pt>
    <dgm:pt modelId="{B2DB6F02-CE39-42BE-AA7F-EFDA8620A523}" type="sibTrans" cxnId="{A83F3EBE-891C-47B1-A171-E77D1EE1BE05}">
      <dgm:prSet/>
      <dgm:spPr/>
      <dgm:t>
        <a:bodyPr/>
        <a:lstStyle/>
        <a:p>
          <a:endParaRPr lang="en-GB"/>
        </a:p>
      </dgm:t>
    </dgm:pt>
    <dgm:pt modelId="{57D08F50-3884-4FEC-95A7-5B114C1024B1}">
      <dgm:prSet phldrT="[Text]"/>
      <dgm:spPr/>
      <dgm:t>
        <a:bodyPr/>
        <a:lstStyle/>
        <a:p>
          <a:r>
            <a:rPr lang="en-GB" dirty="0"/>
            <a:t>...</a:t>
          </a:r>
        </a:p>
      </dgm:t>
    </dgm:pt>
    <dgm:pt modelId="{31AB60D2-004D-470F-9D27-52AA204E496A}" type="parTrans" cxnId="{2DF94202-3735-4B06-BBEB-C21187100981}">
      <dgm:prSet/>
      <dgm:spPr/>
      <dgm:t>
        <a:bodyPr/>
        <a:lstStyle/>
        <a:p>
          <a:endParaRPr lang="en-GB"/>
        </a:p>
      </dgm:t>
    </dgm:pt>
    <dgm:pt modelId="{0E8BB75B-FF77-4C00-9B3A-D239A3AB713D}" type="sibTrans" cxnId="{2DF94202-3735-4B06-BBEB-C21187100981}">
      <dgm:prSet/>
      <dgm:spPr/>
      <dgm:t>
        <a:bodyPr/>
        <a:lstStyle/>
        <a:p>
          <a:endParaRPr lang="en-GB"/>
        </a:p>
      </dgm:t>
    </dgm:pt>
    <dgm:pt modelId="{FA8614F2-71F3-410A-84D4-4CBD33AEBEB0}">
      <dgm:prSet phldrT="[Text]"/>
      <dgm:spPr/>
      <dgm:t>
        <a:bodyPr/>
        <a:lstStyle/>
        <a:p>
          <a:r>
            <a:rPr lang="en-GB" dirty="0"/>
            <a:t>…</a:t>
          </a:r>
        </a:p>
      </dgm:t>
    </dgm:pt>
    <dgm:pt modelId="{F760250E-59DB-4027-AA81-5EC29A6250CA}" type="parTrans" cxnId="{D8EE6460-72D9-425E-93FF-2C3FB1DB9C8C}">
      <dgm:prSet/>
      <dgm:spPr/>
      <dgm:t>
        <a:bodyPr/>
        <a:lstStyle/>
        <a:p>
          <a:endParaRPr lang="en-GB"/>
        </a:p>
      </dgm:t>
    </dgm:pt>
    <dgm:pt modelId="{DB234229-9A68-4CFE-AB5C-A97242D341A8}" type="sibTrans" cxnId="{D8EE6460-72D9-425E-93FF-2C3FB1DB9C8C}">
      <dgm:prSet/>
      <dgm:spPr/>
      <dgm:t>
        <a:bodyPr/>
        <a:lstStyle/>
        <a:p>
          <a:endParaRPr lang="en-GB"/>
        </a:p>
      </dgm:t>
    </dgm:pt>
    <dgm:pt modelId="{FF28A638-C2F2-4647-9BF7-77F560C44030}" type="pres">
      <dgm:prSet presAssocID="{863DE024-281A-4981-B20D-458BB31C90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CD13CC-DEB5-48BC-88B8-0C4383E3D00D}" type="pres">
      <dgm:prSet presAssocID="{F6450778-36F1-4840-ADA6-B82222DA8937}" presName="hierRoot1" presStyleCnt="0">
        <dgm:presLayoutVars>
          <dgm:hierBranch val="init"/>
        </dgm:presLayoutVars>
      </dgm:prSet>
      <dgm:spPr/>
    </dgm:pt>
    <dgm:pt modelId="{ED082B04-11A2-4580-8773-2FBF610FB7A4}" type="pres">
      <dgm:prSet presAssocID="{F6450778-36F1-4840-ADA6-B82222DA8937}" presName="rootComposite1" presStyleCnt="0"/>
      <dgm:spPr/>
    </dgm:pt>
    <dgm:pt modelId="{F616608A-869E-4815-A70A-7D224CD3F6DA}" type="pres">
      <dgm:prSet presAssocID="{F6450778-36F1-4840-ADA6-B82222DA8937}" presName="rootText1" presStyleLbl="node0" presStyleIdx="0" presStyleCnt="2">
        <dgm:presLayoutVars>
          <dgm:chPref val="3"/>
        </dgm:presLayoutVars>
      </dgm:prSet>
      <dgm:spPr/>
    </dgm:pt>
    <dgm:pt modelId="{D444286B-B93D-4C54-A4A8-E6F91E3298E1}" type="pres">
      <dgm:prSet presAssocID="{F6450778-36F1-4840-ADA6-B82222DA8937}" presName="rootConnector1" presStyleLbl="node1" presStyleIdx="0" presStyleCnt="0"/>
      <dgm:spPr/>
    </dgm:pt>
    <dgm:pt modelId="{253EF8FB-6424-40BF-B72C-2577D96692D1}" type="pres">
      <dgm:prSet presAssocID="{F6450778-36F1-4840-ADA6-B82222DA8937}" presName="hierChild2" presStyleCnt="0"/>
      <dgm:spPr/>
    </dgm:pt>
    <dgm:pt modelId="{B296741D-8F96-453F-9030-E73BA52C878C}" type="pres">
      <dgm:prSet presAssocID="{F6450778-36F1-4840-ADA6-B82222DA8937}" presName="hierChild3" presStyleCnt="0"/>
      <dgm:spPr/>
    </dgm:pt>
    <dgm:pt modelId="{BC18530F-955D-4D71-8BA3-FF62AC284F7D}" type="pres">
      <dgm:prSet presAssocID="{2C6D66CE-7DAE-4FB4-A381-A5B49DA8D6CC}" presName="hierRoot1" presStyleCnt="0">
        <dgm:presLayoutVars>
          <dgm:hierBranch val="init"/>
        </dgm:presLayoutVars>
      </dgm:prSet>
      <dgm:spPr/>
    </dgm:pt>
    <dgm:pt modelId="{A1A47B17-0EEF-4D4B-80E1-BFC4A442F904}" type="pres">
      <dgm:prSet presAssocID="{2C6D66CE-7DAE-4FB4-A381-A5B49DA8D6CC}" presName="rootComposite1" presStyleCnt="0"/>
      <dgm:spPr/>
    </dgm:pt>
    <dgm:pt modelId="{A002ADEC-A31F-46FF-8923-983164322BFE}" type="pres">
      <dgm:prSet presAssocID="{2C6D66CE-7DAE-4FB4-A381-A5B49DA8D6CC}" presName="rootText1" presStyleLbl="node0" presStyleIdx="1" presStyleCnt="2" custScaleY="205099">
        <dgm:presLayoutVars>
          <dgm:chPref val="3"/>
        </dgm:presLayoutVars>
      </dgm:prSet>
      <dgm:spPr/>
    </dgm:pt>
    <dgm:pt modelId="{F66F1C48-DD60-451D-94DC-0E8C9F64D4E1}" type="pres">
      <dgm:prSet presAssocID="{2C6D66CE-7DAE-4FB4-A381-A5B49DA8D6CC}" presName="rootConnector1" presStyleLbl="asst0" presStyleIdx="0" presStyleCnt="0"/>
      <dgm:spPr/>
    </dgm:pt>
    <dgm:pt modelId="{EDF972DB-36F0-47C3-BE2B-80F4869F3D8C}" type="pres">
      <dgm:prSet presAssocID="{2C6D66CE-7DAE-4FB4-A381-A5B49DA8D6CC}" presName="hierChild2" presStyleCnt="0"/>
      <dgm:spPr/>
    </dgm:pt>
    <dgm:pt modelId="{C7F1BBB7-47E9-47E5-9F7C-A3A68C551E96}" type="pres">
      <dgm:prSet presAssocID="{B2540016-400E-48CB-A172-7B04FD6501B1}" presName="Name37" presStyleLbl="parChTrans1D2" presStyleIdx="0" presStyleCnt="3"/>
      <dgm:spPr/>
    </dgm:pt>
    <dgm:pt modelId="{3308B783-8509-4C8D-9871-18E11E2360E8}" type="pres">
      <dgm:prSet presAssocID="{73DDCD9C-B75B-4127-8BAC-93326D94C6DF}" presName="hierRoot2" presStyleCnt="0">
        <dgm:presLayoutVars>
          <dgm:hierBranch val="init"/>
        </dgm:presLayoutVars>
      </dgm:prSet>
      <dgm:spPr/>
    </dgm:pt>
    <dgm:pt modelId="{1267E80B-CFF0-4C97-85B8-08B7D44223CC}" type="pres">
      <dgm:prSet presAssocID="{73DDCD9C-B75B-4127-8BAC-93326D94C6DF}" presName="rootComposite" presStyleCnt="0"/>
      <dgm:spPr/>
    </dgm:pt>
    <dgm:pt modelId="{CD68B4E2-F0D3-4B28-B068-7F406B019689}" type="pres">
      <dgm:prSet presAssocID="{73DDCD9C-B75B-4127-8BAC-93326D94C6DF}" presName="rootText" presStyleLbl="node2" presStyleIdx="0" presStyleCnt="3">
        <dgm:presLayoutVars>
          <dgm:chPref val="3"/>
        </dgm:presLayoutVars>
      </dgm:prSet>
      <dgm:spPr/>
    </dgm:pt>
    <dgm:pt modelId="{8B9FEAFE-0ADA-4C4C-ACD6-493B095247EF}" type="pres">
      <dgm:prSet presAssocID="{73DDCD9C-B75B-4127-8BAC-93326D94C6DF}" presName="rootConnector" presStyleLbl="node2" presStyleIdx="0" presStyleCnt="3"/>
      <dgm:spPr/>
    </dgm:pt>
    <dgm:pt modelId="{25FC99FA-6420-4BD7-B3F5-B588B773D540}" type="pres">
      <dgm:prSet presAssocID="{73DDCD9C-B75B-4127-8BAC-93326D94C6DF}" presName="hierChild4" presStyleCnt="0"/>
      <dgm:spPr/>
    </dgm:pt>
    <dgm:pt modelId="{8D172080-C4A3-4AC1-AE36-F253AFDD0171}" type="pres">
      <dgm:prSet presAssocID="{73DDCD9C-B75B-4127-8BAC-93326D94C6DF}" presName="hierChild5" presStyleCnt="0"/>
      <dgm:spPr/>
    </dgm:pt>
    <dgm:pt modelId="{EAC08C4B-2C3C-4EE4-808D-AF69A89ED8EF}" type="pres">
      <dgm:prSet presAssocID="{31AB60D2-004D-470F-9D27-52AA204E496A}" presName="Name37" presStyleLbl="parChTrans1D2" presStyleIdx="1" presStyleCnt="3"/>
      <dgm:spPr/>
    </dgm:pt>
    <dgm:pt modelId="{B21CCCF1-FCB5-4A57-B478-EB75605CDE07}" type="pres">
      <dgm:prSet presAssocID="{57D08F50-3884-4FEC-95A7-5B114C1024B1}" presName="hierRoot2" presStyleCnt="0">
        <dgm:presLayoutVars>
          <dgm:hierBranch val="init"/>
        </dgm:presLayoutVars>
      </dgm:prSet>
      <dgm:spPr/>
    </dgm:pt>
    <dgm:pt modelId="{FA6A9BB3-419F-4565-B3D1-917BB7656F9E}" type="pres">
      <dgm:prSet presAssocID="{57D08F50-3884-4FEC-95A7-5B114C1024B1}" presName="rootComposite" presStyleCnt="0"/>
      <dgm:spPr/>
    </dgm:pt>
    <dgm:pt modelId="{02331134-D574-4117-9A15-D6B848DAA923}" type="pres">
      <dgm:prSet presAssocID="{57D08F50-3884-4FEC-95A7-5B114C1024B1}" presName="rootText" presStyleLbl="node2" presStyleIdx="1" presStyleCnt="3">
        <dgm:presLayoutVars>
          <dgm:chPref val="3"/>
        </dgm:presLayoutVars>
      </dgm:prSet>
      <dgm:spPr/>
    </dgm:pt>
    <dgm:pt modelId="{B0776D42-0247-46FF-9F57-9629646F741E}" type="pres">
      <dgm:prSet presAssocID="{57D08F50-3884-4FEC-95A7-5B114C1024B1}" presName="rootConnector" presStyleLbl="node2" presStyleIdx="1" presStyleCnt="3"/>
      <dgm:spPr/>
    </dgm:pt>
    <dgm:pt modelId="{CF89BA94-30F4-4042-B811-E58DD8D72DE1}" type="pres">
      <dgm:prSet presAssocID="{57D08F50-3884-4FEC-95A7-5B114C1024B1}" presName="hierChild4" presStyleCnt="0"/>
      <dgm:spPr/>
    </dgm:pt>
    <dgm:pt modelId="{AF27F435-188D-4988-9396-16A3BBAC4D92}" type="pres">
      <dgm:prSet presAssocID="{57D08F50-3884-4FEC-95A7-5B114C1024B1}" presName="hierChild5" presStyleCnt="0"/>
      <dgm:spPr/>
    </dgm:pt>
    <dgm:pt modelId="{B15F84C1-38F2-4606-8229-B31D39522116}" type="pres">
      <dgm:prSet presAssocID="{F760250E-59DB-4027-AA81-5EC29A6250CA}" presName="Name37" presStyleLbl="parChTrans1D2" presStyleIdx="2" presStyleCnt="3"/>
      <dgm:spPr/>
    </dgm:pt>
    <dgm:pt modelId="{849105E8-89F1-4988-8E1A-9439D1C78E7F}" type="pres">
      <dgm:prSet presAssocID="{FA8614F2-71F3-410A-84D4-4CBD33AEBEB0}" presName="hierRoot2" presStyleCnt="0">
        <dgm:presLayoutVars>
          <dgm:hierBranch val="init"/>
        </dgm:presLayoutVars>
      </dgm:prSet>
      <dgm:spPr/>
    </dgm:pt>
    <dgm:pt modelId="{85BF27B0-1643-4A1D-A066-F0E018C59DF9}" type="pres">
      <dgm:prSet presAssocID="{FA8614F2-71F3-410A-84D4-4CBD33AEBEB0}" presName="rootComposite" presStyleCnt="0"/>
      <dgm:spPr/>
    </dgm:pt>
    <dgm:pt modelId="{9A692892-AB3F-4160-8FAC-4560AB1A9D06}" type="pres">
      <dgm:prSet presAssocID="{FA8614F2-71F3-410A-84D4-4CBD33AEBEB0}" presName="rootText" presStyleLbl="node2" presStyleIdx="2" presStyleCnt="3">
        <dgm:presLayoutVars>
          <dgm:chPref val="3"/>
        </dgm:presLayoutVars>
      </dgm:prSet>
      <dgm:spPr/>
    </dgm:pt>
    <dgm:pt modelId="{12791453-8047-4A4A-BA27-536D417B6882}" type="pres">
      <dgm:prSet presAssocID="{FA8614F2-71F3-410A-84D4-4CBD33AEBEB0}" presName="rootConnector" presStyleLbl="node2" presStyleIdx="2" presStyleCnt="3"/>
      <dgm:spPr/>
    </dgm:pt>
    <dgm:pt modelId="{D5F7EBA0-1AC6-4FF2-BF52-8A852DEE9A34}" type="pres">
      <dgm:prSet presAssocID="{FA8614F2-71F3-410A-84D4-4CBD33AEBEB0}" presName="hierChild4" presStyleCnt="0"/>
      <dgm:spPr/>
    </dgm:pt>
    <dgm:pt modelId="{6627DB43-4A32-4DAE-9773-43CE47C48AC3}" type="pres">
      <dgm:prSet presAssocID="{FA8614F2-71F3-410A-84D4-4CBD33AEBEB0}" presName="hierChild5" presStyleCnt="0"/>
      <dgm:spPr/>
    </dgm:pt>
    <dgm:pt modelId="{4DA6C4FC-5CCB-43DC-9EA8-929F8EDAD73B}" type="pres">
      <dgm:prSet presAssocID="{2C6D66CE-7DAE-4FB4-A381-A5B49DA8D6CC}" presName="hierChild3" presStyleCnt="0"/>
      <dgm:spPr/>
    </dgm:pt>
  </dgm:ptLst>
  <dgm:cxnLst>
    <dgm:cxn modelId="{2DF94202-3735-4B06-BBEB-C21187100981}" srcId="{2C6D66CE-7DAE-4FB4-A381-A5B49DA8D6CC}" destId="{57D08F50-3884-4FEC-95A7-5B114C1024B1}" srcOrd="1" destOrd="0" parTransId="{31AB60D2-004D-470F-9D27-52AA204E496A}" sibTransId="{0E8BB75B-FF77-4C00-9B3A-D239A3AB713D}"/>
    <dgm:cxn modelId="{2A380C0D-0CD5-472C-9F65-3EA50291EE61}" type="presOf" srcId="{B2540016-400E-48CB-A172-7B04FD6501B1}" destId="{C7F1BBB7-47E9-47E5-9F7C-A3A68C551E96}" srcOrd="0" destOrd="0" presId="urn:microsoft.com/office/officeart/2005/8/layout/orgChart1"/>
    <dgm:cxn modelId="{D7E99A10-512C-4573-B6AE-2DF5A5D953FB}" type="presOf" srcId="{73DDCD9C-B75B-4127-8BAC-93326D94C6DF}" destId="{8B9FEAFE-0ADA-4C4C-ACD6-493B095247EF}" srcOrd="1" destOrd="0" presId="urn:microsoft.com/office/officeart/2005/8/layout/orgChart1"/>
    <dgm:cxn modelId="{AA648D1F-0810-46C5-9376-104C9A3E998A}" type="presOf" srcId="{FA8614F2-71F3-410A-84D4-4CBD33AEBEB0}" destId="{12791453-8047-4A4A-BA27-536D417B6882}" srcOrd="1" destOrd="0" presId="urn:microsoft.com/office/officeart/2005/8/layout/orgChart1"/>
    <dgm:cxn modelId="{034BF35C-BA06-4066-B582-530F328657A0}" type="presOf" srcId="{57D08F50-3884-4FEC-95A7-5B114C1024B1}" destId="{02331134-D574-4117-9A15-D6B848DAA923}" srcOrd="0" destOrd="0" presId="urn:microsoft.com/office/officeart/2005/8/layout/orgChart1"/>
    <dgm:cxn modelId="{9B8B285E-6EE7-4B27-B125-131885F34977}" type="presOf" srcId="{2C6D66CE-7DAE-4FB4-A381-A5B49DA8D6CC}" destId="{F66F1C48-DD60-451D-94DC-0E8C9F64D4E1}" srcOrd="1" destOrd="0" presId="urn:microsoft.com/office/officeart/2005/8/layout/orgChart1"/>
    <dgm:cxn modelId="{D8EE6460-72D9-425E-93FF-2C3FB1DB9C8C}" srcId="{2C6D66CE-7DAE-4FB4-A381-A5B49DA8D6CC}" destId="{FA8614F2-71F3-410A-84D4-4CBD33AEBEB0}" srcOrd="2" destOrd="0" parTransId="{F760250E-59DB-4027-AA81-5EC29A6250CA}" sibTransId="{DB234229-9A68-4CFE-AB5C-A97242D341A8}"/>
    <dgm:cxn modelId="{99280262-E20E-4C82-B5C6-26EB1626DF5B}" type="presOf" srcId="{2C6D66CE-7DAE-4FB4-A381-A5B49DA8D6CC}" destId="{A002ADEC-A31F-46FF-8923-983164322BFE}" srcOrd="0" destOrd="0" presId="urn:microsoft.com/office/officeart/2005/8/layout/orgChart1"/>
    <dgm:cxn modelId="{C6D45A63-36F5-44F9-8666-A2F05831A4C2}" type="presOf" srcId="{F6450778-36F1-4840-ADA6-B82222DA8937}" destId="{F616608A-869E-4815-A70A-7D224CD3F6DA}" srcOrd="0" destOrd="0" presId="urn:microsoft.com/office/officeart/2005/8/layout/orgChart1"/>
    <dgm:cxn modelId="{49BCAB6A-EE55-4DF3-AD91-56AEC36296DE}" type="presOf" srcId="{F760250E-59DB-4027-AA81-5EC29A6250CA}" destId="{B15F84C1-38F2-4606-8229-B31D39522116}" srcOrd="0" destOrd="0" presId="urn:microsoft.com/office/officeart/2005/8/layout/orgChart1"/>
    <dgm:cxn modelId="{1FEA4177-3DD6-4E0C-8D30-63838BEEBA67}" type="presOf" srcId="{57D08F50-3884-4FEC-95A7-5B114C1024B1}" destId="{B0776D42-0247-46FF-9F57-9629646F741E}" srcOrd="1" destOrd="0" presId="urn:microsoft.com/office/officeart/2005/8/layout/orgChart1"/>
    <dgm:cxn modelId="{0D38E17C-190C-438B-9E0D-C25DCA0D02D5}" type="presOf" srcId="{F6450778-36F1-4840-ADA6-B82222DA8937}" destId="{D444286B-B93D-4C54-A4A8-E6F91E3298E1}" srcOrd="1" destOrd="0" presId="urn:microsoft.com/office/officeart/2005/8/layout/orgChart1"/>
    <dgm:cxn modelId="{63E45C7D-534F-4E51-9ED6-3C7C4068863E}" srcId="{863DE024-281A-4981-B20D-458BB31C908E}" destId="{F6450778-36F1-4840-ADA6-B82222DA8937}" srcOrd="0" destOrd="0" parTransId="{25349C97-EAF0-48DB-9170-EE04A6AD4603}" sibTransId="{69E9D3F7-5F8F-4C88-9EDC-104AD27F6B0D}"/>
    <dgm:cxn modelId="{40E46384-A327-40A6-806B-BD30F8ABB3AA}" type="presOf" srcId="{31AB60D2-004D-470F-9D27-52AA204E496A}" destId="{EAC08C4B-2C3C-4EE4-808D-AF69A89ED8EF}" srcOrd="0" destOrd="0" presId="urn:microsoft.com/office/officeart/2005/8/layout/orgChart1"/>
    <dgm:cxn modelId="{3EC04387-CB12-4348-9742-9268E49EB3CE}" type="presOf" srcId="{863DE024-281A-4981-B20D-458BB31C908E}" destId="{FF28A638-C2F2-4647-9BF7-77F560C44030}" srcOrd="0" destOrd="0" presId="urn:microsoft.com/office/officeart/2005/8/layout/orgChart1"/>
    <dgm:cxn modelId="{A9C80AA9-2081-4737-8217-11C3AFC1931C}" type="presOf" srcId="{FA8614F2-71F3-410A-84D4-4CBD33AEBEB0}" destId="{9A692892-AB3F-4160-8FAC-4560AB1A9D06}" srcOrd="0" destOrd="0" presId="urn:microsoft.com/office/officeart/2005/8/layout/orgChart1"/>
    <dgm:cxn modelId="{A83F3EBE-891C-47B1-A171-E77D1EE1BE05}" srcId="{2C6D66CE-7DAE-4FB4-A381-A5B49DA8D6CC}" destId="{73DDCD9C-B75B-4127-8BAC-93326D94C6DF}" srcOrd="0" destOrd="0" parTransId="{B2540016-400E-48CB-A172-7B04FD6501B1}" sibTransId="{B2DB6F02-CE39-42BE-AA7F-EFDA8620A523}"/>
    <dgm:cxn modelId="{537D4FD9-7AE5-4F1B-8393-3BE362EC4BB4}" srcId="{863DE024-281A-4981-B20D-458BB31C908E}" destId="{2C6D66CE-7DAE-4FB4-A381-A5B49DA8D6CC}" srcOrd="1" destOrd="0" parTransId="{C5848A55-4F26-40A5-8DC8-22E604934FA5}" sibTransId="{759E3D16-F592-4469-9CB7-BEFBB940E2DF}"/>
    <dgm:cxn modelId="{511F42F9-FA83-4DA9-B3BD-0D0EA6D21020}" type="presOf" srcId="{73DDCD9C-B75B-4127-8BAC-93326D94C6DF}" destId="{CD68B4E2-F0D3-4B28-B068-7F406B019689}" srcOrd="0" destOrd="0" presId="urn:microsoft.com/office/officeart/2005/8/layout/orgChart1"/>
    <dgm:cxn modelId="{D5F7EBF7-AF65-4D86-A387-FDFE557E84D1}" type="presParOf" srcId="{FF28A638-C2F2-4647-9BF7-77F560C44030}" destId="{1FCD13CC-DEB5-48BC-88B8-0C4383E3D00D}" srcOrd="0" destOrd="0" presId="urn:microsoft.com/office/officeart/2005/8/layout/orgChart1"/>
    <dgm:cxn modelId="{7B1794D1-1193-4169-BB0A-5472C00B14DA}" type="presParOf" srcId="{1FCD13CC-DEB5-48BC-88B8-0C4383E3D00D}" destId="{ED082B04-11A2-4580-8773-2FBF610FB7A4}" srcOrd="0" destOrd="0" presId="urn:microsoft.com/office/officeart/2005/8/layout/orgChart1"/>
    <dgm:cxn modelId="{6282F414-E249-42CF-87A3-36EC4DEFD30D}" type="presParOf" srcId="{ED082B04-11A2-4580-8773-2FBF610FB7A4}" destId="{F616608A-869E-4815-A70A-7D224CD3F6DA}" srcOrd="0" destOrd="0" presId="urn:microsoft.com/office/officeart/2005/8/layout/orgChart1"/>
    <dgm:cxn modelId="{78CE2948-41EB-438B-BEB3-3AA108436A5F}" type="presParOf" srcId="{ED082B04-11A2-4580-8773-2FBF610FB7A4}" destId="{D444286B-B93D-4C54-A4A8-E6F91E3298E1}" srcOrd="1" destOrd="0" presId="urn:microsoft.com/office/officeart/2005/8/layout/orgChart1"/>
    <dgm:cxn modelId="{E4617864-2AE7-486C-867C-6920FF8E8DE5}" type="presParOf" srcId="{1FCD13CC-DEB5-48BC-88B8-0C4383E3D00D}" destId="{253EF8FB-6424-40BF-B72C-2577D96692D1}" srcOrd="1" destOrd="0" presId="urn:microsoft.com/office/officeart/2005/8/layout/orgChart1"/>
    <dgm:cxn modelId="{EF4AC7A6-5DDE-4EEF-8261-0EC1FEB2CF72}" type="presParOf" srcId="{1FCD13CC-DEB5-48BC-88B8-0C4383E3D00D}" destId="{B296741D-8F96-453F-9030-E73BA52C878C}" srcOrd="2" destOrd="0" presId="urn:microsoft.com/office/officeart/2005/8/layout/orgChart1"/>
    <dgm:cxn modelId="{D047858A-8974-4C9D-97C4-7F801B25A179}" type="presParOf" srcId="{FF28A638-C2F2-4647-9BF7-77F560C44030}" destId="{BC18530F-955D-4D71-8BA3-FF62AC284F7D}" srcOrd="1" destOrd="0" presId="urn:microsoft.com/office/officeart/2005/8/layout/orgChart1"/>
    <dgm:cxn modelId="{79481FF2-C112-49E6-BBF1-6AD0D3343E67}" type="presParOf" srcId="{BC18530F-955D-4D71-8BA3-FF62AC284F7D}" destId="{A1A47B17-0EEF-4D4B-80E1-BFC4A442F904}" srcOrd="0" destOrd="0" presId="urn:microsoft.com/office/officeart/2005/8/layout/orgChart1"/>
    <dgm:cxn modelId="{ED612F2C-9BC0-4394-8DD6-39DAD5FD8E64}" type="presParOf" srcId="{A1A47B17-0EEF-4D4B-80E1-BFC4A442F904}" destId="{A002ADEC-A31F-46FF-8923-983164322BFE}" srcOrd="0" destOrd="0" presId="urn:microsoft.com/office/officeart/2005/8/layout/orgChart1"/>
    <dgm:cxn modelId="{46BB98B9-5E4B-448A-B3F0-ABDEBED9D96C}" type="presParOf" srcId="{A1A47B17-0EEF-4D4B-80E1-BFC4A442F904}" destId="{F66F1C48-DD60-451D-94DC-0E8C9F64D4E1}" srcOrd="1" destOrd="0" presId="urn:microsoft.com/office/officeart/2005/8/layout/orgChart1"/>
    <dgm:cxn modelId="{F88A1EDB-0581-4C10-A5BF-09BC405EB3CB}" type="presParOf" srcId="{BC18530F-955D-4D71-8BA3-FF62AC284F7D}" destId="{EDF972DB-36F0-47C3-BE2B-80F4869F3D8C}" srcOrd="1" destOrd="0" presId="urn:microsoft.com/office/officeart/2005/8/layout/orgChart1"/>
    <dgm:cxn modelId="{78285BCE-5AC8-43A4-92DD-F15608EF0E3D}" type="presParOf" srcId="{EDF972DB-36F0-47C3-BE2B-80F4869F3D8C}" destId="{C7F1BBB7-47E9-47E5-9F7C-A3A68C551E96}" srcOrd="0" destOrd="0" presId="urn:microsoft.com/office/officeart/2005/8/layout/orgChart1"/>
    <dgm:cxn modelId="{80AB52AC-3FE9-4319-AE6F-46AE78DFE493}" type="presParOf" srcId="{EDF972DB-36F0-47C3-BE2B-80F4869F3D8C}" destId="{3308B783-8509-4C8D-9871-18E11E2360E8}" srcOrd="1" destOrd="0" presId="urn:microsoft.com/office/officeart/2005/8/layout/orgChart1"/>
    <dgm:cxn modelId="{B77B0101-3181-4915-A552-1872E27AA107}" type="presParOf" srcId="{3308B783-8509-4C8D-9871-18E11E2360E8}" destId="{1267E80B-CFF0-4C97-85B8-08B7D44223CC}" srcOrd="0" destOrd="0" presId="urn:microsoft.com/office/officeart/2005/8/layout/orgChart1"/>
    <dgm:cxn modelId="{FBB491B6-50C2-42E3-B1EA-E24E35A9C9BE}" type="presParOf" srcId="{1267E80B-CFF0-4C97-85B8-08B7D44223CC}" destId="{CD68B4E2-F0D3-4B28-B068-7F406B019689}" srcOrd="0" destOrd="0" presId="urn:microsoft.com/office/officeart/2005/8/layout/orgChart1"/>
    <dgm:cxn modelId="{C7BD4B8C-8AC9-4DB0-A56A-3B146A25CE19}" type="presParOf" srcId="{1267E80B-CFF0-4C97-85B8-08B7D44223CC}" destId="{8B9FEAFE-0ADA-4C4C-ACD6-493B095247EF}" srcOrd="1" destOrd="0" presId="urn:microsoft.com/office/officeart/2005/8/layout/orgChart1"/>
    <dgm:cxn modelId="{0AADD617-35C9-48BB-B2DA-FB77DBFC8D90}" type="presParOf" srcId="{3308B783-8509-4C8D-9871-18E11E2360E8}" destId="{25FC99FA-6420-4BD7-B3F5-B588B773D540}" srcOrd="1" destOrd="0" presId="urn:microsoft.com/office/officeart/2005/8/layout/orgChart1"/>
    <dgm:cxn modelId="{4C26B0A0-B7B8-4934-8304-9D3427B9F7DC}" type="presParOf" srcId="{3308B783-8509-4C8D-9871-18E11E2360E8}" destId="{8D172080-C4A3-4AC1-AE36-F253AFDD0171}" srcOrd="2" destOrd="0" presId="urn:microsoft.com/office/officeart/2005/8/layout/orgChart1"/>
    <dgm:cxn modelId="{7927020F-08A3-4BCF-92A4-B56FE149C0DB}" type="presParOf" srcId="{EDF972DB-36F0-47C3-BE2B-80F4869F3D8C}" destId="{EAC08C4B-2C3C-4EE4-808D-AF69A89ED8EF}" srcOrd="2" destOrd="0" presId="urn:microsoft.com/office/officeart/2005/8/layout/orgChart1"/>
    <dgm:cxn modelId="{E7932F3A-5529-4A02-B8E1-875AC416B93D}" type="presParOf" srcId="{EDF972DB-36F0-47C3-BE2B-80F4869F3D8C}" destId="{B21CCCF1-FCB5-4A57-B478-EB75605CDE07}" srcOrd="3" destOrd="0" presId="urn:microsoft.com/office/officeart/2005/8/layout/orgChart1"/>
    <dgm:cxn modelId="{56D1D6D9-2EB4-4315-8FF8-D4FD9D985EE9}" type="presParOf" srcId="{B21CCCF1-FCB5-4A57-B478-EB75605CDE07}" destId="{FA6A9BB3-419F-4565-B3D1-917BB7656F9E}" srcOrd="0" destOrd="0" presId="urn:microsoft.com/office/officeart/2005/8/layout/orgChart1"/>
    <dgm:cxn modelId="{A2A80B9E-F00D-4182-BE85-A924DB96E6AB}" type="presParOf" srcId="{FA6A9BB3-419F-4565-B3D1-917BB7656F9E}" destId="{02331134-D574-4117-9A15-D6B848DAA923}" srcOrd="0" destOrd="0" presId="urn:microsoft.com/office/officeart/2005/8/layout/orgChart1"/>
    <dgm:cxn modelId="{8BD8D59B-061F-4004-9D4A-A004A974A49E}" type="presParOf" srcId="{FA6A9BB3-419F-4565-B3D1-917BB7656F9E}" destId="{B0776D42-0247-46FF-9F57-9629646F741E}" srcOrd="1" destOrd="0" presId="urn:microsoft.com/office/officeart/2005/8/layout/orgChart1"/>
    <dgm:cxn modelId="{45C444D2-9497-4CB5-9869-56218F637965}" type="presParOf" srcId="{B21CCCF1-FCB5-4A57-B478-EB75605CDE07}" destId="{CF89BA94-30F4-4042-B811-E58DD8D72DE1}" srcOrd="1" destOrd="0" presId="urn:microsoft.com/office/officeart/2005/8/layout/orgChart1"/>
    <dgm:cxn modelId="{64DBC634-A6F8-44A6-A3E5-BE1B0E09691D}" type="presParOf" srcId="{B21CCCF1-FCB5-4A57-B478-EB75605CDE07}" destId="{AF27F435-188D-4988-9396-16A3BBAC4D92}" srcOrd="2" destOrd="0" presId="urn:microsoft.com/office/officeart/2005/8/layout/orgChart1"/>
    <dgm:cxn modelId="{AF9D4B54-2155-4CAF-ABB8-7B79BF0F1EAE}" type="presParOf" srcId="{EDF972DB-36F0-47C3-BE2B-80F4869F3D8C}" destId="{B15F84C1-38F2-4606-8229-B31D39522116}" srcOrd="4" destOrd="0" presId="urn:microsoft.com/office/officeart/2005/8/layout/orgChart1"/>
    <dgm:cxn modelId="{A240680A-A004-4B22-89EA-DA9373CA8090}" type="presParOf" srcId="{EDF972DB-36F0-47C3-BE2B-80F4869F3D8C}" destId="{849105E8-89F1-4988-8E1A-9439D1C78E7F}" srcOrd="5" destOrd="0" presId="urn:microsoft.com/office/officeart/2005/8/layout/orgChart1"/>
    <dgm:cxn modelId="{4AE8A2DB-550F-46F1-AC07-E05399833280}" type="presParOf" srcId="{849105E8-89F1-4988-8E1A-9439D1C78E7F}" destId="{85BF27B0-1643-4A1D-A066-F0E018C59DF9}" srcOrd="0" destOrd="0" presId="urn:microsoft.com/office/officeart/2005/8/layout/orgChart1"/>
    <dgm:cxn modelId="{B92F7A78-481A-4365-85AF-CD40D17F39A9}" type="presParOf" srcId="{85BF27B0-1643-4A1D-A066-F0E018C59DF9}" destId="{9A692892-AB3F-4160-8FAC-4560AB1A9D06}" srcOrd="0" destOrd="0" presId="urn:microsoft.com/office/officeart/2005/8/layout/orgChart1"/>
    <dgm:cxn modelId="{4AE06DA7-2B27-45DD-B45E-F8FD2C067A55}" type="presParOf" srcId="{85BF27B0-1643-4A1D-A066-F0E018C59DF9}" destId="{12791453-8047-4A4A-BA27-536D417B6882}" srcOrd="1" destOrd="0" presId="urn:microsoft.com/office/officeart/2005/8/layout/orgChart1"/>
    <dgm:cxn modelId="{B6670F34-8566-4A95-A995-287A3F7922BC}" type="presParOf" srcId="{849105E8-89F1-4988-8E1A-9439D1C78E7F}" destId="{D5F7EBA0-1AC6-4FF2-BF52-8A852DEE9A34}" srcOrd="1" destOrd="0" presId="urn:microsoft.com/office/officeart/2005/8/layout/orgChart1"/>
    <dgm:cxn modelId="{0E9F897D-31C8-4FE4-9998-1E0C2A917535}" type="presParOf" srcId="{849105E8-89F1-4988-8E1A-9439D1C78E7F}" destId="{6627DB43-4A32-4DAE-9773-43CE47C48AC3}" srcOrd="2" destOrd="0" presId="urn:microsoft.com/office/officeart/2005/8/layout/orgChart1"/>
    <dgm:cxn modelId="{A33B1857-908B-46A8-A7E5-3B11D715BCB3}" type="presParOf" srcId="{BC18530F-955D-4D71-8BA3-FF62AC284F7D}" destId="{4DA6C4FC-5CCB-43DC-9EA8-929F8EDAD7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12F08-6095-47F5-91B0-AA0B6621CD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8869D03-D72C-4168-B993-281CC08E5E8A}">
      <dgm:prSet phldrT="[Text]"/>
      <dgm:spPr/>
      <dgm:t>
        <a:bodyPr/>
        <a:lstStyle/>
        <a:p>
          <a:r>
            <a:rPr lang="en-GB" dirty="0"/>
            <a:t>Present</a:t>
          </a:r>
        </a:p>
      </dgm:t>
    </dgm:pt>
    <dgm:pt modelId="{B9EE43B4-83E1-482F-A42D-E3F243A27E34}" type="parTrans" cxnId="{007EDA14-E07F-420A-9E20-C8C856484CA9}">
      <dgm:prSet/>
      <dgm:spPr/>
      <dgm:t>
        <a:bodyPr/>
        <a:lstStyle/>
        <a:p>
          <a:endParaRPr lang="en-GB"/>
        </a:p>
      </dgm:t>
    </dgm:pt>
    <dgm:pt modelId="{2F88E2B2-8BFC-477C-9A03-0C3D745D43D0}" type="sibTrans" cxnId="{007EDA14-E07F-420A-9E20-C8C856484CA9}">
      <dgm:prSet/>
      <dgm:spPr/>
      <dgm:t>
        <a:bodyPr/>
        <a:lstStyle/>
        <a:p>
          <a:endParaRPr lang="en-GB"/>
        </a:p>
      </dgm:t>
    </dgm:pt>
    <dgm:pt modelId="{0DB8A961-EDE4-46F4-BAA4-306DA5C56CBD}">
      <dgm:prSet phldrT="[Text]"/>
      <dgm:spPr/>
      <dgm:t>
        <a:bodyPr/>
        <a:lstStyle/>
        <a:p>
          <a:r>
            <a:rPr lang="en-GB" dirty="0"/>
            <a:t>Load Image</a:t>
          </a:r>
        </a:p>
      </dgm:t>
    </dgm:pt>
    <dgm:pt modelId="{6868444F-C2FE-4360-93F9-615BE89C639C}" type="parTrans" cxnId="{E44C73EE-DEB9-4EF9-B62B-597D4147BEDA}">
      <dgm:prSet/>
      <dgm:spPr/>
      <dgm:t>
        <a:bodyPr/>
        <a:lstStyle/>
        <a:p>
          <a:endParaRPr lang="en-GB"/>
        </a:p>
      </dgm:t>
    </dgm:pt>
    <dgm:pt modelId="{7F22FE57-59F7-4D5B-AE7B-028C12DB15FA}" type="sibTrans" cxnId="{E44C73EE-DEB9-4EF9-B62B-597D4147BEDA}">
      <dgm:prSet/>
      <dgm:spPr/>
      <dgm:t>
        <a:bodyPr/>
        <a:lstStyle/>
        <a:p>
          <a:endParaRPr lang="en-GB"/>
        </a:p>
      </dgm:t>
    </dgm:pt>
    <dgm:pt modelId="{72FE4DE1-DFBC-471E-BCEA-2CBC4964BF31}">
      <dgm:prSet phldrT="[Text]"/>
      <dgm:spPr/>
      <dgm:t>
        <a:bodyPr/>
        <a:lstStyle/>
        <a:p>
          <a:r>
            <a:rPr lang="en-GB" dirty="0"/>
            <a:t>Choose Filter</a:t>
          </a:r>
        </a:p>
      </dgm:t>
    </dgm:pt>
    <dgm:pt modelId="{77678A28-7B1D-4F4F-8E20-0BC19676DB9A}" type="parTrans" cxnId="{9A670DDA-F003-4C29-A5D7-34BCB562D04C}">
      <dgm:prSet/>
      <dgm:spPr/>
      <dgm:t>
        <a:bodyPr/>
        <a:lstStyle/>
        <a:p>
          <a:endParaRPr lang="en-GB"/>
        </a:p>
      </dgm:t>
    </dgm:pt>
    <dgm:pt modelId="{C3A32453-93AB-4B4C-AE14-FB46DCFC6E60}" type="sibTrans" cxnId="{9A670DDA-F003-4C29-A5D7-34BCB562D04C}">
      <dgm:prSet/>
      <dgm:spPr/>
      <dgm:t>
        <a:bodyPr/>
        <a:lstStyle/>
        <a:p>
          <a:endParaRPr lang="en-GB"/>
        </a:p>
      </dgm:t>
    </dgm:pt>
    <dgm:pt modelId="{38D69868-9A4A-4E46-A40D-4CEE1A3C4848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3C830816-AB79-46A4-BD02-7B3D8CB9FB7A}" type="parTrans" cxnId="{B86A7374-9FF5-47DF-900C-B910BC52F714}">
      <dgm:prSet/>
      <dgm:spPr/>
      <dgm:t>
        <a:bodyPr/>
        <a:lstStyle/>
        <a:p>
          <a:endParaRPr lang="en-GB"/>
        </a:p>
      </dgm:t>
    </dgm:pt>
    <dgm:pt modelId="{66C5BCD3-E983-4FFE-99AD-DBC863C3AE70}" type="sibTrans" cxnId="{B86A7374-9FF5-47DF-900C-B910BC52F714}">
      <dgm:prSet/>
      <dgm:spPr/>
      <dgm:t>
        <a:bodyPr/>
        <a:lstStyle/>
        <a:p>
          <a:endParaRPr lang="en-GB"/>
        </a:p>
      </dgm:t>
    </dgm:pt>
    <dgm:pt modelId="{84548023-E388-46EB-B785-0A4D5F3F565A}">
      <dgm:prSet phldrT="[Text]"/>
      <dgm:spPr/>
      <dgm:t>
        <a:bodyPr/>
        <a:lstStyle/>
        <a:p>
          <a:r>
            <a:rPr lang="en-GB" dirty="0"/>
            <a:t>Aims</a:t>
          </a:r>
        </a:p>
      </dgm:t>
    </dgm:pt>
    <dgm:pt modelId="{7FC8ACE4-4569-44FE-A184-3A318C334ADE}" type="parTrans" cxnId="{27D95E50-04E7-4C43-ACEC-AD64879DEEA1}">
      <dgm:prSet/>
      <dgm:spPr/>
      <dgm:t>
        <a:bodyPr/>
        <a:lstStyle/>
        <a:p>
          <a:endParaRPr lang="en-GB"/>
        </a:p>
      </dgm:t>
    </dgm:pt>
    <dgm:pt modelId="{E1B861FC-C2B2-4BBC-B47A-EADF600F544F}" type="sibTrans" cxnId="{27D95E50-04E7-4C43-ACEC-AD64879DEEA1}">
      <dgm:prSet/>
      <dgm:spPr/>
      <dgm:t>
        <a:bodyPr/>
        <a:lstStyle/>
        <a:p>
          <a:endParaRPr lang="en-GB"/>
        </a:p>
      </dgm:t>
    </dgm:pt>
    <dgm:pt modelId="{6E7C26F8-FF3F-413A-AE24-613668B999D8}">
      <dgm:prSet phldrT="[Text]"/>
      <dgm:spPr/>
      <dgm:t>
        <a:bodyPr/>
        <a:lstStyle/>
        <a:p>
          <a:r>
            <a:rPr lang="en-GB" dirty="0"/>
            <a:t>How to use</a:t>
          </a:r>
        </a:p>
      </dgm:t>
    </dgm:pt>
    <dgm:pt modelId="{7E8E6658-A096-4A9A-9501-6CBB647F7335}" type="parTrans" cxnId="{59C7E5F9-F8F4-4C47-B21E-434717903ED4}">
      <dgm:prSet/>
      <dgm:spPr/>
      <dgm:t>
        <a:bodyPr/>
        <a:lstStyle/>
        <a:p>
          <a:endParaRPr lang="en-GB"/>
        </a:p>
      </dgm:t>
    </dgm:pt>
    <dgm:pt modelId="{4DD3C340-6843-4DDC-A757-2C4AC7300988}" type="sibTrans" cxnId="{59C7E5F9-F8F4-4C47-B21E-434717903ED4}">
      <dgm:prSet/>
      <dgm:spPr/>
      <dgm:t>
        <a:bodyPr/>
        <a:lstStyle/>
        <a:p>
          <a:endParaRPr lang="en-GB"/>
        </a:p>
      </dgm:t>
    </dgm:pt>
    <dgm:pt modelId="{E3D2D679-D1DC-4E43-9135-4059651A8AFE}">
      <dgm:prSet phldrT="[Text]"/>
      <dgm:spPr/>
      <dgm:t>
        <a:bodyPr/>
        <a:lstStyle/>
        <a:p>
          <a:r>
            <a:rPr lang="en-GB" dirty="0"/>
            <a:t>Version 1.0.0</a:t>
          </a:r>
        </a:p>
      </dgm:t>
    </dgm:pt>
    <dgm:pt modelId="{8AF9D891-0F17-42E0-A341-E5A1043ED21D}" type="parTrans" cxnId="{38296E9C-703B-49C1-BDF7-37D83440D11F}">
      <dgm:prSet/>
      <dgm:spPr/>
      <dgm:t>
        <a:bodyPr/>
        <a:lstStyle/>
        <a:p>
          <a:endParaRPr lang="en-GB"/>
        </a:p>
      </dgm:t>
    </dgm:pt>
    <dgm:pt modelId="{4ECB8DFA-9EAE-4B12-ACFE-8396CDF9718F}" type="sibTrans" cxnId="{38296E9C-703B-49C1-BDF7-37D83440D11F}">
      <dgm:prSet/>
      <dgm:spPr/>
      <dgm:t>
        <a:bodyPr/>
        <a:lstStyle/>
        <a:p>
          <a:endParaRPr lang="en-GB"/>
        </a:p>
      </dgm:t>
    </dgm:pt>
    <dgm:pt modelId="{DA920879-D174-436E-989C-3234C1807D6C}">
      <dgm:prSet phldrT="[Text]"/>
      <dgm:spPr/>
      <dgm:t>
        <a:bodyPr/>
        <a:lstStyle/>
        <a:p>
          <a:r>
            <a:rPr lang="en-GB" dirty="0"/>
            <a:t>request file path</a:t>
          </a:r>
        </a:p>
      </dgm:t>
    </dgm:pt>
    <dgm:pt modelId="{5AB5F51F-B7B6-477D-9327-DDA42E9D556D}" type="parTrans" cxnId="{25A04535-4F40-400B-B138-DC8E7D9C4C62}">
      <dgm:prSet/>
      <dgm:spPr/>
      <dgm:t>
        <a:bodyPr/>
        <a:lstStyle/>
        <a:p>
          <a:endParaRPr lang="en-GB"/>
        </a:p>
      </dgm:t>
    </dgm:pt>
    <dgm:pt modelId="{95784785-8FD7-499C-8EB8-3172D17BAAF8}" type="sibTrans" cxnId="{25A04535-4F40-400B-B138-DC8E7D9C4C62}">
      <dgm:prSet/>
      <dgm:spPr/>
      <dgm:t>
        <a:bodyPr/>
        <a:lstStyle/>
        <a:p>
          <a:endParaRPr lang="en-GB"/>
        </a:p>
      </dgm:t>
    </dgm:pt>
    <dgm:pt modelId="{7F1C8D6C-460D-4E49-AF26-27574EB4B8BD}">
      <dgm:prSet phldrT="[Text]"/>
      <dgm:spPr/>
      <dgm:t>
        <a:bodyPr/>
        <a:lstStyle/>
        <a:p>
          <a:r>
            <a:rPr lang="en-GB" dirty="0"/>
            <a:t>Chose saving (y/n)</a:t>
          </a:r>
        </a:p>
      </dgm:t>
    </dgm:pt>
    <dgm:pt modelId="{8D014A5E-9E6B-4345-A015-592E012DA351}" type="parTrans" cxnId="{1129334E-6EA3-43B6-B43E-CF2D6418FD40}">
      <dgm:prSet/>
      <dgm:spPr/>
      <dgm:t>
        <a:bodyPr/>
        <a:lstStyle/>
        <a:p>
          <a:endParaRPr lang="en-GB"/>
        </a:p>
      </dgm:t>
    </dgm:pt>
    <dgm:pt modelId="{74B2DFA9-03FC-4E1D-999E-64B84695A9D6}" type="sibTrans" cxnId="{1129334E-6EA3-43B6-B43E-CF2D6418FD40}">
      <dgm:prSet/>
      <dgm:spPr/>
      <dgm:t>
        <a:bodyPr/>
        <a:lstStyle/>
        <a:p>
          <a:endParaRPr lang="en-GB"/>
        </a:p>
      </dgm:t>
    </dgm:pt>
    <dgm:pt modelId="{AEC1ADD0-3D04-4E34-9A8B-79F3AF0CCACE}">
      <dgm:prSet phldrT="[Text]"/>
      <dgm:spPr/>
      <dgm:t>
        <a:bodyPr/>
        <a:lstStyle/>
        <a:p>
          <a:r>
            <a:rPr lang="en-GB" dirty="0"/>
            <a:t>Path name</a:t>
          </a:r>
        </a:p>
      </dgm:t>
    </dgm:pt>
    <dgm:pt modelId="{57A4BD67-D4A6-428C-9125-9F7FC458C4BC}" type="parTrans" cxnId="{3055C1FD-90AC-45B3-87D5-7DF829C63D0E}">
      <dgm:prSet/>
      <dgm:spPr/>
      <dgm:t>
        <a:bodyPr/>
        <a:lstStyle/>
        <a:p>
          <a:endParaRPr lang="en-GB"/>
        </a:p>
      </dgm:t>
    </dgm:pt>
    <dgm:pt modelId="{00AB7BCB-9222-44E6-9F2B-31E2C6750C05}" type="sibTrans" cxnId="{3055C1FD-90AC-45B3-87D5-7DF829C63D0E}">
      <dgm:prSet/>
      <dgm:spPr/>
      <dgm:t>
        <a:bodyPr/>
        <a:lstStyle/>
        <a:p>
          <a:endParaRPr lang="en-GB"/>
        </a:p>
      </dgm:t>
    </dgm:pt>
    <dgm:pt modelId="{FB614F83-497C-4501-92FA-A1B268C3D23D}">
      <dgm:prSet phldrT="[Text]"/>
      <dgm:spPr/>
      <dgm:t>
        <a:bodyPr/>
        <a:lstStyle/>
        <a:p>
          <a:r>
            <a:rPr lang="en-GB" strike="sngStrike" dirty="0"/>
            <a:t>Display Image</a:t>
          </a:r>
        </a:p>
      </dgm:t>
    </dgm:pt>
    <dgm:pt modelId="{7A0F0B8E-21F9-4A00-AA48-F002609CC3A5}" type="parTrans" cxnId="{1E75A116-8F53-4AC7-943A-25D3F202F90E}">
      <dgm:prSet/>
      <dgm:spPr/>
      <dgm:t>
        <a:bodyPr/>
        <a:lstStyle/>
        <a:p>
          <a:endParaRPr lang="en-GB"/>
        </a:p>
      </dgm:t>
    </dgm:pt>
    <dgm:pt modelId="{65708FD7-0A6E-41B9-BECD-32C6E02C3EB4}" type="sibTrans" cxnId="{1E75A116-8F53-4AC7-943A-25D3F202F90E}">
      <dgm:prSet/>
      <dgm:spPr/>
      <dgm:t>
        <a:bodyPr/>
        <a:lstStyle/>
        <a:p>
          <a:endParaRPr lang="en-GB"/>
        </a:p>
      </dgm:t>
    </dgm:pt>
    <dgm:pt modelId="{29E785B0-9B87-4EB2-A4CC-BDA20A86972B}" type="pres">
      <dgm:prSet presAssocID="{45712F08-6095-47F5-91B0-AA0B6621CD0A}" presName="Name0" presStyleCnt="0">
        <dgm:presLayoutVars>
          <dgm:dir/>
          <dgm:resizeHandles val="exact"/>
        </dgm:presLayoutVars>
      </dgm:prSet>
      <dgm:spPr/>
    </dgm:pt>
    <dgm:pt modelId="{642C174E-FB0E-4FE6-B442-257E0E04FB28}" type="pres">
      <dgm:prSet presAssocID="{18869D03-D72C-4168-B993-281CC08E5E8A}" presName="parAndChTx" presStyleLbl="node1" presStyleIdx="0" presStyleCnt="5">
        <dgm:presLayoutVars>
          <dgm:bulletEnabled val="1"/>
        </dgm:presLayoutVars>
      </dgm:prSet>
      <dgm:spPr/>
    </dgm:pt>
    <dgm:pt modelId="{57C47B01-F039-4C5A-917B-D50240A4B04B}" type="pres">
      <dgm:prSet presAssocID="{2F88E2B2-8BFC-477C-9A03-0C3D745D43D0}" presName="parAndChSpace" presStyleCnt="0"/>
      <dgm:spPr/>
    </dgm:pt>
    <dgm:pt modelId="{38614E51-0CF7-4FD9-8C2C-3FEB75EB6975}" type="pres">
      <dgm:prSet presAssocID="{0DB8A961-EDE4-46F4-BAA4-306DA5C56CBD}" presName="parAndChTx" presStyleLbl="node1" presStyleIdx="1" presStyleCnt="5">
        <dgm:presLayoutVars>
          <dgm:bulletEnabled val="1"/>
        </dgm:presLayoutVars>
      </dgm:prSet>
      <dgm:spPr/>
    </dgm:pt>
    <dgm:pt modelId="{E457F795-C186-4007-89A3-712C13AA9107}" type="pres">
      <dgm:prSet presAssocID="{7F22FE57-59F7-4D5B-AE7B-028C12DB15FA}" presName="parAndChSpace" presStyleCnt="0"/>
      <dgm:spPr/>
    </dgm:pt>
    <dgm:pt modelId="{0DAB07F1-D1BD-402D-923B-17103B02C8AF}" type="pres">
      <dgm:prSet presAssocID="{72FE4DE1-DFBC-471E-BCEA-2CBC4964BF31}" presName="parAndChTx" presStyleLbl="node1" presStyleIdx="2" presStyleCnt="5">
        <dgm:presLayoutVars>
          <dgm:bulletEnabled val="1"/>
        </dgm:presLayoutVars>
      </dgm:prSet>
      <dgm:spPr/>
    </dgm:pt>
    <dgm:pt modelId="{011684AD-0E6B-4936-B394-BE6D27621F06}" type="pres">
      <dgm:prSet presAssocID="{C3A32453-93AB-4B4C-AE14-FB46DCFC6E60}" presName="parAndChSpace" presStyleCnt="0"/>
      <dgm:spPr/>
    </dgm:pt>
    <dgm:pt modelId="{D9F34C24-9DC8-45E0-B344-CF99B1F0CE86}" type="pres">
      <dgm:prSet presAssocID="{FB614F83-497C-4501-92FA-A1B268C3D23D}" presName="parAndChTx" presStyleLbl="node1" presStyleIdx="3" presStyleCnt="5">
        <dgm:presLayoutVars>
          <dgm:bulletEnabled val="1"/>
        </dgm:presLayoutVars>
      </dgm:prSet>
      <dgm:spPr/>
    </dgm:pt>
    <dgm:pt modelId="{F5FB2129-FC65-4A3F-875E-47FD6BED6DEA}" type="pres">
      <dgm:prSet presAssocID="{65708FD7-0A6E-41B9-BECD-32C6E02C3EB4}" presName="parAndChSpace" presStyleCnt="0"/>
      <dgm:spPr/>
    </dgm:pt>
    <dgm:pt modelId="{6165FF41-3007-4955-964F-976B741A83A4}" type="pres">
      <dgm:prSet presAssocID="{7F1C8D6C-460D-4E49-AF26-27574EB4B8BD}" presName="parAndChTx" presStyleLbl="node1" presStyleIdx="4" presStyleCnt="5">
        <dgm:presLayoutVars>
          <dgm:bulletEnabled val="1"/>
        </dgm:presLayoutVars>
      </dgm:prSet>
      <dgm:spPr/>
    </dgm:pt>
  </dgm:ptLst>
  <dgm:cxnLst>
    <dgm:cxn modelId="{0174F601-152F-4C3A-ABEF-2B5C00E2B296}" type="presOf" srcId="{84548023-E388-46EB-B785-0A4D5F3F565A}" destId="{642C174E-FB0E-4FE6-B442-257E0E04FB28}" srcOrd="0" destOrd="2" presId="urn:microsoft.com/office/officeart/2005/8/layout/hChevron3"/>
    <dgm:cxn modelId="{007EDA14-E07F-420A-9E20-C8C856484CA9}" srcId="{45712F08-6095-47F5-91B0-AA0B6621CD0A}" destId="{18869D03-D72C-4168-B993-281CC08E5E8A}" srcOrd="0" destOrd="0" parTransId="{B9EE43B4-83E1-482F-A42D-E3F243A27E34}" sibTransId="{2F88E2B2-8BFC-477C-9A03-0C3D745D43D0}"/>
    <dgm:cxn modelId="{1E75A116-8F53-4AC7-943A-25D3F202F90E}" srcId="{45712F08-6095-47F5-91B0-AA0B6621CD0A}" destId="{FB614F83-497C-4501-92FA-A1B268C3D23D}" srcOrd="3" destOrd="0" parTransId="{7A0F0B8E-21F9-4A00-AA48-F002609CC3A5}" sibTransId="{65708FD7-0A6E-41B9-BECD-32C6E02C3EB4}"/>
    <dgm:cxn modelId="{E469021D-B813-4AF9-B875-D3C7D64EC7AB}" type="presOf" srcId="{6E7C26F8-FF3F-413A-AE24-613668B999D8}" destId="{642C174E-FB0E-4FE6-B442-257E0E04FB28}" srcOrd="0" destOrd="3" presId="urn:microsoft.com/office/officeart/2005/8/layout/hChevron3"/>
    <dgm:cxn modelId="{FFFA3023-4299-4609-AD38-6A8F2703EC14}" type="presOf" srcId="{FB614F83-497C-4501-92FA-A1B268C3D23D}" destId="{D9F34C24-9DC8-45E0-B344-CF99B1F0CE86}" srcOrd="0" destOrd="0" presId="urn:microsoft.com/office/officeart/2005/8/layout/hChevron3"/>
    <dgm:cxn modelId="{75D7022D-7429-42DD-98FF-12929C89DDE8}" type="presOf" srcId="{38D69868-9A4A-4E46-A40D-4CEE1A3C4848}" destId="{642C174E-FB0E-4FE6-B442-257E0E04FB28}" srcOrd="0" destOrd="1" presId="urn:microsoft.com/office/officeart/2005/8/layout/hChevron3"/>
    <dgm:cxn modelId="{25A04535-4F40-400B-B138-DC8E7D9C4C62}" srcId="{0DB8A961-EDE4-46F4-BAA4-306DA5C56CBD}" destId="{DA920879-D174-436E-989C-3234C1807D6C}" srcOrd="0" destOrd="0" parTransId="{5AB5F51F-B7B6-477D-9327-DDA42E9D556D}" sibTransId="{95784785-8FD7-499C-8EB8-3172D17BAAF8}"/>
    <dgm:cxn modelId="{77A1B448-6296-4594-AC17-3D5336147587}" type="presOf" srcId="{0DB8A961-EDE4-46F4-BAA4-306DA5C56CBD}" destId="{38614E51-0CF7-4FD9-8C2C-3FEB75EB6975}" srcOrd="0" destOrd="0" presId="urn:microsoft.com/office/officeart/2005/8/layout/hChevron3"/>
    <dgm:cxn modelId="{3891E668-E276-4504-9A97-3722F985FDAD}" type="presOf" srcId="{E3D2D679-D1DC-4E43-9135-4059651A8AFE}" destId="{642C174E-FB0E-4FE6-B442-257E0E04FB28}" srcOrd="0" destOrd="4" presId="urn:microsoft.com/office/officeart/2005/8/layout/hChevron3"/>
    <dgm:cxn modelId="{1129334E-6EA3-43B6-B43E-CF2D6418FD40}" srcId="{45712F08-6095-47F5-91B0-AA0B6621CD0A}" destId="{7F1C8D6C-460D-4E49-AF26-27574EB4B8BD}" srcOrd="4" destOrd="0" parTransId="{8D014A5E-9E6B-4345-A015-592E012DA351}" sibTransId="{74B2DFA9-03FC-4E1D-999E-64B84695A9D6}"/>
    <dgm:cxn modelId="{27D95E50-04E7-4C43-ACEC-AD64879DEEA1}" srcId="{18869D03-D72C-4168-B993-281CC08E5E8A}" destId="{84548023-E388-46EB-B785-0A4D5F3F565A}" srcOrd="1" destOrd="0" parTransId="{7FC8ACE4-4569-44FE-A184-3A318C334ADE}" sibTransId="{E1B861FC-C2B2-4BBC-B47A-EADF600F544F}"/>
    <dgm:cxn modelId="{B86A7374-9FF5-47DF-900C-B910BC52F714}" srcId="{18869D03-D72C-4168-B993-281CC08E5E8A}" destId="{38D69868-9A4A-4E46-A40D-4CEE1A3C4848}" srcOrd="0" destOrd="0" parTransId="{3C830816-AB79-46A4-BD02-7B3D8CB9FB7A}" sibTransId="{66C5BCD3-E983-4FFE-99AD-DBC863C3AE70}"/>
    <dgm:cxn modelId="{F3774259-81CF-45AC-9776-5AB7ACA711E6}" type="presOf" srcId="{DA920879-D174-436E-989C-3234C1807D6C}" destId="{38614E51-0CF7-4FD9-8C2C-3FEB75EB6975}" srcOrd="0" destOrd="1" presId="urn:microsoft.com/office/officeart/2005/8/layout/hChevron3"/>
    <dgm:cxn modelId="{38296E9C-703B-49C1-BDF7-37D83440D11F}" srcId="{18869D03-D72C-4168-B993-281CC08E5E8A}" destId="{E3D2D679-D1DC-4E43-9135-4059651A8AFE}" srcOrd="3" destOrd="0" parTransId="{8AF9D891-0F17-42E0-A341-E5A1043ED21D}" sibTransId="{4ECB8DFA-9EAE-4B12-ACFE-8396CDF9718F}"/>
    <dgm:cxn modelId="{DDA0C9B0-79DB-4994-A046-2163A4C35E7C}" type="presOf" srcId="{45712F08-6095-47F5-91B0-AA0B6621CD0A}" destId="{29E785B0-9B87-4EB2-A4CC-BDA20A86972B}" srcOrd="0" destOrd="0" presId="urn:microsoft.com/office/officeart/2005/8/layout/hChevron3"/>
    <dgm:cxn modelId="{4944DFB2-3CBC-429A-84D1-E4A1DB66002E}" type="presOf" srcId="{18869D03-D72C-4168-B993-281CC08E5E8A}" destId="{642C174E-FB0E-4FE6-B442-257E0E04FB28}" srcOrd="0" destOrd="0" presId="urn:microsoft.com/office/officeart/2005/8/layout/hChevron3"/>
    <dgm:cxn modelId="{636B22D5-415B-4210-BD47-4E73F7CEF759}" type="presOf" srcId="{72FE4DE1-DFBC-471E-BCEA-2CBC4964BF31}" destId="{0DAB07F1-D1BD-402D-923B-17103B02C8AF}" srcOrd="0" destOrd="0" presId="urn:microsoft.com/office/officeart/2005/8/layout/hChevron3"/>
    <dgm:cxn modelId="{9A670DDA-F003-4C29-A5D7-34BCB562D04C}" srcId="{45712F08-6095-47F5-91B0-AA0B6621CD0A}" destId="{72FE4DE1-DFBC-471E-BCEA-2CBC4964BF31}" srcOrd="2" destOrd="0" parTransId="{77678A28-7B1D-4F4F-8E20-0BC19676DB9A}" sibTransId="{C3A32453-93AB-4B4C-AE14-FB46DCFC6E60}"/>
    <dgm:cxn modelId="{E44C73EE-DEB9-4EF9-B62B-597D4147BEDA}" srcId="{45712F08-6095-47F5-91B0-AA0B6621CD0A}" destId="{0DB8A961-EDE4-46F4-BAA4-306DA5C56CBD}" srcOrd="1" destOrd="0" parTransId="{6868444F-C2FE-4360-93F9-615BE89C639C}" sibTransId="{7F22FE57-59F7-4D5B-AE7B-028C12DB15FA}"/>
    <dgm:cxn modelId="{2DC1B3F8-4125-48FA-8B80-118552B1048A}" type="presOf" srcId="{7F1C8D6C-460D-4E49-AF26-27574EB4B8BD}" destId="{6165FF41-3007-4955-964F-976B741A83A4}" srcOrd="0" destOrd="0" presId="urn:microsoft.com/office/officeart/2005/8/layout/hChevron3"/>
    <dgm:cxn modelId="{EA6FD8F9-B76F-4D17-BBC5-280BDB50D6D1}" type="presOf" srcId="{AEC1ADD0-3D04-4E34-9A8B-79F3AF0CCACE}" destId="{6165FF41-3007-4955-964F-976B741A83A4}" srcOrd="0" destOrd="1" presId="urn:microsoft.com/office/officeart/2005/8/layout/hChevron3"/>
    <dgm:cxn modelId="{59C7E5F9-F8F4-4C47-B21E-434717903ED4}" srcId="{18869D03-D72C-4168-B993-281CC08E5E8A}" destId="{6E7C26F8-FF3F-413A-AE24-613668B999D8}" srcOrd="2" destOrd="0" parTransId="{7E8E6658-A096-4A9A-9501-6CBB647F7335}" sibTransId="{4DD3C340-6843-4DDC-A757-2C4AC7300988}"/>
    <dgm:cxn modelId="{3055C1FD-90AC-45B3-87D5-7DF829C63D0E}" srcId="{7F1C8D6C-460D-4E49-AF26-27574EB4B8BD}" destId="{AEC1ADD0-3D04-4E34-9A8B-79F3AF0CCACE}" srcOrd="0" destOrd="0" parTransId="{57A4BD67-D4A6-428C-9125-9F7FC458C4BC}" sibTransId="{00AB7BCB-9222-44E6-9F2B-31E2C6750C05}"/>
    <dgm:cxn modelId="{EEE4D9E8-F648-49B4-B9EA-B3C493669011}" type="presParOf" srcId="{29E785B0-9B87-4EB2-A4CC-BDA20A86972B}" destId="{642C174E-FB0E-4FE6-B442-257E0E04FB28}" srcOrd="0" destOrd="0" presId="urn:microsoft.com/office/officeart/2005/8/layout/hChevron3"/>
    <dgm:cxn modelId="{784989C9-5FD5-40EB-A3C0-28F635C7CD25}" type="presParOf" srcId="{29E785B0-9B87-4EB2-A4CC-BDA20A86972B}" destId="{57C47B01-F039-4C5A-917B-D50240A4B04B}" srcOrd="1" destOrd="0" presId="urn:microsoft.com/office/officeart/2005/8/layout/hChevron3"/>
    <dgm:cxn modelId="{79A1F2C0-E831-4BC8-91F1-49FC8C1F3A27}" type="presParOf" srcId="{29E785B0-9B87-4EB2-A4CC-BDA20A86972B}" destId="{38614E51-0CF7-4FD9-8C2C-3FEB75EB6975}" srcOrd="2" destOrd="0" presId="urn:microsoft.com/office/officeart/2005/8/layout/hChevron3"/>
    <dgm:cxn modelId="{8EFF5611-B0B5-4289-AECD-D2A98C568374}" type="presParOf" srcId="{29E785B0-9B87-4EB2-A4CC-BDA20A86972B}" destId="{E457F795-C186-4007-89A3-712C13AA9107}" srcOrd="3" destOrd="0" presId="urn:microsoft.com/office/officeart/2005/8/layout/hChevron3"/>
    <dgm:cxn modelId="{F60A4BF3-0013-43A2-A0AA-822AA326AED8}" type="presParOf" srcId="{29E785B0-9B87-4EB2-A4CC-BDA20A86972B}" destId="{0DAB07F1-D1BD-402D-923B-17103B02C8AF}" srcOrd="4" destOrd="0" presId="urn:microsoft.com/office/officeart/2005/8/layout/hChevron3"/>
    <dgm:cxn modelId="{E8CE1460-F8E9-4C8F-BC7B-52E92CCA6D9B}" type="presParOf" srcId="{29E785B0-9B87-4EB2-A4CC-BDA20A86972B}" destId="{011684AD-0E6B-4936-B394-BE6D27621F06}" srcOrd="5" destOrd="0" presId="urn:microsoft.com/office/officeart/2005/8/layout/hChevron3"/>
    <dgm:cxn modelId="{358BD2B1-1ED6-48BD-A9E0-EE1B94767E00}" type="presParOf" srcId="{29E785B0-9B87-4EB2-A4CC-BDA20A86972B}" destId="{D9F34C24-9DC8-45E0-B344-CF99B1F0CE86}" srcOrd="6" destOrd="0" presId="urn:microsoft.com/office/officeart/2005/8/layout/hChevron3"/>
    <dgm:cxn modelId="{ED695887-F8F6-479D-831D-12993A9D013E}" type="presParOf" srcId="{29E785B0-9B87-4EB2-A4CC-BDA20A86972B}" destId="{F5FB2129-FC65-4A3F-875E-47FD6BED6DEA}" srcOrd="7" destOrd="0" presId="urn:microsoft.com/office/officeart/2005/8/layout/hChevron3"/>
    <dgm:cxn modelId="{8E9CEE5C-A5FA-4846-8597-AE9316545CC0}" type="presParOf" srcId="{29E785B0-9B87-4EB2-A4CC-BDA20A86972B}" destId="{6165FF41-3007-4955-964F-976B741A83A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F84C1-38F2-4606-8229-B31D39522116}">
      <dsp:nvSpPr>
        <dsp:cNvPr id="0" name=""/>
        <dsp:cNvSpPr/>
      </dsp:nvSpPr>
      <dsp:spPr>
        <a:xfrm>
          <a:off x="4064000" y="3084187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08C4B-2C3C-4EE4-808D-AF69A89ED8EF}">
      <dsp:nvSpPr>
        <dsp:cNvPr id="0" name=""/>
        <dsp:cNvSpPr/>
      </dsp:nvSpPr>
      <dsp:spPr>
        <a:xfrm>
          <a:off x="4018280" y="3084187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1BBB7-47E9-47E5-9F7C-A3A68C551E96}">
      <dsp:nvSpPr>
        <dsp:cNvPr id="0" name=""/>
        <dsp:cNvSpPr/>
      </dsp:nvSpPr>
      <dsp:spPr>
        <a:xfrm>
          <a:off x="1188690" y="3084187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6608A-869E-4815-A70A-7D224CD3F6DA}">
      <dsp:nvSpPr>
        <dsp:cNvPr id="0" name=""/>
        <dsp:cNvSpPr/>
      </dsp:nvSpPr>
      <dsp:spPr>
        <a:xfrm>
          <a:off x="545" y="647314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Pixel</a:t>
          </a:r>
          <a:br>
            <a:rPr lang="en-GB" sz="1300" kern="1200" dirty="0"/>
          </a:br>
          <a:r>
            <a:rPr lang="en-GB" sz="1300" kern="1200" dirty="0"/>
            <a:t>int id</a:t>
          </a:r>
          <a:br>
            <a:rPr lang="en-GB" sz="1300" kern="1200" dirty="0"/>
          </a:br>
          <a:r>
            <a:rPr lang="en-GB" sz="1300" kern="1200" dirty="0"/>
            <a:t>int r</a:t>
          </a:r>
          <a:br>
            <a:rPr lang="en-GB" sz="1300" kern="1200" dirty="0"/>
          </a:br>
          <a:r>
            <a:rPr lang="en-GB" sz="1300" kern="1200" dirty="0"/>
            <a:t>int g</a:t>
          </a:r>
          <a:br>
            <a:rPr lang="en-GB" sz="1300" kern="1200" dirty="0"/>
          </a:br>
          <a:r>
            <a:rPr lang="en-GB" sz="1300" kern="1200" dirty="0"/>
            <a:t>int b</a:t>
          </a:r>
          <a:br>
            <a:rPr lang="en-GB" sz="1300" kern="1200" dirty="0"/>
          </a:br>
          <a:r>
            <a:rPr lang="en-GB" sz="1300" kern="1200" dirty="0"/>
            <a:t>RGB Accessors and Mutators</a:t>
          </a:r>
        </a:p>
      </dsp:txBody>
      <dsp:txXfrm>
        <a:off x="545" y="647314"/>
        <a:ext cx="2376289" cy="1188144"/>
      </dsp:txXfrm>
    </dsp:sp>
    <dsp:sp modelId="{A002ADEC-A31F-46FF-8923-983164322BFE}">
      <dsp:nvSpPr>
        <dsp:cNvPr id="0" name=""/>
        <dsp:cNvSpPr/>
      </dsp:nvSpPr>
      <dsp:spPr>
        <a:xfrm>
          <a:off x="2875855" y="647314"/>
          <a:ext cx="2376289" cy="2436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Image</a:t>
          </a:r>
          <a:br>
            <a:rPr lang="en-GB" sz="1200" kern="1200" dirty="0"/>
          </a:br>
          <a:r>
            <a:rPr lang="en-GB" sz="1200" kern="1200" dirty="0"/>
            <a:t>str type</a:t>
          </a:r>
          <a:br>
            <a:rPr lang="en-GB" sz="1200" kern="1200" dirty="0"/>
          </a:br>
          <a:r>
            <a:rPr lang="en-GB" sz="1200" kern="1200" dirty="0"/>
            <a:t>str </a:t>
          </a:r>
          <a:r>
            <a:rPr lang="en-GB" sz="1200" kern="1200" dirty="0" err="1"/>
            <a:t>in_address</a:t>
          </a:r>
          <a:br>
            <a:rPr lang="en-GB" sz="1200" kern="1200" dirty="0"/>
          </a:br>
          <a:r>
            <a:rPr lang="en-GB" sz="1200" kern="1200" dirty="0"/>
            <a:t>str </a:t>
          </a:r>
          <a:r>
            <a:rPr lang="en-GB" sz="1200" kern="1200" dirty="0" err="1"/>
            <a:t>out_address</a:t>
          </a:r>
          <a:br>
            <a:rPr lang="en-GB" sz="1200" kern="1200" dirty="0"/>
          </a:br>
          <a:r>
            <a:rPr lang="en-GB" sz="1200" kern="1200" dirty="0"/>
            <a:t>vector&lt;Pixel&gt; pixels</a:t>
          </a:r>
          <a:br>
            <a:rPr lang="en-GB" sz="1200" kern="1200" dirty="0"/>
          </a:br>
          <a:r>
            <a:rPr lang="en-GB" sz="1200" kern="1200" dirty="0"/>
            <a:t>bool loaded</a:t>
          </a:r>
          <a:br>
            <a:rPr lang="en-GB" sz="1200" kern="1200" dirty="0"/>
          </a:br>
          <a:br>
            <a:rPr lang="en-GB" sz="1200" kern="1200" dirty="0"/>
          </a:br>
          <a:r>
            <a:rPr lang="en-GB" sz="1200" kern="1200" dirty="0"/>
            <a:t>virtual </a:t>
          </a:r>
          <a:r>
            <a:rPr lang="en-GB" sz="1200" kern="1200" dirty="0" err="1"/>
            <a:t>LoadImage</a:t>
          </a:r>
          <a:r>
            <a:rPr lang="en-GB" sz="1200" kern="1200" dirty="0"/>
            <a:t>()</a:t>
          </a:r>
          <a:br>
            <a:rPr lang="en-GB" sz="1200" kern="1200" dirty="0"/>
          </a:br>
          <a:r>
            <a:rPr lang="en-GB" sz="1200" kern="1200" dirty="0"/>
            <a:t>virtual </a:t>
          </a:r>
          <a:r>
            <a:rPr lang="en-GB" sz="1200" kern="1200" dirty="0" err="1"/>
            <a:t>SaveImage</a:t>
          </a:r>
          <a:r>
            <a:rPr lang="en-GB" sz="1200" kern="1200" dirty="0"/>
            <a:t>()</a:t>
          </a:r>
          <a:br>
            <a:rPr lang="en-GB" sz="1200" kern="1200" dirty="0"/>
          </a:br>
          <a:r>
            <a:rPr lang="en-GB" sz="1200" kern="1200" dirty="0"/>
            <a:t>virtual Filter1()</a:t>
          </a:r>
          <a:br>
            <a:rPr lang="en-GB" sz="1200" kern="1200" dirty="0"/>
          </a:br>
          <a:r>
            <a:rPr lang="en-GB" sz="1200" kern="1200" dirty="0"/>
            <a:t>virtual Filter2() …</a:t>
          </a:r>
          <a:br>
            <a:rPr lang="en-GB" sz="1200" kern="1200" dirty="0"/>
          </a:br>
          <a:endParaRPr lang="en-GB" sz="1200" kern="1200" dirty="0"/>
        </a:p>
      </dsp:txBody>
      <dsp:txXfrm>
        <a:off x="2875855" y="647314"/>
        <a:ext cx="2376289" cy="2436872"/>
      </dsp:txXfrm>
    </dsp:sp>
    <dsp:sp modelId="{CD68B4E2-F0D3-4B28-B068-7F406B019689}">
      <dsp:nvSpPr>
        <dsp:cNvPr id="0" name=""/>
        <dsp:cNvSpPr/>
      </dsp:nvSpPr>
      <dsp:spPr>
        <a:xfrm>
          <a:off x="545" y="3583207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BMP</a:t>
          </a:r>
          <a:br>
            <a:rPr lang="en-GB" sz="1600" kern="1200" dirty="0"/>
          </a:br>
          <a:r>
            <a:rPr lang="en-GB" sz="1200" kern="1200" dirty="0" err="1"/>
            <a:t>LoadImage</a:t>
          </a:r>
          <a:r>
            <a:rPr lang="en-GB" sz="1200" kern="1200" dirty="0"/>
            <a:t>()</a:t>
          </a:r>
          <a:br>
            <a:rPr lang="en-GB" sz="1200" kern="1200" dirty="0"/>
          </a:br>
          <a:r>
            <a:rPr lang="en-GB" sz="1200" kern="1200" dirty="0" err="1"/>
            <a:t>SaveImage</a:t>
          </a:r>
          <a:r>
            <a:rPr lang="en-GB" sz="1200" kern="1200" dirty="0"/>
            <a:t>()</a:t>
          </a:r>
          <a:br>
            <a:rPr lang="en-GB" sz="1200" kern="1200" dirty="0"/>
          </a:br>
          <a:r>
            <a:rPr lang="en-GB" sz="1200" kern="1200" dirty="0"/>
            <a:t>Filter1()</a:t>
          </a:r>
          <a:br>
            <a:rPr lang="en-GB" sz="1200" kern="1200" dirty="0"/>
          </a:br>
          <a:r>
            <a:rPr lang="en-GB" sz="1200" kern="1200" dirty="0"/>
            <a:t>Filter2()</a:t>
          </a:r>
          <a:endParaRPr lang="en-GB" sz="1600" kern="1200" dirty="0"/>
        </a:p>
      </dsp:txBody>
      <dsp:txXfrm>
        <a:off x="545" y="3583207"/>
        <a:ext cx="2376289" cy="1188144"/>
      </dsp:txXfrm>
    </dsp:sp>
    <dsp:sp modelId="{02331134-D574-4117-9A15-D6B848DAA923}">
      <dsp:nvSpPr>
        <dsp:cNvPr id="0" name=""/>
        <dsp:cNvSpPr/>
      </dsp:nvSpPr>
      <dsp:spPr>
        <a:xfrm>
          <a:off x="2875855" y="3583207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...</a:t>
          </a:r>
        </a:p>
      </dsp:txBody>
      <dsp:txXfrm>
        <a:off x="2875855" y="3583207"/>
        <a:ext cx="2376289" cy="1188144"/>
      </dsp:txXfrm>
    </dsp:sp>
    <dsp:sp modelId="{9A692892-AB3F-4160-8FAC-4560AB1A9D06}">
      <dsp:nvSpPr>
        <dsp:cNvPr id="0" name=""/>
        <dsp:cNvSpPr/>
      </dsp:nvSpPr>
      <dsp:spPr>
        <a:xfrm>
          <a:off x="5751165" y="3583207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…</a:t>
          </a:r>
        </a:p>
      </dsp:txBody>
      <dsp:txXfrm>
        <a:off x="5751165" y="3583207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C174E-FB0E-4FE6-B442-257E0E04FB28}">
      <dsp:nvSpPr>
        <dsp:cNvPr id="0" name=""/>
        <dsp:cNvSpPr/>
      </dsp:nvSpPr>
      <dsp:spPr>
        <a:xfrm>
          <a:off x="1283" y="1174427"/>
          <a:ext cx="2503103" cy="2002482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04" tIns="68580" rIns="353216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Present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Name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Aims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How to use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Version 1.0.0</a:t>
          </a:r>
        </a:p>
      </dsp:txBody>
      <dsp:txXfrm>
        <a:off x="1283" y="1174427"/>
        <a:ext cx="2252793" cy="2002482"/>
      </dsp:txXfrm>
    </dsp:sp>
    <dsp:sp modelId="{38614E51-0CF7-4FD9-8C2C-3FEB75EB6975}">
      <dsp:nvSpPr>
        <dsp:cNvPr id="0" name=""/>
        <dsp:cNvSpPr/>
      </dsp:nvSpPr>
      <dsp:spPr>
        <a:xfrm>
          <a:off x="2003766" y="1174427"/>
          <a:ext cx="2503103" cy="200248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04" tIns="68580" rIns="88304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Load Image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request file path</a:t>
          </a:r>
        </a:p>
      </dsp:txBody>
      <dsp:txXfrm>
        <a:off x="2504387" y="1174427"/>
        <a:ext cx="1501862" cy="2002482"/>
      </dsp:txXfrm>
    </dsp:sp>
    <dsp:sp modelId="{0DAB07F1-D1BD-402D-923B-17103B02C8AF}">
      <dsp:nvSpPr>
        <dsp:cNvPr id="0" name=""/>
        <dsp:cNvSpPr/>
      </dsp:nvSpPr>
      <dsp:spPr>
        <a:xfrm>
          <a:off x="4006248" y="1174427"/>
          <a:ext cx="2503103" cy="200248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04" tIns="68580" rIns="88304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Choose Filter</a:t>
          </a:r>
        </a:p>
      </dsp:txBody>
      <dsp:txXfrm>
        <a:off x="4506869" y="1174427"/>
        <a:ext cx="1501862" cy="2002482"/>
      </dsp:txXfrm>
    </dsp:sp>
    <dsp:sp modelId="{D9F34C24-9DC8-45E0-B344-CF99B1F0CE86}">
      <dsp:nvSpPr>
        <dsp:cNvPr id="0" name=""/>
        <dsp:cNvSpPr/>
      </dsp:nvSpPr>
      <dsp:spPr>
        <a:xfrm>
          <a:off x="6008730" y="1174427"/>
          <a:ext cx="2503103" cy="200248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04" tIns="68580" rIns="88304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strike="sngStrike" kern="1200" dirty="0"/>
            <a:t>Display Image</a:t>
          </a:r>
        </a:p>
      </dsp:txBody>
      <dsp:txXfrm>
        <a:off x="6509351" y="1174427"/>
        <a:ext cx="1501862" cy="2002482"/>
      </dsp:txXfrm>
    </dsp:sp>
    <dsp:sp modelId="{6165FF41-3007-4955-964F-976B741A83A4}">
      <dsp:nvSpPr>
        <dsp:cNvPr id="0" name=""/>
        <dsp:cNvSpPr/>
      </dsp:nvSpPr>
      <dsp:spPr>
        <a:xfrm>
          <a:off x="8011213" y="1174427"/>
          <a:ext cx="2503103" cy="200248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04" tIns="68580" rIns="88304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Chose saving (y/n)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Path name</a:t>
          </a:r>
        </a:p>
      </dsp:txBody>
      <dsp:txXfrm>
        <a:off x="8511834" y="1174427"/>
        <a:ext cx="1501862" cy="200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190E8-3CBD-49A6-827B-94FA8795B731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1FA3-DA71-40C2-88B8-CFAB4B6C9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E1FA3-DA71-40C2-88B8-CFAB4B6C902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4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631F-DFF2-42F8-9933-B508E97E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E9F4D-F52A-440E-B11D-B9D04B108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20A3-9A14-4B37-8C14-8FFE8E9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8E44-6208-4A9A-BC4E-2AEB70EA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C3AF-B7F9-4C65-A7E6-3C646C11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083A-1C59-4716-911A-E34EF91C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BA50-4EBC-4C54-932E-B8A5B599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53AE-8A63-4CB2-84EE-0BD68D5D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9946-4686-4C82-BF83-F966DAF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684B-EDE0-4BCB-9E30-98405E22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F2E05-B0FF-4DDE-ABC8-4FE801F2A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8AC20-5E62-4929-ADCA-9D33B7E6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58F2-DC42-4956-9F27-0726590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79CA-5110-401A-B3D3-2FD10C7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7D91-7AE4-477E-8040-97EF6C9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9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159A-98AB-4864-AAB2-2BB7B701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32F4-1432-414D-861C-5EBE327D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9F4D-96A4-4CD0-A4CD-6CBBA2C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6CAB-09D5-4B9B-8083-6DB1CA4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F80E-7CE9-4D9D-AE76-0242609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9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BDE2-0873-4A7B-8420-FA29F9C2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3643-1EB3-4929-BEE4-FFF19366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33D1-7D01-4ACF-8FCD-F994518A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4642-40C2-4F75-A322-5F744E86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EB02-81B5-45D6-A61E-FE8C177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96AB-1B6E-4929-8672-A65EE0C6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54C4-04EA-40FE-BA1F-64FD7C7E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36C0-D657-44FE-89A8-015DA87DF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23A0-6693-48F8-A6BB-AE34F3C1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16CF-C272-4DF7-831B-7C11E4F4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F0624-64D9-4BD0-8922-1BC43EA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1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D607-5703-4EB9-8C68-2776C380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ABB5-0146-432E-B7BF-5C4DF36B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3294-9236-44DD-AB0F-1C45BE49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DA42-1ED7-4559-8EDA-E1D16E50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CEFBD-0266-4B9F-B65D-3DC3E40E6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2C35A-7FFC-4129-9D06-837640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5BA46-284F-42C5-9D84-06A6F8CB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D1ADE-CA6F-4F3E-BBF6-8768C07D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3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105F-5F93-484C-8B2F-4E48155C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AE77B-9E2D-47EF-9F9D-8AAE1D6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EE18-8DB3-480D-A43F-162D6C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35956-61AF-4A64-B5D4-09CC4023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28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1502-8006-4900-9DA3-177DB784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A8A5C-DC72-41BB-9D2C-9A9EF804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E03A-A29E-4349-BC3D-24DFF94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5C4F-5DC1-45CC-B9CF-4B27F9CA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1415-3DA8-4D58-8F70-5EDA39C9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15D1-4C87-4FDE-958A-AAC7062D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2F8F7-DB22-4736-B09F-36EE0A9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FDD2D-69D8-4DFC-A1FA-9BC8B27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FCF3-1315-4831-90D4-5C60148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FC45-2FC2-4350-98BD-AEDE054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F8253-740A-426C-857C-C1E496C6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D50C-DC0C-49D0-94F4-F112C5A93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FC7D-CEC4-4FAC-BA89-A47FE968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2BAC-3C2F-477A-A463-F79BB78F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B0B5-FE59-4488-8404-A9B8372E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9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D893-9992-4052-84F3-5143CFC1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44D9-591B-4497-A802-0E92CFA6E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A023-5AE3-40EC-BC0C-661B7A90E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B37B-EC11-484A-95A7-DEE8A5BEFF0C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252D-4D04-487A-BF2D-2076F80DE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E2C5-E359-491F-BB94-9722B07C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F56D-B073-468D-BD79-63201373A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43443E-E7A9-434E-ADEE-7604BBD90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7524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81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3F49852-0E75-4D9B-9E5D-D00540800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7104"/>
              </p:ext>
            </p:extLst>
          </p:nvPr>
        </p:nvGraphicFramePr>
        <p:xfrm>
          <a:off x="2032001" y="719664"/>
          <a:ext cx="4639143" cy="40799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6381">
                  <a:extLst>
                    <a:ext uri="{9D8B030D-6E8A-4147-A177-3AD203B41FA5}">
                      <a16:colId xmlns:a16="http://schemas.microsoft.com/office/drawing/2014/main" val="3460821524"/>
                    </a:ext>
                  </a:extLst>
                </a:gridCol>
                <a:gridCol w="1546381">
                  <a:extLst>
                    <a:ext uri="{9D8B030D-6E8A-4147-A177-3AD203B41FA5}">
                      <a16:colId xmlns:a16="http://schemas.microsoft.com/office/drawing/2014/main" val="2650326815"/>
                    </a:ext>
                  </a:extLst>
                </a:gridCol>
                <a:gridCol w="1546381">
                  <a:extLst>
                    <a:ext uri="{9D8B030D-6E8A-4147-A177-3AD203B41FA5}">
                      <a16:colId xmlns:a16="http://schemas.microsoft.com/office/drawing/2014/main" val="2140179784"/>
                    </a:ext>
                  </a:extLst>
                </a:gridCol>
              </a:tblGrid>
              <a:tr h="236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Gaussian Blur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Blur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59892"/>
                  </a:ext>
                </a:extLst>
              </a:tr>
              <a:tr h="110665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75633"/>
                  </a:ext>
                </a:extLst>
              </a:tr>
              <a:tr h="254927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Horizontal 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 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Rotation Clockwise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15743"/>
                  </a:ext>
                </a:extLst>
              </a:tr>
              <a:tr h="1106650"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50294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Rotation Anticlockwise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 Detection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Sharpen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59786"/>
                  </a:ext>
                </a:extLst>
              </a:tr>
              <a:tr h="1106650"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417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5B5F27F-7DE6-4FAC-9FD8-339ED351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58" y="1033915"/>
            <a:ext cx="902210" cy="9022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B456A6-29C4-4E71-9163-3F41E9A78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67" y="1033915"/>
            <a:ext cx="902210" cy="9022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03067A-6474-483B-8CEF-52938E021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76" y="1033915"/>
            <a:ext cx="902210" cy="9022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DC7BD2-FC2F-44DB-991E-C735B7B41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78" y="2405883"/>
            <a:ext cx="902210" cy="9022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18AD9F1-5384-4513-B4EB-954DB4635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67" y="2405883"/>
            <a:ext cx="902210" cy="9022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5843B4-1AB8-472A-816A-77D9DA6A5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76" y="2405883"/>
            <a:ext cx="902210" cy="9022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C8E469-BE72-484C-9EB7-6240469EF1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78" y="3815374"/>
            <a:ext cx="902210" cy="9022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D75BF69-DD44-4095-9D40-2E25BE8220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13" y="3815374"/>
            <a:ext cx="902210" cy="9022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215ED64-4CBF-496F-9735-55E67EF8F3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76" y="3815374"/>
            <a:ext cx="902210" cy="9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6EEA-1F52-4156-80AF-11CC498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Image::Type::</a:t>
            </a:r>
            <a:r>
              <a:rPr lang="en-GB" dirty="0" err="1"/>
              <a:t>LoadImage</a:t>
            </a:r>
            <a:r>
              <a:rPr lang="en-GB" dirty="0"/>
              <a:t>(str </a:t>
            </a:r>
            <a:r>
              <a:rPr lang="en-GB" dirty="0" err="1"/>
              <a:t>in_address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114A-0DBF-42E4-9195-4B3A74A9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image at </a:t>
            </a:r>
            <a:r>
              <a:rPr lang="en-GB" dirty="0" err="1"/>
              <a:t>in_address</a:t>
            </a:r>
            <a:endParaRPr lang="en-GB" dirty="0"/>
          </a:p>
          <a:p>
            <a:r>
              <a:rPr lang="en-GB" dirty="0"/>
              <a:t>Read every pixel: get R G and B values, assign ID</a:t>
            </a:r>
          </a:p>
          <a:p>
            <a:r>
              <a:rPr lang="en-GB" dirty="0"/>
              <a:t>Store each pixel in vector&lt;Pixel&gt; pixels for the Image object</a:t>
            </a:r>
          </a:p>
          <a:p>
            <a:endParaRPr lang="en-GB" dirty="0"/>
          </a:p>
          <a:p>
            <a:r>
              <a:rPr lang="en-GB" dirty="0"/>
              <a:t>MUST CHECK FOR:</a:t>
            </a:r>
          </a:p>
          <a:p>
            <a:pPr lvl="1"/>
            <a:r>
              <a:rPr lang="en-GB" dirty="0"/>
              <a:t>Valid </a:t>
            </a:r>
            <a:r>
              <a:rPr lang="en-GB" dirty="0" err="1"/>
              <a:t>in_address</a:t>
            </a:r>
            <a:endParaRPr lang="en-GB" dirty="0"/>
          </a:p>
          <a:p>
            <a:pPr lvl="1"/>
            <a:r>
              <a:rPr lang="en-GB" dirty="0"/>
              <a:t>Valid format (BMP, etc.)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972B-65DE-4F49-B619-99C37D0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Pixel::Pixel(int id, int r, int g, int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7D0E-5B2E-4E60-8109-0CBD6F64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 must give it an id, and initial RGB values</a:t>
            </a:r>
          </a:p>
          <a:p>
            <a:endParaRPr lang="en-GB" dirty="0"/>
          </a:p>
          <a:p>
            <a:r>
              <a:rPr lang="en-GB" dirty="0"/>
              <a:t>MUST CHECK:</a:t>
            </a:r>
          </a:p>
          <a:p>
            <a:pPr lvl="1"/>
            <a:r>
              <a:rPr lang="en-GB" dirty="0"/>
              <a:t>r, g, b should be &lt;= 255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59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49B-6B87-4D38-8D90-9D394853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Image::Type::Filter1()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C5DD-B750-4B4F-BEDC-DA802D51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read every pixel of the Image object, from vector&lt;Pixel&gt; pixels</a:t>
            </a:r>
          </a:p>
          <a:p>
            <a:r>
              <a:rPr lang="en-GB" dirty="0"/>
              <a:t>Will modify values of R G B for each pixel</a:t>
            </a:r>
          </a:p>
          <a:p>
            <a:pPr lvl="1"/>
            <a:r>
              <a:rPr lang="en-GB" dirty="0"/>
              <a:t>How they modify will depend on the type of filter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6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F534-B4F0-43A3-9BE0-431100D0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 Pixel::</a:t>
            </a:r>
            <a:r>
              <a:rPr lang="en-GB" dirty="0" err="1"/>
              <a:t>GetRed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2B56-5603-4ABD-B291-DEE517BF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return the current R value for the pixel</a:t>
            </a:r>
          </a:p>
          <a:p>
            <a:r>
              <a:rPr lang="en-GB" dirty="0" err="1"/>
              <a:t>GetBlue</a:t>
            </a:r>
            <a:r>
              <a:rPr lang="en-GB" dirty="0"/>
              <a:t>() and </a:t>
            </a:r>
            <a:r>
              <a:rPr lang="en-GB" dirty="0" err="1"/>
              <a:t>GetGreen</a:t>
            </a:r>
            <a:r>
              <a:rPr lang="en-GB" dirty="0"/>
              <a:t>() should do the same for B and G colours;</a:t>
            </a:r>
          </a:p>
        </p:txBody>
      </p:sp>
    </p:spTree>
    <p:extLst>
      <p:ext uri="{BB962C8B-B14F-4D97-AF65-F5344CB8AC3E}">
        <p14:creationId xmlns:p14="http://schemas.microsoft.com/office/powerpoint/2010/main" val="283924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F534-B4F0-43A3-9BE0-431100D0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Pixel::</a:t>
            </a:r>
            <a:r>
              <a:rPr lang="en-GB" dirty="0" err="1"/>
              <a:t>SetRed</a:t>
            </a:r>
            <a:r>
              <a:rPr lang="en-GB" dirty="0"/>
              <a:t>(int 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2B56-5603-4ABD-B291-DEE517BF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modify the current R value for the pixel to a given integer r;</a:t>
            </a:r>
          </a:p>
          <a:p>
            <a:r>
              <a:rPr lang="en-GB" dirty="0" err="1"/>
              <a:t>SetBlue</a:t>
            </a:r>
            <a:r>
              <a:rPr lang="en-GB" dirty="0"/>
              <a:t>() and </a:t>
            </a:r>
            <a:r>
              <a:rPr lang="en-GB" dirty="0" err="1"/>
              <a:t>SetGreen</a:t>
            </a:r>
            <a:r>
              <a:rPr lang="en-GB" dirty="0"/>
              <a:t>() should do the same for B and G colours;</a:t>
            </a:r>
          </a:p>
          <a:p>
            <a:endParaRPr lang="en-GB" dirty="0"/>
          </a:p>
          <a:p>
            <a:r>
              <a:rPr lang="en-GB" dirty="0"/>
              <a:t>MUST CHECK:</a:t>
            </a:r>
          </a:p>
          <a:p>
            <a:pPr lvl="1"/>
            <a:r>
              <a:rPr lang="en-GB" dirty="0"/>
              <a:t>Input &lt;= 255</a:t>
            </a:r>
          </a:p>
        </p:txBody>
      </p:sp>
    </p:spTree>
    <p:extLst>
      <p:ext uri="{BB962C8B-B14F-4D97-AF65-F5344CB8AC3E}">
        <p14:creationId xmlns:p14="http://schemas.microsoft.com/office/powerpoint/2010/main" val="306696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9883-FCE5-48EF-BD40-85359A9E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Image::Type::</a:t>
            </a:r>
            <a:r>
              <a:rPr lang="en-GB" dirty="0" err="1"/>
              <a:t>SaveImage</a:t>
            </a:r>
            <a:r>
              <a:rPr lang="en-GB" dirty="0"/>
              <a:t>(int </a:t>
            </a:r>
            <a:r>
              <a:rPr lang="en-GB" dirty="0" err="1"/>
              <a:t>out_address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02E5-87E4-4431-ADBA-7E9505B2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Reads every pixel in vector&lt;Pixel&gt; pixels from an Image object</a:t>
            </a:r>
          </a:p>
          <a:p>
            <a:r>
              <a:rPr lang="en-GB" dirty="0"/>
              <a:t>Outputs to a file in same format</a:t>
            </a:r>
          </a:p>
          <a:p>
            <a:endParaRPr lang="en-GB" dirty="0"/>
          </a:p>
          <a:p>
            <a:r>
              <a:rPr lang="en-GB" dirty="0"/>
              <a:t>MUST CHECK FOR:</a:t>
            </a:r>
          </a:p>
          <a:p>
            <a:pPr lvl="1"/>
            <a:r>
              <a:rPr lang="en-GB" dirty="0"/>
              <a:t>Valid </a:t>
            </a:r>
            <a:r>
              <a:rPr lang="en-GB" dirty="0" err="1"/>
              <a:t>output_address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3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140D-625B-4410-B371-DC475F96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5EC-5186-4475-ADF7-35BE2038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  <a:p>
            <a:r>
              <a:rPr lang="en-GB" dirty="0"/>
              <a:t>Object</a:t>
            </a:r>
          </a:p>
          <a:p>
            <a:r>
              <a:rPr lang="en-GB" dirty="0" err="1"/>
              <a:t>MyFunction</a:t>
            </a:r>
            <a:endParaRPr lang="en-GB" dirty="0"/>
          </a:p>
          <a:p>
            <a:r>
              <a:rPr lang="en-GB" dirty="0" err="1"/>
              <a:t>my_variable</a:t>
            </a:r>
            <a:endParaRPr lang="en-GB" dirty="0"/>
          </a:p>
          <a:p>
            <a:r>
              <a:rPr lang="en-GB" dirty="0" err="1"/>
              <a:t>my_private_variable</a:t>
            </a:r>
            <a:r>
              <a:rPr lang="en-GB" dirty="0"/>
              <a:t>_</a:t>
            </a:r>
          </a:p>
          <a:p>
            <a:r>
              <a:rPr lang="en-GB" dirty="0"/>
              <a:t>_MY_CONSTANT</a:t>
            </a:r>
          </a:p>
          <a:p>
            <a:r>
              <a:rPr lang="en-GB" dirty="0"/>
              <a:t>_MY_PRIVATE_CONSTANT_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0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94C0-7188-484E-8046-6D8E249E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E35D1D-3C1D-498F-8289-0273229D6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519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30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339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void Image::Type::LoadImage(str in_address)</vt:lpstr>
      <vt:lpstr>Pixel::Pixel(int id, int r, int g, int b)</vt:lpstr>
      <vt:lpstr>Void Image::Type::Filter1()</vt:lpstr>
      <vt:lpstr>Int Pixel::GetRed()</vt:lpstr>
      <vt:lpstr>void Pixel::SetRed(int r)</vt:lpstr>
      <vt:lpstr>Void Image::Type::SaveImage(int out_address)</vt:lpstr>
      <vt:lpstr>Styles</vt:lpstr>
      <vt:lpstr>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Pelacani</dc:creator>
  <cp:lastModifiedBy>Deborah Pelacani</cp:lastModifiedBy>
  <cp:revision>1</cp:revision>
  <dcterms:created xsi:type="dcterms:W3CDTF">2019-01-30T12:02:18Z</dcterms:created>
  <dcterms:modified xsi:type="dcterms:W3CDTF">2019-02-09T14:47:08Z</dcterms:modified>
</cp:coreProperties>
</file>