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 1" id="{0B174017-6529-4BD6-BC58-FE8722F8DDAD}">
          <p14:sldIdLst>
            <p14:sldId id="256"/>
            <p14:sldId id="257"/>
          </p14:sldIdLst>
        </p14:section>
        <p14:section name="Figure 2" id="{9C6715C1-9081-40AA-88FD-1E33667888BD}">
          <p14:sldIdLst>
            <p14:sldId id="258"/>
            <p14:sldId id="259"/>
          </p14:sldIdLst>
        </p14:section>
        <p14:section name="Figure 3" id="{9035B078-AA44-4853-980B-E30DF59756AE}">
          <p14:sldIdLst>
            <p14:sldId id="262"/>
            <p14:sldId id="263"/>
          </p14:sldIdLst>
        </p14:section>
        <p14:section name="Figure 4" id="{C3E34B29-FBDF-42D8-A12F-61A28BAFEFFB}">
          <p14:sldIdLst>
            <p14:sldId id="264"/>
          </p14:sldIdLst>
        </p14:section>
        <p14:section name="Figure 5" id="{36F90F67-A3A9-4027-B928-EC8234C85421}">
          <p14:sldIdLst>
            <p14:sldId id="260"/>
            <p14:sldId id="261"/>
          </p14:sldIdLst>
        </p14:section>
        <p14:section name="Figure 9" id="{DDC92BE1-8E87-4BED-8922-D6BE4FEBF4F5}">
          <p14:sldIdLst>
            <p14:sldId id="265"/>
            <p14:sldId id="266"/>
          </p14:sldIdLst>
        </p14:section>
        <p14:section name="Figure 10" id="{F1048C54-AAD7-4AEA-BA2E-48002A7DFD8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131D6-6ADD-449A-B530-A2E10AE21C66}" v="70" dt="2020-08-25T06:16:1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1" autoAdjust="0"/>
  </p:normalViewPr>
  <p:slideViewPr>
    <p:cSldViewPr snapToGrid="0">
      <p:cViewPr>
        <p:scale>
          <a:sx n="66" d="100"/>
          <a:sy n="66" d="100"/>
        </p:scale>
        <p:origin x="154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, Hao" userId="a9b15683-2ecf-45f9-ae62-2515e77a514d" providerId="ADAL" clId="{E69131D6-6ADD-449A-B530-A2E10AE21C66}"/>
    <pc:docChg chg="undo custSel mod addSld delSld modSld modMainMaster addSection modSection">
      <pc:chgData name="Lu, Hao" userId="a9b15683-2ecf-45f9-ae62-2515e77a514d" providerId="ADAL" clId="{E69131D6-6ADD-449A-B530-A2E10AE21C66}" dt="2020-08-25T06:16:55.028" v="618" actId="22"/>
      <pc:docMkLst>
        <pc:docMk/>
      </pc:docMkLst>
      <pc:sldChg chg="addSp delSp modSp new mod setBg">
        <pc:chgData name="Lu, Hao" userId="a9b15683-2ecf-45f9-ae62-2515e77a514d" providerId="ADAL" clId="{E69131D6-6ADD-449A-B530-A2E10AE21C66}" dt="2020-08-17T07:17:42.060" v="36" actId="164"/>
        <pc:sldMkLst>
          <pc:docMk/>
          <pc:sldMk cId="3068505940" sldId="256"/>
        </pc:sldMkLst>
        <pc:spChg chg="del">
          <ac:chgData name="Lu, Hao" userId="a9b15683-2ecf-45f9-ae62-2515e77a514d" providerId="ADAL" clId="{E69131D6-6ADD-449A-B530-A2E10AE21C66}" dt="2020-08-17T07:15:20.793" v="1" actId="478"/>
          <ac:spMkLst>
            <pc:docMk/>
            <pc:sldMk cId="3068505940" sldId="256"/>
            <ac:spMk id="2" creationId="{65C55D41-53D7-4687-AE22-E77E5654F202}"/>
          </ac:spMkLst>
        </pc:spChg>
        <pc:spChg chg="del">
          <ac:chgData name="Lu, Hao" userId="a9b15683-2ecf-45f9-ae62-2515e77a514d" providerId="ADAL" clId="{E69131D6-6ADD-449A-B530-A2E10AE21C66}" dt="2020-08-17T07:15:20.793" v="1" actId="478"/>
          <ac:spMkLst>
            <pc:docMk/>
            <pc:sldMk cId="3068505940" sldId="256"/>
            <ac:spMk id="3" creationId="{0279D1E4-5487-4C9B-ACCF-00D51FA70211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0" creationId="{12960789-519F-4A47-B26D-9AA750972F17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1" creationId="{88687DFD-2910-41B4-BA72-8EAECE45C8EB}"/>
          </ac:spMkLst>
        </pc:spChg>
        <pc:spChg chg="add mod">
          <ac:chgData name="Lu, Hao" userId="a9b15683-2ecf-45f9-ae62-2515e77a514d" providerId="ADAL" clId="{E69131D6-6ADD-449A-B530-A2E10AE21C66}" dt="2020-08-17T07:17:42.060" v="36" actId="164"/>
          <ac:spMkLst>
            <pc:docMk/>
            <pc:sldMk cId="3068505940" sldId="256"/>
            <ac:spMk id="12" creationId="{7BEA21CE-1C7D-4100-B2C5-365B369BC79C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4" creationId="{9527FCEA-6143-4C5E-8C45-8AC9237ADE89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6" creationId="{1A9F23AD-7A55-49F3-A3EC-743F47F36B0E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18" creationId="{D7D9F91F-72C9-4DB9-ABD0-A8180D8262D5}"/>
          </ac:spMkLst>
        </pc:spChg>
        <pc:spChg chg="add del">
          <ac:chgData name="Lu, Hao" userId="a9b15683-2ecf-45f9-ae62-2515e77a514d" providerId="ADAL" clId="{E69131D6-6ADD-449A-B530-A2E10AE21C66}" dt="2020-08-17T07:16:14.472" v="7" actId="26606"/>
          <ac:spMkLst>
            <pc:docMk/>
            <pc:sldMk cId="3068505940" sldId="256"/>
            <ac:spMk id="20" creationId="{BE016956-CE9F-4946-8834-A8BC3529D0F6}"/>
          </ac:spMkLst>
        </pc:spChg>
        <pc:grpChg chg="add mod">
          <ac:chgData name="Lu, Hao" userId="a9b15683-2ecf-45f9-ae62-2515e77a514d" providerId="ADAL" clId="{E69131D6-6ADD-449A-B530-A2E10AE21C66}" dt="2020-08-17T07:17:42.060" v="36" actId="164"/>
          <ac:grpSpMkLst>
            <pc:docMk/>
            <pc:sldMk cId="3068505940" sldId="256"/>
            <ac:grpSpMk id="13" creationId="{EC685E69-83C6-4F48-8387-498A7CB92238}"/>
          </ac:grpSpMkLst>
        </pc:grpChg>
        <pc:picChg chg="add mod or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5" creationId="{314AA834-AA66-4996-A644-30D65035EECA}"/>
          </ac:picMkLst>
        </pc:picChg>
        <pc:picChg chg="add mo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7" creationId="{17D21F44-C7D4-45BD-9DB8-FE4D82617EA4}"/>
          </ac:picMkLst>
        </pc:picChg>
        <pc:picChg chg="add mod">
          <ac:chgData name="Lu, Hao" userId="a9b15683-2ecf-45f9-ae62-2515e77a514d" providerId="ADAL" clId="{E69131D6-6ADD-449A-B530-A2E10AE21C66}" dt="2020-08-17T07:17:42.060" v="36" actId="164"/>
          <ac:picMkLst>
            <pc:docMk/>
            <pc:sldMk cId="3068505940" sldId="256"/>
            <ac:picMk id="9" creationId="{202838CF-3DA0-486F-B375-D223809EADE7}"/>
          </ac:picMkLst>
        </pc:picChg>
      </pc:sldChg>
      <pc:sldChg chg="addSp delSp new mod">
        <pc:chgData name="Lu, Hao" userId="a9b15683-2ecf-45f9-ae62-2515e77a514d" providerId="ADAL" clId="{E69131D6-6ADD-449A-B530-A2E10AE21C66}" dt="2020-08-17T07:17:49.289" v="38" actId="22"/>
        <pc:sldMkLst>
          <pc:docMk/>
          <pc:sldMk cId="1512902478" sldId="257"/>
        </pc:sldMkLst>
        <pc:spChg chg="del">
          <ac:chgData name="Lu, Hao" userId="a9b15683-2ecf-45f9-ae62-2515e77a514d" providerId="ADAL" clId="{E69131D6-6ADD-449A-B530-A2E10AE21C66}" dt="2020-08-17T07:17:46.734" v="37" actId="478"/>
          <ac:spMkLst>
            <pc:docMk/>
            <pc:sldMk cId="1512902478" sldId="257"/>
            <ac:spMk id="2" creationId="{7264CF04-C2CE-416A-B802-126CEC53C965}"/>
          </ac:spMkLst>
        </pc:spChg>
        <pc:spChg chg="del">
          <ac:chgData name="Lu, Hao" userId="a9b15683-2ecf-45f9-ae62-2515e77a514d" providerId="ADAL" clId="{E69131D6-6ADD-449A-B530-A2E10AE21C66}" dt="2020-08-17T07:17:46.734" v="37" actId="478"/>
          <ac:spMkLst>
            <pc:docMk/>
            <pc:sldMk cId="1512902478" sldId="257"/>
            <ac:spMk id="3" creationId="{43923CD7-74C5-497B-B905-E67A8BC8EF42}"/>
          </ac:spMkLst>
        </pc:spChg>
        <pc:picChg chg="add">
          <ac:chgData name="Lu, Hao" userId="a9b15683-2ecf-45f9-ae62-2515e77a514d" providerId="ADAL" clId="{E69131D6-6ADD-449A-B530-A2E10AE21C66}" dt="2020-08-17T07:17:49.289" v="38" actId="22"/>
          <ac:picMkLst>
            <pc:docMk/>
            <pc:sldMk cId="1512902478" sldId="257"/>
            <ac:picMk id="5" creationId="{49DE22B9-01C6-4AC7-B71F-13C3630657FD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07:30:08.014" v="108" actId="164"/>
        <pc:sldMkLst>
          <pc:docMk/>
          <pc:sldMk cId="274837499" sldId="258"/>
        </pc:sldMkLst>
        <pc:spChg chg="del">
          <ac:chgData name="Lu, Hao" userId="a9b15683-2ecf-45f9-ae62-2515e77a514d" providerId="ADAL" clId="{E69131D6-6ADD-449A-B530-A2E10AE21C66}" dt="2020-08-17T07:18:57.230" v="40" actId="478"/>
          <ac:spMkLst>
            <pc:docMk/>
            <pc:sldMk cId="274837499" sldId="258"/>
            <ac:spMk id="2" creationId="{93D04309-2862-4971-8B4E-C74AB641E0BB}"/>
          </ac:spMkLst>
        </pc:spChg>
        <pc:spChg chg="del">
          <ac:chgData name="Lu, Hao" userId="a9b15683-2ecf-45f9-ae62-2515e77a514d" providerId="ADAL" clId="{E69131D6-6ADD-449A-B530-A2E10AE21C66}" dt="2020-08-17T07:18:57.230" v="40" actId="478"/>
          <ac:spMkLst>
            <pc:docMk/>
            <pc:sldMk cId="274837499" sldId="258"/>
            <ac:spMk id="3" creationId="{2A7D0B73-8E1A-45A5-8196-5310FCE84962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17" creationId="{93C6375B-DBC5-401F-8B1B-D9833FE1BDEE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19" creationId="{D2F6466E-0721-4D75-9BF9-EC256F725EA5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21" creationId="{4184777E-23E8-4A89-A70E-6F821D4A1A80}"/>
          </ac:spMkLst>
        </pc:spChg>
        <pc:spChg chg="add mod">
          <ac:chgData name="Lu, Hao" userId="a9b15683-2ecf-45f9-ae62-2515e77a514d" providerId="ADAL" clId="{E69131D6-6ADD-449A-B530-A2E10AE21C66}" dt="2020-08-17T07:30:08.014" v="108" actId="164"/>
          <ac:spMkLst>
            <pc:docMk/>
            <pc:sldMk cId="274837499" sldId="258"/>
            <ac:spMk id="23" creationId="{563AB649-AA2D-41B6-93C9-A171CC624E86}"/>
          </ac:spMkLst>
        </pc:spChg>
        <pc:grpChg chg="add mod">
          <ac:chgData name="Lu, Hao" userId="a9b15683-2ecf-45f9-ae62-2515e77a514d" providerId="ADAL" clId="{E69131D6-6ADD-449A-B530-A2E10AE21C66}" dt="2020-08-17T07:30:08.014" v="108" actId="164"/>
          <ac:grpSpMkLst>
            <pc:docMk/>
            <pc:sldMk cId="274837499" sldId="258"/>
            <ac:grpSpMk id="24" creationId="{427A8B9A-4627-402F-8AF4-01147D2AB18C}"/>
          </ac:grpSpMkLst>
        </pc:grpChg>
        <pc:picChg chg="add del mod">
          <ac:chgData name="Lu, Hao" userId="a9b15683-2ecf-45f9-ae62-2515e77a514d" providerId="ADAL" clId="{E69131D6-6ADD-449A-B530-A2E10AE21C66}" dt="2020-08-17T07:28:03.743" v="52" actId="478"/>
          <ac:picMkLst>
            <pc:docMk/>
            <pc:sldMk cId="274837499" sldId="258"/>
            <ac:picMk id="5" creationId="{4A0D089F-E2C1-4910-A322-179C389E4066}"/>
          </ac:picMkLst>
        </pc:picChg>
        <pc:picChg chg="add del mod">
          <ac:chgData name="Lu, Hao" userId="a9b15683-2ecf-45f9-ae62-2515e77a514d" providerId="ADAL" clId="{E69131D6-6ADD-449A-B530-A2E10AE21C66}" dt="2020-08-17T07:28:02.343" v="51" actId="478"/>
          <ac:picMkLst>
            <pc:docMk/>
            <pc:sldMk cId="274837499" sldId="258"/>
            <ac:picMk id="7" creationId="{433BA7FE-0546-4287-97E0-106B7E1FB4F2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9" creationId="{56A1BD3E-5419-43B3-8A9D-5DAFEB23A84A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1" creationId="{4C287517-E7D9-4C2B-B2DC-33150170F5A8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3" creationId="{0A2EF2BC-12A4-40F8-88B7-86749324B06C}"/>
          </ac:picMkLst>
        </pc:picChg>
        <pc:picChg chg="add mod">
          <ac:chgData name="Lu, Hao" userId="a9b15683-2ecf-45f9-ae62-2515e77a514d" providerId="ADAL" clId="{E69131D6-6ADD-449A-B530-A2E10AE21C66}" dt="2020-08-17T07:30:08.014" v="108" actId="164"/>
          <ac:picMkLst>
            <pc:docMk/>
            <pc:sldMk cId="274837499" sldId="258"/>
            <ac:picMk id="15" creationId="{450C8539-F70B-4E74-A8F9-FE4C56B11F82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07:30:11.966" v="111" actId="22"/>
        <pc:sldMkLst>
          <pc:docMk/>
          <pc:sldMk cId="1399956126" sldId="259"/>
        </pc:sldMkLst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7" creationId="{418550D2-9973-40D1-8D3B-B8167C924E3C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8" creationId="{DF605A1D-0D01-4A4F-AB10-2DEB6E9E8D84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9" creationId="{9FF4F6FB-C769-4DFC-91F6-D8ACA6E52D47}"/>
          </ac:spMkLst>
        </pc:spChg>
        <pc:spChg chg="mod">
          <ac:chgData name="Lu, Hao" userId="a9b15683-2ecf-45f9-ae62-2515e77a514d" providerId="ADAL" clId="{E69131D6-6ADD-449A-B530-A2E10AE21C66}" dt="2020-08-17T07:30:09.609" v="109"/>
          <ac:spMkLst>
            <pc:docMk/>
            <pc:sldMk cId="1399956126" sldId="259"/>
            <ac:spMk id="10" creationId="{B051191E-0432-4B50-A629-EB7AD7872B07}"/>
          </ac:spMkLst>
        </pc:spChg>
        <pc:grpChg chg="add del mod">
          <ac:chgData name="Lu, Hao" userId="a9b15683-2ecf-45f9-ae62-2515e77a514d" providerId="ADAL" clId="{E69131D6-6ADD-449A-B530-A2E10AE21C66}" dt="2020-08-17T07:30:10.383" v="110"/>
          <ac:grpSpMkLst>
            <pc:docMk/>
            <pc:sldMk cId="1399956126" sldId="259"/>
            <ac:grpSpMk id="2" creationId="{2BFC4473-8C40-469C-BA5A-5820E6542C7F}"/>
          </ac:grpSpMkLst>
        </pc:grp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3" creationId="{F73B9946-6999-43FC-8BD7-F070366ADF5C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4" creationId="{8ED3B9B3-6B95-4589-8007-0EEC3840D5AA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5" creationId="{59AB81AD-C7F6-4562-A5AE-42930E25D4D8}"/>
          </ac:picMkLst>
        </pc:picChg>
        <pc:picChg chg="mod">
          <ac:chgData name="Lu, Hao" userId="a9b15683-2ecf-45f9-ae62-2515e77a514d" providerId="ADAL" clId="{E69131D6-6ADD-449A-B530-A2E10AE21C66}" dt="2020-08-17T07:30:09.609" v="109"/>
          <ac:picMkLst>
            <pc:docMk/>
            <pc:sldMk cId="1399956126" sldId="259"/>
            <ac:picMk id="6" creationId="{D9635FBD-1950-4901-AB5B-69A99C7000F9}"/>
          </ac:picMkLst>
        </pc:picChg>
        <pc:picChg chg="add">
          <ac:chgData name="Lu, Hao" userId="a9b15683-2ecf-45f9-ae62-2515e77a514d" providerId="ADAL" clId="{E69131D6-6ADD-449A-B530-A2E10AE21C66}" dt="2020-08-17T07:30:11.966" v="111" actId="22"/>
          <ac:picMkLst>
            <pc:docMk/>
            <pc:sldMk cId="1399956126" sldId="259"/>
            <ac:picMk id="12" creationId="{4A5F6E4C-6239-46DA-A4B5-A0F2516A9801}"/>
          </ac:picMkLst>
        </pc:picChg>
      </pc:sldChg>
      <pc:sldChg chg="addSp delSp modSp new mod">
        <pc:chgData name="Lu, Hao" userId="a9b15683-2ecf-45f9-ae62-2515e77a514d" providerId="ADAL" clId="{E69131D6-6ADD-449A-B530-A2E10AE21C66}" dt="2020-08-24T02:05:29.850" v="581" actId="20577"/>
        <pc:sldMkLst>
          <pc:docMk/>
          <pc:sldMk cId="3771733782" sldId="260"/>
        </pc:sldMkLst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" creationId="{01A68E1A-DAB4-4DCB-A834-402A9F37A0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" creationId="{3DB103FC-AAB4-4D94-82FB-CD4C08AC4F2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" creationId="{4CF9DD31-A78D-4647-AE4F-D0A18F172D5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6" creationId="{383F2C3E-FD2A-460F-8F5F-F847FD88626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7" creationId="{F8CE4A88-5DAE-42D5-83B2-D2ECA159E81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8" creationId="{E5250871-2160-41B0-9FB4-F6A97307678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9" creationId="{274C0100-FF7D-41FB-8758-F949A032B76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" creationId="{FE41BF4F-8AA1-4F03-ADB2-4009331EB16C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" creationId="{2EB9C5D0-8BA9-47C8-BB57-2BA2AB4CC6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" creationId="{CC611576-C818-488A-AB9C-FDB1D7FDD0C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3" creationId="{9135A810-F8BA-4020-8600-E0CD3DC81FB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4" creationId="{902D1A7B-62FD-485D-BFEC-156EB612015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5" creationId="{559D0630-4A27-48D3-8062-8B4F1752284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6" creationId="{E2482FC4-A905-48E9-AC4B-F266C904C3C7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7" creationId="{BF09360E-A360-4100-A541-38C83F99FF0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8" creationId="{0F48FE07-E7E8-4BB7-A35B-B381616CB8A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9" creationId="{1FAE5AC1-4A14-4CB0-896C-178A74FA58D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0" creationId="{5673FF3C-B27B-4617-A10A-B3BBEE38DED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1" creationId="{AD8CC8C5-C009-457C-A1E0-3D1A539740C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2" creationId="{FD28DF3C-06B4-4938-84A4-451F73CCCD0C}"/>
          </ac:spMkLst>
        </pc:spChg>
        <pc:spChg chg="mod topLvl">
          <ac:chgData name="Lu, Hao" userId="a9b15683-2ecf-45f9-ae62-2515e77a514d" providerId="ADAL" clId="{E69131D6-6ADD-449A-B530-A2E10AE21C66}" dt="2020-08-24T02:03:14.558" v="566" actId="1076"/>
          <ac:spMkLst>
            <pc:docMk/>
            <pc:sldMk cId="3771733782" sldId="260"/>
            <ac:spMk id="23" creationId="{68BEDAF3-1D55-4BCD-B0C6-22A021AF7865}"/>
          </ac:spMkLst>
        </pc:spChg>
        <pc:spChg chg="mod topLvl">
          <ac:chgData name="Lu, Hao" userId="a9b15683-2ecf-45f9-ae62-2515e77a514d" providerId="ADAL" clId="{E69131D6-6ADD-449A-B530-A2E10AE21C66}" dt="2020-08-24T02:03:18.631" v="567" actId="13822"/>
          <ac:spMkLst>
            <pc:docMk/>
            <pc:sldMk cId="3771733782" sldId="260"/>
            <ac:spMk id="24" creationId="{76274BB0-FF4B-4C5E-8F0E-B3936C7B639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5" creationId="{7E557727-A743-4126-A102-03382E222D2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6" creationId="{9EE5333B-539C-4F56-B8E8-2D0B78FAC90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7" creationId="{43550313-B00B-4DF1-BF7D-9897C70E1D5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8" creationId="{901CC2BB-0ADA-4CDC-B18C-7345A28B5367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29" creationId="{A99C9385-9D7D-4606-A4AB-854F6AA6AC5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0" creationId="{A1AF05B9-7D23-44A6-BC7B-1F096CF9B35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1" creationId="{20E56C1F-A88A-4572-9608-B3FE879EA54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2" creationId="{11BFA6A8-E193-4D90-AB82-B60AECE84FD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3" creationId="{C3E84658-AD41-495C-AEA9-F3167D9553E4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4" creationId="{D0E865C9-A26A-4081-B903-2FE3F9D46E7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5" creationId="{88C540F0-9D3F-4AF9-9FCB-F1306161AA7C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6" creationId="{62EC6C19-91DE-483A-B741-2F2F857A0128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7" creationId="{82AF3C64-A4CA-4871-A858-2AB86F052B1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8" creationId="{888E0640-A58F-4B7A-8A42-FAFECC9F741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39" creationId="{7B7C234F-8A5F-4CCA-967C-24448604F83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0" creationId="{33B304BC-88CE-4DDC-B4DE-4FAD4D494C8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1" creationId="{6CD21FA4-A400-4B2A-A8CD-320601E3087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2" creationId="{A6E7B0B2-3ECC-4064-B6E5-53D504B8244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3" creationId="{36A62317-4603-4F11-B988-2A789F1258A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4" creationId="{DECE9756-4C67-4604-AFC1-C1D56B6C0A34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5" creationId="{DA2DB8C7-B3B0-45F4-A64E-5BBE760AF9A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6" creationId="{DF57CE5E-F4D1-4D01-BC32-5CEE88B3AC3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7" creationId="{91C5A1B5-EE85-49C7-9E02-708EBB8D9DD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8" creationId="{7B965094-8B5D-4E14-AC3B-002F2A66CD19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49" creationId="{A478F80D-C4C2-4BB7-A77A-AE888D35AB2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0" creationId="{0B4DFFF8-86D6-42D1-9F5C-0B7A60868EC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1" creationId="{BF433376-F0FA-46E1-B58C-C23DEFBC865D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52" creationId="{D1DEB12D-7C7B-42F8-9E7A-1E7CF1A1C08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1" creationId="{8B0224E9-8B2D-46F3-A4DF-E43C39CE385F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2" creationId="{58C914AC-2346-444A-BDBE-9C38A4B5BEE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3" creationId="{86C944EE-B6A3-4991-948D-6C7E71CD27C2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4" creationId="{199B6A7C-DE59-4FB4-8ED5-EB7244603C1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5" creationId="{5D2BA807-AC2B-4FFB-A805-8757B202BFD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6" creationId="{75AC9020-89FC-4153-84D4-C6F45DCF13B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7" creationId="{9D61310F-03DB-45D9-B823-677F2AE859AB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8" creationId="{332E49B1-3213-4C69-85DB-C2FD93BF6831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09" creationId="{F5A56D50-3ADC-403F-B04F-DF8597BCBC8C}"/>
          </ac:spMkLst>
        </pc:spChg>
        <pc:spChg chg="mod topLvl">
          <ac:chgData name="Lu, Hao" userId="a9b15683-2ecf-45f9-ae62-2515e77a514d" providerId="ADAL" clId="{E69131D6-6ADD-449A-B530-A2E10AE21C66}" dt="2020-08-24T02:03:35.063" v="568" actId="1076"/>
          <ac:spMkLst>
            <pc:docMk/>
            <pc:sldMk cId="3771733782" sldId="260"/>
            <ac:spMk id="110" creationId="{3076DEBB-CD84-4EFC-8736-026508ECC910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4" creationId="{399EDA23-406B-42A3-AE9A-55AB2F47681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5" creationId="{7263D015-552B-4683-9224-66DE0E5DEF45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6" creationId="{42CFE048-2938-4DD1-BE45-5489E4B170E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7" creationId="{A904E65B-77E4-44D8-8155-77ECD0795788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8" creationId="{1402C885-8997-458C-BBE6-4ED5841615B6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19" creationId="{0D7C62FE-ABFD-4AC7-8F17-5010525C582E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0" creationId="{A40FAC23-D041-4CCD-BBD0-215924837D93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1" creationId="{3A34177B-8F84-4854-ACF3-F46262A8CDFA}"/>
          </ac:spMkLst>
        </pc:spChg>
        <pc:spChg chg="mod topLvl">
          <ac:chgData name="Lu, Hao" userId="a9b15683-2ecf-45f9-ae62-2515e77a514d" providerId="ADAL" clId="{E69131D6-6ADD-449A-B530-A2E10AE21C66}" dt="2020-08-17T07:47:31.597" v="190" actId="164"/>
          <ac:spMkLst>
            <pc:docMk/>
            <pc:sldMk cId="3771733782" sldId="260"/>
            <ac:spMk id="122" creationId="{27B9ECD3-5960-4BA4-92F9-2B05035A5E39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3" creationId="{53E9C241-D17C-4D5C-9394-2E430D29E575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4" creationId="{68606604-6DBC-429F-A3B9-F10553B1E782}"/>
          </ac:spMkLst>
        </pc:spChg>
        <pc:spChg chg="del mod">
          <ac:chgData name="Lu, Hao" userId="a9b15683-2ecf-45f9-ae62-2515e77a514d" providerId="ADAL" clId="{E69131D6-6ADD-449A-B530-A2E10AE21C66}" dt="2020-08-17T07:42:23.434" v="137" actId="21"/>
          <ac:spMkLst>
            <pc:docMk/>
            <pc:sldMk cId="3771733782" sldId="260"/>
            <ac:spMk id="124" creationId="{C08A8222-B35D-4BCE-98A0-F9FF424014B7}"/>
          </ac:spMkLst>
        </pc:spChg>
        <pc:spChg chg="mod topLvl">
          <ac:chgData name="Lu, Hao" userId="a9b15683-2ecf-45f9-ae62-2515e77a514d" providerId="ADAL" clId="{E69131D6-6ADD-449A-B530-A2E10AE21C66}" dt="2020-08-17T07:44:01.234" v="150" actId="164"/>
          <ac:spMkLst>
            <pc:docMk/>
            <pc:sldMk cId="3771733782" sldId="260"/>
            <ac:spMk id="126" creationId="{9B77E948-3AB5-4DE2-9BC4-C21A8DFE1D46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27" creationId="{3401A1B0-49EA-48F3-BA2C-4B7684B7C5D3}"/>
          </ac:spMkLst>
        </pc:spChg>
        <pc:spChg chg="del mod">
          <ac:chgData name="Lu, Hao" userId="a9b15683-2ecf-45f9-ae62-2515e77a514d" providerId="ADAL" clId="{E69131D6-6ADD-449A-B530-A2E10AE21C66}" dt="2020-08-17T07:42:23.434" v="137" actId="21"/>
          <ac:spMkLst>
            <pc:docMk/>
            <pc:sldMk cId="3771733782" sldId="260"/>
            <ac:spMk id="129" creationId="{0AD7B019-2F1B-4B0F-99FB-C620433C1B1A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29" creationId="{71316196-9C56-497D-BEC6-7275D40F733A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0" creationId="{E9DB8042-9966-4B3D-A778-3C462ABD69E3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1" creationId="{5F875080-44CF-45FE-A220-ACF603A27BB0}"/>
          </ac:spMkLst>
        </pc:spChg>
        <pc:spChg chg="mod topLvl">
          <ac:chgData name="Lu, Hao" userId="a9b15683-2ecf-45f9-ae62-2515e77a514d" providerId="ADAL" clId="{E69131D6-6ADD-449A-B530-A2E10AE21C66}" dt="2020-08-19T09:34:28.263" v="392" actId="1076"/>
          <ac:spMkLst>
            <pc:docMk/>
            <pc:sldMk cId="3771733782" sldId="260"/>
            <ac:spMk id="132" creationId="{7D9B0894-D84D-4244-B08E-C1A22BA3CD54}"/>
          </ac:spMkLst>
        </pc:spChg>
        <pc:spChg chg="mod topLvl">
          <ac:chgData name="Lu, Hao" userId="a9b15683-2ecf-45f9-ae62-2515e77a514d" providerId="ADAL" clId="{E69131D6-6ADD-449A-B530-A2E10AE21C66}" dt="2020-08-19T09:34:19.374" v="391" actId="1076"/>
          <ac:spMkLst>
            <pc:docMk/>
            <pc:sldMk cId="3771733782" sldId="260"/>
            <ac:spMk id="134" creationId="{6E957F80-AA38-4848-9305-70E020F267C1}"/>
          </ac:spMkLst>
        </pc:spChg>
        <pc:spChg chg="add mod">
          <ac:chgData name="Lu, Hao" userId="a9b15683-2ecf-45f9-ae62-2515e77a514d" providerId="ADAL" clId="{E69131D6-6ADD-449A-B530-A2E10AE21C66}" dt="2020-08-24T02:05:06.969" v="575" actId="14100"/>
          <ac:spMkLst>
            <pc:docMk/>
            <pc:sldMk cId="3771733782" sldId="260"/>
            <ac:spMk id="135" creationId="{34711870-7A9A-4B92-96D8-2613CA862710}"/>
          </ac:spMkLst>
        </pc:spChg>
        <pc:spChg chg="add mod">
          <ac:chgData name="Lu, Hao" userId="a9b15683-2ecf-45f9-ae62-2515e77a514d" providerId="ADAL" clId="{E69131D6-6ADD-449A-B530-A2E10AE21C66}" dt="2020-08-24T02:01:18.030" v="537" actId="14100"/>
          <ac:spMkLst>
            <pc:docMk/>
            <pc:sldMk cId="3771733782" sldId="260"/>
            <ac:spMk id="137" creationId="{E2FA9BBC-CE41-4ED0-8579-A0970315DF2E}"/>
          </ac:spMkLst>
        </pc:spChg>
        <pc:spChg chg="add mod">
          <ac:chgData name="Lu, Hao" userId="a9b15683-2ecf-45f9-ae62-2515e77a514d" providerId="ADAL" clId="{E69131D6-6ADD-449A-B530-A2E10AE21C66}" dt="2020-08-24T02:01:18.030" v="537" actId="14100"/>
          <ac:spMkLst>
            <pc:docMk/>
            <pc:sldMk cId="3771733782" sldId="260"/>
            <ac:spMk id="139" creationId="{4C8E937E-548A-46AA-A11D-6814246F0955}"/>
          </ac:spMkLst>
        </pc:spChg>
        <pc:spChg chg="add mod">
          <ac:chgData name="Lu, Hao" userId="a9b15683-2ecf-45f9-ae62-2515e77a514d" providerId="ADAL" clId="{E69131D6-6ADD-449A-B530-A2E10AE21C66}" dt="2020-08-17T07:44:01.234" v="150" actId="164"/>
          <ac:spMkLst>
            <pc:docMk/>
            <pc:sldMk cId="3771733782" sldId="260"/>
            <ac:spMk id="141" creationId="{9BA31D30-E33D-421F-8A12-1C67100678F5}"/>
          </ac:spMkLst>
        </pc:spChg>
        <pc:spChg chg="add mod">
          <ac:chgData name="Lu, Hao" userId="a9b15683-2ecf-45f9-ae62-2515e77a514d" providerId="ADAL" clId="{E69131D6-6ADD-449A-B530-A2E10AE21C66}" dt="2020-08-17T07:44:13.005" v="153" actId="14100"/>
          <ac:spMkLst>
            <pc:docMk/>
            <pc:sldMk cId="3771733782" sldId="260"/>
            <ac:spMk id="143" creationId="{E5C31736-E1E0-4E51-BA72-953932A7451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5" creationId="{9C526096-682E-4779-A89B-4385779CB07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6" creationId="{79021A9F-2092-4D15-B474-ADC95416676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7" creationId="{BAF043EE-70A4-4F50-BD5E-7DFB7E7890A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8" creationId="{E6BC042D-54F6-4C9E-927A-80C05A43185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49" creationId="{A5982A15-C1F4-4A14-88D7-19B82656C22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0" creationId="{19A8E23F-0A92-4F76-B96B-447FB9AB3D0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1" creationId="{E546F4D4-F4BF-44FF-B833-BD84C428F886}"/>
          </ac:spMkLst>
        </pc:spChg>
        <pc:spChg chg="add mod">
          <ac:chgData name="Lu, Hao" userId="a9b15683-2ecf-45f9-ae62-2515e77a514d" providerId="ADAL" clId="{E69131D6-6ADD-449A-B530-A2E10AE21C66}" dt="2020-08-24T02:03:42.050" v="569" actId="164"/>
          <ac:spMkLst>
            <pc:docMk/>
            <pc:sldMk cId="3771733782" sldId="260"/>
            <ac:spMk id="152" creationId="{51F12C0A-5EE3-4FED-B31E-2076272B149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2" creationId="{F8DE99AE-5C75-4832-8DF8-CD38939C729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3" creationId="{066817FB-1432-41B6-B4EB-E3FD00F2DBF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4" creationId="{E8CE408A-5E44-42EA-98A4-07D74509454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5" creationId="{60FB4232-24F6-42D4-A0FE-2CE9DE24C85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6" creationId="{0E5A0586-8DB5-401F-B7A4-F95A0B13180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7" creationId="{37157D78-6443-4F7D-9A80-52B9888988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8" creationId="{5E727E2B-E85C-43FA-9904-716AFE1BD6E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59" creationId="{C4A48579-6765-488C-A261-087C524AE35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0" creationId="{E5B4BBD4-9460-471C-AEE6-CE882A9A76A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1" creationId="{8F74369E-E871-491F-AC41-FA5825AE084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2" creationId="{16EF2028-3A7D-4E68-8CED-3558EEEE2A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3" creationId="{AA2D3BDA-7DC0-4FF5-9E5B-753C9217156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4" creationId="{4B151B7F-34D8-4F4C-A3FA-756A67C3900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5" creationId="{31D542D3-9315-4AD0-87D8-D9E593AD866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6" creationId="{B1424E2E-7691-4D40-AE49-DCF95D8741C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7" creationId="{58FF7388-37C9-4486-82BD-EA3DB53D99A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8" creationId="{2177E049-AD86-474E-A5A2-986B4E4D9127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69" creationId="{92501B0D-85EC-42EB-814F-CCB997869C1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0" creationId="{8BA1E878-7CB9-4F9F-9752-472FD1AECE0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1" creationId="{D5543644-7F7F-4F4E-800E-3D396AA044F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2" creationId="{3A8A1410-1769-4A67-A40D-08F005AD2CC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3" creationId="{EFB97D7C-AF0C-47C6-9ED7-4644762D493E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4" creationId="{1EF92397-69A7-46A5-B7F4-C797BE06407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5" creationId="{B159C8E4-6CEB-40C1-944D-2F57C1CD2E5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6" creationId="{AE0167BB-A9FC-4856-B88B-2CAF0066509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7" creationId="{0EEE629C-6C4B-47D7-9FCD-B767108E448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8" creationId="{0EA3AD97-D184-4843-A661-7D8D2E7602D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79" creationId="{3925D590-89E2-4B09-B408-4DB3B8E2531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0" creationId="{677D7111-F7FD-44AD-B5B3-F1AFF8A0D10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1" creationId="{C8679D2E-29CB-4E65-B016-2D9C5A1EB8D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2" creationId="{8200BC19-6C90-4820-8E69-94441906793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3" creationId="{598005DF-2F30-4A01-9B88-C9C6D0FF430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4" creationId="{22211E67-5879-4E8E-8F24-BC9B8CD6EDF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5" creationId="{8F3583D3-623F-4215-9071-AC4FB367668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6" creationId="{DB243282-492A-4997-95F6-EDBB09A754F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7" creationId="{7A7A1C8C-6617-4BC0-8C43-BD1D0F02769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8" creationId="{C8C71AE7-6728-4C2E-A482-E0CD1E5D0A4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89" creationId="{7A4737AF-8F55-412F-BEA5-501D3625D46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0" creationId="{AAF9DAA3-A988-459E-BD56-0DD1863D02F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1" creationId="{E86A52DC-8F8C-44FB-95C2-86B9B3AC1A6F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2" creationId="{76431776-CB21-405D-AFBD-066B83B7214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3" creationId="{326C45E4-B440-42A1-A9EE-3D2D10E62613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194" creationId="{980271A5-D68E-4060-B76B-4DE5943DDB6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3" creationId="{DD256974-61B6-4529-A21C-11D4D05E6F9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4" creationId="{FC2F4AF8-656F-4953-B7A3-9C13D539DBC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5" creationId="{4672E82B-E897-445F-A0A1-8D126F15197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6" creationId="{BB6BD989-5F6E-4006-AADD-F326081E4A2D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7" creationId="{0DEFCF90-E3C7-41E1-A430-C901FE10791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8" creationId="{1CC15052-3E54-4F32-ACB6-C54441FC763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49" creationId="{3B68F1C6-BC38-47F1-93B3-36A9B22CD9E0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0" creationId="{04CA58F8-2AAB-42CB-91C5-507A0F94B4E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1" creationId="{A4586863-0822-434B-9941-1DDF59F4F3E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2" creationId="{AC35A2CF-E659-468D-B479-CA527E30C0BC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6" creationId="{C86F1F4A-BBFE-4143-98F8-44F8BE18BEB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7" creationId="{73C22117-640C-40AB-B200-7D62B6A05D66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8" creationId="{349465FA-F44C-46B8-A55F-A6996158A5CB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59" creationId="{21254D31-131D-4A5F-8822-B6FAED49430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0" creationId="{D230CB5C-1A80-4813-8247-EC2AE6AAD29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1" creationId="{A547119A-FD44-4AF8-A8A5-06635D9FFCD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2" creationId="{6922FFF9-C5BB-403D-8B01-3FFD4790E9F9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3" creationId="{72E50AB7-A4FB-4EB4-9359-623EE51A9954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4" creationId="{B40064B2-F98D-4140-A123-48A1417E85A2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6" creationId="{617F8DF6-BEE8-483E-9F33-AB71387CF5E1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7" creationId="{A1AD724F-D03F-458C-9C21-36BE63E3771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8" creationId="{9F99F3E2-8B5C-46CD-9D3F-538ADFF2855A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69" creationId="{5737FBC7-113E-4AD9-B480-87D67BBDDE88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0" creationId="{FF4EA991-977F-4636-BAA1-D59BE1754125}"/>
          </ac:spMkLst>
        </pc:spChg>
        <pc:spChg chg="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2" creationId="{000DDFAD-C3B6-4678-8A56-E988FE3F1892}"/>
          </ac:spMkLst>
        </pc:spChg>
        <pc:spChg chg="add mod">
          <ac:chgData name="Lu, Hao" userId="a9b15683-2ecf-45f9-ae62-2515e77a514d" providerId="ADAL" clId="{E69131D6-6ADD-449A-B530-A2E10AE21C66}" dt="2020-08-17T07:43:18.469" v="146" actId="571"/>
          <ac:spMkLst>
            <pc:docMk/>
            <pc:sldMk cId="3771733782" sldId="260"/>
            <ac:spMk id="273" creationId="{0DE00A4B-B0F1-460C-959D-553AF2F60C64}"/>
          </ac:spMkLst>
        </pc:spChg>
        <pc:spChg chg="add mod">
          <ac:chgData name="Lu, Hao" userId="a9b15683-2ecf-45f9-ae62-2515e77a514d" providerId="ADAL" clId="{E69131D6-6ADD-449A-B530-A2E10AE21C66}" dt="2020-08-24T02:05:24.698" v="577" actId="20577"/>
          <ac:spMkLst>
            <pc:docMk/>
            <pc:sldMk cId="3771733782" sldId="260"/>
            <ac:spMk id="275" creationId="{53089A97-3A2F-4226-904A-E188A07D21A0}"/>
          </ac:spMkLst>
        </pc:spChg>
        <pc:spChg chg="add mod">
          <ac:chgData name="Lu, Hao" userId="a9b15683-2ecf-45f9-ae62-2515e77a514d" providerId="ADAL" clId="{E69131D6-6ADD-449A-B530-A2E10AE21C66}" dt="2020-08-24T02:05:27.306" v="579" actId="20577"/>
          <ac:spMkLst>
            <pc:docMk/>
            <pc:sldMk cId="3771733782" sldId="260"/>
            <ac:spMk id="277" creationId="{233A656F-45B6-4D8C-8CCD-AC236FE81697}"/>
          </ac:spMkLst>
        </pc:spChg>
        <pc:spChg chg="add mod">
          <ac:chgData name="Lu, Hao" userId="a9b15683-2ecf-45f9-ae62-2515e77a514d" providerId="ADAL" clId="{E69131D6-6ADD-449A-B530-A2E10AE21C66}" dt="2020-08-24T02:05:29.850" v="581" actId="20577"/>
          <ac:spMkLst>
            <pc:docMk/>
            <pc:sldMk cId="3771733782" sldId="260"/>
            <ac:spMk id="279" creationId="{924F1EA4-DA1F-4299-A643-E4BC63E73EAA}"/>
          </ac:spMkLst>
        </pc:spChg>
        <pc:grpChg chg="add del mod">
          <ac:chgData name="Lu, Hao" userId="a9b15683-2ecf-45f9-ae62-2515e77a514d" providerId="ADAL" clId="{E69131D6-6ADD-449A-B530-A2E10AE21C66}" dt="2020-08-17T07:43:39.484" v="147" actId="165"/>
          <ac:grpSpMkLst>
            <pc:docMk/>
            <pc:sldMk cId="3771733782" sldId="260"/>
            <ac:grpSpMk id="2" creationId="{CF300634-D6A4-4B29-A07A-7DE21A2DDBF8}"/>
          </ac:grpSpMkLst>
        </pc:grpChg>
        <pc:grpChg chg="del mod topLvl">
          <ac:chgData name="Lu, Hao" userId="a9b15683-2ecf-45f9-ae62-2515e77a514d" providerId="ADAL" clId="{E69131D6-6ADD-449A-B530-A2E10AE21C66}" dt="2020-08-17T07:43:46.401" v="148" actId="165"/>
          <ac:grpSpMkLst>
            <pc:docMk/>
            <pc:sldMk cId="3771733782" sldId="260"/>
            <ac:grpSpMk id="100" creationId="{23E981CF-5557-45E8-BF41-D48C50F41F6B}"/>
          </ac:grpSpMkLst>
        </pc:grpChg>
        <pc:grpChg chg="add mod">
          <ac:chgData name="Lu, Hao" userId="a9b15683-2ecf-45f9-ae62-2515e77a514d" providerId="ADAL" clId="{E69131D6-6ADD-449A-B530-A2E10AE21C66}" dt="2020-08-17T07:43:18.469" v="146" actId="571"/>
          <ac:grpSpMkLst>
            <pc:docMk/>
            <pc:sldMk cId="3771733782" sldId="260"/>
            <ac:grpSpMk id="144" creationId="{24FD8497-620B-4CF9-A691-E2698E68A6BA}"/>
          </ac:grpSpMkLst>
        </pc:grpChg>
        <pc:grpChg chg="add mod">
          <ac:chgData name="Lu, Hao" userId="a9b15683-2ecf-45f9-ae62-2515e77a514d" providerId="ADAL" clId="{E69131D6-6ADD-449A-B530-A2E10AE21C66}" dt="2020-08-24T02:03:42.050" v="569" actId="164"/>
          <ac:grpSpMkLst>
            <pc:docMk/>
            <pc:sldMk cId="3771733782" sldId="260"/>
            <ac:grpSpMk id="180" creationId="{F88180D2-4248-402D-9D0F-B982EAE7A8E3}"/>
          </ac:grpSpMkLst>
        </pc:grpChg>
        <pc:grpChg chg="mod">
          <ac:chgData name="Lu, Hao" userId="a9b15683-2ecf-45f9-ae62-2515e77a514d" providerId="ADAL" clId="{E69131D6-6ADD-449A-B530-A2E10AE21C66}" dt="2020-08-17T07:43:18.469" v="146" actId="571"/>
          <ac:grpSpMkLst>
            <pc:docMk/>
            <pc:sldMk cId="3771733782" sldId="260"/>
            <ac:grpSpMk id="242" creationId="{579B949F-100D-4D88-A37B-488B880789FC}"/>
          </ac:grpSpMkLst>
        </pc:grpChg>
        <pc:grpChg chg="add mod">
          <ac:chgData name="Lu, Hao" userId="a9b15683-2ecf-45f9-ae62-2515e77a514d" providerId="ADAL" clId="{E69131D6-6ADD-449A-B530-A2E10AE21C66}" dt="2020-08-17T07:47:31.597" v="190" actId="164"/>
          <ac:grpSpMkLst>
            <pc:docMk/>
            <pc:sldMk cId="3771733782" sldId="260"/>
            <ac:grpSpMk id="274" creationId="{71DD4222-16C5-4675-9FAC-A3F845A7C70E}"/>
          </ac:grpSpMkLst>
        </pc:grpChg>
        <pc:grpChg chg="add mod">
          <ac:chgData name="Lu, Hao" userId="a9b15683-2ecf-45f9-ae62-2515e77a514d" providerId="ADAL" clId="{E69131D6-6ADD-449A-B530-A2E10AE21C66}" dt="2020-08-24T02:03:42.050" v="569" actId="164"/>
          <ac:grpSpMkLst>
            <pc:docMk/>
            <pc:sldMk cId="3771733782" sldId="260"/>
            <ac:grpSpMk id="280" creationId="{B9ACFC37-8243-47B0-85EC-EB5DD85D0CBA}"/>
          </ac:grpSpMkLst>
        </pc:grpChg>
        <pc:picChg chg="add mod">
          <ac:chgData name="Lu, Hao" userId="a9b15683-2ecf-45f9-ae62-2515e77a514d" providerId="ADAL" clId="{E69131D6-6ADD-449A-B530-A2E10AE21C66}" dt="2020-08-24T02:03:42.050" v="569" actId="164"/>
          <ac:picMkLst>
            <pc:docMk/>
            <pc:sldMk cId="3771733782" sldId="260"/>
            <ac:picMk id="2" creationId="{59A6A0E4-1E55-4432-9BD1-6AC71DD077ED}"/>
          </ac:picMkLst>
        </pc:picChg>
        <pc:picChg chg="add mod">
          <ac:chgData name="Lu, Hao" userId="a9b15683-2ecf-45f9-ae62-2515e77a514d" providerId="ADAL" clId="{E69131D6-6ADD-449A-B530-A2E10AE21C66}" dt="2020-08-24T02:03:42.050" v="569" actId="164"/>
          <ac:picMkLst>
            <pc:docMk/>
            <pc:sldMk cId="3771733782" sldId="260"/>
            <ac:picMk id="100" creationId="{D47811C7-6EC2-4153-9505-C0F45E3A3ACE}"/>
          </ac:picMkLst>
        </pc:pic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3" creationId="{E2671101-8455-4C8B-B53D-3AB1D3496C4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4" creationId="{AFDC1E33-93DC-4AAA-A2FD-C7E7F3C0F55C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5" creationId="{37A42714-CD94-4E36-AEB1-9D2E4BBCD26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6" creationId="{3D7F6A18-2276-4572-90E9-A69204CC35C4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7" creationId="{73F5575B-AC17-4A2D-99B9-5A6686D4A81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8" creationId="{250579D1-601F-4D0C-AA1E-81DDB2DE974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59" creationId="{488F7C5D-49D4-4187-A824-FAFA3091B84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0" creationId="{FBC36C85-A71F-4CE3-AF03-8EA289658FB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1" creationId="{D8FC42B7-A049-4BE0-885B-AAFB662FCC55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2" creationId="{B75CF3CA-C6F6-43CB-B779-84DD870254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3" creationId="{682B21D3-37E3-4D5D-8191-8CD9B487E17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4" creationId="{DF5CFFD8-148E-4FFA-B3F3-D474A806A35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5" creationId="{0699A976-6187-40BF-8F0E-9A894E738A0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6" creationId="{C8876B15-1C60-48F4-B0D2-3FF1F9B1908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7" creationId="{3DCABC54-0E33-4483-A2F8-CB35E48587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8" creationId="{F8A219F5-AEEE-4388-A97A-31905FD926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69" creationId="{EAAE3B62-7A97-449F-9E16-B869C02AAB5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0" creationId="{91965CD5-A806-4584-ADAF-DA18821E2FE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1" creationId="{628D012B-A11D-4347-B24C-D99E280D674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2" creationId="{D2B8D4D1-A3A6-4AB3-90C1-5A386F9ECAE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3" creationId="{5EC2BF6F-1A23-43B4-BDC3-D0EFB8EF8A45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4" creationId="{94377C66-BFE4-4FBA-B221-B6F80093063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5" creationId="{A4C844C1-939B-4DB0-A944-7C3B734B218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6" creationId="{615C236D-2F0D-44FB-861B-762DE5E682B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7" creationId="{1651B5E5-E6BE-49F5-9601-2B1EEC25621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8" creationId="{B4E4640C-79E8-4FE0-B24A-A7C0F9C93A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79" creationId="{85791363-ED30-4A0C-9100-45D5EA95CB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0" creationId="{5A545DE3-ED4A-4E17-A7C7-60FC0FDAA8CA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1" creationId="{2BFC538F-6A5F-4921-88C2-8A9F5907379A}"/>
          </ac:cxnSpMkLst>
        </pc:cxnChg>
        <pc:cxnChg chg="del mod topLvl">
          <ac:chgData name="Lu, Hao" userId="a9b15683-2ecf-45f9-ae62-2515e77a514d" providerId="ADAL" clId="{E69131D6-6ADD-449A-B530-A2E10AE21C66}" dt="2020-08-24T02:02:29.157" v="554" actId="478"/>
          <ac:cxnSpMkLst>
            <pc:docMk/>
            <pc:sldMk cId="3771733782" sldId="260"/>
            <ac:cxnSpMk id="82" creationId="{887CD3DE-A0CA-422A-A1D1-0BFDBD6DCF99}"/>
          </ac:cxnSpMkLst>
        </pc:cxnChg>
        <pc:cxnChg chg="mod topLvl">
          <ac:chgData name="Lu, Hao" userId="a9b15683-2ecf-45f9-ae62-2515e77a514d" providerId="ADAL" clId="{E69131D6-6ADD-449A-B530-A2E10AE21C66}" dt="2020-08-24T02:03:14.558" v="566" actId="1076"/>
          <ac:cxnSpMkLst>
            <pc:docMk/>
            <pc:sldMk cId="3771733782" sldId="260"/>
            <ac:cxnSpMk id="83" creationId="{3EAA5AE2-1974-48BD-A782-A104396D9559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4" creationId="{F77838AC-F66E-468C-9A39-4C80F989D6B8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5" creationId="{C8DA9E18-79BD-4FCB-86E3-6E6AAB5D0248}"/>
          </ac:cxnSpMkLst>
        </pc:cxnChg>
        <pc:cxnChg chg="mod topLvl">
          <ac:chgData name="Lu, Hao" userId="a9b15683-2ecf-45f9-ae62-2515e77a514d" providerId="ADAL" clId="{E69131D6-6ADD-449A-B530-A2E10AE21C66}" dt="2020-08-24T02:02:55.658" v="562" actId="14100"/>
          <ac:cxnSpMkLst>
            <pc:docMk/>
            <pc:sldMk cId="3771733782" sldId="260"/>
            <ac:cxnSpMk id="86" creationId="{59A5096E-6237-4DC3-8FFD-D0E4A76A2E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7" creationId="{CDFC8248-32CB-4D5F-B4B6-8F31B92FE31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8" creationId="{1A2D0F09-F021-4BAA-B319-F82948A5170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89" creationId="{80D645C5-DE32-4089-8227-7557B2AC0B4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0" creationId="{73DC6818-9CD0-460E-9ED6-778DBEFEB2A6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1" creationId="{0142D915-56E8-40CA-B66D-F0A0390174F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2" creationId="{70AF650E-D661-4B26-8B14-EC7F7DB65810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3" creationId="{28431001-BE08-4A90-9A7E-E6BF8E38F92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4" creationId="{9F0A2FC6-9689-4D1C-8EE8-474C54F7CC5E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5" creationId="{F47CFE21-BFCC-4C75-8B34-A2F6478FAB5D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6" creationId="{5906AF59-1B23-4466-8333-5C6AEF3E1F3B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7" creationId="{F7326126-239F-45CF-AED4-FA498127F2E2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8" creationId="{2BF25318-17AF-4F87-81A4-E6502871BCB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99" creationId="{215846A9-F951-4C53-A7CD-1DB1275F21F3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1" creationId="{44A82120-F9D3-4A5B-B509-2B5289F2F54F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2" creationId="{20B72C3A-A9ED-4BA1-B498-8B398DA7ECC4}"/>
          </ac:cxnSpMkLst>
        </pc:cxnChg>
        <pc:cxnChg chg="mod topLvl">
          <ac:chgData name="Lu, Hao" userId="a9b15683-2ecf-45f9-ae62-2515e77a514d" providerId="ADAL" clId="{E69131D6-6ADD-449A-B530-A2E10AE21C66}" dt="2020-08-17T07:47:31.597" v="190" actId="164"/>
          <ac:cxnSpMkLst>
            <pc:docMk/>
            <pc:sldMk cId="3771733782" sldId="260"/>
            <ac:cxnSpMk id="113" creationId="{A59FA998-F2FA-469F-93CD-1265EE67B956}"/>
          </ac:cxnSpMkLst>
        </pc:cxnChg>
        <pc:cxnChg chg="del mod">
          <ac:chgData name="Lu, Hao" userId="a9b15683-2ecf-45f9-ae62-2515e77a514d" providerId="ADAL" clId="{E69131D6-6ADD-449A-B530-A2E10AE21C66}" dt="2020-08-17T07:42:23.434" v="137" actId="21"/>
          <ac:cxnSpMkLst>
            <pc:docMk/>
            <pc:sldMk cId="3771733782" sldId="260"/>
            <ac:cxnSpMk id="123" creationId="{93066C3A-6981-48F4-94CA-B343B2F0923F}"/>
          </ac:cxnSpMkLst>
        </pc:cxnChg>
        <pc:cxnChg chg="mod topLvl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25" creationId="{C0C49D60-7EF9-4650-86F1-93D4549BD86F}"/>
          </ac:cxnSpMkLst>
        </pc:cxnChg>
        <pc:cxnChg chg="del mod">
          <ac:chgData name="Lu, Hao" userId="a9b15683-2ecf-45f9-ae62-2515e77a514d" providerId="ADAL" clId="{E69131D6-6ADD-449A-B530-A2E10AE21C66}" dt="2020-08-17T07:42:23.434" v="137" actId="21"/>
          <ac:cxnSpMkLst>
            <pc:docMk/>
            <pc:sldMk cId="3771733782" sldId="260"/>
            <ac:cxnSpMk id="128" creationId="{D002AEE3-4923-42B4-9AB8-63FA91085DE9}"/>
          </ac:cxnSpMkLst>
        </pc:cxnChg>
        <pc:cxnChg chg="mod topLvl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33" creationId="{8CAEE72D-A999-48A6-ABD0-4D8CE5CC341B}"/>
          </ac:cxnSpMkLst>
        </pc:cxnChg>
        <pc:cxnChg chg="add mod">
          <ac:chgData name="Lu, Hao" userId="a9b15683-2ecf-45f9-ae62-2515e77a514d" providerId="ADAL" clId="{E69131D6-6ADD-449A-B530-A2E10AE21C66}" dt="2020-08-17T07:44:01.234" v="150" actId="164"/>
          <ac:cxnSpMkLst>
            <pc:docMk/>
            <pc:sldMk cId="3771733782" sldId="260"/>
            <ac:cxnSpMk id="140" creationId="{AA9215FA-7C25-4E57-A4D2-C8D4C9B26465}"/>
          </ac:cxnSpMkLst>
        </pc:cxnChg>
        <pc:cxnChg chg="add mod">
          <ac:chgData name="Lu, Hao" userId="a9b15683-2ecf-45f9-ae62-2515e77a514d" providerId="ADAL" clId="{E69131D6-6ADD-449A-B530-A2E10AE21C66}" dt="2020-08-17T07:44:05.317" v="151" actId="1076"/>
          <ac:cxnSpMkLst>
            <pc:docMk/>
            <pc:sldMk cId="3771733782" sldId="260"/>
            <ac:cxnSpMk id="142" creationId="{E59594FF-8B2B-48F0-A0B2-B4E40A0B77BD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0" creationId="{B6FCDDE6-8CC3-4EC6-9E5D-5E44425C2F9B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3" creationId="{7BE38959-37DB-4F16-8D70-8792DFD16FE1}"/>
          </ac:cxnSpMkLst>
        </pc:cxnChg>
        <pc:cxnChg chg="add mod">
          <ac:chgData name="Lu, Hao" userId="a9b15683-2ecf-45f9-ae62-2515e77a514d" providerId="ADAL" clId="{E69131D6-6ADD-449A-B530-A2E10AE21C66}" dt="2020-08-24T02:03:42.050" v="569" actId="164"/>
          <ac:cxnSpMkLst>
            <pc:docMk/>
            <pc:sldMk cId="3771733782" sldId="260"/>
            <ac:cxnSpMk id="166" creationId="{AA8BC146-9378-4715-AE36-8100133A1262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5" creationId="{F632DE74-36B3-48F2-BB7F-346B4BDB5ACD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6" creationId="{518CEBC1-60B6-4983-95AD-F17BC3CA3DF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7" creationId="{CEDB73F2-A99A-421C-918E-67349FCC37E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8" creationId="{9850EDA8-D609-499F-B2C4-917BC2B6550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199" creationId="{E1CD3F81-EBF8-46BD-8AE8-AD11F84A7DB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0" creationId="{5D4A93CC-9226-4FF9-BC9D-1AEDCBC1791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1" creationId="{4A216315-DCC1-4AF4-8982-9DDD6A3D2CD1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2" creationId="{08F0F0F0-FDF9-4348-A339-5491A985963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3" creationId="{DA0C26FB-8B12-42D2-99EE-3562103F3C3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4" creationId="{C7418B27-3454-414A-B7B1-B2947198378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5" creationId="{19A0D8D7-D053-4DEA-A89F-615859CF7B1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6" creationId="{EC38C00A-BE00-4699-BAC6-AE8989B56F1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7" creationId="{41E99146-B080-4B5B-9352-A14C23604A1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8" creationId="{5AB99E5B-AB24-421C-9774-E45D4A995CE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09" creationId="{4FF93DB1-F310-4D74-921D-E5A2C44CAE1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0" creationId="{0A325341-BFF3-409A-811E-857B71E7BE1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1" creationId="{99B93157-578A-4C69-8DF1-BC7AA3C8EB5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2" creationId="{3C9A0801-39C2-41A1-B6A7-D3300D325F4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3" creationId="{A89DCB88-F401-4AA0-AFDA-A53939D41F1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4" creationId="{9CC3F4DC-F376-49DB-951E-D719D7F0FA4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5" creationId="{B7696E41-91E1-49AF-B05D-585C2303F33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6" creationId="{6C9E566B-0E37-473F-8F4C-73833B51FF40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7" creationId="{73817205-B995-463E-A7C2-D8F9F66D03C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8" creationId="{79DCDE8C-E732-4BCF-8B29-572BD7A2DA7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19" creationId="{51A4B90F-C626-4764-A79B-EB66B08060D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0" creationId="{FC4E1EE5-FC5C-4302-89F4-60BD420A66F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1" creationId="{3DC07B78-BBE6-46C7-9C63-47F2DA5774B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2" creationId="{CC3A3328-0177-4437-8137-FE67AFE7C39C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3" creationId="{9138D01B-2C59-457A-8D4D-F9DAAF76203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4" creationId="{02CA4B3B-C964-4C88-BAA2-2F8927424FD6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5" creationId="{49776A51-FE26-4BA5-B987-160B3CD5DD4E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6" creationId="{510BE890-86EA-4672-BB00-7C624BF5C28B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7" creationId="{2C4A9E81-FC60-4086-B166-B99F60ED1464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8" creationId="{7CF033DD-4D53-4AAA-A5A1-33AA5DC1A5D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29" creationId="{77D98B1B-D47F-4349-9915-F039FAD0F97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0" creationId="{7C3D61B0-2407-4901-AF03-A47696ECE5A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1" creationId="{7F3C6EBB-3D15-47BA-BD95-1367FC11A88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2" creationId="{AA068E3E-E57D-4899-9D8A-4EE3C0A0A969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3" creationId="{2D4BA1D1-D278-4E4F-8BB2-E3D140E490F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4" creationId="{29809F78-2DAF-4A40-8D41-8ADBDBF4D0BA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5" creationId="{E864CCDA-FEE9-48B4-AD6E-BF91FD3BDA2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6" creationId="{1E9EBDFD-4ECA-4950-ADEF-92F458050473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7" creationId="{4D4D585E-424B-4BAD-91F9-AB59C704CAE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8" creationId="{A4EE2F78-A6F3-4B5E-854A-B2BCABEEF92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39" creationId="{1225484D-E94C-413D-B9A1-D48109A9DD37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40" creationId="{67C1C6FC-AE34-4763-A16A-43A4F40BDB6E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41" creationId="{0C147B89-124D-430D-A3FD-6F6D34ED3B05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3" creationId="{5DA54CC9-2313-4490-BDC3-FE62B1C86AD8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4" creationId="{A2277DDA-831F-4303-936B-8006B55E151F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55" creationId="{9DA13FDA-1370-4720-9B45-C8EEE02F0ADC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65" creationId="{2D9EA072-A194-4FE1-89EE-B0C51869EBA2}"/>
          </ac:cxnSpMkLst>
        </pc:cxnChg>
        <pc:cxnChg chg="mod">
          <ac:chgData name="Lu, Hao" userId="a9b15683-2ecf-45f9-ae62-2515e77a514d" providerId="ADAL" clId="{E69131D6-6ADD-449A-B530-A2E10AE21C66}" dt="2020-08-17T07:43:18.469" v="146" actId="571"/>
          <ac:cxnSpMkLst>
            <pc:docMk/>
            <pc:sldMk cId="3771733782" sldId="260"/>
            <ac:cxnSpMk id="271" creationId="{6E6DBE6E-D4D4-4AF9-8984-0EDB7154CB27}"/>
          </ac:cxnSpMkLst>
        </pc:cxnChg>
      </pc:sldChg>
      <pc:sldChg chg="addSp delSp modSp new mod setBg">
        <pc:chgData name="Lu, Hao" userId="a9b15683-2ecf-45f9-ae62-2515e77a514d" providerId="ADAL" clId="{E69131D6-6ADD-449A-B530-A2E10AE21C66}" dt="2020-08-24T02:05:40.451" v="584" actId="478"/>
        <pc:sldMkLst>
          <pc:docMk/>
          <pc:sldMk cId="1976190572" sldId="261"/>
        </pc:sldMkLst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8" creationId="{F3060C83-F051-4F0E-ABAD-AA0DFC48B218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0" creationId="{83C98ABE-055B-441F-B07E-44F97F083C39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2" creationId="{29FDB030-9B49-4CED-8CCD-4D99382388AC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4" creationId="{3783CA14-24A1-485C-8B30-D6A5D87987AD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6" creationId="{9A97C86A-04D6-40F7-AE84-31AB43E6A846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18" creationId="{FF9F2414-84E8-453E-B1F3-389FDE8192D9}"/>
          </ac:spMkLst>
        </pc:spChg>
        <pc:spChg chg="add del">
          <ac:chgData name="Lu, Hao" userId="a9b15683-2ecf-45f9-ae62-2515e77a514d" providerId="ADAL" clId="{E69131D6-6ADD-449A-B530-A2E10AE21C66}" dt="2020-08-19T09:34:41.805" v="396" actId="26606"/>
          <ac:spMkLst>
            <pc:docMk/>
            <pc:sldMk cId="1976190572" sldId="261"/>
            <ac:spMk id="20" creationId="{3ECA69A1-7536-43AC-85EF-C7106179F5ED}"/>
          </ac:spMkLst>
        </pc:spChg>
        <pc:spChg chg="add del">
          <ac:chgData name="Lu, Hao" userId="a9b15683-2ecf-45f9-ae62-2515e77a514d" providerId="ADAL" clId="{E69131D6-6ADD-449A-B530-A2E10AE21C66}" dt="2020-08-19T09:34:48.862" v="401" actId="26606"/>
          <ac:spMkLst>
            <pc:docMk/>
            <pc:sldMk cId="1976190572" sldId="261"/>
            <ac:spMk id="22" creationId="{42A4FC2C-047E-45A5-965D-8E1E3BF09BC6}"/>
          </ac:spMkLst>
        </pc:spChg>
        <pc:picChg chg="add del">
          <ac:chgData name="Lu, Hao" userId="a9b15683-2ecf-45f9-ae62-2515e77a514d" providerId="ADAL" clId="{E69131D6-6ADD-449A-B530-A2E10AE21C66}" dt="2020-08-17T07:47:35.008" v="191" actId="478"/>
          <ac:picMkLst>
            <pc:docMk/>
            <pc:sldMk cId="1976190572" sldId="261"/>
            <ac:picMk id="3" creationId="{2DF8AB6E-370F-4860-BE36-793F6E2221DD}"/>
          </ac:picMkLst>
        </pc:picChg>
        <pc:picChg chg="add del mod">
          <ac:chgData name="Lu, Hao" userId="a9b15683-2ecf-45f9-ae62-2515e77a514d" providerId="ADAL" clId="{E69131D6-6ADD-449A-B530-A2E10AE21C66}" dt="2020-08-24T02:03:50.573" v="572" actId="478"/>
          <ac:picMkLst>
            <pc:docMk/>
            <pc:sldMk cId="1976190572" sldId="261"/>
            <ac:picMk id="3" creationId="{48202E56-503B-4A39-95A3-9D35F208ED0D}"/>
          </ac:picMkLst>
        </pc:picChg>
        <pc:picChg chg="add del mod">
          <ac:chgData name="Lu, Hao" userId="a9b15683-2ecf-45f9-ae62-2515e77a514d" providerId="ADAL" clId="{E69131D6-6ADD-449A-B530-A2E10AE21C66}" dt="2020-08-24T02:05:40.451" v="584" actId="478"/>
          <ac:picMkLst>
            <pc:docMk/>
            <pc:sldMk cId="1976190572" sldId="261"/>
            <ac:picMk id="4" creationId="{015D6207-971B-47EC-AF4F-4ABE2B1D4DF7}"/>
          </ac:picMkLst>
        </pc:picChg>
        <pc:picChg chg="add del">
          <ac:chgData name="Lu, Hao" userId="a9b15683-2ecf-45f9-ae62-2515e77a514d" providerId="ADAL" clId="{E69131D6-6ADD-449A-B530-A2E10AE21C66}" dt="2020-08-17T07:48:11.269" v="195" actId="478"/>
          <ac:picMkLst>
            <pc:docMk/>
            <pc:sldMk cId="1976190572" sldId="261"/>
            <ac:picMk id="5" creationId="{7E7908B4-9C3A-4386-851F-A590C2617789}"/>
          </ac:picMkLst>
        </pc:picChg>
        <pc:picChg chg="add mod">
          <ac:chgData name="Lu, Hao" userId="a9b15683-2ecf-45f9-ae62-2515e77a514d" providerId="ADAL" clId="{E69131D6-6ADD-449A-B530-A2E10AE21C66}" dt="2020-08-24T02:05:39.165" v="583" actId="1076"/>
          <ac:picMkLst>
            <pc:docMk/>
            <pc:sldMk cId="1976190572" sldId="261"/>
            <ac:picMk id="6" creationId="{17C3EA48-EDB3-4100-9667-E8E3471A80F1}"/>
          </ac:picMkLst>
        </pc:picChg>
        <pc:picChg chg="add del">
          <ac:chgData name="Lu, Hao" userId="a9b15683-2ecf-45f9-ae62-2515e77a514d" providerId="ADAL" clId="{E69131D6-6ADD-449A-B530-A2E10AE21C66}" dt="2020-08-19T09:34:36.155" v="393" actId="478"/>
          <ac:picMkLst>
            <pc:docMk/>
            <pc:sldMk cId="1976190572" sldId="261"/>
            <ac:picMk id="7" creationId="{A62CDE9B-3D33-4095-9550-8C426F547E2D}"/>
          </ac:picMkLst>
        </pc:picChg>
      </pc:sldChg>
      <pc:sldChg chg="addSp delSp modSp new mod">
        <pc:chgData name="Lu, Hao" userId="a9b15683-2ecf-45f9-ae62-2515e77a514d" providerId="ADAL" clId="{E69131D6-6ADD-449A-B530-A2E10AE21C66}" dt="2020-08-25T06:16:19.948" v="616" actId="164"/>
        <pc:sldMkLst>
          <pc:docMk/>
          <pc:sldMk cId="4175723707" sldId="262"/>
        </pc:sldMkLst>
        <pc:spChg chg="add mod">
          <ac:chgData name="Lu, Hao" userId="a9b15683-2ecf-45f9-ae62-2515e77a514d" providerId="ADAL" clId="{E69131D6-6ADD-449A-B530-A2E10AE21C66}" dt="2020-08-25T06:16:16.072" v="615" actId="164"/>
          <ac:spMkLst>
            <pc:docMk/>
            <pc:sldMk cId="4175723707" sldId="262"/>
            <ac:spMk id="2" creationId="{65C01BEC-8040-4E3A-B97F-741BF7EDAC9B}"/>
          </ac:spMkLst>
        </pc:spChg>
        <pc:spChg chg="add del">
          <ac:chgData name="Lu, Hao" userId="a9b15683-2ecf-45f9-ae62-2515e77a514d" providerId="ADAL" clId="{E69131D6-6ADD-449A-B530-A2E10AE21C66}" dt="2020-08-25T06:07:15.707" v="607" actId="478"/>
          <ac:spMkLst>
            <pc:docMk/>
            <pc:sldMk cId="4175723707" sldId="262"/>
            <ac:spMk id="3" creationId="{5B07BF8C-CF47-46C1-855D-E304EA16B584}"/>
          </ac:spMkLst>
        </pc:spChg>
        <pc:spChg chg="add del mod">
          <ac:chgData name="Lu, Hao" userId="a9b15683-2ecf-45f9-ae62-2515e77a514d" providerId="ADAL" clId="{E69131D6-6ADD-449A-B530-A2E10AE21C66}" dt="2020-08-17T08:23:08.277" v="241" actId="478"/>
          <ac:spMkLst>
            <pc:docMk/>
            <pc:sldMk cId="4175723707" sldId="262"/>
            <ac:spMk id="6" creationId="{DAA77CC9-2E7C-4213-B955-D8603445DFD2}"/>
          </ac:spMkLst>
        </pc:spChg>
        <pc:spChg chg="add del mod">
          <ac:chgData name="Lu, Hao" userId="a9b15683-2ecf-45f9-ae62-2515e77a514d" providerId="ADAL" clId="{E69131D6-6ADD-449A-B530-A2E10AE21C66}" dt="2020-08-17T08:23:06.717" v="240" actId="478"/>
          <ac:spMkLst>
            <pc:docMk/>
            <pc:sldMk cId="4175723707" sldId="262"/>
            <ac:spMk id="8" creationId="{8C2499DB-BBD7-46DC-91CD-088629AED2CA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18" creationId="{E6B74204-C65D-47E9-8309-492AA757B14D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0" creationId="{FC230DFA-54C4-4B94-9633-BB6854FC3ADA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1" creationId="{DED0705D-CF8E-4EF4-AE1D-DE9DBE83B49A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28" creationId="{83FE7830-BB5C-4A2E-882E-8010FC6C5C5E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2" creationId="{82258F51-FB4E-43A9-87DD-BEFAFEB33705}"/>
          </ac:spMkLst>
        </pc:spChg>
        <pc:spChg chg="add del mod">
          <ac:chgData name="Lu, Hao" userId="a9b15683-2ecf-45f9-ae62-2515e77a514d" providerId="ADAL" clId="{E69131D6-6ADD-449A-B530-A2E10AE21C66}" dt="2020-08-17T08:28:07.928" v="360" actId="478"/>
          <ac:spMkLst>
            <pc:docMk/>
            <pc:sldMk cId="4175723707" sldId="262"/>
            <ac:spMk id="34" creationId="{AD327A8D-4C91-4E15-AD27-F04E629EB155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7" creationId="{777EA7B8-924B-49FD-A3F0-D747079E0A13}"/>
          </ac:spMkLst>
        </pc:spChg>
        <pc:spChg chg="add mod topLvl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39" creationId="{DBA0D617-76A1-4B94-B807-175FE5E7EE9F}"/>
          </ac:spMkLst>
        </pc:spChg>
        <pc:spChg chg="add mod">
          <ac:chgData name="Lu, Hao" userId="a9b15683-2ecf-45f9-ae62-2515e77a514d" providerId="ADAL" clId="{E69131D6-6ADD-449A-B530-A2E10AE21C66}" dt="2020-08-25T06:06:41.885" v="600" actId="165"/>
          <ac:spMkLst>
            <pc:docMk/>
            <pc:sldMk cId="4175723707" sldId="262"/>
            <ac:spMk id="42" creationId="{3933F945-D90E-4D5B-9246-50B71E767FF9}"/>
          </ac:spMkLst>
        </pc:spChg>
        <pc:grpChg chg="add mod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7" creationId="{6D8FC571-23EE-4181-9DBA-C44B04639D94}"/>
          </ac:grpSpMkLst>
        </pc:grpChg>
        <pc:grpChg chg="add mod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8" creationId="{E96C9ADF-381B-47DA-A43B-176879316D57}"/>
          </ac:grpSpMkLst>
        </pc:grpChg>
        <pc:grpChg chg="add del mod">
          <ac:chgData name="Lu, Hao" userId="a9b15683-2ecf-45f9-ae62-2515e77a514d" providerId="ADAL" clId="{E69131D6-6ADD-449A-B530-A2E10AE21C66}" dt="2020-08-23T10:54:13.448" v="509" actId="165"/>
          <ac:grpSpMkLst>
            <pc:docMk/>
            <pc:sldMk cId="4175723707" sldId="262"/>
            <ac:grpSpMk id="26" creationId="{620EA848-7087-4BA2-A701-FBE865E11AD6}"/>
          </ac:grpSpMkLst>
        </pc:grpChg>
        <pc:grpChg chg="add mod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3" creationId="{207CB999-4261-479D-8FBB-8D12189E4BA8}"/>
          </ac:grpSpMkLst>
        </pc:grpChg>
        <pc:grpChg chg="add mod topLvl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4" creationId="{94A3E9E7-63BB-4030-94B1-5C6FEFF351F4}"/>
          </ac:grpSpMkLst>
        </pc:grpChg>
        <pc:grpChg chg="add mod topLvl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35" creationId="{EF32D597-FE63-4766-BEFB-0C1C49FB0B91}"/>
          </ac:grpSpMkLst>
        </pc:grpChg>
        <pc:grpChg chg="add mod topLvl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36" creationId="{B1C7C519-78B1-4753-800F-3407C49B60E2}"/>
          </ac:grpSpMkLst>
        </pc:grpChg>
        <pc:grpChg chg="add del mod">
          <ac:chgData name="Lu, Hao" userId="a9b15683-2ecf-45f9-ae62-2515e77a514d" providerId="ADAL" clId="{E69131D6-6ADD-449A-B530-A2E10AE21C66}" dt="2020-08-23T15:18:16.548" v="530" actId="165"/>
          <ac:grpSpMkLst>
            <pc:docMk/>
            <pc:sldMk cId="4175723707" sldId="262"/>
            <ac:grpSpMk id="38" creationId="{D63CF625-00F0-43B3-B802-ED81855F7109}"/>
          </ac:grpSpMkLst>
        </pc:grpChg>
        <pc:grpChg chg="add del mod topLvl">
          <ac:chgData name="Lu, Hao" userId="a9b15683-2ecf-45f9-ae62-2515e77a514d" providerId="ADAL" clId="{E69131D6-6ADD-449A-B530-A2E10AE21C66}" dt="2020-08-23T10:54:26.415" v="510" actId="165"/>
          <ac:grpSpMkLst>
            <pc:docMk/>
            <pc:sldMk cId="4175723707" sldId="262"/>
            <ac:grpSpMk id="40" creationId="{DD8DF760-3128-47F2-98E2-D96E0C27783D}"/>
          </ac:grpSpMkLst>
        </pc:grpChg>
        <pc:grpChg chg="add mod topLvl">
          <ac:chgData name="Lu, Hao" userId="a9b15683-2ecf-45f9-ae62-2515e77a514d" providerId="ADAL" clId="{E69131D6-6ADD-449A-B530-A2E10AE21C66}" dt="2020-08-25T06:16:19.948" v="616" actId="164"/>
          <ac:grpSpMkLst>
            <pc:docMk/>
            <pc:sldMk cId="4175723707" sldId="262"/>
            <ac:grpSpMk id="43" creationId="{2F440AA4-0D96-4791-9BC8-EE0364CD2664}"/>
          </ac:grpSpMkLst>
        </pc:grpChg>
        <pc:grpChg chg="add del mod">
          <ac:chgData name="Lu, Hao" userId="a9b15683-2ecf-45f9-ae62-2515e77a514d" providerId="ADAL" clId="{E69131D6-6ADD-449A-B530-A2E10AE21C66}" dt="2020-08-25T06:06:41.885" v="600" actId="165"/>
          <ac:grpSpMkLst>
            <pc:docMk/>
            <pc:sldMk cId="4175723707" sldId="262"/>
            <ac:grpSpMk id="44" creationId="{E0BF9D64-650C-4BC1-8183-22DC9F2F5BC0}"/>
          </ac:grpSpMkLst>
        </pc:grpChg>
        <pc:picChg chg="add del mod">
          <ac:chgData name="Lu, Hao" userId="a9b15683-2ecf-45f9-ae62-2515e77a514d" providerId="ADAL" clId="{E69131D6-6ADD-449A-B530-A2E10AE21C66}" dt="2020-08-23T10:51:02.532" v="468" actId="478"/>
          <ac:picMkLst>
            <pc:docMk/>
            <pc:sldMk cId="4175723707" sldId="262"/>
            <ac:picMk id="3" creationId="{E4298176-0AF3-4E11-8C89-47E2B6B94C70}"/>
          </ac:picMkLst>
        </pc:picChg>
        <pc:picChg chg="add mod topLvl">
          <ac:chgData name="Lu, Hao" userId="a9b15683-2ecf-45f9-ae62-2515e77a514d" providerId="ADAL" clId="{E69131D6-6ADD-449A-B530-A2E10AE21C66}" dt="2020-08-25T06:06:41.885" v="600" actId="165"/>
          <ac:picMkLst>
            <pc:docMk/>
            <pc:sldMk cId="4175723707" sldId="262"/>
            <ac:picMk id="4" creationId="{9C4206AD-2CBA-4F35-9315-F90A5A151CDB}"/>
          </ac:picMkLst>
        </pc:picChg>
        <pc:picChg chg="add del mod">
          <ac:chgData name="Lu, Hao" userId="a9b15683-2ecf-45f9-ae62-2515e77a514d" providerId="ADAL" clId="{E69131D6-6ADD-449A-B530-A2E10AE21C66}" dt="2020-08-17T08:27:20.186" v="310" actId="478"/>
          <ac:picMkLst>
            <pc:docMk/>
            <pc:sldMk cId="4175723707" sldId="262"/>
            <ac:picMk id="5" creationId="{BD3163CF-CBE1-4CFF-A8DF-5B6AC846EDCA}"/>
          </ac:picMkLst>
        </pc:picChg>
        <pc:picChg chg="add mod">
          <ac:chgData name="Lu, Hao" userId="a9b15683-2ecf-45f9-ae62-2515e77a514d" providerId="ADAL" clId="{E69131D6-6ADD-449A-B530-A2E10AE21C66}" dt="2020-08-25T06:16:16.072" v="615" actId="164"/>
          <ac:picMkLst>
            <pc:docMk/>
            <pc:sldMk cId="4175723707" sldId="262"/>
            <ac:picMk id="6" creationId="{127F0CFB-0EE4-4804-93ED-AFA017779987}"/>
          </ac:picMkLst>
        </pc:picChg>
        <pc:picChg chg="add mod topLvl">
          <ac:chgData name="Lu, Hao" userId="a9b15683-2ecf-45f9-ae62-2515e77a514d" providerId="ADAL" clId="{E69131D6-6ADD-449A-B530-A2E10AE21C66}" dt="2020-08-25T06:06:41.885" v="600" actId="165"/>
          <ac:picMkLst>
            <pc:docMk/>
            <pc:sldMk cId="4175723707" sldId="262"/>
            <ac:picMk id="30" creationId="{0F43D64B-0035-4647-AA21-B891C505F681}"/>
          </ac:picMkLst>
        </pc:pic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0" creationId="{ECB5D3AE-B7D4-4A9C-8A5A-828BE4760D99}"/>
          </ac:cxnSpMkLst>
        </pc:cxn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2" creationId="{5FF57551-60D9-43E2-BF11-8FECB97B7290}"/>
          </ac:cxnSpMkLst>
        </pc:cxnChg>
        <pc:cxnChg chg="add mod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4" creationId="{0CB6806A-90E4-4BC7-A6BE-1B161D398206}"/>
          </ac:cxnSpMkLst>
        </pc:cxnChg>
        <pc:cxnChg chg="add mod topLvl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19" creationId="{20AA760F-96B3-4268-B1A0-1F5289337892}"/>
          </ac:cxnSpMkLst>
        </pc:cxnChg>
        <pc:cxnChg chg="add mod topLvl">
          <ac:chgData name="Lu, Hao" userId="a9b15683-2ecf-45f9-ae62-2515e77a514d" providerId="ADAL" clId="{E69131D6-6ADD-449A-B530-A2E10AE21C66}" dt="2020-08-25T06:06:41.885" v="600" actId="165"/>
          <ac:cxnSpMkLst>
            <pc:docMk/>
            <pc:sldMk cId="4175723707" sldId="262"/>
            <ac:cxnSpMk id="27" creationId="{70BE2CB2-55B8-44BE-831B-FBE3ABD7A499}"/>
          </ac:cxnSpMkLst>
        </pc:cxnChg>
      </pc:sldChg>
      <pc:sldChg chg="addSp delSp add mod">
        <pc:chgData name="Lu, Hao" userId="a9b15683-2ecf-45f9-ae62-2515e77a514d" providerId="ADAL" clId="{E69131D6-6ADD-449A-B530-A2E10AE21C66}" dt="2020-08-25T06:16:55.028" v="618" actId="22"/>
        <pc:sldMkLst>
          <pc:docMk/>
          <pc:sldMk cId="2677535937" sldId="263"/>
        </pc:sldMkLst>
        <pc:picChg chg="add del">
          <ac:chgData name="Lu, Hao" userId="a9b15683-2ecf-45f9-ae62-2515e77a514d" providerId="ADAL" clId="{E69131D6-6ADD-449A-B530-A2E10AE21C66}" dt="2020-08-23T15:18:32.744" v="533" actId="478"/>
          <ac:picMkLst>
            <pc:docMk/>
            <pc:sldMk cId="2677535937" sldId="263"/>
            <ac:picMk id="3" creationId="{443681D0-A7DF-4819-92D0-C2010B8C0B0D}"/>
          </ac:picMkLst>
        </pc:picChg>
        <pc:picChg chg="add del">
          <ac:chgData name="Lu, Hao" userId="a9b15683-2ecf-45f9-ae62-2515e77a514d" providerId="ADAL" clId="{E69131D6-6ADD-449A-B530-A2E10AE21C66}" dt="2020-08-17T08:29:40.315" v="376" actId="478"/>
          <ac:picMkLst>
            <pc:docMk/>
            <pc:sldMk cId="2677535937" sldId="263"/>
            <ac:picMk id="3" creationId="{B65550C3-3689-48A4-81CF-4CEFC2E1ADC1}"/>
          </ac:picMkLst>
        </pc:picChg>
        <pc:picChg chg="add">
          <ac:chgData name="Lu, Hao" userId="a9b15683-2ecf-45f9-ae62-2515e77a514d" providerId="ADAL" clId="{E69131D6-6ADD-449A-B530-A2E10AE21C66}" dt="2020-08-25T06:16:55.028" v="618" actId="22"/>
          <ac:picMkLst>
            <pc:docMk/>
            <pc:sldMk cId="2677535937" sldId="263"/>
            <ac:picMk id="3" creationId="{E9A2CC03-E133-4E87-A427-C068EFFA3103}"/>
          </ac:picMkLst>
        </pc:picChg>
        <pc:picChg chg="add del">
          <ac:chgData name="Lu, Hao" userId="a9b15683-2ecf-45f9-ae62-2515e77a514d" providerId="ADAL" clId="{E69131D6-6ADD-449A-B530-A2E10AE21C66}" dt="2020-08-23T10:55:23.218" v="519" actId="478"/>
          <ac:picMkLst>
            <pc:docMk/>
            <pc:sldMk cId="2677535937" sldId="263"/>
            <ac:picMk id="5" creationId="{524CDD18-39DA-4AFD-8C1E-D51099C26392}"/>
          </ac:picMkLst>
        </pc:picChg>
        <pc:picChg chg="add del">
          <ac:chgData name="Lu, Hao" userId="a9b15683-2ecf-45f9-ae62-2515e77a514d" providerId="ADAL" clId="{E69131D6-6ADD-449A-B530-A2E10AE21C66}" dt="2020-08-25T06:16:53.510" v="617" actId="478"/>
          <ac:picMkLst>
            <pc:docMk/>
            <pc:sldMk cId="2677535937" sldId="263"/>
            <ac:picMk id="6" creationId="{11E43C08-A723-4770-974F-A67918099574}"/>
          </ac:picMkLst>
        </pc:picChg>
      </pc:sldChg>
      <pc:sldChg chg="addSp delSp modSp new mod">
        <pc:chgData name="Lu, Hao" userId="a9b15683-2ecf-45f9-ae62-2515e77a514d" providerId="ADAL" clId="{E69131D6-6ADD-449A-B530-A2E10AE21C66}" dt="2020-08-17T13:01:20.927" v="386" actId="27614"/>
        <pc:sldMkLst>
          <pc:docMk/>
          <pc:sldMk cId="1081963510" sldId="264"/>
        </pc:sldMkLst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3" creationId="{0E29B1BE-5583-4B9E-A3A3-CB61F6C37C26}"/>
          </ac:spMkLst>
        </pc:spChg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5" creationId="{2B41C42B-9F26-4F39-BB3B-21BDA9E723E1}"/>
          </ac:spMkLst>
        </pc:spChg>
        <pc:spChg chg="add del">
          <ac:chgData name="Lu, Hao" userId="a9b15683-2ecf-45f9-ae62-2515e77a514d" providerId="ADAL" clId="{E69131D6-6ADD-449A-B530-A2E10AE21C66}" dt="2020-08-17T13:01:17.244" v="383" actId="478"/>
          <ac:spMkLst>
            <pc:docMk/>
            <pc:sldMk cId="1081963510" sldId="264"/>
            <ac:spMk id="7" creationId="{12EEA024-41E8-4FDC-81A1-14CD3D52146E}"/>
          </ac:spMkLst>
        </pc:spChg>
        <pc:picChg chg="add mod">
          <ac:chgData name="Lu, Hao" userId="a9b15683-2ecf-45f9-ae62-2515e77a514d" providerId="ADAL" clId="{E69131D6-6ADD-449A-B530-A2E10AE21C66}" dt="2020-08-17T13:01:20.927" v="386" actId="27614"/>
          <ac:picMkLst>
            <pc:docMk/>
            <pc:sldMk cId="1081963510" sldId="264"/>
            <ac:picMk id="9" creationId="{DCED69E8-11D4-4062-9402-820B81286FA9}"/>
          </ac:picMkLst>
        </pc:picChg>
      </pc:sldChg>
      <pc:sldChg chg="add del">
        <pc:chgData name="Lu, Hao" userId="a9b15683-2ecf-45f9-ae62-2515e77a514d" providerId="ADAL" clId="{E69131D6-6ADD-449A-B530-A2E10AE21C66}" dt="2020-08-17T13:01:19.843" v="385" actId="47"/>
        <pc:sldMkLst>
          <pc:docMk/>
          <pc:sldMk cId="140461379" sldId="265"/>
        </pc:sldMkLst>
      </pc:sldChg>
      <pc:sldChg chg="addSp delSp modSp new mod">
        <pc:chgData name="Lu, Hao" userId="a9b15683-2ecf-45f9-ae62-2515e77a514d" providerId="ADAL" clId="{E69131D6-6ADD-449A-B530-A2E10AE21C66}" dt="2020-08-21T01:49:59.912" v="446" actId="1076"/>
        <pc:sldMkLst>
          <pc:docMk/>
          <pc:sldMk cId="3530841674" sldId="265"/>
        </pc:sldMkLst>
        <pc:spChg chg="add mod">
          <ac:chgData name="Lu, Hao" userId="a9b15683-2ecf-45f9-ae62-2515e77a514d" providerId="ADAL" clId="{E69131D6-6ADD-449A-B530-A2E10AE21C66}" dt="2020-08-21T01:49:59.912" v="446" actId="1076"/>
          <ac:spMkLst>
            <pc:docMk/>
            <pc:sldMk cId="3530841674" sldId="265"/>
            <ac:spMk id="7" creationId="{006FDD15-2CDA-4601-A5AC-C1CE64B01961}"/>
          </ac:spMkLst>
        </pc:spChg>
        <pc:grpChg chg="add mod">
          <ac:chgData name="Lu, Hao" userId="a9b15683-2ecf-45f9-ae62-2515e77a514d" providerId="ADAL" clId="{E69131D6-6ADD-449A-B530-A2E10AE21C66}" dt="2020-08-21T01:49:12.673" v="436" actId="164"/>
          <ac:grpSpMkLst>
            <pc:docMk/>
            <pc:sldMk cId="3530841674" sldId="265"/>
            <ac:grpSpMk id="8" creationId="{40CDCACA-4F8A-4CB9-908E-CCED88475842}"/>
          </ac:grpSpMkLst>
        </pc:grpChg>
        <pc:picChg chg="add del">
          <ac:chgData name="Lu, Hao" userId="a9b15683-2ecf-45f9-ae62-2515e77a514d" providerId="ADAL" clId="{E69131D6-6ADD-449A-B530-A2E10AE21C66}" dt="2020-08-21T01:48:53.775" v="432" actId="478"/>
          <ac:picMkLst>
            <pc:docMk/>
            <pc:sldMk cId="3530841674" sldId="265"/>
            <ac:picMk id="3" creationId="{D531EDBE-E30C-4A25-A21C-170A2041D4E1}"/>
          </ac:picMkLst>
        </pc:picChg>
        <pc:picChg chg="add mod">
          <ac:chgData name="Lu, Hao" userId="a9b15683-2ecf-45f9-ae62-2515e77a514d" providerId="ADAL" clId="{E69131D6-6ADD-449A-B530-A2E10AE21C66}" dt="2020-08-21T01:49:12.673" v="436" actId="164"/>
          <ac:picMkLst>
            <pc:docMk/>
            <pc:sldMk cId="3530841674" sldId="265"/>
            <ac:picMk id="5" creationId="{036E39E3-832D-4113-B731-AF1E94A5D747}"/>
          </ac:picMkLst>
        </pc:picChg>
      </pc:sldChg>
      <pc:sldChg chg="addSp delSp modSp add mod setBg">
        <pc:chgData name="Lu, Hao" userId="a9b15683-2ecf-45f9-ae62-2515e77a514d" providerId="ADAL" clId="{E69131D6-6ADD-449A-B530-A2E10AE21C66}" dt="2020-08-21T01:50:57.100" v="448" actId="20577"/>
        <pc:sldMkLst>
          <pc:docMk/>
          <pc:sldMk cId="4051234727" sldId="266"/>
        </pc:sldMkLst>
        <pc:spChg chg="add del mod">
          <ac:chgData name="Lu, Hao" userId="a9b15683-2ecf-45f9-ae62-2515e77a514d" providerId="ADAL" clId="{E69131D6-6ADD-449A-B530-A2E10AE21C66}" dt="2020-08-21T01:49:27.534" v="441" actId="21"/>
          <ac:spMkLst>
            <pc:docMk/>
            <pc:sldMk cId="4051234727" sldId="266"/>
            <ac:spMk id="6" creationId="{55FAFF98-EEC4-4F7B-8BC5-2A4225208F8D}"/>
          </ac:spMkLst>
        </pc:spChg>
        <pc:spChg chg="add mod">
          <ac:chgData name="Lu, Hao" userId="a9b15683-2ecf-45f9-ae62-2515e77a514d" providerId="ADAL" clId="{E69131D6-6ADD-449A-B530-A2E10AE21C66}" dt="2020-08-21T01:50:57.100" v="448" actId="20577"/>
          <ac:spMkLst>
            <pc:docMk/>
            <pc:sldMk cId="4051234727" sldId="266"/>
            <ac:spMk id="12" creationId="{07AC05B0-F8DB-489A-981E-1BB7FC3CA83F}"/>
          </ac:spMkLst>
        </pc:spChg>
        <pc:grpChg chg="add mod">
          <ac:chgData name="Lu, Hao" userId="a9b15683-2ecf-45f9-ae62-2515e77a514d" providerId="ADAL" clId="{E69131D6-6ADD-449A-B530-A2E10AE21C66}" dt="2020-08-21T01:49:49.667" v="444" actId="164"/>
          <ac:grpSpMkLst>
            <pc:docMk/>
            <pc:sldMk cId="4051234727" sldId="266"/>
            <ac:grpSpMk id="13" creationId="{FD49C62A-5D24-43A3-83E6-99EC75A438F9}"/>
          </ac:grpSpMkLst>
        </pc:grpChg>
        <pc:picChg chg="add del mod ord">
          <ac:chgData name="Lu, Hao" userId="a9b15683-2ecf-45f9-ae62-2515e77a514d" providerId="ADAL" clId="{E69131D6-6ADD-449A-B530-A2E10AE21C66}" dt="2020-08-21T01:48:46.781" v="426" actId="478"/>
          <ac:picMkLst>
            <pc:docMk/>
            <pc:sldMk cId="4051234727" sldId="266"/>
            <ac:picMk id="3" creationId="{6F057213-7C0D-4F3A-A6D7-97BEBF40B38F}"/>
          </ac:picMkLst>
        </pc:picChg>
        <pc:picChg chg="add del mod">
          <ac:chgData name="Lu, Hao" userId="a9b15683-2ecf-45f9-ae62-2515e77a514d" providerId="ADAL" clId="{E69131D6-6ADD-449A-B530-A2E10AE21C66}" dt="2020-08-21T01:48:06.141" v="412" actId="21"/>
          <ac:picMkLst>
            <pc:docMk/>
            <pc:sldMk cId="4051234727" sldId="266"/>
            <ac:picMk id="5" creationId="{EA6FCE3A-EB81-46D7-85C0-6EB33F59D6AF}"/>
          </ac:picMkLst>
        </pc:picChg>
        <pc:picChg chg="add del mod">
          <ac:chgData name="Lu, Hao" userId="a9b15683-2ecf-45f9-ae62-2515e77a514d" providerId="ADAL" clId="{E69131D6-6ADD-449A-B530-A2E10AE21C66}" dt="2020-08-21T01:48:51.880" v="431" actId="21"/>
          <ac:picMkLst>
            <pc:docMk/>
            <pc:sldMk cId="4051234727" sldId="266"/>
            <ac:picMk id="8" creationId="{74F1AC76-BC47-4C92-9C93-AEBB5C0EFBDB}"/>
          </ac:picMkLst>
        </pc:picChg>
        <pc:picChg chg="add mod">
          <ac:chgData name="Lu, Hao" userId="a9b15683-2ecf-45f9-ae62-2515e77a514d" providerId="ADAL" clId="{E69131D6-6ADD-449A-B530-A2E10AE21C66}" dt="2020-08-21T01:49:49.667" v="444" actId="164"/>
          <ac:picMkLst>
            <pc:docMk/>
            <pc:sldMk cId="4051234727" sldId="266"/>
            <ac:picMk id="10" creationId="{B3A9432B-2749-44F0-A220-AE1F11B1F9D6}"/>
          </ac:picMkLst>
        </pc:picChg>
      </pc:sldChg>
      <pc:sldChg chg="addSp delSp modSp new mod">
        <pc:chgData name="Lu, Hao" userId="a9b15683-2ecf-45f9-ae62-2515e77a514d" providerId="ADAL" clId="{E69131D6-6ADD-449A-B530-A2E10AE21C66}" dt="2020-08-24T08:43:04.535" v="597" actId="1076"/>
        <pc:sldMkLst>
          <pc:docMk/>
          <pc:sldMk cId="2563735501" sldId="267"/>
        </pc:sldMkLst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2" creationId="{85E47413-90EF-4FE0-BB6A-F6817214213D}"/>
          </ac:graphicFrameMkLst>
        </pc:graphicFrameChg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3" creationId="{958B2A38-3784-4364-BBF8-3462AB46D585}"/>
          </ac:graphicFrameMkLst>
        </pc:graphicFrameChg>
        <pc:graphicFrameChg chg="add del mod">
          <ac:chgData name="Lu, Hao" userId="a9b15683-2ecf-45f9-ae62-2515e77a514d" providerId="ADAL" clId="{E69131D6-6ADD-449A-B530-A2E10AE21C66}" dt="2020-08-24T08:42:28.865" v="585" actId="478"/>
          <ac:graphicFrameMkLst>
            <pc:docMk/>
            <pc:sldMk cId="2563735501" sldId="267"/>
            <ac:graphicFrameMk id="4" creationId="{7F6525DD-29F0-4C78-9127-33F55B19D0BC}"/>
          </ac:graphicFrameMkLst>
        </pc:graphicFrameChg>
        <pc:graphicFrameChg chg="add mod">
          <ac:chgData name="Lu, Hao" userId="a9b15683-2ecf-45f9-ae62-2515e77a514d" providerId="ADAL" clId="{E69131D6-6ADD-449A-B530-A2E10AE21C66}" dt="2020-08-24T08:43:04.535" v="597" actId="1076"/>
          <ac:graphicFrameMkLst>
            <pc:docMk/>
            <pc:sldMk cId="2563735501" sldId="267"/>
            <ac:graphicFrameMk id="5" creationId="{F948BBF7-CCA6-4475-B6D7-541722579D97}"/>
          </ac:graphicFrameMkLst>
        </pc:graphicFrameChg>
        <pc:graphicFrameChg chg="add mod">
          <ac:chgData name="Lu, Hao" userId="a9b15683-2ecf-45f9-ae62-2515e77a514d" providerId="ADAL" clId="{E69131D6-6ADD-449A-B530-A2E10AE21C66}" dt="2020-08-24T08:42:45.440" v="593" actId="1076"/>
          <ac:graphicFrameMkLst>
            <pc:docMk/>
            <pc:sldMk cId="2563735501" sldId="267"/>
            <ac:graphicFrameMk id="6" creationId="{254ECB62-0F4E-4B48-84C4-D0D6F8C53E7A}"/>
          </ac:graphicFrameMkLst>
        </pc:graphicFrameChg>
        <pc:graphicFrameChg chg="add mod">
          <ac:chgData name="Lu, Hao" userId="a9b15683-2ecf-45f9-ae62-2515e77a514d" providerId="ADAL" clId="{E69131D6-6ADD-449A-B530-A2E10AE21C66}" dt="2020-08-24T08:42:55.797" v="595" actId="14100"/>
          <ac:graphicFrameMkLst>
            <pc:docMk/>
            <pc:sldMk cId="2563735501" sldId="267"/>
            <ac:graphicFrameMk id="7" creationId="{D18EE96E-9192-4DAA-8DB2-EC7BAC79A5AB}"/>
          </ac:graphicFrameMkLst>
        </pc:graphicFrameChg>
      </pc:sldChg>
      <pc:sldChg chg="addSp delSp add mod">
        <pc:chgData name="Lu, Hao" userId="a9b15683-2ecf-45f9-ae62-2515e77a514d" providerId="ADAL" clId="{E69131D6-6ADD-449A-B530-A2E10AE21C66}" dt="2020-08-24T08:43:11.869" v="599" actId="22"/>
        <pc:sldMkLst>
          <pc:docMk/>
          <pc:sldMk cId="3468179774" sldId="268"/>
        </pc:sldMkLst>
        <pc:picChg chg="add del">
          <ac:chgData name="Lu, Hao" userId="a9b15683-2ecf-45f9-ae62-2515e77a514d" providerId="ADAL" clId="{E69131D6-6ADD-449A-B530-A2E10AE21C66}" dt="2020-08-24T08:43:10.361" v="598" actId="478"/>
          <ac:picMkLst>
            <pc:docMk/>
            <pc:sldMk cId="3468179774" sldId="268"/>
            <ac:picMk id="3" creationId="{7D84FFDF-A9DB-4126-B132-0F0CF78E68E6}"/>
          </ac:picMkLst>
        </pc:picChg>
        <pc:picChg chg="add">
          <ac:chgData name="Lu, Hao" userId="a9b15683-2ecf-45f9-ae62-2515e77a514d" providerId="ADAL" clId="{E69131D6-6ADD-449A-B530-A2E10AE21C66}" dt="2020-08-24T08:43:11.869" v="599" actId="22"/>
          <ac:picMkLst>
            <pc:docMk/>
            <pc:sldMk cId="3468179774" sldId="268"/>
            <ac:picMk id="4" creationId="{61126E2E-E0E0-4070-969B-501BF629674F}"/>
          </ac:picMkLst>
        </pc:picChg>
      </pc:sldChg>
      <pc:sldMasterChg chg="modSldLayout">
        <pc:chgData name="Lu, Hao" userId="a9b15683-2ecf-45f9-ae62-2515e77a514d" providerId="ADAL" clId="{E69131D6-6ADD-449A-B530-A2E10AE21C66}" dt="2020-08-17T07:19:10.997" v="41" actId="478"/>
        <pc:sldMasterMkLst>
          <pc:docMk/>
          <pc:sldMasterMk cId="694074600" sldId="2147483648"/>
        </pc:sldMasterMkLst>
        <pc:sldLayoutChg chg="delSp mod">
          <pc:chgData name="Lu, Hao" userId="a9b15683-2ecf-45f9-ae62-2515e77a514d" providerId="ADAL" clId="{E69131D6-6ADD-449A-B530-A2E10AE21C66}" dt="2020-08-17T07:19:10.997" v="41" actId="478"/>
          <pc:sldLayoutMkLst>
            <pc:docMk/>
            <pc:sldMasterMk cId="694074600" sldId="2147483648"/>
            <pc:sldLayoutMk cId="1390006852" sldId="2147483650"/>
          </pc:sldLayoutMkLst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2" creationId="{6525951C-2D75-4D6A-8156-22A9F01DF6DF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3" creationId="{77237F81-EF89-49C3-9BDB-184BD26E5AEF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4" creationId="{41670F47-68C8-4934-8A8E-DB7678B4AB61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5" creationId="{B53C4795-F1CB-4A63-99CD-C745E9F6F3C0}"/>
            </ac:spMkLst>
          </pc:spChg>
          <pc:spChg chg="del">
            <ac:chgData name="Lu, Hao" userId="a9b15683-2ecf-45f9-ae62-2515e77a514d" providerId="ADAL" clId="{E69131D6-6ADD-449A-B530-A2E10AE21C66}" dt="2020-08-17T07:19:10.997" v="41" actId="478"/>
            <ac:spMkLst>
              <pc:docMk/>
              <pc:sldMasterMk cId="694074600" sldId="2147483648"/>
              <pc:sldLayoutMk cId="1390006852" sldId="2147483650"/>
              <ac:spMk id="6" creationId="{9654F260-7CB9-4B99-9182-59768AD094B9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wnloads\nodal_T_experiment_adadelta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nodal_T_experiment_adadelta!$B$1</c:f>
              <c:strCache>
                <c:ptCount val="1"/>
                <c:pt idx="0">
                  <c:v>Train MSE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nodal_T_experiment_adadelta!$B$2:$B$11</c:f>
              <c:numCache>
                <c:formatCode>General</c:formatCode>
                <c:ptCount val="10"/>
                <c:pt idx="0">
                  <c:v>0.119610581693324</c:v>
                </c:pt>
                <c:pt idx="1">
                  <c:v>6.7620463254776803E-2</c:v>
                </c:pt>
                <c:pt idx="2">
                  <c:v>6.5598302877762096E-2</c:v>
                </c:pt>
                <c:pt idx="3">
                  <c:v>6.4932286740704004E-2</c:v>
                </c:pt>
                <c:pt idx="4">
                  <c:v>6.4619860608469304E-2</c:v>
                </c:pt>
                <c:pt idx="5">
                  <c:v>6.43216453113339E-2</c:v>
                </c:pt>
                <c:pt idx="6">
                  <c:v>6.43216453113339E-2</c:v>
                </c:pt>
                <c:pt idx="7">
                  <c:v>6.4100651532411498E-2</c:v>
                </c:pt>
                <c:pt idx="8">
                  <c:v>6.3870114285837498E-2</c:v>
                </c:pt>
                <c:pt idx="9">
                  <c:v>6.3927107152613696E-2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BCA-44B4-9BCD-9E702FCF10F7}"/>
            </c:ext>
          </c:extLst>
        </c:ser>
        <c:ser>
          <c:idx val="1"/>
          <c:order val="1"/>
          <c:tx>
            <c:strRef>
              <c:f>nodal_T_experiment_adadelta!$E$1</c:f>
              <c:strCache>
                <c:ptCount val="1"/>
                <c:pt idx="0">
                  <c:v>Validation MSE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nodal_T_experiment_adadelta!$E$2:$E$11</c:f>
              <c:numCache>
                <c:formatCode>General</c:formatCode>
                <c:ptCount val="10"/>
                <c:pt idx="0">
                  <c:v>7.0042670138180205E-2</c:v>
                </c:pt>
                <c:pt idx="1">
                  <c:v>6.6170410443097294E-2</c:v>
                </c:pt>
                <c:pt idx="2">
                  <c:v>6.5203713145107006E-2</c:v>
                </c:pt>
                <c:pt idx="3">
                  <c:v>6.4597782850265503E-2</c:v>
                </c:pt>
                <c:pt idx="4">
                  <c:v>6.4515282649546798E-2</c:v>
                </c:pt>
                <c:pt idx="5">
                  <c:v>6.4878401067107905E-2</c:v>
                </c:pt>
                <c:pt idx="6">
                  <c:v>6.4878401067107905E-2</c:v>
                </c:pt>
                <c:pt idx="7">
                  <c:v>6.4276603657752202E-2</c:v>
                </c:pt>
                <c:pt idx="8">
                  <c:v>6.4702266272157402E-2</c:v>
                </c:pt>
                <c:pt idx="9">
                  <c:v>6.4688672263175206E-2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CA-44B4-9BCD-9E702FCF1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447424"/>
        <c:axId val="1529798288"/>
      </c:scatterChart>
      <c:valAx>
        <c:axId val="1695447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798288"/>
        <c:crosses val="autoZero"/>
        <c:crossBetween val="midCat"/>
      </c:valAx>
      <c:valAx>
        <c:axId val="1529798288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447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nodal_T_experiment_adadelta!$C$1</c:f>
              <c:strCache>
                <c:ptCount val="1"/>
                <c:pt idx="0">
                  <c:v>Train MAE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nodal_T_experiment_adadelta!$C$2:$C$12</c:f>
              <c:numCache>
                <c:formatCode>General</c:formatCode>
                <c:ptCount val="11"/>
                <c:pt idx="0">
                  <c:v>0.241970062738115</c:v>
                </c:pt>
                <c:pt idx="1">
                  <c:v>0.192354591039094</c:v>
                </c:pt>
                <c:pt idx="2">
                  <c:v>0.18805837626348801</c:v>
                </c:pt>
                <c:pt idx="3">
                  <c:v>0.186234839081764</c:v>
                </c:pt>
                <c:pt idx="4">
                  <c:v>0.18480901627107099</c:v>
                </c:pt>
                <c:pt idx="5">
                  <c:v>0.18352102435177001</c:v>
                </c:pt>
                <c:pt idx="6">
                  <c:v>0.18352102435177001</c:v>
                </c:pt>
                <c:pt idx="7">
                  <c:v>0.18266105561364701</c:v>
                </c:pt>
                <c:pt idx="8">
                  <c:v>0.181225616390054</c:v>
                </c:pt>
                <c:pt idx="9">
                  <c:v>0.180599225716157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97-4164-86A4-88A7B8C0AB27}"/>
            </c:ext>
          </c:extLst>
        </c:ser>
        <c:ser>
          <c:idx val="1"/>
          <c:order val="1"/>
          <c:tx>
            <c:strRef>
              <c:f>nodal_T_experiment_adadelta!$F$1</c:f>
              <c:strCache>
                <c:ptCount val="1"/>
                <c:pt idx="0">
                  <c:v>Validation MAE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nodal_T_experiment_adadelta!$F$2:$F$12</c:f>
              <c:numCache>
                <c:formatCode>General</c:formatCode>
                <c:ptCount val="11"/>
                <c:pt idx="0">
                  <c:v>0.197329996138811</c:v>
                </c:pt>
                <c:pt idx="1">
                  <c:v>0.189410580456256</c:v>
                </c:pt>
                <c:pt idx="2">
                  <c:v>0.18697136799991099</c:v>
                </c:pt>
                <c:pt idx="3">
                  <c:v>0.18473314523696899</c:v>
                </c:pt>
                <c:pt idx="4">
                  <c:v>0.18368872530758301</c:v>
                </c:pt>
                <c:pt idx="5">
                  <c:v>0.18339739036559999</c:v>
                </c:pt>
                <c:pt idx="6">
                  <c:v>0.18339739036559999</c:v>
                </c:pt>
                <c:pt idx="7">
                  <c:v>0.18304831647872899</c:v>
                </c:pt>
                <c:pt idx="8">
                  <c:v>0.18151633740961501</c:v>
                </c:pt>
                <c:pt idx="9">
                  <c:v>0.180584840968251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97-4164-86A4-88A7B8C0A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103504"/>
        <c:axId val="1695367312"/>
      </c:scatterChart>
      <c:valAx>
        <c:axId val="183210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367312"/>
        <c:crosses val="autoZero"/>
        <c:crossBetween val="midCat"/>
      </c:valAx>
      <c:valAx>
        <c:axId val="1695367312"/>
        <c:scaling>
          <c:orientation val="minMax"/>
          <c:min val="0.1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103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nodal_T_experiment_adadelta!$D$1</c:f>
              <c:strCache>
                <c:ptCount val="1"/>
                <c:pt idx="0">
                  <c:v>Train L1stress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nodal_T_experiment_adadelta!$A$2:$A$12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nodal_T_experiment_adadelta!$D$2:$D$12</c:f>
              <c:numCache>
                <c:formatCode>General</c:formatCode>
                <c:ptCount val="11"/>
                <c:pt idx="0">
                  <c:v>0.93477715948626405</c:v>
                </c:pt>
                <c:pt idx="1">
                  <c:v>0.92606685629597896</c:v>
                </c:pt>
                <c:pt idx="2">
                  <c:v>0.91836396361562</c:v>
                </c:pt>
                <c:pt idx="3">
                  <c:v>0.90432927399193597</c:v>
                </c:pt>
                <c:pt idx="4">
                  <c:v>0.89179445467694995</c:v>
                </c:pt>
                <c:pt idx="5">
                  <c:v>0.88210533968584703</c:v>
                </c:pt>
                <c:pt idx="6">
                  <c:v>0.88210533968584703</c:v>
                </c:pt>
                <c:pt idx="7">
                  <c:v>0.87604902037969001</c:v>
                </c:pt>
                <c:pt idx="8">
                  <c:v>0.87028094822337898</c:v>
                </c:pt>
                <c:pt idx="9">
                  <c:v>0.80885974088033796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EE4-4C41-A5AF-3260CDEDB238}"/>
            </c:ext>
          </c:extLst>
        </c:ser>
        <c:ser>
          <c:idx val="1"/>
          <c:order val="1"/>
          <c:tx>
            <c:strRef>
              <c:f>nodal_T_experiment_adadelta!$G$1</c:f>
              <c:strCache>
                <c:ptCount val="1"/>
                <c:pt idx="0">
                  <c:v>Validation L1stress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nodal_T_experiment_adadelta!$A$2:$A$12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nodal_T_experiment_adadelta!$G$2:$G$12</c:f>
              <c:numCache>
                <c:formatCode>General</c:formatCode>
                <c:ptCount val="11"/>
                <c:pt idx="0">
                  <c:v>0.92920841878897897</c:v>
                </c:pt>
                <c:pt idx="1">
                  <c:v>0.92110342684240099</c:v>
                </c:pt>
                <c:pt idx="2">
                  <c:v>0.91277470155724305</c:v>
                </c:pt>
                <c:pt idx="3">
                  <c:v>0.89803508105145602</c:v>
                </c:pt>
                <c:pt idx="4">
                  <c:v>0.88204899664429104</c:v>
                </c:pt>
                <c:pt idx="5">
                  <c:v>0.87983422692887803</c:v>
                </c:pt>
                <c:pt idx="6">
                  <c:v>0.87983422692887803</c:v>
                </c:pt>
                <c:pt idx="7">
                  <c:v>0.87204836468392</c:v>
                </c:pt>
                <c:pt idx="8">
                  <c:v>0.86101509134243204</c:v>
                </c:pt>
                <c:pt idx="9">
                  <c:v>0.85349061756209699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EE4-4C41-A5AF-3260CDEDB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5067392"/>
        <c:axId val="1164241808"/>
      </c:scatterChart>
      <c:valAx>
        <c:axId val="152506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241808"/>
        <c:crosses val="autoZero"/>
        <c:crossBetween val="midCat"/>
      </c:valAx>
      <c:valAx>
        <c:axId val="116424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067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7810-0EB0-47AA-B221-7D7D2B45CB9C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54549-BE85-417D-8DF8-7E024B18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4549-BE85-417D-8DF8-7E024B183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54549-BE85-417D-8DF8-7E024B1831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0E94-FF7E-4587-8EEB-8708EA863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0075-0F41-4A56-8498-4DB3272D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3E8A-1D7C-4B2B-A575-A774892C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CEC0-064B-4E60-925E-7A54BD10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027A-53F7-4F42-8E6C-77027E10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DC77-A623-482E-B668-052CCEB5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2482E-5F61-4AE5-9A98-C2492E07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D64A-BF02-407A-A924-2B3F1CBF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E4A-2D2A-444F-9241-CE869A5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F619-F4F2-45CF-8FE3-07C16E6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E9DDB-C5D7-4757-803F-CA5A34231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3865-7CBC-4E5D-8E70-7C7CAA02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69B8-2122-4CD5-88A4-827E7FA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78C2-7AD4-4FA3-993D-81405F7C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48D7-94E4-49F9-9DC4-D746663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9B10-C20A-4F4D-9819-BEEE5E2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D6F0-80D4-43F8-9DF7-15DE91B6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6FD6-4129-4BE2-88E1-FB432B4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2F55-0958-456A-8913-463FA103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972F-EE76-4CDC-9314-E6BCA482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3E1-3156-47C9-8FBB-5835171C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F99D-0FA2-464F-8F80-D1BEAEFE8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C03E-1ACF-4773-9BDF-C5B02CB7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1E52-43CD-4AF0-98E1-0C631A02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F3D2-C6EF-4273-905F-1FD45EF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AC6D-0969-4F0D-9A60-25BB34DE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F1A1-E524-4008-A8ED-5A8227B7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3565-A1F0-43D9-BC5B-29C5986D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7286F-E243-40A0-A336-D77EC1AB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3E9B0-BAF8-410A-80BD-16DFD0EFB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34A6E-0147-478C-9653-B8FD0267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00C9B-ACB4-4155-8B00-D8717A13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8DD7C-80FD-4761-B92F-ED3CF671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E3BEB-6B62-49AD-8A91-C211783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92D0-8518-47B7-8364-6DCB4A2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07150-5DD9-449A-972D-ADE681EB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90687-6B29-4898-945C-E427C8C2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FB80F-5DF3-45FE-8199-5F228F26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37DBB-1654-4D93-9E7C-6F456165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DE516-4442-4DEB-B70E-D83F9C28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BEA2-BDB6-4C92-AFF5-7EEE8F6D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3870-14A4-4188-A701-3246DC8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1FD5-F146-4265-B64B-FF0B3353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53D4-BB8F-47D9-A6E9-9D09516D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610CD-B98C-4B5C-9A09-2F76F5B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5FC5-25C4-40C8-98CE-F0B64A90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AADE-FC43-400E-A70C-A824229B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B075-9C4F-45EC-818B-1710853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9686E-FC91-49DC-926B-2EFEA3825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F3B48-3CEE-4C54-BA2A-DF00259F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66A0-A871-4BF3-A0CC-0E6D9861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97C3-B72F-4B6E-A1CC-60497277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C4B-E570-4562-B3BD-8C6D0A68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4E582-4ADE-41C5-A9D1-6CD5AD8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084B-A9A3-47A6-95A5-F1181FA1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E8C2-4BB1-4D0C-A75A-ADD2857BB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BFB32-7587-42B3-AA13-4C9241B9983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B44A-CE60-4413-B866-E239EBE9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FF1A-628F-40B1-B10C-2E213DCA3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3599-A670-49BC-9C99-F74284F1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85E69-83C6-4F48-8387-498A7CB92238}"/>
              </a:ext>
            </a:extLst>
          </p:cNvPr>
          <p:cNvGrpSpPr/>
          <p:nvPr/>
        </p:nvGrpSpPr>
        <p:grpSpPr>
          <a:xfrm>
            <a:off x="1462192" y="719507"/>
            <a:ext cx="9604896" cy="5078098"/>
            <a:chOff x="1462192" y="719507"/>
            <a:chExt cx="9604896" cy="5078098"/>
          </a:xfrm>
        </p:grpSpPr>
        <p:pic>
          <p:nvPicPr>
            <p:cNvPr id="5" name="Picture 4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314AA834-AA66-4996-A644-30D65035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192" y="3859474"/>
              <a:ext cx="9604896" cy="1938131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7D21F44-C7D4-45BD-9DB8-FE4D82617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192" y="1088839"/>
              <a:ext cx="4655737" cy="239649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202838CF-3DA0-486F-B375-D223809E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351" y="1139289"/>
              <a:ext cx="4655737" cy="23314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60789-519F-4A47-B26D-9AA750972F17}"/>
                </a:ext>
              </a:extLst>
            </p:cNvPr>
            <p:cNvSpPr txBox="1"/>
            <p:nvPr/>
          </p:nvSpPr>
          <p:spPr>
            <a:xfrm>
              <a:off x="1462192" y="719507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87DFD-2910-41B4-BA72-8EAECE45C8EB}"/>
                </a:ext>
              </a:extLst>
            </p:cNvPr>
            <p:cNvSpPr txBox="1"/>
            <p:nvPr/>
          </p:nvSpPr>
          <p:spPr>
            <a:xfrm>
              <a:off x="6411351" y="719507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EA21CE-1C7D-4100-B2C5-365B369BC79C}"/>
                </a:ext>
              </a:extLst>
            </p:cNvPr>
            <p:cNvSpPr txBox="1"/>
            <p:nvPr/>
          </p:nvSpPr>
          <p:spPr>
            <a:xfrm>
              <a:off x="1466470" y="3568454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CDCACA-4F8A-4CB9-908E-CCED88475842}"/>
              </a:ext>
            </a:extLst>
          </p:cNvPr>
          <p:cNvGrpSpPr/>
          <p:nvPr/>
        </p:nvGrpSpPr>
        <p:grpSpPr>
          <a:xfrm>
            <a:off x="3223034" y="237168"/>
            <a:ext cx="6858000" cy="6858000"/>
            <a:chOff x="3223034" y="237168"/>
            <a:chExt cx="6858000" cy="6858000"/>
          </a:xfrm>
        </p:grpSpPr>
        <p:pic>
          <p:nvPicPr>
            <p:cNvPr id="5" name="Picture 4" descr="A picture containing keyboard, computer&#10;&#10;Description automatically generated">
              <a:extLst>
                <a:ext uri="{FF2B5EF4-FFF2-40B4-BE49-F238E27FC236}">
                  <a16:creationId xmlns:a16="http://schemas.microsoft.com/office/drawing/2014/main" id="{036E39E3-832D-4113-B731-AF1E94A5D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34" y="237168"/>
              <a:ext cx="6858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FDD15-2CDA-4601-A5AC-C1CE64B01961}"/>
                </a:ext>
              </a:extLst>
            </p:cNvPr>
            <p:cNvSpPr txBox="1"/>
            <p:nvPr/>
          </p:nvSpPr>
          <p:spPr>
            <a:xfrm>
              <a:off x="3223034" y="316871"/>
              <a:ext cx="606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84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49C62A-5D24-43A3-83E6-99EC75A438F9}"/>
              </a:ext>
            </a:extLst>
          </p:cNvPr>
          <p:cNvGrpSpPr/>
          <p:nvPr/>
        </p:nvGrpSpPr>
        <p:grpSpPr>
          <a:xfrm>
            <a:off x="4604441" y="325925"/>
            <a:ext cx="6858000" cy="6858000"/>
            <a:chOff x="4604441" y="325925"/>
            <a:chExt cx="6858000" cy="6858000"/>
          </a:xfrm>
        </p:grpSpPr>
        <p:pic>
          <p:nvPicPr>
            <p:cNvPr id="10" name="Picture 9" descr="A picture containing keyboard, computer&#10;&#10;Description automatically generated">
              <a:extLst>
                <a:ext uri="{FF2B5EF4-FFF2-40B4-BE49-F238E27FC236}">
                  <a16:creationId xmlns:a16="http://schemas.microsoft.com/office/drawing/2014/main" id="{B3A9432B-2749-44F0-A220-AE1F11B1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441" y="325925"/>
              <a:ext cx="6858000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AC05B0-F8DB-489A-981E-1BB7FC3CA83F}"/>
                </a:ext>
              </a:extLst>
            </p:cNvPr>
            <p:cNvSpPr txBox="1"/>
            <p:nvPr/>
          </p:nvSpPr>
          <p:spPr>
            <a:xfrm>
              <a:off x="4604441" y="389299"/>
              <a:ext cx="6065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2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48BBF7-CCA6-4475-B6D7-541722579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94570"/>
              </p:ext>
            </p:extLst>
          </p:nvPr>
        </p:nvGraphicFramePr>
        <p:xfrm>
          <a:off x="1062036" y="2057400"/>
          <a:ext cx="3495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54ECB62-0F4E-4B48-84C4-D0D6F8C53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824017"/>
              </p:ext>
            </p:extLst>
          </p:nvPr>
        </p:nvGraphicFramePr>
        <p:xfrm>
          <a:off x="4557711" y="2062162"/>
          <a:ext cx="3495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8EE96E-9192-4DAA-8DB2-EC7BAC79A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077194"/>
              </p:ext>
            </p:extLst>
          </p:nvPr>
        </p:nvGraphicFramePr>
        <p:xfrm>
          <a:off x="8062912" y="2062162"/>
          <a:ext cx="3495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373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26E2E-E0E0-4070-969B-501BF629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9" y="2057281"/>
            <a:ext cx="1049822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E22B9-01C6-4AC7-B71F-13C36306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874554"/>
            <a:ext cx="965690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27A8B9A-4627-402F-8AF4-01147D2AB18C}"/>
              </a:ext>
            </a:extLst>
          </p:cNvPr>
          <p:cNvGrpSpPr/>
          <p:nvPr/>
        </p:nvGrpSpPr>
        <p:grpSpPr>
          <a:xfrm>
            <a:off x="1330623" y="525799"/>
            <a:ext cx="9604897" cy="5410969"/>
            <a:chOff x="1330623" y="525799"/>
            <a:chExt cx="9604897" cy="5410969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56A1BD3E-5419-43B3-8A9D-5DAFEB23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4" y="3540278"/>
              <a:ext cx="4655737" cy="239649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4C287517-E7D9-4C2B-B2DC-33150170F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783" y="3590728"/>
              <a:ext cx="4655737" cy="2331444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0A2EF2BC-12A4-40F8-88B7-86749324B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624" y="833702"/>
              <a:ext cx="4655737" cy="2392873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450C8539-F70B-4E74-A8F9-FE4C56B1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9783" y="895131"/>
              <a:ext cx="4655737" cy="23314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C6375B-DBC5-401F-8B1B-D9833FE1BDEE}"/>
                </a:ext>
              </a:extLst>
            </p:cNvPr>
            <p:cNvSpPr txBox="1"/>
            <p:nvPr/>
          </p:nvSpPr>
          <p:spPr>
            <a:xfrm>
              <a:off x="1330624" y="525799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F6466E-0721-4D75-9BF9-EC256F725EA5}"/>
                </a:ext>
              </a:extLst>
            </p:cNvPr>
            <p:cNvSpPr txBox="1"/>
            <p:nvPr/>
          </p:nvSpPr>
          <p:spPr>
            <a:xfrm>
              <a:off x="1330623" y="3244334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4777E-23E8-4A89-A70E-6F821D4A1A80}"/>
                </a:ext>
              </a:extLst>
            </p:cNvPr>
            <p:cNvSpPr txBox="1"/>
            <p:nvPr/>
          </p:nvSpPr>
          <p:spPr>
            <a:xfrm>
              <a:off x="6279783" y="3250166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3AB649-AA2D-41B6-93C9-A171CC624E86}"/>
                </a:ext>
              </a:extLst>
            </p:cNvPr>
            <p:cNvSpPr txBox="1"/>
            <p:nvPr/>
          </p:nvSpPr>
          <p:spPr>
            <a:xfrm>
              <a:off x="6279782" y="530729"/>
              <a:ext cx="39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5F6E4C-6239-46DA-A4B5-A0F2516A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706900"/>
            <a:ext cx="9656901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5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6C9ADF-381B-47DA-A43B-176879316D57}"/>
              </a:ext>
            </a:extLst>
          </p:cNvPr>
          <p:cNvGrpSpPr/>
          <p:nvPr/>
        </p:nvGrpSpPr>
        <p:grpSpPr>
          <a:xfrm>
            <a:off x="1611524" y="1436123"/>
            <a:ext cx="7555677" cy="5345587"/>
            <a:chOff x="1611524" y="1436123"/>
            <a:chExt cx="7555677" cy="53455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C7C519-78B1-4753-800F-3407C49B60E2}"/>
                </a:ext>
              </a:extLst>
            </p:cNvPr>
            <p:cNvGrpSpPr/>
            <p:nvPr/>
          </p:nvGrpSpPr>
          <p:grpSpPr>
            <a:xfrm>
              <a:off x="1611524" y="1436123"/>
              <a:ext cx="3591278" cy="2810045"/>
              <a:chOff x="1611524" y="1436123"/>
              <a:chExt cx="3591278" cy="2810045"/>
            </a:xfrm>
          </p:grpSpPr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F43D64B-0035-4647-AA21-B891C505F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1524" y="1697733"/>
                <a:ext cx="3591278" cy="254843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7EA7B8-924B-49FD-A3F0-D747079E0A13}"/>
                  </a:ext>
                </a:extLst>
              </p:cNvPr>
              <p:cNvSpPr txBox="1"/>
              <p:nvPr/>
            </p:nvSpPr>
            <p:spPr>
              <a:xfrm>
                <a:off x="1611524" y="1436123"/>
                <a:ext cx="3947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a)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440AA4-0D96-4791-9BC8-EE0364CD2664}"/>
                </a:ext>
              </a:extLst>
            </p:cNvPr>
            <p:cNvGrpSpPr/>
            <p:nvPr/>
          </p:nvGrpSpPr>
          <p:grpSpPr>
            <a:xfrm>
              <a:off x="5524289" y="1436123"/>
              <a:ext cx="3642912" cy="2810045"/>
              <a:chOff x="5524289" y="1436123"/>
              <a:chExt cx="3642912" cy="281004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4A3E9E7-63BB-4030-94B1-5C6FEFF351F4}"/>
                  </a:ext>
                </a:extLst>
              </p:cNvPr>
              <p:cNvGrpSpPr/>
              <p:nvPr/>
            </p:nvGrpSpPr>
            <p:grpSpPr>
              <a:xfrm>
                <a:off x="5524289" y="1436123"/>
                <a:ext cx="3642912" cy="2810045"/>
                <a:chOff x="5623877" y="1436123"/>
                <a:chExt cx="3642912" cy="281004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A0D617-76A1-4B94-B807-175FE5E7EE9F}"/>
                    </a:ext>
                  </a:extLst>
                </p:cNvPr>
                <p:cNvSpPr txBox="1"/>
                <p:nvPr/>
              </p:nvSpPr>
              <p:spPr>
                <a:xfrm>
                  <a:off x="5623877" y="1436123"/>
                  <a:ext cx="3947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b)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07CB999-4261-479D-8FBB-8D12189E4BA8}"/>
                    </a:ext>
                  </a:extLst>
                </p:cNvPr>
                <p:cNvGrpSpPr/>
                <p:nvPr/>
              </p:nvGrpSpPr>
              <p:grpSpPr>
                <a:xfrm>
                  <a:off x="5623877" y="1859174"/>
                  <a:ext cx="3642912" cy="2386994"/>
                  <a:chOff x="5566657" y="1691038"/>
                  <a:chExt cx="3642912" cy="2386994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EF32D597-FE63-4766-BEFB-0C1C49FB0B91}"/>
                      </a:ext>
                    </a:extLst>
                  </p:cNvPr>
                  <p:cNvGrpSpPr/>
                  <p:nvPr/>
                </p:nvGrpSpPr>
                <p:grpSpPr>
                  <a:xfrm>
                    <a:off x="5810176" y="1691038"/>
                    <a:ext cx="2575481" cy="2386994"/>
                    <a:chOff x="6509065" y="1765207"/>
                    <a:chExt cx="2575481" cy="2386994"/>
                  </a:xfrm>
                </p:grpSpPr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ECB5D3AE-B7D4-4A9C-8A5A-828BE4760D99}"/>
                        </a:ext>
                      </a:extLst>
                    </p:cNvPr>
                    <p:cNvCxnSpPr>
                      <a:cxnSpLocks/>
                      <a:stCxn id="18" idx="2"/>
                    </p:cNvCxnSpPr>
                    <p:nvPr/>
                  </p:nvCxnSpPr>
                  <p:spPr>
                    <a:xfrm>
                      <a:off x="6954834" y="2011428"/>
                      <a:ext cx="0" cy="3707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5FF57551-60D9-43E2-BF11-8FECB97B7290}"/>
                        </a:ext>
                      </a:extLst>
                    </p:cNvPr>
                    <p:cNvCxnSpPr>
                      <a:cxnSpLocks/>
                      <a:stCxn id="20" idx="2"/>
                    </p:cNvCxnSpPr>
                    <p:nvPr/>
                  </p:nvCxnSpPr>
                  <p:spPr>
                    <a:xfrm>
                      <a:off x="8638778" y="2018123"/>
                      <a:ext cx="0" cy="3707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0CB6806A-90E4-4BC7-A6BE-1B161D3982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54834" y="2203496"/>
                      <a:ext cx="1683944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B74204-C65D-47E9-8309-492AA757B1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9065" y="1765207"/>
                      <a:ext cx="89153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start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C230DFA-54C4-4B94-9633-BB6854FC3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3009" y="1771902"/>
                      <a:ext cx="89153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end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83FE7830-BB5C-4A2E-882E-8010FC6C5C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5175" y="1946673"/>
                      <a:ext cx="948689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/>
                        <a:t>Source length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2258F51-FB4E-43A9-87DD-BEFAFEB33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0874" y="3905980"/>
                      <a:ext cx="11372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/>
                        <a:t>Fixed boundary</a:t>
                      </a:r>
                      <a:endParaRPr lang="en-US" sz="1000" dirty="0"/>
                    </a:p>
                  </p:txBody>
                </p:sp>
              </p:grpSp>
              <p:pic>
                <p:nvPicPr>
                  <p:cNvPr id="4" name="Picture 3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9C4206AD-2CBA-4F35-9315-F90A5A151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57" y="2302782"/>
                    <a:ext cx="2647943" cy="1323972"/>
                  </a:xfrm>
                  <a:prstGeom prst="rect">
                    <a:avLst/>
                  </a:prstGeom>
                </p:spPr>
              </p:pic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20AA760F-96B3-4268-B1A0-1F5289337892}"/>
                      </a:ext>
                    </a:extLst>
                  </p:cNvPr>
                  <p:cNvCxnSpPr>
                    <a:cxnSpLocks/>
                    <a:stCxn id="21" idx="1"/>
                    <a:endCxn id="4" idx="3"/>
                  </p:cNvCxnSpPr>
                  <p:nvPr/>
                </p:nvCxnSpPr>
                <p:spPr>
                  <a:xfrm flipH="1">
                    <a:off x="8214600" y="2964768"/>
                    <a:ext cx="34837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ED0705D-CF8E-4EF4-AE1D-DE9DBE83B49A}"/>
                      </a:ext>
                    </a:extLst>
                  </p:cNvPr>
                  <p:cNvSpPr txBox="1"/>
                  <p:nvPr/>
                </p:nvSpPr>
                <p:spPr>
                  <a:xfrm>
                    <a:off x="8562975" y="2841657"/>
                    <a:ext cx="64659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Paddings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70BE2CB2-55B8-44BE-831B-FBE3ABD7A499}"/>
                      </a:ext>
                    </a:extLst>
                  </p:cNvPr>
                  <p:cNvCxnSpPr>
                    <a:cxnSpLocks/>
                    <a:stCxn id="32" idx="0"/>
                    <a:endCxn id="4" idx="2"/>
                  </p:cNvCxnSpPr>
                  <p:nvPr/>
                </p:nvCxnSpPr>
                <p:spPr>
                  <a:xfrm flipV="1">
                    <a:off x="6890628" y="3626754"/>
                    <a:ext cx="1" cy="2050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33F945-D90E-4D5B-9246-50B71E767FF9}"/>
                  </a:ext>
                </a:extLst>
              </p:cNvPr>
              <p:cNvSpPr txBox="1"/>
              <p:nvPr/>
            </p:nvSpPr>
            <p:spPr>
              <a:xfrm>
                <a:off x="6524962" y="3009793"/>
                <a:ext cx="6465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density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D8FC571-23EE-4181-9DBA-C44B04639D94}"/>
                </a:ext>
              </a:extLst>
            </p:cNvPr>
            <p:cNvGrpSpPr/>
            <p:nvPr/>
          </p:nvGrpSpPr>
          <p:grpSpPr>
            <a:xfrm>
              <a:off x="3882594" y="4253995"/>
              <a:ext cx="3029426" cy="2527715"/>
              <a:chOff x="3882594" y="4253995"/>
              <a:chExt cx="3029426" cy="252771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C01BEC-8040-4E3A-B97F-741BF7EDAC9B}"/>
                  </a:ext>
                </a:extLst>
              </p:cNvPr>
              <p:cNvSpPr txBox="1"/>
              <p:nvPr/>
            </p:nvSpPr>
            <p:spPr>
              <a:xfrm>
                <a:off x="3882594" y="4253995"/>
                <a:ext cx="3947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</a:t>
                </a:r>
                <a:r>
                  <a:rPr lang="en-US" sz="1050" dirty="0"/>
                  <a:t>)</a:t>
                </a:r>
              </a:p>
            </p:txBody>
          </p:sp>
          <p:pic>
            <p:nvPicPr>
              <p:cNvPr id="6" name="Picture 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127F0CFB-0EE4-4804-93ED-AFA01777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2594" y="4785043"/>
                <a:ext cx="3029426" cy="19966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572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2CC03-E133-4E87-A427-C068EFFA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758720"/>
            <a:ext cx="7559695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ED69E8-11D4-4062-9402-820B8128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085850"/>
            <a:ext cx="9639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88180D2-4248-402D-9D0F-B982EAE7A8E3}"/>
              </a:ext>
            </a:extLst>
          </p:cNvPr>
          <p:cNvGrpSpPr/>
          <p:nvPr/>
        </p:nvGrpSpPr>
        <p:grpSpPr>
          <a:xfrm>
            <a:off x="-448437" y="-111964"/>
            <a:ext cx="12439608" cy="6746951"/>
            <a:chOff x="-448437" y="-111964"/>
            <a:chExt cx="12439608" cy="6746951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B9ACFC37-8243-47B0-85EC-EB5DD85D0CBA}"/>
                </a:ext>
              </a:extLst>
            </p:cNvPr>
            <p:cNvGrpSpPr/>
            <p:nvPr/>
          </p:nvGrpSpPr>
          <p:grpSpPr>
            <a:xfrm>
              <a:off x="-448437" y="-111964"/>
              <a:ext cx="12439608" cy="6746951"/>
              <a:chOff x="-448437" y="-111964"/>
              <a:chExt cx="12439608" cy="674695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A68E1A-DAB4-4DCB-A834-402A9F37A0B6}"/>
                  </a:ext>
                </a:extLst>
              </p:cNvPr>
              <p:cNvSpPr/>
              <p:nvPr/>
            </p:nvSpPr>
            <p:spPr>
              <a:xfrm>
                <a:off x="1330263" y="482397"/>
                <a:ext cx="60960" cy="96689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B103FC-AAB4-4D94-82FB-CD4C08AC4F26}"/>
                  </a:ext>
                </a:extLst>
              </p:cNvPr>
              <p:cNvSpPr/>
              <p:nvPr/>
            </p:nvSpPr>
            <p:spPr>
              <a:xfrm>
                <a:off x="1568007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F9DD31-A78D-4647-AE4F-D0A18F172D50}"/>
                  </a:ext>
                </a:extLst>
              </p:cNvPr>
              <p:cNvSpPr/>
              <p:nvPr/>
            </p:nvSpPr>
            <p:spPr>
              <a:xfrm>
                <a:off x="1933767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3F2C3E-FD2A-460F-8F5F-F847FD88626F}"/>
                  </a:ext>
                </a:extLst>
              </p:cNvPr>
              <p:cNvSpPr/>
              <p:nvPr/>
            </p:nvSpPr>
            <p:spPr>
              <a:xfrm>
                <a:off x="2616186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CE4A88-5DAE-42D5-83B2-D2ECA159E81E}"/>
                  </a:ext>
                </a:extLst>
              </p:cNvPr>
              <p:cNvSpPr/>
              <p:nvPr/>
            </p:nvSpPr>
            <p:spPr>
              <a:xfrm>
                <a:off x="1574020" y="188593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50871-2160-41B0-9FB4-F6A97307678E}"/>
                  </a:ext>
                </a:extLst>
              </p:cNvPr>
              <p:cNvSpPr/>
              <p:nvPr/>
            </p:nvSpPr>
            <p:spPr>
              <a:xfrm>
                <a:off x="1939779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4C0100-FF7D-41FB-8758-F949A032B765}"/>
                  </a:ext>
                </a:extLst>
              </p:cNvPr>
              <p:cNvSpPr/>
              <p:nvPr/>
            </p:nvSpPr>
            <p:spPr>
              <a:xfrm>
                <a:off x="2420219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41BF4F-8AA1-4F03-ADB2-4009331EB16C}"/>
                  </a:ext>
                </a:extLst>
              </p:cNvPr>
              <p:cNvSpPr/>
              <p:nvPr/>
            </p:nvSpPr>
            <p:spPr>
              <a:xfrm>
                <a:off x="2895323" y="1885935"/>
                <a:ext cx="303657" cy="7235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B9C5D0-8BA9-47C8-BB57-2BA2AB4CC6B6}"/>
                  </a:ext>
                </a:extLst>
              </p:cNvPr>
              <p:cNvSpPr/>
              <p:nvPr/>
            </p:nvSpPr>
            <p:spPr>
              <a:xfrm>
                <a:off x="1572252" y="3046139"/>
                <a:ext cx="303657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11576-C818-488A-AB9C-FDB1D7FDD0C5}"/>
                  </a:ext>
                </a:extLst>
              </p:cNvPr>
              <p:cNvSpPr/>
              <p:nvPr/>
            </p:nvSpPr>
            <p:spPr>
              <a:xfrm>
                <a:off x="2058787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35A810-F8BA-4020-8600-E0CD3DC81FB2}"/>
                  </a:ext>
                </a:extLst>
              </p:cNvPr>
              <p:cNvSpPr/>
              <p:nvPr/>
            </p:nvSpPr>
            <p:spPr>
              <a:xfrm>
                <a:off x="2710674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02D1A7B-62FD-485D-BFEC-156EB612015D}"/>
                  </a:ext>
                </a:extLst>
              </p:cNvPr>
              <p:cNvSpPr/>
              <p:nvPr/>
            </p:nvSpPr>
            <p:spPr>
              <a:xfrm>
                <a:off x="3362561" y="3046139"/>
                <a:ext cx="469009" cy="5270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9D0630-4A27-48D3-8062-8B4F17522846}"/>
                  </a:ext>
                </a:extLst>
              </p:cNvPr>
              <p:cNvSpPr/>
              <p:nvPr/>
            </p:nvSpPr>
            <p:spPr>
              <a:xfrm>
                <a:off x="1591549" y="4009818"/>
                <a:ext cx="469009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482FC4-A905-48E9-AC4B-F266C904C3C7}"/>
                  </a:ext>
                </a:extLst>
              </p:cNvPr>
              <p:cNvSpPr/>
              <p:nvPr/>
            </p:nvSpPr>
            <p:spPr>
              <a:xfrm>
                <a:off x="2243436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9360E-A360-4100-A541-38C83F99FF00}"/>
                  </a:ext>
                </a:extLst>
              </p:cNvPr>
              <p:cNvSpPr/>
              <p:nvPr/>
            </p:nvSpPr>
            <p:spPr>
              <a:xfrm>
                <a:off x="3078201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48FE07-E7E8-4BB7-A35B-B381616CB8AF}"/>
                  </a:ext>
                </a:extLst>
              </p:cNvPr>
              <p:cNvSpPr/>
              <p:nvPr/>
            </p:nvSpPr>
            <p:spPr>
              <a:xfrm>
                <a:off x="3912966" y="4009818"/>
                <a:ext cx="651887" cy="3391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FAE5AC1-4A14-4CB0-896C-178A74FA58DF}"/>
                  </a:ext>
                </a:extLst>
              </p:cNvPr>
              <p:cNvSpPr/>
              <p:nvPr/>
            </p:nvSpPr>
            <p:spPr>
              <a:xfrm>
                <a:off x="1591549" y="4785641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73FF3C-B27B-4617-A10A-B3BBEE38DEDE}"/>
                  </a:ext>
                </a:extLst>
              </p:cNvPr>
              <p:cNvSpPr/>
              <p:nvPr/>
            </p:nvSpPr>
            <p:spPr>
              <a:xfrm>
                <a:off x="2426314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8CC8C5-C009-457C-A1E0-3D1A539740C2}"/>
                  </a:ext>
                </a:extLst>
              </p:cNvPr>
              <p:cNvSpPr/>
              <p:nvPr/>
            </p:nvSpPr>
            <p:spPr>
              <a:xfrm>
                <a:off x="3443957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28DF3C-06B4-4938-84A4-451F73CCCD0C}"/>
                  </a:ext>
                </a:extLst>
              </p:cNvPr>
              <p:cNvSpPr/>
              <p:nvPr/>
            </p:nvSpPr>
            <p:spPr>
              <a:xfrm>
                <a:off x="4461600" y="4785641"/>
                <a:ext cx="834765" cy="2282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BEDAF3-1D55-4BCD-B0C6-22A021AF7865}"/>
                  </a:ext>
                </a:extLst>
              </p:cNvPr>
              <p:cNvSpPr/>
              <p:nvPr/>
            </p:nvSpPr>
            <p:spPr>
              <a:xfrm>
                <a:off x="3720254" y="5574881"/>
                <a:ext cx="834765" cy="95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6274BB0-FF4B-4C5E-8F0E-B3936C7B6396}"/>
                  </a:ext>
                </a:extLst>
              </p:cNvPr>
              <p:cNvSpPr/>
              <p:nvPr/>
            </p:nvSpPr>
            <p:spPr>
              <a:xfrm>
                <a:off x="6982335" y="5574881"/>
                <a:ext cx="947745" cy="8351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557727-A743-4126-A102-03382E222D2D}"/>
                  </a:ext>
                </a:extLst>
              </p:cNvPr>
              <p:cNvSpPr/>
              <p:nvPr/>
            </p:nvSpPr>
            <p:spPr>
              <a:xfrm>
                <a:off x="6757218" y="4783209"/>
                <a:ext cx="41181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E5333B-539C-4F56-B8E8-2D0B78FAC900}"/>
                  </a:ext>
                </a:extLst>
              </p:cNvPr>
              <p:cNvSpPr/>
              <p:nvPr/>
            </p:nvSpPr>
            <p:spPr>
              <a:xfrm>
                <a:off x="6339837" y="4783208"/>
                <a:ext cx="415866" cy="22822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3550313-B00B-4DF1-BF7D-9897C70E1D53}"/>
                  </a:ext>
                </a:extLst>
              </p:cNvPr>
              <p:cNvSpPr/>
              <p:nvPr/>
            </p:nvSpPr>
            <p:spPr>
              <a:xfrm>
                <a:off x="7791086" y="4017708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CC2BB-0ADA-4CDC-B18C-7345A28B5367}"/>
                  </a:ext>
                </a:extLst>
              </p:cNvPr>
              <p:cNvSpPr/>
              <p:nvPr/>
            </p:nvSpPr>
            <p:spPr>
              <a:xfrm>
                <a:off x="6957291" y="4017708"/>
                <a:ext cx="325433" cy="3391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9C9385-9D7D-4606-A4AB-854F6AA6AC56}"/>
                  </a:ext>
                </a:extLst>
              </p:cNvPr>
              <p:cNvSpPr/>
              <p:nvPr/>
            </p:nvSpPr>
            <p:spPr>
              <a:xfrm>
                <a:off x="7356036" y="4783211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AF05B9-7D23-44A6-BC7B-1F096CF9B35F}"/>
                  </a:ext>
                </a:extLst>
              </p:cNvPr>
              <p:cNvSpPr/>
              <p:nvPr/>
            </p:nvSpPr>
            <p:spPr>
              <a:xfrm>
                <a:off x="8189180" y="4783210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E56C1F-A88A-4572-9608-B3FE879EA542}"/>
                  </a:ext>
                </a:extLst>
              </p:cNvPr>
              <p:cNvSpPr/>
              <p:nvPr/>
            </p:nvSpPr>
            <p:spPr>
              <a:xfrm>
                <a:off x="9023572" y="4783210"/>
                <a:ext cx="651887" cy="2282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1BFA6A8-E193-4D90-AB82-B60AECE84FD0}"/>
                  </a:ext>
                </a:extLst>
              </p:cNvPr>
              <p:cNvSpPr/>
              <p:nvPr/>
            </p:nvSpPr>
            <p:spPr>
              <a:xfrm>
                <a:off x="7284397" y="4017708"/>
                <a:ext cx="325433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E84658-AD41-495C-AEA9-F3167D9553E4}"/>
                  </a:ext>
                </a:extLst>
              </p:cNvPr>
              <p:cNvSpPr/>
              <p:nvPr/>
            </p:nvSpPr>
            <p:spPr>
              <a:xfrm>
                <a:off x="8479629" y="4017707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0E865C9-A26A-4081-B903-2FE3F9D46E7B}"/>
                  </a:ext>
                </a:extLst>
              </p:cNvPr>
              <p:cNvSpPr/>
              <p:nvPr/>
            </p:nvSpPr>
            <p:spPr>
              <a:xfrm>
                <a:off x="9168172" y="4019343"/>
                <a:ext cx="507287" cy="3391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C540F0-9D3F-4AF9-9FCB-F1306161AA7C}"/>
                  </a:ext>
                </a:extLst>
              </p:cNvPr>
              <p:cNvSpPr/>
              <p:nvPr/>
            </p:nvSpPr>
            <p:spPr>
              <a:xfrm>
                <a:off x="7690656" y="3046140"/>
                <a:ext cx="239424" cy="52703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EC6C19-91DE-483A-B741-2F2F857A0128}"/>
                  </a:ext>
                </a:extLst>
              </p:cNvPr>
              <p:cNvSpPr/>
              <p:nvPr/>
            </p:nvSpPr>
            <p:spPr>
              <a:xfrm>
                <a:off x="7930080" y="3046139"/>
                <a:ext cx="239424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AF3C64-A4CA-4871-A858-2AB86F052B1B}"/>
                  </a:ext>
                </a:extLst>
              </p:cNvPr>
              <p:cNvSpPr/>
              <p:nvPr/>
            </p:nvSpPr>
            <p:spPr>
              <a:xfrm>
                <a:off x="8402648" y="3046139"/>
                <a:ext cx="303657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88E0640-A58F-4B7A-8A42-FAFECC9F7410}"/>
                  </a:ext>
                </a:extLst>
              </p:cNvPr>
              <p:cNvSpPr/>
              <p:nvPr/>
            </p:nvSpPr>
            <p:spPr>
              <a:xfrm>
                <a:off x="8887561" y="3052318"/>
                <a:ext cx="303321" cy="5270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7C234F-8A5F-4CCA-967C-24448604F83F}"/>
                  </a:ext>
                </a:extLst>
              </p:cNvPr>
              <p:cNvSpPr/>
              <p:nvPr/>
            </p:nvSpPr>
            <p:spPr>
              <a:xfrm>
                <a:off x="9372138" y="3054823"/>
                <a:ext cx="303321" cy="5270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B304BC-88CE-4DDC-B4DE-4FAD4D494C81}"/>
                  </a:ext>
                </a:extLst>
              </p:cNvPr>
              <p:cNvSpPr/>
              <p:nvPr/>
            </p:nvSpPr>
            <p:spPr>
              <a:xfrm>
                <a:off x="8282070" y="1885935"/>
                <a:ext cx="153459" cy="7235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D21FA4-A400-4B2A-A8CD-320601E30870}"/>
                  </a:ext>
                </a:extLst>
              </p:cNvPr>
              <p:cNvSpPr/>
              <p:nvPr/>
            </p:nvSpPr>
            <p:spPr>
              <a:xfrm>
                <a:off x="8435529" y="1885935"/>
                <a:ext cx="153459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E7B0B2-3ECC-4064-B6E5-53D504B82441}"/>
                  </a:ext>
                </a:extLst>
              </p:cNvPr>
              <p:cNvSpPr/>
              <p:nvPr/>
            </p:nvSpPr>
            <p:spPr>
              <a:xfrm>
                <a:off x="9124326" y="189625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A62317-4603-4F11-B988-2A789F1258AA}"/>
                  </a:ext>
                </a:extLst>
              </p:cNvPr>
              <p:cNvSpPr/>
              <p:nvPr/>
            </p:nvSpPr>
            <p:spPr>
              <a:xfrm>
                <a:off x="9486483" y="1885935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ECE9756-4C67-4604-AFC1-C1D56B6C0A34}"/>
                  </a:ext>
                </a:extLst>
              </p:cNvPr>
              <p:cNvSpPr/>
              <p:nvPr/>
            </p:nvSpPr>
            <p:spPr>
              <a:xfrm>
                <a:off x="8762169" y="1898876"/>
                <a:ext cx="188976" cy="723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2DB8C7-B3B0-45F4-A64E-5BBE760AF9A3}"/>
                  </a:ext>
                </a:extLst>
              </p:cNvPr>
              <p:cNvSpPr/>
              <p:nvPr/>
            </p:nvSpPr>
            <p:spPr>
              <a:xfrm>
                <a:off x="10167756" y="472872"/>
                <a:ext cx="60960" cy="96689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57CE5E-F4D1-4D01-BC32-5CEE88B3AC3F}"/>
                  </a:ext>
                </a:extLst>
              </p:cNvPr>
              <p:cNvSpPr/>
              <p:nvPr/>
            </p:nvSpPr>
            <p:spPr>
              <a:xfrm>
                <a:off x="2272998" y="482397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1C5A1B5-EE85-49C7-9E02-708EBB8D9DDF}"/>
                  </a:ext>
                </a:extLst>
              </p:cNvPr>
              <p:cNvSpPr/>
              <p:nvPr/>
            </p:nvSpPr>
            <p:spPr>
              <a:xfrm>
                <a:off x="9830907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965094-8B5D-4E14-AC3B-002F2A66CD19}"/>
                  </a:ext>
                </a:extLst>
              </p:cNvPr>
              <p:cNvSpPr/>
              <p:nvPr/>
            </p:nvSpPr>
            <p:spPr>
              <a:xfrm>
                <a:off x="8798686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478F80D-C4C2-4BB7-A77A-AE888D35AB21}"/>
                  </a:ext>
                </a:extLst>
              </p:cNvPr>
              <p:cNvSpPr/>
              <p:nvPr/>
            </p:nvSpPr>
            <p:spPr>
              <a:xfrm>
                <a:off x="9137917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B4DFFF8-86D6-42D1-9F5C-0B7A60868ECA}"/>
                  </a:ext>
                </a:extLst>
              </p:cNvPr>
              <p:cNvSpPr/>
              <p:nvPr/>
            </p:nvSpPr>
            <p:spPr>
              <a:xfrm>
                <a:off x="8537172" y="482397"/>
                <a:ext cx="138692" cy="9668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433376-F0FA-46E1-B58C-C23DEFBC865D}"/>
                  </a:ext>
                </a:extLst>
              </p:cNvPr>
              <p:cNvSpPr/>
              <p:nvPr/>
            </p:nvSpPr>
            <p:spPr>
              <a:xfrm>
                <a:off x="8400539" y="486524"/>
                <a:ext cx="137179" cy="96689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DEB12D-7C7B-42F8-9E7A-1E7CF1A1C085}"/>
                  </a:ext>
                </a:extLst>
              </p:cNvPr>
              <p:cNvSpPr/>
              <p:nvPr/>
            </p:nvSpPr>
            <p:spPr>
              <a:xfrm>
                <a:off x="9484371" y="474508"/>
                <a:ext cx="188976" cy="96689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2671101-8455-4C8B-B53D-3AB1D3496C49}"/>
                  </a:ext>
                </a:extLst>
              </p:cNvPr>
              <p:cNvCxnSpPr>
                <a:cxnSpLocks/>
                <a:stCxn id="6" idx="3"/>
                <a:endCxn id="51" idx="1"/>
              </p:cNvCxnSpPr>
              <p:nvPr/>
            </p:nvCxnSpPr>
            <p:spPr>
              <a:xfrm>
                <a:off x="2805162" y="965846"/>
                <a:ext cx="5595377" cy="4127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FDC1E33-93DC-4AAA-A2FD-C7E7F3C0F55C}"/>
                  </a:ext>
                </a:extLst>
              </p:cNvPr>
              <p:cNvCxnSpPr>
                <a:cxnSpLocks/>
                <a:stCxn id="10" idx="3"/>
                <a:endCxn id="40" idx="1"/>
              </p:cNvCxnSpPr>
              <p:nvPr/>
            </p:nvCxnSpPr>
            <p:spPr>
              <a:xfrm>
                <a:off x="3198980" y="2247717"/>
                <a:ext cx="5083090" cy="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7A42714-CD94-4E36-AEB1-9D2E4BBCD269}"/>
                  </a:ext>
                </a:extLst>
              </p:cNvPr>
              <p:cNvCxnSpPr>
                <a:cxnSpLocks/>
                <a:stCxn id="18" idx="3"/>
                <a:endCxn id="28" idx="1"/>
              </p:cNvCxnSpPr>
              <p:nvPr/>
            </p:nvCxnSpPr>
            <p:spPr>
              <a:xfrm>
                <a:off x="4564853" y="4179410"/>
                <a:ext cx="2392438" cy="7890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D7F6A18-2276-4572-90E9-A69204CC35C4}"/>
                  </a:ext>
                </a:extLst>
              </p:cNvPr>
              <p:cNvCxnSpPr>
                <a:cxnSpLocks/>
                <a:stCxn id="22" idx="3"/>
                <a:endCxn id="26" idx="1"/>
              </p:cNvCxnSpPr>
              <p:nvPr/>
            </p:nvCxnSpPr>
            <p:spPr>
              <a:xfrm flipV="1">
                <a:off x="5296365" y="4897322"/>
                <a:ext cx="1043472" cy="2433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3F5575B-AC17-4A2D-99B9-5A6686D4A81E}"/>
                  </a:ext>
                </a:extLst>
              </p:cNvPr>
              <p:cNvCxnSpPr>
                <a:cxnSpLocks/>
                <a:stCxn id="14" idx="3"/>
                <a:endCxn id="35" idx="1"/>
              </p:cNvCxnSpPr>
              <p:nvPr/>
            </p:nvCxnSpPr>
            <p:spPr>
              <a:xfrm>
                <a:off x="3831570" y="3309659"/>
                <a:ext cx="3859086" cy="1"/>
              </a:xfrm>
              <a:prstGeom prst="straightConnector1">
                <a:avLst/>
              </a:prstGeom>
              <a:ln w="12700">
                <a:solidFill>
                  <a:schemeClr val="accent3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250579D1-601F-4D0C-AA1E-81DDB2DE974D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rot="5400000">
                <a:off x="1971271" y="1146532"/>
                <a:ext cx="436640" cy="1042166"/>
              </a:xfrm>
              <a:prstGeom prst="bent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488F7C5D-49D4-4187-A824-FAFA3091B84D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 rot="5400000">
                <a:off x="2167297" y="2166284"/>
                <a:ext cx="436640" cy="132307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FBC36C85-A71F-4CE3-AF03-8EA289658FBD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 rot="5400000">
                <a:off x="2493240" y="2905992"/>
                <a:ext cx="436640" cy="177101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D8FC42B7-A049-4BE0-885B-AAFB662FCC55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 rot="5400000">
                <a:off x="2859882" y="3406613"/>
                <a:ext cx="436640" cy="232141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75CF3CA-C6F6-43CB-B779-84DD870254E2}"/>
                  </a:ext>
                </a:extLst>
              </p:cNvPr>
              <p:cNvCxnSpPr>
                <a:cxnSpLocks/>
                <a:stCxn id="31" idx="0"/>
                <a:endCxn id="32" idx="2"/>
              </p:cNvCxnSpPr>
              <p:nvPr/>
            </p:nvCxnSpPr>
            <p:spPr>
              <a:xfrm rot="16200000" flipV="1">
                <a:off x="8185156" y="3618850"/>
                <a:ext cx="426319" cy="19024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682B21D3-37E3-4D5D-8191-8CD9B487E179}"/>
                  </a:ext>
                </a:extLst>
              </p:cNvPr>
              <p:cNvCxnSpPr>
                <a:cxnSpLocks/>
                <a:stCxn id="39" idx="0"/>
                <a:endCxn id="41" idx="2"/>
              </p:cNvCxnSpPr>
              <p:nvPr/>
            </p:nvCxnSpPr>
            <p:spPr>
              <a:xfrm rot="16200000" flipV="1">
                <a:off x="8795367" y="2326391"/>
                <a:ext cx="445324" cy="101154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F5CFFD8-148E-4FFA-B3F3-D474A806A358}"/>
                  </a:ext>
                </a:extLst>
              </p:cNvPr>
              <p:cNvCxnSpPr>
                <a:cxnSpLocks/>
                <a:stCxn id="43" idx="0"/>
                <a:endCxn id="50" idx="2"/>
              </p:cNvCxnSpPr>
              <p:nvPr/>
            </p:nvCxnSpPr>
            <p:spPr>
              <a:xfrm rot="16200000" flipV="1">
                <a:off x="8875425" y="1180388"/>
                <a:ext cx="436641" cy="97445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0699A976-6187-40BF-8F0E-9A894E738A0B}"/>
                  </a:ext>
                </a:extLst>
              </p:cNvPr>
              <p:cNvCxnSpPr>
                <a:cxnSpLocks/>
                <a:stCxn id="34" idx="0"/>
                <a:endCxn id="36" idx="2"/>
              </p:cNvCxnSpPr>
              <p:nvPr/>
            </p:nvCxnSpPr>
            <p:spPr>
              <a:xfrm rot="16200000" flipV="1">
                <a:off x="8512722" y="3110249"/>
                <a:ext cx="446165" cy="137202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8876B15-1C60-48F4-B0D2-3FF1F9B19083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1391223" y="965846"/>
                <a:ext cx="176784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DCABC54-0E33-4483-A2F8-CB35E48587E2}"/>
                  </a:ext>
                </a:extLst>
              </p:cNvPr>
              <p:cNvCxnSpPr>
                <a:cxnSpLocks/>
                <a:stCxn id="5" idx="3"/>
                <a:endCxn id="46" idx="1"/>
              </p:cNvCxnSpPr>
              <p:nvPr/>
            </p:nvCxnSpPr>
            <p:spPr>
              <a:xfrm>
                <a:off x="2122743" y="965846"/>
                <a:ext cx="1502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8A219F5-AEEE-4388-A97A-31905FD926B8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1756983" y="965846"/>
                <a:ext cx="1767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EAAE3B62-7A97-449F-9E16-B869C02AAB58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2723876" y="2247717"/>
                <a:ext cx="1714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1965CD5-A806-4584-ADAF-DA18821E2FEA}"/>
                  </a:ext>
                </a:extLst>
              </p:cNvPr>
              <p:cNvCxnSpPr>
                <a:cxnSpLocks/>
                <a:stCxn id="46" idx="3"/>
                <a:endCxn id="6" idx="1"/>
              </p:cNvCxnSpPr>
              <p:nvPr/>
            </p:nvCxnSpPr>
            <p:spPr>
              <a:xfrm>
                <a:off x="2461974" y="965846"/>
                <a:ext cx="1542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28D012B-A11D-4347-B24C-D99E280D674E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2243436" y="2247717"/>
                <a:ext cx="1767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2B8D4D1-A3A6-4AB3-90C1-5A386F9ECAEF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1762996" y="2247717"/>
                <a:ext cx="1767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EC2BF6F-1A23-43B4-BDC3-D0EFB8EF8A45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1875909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4377C66-BFE4-4FBA-B221-B6F800930630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2527796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4C844C1-939B-4DB0-A944-7C3B734B218D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3179683" y="3309659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C236D-2F0D-44FB-861B-762DE5E682BA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2060558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651B5E5-E6BE-49F5-9601-2B1EEC256210}"/>
                  </a:ext>
                </a:extLst>
              </p:cNvPr>
              <p:cNvCxnSpPr>
                <a:cxnSpLocks/>
                <a:stCxn id="16" idx="3"/>
                <a:endCxn id="17" idx="1"/>
              </p:cNvCxnSpPr>
              <p:nvPr/>
            </p:nvCxnSpPr>
            <p:spPr>
              <a:xfrm>
                <a:off x="2895323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4E4640C-79E8-4FE0-B24A-A7C0F9C93AA6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>
                <a:off x="3730088" y="4179410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5791363-ED30-4A0C-9100-45D5EA95CBB8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2243436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A545DE3-ED4A-4E17-A7C7-60FC0FDAA8CA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3261079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BFC538F-6A5F-4921-88C2-8A9F5907379A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4278722" y="4899755"/>
                <a:ext cx="182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EAA5AE2-1974-48BD-A782-A104396D9559}"/>
                  </a:ext>
                </a:extLst>
              </p:cNvPr>
              <p:cNvCxnSpPr>
                <a:cxnSpLocks/>
                <a:stCxn id="23" idx="3"/>
                <a:endCxn id="129" idx="1"/>
              </p:cNvCxnSpPr>
              <p:nvPr/>
            </p:nvCxnSpPr>
            <p:spPr>
              <a:xfrm>
                <a:off x="4555019" y="5622645"/>
                <a:ext cx="186098" cy="4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77838AC-F66E-468C-9A39-4C80F989D6B8}"/>
                  </a:ext>
                </a:extLst>
              </p:cNvPr>
              <p:cNvCxnSpPr>
                <a:cxnSpLocks/>
                <a:stCxn id="32" idx="3"/>
                <a:endCxn id="27" idx="1"/>
              </p:cNvCxnSpPr>
              <p:nvPr/>
            </p:nvCxnSpPr>
            <p:spPr>
              <a:xfrm>
                <a:off x="7609830" y="4187300"/>
                <a:ext cx="1812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8DA9E18-79BD-4FCB-86E3-6E6AAB5D0248}"/>
                  </a:ext>
                </a:extLst>
              </p:cNvPr>
              <p:cNvCxnSpPr>
                <a:cxnSpLocks/>
                <a:stCxn id="27" idx="3"/>
                <a:endCxn id="33" idx="1"/>
              </p:cNvCxnSpPr>
              <p:nvPr/>
            </p:nvCxnSpPr>
            <p:spPr>
              <a:xfrm flipV="1">
                <a:off x="8298373" y="4187299"/>
                <a:ext cx="1812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59A5096E-6237-4DC3-8FFD-D0E4A76A2EA6}"/>
                  </a:ext>
                </a:extLst>
              </p:cNvPr>
              <p:cNvCxnSpPr>
                <a:cxnSpLocks/>
                <a:stCxn id="24" idx="0"/>
                <a:endCxn id="25" idx="2"/>
              </p:cNvCxnSpPr>
              <p:nvPr/>
            </p:nvCxnSpPr>
            <p:spPr>
              <a:xfrm rot="16200000" flipV="1">
                <a:off x="6927946" y="5046618"/>
                <a:ext cx="563445" cy="49308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DFC8248-32CB-4D5F-B4B6-8F31B92FE312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>
                <a:off x="8986916" y="4187299"/>
                <a:ext cx="181256" cy="16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A2D0F09-F021-4BAA-B319-F82948A5170D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8169504" y="3309659"/>
                <a:ext cx="2331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0D645C5-DE32-4089-8227-7557B2AC0B46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8706305" y="3309659"/>
                <a:ext cx="181256" cy="6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3DC6818-9CD0-460E-9ED6-778DBEFEB2A6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9190882" y="3315838"/>
                <a:ext cx="181256" cy="2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0142D915-56E8-40CA-B66D-F0A0390174FB}"/>
                  </a:ext>
                </a:extLst>
              </p:cNvPr>
              <p:cNvCxnSpPr>
                <a:cxnSpLocks/>
                <a:stCxn id="41" idx="3"/>
                <a:endCxn id="44" idx="1"/>
              </p:cNvCxnSpPr>
              <p:nvPr/>
            </p:nvCxnSpPr>
            <p:spPr>
              <a:xfrm>
                <a:off x="8588988" y="2247717"/>
                <a:ext cx="173181" cy="12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0AF650E-D661-4B26-8B14-EC7F7DB65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1388" y="2400117"/>
                <a:ext cx="173181" cy="129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8431001-BE08-4A90-9A7E-E6BF8E38F92F}"/>
                  </a:ext>
                </a:extLst>
              </p:cNvPr>
              <p:cNvCxnSpPr>
                <a:cxnSpLocks/>
                <a:stCxn id="44" idx="3"/>
                <a:endCxn id="42" idx="1"/>
              </p:cNvCxnSpPr>
              <p:nvPr/>
            </p:nvCxnSpPr>
            <p:spPr>
              <a:xfrm flipV="1">
                <a:off x="8951145" y="2258037"/>
                <a:ext cx="173181" cy="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F0A2FC6-9689-4D1C-8EE8-474C54F7CC5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 flipV="1">
                <a:off x="9313302" y="2247717"/>
                <a:ext cx="173181" cy="10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47CFE21-BFCC-4C75-8B34-A2F6478FAB5D}"/>
                  </a:ext>
                </a:extLst>
              </p:cNvPr>
              <p:cNvCxnSpPr>
                <a:cxnSpLocks/>
                <a:stCxn id="50" idx="3"/>
                <a:endCxn id="48" idx="1"/>
              </p:cNvCxnSpPr>
              <p:nvPr/>
            </p:nvCxnSpPr>
            <p:spPr>
              <a:xfrm flipV="1">
                <a:off x="8675864" y="957957"/>
                <a:ext cx="122822" cy="78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06AF59-1B23-4466-8333-5C6AEF3E1F3B}"/>
                  </a:ext>
                </a:extLst>
              </p:cNvPr>
              <p:cNvCxnSpPr>
                <a:cxnSpLocks/>
                <a:stCxn id="49" idx="3"/>
                <a:endCxn id="52" idx="1"/>
              </p:cNvCxnSpPr>
              <p:nvPr/>
            </p:nvCxnSpPr>
            <p:spPr>
              <a:xfrm>
                <a:off x="9326893" y="957957"/>
                <a:ext cx="1574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7326126-239F-45CF-AED4-FA498127F2E2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>
              <a:xfrm>
                <a:off x="8987662" y="957957"/>
                <a:ext cx="1502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BF25318-17AF-4F87-81A4-E6502871BCB3}"/>
                  </a:ext>
                </a:extLst>
              </p:cNvPr>
              <p:cNvCxnSpPr>
                <a:cxnSpLocks/>
                <a:stCxn id="47" idx="3"/>
                <a:endCxn id="45" idx="1"/>
              </p:cNvCxnSpPr>
              <p:nvPr/>
            </p:nvCxnSpPr>
            <p:spPr>
              <a:xfrm flipV="1">
                <a:off x="10019883" y="956321"/>
                <a:ext cx="147873" cy="163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215846A9-F951-4C53-A7CD-1DB1275F21F3}"/>
                  </a:ext>
                </a:extLst>
              </p:cNvPr>
              <p:cNvCxnSpPr>
                <a:cxnSpLocks/>
                <a:stCxn id="52" idx="3"/>
                <a:endCxn id="47" idx="1"/>
              </p:cNvCxnSpPr>
              <p:nvPr/>
            </p:nvCxnSpPr>
            <p:spPr>
              <a:xfrm>
                <a:off x="9673347" y="957957"/>
                <a:ext cx="157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0224E9-8B2D-46F3-A4DF-E43C39CE385F}"/>
                  </a:ext>
                </a:extLst>
              </p:cNvPr>
              <p:cNvSpPr txBox="1"/>
              <p:nvPr/>
            </p:nvSpPr>
            <p:spPr>
              <a:xfrm>
                <a:off x="2539080" y="245138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8C914AC-2346-444A-BDBE-9C38A4B5BEE5}"/>
                  </a:ext>
                </a:extLst>
              </p:cNvPr>
              <p:cNvSpPr txBox="1"/>
              <p:nvPr/>
            </p:nvSpPr>
            <p:spPr>
              <a:xfrm>
                <a:off x="2873128" y="1649174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6C944EE-B6A3-4991-948D-6C7E71CD27C2}"/>
                  </a:ext>
                </a:extLst>
              </p:cNvPr>
              <p:cNvSpPr txBox="1"/>
              <p:nvPr/>
            </p:nvSpPr>
            <p:spPr>
              <a:xfrm>
                <a:off x="3394563" y="2801839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9B6A7C-DE59-4FB4-8ED5-EB7244603C16}"/>
                  </a:ext>
                </a:extLst>
              </p:cNvPr>
              <p:cNvSpPr txBox="1"/>
              <p:nvPr/>
            </p:nvSpPr>
            <p:spPr>
              <a:xfrm>
                <a:off x="4043302" y="376391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512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D2BA807-AC2B-4FFB-A805-8757B202BFD1}"/>
                  </a:ext>
                </a:extLst>
              </p:cNvPr>
              <p:cNvSpPr txBox="1"/>
              <p:nvPr/>
            </p:nvSpPr>
            <p:spPr>
              <a:xfrm>
                <a:off x="4640883" y="4554101"/>
                <a:ext cx="613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1024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5AC9020-89FC-4153-84D4-C6F45DCF13B0}"/>
                  </a:ext>
                </a:extLst>
              </p:cNvPr>
              <p:cNvSpPr txBox="1"/>
              <p:nvPr/>
            </p:nvSpPr>
            <p:spPr>
              <a:xfrm>
                <a:off x="8369583" y="24268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61310F-03DB-45D9-B823-677F2AE859AB}"/>
                  </a:ext>
                </a:extLst>
              </p:cNvPr>
              <p:cNvSpPr txBox="1"/>
              <p:nvPr/>
            </p:nvSpPr>
            <p:spPr>
              <a:xfrm>
                <a:off x="8218740" y="1632337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128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32E49B1-3213-4C69-85DB-C2FD93BF6831}"/>
                  </a:ext>
                </a:extLst>
              </p:cNvPr>
              <p:cNvSpPr txBox="1"/>
              <p:nvPr/>
            </p:nvSpPr>
            <p:spPr>
              <a:xfrm>
                <a:off x="7714596" y="2778116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256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5A56D50-3ADC-403F-B04F-DF8597BCBC8C}"/>
                  </a:ext>
                </a:extLst>
              </p:cNvPr>
              <p:cNvSpPr txBox="1"/>
              <p:nvPr/>
            </p:nvSpPr>
            <p:spPr>
              <a:xfrm>
                <a:off x="7090127" y="3728233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512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076DEBB-CD84-4EFC-8736-026508ECC910}"/>
                  </a:ext>
                </a:extLst>
              </p:cNvPr>
              <p:cNvSpPr txBox="1"/>
              <p:nvPr/>
            </p:nvSpPr>
            <p:spPr>
              <a:xfrm>
                <a:off x="6506162" y="4541858"/>
                <a:ext cx="613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1024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44A82120-F9D3-4A5B-B509-2B5289F2F54F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>
                <a:off x="7169035" y="4897323"/>
                <a:ext cx="18700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0B72C3A-A9ED-4BA1-B498-8B398DA7ECC4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 flipV="1">
                <a:off x="8007923" y="4897324"/>
                <a:ext cx="18125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59FA998-F2FA-469F-93CD-1265EE67B956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>
                <a:off x="8841067" y="4897324"/>
                <a:ext cx="182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99EDA23-406B-42A3-AE9A-55AB2F47681E}"/>
                  </a:ext>
                </a:extLst>
              </p:cNvPr>
              <p:cNvSpPr txBox="1"/>
              <p:nvPr/>
            </p:nvSpPr>
            <p:spPr>
              <a:xfrm>
                <a:off x="1490397" y="242681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263D015-552B-4683-9224-66DE0E5DEF45}"/>
                  </a:ext>
                </a:extLst>
              </p:cNvPr>
              <p:cNvSpPr txBox="1"/>
              <p:nvPr/>
            </p:nvSpPr>
            <p:spPr>
              <a:xfrm>
                <a:off x="1870081" y="242680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CFE048-2938-4DD1-BE45-5489E4B170EE}"/>
                  </a:ext>
                </a:extLst>
              </p:cNvPr>
              <p:cNvSpPr txBox="1"/>
              <p:nvPr/>
            </p:nvSpPr>
            <p:spPr>
              <a:xfrm>
                <a:off x="2219455" y="241875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904E65B-77E4-44D8-8155-77ECD0795788}"/>
                  </a:ext>
                </a:extLst>
              </p:cNvPr>
              <p:cNvSpPr txBox="1"/>
              <p:nvPr/>
            </p:nvSpPr>
            <p:spPr>
              <a:xfrm>
                <a:off x="9773447" y="243743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402C885-8997-458C-BBE6-4ED5841615B6}"/>
                  </a:ext>
                </a:extLst>
              </p:cNvPr>
              <p:cNvSpPr txBox="1"/>
              <p:nvPr/>
            </p:nvSpPr>
            <p:spPr>
              <a:xfrm>
                <a:off x="8724764" y="241286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7C62FE-ABFD-4AC7-8F17-5010525C582E}"/>
                  </a:ext>
                </a:extLst>
              </p:cNvPr>
              <p:cNvSpPr txBox="1"/>
              <p:nvPr/>
            </p:nvSpPr>
            <p:spPr>
              <a:xfrm>
                <a:off x="9104448" y="241285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0FAC23-D041-4CCD-BBD0-215924837D93}"/>
                  </a:ext>
                </a:extLst>
              </p:cNvPr>
              <p:cNvSpPr txBox="1"/>
              <p:nvPr/>
            </p:nvSpPr>
            <p:spPr>
              <a:xfrm>
                <a:off x="9453822" y="240480"/>
                <a:ext cx="430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A34177B-8F84-4854-ACF3-F46262A8CDFA}"/>
                  </a:ext>
                </a:extLst>
              </p:cNvPr>
              <p:cNvSpPr txBox="1"/>
              <p:nvPr/>
            </p:nvSpPr>
            <p:spPr>
              <a:xfrm>
                <a:off x="1248382" y="240480"/>
                <a:ext cx="242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7B9ECD3-5960-4BA4-92F9-2B05035A5E39}"/>
                  </a:ext>
                </a:extLst>
              </p:cNvPr>
              <p:cNvSpPr txBox="1"/>
              <p:nvPr/>
            </p:nvSpPr>
            <p:spPr>
              <a:xfrm>
                <a:off x="10073928" y="228048"/>
                <a:ext cx="242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34711870-7A9A-4B92-96D8-2613CA862710}"/>
                  </a:ext>
                </a:extLst>
              </p:cNvPr>
              <p:cNvSpPr/>
              <p:nvPr/>
            </p:nvSpPr>
            <p:spPr>
              <a:xfrm>
                <a:off x="-226336" y="99527"/>
                <a:ext cx="12041108" cy="3580633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E2FA9BBC-CE41-4ED0-8579-A0970315DF2E}"/>
                  </a:ext>
                </a:extLst>
              </p:cNvPr>
              <p:cNvSpPr/>
              <p:nvPr/>
            </p:nvSpPr>
            <p:spPr>
              <a:xfrm>
                <a:off x="-329370" y="-14586"/>
                <a:ext cx="12220181" cy="4481548"/>
              </a:xfrm>
              <a:prstGeom prst="roundRect">
                <a:avLst>
                  <a:gd name="adj" fmla="val 13606"/>
                </a:avLst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4C8E937E-548A-46AA-A11D-6814246F0955}"/>
                  </a:ext>
                </a:extLst>
              </p:cNvPr>
              <p:cNvSpPr/>
              <p:nvPr/>
            </p:nvSpPr>
            <p:spPr>
              <a:xfrm>
                <a:off x="-448437" y="-111964"/>
                <a:ext cx="12439608" cy="5948879"/>
              </a:xfrm>
              <a:prstGeom prst="roundRect">
                <a:avLst>
                  <a:gd name="adj" fmla="val 11031"/>
                </a:avLst>
              </a:prstGeom>
              <a:noFill/>
              <a:ln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1DD4222-16C5-4675-9FAC-A3F845A7C70E}"/>
                  </a:ext>
                </a:extLst>
              </p:cNvPr>
              <p:cNvGrpSpPr/>
              <p:nvPr/>
            </p:nvGrpSpPr>
            <p:grpSpPr>
              <a:xfrm>
                <a:off x="2006383" y="5933142"/>
                <a:ext cx="7834140" cy="701845"/>
                <a:chOff x="2166872" y="5900216"/>
                <a:chExt cx="7834140" cy="701845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C0C49D60-7EF9-4650-86F1-93D4549BD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4967" y="6038716"/>
                  <a:ext cx="521083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B77E948-3AB5-4DE2-9BC4-C21A8DFE1D46}"/>
                    </a:ext>
                  </a:extLst>
                </p:cNvPr>
                <p:cNvSpPr txBox="1"/>
                <p:nvPr/>
              </p:nvSpPr>
              <p:spPr>
                <a:xfrm>
                  <a:off x="5144441" y="5900216"/>
                  <a:ext cx="19867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Down sample: Max pooling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401A1B0-49EA-48F3-BA2C-4B7684B7C5D3}"/>
                    </a:ext>
                  </a:extLst>
                </p:cNvPr>
                <p:cNvSpPr/>
                <p:nvPr/>
              </p:nvSpPr>
              <p:spPr>
                <a:xfrm flipH="1">
                  <a:off x="7657407" y="5904273"/>
                  <a:ext cx="126453" cy="6469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9DB8042-9966-4B3D-A778-3C462ABD69E3}"/>
                    </a:ext>
                  </a:extLst>
                </p:cNvPr>
                <p:cNvSpPr txBox="1"/>
                <p:nvPr/>
              </p:nvSpPr>
              <p:spPr>
                <a:xfrm>
                  <a:off x="7893195" y="6002579"/>
                  <a:ext cx="745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Residual Block</a:t>
                  </a:r>
                  <a:endParaRPr lang="en-US" sz="1200" dirty="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F875080-44CF-45FE-A220-ACF603A27BB0}"/>
                    </a:ext>
                  </a:extLst>
                </p:cNvPr>
                <p:cNvSpPr/>
                <p:nvPr/>
              </p:nvSpPr>
              <p:spPr>
                <a:xfrm>
                  <a:off x="9120834" y="5900216"/>
                  <a:ext cx="126453" cy="6469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7D9B0894-D84D-4244-B08E-C1A22BA3CD54}"/>
                    </a:ext>
                  </a:extLst>
                </p:cNvPr>
                <p:cNvSpPr txBox="1"/>
                <p:nvPr/>
              </p:nvSpPr>
              <p:spPr>
                <a:xfrm>
                  <a:off x="9255557" y="6001897"/>
                  <a:ext cx="7454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SE</a:t>
                  </a:r>
                </a:p>
                <a:p>
                  <a:r>
                    <a:rPr lang="en-US" altLang="zh-CN" sz="1200" dirty="0"/>
                    <a:t>Block</a:t>
                  </a:r>
                  <a:endParaRPr lang="en-US" sz="1200" dirty="0"/>
                </a:p>
              </p:txBody>
            </p: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8CAEE72D-A999-48A6-ABD0-4D8CE5CC3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6988" y="6469077"/>
                  <a:ext cx="521083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E957F80-AA38-4848-9305-70E020F267C1}"/>
                    </a:ext>
                  </a:extLst>
                </p:cNvPr>
                <p:cNvSpPr txBox="1"/>
                <p:nvPr/>
              </p:nvSpPr>
              <p:spPr>
                <a:xfrm>
                  <a:off x="5144441" y="6325062"/>
                  <a:ext cx="25371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Up sample: Transpose convolution</a:t>
                  </a:r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AA9215FA-7C25-4E57-A4D2-C8D4C9B26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872" y="6052914"/>
                  <a:ext cx="512804" cy="0"/>
                </a:xfrm>
                <a:prstGeom prst="straightConnector1">
                  <a:avLst/>
                </a:prstGeom>
                <a:ln w="12700">
                  <a:solidFill>
                    <a:schemeClr val="accent3">
                      <a:lumMod val="75000"/>
                    </a:schemeClr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BA31D30-E33D-421F-8A12-1C67100678F5}"/>
                    </a:ext>
                  </a:extLst>
                </p:cNvPr>
                <p:cNvSpPr txBox="1"/>
                <p:nvPr/>
              </p:nvSpPr>
              <p:spPr>
                <a:xfrm>
                  <a:off x="2861270" y="5914414"/>
                  <a:ext cx="10012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Concatenate</a:t>
                  </a: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E59594FF-8B2B-48F0-A0B2-B4E40A0B7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872" y="6463562"/>
                  <a:ext cx="5128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5C31736-E1E0-4E51-BA72-953932A7451D}"/>
                    </a:ext>
                  </a:extLst>
                </p:cNvPr>
                <p:cNvSpPr txBox="1"/>
                <p:nvPr/>
              </p:nvSpPr>
              <p:spPr>
                <a:xfrm>
                  <a:off x="2853457" y="6315217"/>
                  <a:ext cx="13854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Convolutional layer</a:t>
                  </a:r>
                </a:p>
              </p:txBody>
            </p:sp>
          </p:grp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3089A97-3A2F-4226-904A-E188A07D21A0}"/>
                  </a:ext>
                </a:extLst>
              </p:cNvPr>
              <p:cNvSpPr txBox="1"/>
              <p:nvPr/>
            </p:nvSpPr>
            <p:spPr>
              <a:xfrm>
                <a:off x="9928906" y="3317090"/>
                <a:ext cx="538660" cy="289441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2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233A656F-45B6-4D8C-8CCD-AC236FE81697}"/>
                  </a:ext>
                </a:extLst>
              </p:cNvPr>
              <p:cNvSpPr txBox="1"/>
              <p:nvPr/>
            </p:nvSpPr>
            <p:spPr>
              <a:xfrm>
                <a:off x="9925395" y="4125714"/>
                <a:ext cx="538660" cy="289441"/>
              </a:xfrm>
              <a:prstGeom prst="roundRect">
                <a:avLst/>
              </a:prstGeom>
              <a:noFill/>
              <a:ln>
                <a:solidFill>
                  <a:srgbClr val="FFD966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24F1EA4-DA1F-4299-A643-E4BC63E73EAA}"/>
                  </a:ext>
                </a:extLst>
              </p:cNvPr>
              <p:cNvSpPr txBox="1"/>
              <p:nvPr/>
            </p:nvSpPr>
            <p:spPr>
              <a:xfrm>
                <a:off x="9920451" y="5486250"/>
                <a:ext cx="538660" cy="289441"/>
              </a:xfrm>
              <a:prstGeom prst="roundRect">
                <a:avLst/>
              </a:prstGeom>
              <a:noFill/>
              <a:ln>
                <a:solidFill>
                  <a:srgbClr val="203864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SL = 4</a:t>
                </a:r>
              </a:p>
            </p:txBody>
          </p:sp>
        </p:grpSp>
        <p:pic>
          <p:nvPicPr>
            <p:cNvPr id="2" name="Picture 1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59A6A0E4-1E55-4432-9BD1-6AC71DD07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018" y="661045"/>
              <a:ext cx="1219200" cy="609600"/>
            </a:xfrm>
            <a:prstGeom prst="rect">
              <a:avLst/>
            </a:prstGeom>
          </p:spPr>
        </p:pic>
        <p:pic>
          <p:nvPicPr>
            <p:cNvPr id="100" name="Picture 99" descr="A picture containing food, light&#10;&#10;Description automatically generated">
              <a:extLst>
                <a:ext uri="{FF2B5EF4-FFF2-40B4-BE49-F238E27FC236}">
                  <a16:creationId xmlns:a16="http://schemas.microsoft.com/office/drawing/2014/main" id="{D47811C7-6EC2-4153-9505-C0F45E3A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209" y="651521"/>
              <a:ext cx="1219200" cy="6096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3E9C241-D17C-4D5C-9394-2E430D29E575}"/>
                </a:ext>
              </a:extLst>
            </p:cNvPr>
            <p:cNvSpPr txBox="1"/>
            <p:nvPr/>
          </p:nvSpPr>
          <p:spPr>
            <a:xfrm>
              <a:off x="86411" y="1270645"/>
              <a:ext cx="100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606604-6DBC-429F-A3B9-F10553B1E782}"/>
                </a:ext>
              </a:extLst>
            </p:cNvPr>
            <p:cNvSpPr txBox="1"/>
            <p:nvPr/>
          </p:nvSpPr>
          <p:spPr>
            <a:xfrm>
              <a:off x="10537713" y="1261121"/>
              <a:ext cx="1001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1316196-9C56-497D-BEC6-7275D40F733A}"/>
                </a:ext>
              </a:extLst>
            </p:cNvPr>
            <p:cNvSpPr/>
            <p:nvPr/>
          </p:nvSpPr>
          <p:spPr>
            <a:xfrm>
              <a:off x="4741117" y="5575166"/>
              <a:ext cx="947744" cy="103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1F12C0A-5EE3-4FED-B31E-2076272B149A}"/>
                </a:ext>
              </a:extLst>
            </p:cNvPr>
            <p:cNvSpPr/>
            <p:nvPr/>
          </p:nvSpPr>
          <p:spPr>
            <a:xfrm>
              <a:off x="5852122" y="5574881"/>
              <a:ext cx="947744" cy="95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6FCDDE6-8CC3-4EC6-9E5D-5E44425C2F9B}"/>
                </a:ext>
              </a:extLst>
            </p:cNvPr>
            <p:cNvCxnSpPr>
              <a:cxnSpLocks/>
              <a:stCxn id="129" idx="3"/>
              <a:endCxn id="152" idx="1"/>
            </p:cNvCxnSpPr>
            <p:nvPr/>
          </p:nvCxnSpPr>
          <p:spPr>
            <a:xfrm flipV="1">
              <a:off x="5688861" y="5622645"/>
              <a:ext cx="163261" cy="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BE38959-37DB-4F16-8D70-8792DFD16FE1}"/>
                </a:ext>
              </a:extLst>
            </p:cNvPr>
            <p:cNvCxnSpPr>
              <a:cxnSpLocks/>
              <a:stCxn id="152" idx="3"/>
              <a:endCxn id="24" idx="1"/>
            </p:cNvCxnSpPr>
            <p:nvPr/>
          </p:nvCxnSpPr>
          <p:spPr>
            <a:xfrm flipV="1">
              <a:off x="6799866" y="5616640"/>
              <a:ext cx="182469" cy="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AA8BC146-9378-4715-AE36-8100133A1262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rot="5400000">
              <a:off x="4227804" y="4923701"/>
              <a:ext cx="561013" cy="7413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73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3EA48-EDB3-4100-9667-E8E3471A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4" y="1063063"/>
            <a:ext cx="12192000" cy="66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83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Hao</dc:creator>
  <cp:lastModifiedBy>Lu, Hao</cp:lastModifiedBy>
  <cp:revision>1</cp:revision>
  <dcterms:created xsi:type="dcterms:W3CDTF">2020-08-21T01:48:02Z</dcterms:created>
  <dcterms:modified xsi:type="dcterms:W3CDTF">2020-08-25T06:17:26Z</dcterms:modified>
</cp:coreProperties>
</file>