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63"/>
    <p:restoredTop sz="94728"/>
  </p:normalViewPr>
  <p:slideViewPr>
    <p:cSldViewPr snapToGrid="0" snapToObjects="1" showGuides="1">
      <p:cViewPr varScale="1">
        <p:scale>
          <a:sx n="168" d="100"/>
          <a:sy n="168" d="100"/>
        </p:scale>
        <p:origin x="232" y="1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, Hao" userId="a9b15683-2ecf-45f9-ae62-2515e77a514d" providerId="ADAL" clId="{8DABF756-2E9D-754F-B5AD-736E76F364AF}"/>
    <pc:docChg chg="custSel modSld">
      <pc:chgData name="Lu, Hao" userId="a9b15683-2ecf-45f9-ae62-2515e77a514d" providerId="ADAL" clId="{8DABF756-2E9D-754F-B5AD-736E76F364AF}" dt="2020-06-21T14:12:09.170" v="17" actId="478"/>
      <pc:docMkLst>
        <pc:docMk/>
      </pc:docMkLst>
      <pc:sldChg chg="delSp modSp">
        <pc:chgData name="Lu, Hao" userId="a9b15683-2ecf-45f9-ae62-2515e77a514d" providerId="ADAL" clId="{8DABF756-2E9D-754F-B5AD-736E76F364AF}" dt="2020-06-21T14:12:09.170" v="17" actId="478"/>
        <pc:sldMkLst>
          <pc:docMk/>
          <pc:sldMk cId="1974501749" sldId="256"/>
        </pc:sldMkLst>
        <pc:spChg chg="mod">
          <ac:chgData name="Lu, Hao" userId="a9b15683-2ecf-45f9-ae62-2515e77a514d" providerId="ADAL" clId="{8DABF756-2E9D-754F-B5AD-736E76F364AF}" dt="2020-06-21T14:12:05.528" v="16" actId="20577"/>
          <ac:spMkLst>
            <pc:docMk/>
            <pc:sldMk cId="1974501749" sldId="256"/>
            <ac:spMk id="48" creationId="{E713F235-7371-6741-A7DE-BE2CBCF6E399}"/>
          </ac:spMkLst>
        </pc:spChg>
        <pc:spChg chg="del mod">
          <ac:chgData name="Lu, Hao" userId="a9b15683-2ecf-45f9-ae62-2515e77a514d" providerId="ADAL" clId="{8DABF756-2E9D-754F-B5AD-736E76F364AF}" dt="2020-06-21T14:12:09.170" v="17" actId="478"/>
          <ac:spMkLst>
            <pc:docMk/>
            <pc:sldMk cId="1974501749" sldId="256"/>
            <ac:spMk id="57" creationId="{0787DBA5-F384-C747-A720-FE4DA86EB990}"/>
          </ac:spMkLst>
        </pc:spChg>
        <pc:spChg chg="del">
          <ac:chgData name="Lu, Hao" userId="a9b15683-2ecf-45f9-ae62-2515e77a514d" providerId="ADAL" clId="{8DABF756-2E9D-754F-B5AD-736E76F364AF}" dt="2020-06-21T14:12:09.170" v="17" actId="478"/>
          <ac:spMkLst>
            <pc:docMk/>
            <pc:sldMk cId="1974501749" sldId="256"/>
            <ac:spMk id="58" creationId="{89C4CEAB-EF72-8240-B19D-775D0887FD27}"/>
          </ac:spMkLst>
        </pc:spChg>
        <pc:spChg chg="del">
          <ac:chgData name="Lu, Hao" userId="a9b15683-2ecf-45f9-ae62-2515e77a514d" providerId="ADAL" clId="{8DABF756-2E9D-754F-B5AD-736E76F364AF}" dt="2020-06-21T14:12:09.170" v="17" actId="478"/>
          <ac:spMkLst>
            <pc:docMk/>
            <pc:sldMk cId="1974501749" sldId="256"/>
            <ac:spMk id="59" creationId="{E1654395-5336-5740-951B-7259013ECF7E}"/>
          </ac:spMkLst>
        </pc:spChg>
        <pc:spChg chg="del">
          <ac:chgData name="Lu, Hao" userId="a9b15683-2ecf-45f9-ae62-2515e77a514d" providerId="ADAL" clId="{8DABF756-2E9D-754F-B5AD-736E76F364AF}" dt="2020-06-21T14:12:09.170" v="17" actId="478"/>
          <ac:spMkLst>
            <pc:docMk/>
            <pc:sldMk cId="1974501749" sldId="256"/>
            <ac:spMk id="62" creationId="{6544819B-D8D5-694B-B5FB-B19BFB607C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3742-8E58-EC48-BFA9-A88DA7BC5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577C1-9BB7-EC48-BB15-C055273D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7C8C6-7713-294E-9105-6FCCC5B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36C-E821-974A-A3FB-91ECF963108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5A9F-6378-7546-B5BE-3EFBAB44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486B5-3BE6-1A4C-94CE-B0224938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FA-6221-4742-9C67-C3E95591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6450-40C3-5E43-AB15-90FC76C3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2EA31-5DE4-2148-A25F-6772B2D26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1893-FF95-5549-8CE9-AF25AE6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36C-E821-974A-A3FB-91ECF963108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2808C-6BD0-0044-88BC-B123A486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3AAE-6FB9-3848-8866-D96BDDAC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FA-6221-4742-9C67-C3E95591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F69BC-E3AD-714B-9E3B-7FFC3F459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5B976-350C-654E-A821-F003605A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E058-CCD9-1644-9674-F2FB973C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36C-E821-974A-A3FB-91ECF963108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839D-E76B-394E-B077-2350DBAE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EC9F5-C3BE-FE40-B320-24C9AFDF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FA-6221-4742-9C67-C3E95591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A5BD-16B4-1448-B8E3-3B318FBB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698F-C269-4B49-B78E-4565DA102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60D9-A07D-6948-A039-5788448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36C-E821-974A-A3FB-91ECF963108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9138-D097-0E41-A5DE-B9D1B028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1657-C55E-B14C-9B2D-CC90F846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FA-6221-4742-9C67-C3E95591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A0DC-8763-1640-A080-2C683FD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8099E-CBE8-2642-BBD7-0E1BC12D9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B773-9F78-8844-98E6-71C5F8E9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36C-E821-974A-A3FB-91ECF963108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2734-F179-7E4F-9DA1-0444A8CE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3F22-5A19-0D4E-A293-C6E6D7D4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FA-6221-4742-9C67-C3E95591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5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FF8E-8061-0648-A0DA-8871127A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FC6E-AF97-B24D-B8EE-17737071E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6B438-2574-834D-9901-0F29109B4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A1DEC-5422-BF4F-A939-9E079F50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36C-E821-974A-A3FB-91ECF963108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B7255-019A-1140-BD76-72835523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6C7C9-7C31-3449-ABA0-F5D8212E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FA-6221-4742-9C67-C3E95591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1206-4F7A-5244-88F3-FF223A52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4EF65-CCA6-714E-B4FD-E973F4C9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1833C-8883-2D4D-B138-4F9B1F556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18105-5C02-2745-9095-523980E31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5F1D8-379E-F244-A16C-35CA9344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15FCB-CA0B-E046-9A49-32411FE3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36C-E821-974A-A3FB-91ECF963108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7C2E0-F72E-AF4B-B672-41A8B0A0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27103-0FCA-884C-883E-4E6C7F12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FA-6221-4742-9C67-C3E95591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9CDA-339C-B94A-BF31-A23D3525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FE4D7-53E2-1D4A-A16E-F38DCF61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36C-E821-974A-A3FB-91ECF963108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C2BA4-3A87-8E4C-80C5-3C17306C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B9D33-3267-214A-BCFB-C71B1E3A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FA-6221-4742-9C67-C3E95591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7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C7968-D884-D14E-A5B6-FAECF10D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36C-E821-974A-A3FB-91ECF963108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B6C2-1EE4-9B4C-AD9B-4946E35E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BCCC8-A13B-2D41-BAFB-640D8503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FA-6221-4742-9C67-C3E95591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D298-8218-004B-BF0E-DA09E7C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65E0-01C5-414B-A8B8-6DCE4013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ECE33-2DE2-E84D-86D3-C3121245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E9B0-20F6-9441-A667-01CCA812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36C-E821-974A-A3FB-91ECF963108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65757-C998-234E-8B4C-137DE6F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8639-9506-3E47-A8D4-44B55A36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FA-6221-4742-9C67-C3E95591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2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3D94-83E9-E641-B916-DDAF880B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C6B21-EEA3-094A-987F-E0B0A12D0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12EE8-8E8C-1E4D-B940-9E8B87336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FD89F-72CB-A842-9B1B-0CC81821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36C-E821-974A-A3FB-91ECF963108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1F88-9211-FE42-9D94-6C930DA6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F0A3D-A074-6149-A338-A4A4D9DE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FA-6221-4742-9C67-C3E95591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60AFA-CCD3-3845-A3B0-36340E62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54788-0CD0-3A4B-89ED-DC9006ED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07A7-1F27-A64E-ABBA-3F93BFB4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936C-E821-974A-A3FB-91ECF9631088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2590E-2C22-5844-A99B-A19F919D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0C962-375B-F640-9161-357512B80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BFA-6221-4742-9C67-C3E95591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F66F8878-6C25-364C-9BCB-EAF24CF7D24E}"/>
              </a:ext>
            </a:extLst>
          </p:cNvPr>
          <p:cNvGrpSpPr/>
          <p:nvPr/>
        </p:nvGrpSpPr>
        <p:grpSpPr>
          <a:xfrm>
            <a:off x="2264411" y="2101199"/>
            <a:ext cx="8129510" cy="3551450"/>
            <a:chOff x="2264411" y="2101199"/>
            <a:chExt cx="8129510" cy="3551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DC54C0-2293-E542-BBDA-349ABC20FCCF}"/>
                </a:ext>
              </a:extLst>
            </p:cNvPr>
            <p:cNvSpPr/>
            <p:nvPr/>
          </p:nvSpPr>
          <p:spPr>
            <a:xfrm>
              <a:off x="2264411" y="2712085"/>
              <a:ext cx="702945" cy="716915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dirty="0">
                  <a:solidFill>
                    <a:schemeClr val="bg1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Data from numerical simulations</a:t>
              </a:r>
              <a:endParaRPr lang="en-GB" sz="12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B1F34C-BD6F-4046-AAAC-FFA7969ABB97}"/>
                </a:ext>
              </a:extLst>
            </p:cNvPr>
            <p:cNvSpPr/>
            <p:nvPr/>
          </p:nvSpPr>
          <p:spPr>
            <a:xfrm>
              <a:off x="3663480" y="2712085"/>
              <a:ext cx="702945" cy="716915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dirty="0">
                  <a:solidFill>
                    <a:schemeClr val="bg1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Data validation and preparation</a:t>
              </a:r>
              <a:endParaRPr lang="en-GB" sz="12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9E165E-B80F-1842-AB5B-293CF526293B}"/>
                </a:ext>
              </a:extLst>
            </p:cNvPr>
            <p:cNvSpPr/>
            <p:nvPr/>
          </p:nvSpPr>
          <p:spPr>
            <a:xfrm>
              <a:off x="3663480" y="3857713"/>
              <a:ext cx="702945" cy="716915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dirty="0">
                  <a:solidFill>
                    <a:schemeClr val="bg1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Developing neural network</a:t>
              </a:r>
              <a:endParaRPr lang="en-GB" sz="12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92F51AD0-BF9D-A248-9DA3-54670326700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366425" y="3070543"/>
              <a:ext cx="1140996" cy="608078"/>
            </a:xfrm>
            <a:prstGeom prst="bentConnector3">
              <a:avLst>
                <a:gd name="adj1" fmla="val 37858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47BC11B9-FF91-9F43-A82E-416AD383821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366425" y="3678621"/>
              <a:ext cx="859625" cy="537550"/>
            </a:xfrm>
            <a:prstGeom prst="bentConnector3">
              <a:avLst>
                <a:gd name="adj1" fmla="val 5000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E3F33DC-18E6-304F-8DEE-2EDB43B496D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967356" y="3070543"/>
              <a:ext cx="69612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EC21CF-F470-904F-A56B-1356EB0AAC7D}"/>
                </a:ext>
              </a:extLst>
            </p:cNvPr>
            <p:cNvSpPr/>
            <p:nvPr/>
          </p:nvSpPr>
          <p:spPr>
            <a:xfrm>
              <a:off x="6906488" y="3320163"/>
              <a:ext cx="702945" cy="716915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dirty="0">
                  <a:solidFill>
                    <a:schemeClr val="bg1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Train the network</a:t>
              </a:r>
              <a:endParaRPr lang="en-GB" sz="12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A420763-9965-FF41-9D50-12068A701210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7609433" y="3678620"/>
              <a:ext cx="69612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ent Arrow 33">
              <a:extLst>
                <a:ext uri="{FF2B5EF4-FFF2-40B4-BE49-F238E27FC236}">
                  <a16:creationId xmlns:a16="http://schemas.microsoft.com/office/drawing/2014/main" id="{849B68BA-4319-B346-88BD-87C91135E25E}"/>
                </a:ext>
              </a:extLst>
            </p:cNvPr>
            <p:cNvSpPr/>
            <p:nvPr/>
          </p:nvSpPr>
          <p:spPr>
            <a:xfrm>
              <a:off x="3986893" y="2341418"/>
              <a:ext cx="1520527" cy="370667"/>
            </a:xfrm>
            <a:prstGeom prst="bentArrow">
              <a:avLst>
                <a:gd name="adj1" fmla="val 25000"/>
                <a:gd name="adj2" fmla="val 25855"/>
                <a:gd name="adj3" fmla="val 50000"/>
                <a:gd name="adj4" fmla="val 437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0E27CC-1629-244E-9028-CD66B26545BB}"/>
                </a:ext>
              </a:extLst>
            </p:cNvPr>
            <p:cNvSpPr/>
            <p:nvPr/>
          </p:nvSpPr>
          <p:spPr>
            <a:xfrm>
              <a:off x="5507420" y="2101199"/>
              <a:ext cx="702945" cy="716915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dirty="0">
                  <a:solidFill>
                    <a:schemeClr val="bg1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Validation and testing data</a:t>
              </a:r>
              <a:endParaRPr lang="en-GB" sz="12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7257971-80A6-B445-8FA7-57CF11C98FE1}"/>
                </a:ext>
              </a:extLst>
            </p:cNvPr>
            <p:cNvCxnSpPr>
              <a:cxnSpLocks/>
            </p:cNvCxnSpPr>
            <p:nvPr/>
          </p:nvCxnSpPr>
          <p:spPr>
            <a:xfrm>
              <a:off x="6210366" y="3678858"/>
              <a:ext cx="6961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8F42333-3788-6745-9DD2-CBA2BE73C2D9}"/>
                </a:ext>
              </a:extLst>
            </p:cNvPr>
            <p:cNvSpPr/>
            <p:nvPr/>
          </p:nvSpPr>
          <p:spPr>
            <a:xfrm>
              <a:off x="5507419" y="3320163"/>
              <a:ext cx="702945" cy="716915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dirty="0">
                  <a:solidFill>
                    <a:schemeClr val="bg1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Training data</a:t>
              </a:r>
              <a:endParaRPr lang="en-GB" sz="12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Bent Arrow 39">
              <a:extLst>
                <a:ext uri="{FF2B5EF4-FFF2-40B4-BE49-F238E27FC236}">
                  <a16:creationId xmlns:a16="http://schemas.microsoft.com/office/drawing/2014/main" id="{067EF6FD-8B01-214E-81F3-68FC25E02A0D}"/>
                </a:ext>
              </a:extLst>
            </p:cNvPr>
            <p:cNvSpPr/>
            <p:nvPr/>
          </p:nvSpPr>
          <p:spPr>
            <a:xfrm rot="5400000">
              <a:off x="7040944" y="1549618"/>
              <a:ext cx="939966" cy="2601127"/>
            </a:xfrm>
            <a:prstGeom prst="bentArrow">
              <a:avLst>
                <a:gd name="adj1" fmla="val 11177"/>
                <a:gd name="adj2" fmla="val 14801"/>
                <a:gd name="adj3" fmla="val 19783"/>
                <a:gd name="adj4" fmla="val 1500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713F235-7371-6741-A7DE-BE2CBCF6E399}"/>
                </a:ext>
              </a:extLst>
            </p:cNvPr>
            <p:cNvSpPr/>
            <p:nvPr/>
          </p:nvSpPr>
          <p:spPr>
            <a:xfrm>
              <a:off x="9690976" y="3320163"/>
              <a:ext cx="702945" cy="716915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dirty="0">
                  <a:solidFill>
                    <a:schemeClr val="bg1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Analysis</a:t>
              </a:r>
              <a:endParaRPr lang="en-GB" sz="12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B99F43-2372-B84C-A1D6-8A6BD75FA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01677" y="3678618"/>
              <a:ext cx="696122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-turn Arrow 49">
              <a:extLst>
                <a:ext uri="{FF2B5EF4-FFF2-40B4-BE49-F238E27FC236}">
                  <a16:creationId xmlns:a16="http://schemas.microsoft.com/office/drawing/2014/main" id="{8A97C904-9A39-DB46-A11F-C5070E976748}"/>
                </a:ext>
              </a:extLst>
            </p:cNvPr>
            <p:cNvSpPr/>
            <p:nvPr/>
          </p:nvSpPr>
          <p:spPr>
            <a:xfrm rot="10800000">
              <a:off x="7155873" y="4037078"/>
              <a:ext cx="1594552" cy="537550"/>
            </a:xfrm>
            <a:prstGeom prst="uturnArrow">
              <a:avLst>
                <a:gd name="adj1" fmla="val 22423"/>
                <a:gd name="adj2" fmla="val 25000"/>
                <a:gd name="adj3" fmla="val 35309"/>
                <a:gd name="adj4" fmla="val 43750"/>
                <a:gd name="adj5" fmla="val 9690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U-turn Arrow 50">
              <a:extLst>
                <a:ext uri="{FF2B5EF4-FFF2-40B4-BE49-F238E27FC236}">
                  <a16:creationId xmlns:a16="http://schemas.microsoft.com/office/drawing/2014/main" id="{F3A57AA5-0C9B-654C-81B8-D6770B420FFD}"/>
                </a:ext>
              </a:extLst>
            </p:cNvPr>
            <p:cNvSpPr/>
            <p:nvPr/>
          </p:nvSpPr>
          <p:spPr>
            <a:xfrm rot="10800000">
              <a:off x="2445327" y="3428998"/>
              <a:ext cx="6302618" cy="2223651"/>
            </a:xfrm>
            <a:prstGeom prst="uturnArrow">
              <a:avLst>
                <a:gd name="adj1" fmla="val 5446"/>
                <a:gd name="adj2" fmla="val 7771"/>
                <a:gd name="adj3" fmla="val 10216"/>
                <a:gd name="adj4" fmla="val 9832"/>
                <a:gd name="adj5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B150903-12A0-1F45-B3A9-106FC6559CDB}"/>
                </a:ext>
              </a:extLst>
            </p:cNvPr>
            <p:cNvSpPr/>
            <p:nvPr/>
          </p:nvSpPr>
          <p:spPr>
            <a:xfrm>
              <a:off x="8305555" y="3320163"/>
              <a:ext cx="702945" cy="716915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dirty="0">
                  <a:solidFill>
                    <a:schemeClr val="bg1"/>
                  </a:solidFill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Validation</a:t>
              </a:r>
              <a:endParaRPr lang="en-GB" sz="1200" dirty="0">
                <a:solidFill>
                  <a:schemeClr val="bg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U-turn Arrow 51">
              <a:extLst>
                <a:ext uri="{FF2B5EF4-FFF2-40B4-BE49-F238E27FC236}">
                  <a16:creationId xmlns:a16="http://schemas.microsoft.com/office/drawing/2014/main" id="{FB20E198-3C6A-7246-9336-47E7F0727E6E}"/>
                </a:ext>
              </a:extLst>
            </p:cNvPr>
            <p:cNvSpPr/>
            <p:nvPr/>
          </p:nvSpPr>
          <p:spPr>
            <a:xfrm rot="10800000">
              <a:off x="3913908" y="4574638"/>
              <a:ext cx="4835274" cy="608070"/>
            </a:xfrm>
            <a:prstGeom prst="uturnArrow">
              <a:avLst>
                <a:gd name="adj1" fmla="val 18415"/>
                <a:gd name="adj2" fmla="val 18214"/>
                <a:gd name="adj3" fmla="val 20264"/>
                <a:gd name="adj4" fmla="val 22684"/>
                <a:gd name="adj5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7CC830-01F6-554A-B414-AC007E0DDABC}"/>
                </a:ext>
              </a:extLst>
            </p:cNvPr>
            <p:cNvSpPr txBox="1"/>
            <p:nvPr/>
          </p:nvSpPr>
          <p:spPr>
            <a:xfrm>
              <a:off x="4898647" y="4869321"/>
              <a:ext cx="22512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Improve representatives of information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9D34FC-9105-8642-9916-962835CEF46C}"/>
                </a:ext>
              </a:extLst>
            </p:cNvPr>
            <p:cNvSpPr txBox="1"/>
            <p:nvPr/>
          </p:nvSpPr>
          <p:spPr>
            <a:xfrm>
              <a:off x="3740225" y="5335497"/>
              <a:ext cx="2013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Generating more data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BD9B5A-CC90-2945-9947-6BC81E685D85}"/>
                </a:ext>
              </a:extLst>
            </p:cNvPr>
            <p:cNvSpPr txBox="1"/>
            <p:nvPr/>
          </p:nvSpPr>
          <p:spPr>
            <a:xfrm>
              <a:off x="7411680" y="4248280"/>
              <a:ext cx="201386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Generating more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50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Hao</dc:creator>
  <cp:lastModifiedBy>Lu, Hao</cp:lastModifiedBy>
  <cp:revision>4</cp:revision>
  <dcterms:created xsi:type="dcterms:W3CDTF">2020-06-21T11:56:20Z</dcterms:created>
  <dcterms:modified xsi:type="dcterms:W3CDTF">2020-06-21T14:12:33Z</dcterms:modified>
</cp:coreProperties>
</file>