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7" r:id="rId2"/>
    <p:sldId id="282" r:id="rId3"/>
    <p:sldId id="396" r:id="rId4"/>
    <p:sldId id="388" r:id="rId5"/>
    <p:sldId id="397" r:id="rId6"/>
    <p:sldId id="403" r:id="rId7"/>
    <p:sldId id="395" r:id="rId8"/>
    <p:sldId id="398" r:id="rId9"/>
    <p:sldId id="399" r:id="rId10"/>
    <p:sldId id="400" r:id="rId11"/>
    <p:sldId id="401" r:id="rId12"/>
    <p:sldId id="402" r:id="rId13"/>
    <p:sldId id="394" r:id="rId14"/>
  </p:sldIdLst>
  <p:sldSz cx="12192000" cy="6858000"/>
  <p:notesSz cx="6858000" cy="9144000"/>
  <p:embeddedFontLst>
    <p:embeddedFont>
      <p:font typeface="Microsoft YaHei" panose="020B0503020204020204" pitchFamily="34" charset="-122"/>
      <p:regular r:id="rId17"/>
      <p:bold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等线" panose="02010600030101010101" pitchFamily="2" charset="-122"/>
      <p:regular r:id="rId19"/>
      <p:bold r:id="rId20"/>
    </p:embeddedFont>
    <p:embeddedFont>
      <p:font typeface="Arial Black" panose="020B0604020202020204" pitchFamily="34" charset="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alatino Linotype" panose="02040502050505030304" pitchFamily="18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48D"/>
    <a:srgbClr val="FFFFFF"/>
    <a:srgbClr val="2196F3"/>
    <a:srgbClr val="BBDEFB"/>
    <a:srgbClr val="125B9A"/>
    <a:srgbClr val="1565AF"/>
    <a:srgbClr val="1976D2"/>
    <a:srgbClr val="D8EDFD"/>
    <a:srgbClr val="2C2C2C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9" autoAdjust="0"/>
    <p:restoredTop sz="95847" autoAdjust="0"/>
  </p:normalViewPr>
  <p:slideViewPr>
    <p:cSldViewPr>
      <p:cViewPr>
        <p:scale>
          <a:sx n="110" d="100"/>
          <a:sy n="110" d="100"/>
        </p:scale>
        <p:origin x="688" y="144"/>
      </p:cViewPr>
      <p:guideLst>
        <p:guide orient="horz" pos="2280"/>
        <p:guide pos="36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2E9AB-1049-46D6-82BE-8A4D8138004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6BFD-4F14-4A3C-AB96-01831F927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 userDrawn="1"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rgbClr val="2196F3"/>
              </a:gs>
              <a:gs pos="64000">
                <a:srgbClr val="D8EDFD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pic>
        <p:nvPicPr>
          <p:cNvPr id="16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等线" panose="02010600030101010101" charset="-122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kumimoji="0" lang="zh-CN" altLang="en-US" sz="3600" b="0" i="0" u="none" strike="noStrike" kern="0" cap="none" spc="0" normalizeH="0" baseline="0" noProof="1" dirty="0" smtClean="0">
                <a:solidFill>
                  <a:srgbClr val="10548D"/>
                </a:solidFill>
                <a:latin typeface="等线" panose="02010600030101010101" charset="-122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49F2DC-E673-4E57-BC46-2501FA36ECF1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rgbClr val="2196F3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8352367" cy="647700"/>
          </a:xfrm>
        </p:spPr>
        <p:txBody>
          <a:bodyPr/>
          <a:lstStyle>
            <a:lvl1pPr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1pPr>
            <a:lvl2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2pPr>
            <a:lvl3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3pPr>
            <a:lvl4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4pPr>
            <a:lvl5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Palatino Linotype" panose="0204050205050503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latin typeface="Palatino Linotype" panose="0204050205050503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692150"/>
            <a:ext cx="8351837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rgbClr val="2196F3"/>
              </a:gs>
              <a:gs pos="64000">
                <a:srgbClr val="D8EDFD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rgbClr val="2196F3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0548D"/>
          </a:solidFill>
          <a:latin typeface="等线" panose="02010600030101010101" charset="-122"/>
          <a:ea typeface="等线" panose="02010600030101010101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EDFD"/>
        </a:buClr>
        <a:buSzPct val="75000"/>
        <a:buFont typeface="Wingdings" panose="05000000000000000000" pitchFamily="2" charset="2"/>
        <a:buChar char="n"/>
        <a:defRPr sz="3200">
          <a:solidFill>
            <a:srgbClr val="10548D"/>
          </a:solidFill>
          <a:latin typeface="等线" panose="02010600030101010101" charset="-122"/>
          <a:ea typeface="等线" panose="02010600030101010101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A9F4"/>
        </a:buClr>
        <a:buSzPct val="80000"/>
        <a:buFont typeface="Wingdings" panose="05000000000000000000" pitchFamily="2" charset="2"/>
        <a:buChar char="¨"/>
        <a:defRPr sz="28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BDEFB"/>
        </a:buClr>
        <a:buSzPct val="65000"/>
        <a:buFont typeface="Wingdings" panose="05000000000000000000" pitchFamily="2" charset="2"/>
        <a:buChar char="n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A9F4"/>
        </a:buClr>
        <a:buSzPct val="70000"/>
        <a:buFont typeface="Wingdings" panose="05000000000000000000" pitchFamily="2" charset="2"/>
        <a:buChar char="¨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BDEFB"/>
        </a:buClr>
        <a:buFont typeface="Wingdings" panose="05000000000000000000" pitchFamily="2" charset="2"/>
        <a:buChar char="§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6B615-0D65-F44D-A25C-7CA8EE0CAA72}"/>
              </a:ext>
            </a:extLst>
          </p:cNvPr>
          <p:cNvSpPr txBox="1">
            <a:spLocks/>
          </p:cNvSpPr>
          <p:nvPr/>
        </p:nvSpPr>
        <p:spPr bwMode="auto">
          <a:xfrm>
            <a:off x="1019395" y="1741880"/>
            <a:ext cx="10153210" cy="2705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200" dirty="0" err="1">
                <a:latin typeface="+mn-lt"/>
              </a:rPr>
              <a:t>Rezolution</a:t>
            </a:r>
            <a:endParaRPr lang="en-US" altLang="zh-CN" sz="7200" dirty="0">
              <a:latin typeface="+mn-lt"/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Course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912C2A-734F-CA45-B678-313C3271655A}"/>
              </a:ext>
            </a:extLst>
          </p:cNvPr>
          <p:cNvSpPr txBox="1"/>
          <p:nvPr/>
        </p:nvSpPr>
        <p:spPr>
          <a:xfrm>
            <a:off x="2019300" y="4526334"/>
            <a:ext cx="8153400" cy="144841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赵轩磊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严茹丹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苏秦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董思琪</a:t>
            </a:r>
            <a:b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 电信学院 种子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4E2EC8-84D8-A74E-A257-FC98A90F4802}"/>
              </a:ext>
            </a:extLst>
          </p:cNvPr>
          <p:cNvSpPr txBox="1"/>
          <p:nvPr/>
        </p:nvSpPr>
        <p:spPr>
          <a:xfrm>
            <a:off x="1717831" y="2680103"/>
            <a:ext cx="8641124" cy="16322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cap="none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实验发现</a:t>
            </a:r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9D0AD7A8-4D3B-2A41-9A02-881B95078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12034"/>
              </p:ext>
            </p:extLst>
          </p:nvPr>
        </p:nvGraphicFramePr>
        <p:xfrm>
          <a:off x="2351584" y="2429664"/>
          <a:ext cx="7056784" cy="199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872659538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21000144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22958854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95441940"/>
                    </a:ext>
                  </a:extLst>
                </a:gridCol>
              </a:tblGrid>
              <a:tr h="1053792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PSPNet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FFFF00"/>
                          </a:solidFill>
                        </a:rPr>
                        <a:t>SemFPN</a:t>
                      </a:r>
                      <a:endParaRPr lang="zh-CN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FFFF00"/>
                          </a:solidFill>
                        </a:rPr>
                        <a:t>SemFPN</a:t>
                      </a:r>
                      <a:endParaRPr lang="en-US" altLang="zh-CN" sz="2800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</a:rPr>
                        <a:t>Up</a:t>
                      </a:r>
                      <a:endParaRPr lang="zh-CN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1007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mIoU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74.34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73.23</a:t>
                      </a:r>
                    </a:p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+3.94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82110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5D29FEAD-12B7-0C41-82D2-7D6A8F5B8AC1}"/>
              </a:ext>
            </a:extLst>
          </p:cNvPr>
          <p:cNvSpPr txBox="1">
            <a:spLocks/>
          </p:cNvSpPr>
          <p:nvPr/>
        </p:nvSpPr>
        <p:spPr bwMode="auto">
          <a:xfrm>
            <a:off x="1919816" y="4707592"/>
            <a:ext cx="8352367" cy="14401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计算时间 </a:t>
            </a:r>
            <a:r>
              <a:rPr lang="en-US" altLang="zh-CN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显存 </a:t>
            </a:r>
            <a:r>
              <a:rPr lang="zh-CN" altLang="en-US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相近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16389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实验内容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BD720E6-6460-294A-8F6C-BB3E160A9744}"/>
              </a:ext>
            </a:extLst>
          </p:cNvPr>
          <p:cNvSpPr txBox="1">
            <a:spLocks/>
          </p:cNvSpPr>
          <p:nvPr/>
        </p:nvSpPr>
        <p:spPr bwMode="auto">
          <a:xfrm>
            <a:off x="1242355" y="1628800"/>
            <a:ext cx="483219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EDFD"/>
              </a:buClr>
              <a:buSzPct val="75000"/>
              <a:buFont typeface="Wingdings" panose="05000000000000000000" pitchFamily="2" charset="2"/>
              <a:buChar char="n"/>
              <a:defRPr sz="32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A9F4"/>
              </a:buClr>
              <a:buSzPct val="80000"/>
              <a:buFont typeface="Wingdings" panose="05000000000000000000" pitchFamily="2" charset="2"/>
              <a:buChar char="¨"/>
              <a:defRPr sz="28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DEFB"/>
              </a:buClr>
              <a:buSzPct val="65000"/>
              <a:buFont typeface="Wingdings" panose="05000000000000000000" pitchFamily="2" charset="2"/>
              <a:buChar char="n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A9F4"/>
              </a:buClr>
              <a:buSzPct val="70000"/>
              <a:buFont typeface="Wingdings" panose="05000000000000000000" pitchFamily="2" charset="2"/>
              <a:buChar char="¨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DEFB"/>
              </a:buClr>
              <a:buFont typeface="Wingdings" panose="05000000000000000000" pitchFamily="2" charset="2"/>
              <a:buChar char="§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kern="0" dirty="0"/>
              <a:t>位置编码</a:t>
            </a:r>
            <a:endParaRPr lang="en-US" altLang="zh-CN" sz="2800" kern="0" dirty="0"/>
          </a:p>
          <a:p>
            <a:pPr>
              <a:lnSpc>
                <a:spcPct val="150000"/>
              </a:lnSpc>
            </a:pPr>
            <a:r>
              <a:rPr lang="zh-CN" altLang="en-US" sz="2800" kern="0" dirty="0"/>
              <a:t>权重图生成方式</a:t>
            </a:r>
            <a:endParaRPr lang="en-US" altLang="zh-CN" sz="2800" kern="0" dirty="0"/>
          </a:p>
          <a:p>
            <a:pPr>
              <a:lnSpc>
                <a:spcPct val="150000"/>
              </a:lnSpc>
            </a:pPr>
            <a:r>
              <a:rPr lang="zh-CN" altLang="en-US" sz="2800" kern="0" dirty="0"/>
              <a:t>减少计算量</a:t>
            </a:r>
            <a:endParaRPr lang="en-US" altLang="zh-CN" sz="2800" kern="0" dirty="0"/>
          </a:p>
          <a:p>
            <a:pPr>
              <a:lnSpc>
                <a:spcPct val="150000"/>
              </a:lnSpc>
            </a:pPr>
            <a:r>
              <a:rPr lang="en-US" altLang="zh-CN" sz="2800" kern="0" dirty="0" err="1"/>
              <a:t>Cupy</a:t>
            </a:r>
            <a:r>
              <a:rPr lang="zh-CN" altLang="en-US" sz="2800" kern="0" dirty="0"/>
              <a:t>加速</a:t>
            </a:r>
            <a:endParaRPr lang="en-US" altLang="zh-CN" sz="2800" kern="0" dirty="0"/>
          </a:p>
          <a:p>
            <a:pPr>
              <a:lnSpc>
                <a:spcPct val="150000"/>
              </a:lnSpc>
            </a:pPr>
            <a:r>
              <a:rPr lang="en-US" altLang="zh-CN" sz="2800" kern="0" dirty="0" err="1"/>
              <a:t>SemFPN</a:t>
            </a:r>
            <a:r>
              <a:rPr lang="zh-CN" altLang="en-US" sz="2800" kern="0" dirty="0"/>
              <a:t>进一步实验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en-US" altLang="zh-CN" sz="2800" kern="0" dirty="0"/>
              <a:t>DeepLabv3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700415-46D7-CD4C-9DF8-DFAD67FC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35609"/>
            <a:ext cx="4880499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6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预期结果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BD720E6-6460-294A-8F6C-BB3E160A9744}"/>
              </a:ext>
            </a:extLst>
          </p:cNvPr>
          <p:cNvSpPr txBox="1">
            <a:spLocks/>
          </p:cNvSpPr>
          <p:nvPr/>
        </p:nvSpPr>
        <p:spPr bwMode="auto">
          <a:xfrm>
            <a:off x="983432" y="1834585"/>
            <a:ext cx="483219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EDFD"/>
              </a:buClr>
              <a:buSzPct val="75000"/>
              <a:buFont typeface="Wingdings" panose="05000000000000000000" pitchFamily="2" charset="2"/>
              <a:buChar char="n"/>
              <a:defRPr sz="32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A9F4"/>
              </a:buClr>
              <a:buSzPct val="80000"/>
              <a:buFont typeface="Wingdings" panose="05000000000000000000" pitchFamily="2" charset="2"/>
              <a:buChar char="¨"/>
              <a:defRPr sz="28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DEFB"/>
              </a:buClr>
              <a:buSzPct val="65000"/>
              <a:buFont typeface="Wingdings" panose="05000000000000000000" pitchFamily="2" charset="2"/>
              <a:buChar char="n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A9F4"/>
              </a:buClr>
              <a:buSzPct val="70000"/>
              <a:buFont typeface="Wingdings" panose="05000000000000000000" pitchFamily="2" charset="2"/>
              <a:buChar char="¨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DEFB"/>
              </a:buClr>
              <a:buFont typeface="Wingdings" panose="05000000000000000000" pitchFamily="2" charset="2"/>
              <a:buChar char="§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kern="0" dirty="0"/>
              <a:t>完成上述实验</a:t>
            </a:r>
            <a:endParaRPr lang="en-US" altLang="zh-CN" sz="3600" kern="0" dirty="0"/>
          </a:p>
          <a:p>
            <a:pPr>
              <a:lnSpc>
                <a:spcPct val="150000"/>
              </a:lnSpc>
            </a:pPr>
            <a:r>
              <a:rPr lang="zh-CN" altLang="en-US" sz="3600" kern="0" dirty="0"/>
              <a:t>指标</a:t>
            </a:r>
            <a:r>
              <a:rPr lang="en-US" altLang="zh-CN" sz="3600" kern="0" dirty="0"/>
              <a:t>+++</a:t>
            </a:r>
          </a:p>
          <a:p>
            <a:pPr>
              <a:lnSpc>
                <a:spcPct val="150000"/>
              </a:lnSpc>
            </a:pPr>
            <a:r>
              <a:rPr lang="zh-CN" altLang="en-US" sz="3600" kern="0" dirty="0"/>
              <a:t>完成</a:t>
            </a:r>
            <a:r>
              <a:rPr lang="en-US" altLang="zh-CN" sz="3600" kern="0" dirty="0" err="1"/>
              <a:t>cupy</a:t>
            </a:r>
            <a:r>
              <a:rPr lang="zh-CN" altLang="en-US" sz="3600" kern="0" dirty="0"/>
              <a:t>加速</a:t>
            </a:r>
            <a:endParaRPr lang="en-US" altLang="zh-CN" sz="3600" kern="0" dirty="0"/>
          </a:p>
          <a:p>
            <a:pPr>
              <a:lnSpc>
                <a:spcPct val="150000"/>
              </a:lnSpc>
            </a:pPr>
            <a:r>
              <a:rPr lang="zh-CN" altLang="en-US" sz="3600" kern="0" dirty="0"/>
              <a:t>论文（</a:t>
            </a:r>
            <a:r>
              <a:rPr lang="en-US" altLang="zh-CN" sz="3600" kern="0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270445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276872"/>
            <a:ext cx="9937104" cy="2525067"/>
          </a:xfrm>
        </p:spPr>
        <p:txBody>
          <a:bodyPr/>
          <a:lstStyle/>
          <a:p>
            <a:pPr algn="ctr"/>
            <a:r>
              <a:rPr lang="zh-CN" altLang="en-US" sz="6600" dirty="0">
                <a:latin typeface="Microsoft YaHei Bold" panose="020B0703020204020201" charset="-122"/>
                <a:ea typeface="Microsoft YaHei Bold" panose="020B0703020204020201" charset="-122"/>
              </a:rPr>
              <a:t>恳请老师同学批评指正</a:t>
            </a:r>
          </a:p>
        </p:txBody>
      </p:sp>
    </p:spTree>
    <p:extLst>
      <p:ext uri="{BB962C8B-B14F-4D97-AF65-F5344CB8AC3E}">
        <p14:creationId xmlns:p14="http://schemas.microsoft.com/office/powerpoint/2010/main" val="322461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研究动机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11377264" cy="4685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主流网络大多涉及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尺度变换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。下采样多用池化，上采样多用双线性插值。这样会在尺度变换的过程中丢失很多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细节信息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，特别是在分割和检测任务中。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尺度变换的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感受野小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，一般为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缺失上下文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目前没有合适的能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同时完成上下采样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的尺度变换方法。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*网络中使用大尺寸特征图，占用显存高计算量大。</a:t>
            </a:r>
          </a:p>
        </p:txBody>
      </p:sp>
    </p:spTree>
    <p:extLst>
      <p:ext uri="{BB962C8B-B14F-4D97-AF65-F5344CB8AC3E}">
        <p14:creationId xmlns:p14="http://schemas.microsoft.com/office/powerpoint/2010/main" val="408864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6DD8BE-E063-4E41-AF2E-A708472E0F01}"/>
              </a:ext>
            </a:extLst>
          </p:cNvPr>
          <p:cNvSpPr/>
          <p:nvPr/>
        </p:nvSpPr>
        <p:spPr>
          <a:xfrm>
            <a:off x="993683" y="2635243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E576F7B-B3B3-AE4B-84C7-C7CB1FE359B3}"/>
              </a:ext>
            </a:extLst>
          </p:cNvPr>
          <p:cNvSpPr/>
          <p:nvPr/>
        </p:nvSpPr>
        <p:spPr>
          <a:xfrm>
            <a:off x="1569747" y="2635243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2C6EDEC-778B-AD41-9172-FF793725A9DD}"/>
              </a:ext>
            </a:extLst>
          </p:cNvPr>
          <p:cNvSpPr/>
          <p:nvPr/>
        </p:nvSpPr>
        <p:spPr>
          <a:xfrm>
            <a:off x="2142394" y="2635243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4265332-D81E-674B-87C3-36818FC0DD45}"/>
              </a:ext>
            </a:extLst>
          </p:cNvPr>
          <p:cNvSpPr/>
          <p:nvPr/>
        </p:nvSpPr>
        <p:spPr>
          <a:xfrm>
            <a:off x="2718458" y="2635243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570CE60-8F04-E549-887C-01E1F3B63C61}"/>
              </a:ext>
            </a:extLst>
          </p:cNvPr>
          <p:cNvSpPr/>
          <p:nvPr/>
        </p:nvSpPr>
        <p:spPr>
          <a:xfrm>
            <a:off x="3291105" y="2635243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07AB2BF-0525-9C46-9C97-99C81D01DB6D}"/>
              </a:ext>
            </a:extLst>
          </p:cNvPr>
          <p:cNvSpPr/>
          <p:nvPr/>
        </p:nvSpPr>
        <p:spPr>
          <a:xfrm>
            <a:off x="3867169" y="2635243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8D7F729-1986-224F-839B-6E46B096C752}"/>
              </a:ext>
            </a:extLst>
          </p:cNvPr>
          <p:cNvSpPr/>
          <p:nvPr/>
        </p:nvSpPr>
        <p:spPr>
          <a:xfrm>
            <a:off x="990266" y="3211307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D864801-4833-174B-878C-E861F0F775C7}"/>
              </a:ext>
            </a:extLst>
          </p:cNvPr>
          <p:cNvSpPr/>
          <p:nvPr/>
        </p:nvSpPr>
        <p:spPr>
          <a:xfrm>
            <a:off x="1566330" y="3211307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408F1EC-B609-FD45-A13E-DC4B2A24229C}"/>
              </a:ext>
            </a:extLst>
          </p:cNvPr>
          <p:cNvSpPr/>
          <p:nvPr/>
        </p:nvSpPr>
        <p:spPr>
          <a:xfrm>
            <a:off x="2138977" y="3211307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DA79D55-D2A1-A146-91DC-E986DF016235}"/>
              </a:ext>
            </a:extLst>
          </p:cNvPr>
          <p:cNvSpPr/>
          <p:nvPr/>
        </p:nvSpPr>
        <p:spPr>
          <a:xfrm>
            <a:off x="2715041" y="3211307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C00EA52-9207-4E46-B942-4E17D6BE502C}"/>
              </a:ext>
            </a:extLst>
          </p:cNvPr>
          <p:cNvSpPr/>
          <p:nvPr/>
        </p:nvSpPr>
        <p:spPr>
          <a:xfrm>
            <a:off x="3287688" y="3211307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E08D59B-E982-6644-BCC2-A68B0E72C344}"/>
              </a:ext>
            </a:extLst>
          </p:cNvPr>
          <p:cNvSpPr/>
          <p:nvPr/>
        </p:nvSpPr>
        <p:spPr>
          <a:xfrm>
            <a:off x="3863752" y="3211307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3DB6775-F5BC-EE40-B840-1A38B11D1E97}"/>
              </a:ext>
            </a:extLst>
          </p:cNvPr>
          <p:cNvSpPr/>
          <p:nvPr/>
        </p:nvSpPr>
        <p:spPr>
          <a:xfrm>
            <a:off x="986849" y="3787371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98AB536-0950-E444-A8F5-8008E11C2E46}"/>
              </a:ext>
            </a:extLst>
          </p:cNvPr>
          <p:cNvSpPr/>
          <p:nvPr/>
        </p:nvSpPr>
        <p:spPr>
          <a:xfrm>
            <a:off x="1562913" y="3787371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693925A-1699-8E43-B920-E751EE62251E}"/>
              </a:ext>
            </a:extLst>
          </p:cNvPr>
          <p:cNvSpPr/>
          <p:nvPr/>
        </p:nvSpPr>
        <p:spPr>
          <a:xfrm>
            <a:off x="2135560" y="3787371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A56C6DD-A385-F149-817F-1F826B625447}"/>
              </a:ext>
            </a:extLst>
          </p:cNvPr>
          <p:cNvSpPr/>
          <p:nvPr/>
        </p:nvSpPr>
        <p:spPr>
          <a:xfrm>
            <a:off x="2711624" y="3787371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1C8AFD2-BB5E-F949-9233-2E5641C2D763}"/>
              </a:ext>
            </a:extLst>
          </p:cNvPr>
          <p:cNvSpPr/>
          <p:nvPr/>
        </p:nvSpPr>
        <p:spPr>
          <a:xfrm>
            <a:off x="3284271" y="3787371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8E109B2-EC08-BE42-B09C-963652F70A88}"/>
              </a:ext>
            </a:extLst>
          </p:cNvPr>
          <p:cNvSpPr/>
          <p:nvPr/>
        </p:nvSpPr>
        <p:spPr>
          <a:xfrm>
            <a:off x="3860335" y="3787371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128E1A9-5E52-A94C-8C34-40A141FBF93A}"/>
              </a:ext>
            </a:extLst>
          </p:cNvPr>
          <p:cNvSpPr/>
          <p:nvPr/>
        </p:nvSpPr>
        <p:spPr>
          <a:xfrm>
            <a:off x="983432" y="4365104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F7F65A-335E-A946-BE59-F3AB21CD5064}"/>
              </a:ext>
            </a:extLst>
          </p:cNvPr>
          <p:cNvSpPr/>
          <p:nvPr/>
        </p:nvSpPr>
        <p:spPr>
          <a:xfrm>
            <a:off x="1559496" y="4365104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5DDCE6E-19F2-8A42-9E0D-BA822F6C45D9}"/>
              </a:ext>
            </a:extLst>
          </p:cNvPr>
          <p:cNvSpPr/>
          <p:nvPr/>
        </p:nvSpPr>
        <p:spPr>
          <a:xfrm>
            <a:off x="2132143" y="4365104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BA77015-5814-B84D-8EE4-6656A826DBF1}"/>
              </a:ext>
            </a:extLst>
          </p:cNvPr>
          <p:cNvSpPr/>
          <p:nvPr/>
        </p:nvSpPr>
        <p:spPr>
          <a:xfrm>
            <a:off x="2708207" y="4365104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9D29765F-B941-A44D-B3E8-9C4DC3D52D46}"/>
              </a:ext>
            </a:extLst>
          </p:cNvPr>
          <p:cNvSpPr/>
          <p:nvPr/>
        </p:nvSpPr>
        <p:spPr>
          <a:xfrm>
            <a:off x="3280854" y="4365104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58C2950-E3CC-184F-821F-B6EB34621080}"/>
              </a:ext>
            </a:extLst>
          </p:cNvPr>
          <p:cNvSpPr/>
          <p:nvPr/>
        </p:nvSpPr>
        <p:spPr>
          <a:xfrm>
            <a:off x="3856918" y="4365104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BB54DD5-C498-A844-885C-2C47B5B4301B}"/>
              </a:ext>
            </a:extLst>
          </p:cNvPr>
          <p:cNvSpPr/>
          <p:nvPr/>
        </p:nvSpPr>
        <p:spPr>
          <a:xfrm>
            <a:off x="983432" y="494116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82D10E4-24C2-6E48-97EF-DB214C14985A}"/>
              </a:ext>
            </a:extLst>
          </p:cNvPr>
          <p:cNvSpPr/>
          <p:nvPr/>
        </p:nvSpPr>
        <p:spPr>
          <a:xfrm>
            <a:off x="1559496" y="494116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35F88C1-2A33-F343-89D3-273BC9BEAD49}"/>
              </a:ext>
            </a:extLst>
          </p:cNvPr>
          <p:cNvSpPr/>
          <p:nvPr/>
        </p:nvSpPr>
        <p:spPr>
          <a:xfrm>
            <a:off x="2132143" y="494116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50752EB-0CD8-A847-B64B-8132FAC60E5F}"/>
              </a:ext>
            </a:extLst>
          </p:cNvPr>
          <p:cNvSpPr/>
          <p:nvPr/>
        </p:nvSpPr>
        <p:spPr>
          <a:xfrm>
            <a:off x="2708207" y="494116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5512524-55B2-CF4D-B23F-519FDB3D3DC5}"/>
              </a:ext>
            </a:extLst>
          </p:cNvPr>
          <p:cNvSpPr/>
          <p:nvPr/>
        </p:nvSpPr>
        <p:spPr>
          <a:xfrm>
            <a:off x="3280854" y="494116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6403F08-64B1-6349-9946-F673E58FCA1C}"/>
              </a:ext>
            </a:extLst>
          </p:cNvPr>
          <p:cNvSpPr/>
          <p:nvPr/>
        </p:nvSpPr>
        <p:spPr>
          <a:xfrm>
            <a:off x="3856918" y="494116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E76D4E1-A6D7-7043-9236-A74848388D58}"/>
              </a:ext>
            </a:extLst>
          </p:cNvPr>
          <p:cNvSpPr/>
          <p:nvPr/>
        </p:nvSpPr>
        <p:spPr>
          <a:xfrm>
            <a:off x="983432" y="551723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6815E5A-BDD2-2441-B223-ABBCB245FE60}"/>
              </a:ext>
            </a:extLst>
          </p:cNvPr>
          <p:cNvSpPr/>
          <p:nvPr/>
        </p:nvSpPr>
        <p:spPr>
          <a:xfrm>
            <a:off x="1559496" y="551723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8113993C-94B1-3F41-8ACF-F05BE24B8F6F}"/>
              </a:ext>
            </a:extLst>
          </p:cNvPr>
          <p:cNvSpPr/>
          <p:nvPr/>
        </p:nvSpPr>
        <p:spPr>
          <a:xfrm>
            <a:off x="2132143" y="551723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A4204F7-5130-C549-9B91-EA528004BECD}"/>
              </a:ext>
            </a:extLst>
          </p:cNvPr>
          <p:cNvSpPr/>
          <p:nvPr/>
        </p:nvSpPr>
        <p:spPr>
          <a:xfrm>
            <a:off x="2708207" y="551723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B34C82-0118-7D41-84B1-BF105ABEC6FA}"/>
              </a:ext>
            </a:extLst>
          </p:cNvPr>
          <p:cNvSpPr/>
          <p:nvPr/>
        </p:nvSpPr>
        <p:spPr>
          <a:xfrm>
            <a:off x="3280854" y="551723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B51521E-7F33-9F4D-99E0-315188568401}"/>
              </a:ext>
            </a:extLst>
          </p:cNvPr>
          <p:cNvSpPr/>
          <p:nvPr/>
        </p:nvSpPr>
        <p:spPr>
          <a:xfrm>
            <a:off x="3856918" y="551723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38777-E900-CF49-A2F3-38089DB9CA7D}"/>
              </a:ext>
            </a:extLst>
          </p:cNvPr>
          <p:cNvSpPr txBox="1"/>
          <p:nvPr/>
        </p:nvSpPr>
        <p:spPr>
          <a:xfrm>
            <a:off x="839416" y="165006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6*6 to 4*4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6BA1AA-EA89-5343-93D7-20026DE4501D}"/>
              </a:ext>
            </a:extLst>
          </p:cNvPr>
          <p:cNvSpPr txBox="1"/>
          <p:nvPr/>
        </p:nvSpPr>
        <p:spPr>
          <a:xfrm>
            <a:off x="5735960" y="2793775"/>
            <a:ext cx="4755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原图</a:t>
            </a:r>
            <a:r>
              <a:rPr kumimoji="1" lang="en-US" altLang="zh-CN" sz="3200" dirty="0"/>
              <a:t>6*6*C</a:t>
            </a:r>
          </a:p>
          <a:p>
            <a:r>
              <a:rPr kumimoji="1" lang="zh-CN" altLang="en-US" sz="3200" dirty="0"/>
              <a:t>用滑动窗口取出了</a:t>
            </a:r>
            <a:r>
              <a:rPr kumimoji="1" lang="en-US" altLang="zh-CN" sz="3200" dirty="0"/>
              <a:t>4</a:t>
            </a:r>
            <a:r>
              <a:rPr kumimoji="1" lang="zh-CN" altLang="en-US" sz="3200" dirty="0"/>
              <a:t>*</a:t>
            </a:r>
            <a:r>
              <a:rPr kumimoji="1" lang="en-US" altLang="zh-CN" sz="3200" dirty="0"/>
              <a:t>4</a:t>
            </a:r>
            <a:r>
              <a:rPr kumimoji="1" lang="zh-CN" altLang="en-US" sz="3200" dirty="0"/>
              <a:t>*</a:t>
            </a:r>
            <a:r>
              <a:rPr kumimoji="1" lang="en-US" altLang="zh-CN" sz="3200" dirty="0"/>
              <a:t>C</a:t>
            </a:r>
            <a:r>
              <a:rPr kumimoji="1" lang="zh-CN" altLang="en-US" sz="3200" dirty="0"/>
              <a:t>*</a:t>
            </a:r>
            <a:r>
              <a:rPr kumimoji="1" lang="en-US" altLang="zh-CN" sz="3200" dirty="0"/>
              <a:t>4</a:t>
            </a:r>
            <a:r>
              <a:rPr kumimoji="1" lang="zh-CN" altLang="en-US" sz="3200" dirty="0"/>
              <a:t>个窗口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B3BCB-CE02-3246-9F79-2583CF235316}"/>
              </a:ext>
            </a:extLst>
          </p:cNvPr>
          <p:cNvSpPr txBox="1"/>
          <p:nvPr/>
        </p:nvSpPr>
        <p:spPr>
          <a:xfrm>
            <a:off x="990266" y="2635243"/>
            <a:ext cx="2290588" cy="230592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490920A-3FDD-674F-AFA5-7FF3CEB1D4FF}"/>
              </a:ext>
            </a:extLst>
          </p:cNvPr>
          <p:cNvSpPr txBox="1"/>
          <p:nvPr/>
        </p:nvSpPr>
        <p:spPr>
          <a:xfrm>
            <a:off x="2149228" y="2634408"/>
            <a:ext cx="2290588" cy="230592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07B4F50-55D1-9842-B54E-9DC104E47BB6}"/>
              </a:ext>
            </a:extLst>
          </p:cNvPr>
          <p:cNvSpPr txBox="1"/>
          <p:nvPr/>
        </p:nvSpPr>
        <p:spPr>
          <a:xfrm>
            <a:off x="993683" y="3786231"/>
            <a:ext cx="2290588" cy="230592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9E6C1EC-A013-4644-95EA-86CBB51BC0DE}"/>
              </a:ext>
            </a:extLst>
          </p:cNvPr>
          <p:cNvSpPr txBox="1"/>
          <p:nvPr/>
        </p:nvSpPr>
        <p:spPr>
          <a:xfrm>
            <a:off x="2139356" y="3808090"/>
            <a:ext cx="2290588" cy="230592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D64E434-6481-1443-994E-AAB8ABD7EFB2}"/>
              </a:ext>
            </a:extLst>
          </p:cNvPr>
          <p:cNvSpPr txBox="1"/>
          <p:nvPr/>
        </p:nvSpPr>
        <p:spPr>
          <a:xfrm>
            <a:off x="5738336" y="4653136"/>
            <a:ext cx="475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</a:rPr>
              <a:t>感受野</a:t>
            </a:r>
            <a:r>
              <a:rPr kumimoji="1" lang="en-US" altLang="zh-CN" sz="3200" b="1" dirty="0">
                <a:solidFill>
                  <a:schemeClr val="tx2"/>
                </a:solidFill>
              </a:rPr>
              <a:t>+</a:t>
            </a:r>
            <a:endParaRPr kumimoji="1" lang="zh-CN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数据 60">
            <a:extLst>
              <a:ext uri="{FF2B5EF4-FFF2-40B4-BE49-F238E27FC236}">
                <a16:creationId xmlns:a16="http://schemas.microsoft.com/office/drawing/2014/main" id="{5E2E23DA-3EF0-5643-ADFA-14085878BEBA}"/>
              </a:ext>
            </a:extLst>
          </p:cNvPr>
          <p:cNvSpPr/>
          <p:nvPr/>
        </p:nvSpPr>
        <p:spPr>
          <a:xfrm>
            <a:off x="4328950" y="2794057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数据 61">
            <a:extLst>
              <a:ext uri="{FF2B5EF4-FFF2-40B4-BE49-F238E27FC236}">
                <a16:creationId xmlns:a16="http://schemas.microsoft.com/office/drawing/2014/main" id="{9A11767D-FB8B-284A-97EA-AADB0C04C7D5}"/>
              </a:ext>
            </a:extLst>
          </p:cNvPr>
          <p:cNvSpPr/>
          <p:nvPr/>
        </p:nvSpPr>
        <p:spPr>
          <a:xfrm>
            <a:off x="4844850" y="2794057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数据 62">
            <a:extLst>
              <a:ext uri="{FF2B5EF4-FFF2-40B4-BE49-F238E27FC236}">
                <a16:creationId xmlns:a16="http://schemas.microsoft.com/office/drawing/2014/main" id="{6382C106-2993-F942-AD8B-D59F2113D494}"/>
              </a:ext>
            </a:extLst>
          </p:cNvPr>
          <p:cNvSpPr/>
          <p:nvPr/>
        </p:nvSpPr>
        <p:spPr>
          <a:xfrm>
            <a:off x="4198312" y="2939951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数据 63">
            <a:extLst>
              <a:ext uri="{FF2B5EF4-FFF2-40B4-BE49-F238E27FC236}">
                <a16:creationId xmlns:a16="http://schemas.microsoft.com/office/drawing/2014/main" id="{39F85E6D-B998-6C40-97F6-FA5C0C17A653}"/>
              </a:ext>
            </a:extLst>
          </p:cNvPr>
          <p:cNvSpPr/>
          <p:nvPr/>
        </p:nvSpPr>
        <p:spPr>
          <a:xfrm>
            <a:off x="4714212" y="2938073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5" name="数据 64">
            <a:extLst>
              <a:ext uri="{FF2B5EF4-FFF2-40B4-BE49-F238E27FC236}">
                <a16:creationId xmlns:a16="http://schemas.microsoft.com/office/drawing/2014/main" id="{78122727-B59F-8947-924E-B32799B45A3B}"/>
              </a:ext>
            </a:extLst>
          </p:cNvPr>
          <p:cNvSpPr/>
          <p:nvPr/>
        </p:nvSpPr>
        <p:spPr>
          <a:xfrm>
            <a:off x="4339260" y="2578033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数据 65">
            <a:extLst>
              <a:ext uri="{FF2B5EF4-FFF2-40B4-BE49-F238E27FC236}">
                <a16:creationId xmlns:a16="http://schemas.microsoft.com/office/drawing/2014/main" id="{359434F3-A768-1145-9B73-BF4815C21BA1}"/>
              </a:ext>
            </a:extLst>
          </p:cNvPr>
          <p:cNvSpPr/>
          <p:nvPr/>
        </p:nvSpPr>
        <p:spPr>
          <a:xfrm>
            <a:off x="4855160" y="2578033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数据 66">
            <a:extLst>
              <a:ext uri="{FF2B5EF4-FFF2-40B4-BE49-F238E27FC236}">
                <a16:creationId xmlns:a16="http://schemas.microsoft.com/office/drawing/2014/main" id="{245549F4-566D-544F-943C-CAC3E7512CDB}"/>
              </a:ext>
            </a:extLst>
          </p:cNvPr>
          <p:cNvSpPr/>
          <p:nvPr/>
        </p:nvSpPr>
        <p:spPr>
          <a:xfrm>
            <a:off x="4208622" y="2723927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数据 67">
            <a:extLst>
              <a:ext uri="{FF2B5EF4-FFF2-40B4-BE49-F238E27FC236}">
                <a16:creationId xmlns:a16="http://schemas.microsoft.com/office/drawing/2014/main" id="{760F4378-95C2-AB47-970B-D848614DCB12}"/>
              </a:ext>
            </a:extLst>
          </p:cNvPr>
          <p:cNvSpPr/>
          <p:nvPr/>
        </p:nvSpPr>
        <p:spPr>
          <a:xfrm>
            <a:off x="4724522" y="2722049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数据 56">
            <a:extLst>
              <a:ext uri="{FF2B5EF4-FFF2-40B4-BE49-F238E27FC236}">
                <a16:creationId xmlns:a16="http://schemas.microsoft.com/office/drawing/2014/main" id="{96B86C76-1E99-F449-9137-7B5CDB0AFFAB}"/>
              </a:ext>
            </a:extLst>
          </p:cNvPr>
          <p:cNvSpPr/>
          <p:nvPr/>
        </p:nvSpPr>
        <p:spPr>
          <a:xfrm>
            <a:off x="4318640" y="2381398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数据 57">
            <a:extLst>
              <a:ext uri="{FF2B5EF4-FFF2-40B4-BE49-F238E27FC236}">
                <a16:creationId xmlns:a16="http://schemas.microsoft.com/office/drawing/2014/main" id="{323A279B-FEC7-4943-8F96-C1EFD30BE2BE}"/>
              </a:ext>
            </a:extLst>
          </p:cNvPr>
          <p:cNvSpPr/>
          <p:nvPr/>
        </p:nvSpPr>
        <p:spPr>
          <a:xfrm>
            <a:off x="4834540" y="2381398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数据 58">
            <a:extLst>
              <a:ext uri="{FF2B5EF4-FFF2-40B4-BE49-F238E27FC236}">
                <a16:creationId xmlns:a16="http://schemas.microsoft.com/office/drawing/2014/main" id="{04C1AC6F-CC9A-A24C-9491-BF6C4FB71EE1}"/>
              </a:ext>
            </a:extLst>
          </p:cNvPr>
          <p:cNvSpPr/>
          <p:nvPr/>
        </p:nvSpPr>
        <p:spPr>
          <a:xfrm>
            <a:off x="4188002" y="2527292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数据 59">
            <a:extLst>
              <a:ext uri="{FF2B5EF4-FFF2-40B4-BE49-F238E27FC236}">
                <a16:creationId xmlns:a16="http://schemas.microsoft.com/office/drawing/2014/main" id="{BB2D6AFC-59E1-114C-9EFB-506371164054}"/>
              </a:ext>
            </a:extLst>
          </p:cNvPr>
          <p:cNvSpPr/>
          <p:nvPr/>
        </p:nvSpPr>
        <p:spPr>
          <a:xfrm>
            <a:off x="4703902" y="2525414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数据 48">
            <a:extLst>
              <a:ext uri="{FF2B5EF4-FFF2-40B4-BE49-F238E27FC236}">
                <a16:creationId xmlns:a16="http://schemas.microsoft.com/office/drawing/2014/main" id="{C1D5AE2D-86B6-2745-994C-B2BDB64F9B77}"/>
              </a:ext>
            </a:extLst>
          </p:cNvPr>
          <p:cNvSpPr/>
          <p:nvPr/>
        </p:nvSpPr>
        <p:spPr>
          <a:xfrm>
            <a:off x="4308330" y="2145208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数据 49">
            <a:extLst>
              <a:ext uri="{FF2B5EF4-FFF2-40B4-BE49-F238E27FC236}">
                <a16:creationId xmlns:a16="http://schemas.microsoft.com/office/drawing/2014/main" id="{054E18A9-632F-8C4B-BADB-1289A1F564D8}"/>
              </a:ext>
            </a:extLst>
          </p:cNvPr>
          <p:cNvSpPr/>
          <p:nvPr/>
        </p:nvSpPr>
        <p:spPr>
          <a:xfrm>
            <a:off x="4824230" y="2145208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数据 50">
            <a:extLst>
              <a:ext uri="{FF2B5EF4-FFF2-40B4-BE49-F238E27FC236}">
                <a16:creationId xmlns:a16="http://schemas.microsoft.com/office/drawing/2014/main" id="{C6B0C27A-3FA2-2D49-A95C-080A1E722087}"/>
              </a:ext>
            </a:extLst>
          </p:cNvPr>
          <p:cNvSpPr/>
          <p:nvPr/>
        </p:nvSpPr>
        <p:spPr>
          <a:xfrm>
            <a:off x="4177692" y="2291102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数据 51">
            <a:extLst>
              <a:ext uri="{FF2B5EF4-FFF2-40B4-BE49-F238E27FC236}">
                <a16:creationId xmlns:a16="http://schemas.microsoft.com/office/drawing/2014/main" id="{19DE9EE7-5D0F-A04C-BF3E-64FF3440011D}"/>
              </a:ext>
            </a:extLst>
          </p:cNvPr>
          <p:cNvSpPr/>
          <p:nvPr/>
        </p:nvSpPr>
        <p:spPr>
          <a:xfrm>
            <a:off x="4693592" y="2289224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数据 32">
            <a:extLst>
              <a:ext uri="{FF2B5EF4-FFF2-40B4-BE49-F238E27FC236}">
                <a16:creationId xmlns:a16="http://schemas.microsoft.com/office/drawing/2014/main" id="{85BC0558-944B-FE49-A337-2999F32C8060}"/>
              </a:ext>
            </a:extLst>
          </p:cNvPr>
          <p:cNvSpPr/>
          <p:nvPr/>
        </p:nvSpPr>
        <p:spPr>
          <a:xfrm>
            <a:off x="4318640" y="1929184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数据 33">
            <a:extLst>
              <a:ext uri="{FF2B5EF4-FFF2-40B4-BE49-F238E27FC236}">
                <a16:creationId xmlns:a16="http://schemas.microsoft.com/office/drawing/2014/main" id="{842ED276-FC3B-3048-AEEF-C72D3DD0C73E}"/>
              </a:ext>
            </a:extLst>
          </p:cNvPr>
          <p:cNvSpPr/>
          <p:nvPr/>
        </p:nvSpPr>
        <p:spPr>
          <a:xfrm>
            <a:off x="4834540" y="1929184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数据 34">
            <a:extLst>
              <a:ext uri="{FF2B5EF4-FFF2-40B4-BE49-F238E27FC236}">
                <a16:creationId xmlns:a16="http://schemas.microsoft.com/office/drawing/2014/main" id="{C35EA9B0-3339-404E-A304-EBB181ED2702}"/>
              </a:ext>
            </a:extLst>
          </p:cNvPr>
          <p:cNvSpPr/>
          <p:nvPr/>
        </p:nvSpPr>
        <p:spPr>
          <a:xfrm>
            <a:off x="4188002" y="2075078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数据 35">
            <a:extLst>
              <a:ext uri="{FF2B5EF4-FFF2-40B4-BE49-F238E27FC236}">
                <a16:creationId xmlns:a16="http://schemas.microsoft.com/office/drawing/2014/main" id="{60241229-FDB6-1C40-A6AD-2DDEF9891084}"/>
              </a:ext>
            </a:extLst>
          </p:cNvPr>
          <p:cNvSpPr/>
          <p:nvPr/>
        </p:nvSpPr>
        <p:spPr>
          <a:xfrm>
            <a:off x="4703902" y="2073200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F23D6BEC-9590-6A44-BAA7-298989FDA220}"/>
              </a:ext>
            </a:extLst>
          </p:cNvPr>
          <p:cNvSpPr/>
          <p:nvPr/>
        </p:nvSpPr>
        <p:spPr>
          <a:xfrm>
            <a:off x="839416" y="1628800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85E62DF5-DD8E-9747-AE93-41C5BB1ADAAE}"/>
              </a:ext>
            </a:extLst>
          </p:cNvPr>
          <p:cNvSpPr/>
          <p:nvPr/>
        </p:nvSpPr>
        <p:spPr>
          <a:xfrm>
            <a:off x="1127448" y="1628800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8D518654-D61E-494D-8732-FEAE858A1D4B}"/>
              </a:ext>
            </a:extLst>
          </p:cNvPr>
          <p:cNvSpPr/>
          <p:nvPr/>
        </p:nvSpPr>
        <p:spPr>
          <a:xfrm>
            <a:off x="767408" y="170080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86740398-A18D-1A4D-ABB0-6418726D8E38}"/>
              </a:ext>
            </a:extLst>
          </p:cNvPr>
          <p:cNvSpPr/>
          <p:nvPr/>
        </p:nvSpPr>
        <p:spPr>
          <a:xfrm>
            <a:off x="1055440" y="170080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44F98D3-C8D2-FF40-81E5-287E57638EA4}"/>
              </a:ext>
            </a:extLst>
          </p:cNvPr>
          <p:cNvSpPr/>
          <p:nvPr/>
        </p:nvSpPr>
        <p:spPr>
          <a:xfrm>
            <a:off x="1415480" y="1628800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B3F2FD6A-2855-4446-ABDC-17E2E59986BD}"/>
              </a:ext>
            </a:extLst>
          </p:cNvPr>
          <p:cNvSpPr/>
          <p:nvPr/>
        </p:nvSpPr>
        <p:spPr>
          <a:xfrm>
            <a:off x="1703512" y="1628800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9D9E1707-CC8A-7E4C-9366-76167983BF07}"/>
              </a:ext>
            </a:extLst>
          </p:cNvPr>
          <p:cNvSpPr/>
          <p:nvPr/>
        </p:nvSpPr>
        <p:spPr>
          <a:xfrm>
            <a:off x="1343472" y="170080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482BC102-9F19-954B-BB5D-50A46207BD99}"/>
              </a:ext>
            </a:extLst>
          </p:cNvPr>
          <p:cNvSpPr/>
          <p:nvPr/>
        </p:nvSpPr>
        <p:spPr>
          <a:xfrm>
            <a:off x="1631504" y="170080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B2DE54D5-5F41-1248-BEF8-1015E4C537EB}"/>
              </a:ext>
            </a:extLst>
          </p:cNvPr>
          <p:cNvSpPr/>
          <p:nvPr/>
        </p:nvSpPr>
        <p:spPr>
          <a:xfrm>
            <a:off x="695400" y="177281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24058326-7B3E-EF4F-B38B-294026158D76}"/>
              </a:ext>
            </a:extLst>
          </p:cNvPr>
          <p:cNvSpPr/>
          <p:nvPr/>
        </p:nvSpPr>
        <p:spPr>
          <a:xfrm>
            <a:off x="983432" y="177281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4A9377FA-0A43-6049-A2E4-5638BE1EBB88}"/>
              </a:ext>
            </a:extLst>
          </p:cNvPr>
          <p:cNvSpPr/>
          <p:nvPr/>
        </p:nvSpPr>
        <p:spPr>
          <a:xfrm>
            <a:off x="623392" y="1844824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5EAC2B66-B1D5-A949-8B51-7EBF435EC207}"/>
              </a:ext>
            </a:extLst>
          </p:cNvPr>
          <p:cNvSpPr/>
          <p:nvPr/>
        </p:nvSpPr>
        <p:spPr>
          <a:xfrm>
            <a:off x="911424" y="1844824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8FD0E2E5-6678-5A46-9B27-4DD1FE29350E}"/>
              </a:ext>
            </a:extLst>
          </p:cNvPr>
          <p:cNvSpPr/>
          <p:nvPr/>
        </p:nvSpPr>
        <p:spPr>
          <a:xfrm>
            <a:off x="1260293" y="177281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EED3EB78-205C-E940-80FC-F73F015BAE99}"/>
              </a:ext>
            </a:extLst>
          </p:cNvPr>
          <p:cNvSpPr/>
          <p:nvPr/>
        </p:nvSpPr>
        <p:spPr>
          <a:xfrm>
            <a:off x="1548325" y="177281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BF0617E3-4CFD-C34A-97DB-5F9584124BD2}"/>
              </a:ext>
            </a:extLst>
          </p:cNvPr>
          <p:cNvSpPr/>
          <p:nvPr/>
        </p:nvSpPr>
        <p:spPr>
          <a:xfrm>
            <a:off x="1188285" y="1844824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295C3266-32FE-FC4F-B60F-30C3EA2015DF}"/>
              </a:ext>
            </a:extLst>
          </p:cNvPr>
          <p:cNvSpPr/>
          <p:nvPr/>
        </p:nvSpPr>
        <p:spPr>
          <a:xfrm>
            <a:off x="1476317" y="1844824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数据 9">
            <a:extLst>
              <a:ext uri="{FF2B5EF4-FFF2-40B4-BE49-F238E27FC236}">
                <a16:creationId xmlns:a16="http://schemas.microsoft.com/office/drawing/2014/main" id="{198D8B6A-8C06-DA45-9AE6-68D942BB9FD3}"/>
              </a:ext>
            </a:extLst>
          </p:cNvPr>
          <p:cNvSpPr/>
          <p:nvPr/>
        </p:nvSpPr>
        <p:spPr>
          <a:xfrm>
            <a:off x="4328950" y="1713160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数据 28">
            <a:extLst>
              <a:ext uri="{FF2B5EF4-FFF2-40B4-BE49-F238E27FC236}">
                <a16:creationId xmlns:a16="http://schemas.microsoft.com/office/drawing/2014/main" id="{CF3E3690-9385-A040-B1C1-74EDC47D406D}"/>
              </a:ext>
            </a:extLst>
          </p:cNvPr>
          <p:cNvSpPr/>
          <p:nvPr/>
        </p:nvSpPr>
        <p:spPr>
          <a:xfrm>
            <a:off x="4844850" y="1713160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数据 29">
            <a:extLst>
              <a:ext uri="{FF2B5EF4-FFF2-40B4-BE49-F238E27FC236}">
                <a16:creationId xmlns:a16="http://schemas.microsoft.com/office/drawing/2014/main" id="{D88091DC-5FE2-C94F-9804-5339B45449AC}"/>
              </a:ext>
            </a:extLst>
          </p:cNvPr>
          <p:cNvSpPr/>
          <p:nvPr/>
        </p:nvSpPr>
        <p:spPr>
          <a:xfrm>
            <a:off x="4198312" y="1859054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数据 30">
            <a:extLst>
              <a:ext uri="{FF2B5EF4-FFF2-40B4-BE49-F238E27FC236}">
                <a16:creationId xmlns:a16="http://schemas.microsoft.com/office/drawing/2014/main" id="{A90A43A2-6079-D842-B27C-8B742EB6395C}"/>
              </a:ext>
            </a:extLst>
          </p:cNvPr>
          <p:cNvSpPr/>
          <p:nvPr/>
        </p:nvSpPr>
        <p:spPr>
          <a:xfrm>
            <a:off x="4714212" y="1857176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数据 68">
            <a:extLst>
              <a:ext uri="{FF2B5EF4-FFF2-40B4-BE49-F238E27FC236}">
                <a16:creationId xmlns:a16="http://schemas.microsoft.com/office/drawing/2014/main" id="{FD586094-4DCA-3546-9C6E-66B0544B250E}"/>
              </a:ext>
            </a:extLst>
          </p:cNvPr>
          <p:cNvSpPr/>
          <p:nvPr/>
        </p:nvSpPr>
        <p:spPr>
          <a:xfrm>
            <a:off x="4320922" y="4003186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数据 69">
            <a:extLst>
              <a:ext uri="{FF2B5EF4-FFF2-40B4-BE49-F238E27FC236}">
                <a16:creationId xmlns:a16="http://schemas.microsoft.com/office/drawing/2014/main" id="{759DAEAA-0B34-4345-8043-A84480C30656}"/>
              </a:ext>
            </a:extLst>
          </p:cNvPr>
          <p:cNvSpPr/>
          <p:nvPr/>
        </p:nvSpPr>
        <p:spPr>
          <a:xfrm>
            <a:off x="4836822" y="4003186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数据 70">
            <a:extLst>
              <a:ext uri="{FF2B5EF4-FFF2-40B4-BE49-F238E27FC236}">
                <a16:creationId xmlns:a16="http://schemas.microsoft.com/office/drawing/2014/main" id="{6442B728-94E6-8142-8B38-76C0587042F4}"/>
              </a:ext>
            </a:extLst>
          </p:cNvPr>
          <p:cNvSpPr/>
          <p:nvPr/>
        </p:nvSpPr>
        <p:spPr>
          <a:xfrm>
            <a:off x="4190284" y="4149080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数据 71">
            <a:extLst>
              <a:ext uri="{FF2B5EF4-FFF2-40B4-BE49-F238E27FC236}">
                <a16:creationId xmlns:a16="http://schemas.microsoft.com/office/drawing/2014/main" id="{E612238B-C9C8-FC42-B41A-C7894F958E30}"/>
              </a:ext>
            </a:extLst>
          </p:cNvPr>
          <p:cNvSpPr/>
          <p:nvPr/>
        </p:nvSpPr>
        <p:spPr>
          <a:xfrm>
            <a:off x="4706184" y="4147202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数据 72">
            <a:extLst>
              <a:ext uri="{FF2B5EF4-FFF2-40B4-BE49-F238E27FC236}">
                <a16:creationId xmlns:a16="http://schemas.microsoft.com/office/drawing/2014/main" id="{CDB33931-301C-3845-8A04-0D7B88804311}"/>
              </a:ext>
            </a:extLst>
          </p:cNvPr>
          <p:cNvSpPr/>
          <p:nvPr/>
        </p:nvSpPr>
        <p:spPr>
          <a:xfrm>
            <a:off x="4331232" y="3787162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数据 73">
            <a:extLst>
              <a:ext uri="{FF2B5EF4-FFF2-40B4-BE49-F238E27FC236}">
                <a16:creationId xmlns:a16="http://schemas.microsoft.com/office/drawing/2014/main" id="{AF340B43-36F6-D042-85C2-380C26C85603}"/>
              </a:ext>
            </a:extLst>
          </p:cNvPr>
          <p:cNvSpPr/>
          <p:nvPr/>
        </p:nvSpPr>
        <p:spPr>
          <a:xfrm>
            <a:off x="4847132" y="3787162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数据 74">
            <a:extLst>
              <a:ext uri="{FF2B5EF4-FFF2-40B4-BE49-F238E27FC236}">
                <a16:creationId xmlns:a16="http://schemas.microsoft.com/office/drawing/2014/main" id="{D122A724-0DE5-0F44-8DC8-3EACE8B2A355}"/>
              </a:ext>
            </a:extLst>
          </p:cNvPr>
          <p:cNvSpPr/>
          <p:nvPr/>
        </p:nvSpPr>
        <p:spPr>
          <a:xfrm>
            <a:off x="4200594" y="3933056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数据 75">
            <a:extLst>
              <a:ext uri="{FF2B5EF4-FFF2-40B4-BE49-F238E27FC236}">
                <a16:creationId xmlns:a16="http://schemas.microsoft.com/office/drawing/2014/main" id="{CEEEEDB1-ABE0-ED4C-B59A-2CB876A47B55}"/>
              </a:ext>
            </a:extLst>
          </p:cNvPr>
          <p:cNvSpPr/>
          <p:nvPr/>
        </p:nvSpPr>
        <p:spPr>
          <a:xfrm>
            <a:off x="4716494" y="3931178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A7FF2-5450-824C-A2FA-17DAA762A7BB}"/>
              </a:ext>
            </a:extLst>
          </p:cNvPr>
          <p:cNvSpPr txBox="1"/>
          <p:nvPr/>
        </p:nvSpPr>
        <p:spPr>
          <a:xfrm>
            <a:off x="4526736" y="3137848"/>
            <a:ext cx="10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…</a:t>
            </a:r>
            <a:endParaRPr kumimoji="1" lang="zh-CN" altLang="en-US" sz="2400" b="1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0E912BDB-CFA3-9945-A5AF-8B4C88D54DE1}"/>
              </a:ext>
            </a:extLst>
          </p:cNvPr>
          <p:cNvSpPr/>
          <p:nvPr/>
        </p:nvSpPr>
        <p:spPr>
          <a:xfrm>
            <a:off x="3689382" y="1747556"/>
            <a:ext cx="274396" cy="2506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BF5271-883D-3B41-977B-47B62B60DCBC}"/>
              </a:ext>
            </a:extLst>
          </p:cNvPr>
          <p:cNvSpPr txBox="1"/>
          <p:nvPr/>
        </p:nvSpPr>
        <p:spPr>
          <a:xfrm>
            <a:off x="3212434" y="2833547"/>
            <a:ext cx="47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E9B5E1-961E-CF40-81FC-FE83B5D3776F}"/>
              </a:ext>
            </a:extLst>
          </p:cNvPr>
          <p:cNvSpPr txBox="1"/>
          <p:nvPr/>
        </p:nvSpPr>
        <p:spPr>
          <a:xfrm>
            <a:off x="983432" y="41333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4*4</a:t>
            </a:r>
            <a:r>
              <a:rPr kumimoji="1" lang="zh-CN" altLang="en-US" dirty="0"/>
              <a:t>*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AC7B7435-D5CF-E742-B31C-4747CA19D2E8}"/>
              </a:ext>
            </a:extLst>
          </p:cNvPr>
          <p:cNvSpPr/>
          <p:nvPr/>
        </p:nvSpPr>
        <p:spPr>
          <a:xfrm>
            <a:off x="2423592" y="2960948"/>
            <a:ext cx="631354" cy="572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3D307AD6-CC4F-7344-8A8D-6D8BDC521524}"/>
              </a:ext>
            </a:extLst>
          </p:cNvPr>
          <p:cNvSpPr/>
          <p:nvPr/>
        </p:nvSpPr>
        <p:spPr>
          <a:xfrm>
            <a:off x="7466718" y="1152924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5431E5BF-44DF-9F43-ACD2-5D282021ACB0}"/>
              </a:ext>
            </a:extLst>
          </p:cNvPr>
          <p:cNvSpPr/>
          <p:nvPr/>
        </p:nvSpPr>
        <p:spPr>
          <a:xfrm>
            <a:off x="7754750" y="1152924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8A7A3F93-DC4B-1041-98F3-9C08650AF70B}"/>
              </a:ext>
            </a:extLst>
          </p:cNvPr>
          <p:cNvSpPr/>
          <p:nvPr/>
        </p:nvSpPr>
        <p:spPr>
          <a:xfrm>
            <a:off x="7358614" y="1263229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70FE9852-4520-CA4A-A43D-8B19ECF220C9}"/>
              </a:ext>
            </a:extLst>
          </p:cNvPr>
          <p:cNvSpPr/>
          <p:nvPr/>
        </p:nvSpPr>
        <p:spPr>
          <a:xfrm>
            <a:off x="7646646" y="1263229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2826C892-DA9A-3F47-B605-39AE6C943F16}"/>
              </a:ext>
            </a:extLst>
          </p:cNvPr>
          <p:cNvSpPr/>
          <p:nvPr/>
        </p:nvSpPr>
        <p:spPr>
          <a:xfrm>
            <a:off x="8528882" y="1152924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D69DF538-92C6-6F4B-8556-AC841B6367F8}"/>
              </a:ext>
            </a:extLst>
          </p:cNvPr>
          <p:cNvSpPr/>
          <p:nvPr/>
        </p:nvSpPr>
        <p:spPr>
          <a:xfrm>
            <a:off x="8816914" y="1152924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618DBEAC-5CBB-4E4F-9304-4297FF491CF3}"/>
              </a:ext>
            </a:extLst>
          </p:cNvPr>
          <p:cNvSpPr/>
          <p:nvPr/>
        </p:nvSpPr>
        <p:spPr>
          <a:xfrm>
            <a:off x="8420778" y="1263229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BE839D69-FCC2-004B-B7B6-4BEC59FBCB59}"/>
              </a:ext>
            </a:extLst>
          </p:cNvPr>
          <p:cNvSpPr/>
          <p:nvPr/>
        </p:nvSpPr>
        <p:spPr>
          <a:xfrm>
            <a:off x="8708810" y="1263229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E3DE8FEE-87BD-F24E-BD85-04E9FCF5C6E5}"/>
              </a:ext>
            </a:extLst>
          </p:cNvPr>
          <p:cNvSpPr/>
          <p:nvPr/>
        </p:nvSpPr>
        <p:spPr>
          <a:xfrm>
            <a:off x="9685450" y="1152924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45C32B99-51B1-AC4F-B021-507BFCF89D4A}"/>
              </a:ext>
            </a:extLst>
          </p:cNvPr>
          <p:cNvSpPr/>
          <p:nvPr/>
        </p:nvSpPr>
        <p:spPr>
          <a:xfrm>
            <a:off x="9973482" y="1152924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372F5CE0-AA55-DC4F-BEFA-884E7FF80B46}"/>
              </a:ext>
            </a:extLst>
          </p:cNvPr>
          <p:cNvSpPr/>
          <p:nvPr/>
        </p:nvSpPr>
        <p:spPr>
          <a:xfrm>
            <a:off x="9577346" y="1263229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F9EF3895-06F9-5D42-B99A-3BFCDCCBD04E}"/>
              </a:ext>
            </a:extLst>
          </p:cNvPr>
          <p:cNvSpPr/>
          <p:nvPr/>
        </p:nvSpPr>
        <p:spPr>
          <a:xfrm>
            <a:off x="9865378" y="1263229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B51BE283-0E63-884E-8A7E-2BC4832805AB}"/>
              </a:ext>
            </a:extLst>
          </p:cNvPr>
          <p:cNvSpPr/>
          <p:nvPr/>
        </p:nvSpPr>
        <p:spPr>
          <a:xfrm>
            <a:off x="10776140" y="1152924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5D9346B7-C68B-D94F-9EA6-F1DACA57174E}"/>
              </a:ext>
            </a:extLst>
          </p:cNvPr>
          <p:cNvSpPr/>
          <p:nvPr/>
        </p:nvSpPr>
        <p:spPr>
          <a:xfrm>
            <a:off x="11064172" y="1152924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C4ACA15B-3D8E-8F46-A17C-AC1EEA7AAC83}"/>
              </a:ext>
            </a:extLst>
          </p:cNvPr>
          <p:cNvSpPr/>
          <p:nvPr/>
        </p:nvSpPr>
        <p:spPr>
          <a:xfrm>
            <a:off x="10668036" y="1263229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1AEE6F17-B070-0A47-A3D0-15A496032FBF}"/>
              </a:ext>
            </a:extLst>
          </p:cNvPr>
          <p:cNvSpPr/>
          <p:nvPr/>
        </p:nvSpPr>
        <p:spPr>
          <a:xfrm>
            <a:off x="10956068" y="1263229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AE8EF63-C2A4-F54A-9D7E-E86F52F47FF3}"/>
              </a:ext>
            </a:extLst>
          </p:cNvPr>
          <p:cNvSpPr txBox="1"/>
          <p:nvPr/>
        </p:nvSpPr>
        <p:spPr>
          <a:xfrm>
            <a:off x="6325254" y="2825415"/>
            <a:ext cx="47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3477F328-3724-D347-8956-80572846C21D}"/>
              </a:ext>
            </a:extLst>
          </p:cNvPr>
          <p:cNvSpPr/>
          <p:nvPr/>
        </p:nvSpPr>
        <p:spPr>
          <a:xfrm>
            <a:off x="6762156" y="2099145"/>
            <a:ext cx="338084" cy="2506050"/>
          </a:xfrm>
          <a:prstGeom prst="leftBrace">
            <a:avLst>
              <a:gd name="adj1" fmla="val 8333"/>
              <a:gd name="adj2" fmla="val 36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1B757DD-B49B-7444-B7E2-DAC3D65FC049}"/>
              </a:ext>
            </a:extLst>
          </p:cNvPr>
          <p:cNvSpPr txBox="1"/>
          <p:nvPr/>
        </p:nvSpPr>
        <p:spPr>
          <a:xfrm>
            <a:off x="9799852" y="4614211"/>
            <a:ext cx="10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…</a:t>
            </a:r>
            <a:endParaRPr kumimoji="1" lang="zh-CN" altLang="en-US" sz="2400" b="1" dirty="0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9D2E9029-C455-5643-A54A-05B18BB91752}"/>
              </a:ext>
            </a:extLst>
          </p:cNvPr>
          <p:cNvSpPr/>
          <p:nvPr/>
        </p:nvSpPr>
        <p:spPr>
          <a:xfrm>
            <a:off x="7421286" y="382275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859D7BDA-A420-FB48-AD6B-5EAB71E61E03}"/>
              </a:ext>
            </a:extLst>
          </p:cNvPr>
          <p:cNvSpPr/>
          <p:nvPr/>
        </p:nvSpPr>
        <p:spPr>
          <a:xfrm>
            <a:off x="7709318" y="382275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7C7EC90D-E31A-3645-8805-024C2E1E5A88}"/>
              </a:ext>
            </a:extLst>
          </p:cNvPr>
          <p:cNvSpPr/>
          <p:nvPr/>
        </p:nvSpPr>
        <p:spPr>
          <a:xfrm>
            <a:off x="7313182" y="393305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676C3D2D-9226-0F41-9A64-B7F9AF474070}"/>
              </a:ext>
            </a:extLst>
          </p:cNvPr>
          <p:cNvSpPr/>
          <p:nvPr/>
        </p:nvSpPr>
        <p:spPr>
          <a:xfrm>
            <a:off x="7601214" y="393305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3D7A609E-9F27-1947-8D68-C77E1A20E31F}"/>
              </a:ext>
            </a:extLst>
          </p:cNvPr>
          <p:cNvSpPr/>
          <p:nvPr/>
        </p:nvSpPr>
        <p:spPr>
          <a:xfrm>
            <a:off x="8511976" y="382275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38702E4B-42A6-364E-A89D-9AD1D454F3D3}"/>
              </a:ext>
            </a:extLst>
          </p:cNvPr>
          <p:cNvSpPr/>
          <p:nvPr/>
        </p:nvSpPr>
        <p:spPr>
          <a:xfrm>
            <a:off x="8800008" y="382275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06DC49EF-6FE7-DE44-8C1C-5DEA629145AF}"/>
              </a:ext>
            </a:extLst>
          </p:cNvPr>
          <p:cNvSpPr/>
          <p:nvPr/>
        </p:nvSpPr>
        <p:spPr>
          <a:xfrm>
            <a:off x="8403872" y="393305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44FEB9CA-155C-734C-90FE-25DB8BFD0322}"/>
              </a:ext>
            </a:extLst>
          </p:cNvPr>
          <p:cNvSpPr/>
          <p:nvPr/>
        </p:nvSpPr>
        <p:spPr>
          <a:xfrm>
            <a:off x="8691904" y="393305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右箭头 116">
            <a:extLst>
              <a:ext uri="{FF2B5EF4-FFF2-40B4-BE49-F238E27FC236}">
                <a16:creationId xmlns:a16="http://schemas.microsoft.com/office/drawing/2014/main" id="{6E1F1B8E-AB06-7344-B066-B81CE97B471A}"/>
              </a:ext>
            </a:extLst>
          </p:cNvPr>
          <p:cNvSpPr/>
          <p:nvPr/>
        </p:nvSpPr>
        <p:spPr>
          <a:xfrm>
            <a:off x="5656275" y="2989736"/>
            <a:ext cx="631354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右箭头 117">
            <a:extLst>
              <a:ext uri="{FF2B5EF4-FFF2-40B4-BE49-F238E27FC236}">
                <a16:creationId xmlns:a16="http://schemas.microsoft.com/office/drawing/2014/main" id="{A81CF6A7-9A3F-4540-9CB3-AD2C339DE21A}"/>
              </a:ext>
            </a:extLst>
          </p:cNvPr>
          <p:cNvSpPr/>
          <p:nvPr/>
        </p:nvSpPr>
        <p:spPr>
          <a:xfrm rot="10800000">
            <a:off x="6282391" y="5589240"/>
            <a:ext cx="631354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D7AE7DC4-22A7-AF44-A6AE-F74C1BEF37B3}"/>
              </a:ext>
            </a:extLst>
          </p:cNvPr>
          <p:cNvSpPr/>
          <p:nvPr/>
        </p:nvSpPr>
        <p:spPr>
          <a:xfrm>
            <a:off x="4716310" y="4589562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67AF3CAA-26AB-334C-91C4-E53E77CCBCCB}"/>
              </a:ext>
            </a:extLst>
          </p:cNvPr>
          <p:cNvSpPr/>
          <p:nvPr/>
        </p:nvSpPr>
        <p:spPr>
          <a:xfrm>
            <a:off x="5004342" y="4589562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9591662A-A904-E54D-AFA4-4BC3F64778AD}"/>
              </a:ext>
            </a:extLst>
          </p:cNvPr>
          <p:cNvSpPr/>
          <p:nvPr/>
        </p:nvSpPr>
        <p:spPr>
          <a:xfrm>
            <a:off x="4608206" y="4699867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807AA0C0-5FBC-4745-819F-E34358023280}"/>
              </a:ext>
            </a:extLst>
          </p:cNvPr>
          <p:cNvSpPr/>
          <p:nvPr/>
        </p:nvSpPr>
        <p:spPr>
          <a:xfrm>
            <a:off x="4896238" y="4699867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8969CBC-E462-2044-8E34-CB5574B0D3B1}"/>
              </a:ext>
            </a:extLst>
          </p:cNvPr>
          <p:cNvSpPr txBox="1"/>
          <p:nvPr/>
        </p:nvSpPr>
        <p:spPr>
          <a:xfrm>
            <a:off x="4110891" y="974082"/>
            <a:ext cx="475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</a:rPr>
              <a:t>信息</a:t>
            </a:r>
            <a:r>
              <a:rPr kumimoji="1" lang="en-US" altLang="zh-CN" sz="3200" b="1" dirty="0">
                <a:solidFill>
                  <a:schemeClr val="tx2"/>
                </a:solidFill>
              </a:rPr>
              <a:t>+</a:t>
            </a:r>
            <a:endParaRPr kumimoji="1" lang="zh-CN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8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38777-E900-CF49-A2F3-38089DB9CA7D}"/>
              </a:ext>
            </a:extLst>
          </p:cNvPr>
          <p:cNvSpPr txBox="1"/>
          <p:nvPr/>
        </p:nvSpPr>
        <p:spPr>
          <a:xfrm>
            <a:off x="839416" y="165006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6*6 to 4*4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6BA1AA-EA89-5343-93D7-20026DE4501D}"/>
              </a:ext>
            </a:extLst>
          </p:cNvPr>
          <p:cNvSpPr txBox="1"/>
          <p:nvPr/>
        </p:nvSpPr>
        <p:spPr>
          <a:xfrm>
            <a:off x="6080163" y="4559393"/>
            <a:ext cx="4755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/>
              <a:t>4</a:t>
            </a:r>
            <a:r>
              <a:rPr kumimoji="1" lang="zh-CN" altLang="en-US" sz="4000" dirty="0"/>
              <a:t>个窗口</a:t>
            </a:r>
            <a:r>
              <a:rPr kumimoji="1" lang="en-US" altLang="zh-CN" sz="4000" dirty="0"/>
              <a:t>4</a:t>
            </a:r>
            <a:r>
              <a:rPr kumimoji="1" lang="zh-CN" altLang="en-US" sz="4000" dirty="0"/>
              <a:t>*</a:t>
            </a:r>
            <a:r>
              <a:rPr kumimoji="1" lang="en-US" altLang="zh-CN" sz="4000" dirty="0"/>
              <a:t>4</a:t>
            </a:r>
            <a:r>
              <a:rPr kumimoji="1" lang="zh-CN" altLang="en-US" sz="4000" dirty="0"/>
              <a:t>*</a:t>
            </a:r>
            <a:r>
              <a:rPr kumimoji="1" lang="en-US" altLang="zh-CN" sz="4000" dirty="0"/>
              <a:t>C</a:t>
            </a:r>
          </a:p>
          <a:p>
            <a:pPr algn="ctr"/>
            <a:r>
              <a:rPr kumimoji="1" lang="en-US" altLang="zh-CN" sz="4000" dirty="0"/>
              <a:t>4</a:t>
            </a:r>
            <a:r>
              <a:rPr kumimoji="1" lang="zh-CN" altLang="en-US" sz="4000" dirty="0"/>
              <a:t>个窗口</a:t>
            </a:r>
            <a:r>
              <a:rPr kumimoji="1" lang="en-US" altLang="zh-CN" sz="4000" dirty="0"/>
              <a:t>2</a:t>
            </a:r>
            <a:r>
              <a:rPr kumimoji="1" lang="zh-CN" altLang="en-US" sz="4000" dirty="0"/>
              <a:t>*</a:t>
            </a:r>
            <a:r>
              <a:rPr kumimoji="1" lang="en-US" altLang="zh-CN" sz="4000" dirty="0"/>
              <a:t>2</a:t>
            </a:r>
            <a:r>
              <a:rPr kumimoji="1" lang="zh-CN" altLang="en-US" sz="4000" dirty="0"/>
              <a:t>*</a:t>
            </a:r>
            <a:r>
              <a:rPr kumimoji="1" lang="en-US" altLang="zh-CN" sz="4000" dirty="0"/>
              <a:t>C</a:t>
            </a:r>
          </a:p>
          <a:p>
            <a:pPr algn="ctr"/>
            <a:r>
              <a:rPr kumimoji="1" lang="zh-CN" altLang="en-US" sz="4000" dirty="0"/>
              <a:t>合并变成 </a:t>
            </a:r>
            <a:r>
              <a:rPr kumimoji="1" lang="en-US" altLang="zh-CN" sz="4000" dirty="0"/>
              <a:t>4</a:t>
            </a:r>
            <a:r>
              <a:rPr kumimoji="1" lang="zh-CN" altLang="en-US" sz="4000" dirty="0"/>
              <a:t>*</a:t>
            </a:r>
            <a:r>
              <a:rPr kumimoji="1" lang="en-US" altLang="zh-CN" sz="4000" dirty="0"/>
              <a:t>4</a:t>
            </a:r>
            <a:r>
              <a:rPr kumimoji="1" lang="zh-CN" altLang="en-US" sz="4000" dirty="0"/>
              <a:t>*</a:t>
            </a:r>
            <a:r>
              <a:rPr kumimoji="1" lang="en-US" altLang="zh-CN" sz="4000" dirty="0"/>
              <a:t>C</a:t>
            </a:r>
            <a:endParaRPr kumimoji="1" lang="zh-CN" altLang="en-US" sz="4000" dirty="0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C35EF409-63C7-D64A-861B-D322DAC800F9}"/>
              </a:ext>
            </a:extLst>
          </p:cNvPr>
          <p:cNvSpPr/>
          <p:nvPr/>
        </p:nvSpPr>
        <p:spPr>
          <a:xfrm>
            <a:off x="1556167" y="3045907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4D443F66-C7D4-B04A-A9B8-3F794BBF457D}"/>
              </a:ext>
            </a:extLst>
          </p:cNvPr>
          <p:cNvSpPr/>
          <p:nvPr/>
        </p:nvSpPr>
        <p:spPr>
          <a:xfrm>
            <a:off x="1844199" y="3045907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4F501C8C-FF3F-7C48-B289-C0508D29AD12}"/>
              </a:ext>
            </a:extLst>
          </p:cNvPr>
          <p:cNvSpPr/>
          <p:nvPr/>
        </p:nvSpPr>
        <p:spPr>
          <a:xfrm>
            <a:off x="1448063" y="3156212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2A6A66BD-57E9-7C49-B958-D18F41C1B2F9}"/>
              </a:ext>
            </a:extLst>
          </p:cNvPr>
          <p:cNvSpPr/>
          <p:nvPr/>
        </p:nvSpPr>
        <p:spPr>
          <a:xfrm>
            <a:off x="1736095" y="3156212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56DE2793-4569-E942-9E01-E9A4BB22AF4E}"/>
              </a:ext>
            </a:extLst>
          </p:cNvPr>
          <p:cNvSpPr/>
          <p:nvPr/>
        </p:nvSpPr>
        <p:spPr>
          <a:xfrm>
            <a:off x="2640519" y="3045907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DCF9C60D-5EA2-3F43-94C1-01582DE5F194}"/>
              </a:ext>
            </a:extLst>
          </p:cNvPr>
          <p:cNvSpPr/>
          <p:nvPr/>
        </p:nvSpPr>
        <p:spPr>
          <a:xfrm>
            <a:off x="2928551" y="3045907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97036425-6D37-8340-B0C7-65EC54E22021}"/>
              </a:ext>
            </a:extLst>
          </p:cNvPr>
          <p:cNvSpPr/>
          <p:nvPr/>
        </p:nvSpPr>
        <p:spPr>
          <a:xfrm>
            <a:off x="2532415" y="3156212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3BE8B842-C5F5-0248-AE97-BA79E26CF4BC}"/>
              </a:ext>
            </a:extLst>
          </p:cNvPr>
          <p:cNvSpPr/>
          <p:nvPr/>
        </p:nvSpPr>
        <p:spPr>
          <a:xfrm>
            <a:off x="2820447" y="3156212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F0977887-A55F-F243-ABB2-088AA21FD75E}"/>
              </a:ext>
            </a:extLst>
          </p:cNvPr>
          <p:cNvSpPr/>
          <p:nvPr/>
        </p:nvSpPr>
        <p:spPr>
          <a:xfrm>
            <a:off x="1175963" y="3573016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D8CA91A4-B1EC-1845-BD97-C983FBFF6DFC}"/>
              </a:ext>
            </a:extLst>
          </p:cNvPr>
          <p:cNvSpPr/>
          <p:nvPr/>
        </p:nvSpPr>
        <p:spPr>
          <a:xfrm>
            <a:off x="1463995" y="3573016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立方体 62">
            <a:extLst>
              <a:ext uri="{FF2B5EF4-FFF2-40B4-BE49-F238E27FC236}">
                <a16:creationId xmlns:a16="http://schemas.microsoft.com/office/drawing/2014/main" id="{A2F71F7B-4255-7E47-AA95-FF13FEAB200F}"/>
              </a:ext>
            </a:extLst>
          </p:cNvPr>
          <p:cNvSpPr/>
          <p:nvPr/>
        </p:nvSpPr>
        <p:spPr>
          <a:xfrm>
            <a:off x="1067859" y="3683321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5F4AE192-BF73-9848-B660-73DD1F4D31DF}"/>
              </a:ext>
            </a:extLst>
          </p:cNvPr>
          <p:cNvSpPr/>
          <p:nvPr/>
        </p:nvSpPr>
        <p:spPr>
          <a:xfrm>
            <a:off x="1355891" y="3683321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E4B0B6DD-347B-8B45-8B85-148B909E02F0}"/>
              </a:ext>
            </a:extLst>
          </p:cNvPr>
          <p:cNvSpPr/>
          <p:nvPr/>
        </p:nvSpPr>
        <p:spPr>
          <a:xfrm>
            <a:off x="2260315" y="3573016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立方体 65">
            <a:extLst>
              <a:ext uri="{FF2B5EF4-FFF2-40B4-BE49-F238E27FC236}">
                <a16:creationId xmlns:a16="http://schemas.microsoft.com/office/drawing/2014/main" id="{B2DB74B6-827F-2F41-A386-5C419CFCC681}"/>
              </a:ext>
            </a:extLst>
          </p:cNvPr>
          <p:cNvSpPr/>
          <p:nvPr/>
        </p:nvSpPr>
        <p:spPr>
          <a:xfrm>
            <a:off x="2548347" y="3573016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立方体 66">
            <a:extLst>
              <a:ext uri="{FF2B5EF4-FFF2-40B4-BE49-F238E27FC236}">
                <a16:creationId xmlns:a16="http://schemas.microsoft.com/office/drawing/2014/main" id="{ECA760FC-2357-684B-9FA7-7B28F830AFC9}"/>
              </a:ext>
            </a:extLst>
          </p:cNvPr>
          <p:cNvSpPr/>
          <p:nvPr/>
        </p:nvSpPr>
        <p:spPr>
          <a:xfrm>
            <a:off x="2152211" y="3683321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立方体 67">
            <a:extLst>
              <a:ext uri="{FF2B5EF4-FFF2-40B4-BE49-F238E27FC236}">
                <a16:creationId xmlns:a16="http://schemas.microsoft.com/office/drawing/2014/main" id="{2F0207A6-0CAD-CA48-BAB5-61E12458AE60}"/>
              </a:ext>
            </a:extLst>
          </p:cNvPr>
          <p:cNvSpPr/>
          <p:nvPr/>
        </p:nvSpPr>
        <p:spPr>
          <a:xfrm>
            <a:off x="2440243" y="3683321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立方体 68">
            <a:extLst>
              <a:ext uri="{FF2B5EF4-FFF2-40B4-BE49-F238E27FC236}">
                <a16:creationId xmlns:a16="http://schemas.microsoft.com/office/drawing/2014/main" id="{6B419874-A77C-F343-A523-66FA06743D05}"/>
              </a:ext>
            </a:extLst>
          </p:cNvPr>
          <p:cNvSpPr/>
          <p:nvPr/>
        </p:nvSpPr>
        <p:spPr>
          <a:xfrm>
            <a:off x="6312024" y="1680111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立方体 69">
            <a:extLst>
              <a:ext uri="{FF2B5EF4-FFF2-40B4-BE49-F238E27FC236}">
                <a16:creationId xmlns:a16="http://schemas.microsoft.com/office/drawing/2014/main" id="{D313DE63-F92F-CA4D-B8E5-47699FF3496C}"/>
              </a:ext>
            </a:extLst>
          </p:cNvPr>
          <p:cNvSpPr/>
          <p:nvPr/>
        </p:nvSpPr>
        <p:spPr>
          <a:xfrm>
            <a:off x="6600056" y="1680111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54ED2755-FBE4-6C42-9CC8-4340042A2D52}"/>
              </a:ext>
            </a:extLst>
          </p:cNvPr>
          <p:cNvSpPr/>
          <p:nvPr/>
        </p:nvSpPr>
        <p:spPr>
          <a:xfrm>
            <a:off x="6203920" y="1790416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A03F8EA2-C090-494B-98C7-41092A2E369A}"/>
              </a:ext>
            </a:extLst>
          </p:cNvPr>
          <p:cNvSpPr/>
          <p:nvPr/>
        </p:nvSpPr>
        <p:spPr>
          <a:xfrm>
            <a:off x="6491952" y="1790416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立方体 72">
            <a:extLst>
              <a:ext uri="{FF2B5EF4-FFF2-40B4-BE49-F238E27FC236}">
                <a16:creationId xmlns:a16="http://schemas.microsoft.com/office/drawing/2014/main" id="{D14D94EA-F728-2B4F-85D1-DC08D141D3F0}"/>
              </a:ext>
            </a:extLst>
          </p:cNvPr>
          <p:cNvSpPr/>
          <p:nvPr/>
        </p:nvSpPr>
        <p:spPr>
          <a:xfrm>
            <a:off x="6924184" y="1675215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立方体 73">
            <a:extLst>
              <a:ext uri="{FF2B5EF4-FFF2-40B4-BE49-F238E27FC236}">
                <a16:creationId xmlns:a16="http://schemas.microsoft.com/office/drawing/2014/main" id="{07B8FE46-6456-7442-B997-E694DAF1BCDE}"/>
              </a:ext>
            </a:extLst>
          </p:cNvPr>
          <p:cNvSpPr/>
          <p:nvPr/>
        </p:nvSpPr>
        <p:spPr>
          <a:xfrm>
            <a:off x="7212216" y="1675215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159DD4FF-DCA9-6E46-9A39-798346AA0342}"/>
              </a:ext>
            </a:extLst>
          </p:cNvPr>
          <p:cNvSpPr/>
          <p:nvPr/>
        </p:nvSpPr>
        <p:spPr>
          <a:xfrm>
            <a:off x="6816080" y="1785520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立方体 75">
            <a:extLst>
              <a:ext uri="{FF2B5EF4-FFF2-40B4-BE49-F238E27FC236}">
                <a16:creationId xmlns:a16="http://schemas.microsoft.com/office/drawing/2014/main" id="{A379655B-E704-6845-8956-EC11ED7DC174}"/>
              </a:ext>
            </a:extLst>
          </p:cNvPr>
          <p:cNvSpPr/>
          <p:nvPr/>
        </p:nvSpPr>
        <p:spPr>
          <a:xfrm>
            <a:off x="7104112" y="1785520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0BD8FDF0-323F-6B4F-8F81-8A6A84568986}"/>
              </a:ext>
            </a:extLst>
          </p:cNvPr>
          <p:cNvSpPr/>
          <p:nvPr/>
        </p:nvSpPr>
        <p:spPr>
          <a:xfrm>
            <a:off x="6096000" y="1912765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245B7389-A5B2-0347-85B4-FA20DA7732D2}"/>
              </a:ext>
            </a:extLst>
          </p:cNvPr>
          <p:cNvSpPr/>
          <p:nvPr/>
        </p:nvSpPr>
        <p:spPr>
          <a:xfrm>
            <a:off x="6384032" y="1912765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20C053CA-977D-4244-A9D5-D51123A16CFA}"/>
              </a:ext>
            </a:extLst>
          </p:cNvPr>
          <p:cNvSpPr/>
          <p:nvPr/>
        </p:nvSpPr>
        <p:spPr>
          <a:xfrm>
            <a:off x="5987896" y="2023070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立方体 79">
            <a:extLst>
              <a:ext uri="{FF2B5EF4-FFF2-40B4-BE49-F238E27FC236}">
                <a16:creationId xmlns:a16="http://schemas.microsoft.com/office/drawing/2014/main" id="{079579B1-FF4A-7A42-86DE-2AB6E065040D}"/>
              </a:ext>
            </a:extLst>
          </p:cNvPr>
          <p:cNvSpPr/>
          <p:nvPr/>
        </p:nvSpPr>
        <p:spPr>
          <a:xfrm>
            <a:off x="6275928" y="2023070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立方体 80">
            <a:extLst>
              <a:ext uri="{FF2B5EF4-FFF2-40B4-BE49-F238E27FC236}">
                <a16:creationId xmlns:a16="http://schemas.microsoft.com/office/drawing/2014/main" id="{B263FC18-92ED-BD49-ABF8-E106594DECDA}"/>
              </a:ext>
            </a:extLst>
          </p:cNvPr>
          <p:cNvSpPr/>
          <p:nvPr/>
        </p:nvSpPr>
        <p:spPr>
          <a:xfrm>
            <a:off x="6707976" y="1901847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B1524027-C0C1-F846-BEFD-11108157CD90}"/>
              </a:ext>
            </a:extLst>
          </p:cNvPr>
          <p:cNvSpPr/>
          <p:nvPr/>
        </p:nvSpPr>
        <p:spPr>
          <a:xfrm>
            <a:off x="6996008" y="1901847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49C7BA13-E41F-7B42-A704-DDAFE98CD53E}"/>
              </a:ext>
            </a:extLst>
          </p:cNvPr>
          <p:cNvSpPr/>
          <p:nvPr/>
        </p:nvSpPr>
        <p:spPr>
          <a:xfrm>
            <a:off x="6599872" y="2012152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00FFB9B2-2065-CD4A-934D-BB83221E5E81}"/>
              </a:ext>
            </a:extLst>
          </p:cNvPr>
          <p:cNvSpPr/>
          <p:nvPr/>
        </p:nvSpPr>
        <p:spPr>
          <a:xfrm>
            <a:off x="6887904" y="2012152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9F37F175-D74A-3941-9F3D-EA887337F156}"/>
              </a:ext>
            </a:extLst>
          </p:cNvPr>
          <p:cNvSpPr/>
          <p:nvPr/>
        </p:nvSpPr>
        <p:spPr>
          <a:xfrm rot="20144445">
            <a:off x="4053832" y="3756030"/>
            <a:ext cx="1440160" cy="1532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45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ECEF37-8606-934B-928B-8DC9A106B1BA}"/>
              </a:ext>
            </a:extLst>
          </p:cNvPr>
          <p:cNvSpPr/>
          <p:nvPr/>
        </p:nvSpPr>
        <p:spPr>
          <a:xfrm>
            <a:off x="983432" y="299695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5D781B-B4A3-C747-B0CB-548C58401BBD}"/>
              </a:ext>
            </a:extLst>
          </p:cNvPr>
          <p:cNvSpPr/>
          <p:nvPr/>
        </p:nvSpPr>
        <p:spPr>
          <a:xfrm>
            <a:off x="1199456" y="299695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C2C8E9-DB23-6643-B7DB-01ECE0F757EA}"/>
              </a:ext>
            </a:extLst>
          </p:cNvPr>
          <p:cNvSpPr/>
          <p:nvPr/>
        </p:nvSpPr>
        <p:spPr>
          <a:xfrm>
            <a:off x="1415480" y="299695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1827DE-DAC6-0245-9A2F-64AF734102D7}"/>
              </a:ext>
            </a:extLst>
          </p:cNvPr>
          <p:cNvSpPr/>
          <p:nvPr/>
        </p:nvSpPr>
        <p:spPr>
          <a:xfrm>
            <a:off x="1631504" y="299695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C66716-B721-FA48-A28D-345BA8BFFEE7}"/>
              </a:ext>
            </a:extLst>
          </p:cNvPr>
          <p:cNvSpPr/>
          <p:nvPr/>
        </p:nvSpPr>
        <p:spPr>
          <a:xfrm>
            <a:off x="1847528" y="299695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510802-C98C-6449-95FC-3D45B3CB52A4}"/>
              </a:ext>
            </a:extLst>
          </p:cNvPr>
          <p:cNvSpPr/>
          <p:nvPr/>
        </p:nvSpPr>
        <p:spPr>
          <a:xfrm>
            <a:off x="2063552" y="299695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890B5C-18F7-9747-BC66-5EDDA78833BE}"/>
              </a:ext>
            </a:extLst>
          </p:cNvPr>
          <p:cNvSpPr/>
          <p:nvPr/>
        </p:nvSpPr>
        <p:spPr>
          <a:xfrm>
            <a:off x="983432" y="321297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A26164-2B89-8F45-AA7B-B38020C16E52}"/>
              </a:ext>
            </a:extLst>
          </p:cNvPr>
          <p:cNvSpPr/>
          <p:nvPr/>
        </p:nvSpPr>
        <p:spPr>
          <a:xfrm>
            <a:off x="1199456" y="321297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22187E7-BA19-C649-AD9E-6EAA784F6D41}"/>
              </a:ext>
            </a:extLst>
          </p:cNvPr>
          <p:cNvSpPr/>
          <p:nvPr/>
        </p:nvSpPr>
        <p:spPr>
          <a:xfrm>
            <a:off x="1415480" y="321297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209EE39-0CE5-004B-9315-9A6CCE3A3E22}"/>
              </a:ext>
            </a:extLst>
          </p:cNvPr>
          <p:cNvSpPr/>
          <p:nvPr/>
        </p:nvSpPr>
        <p:spPr>
          <a:xfrm>
            <a:off x="1631504" y="321297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1BAD668-FDC6-7D43-B85C-AD9933CB5E17}"/>
              </a:ext>
            </a:extLst>
          </p:cNvPr>
          <p:cNvSpPr/>
          <p:nvPr/>
        </p:nvSpPr>
        <p:spPr>
          <a:xfrm>
            <a:off x="1847528" y="321297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9F318C-177F-2944-847A-1681938CE65F}"/>
              </a:ext>
            </a:extLst>
          </p:cNvPr>
          <p:cNvSpPr/>
          <p:nvPr/>
        </p:nvSpPr>
        <p:spPr>
          <a:xfrm>
            <a:off x="2063552" y="321297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068EB8E-A168-B84A-8C2C-98EA64635FEB}"/>
              </a:ext>
            </a:extLst>
          </p:cNvPr>
          <p:cNvSpPr/>
          <p:nvPr/>
        </p:nvSpPr>
        <p:spPr>
          <a:xfrm>
            <a:off x="983432" y="342900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5AF44F4-D104-E64F-B633-A4977482043B}"/>
              </a:ext>
            </a:extLst>
          </p:cNvPr>
          <p:cNvSpPr/>
          <p:nvPr/>
        </p:nvSpPr>
        <p:spPr>
          <a:xfrm>
            <a:off x="1199456" y="342900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06AE3D8-2DBF-0E46-8819-7B87552E2B83}"/>
              </a:ext>
            </a:extLst>
          </p:cNvPr>
          <p:cNvSpPr/>
          <p:nvPr/>
        </p:nvSpPr>
        <p:spPr>
          <a:xfrm>
            <a:off x="1415480" y="342900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6EFF11A-39A3-7E44-876E-A08DC8FC9FAD}"/>
              </a:ext>
            </a:extLst>
          </p:cNvPr>
          <p:cNvSpPr/>
          <p:nvPr/>
        </p:nvSpPr>
        <p:spPr>
          <a:xfrm>
            <a:off x="1631504" y="342900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4603EF4-0AE7-9B4F-BB06-C3EDE4E2BF2A}"/>
              </a:ext>
            </a:extLst>
          </p:cNvPr>
          <p:cNvSpPr/>
          <p:nvPr/>
        </p:nvSpPr>
        <p:spPr>
          <a:xfrm>
            <a:off x="1847528" y="342900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B1BB38C-3A5B-0649-B9A5-8825A0C60F8A}"/>
              </a:ext>
            </a:extLst>
          </p:cNvPr>
          <p:cNvSpPr/>
          <p:nvPr/>
        </p:nvSpPr>
        <p:spPr>
          <a:xfrm>
            <a:off x="2063552" y="342900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7BE0C9F-C4E4-024F-B8A0-DB284D6A90F9}"/>
              </a:ext>
            </a:extLst>
          </p:cNvPr>
          <p:cNvSpPr/>
          <p:nvPr/>
        </p:nvSpPr>
        <p:spPr>
          <a:xfrm>
            <a:off x="983432" y="364502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1174335-D195-4D4C-A466-09675D7B0B65}"/>
              </a:ext>
            </a:extLst>
          </p:cNvPr>
          <p:cNvSpPr/>
          <p:nvPr/>
        </p:nvSpPr>
        <p:spPr>
          <a:xfrm>
            <a:off x="1199456" y="364502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E43D262-BDCD-944D-A582-90CC4294679E}"/>
              </a:ext>
            </a:extLst>
          </p:cNvPr>
          <p:cNvSpPr/>
          <p:nvPr/>
        </p:nvSpPr>
        <p:spPr>
          <a:xfrm>
            <a:off x="1415480" y="364502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3DC81BE-E5C1-2D46-A9A2-E32AE45A21D4}"/>
              </a:ext>
            </a:extLst>
          </p:cNvPr>
          <p:cNvSpPr/>
          <p:nvPr/>
        </p:nvSpPr>
        <p:spPr>
          <a:xfrm>
            <a:off x="1631504" y="364502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449F43F-799C-1749-83E5-699D1543C99B}"/>
              </a:ext>
            </a:extLst>
          </p:cNvPr>
          <p:cNvSpPr/>
          <p:nvPr/>
        </p:nvSpPr>
        <p:spPr>
          <a:xfrm>
            <a:off x="1847528" y="364502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2DACC7C-EA19-A64B-B7D8-CB75F3C7945A}"/>
              </a:ext>
            </a:extLst>
          </p:cNvPr>
          <p:cNvSpPr/>
          <p:nvPr/>
        </p:nvSpPr>
        <p:spPr>
          <a:xfrm>
            <a:off x="2063552" y="364502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6F78198-9073-0143-B0C2-53CC77E88BE5}"/>
              </a:ext>
            </a:extLst>
          </p:cNvPr>
          <p:cNvSpPr/>
          <p:nvPr/>
        </p:nvSpPr>
        <p:spPr>
          <a:xfrm>
            <a:off x="983432" y="38610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F984FE7-E883-5542-8280-30219C373110}"/>
              </a:ext>
            </a:extLst>
          </p:cNvPr>
          <p:cNvSpPr/>
          <p:nvPr/>
        </p:nvSpPr>
        <p:spPr>
          <a:xfrm>
            <a:off x="1199456" y="38610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87C0E9E-E9BA-C546-A2E2-77BD25A6E163}"/>
              </a:ext>
            </a:extLst>
          </p:cNvPr>
          <p:cNvSpPr/>
          <p:nvPr/>
        </p:nvSpPr>
        <p:spPr>
          <a:xfrm>
            <a:off x="1415480" y="38610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BA486A0-5B21-7C4B-B044-DFF4EFF7FE61}"/>
              </a:ext>
            </a:extLst>
          </p:cNvPr>
          <p:cNvSpPr/>
          <p:nvPr/>
        </p:nvSpPr>
        <p:spPr>
          <a:xfrm>
            <a:off x="1631504" y="38610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D23B4B2-24CD-D14B-933F-330BDCA3CCDB}"/>
              </a:ext>
            </a:extLst>
          </p:cNvPr>
          <p:cNvSpPr/>
          <p:nvPr/>
        </p:nvSpPr>
        <p:spPr>
          <a:xfrm>
            <a:off x="1847528" y="38610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CC6713E-055F-C34E-BA54-99D18F686877}"/>
              </a:ext>
            </a:extLst>
          </p:cNvPr>
          <p:cNvSpPr/>
          <p:nvPr/>
        </p:nvSpPr>
        <p:spPr>
          <a:xfrm>
            <a:off x="2063552" y="38610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5173EE3-66FF-0147-BB49-725E7BB59AE7}"/>
              </a:ext>
            </a:extLst>
          </p:cNvPr>
          <p:cNvSpPr/>
          <p:nvPr/>
        </p:nvSpPr>
        <p:spPr>
          <a:xfrm>
            <a:off x="983432" y="40770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B85603E-C4B0-5C4A-A65F-F9A692C45C26}"/>
              </a:ext>
            </a:extLst>
          </p:cNvPr>
          <p:cNvSpPr/>
          <p:nvPr/>
        </p:nvSpPr>
        <p:spPr>
          <a:xfrm>
            <a:off x="1199456" y="40770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B618353-72F8-0A4F-878E-5539B052A6C1}"/>
              </a:ext>
            </a:extLst>
          </p:cNvPr>
          <p:cNvSpPr/>
          <p:nvPr/>
        </p:nvSpPr>
        <p:spPr>
          <a:xfrm>
            <a:off x="1415480" y="40770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8AA0F02-086F-6841-8AE4-9F056872FACF}"/>
              </a:ext>
            </a:extLst>
          </p:cNvPr>
          <p:cNvSpPr/>
          <p:nvPr/>
        </p:nvSpPr>
        <p:spPr>
          <a:xfrm>
            <a:off x="1631504" y="40770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6016886-1B03-1945-92CE-0BAAF126B49F}"/>
              </a:ext>
            </a:extLst>
          </p:cNvPr>
          <p:cNvSpPr/>
          <p:nvPr/>
        </p:nvSpPr>
        <p:spPr>
          <a:xfrm>
            <a:off x="1847528" y="40770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5BE7704-DE73-104C-90B6-6F20065D65D3}"/>
              </a:ext>
            </a:extLst>
          </p:cNvPr>
          <p:cNvSpPr/>
          <p:nvPr/>
        </p:nvSpPr>
        <p:spPr>
          <a:xfrm>
            <a:off x="2063552" y="40770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0A1ED35-C790-EF4F-97A7-6E8C9A3188E1}"/>
              </a:ext>
            </a:extLst>
          </p:cNvPr>
          <p:cNvSpPr/>
          <p:nvPr/>
        </p:nvSpPr>
        <p:spPr>
          <a:xfrm>
            <a:off x="3761846" y="105273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E080E7-E1E2-FB45-B26E-986518DD36CD}"/>
              </a:ext>
            </a:extLst>
          </p:cNvPr>
          <p:cNvSpPr/>
          <p:nvPr/>
        </p:nvSpPr>
        <p:spPr>
          <a:xfrm>
            <a:off x="3977870" y="105273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6CF74DA-53BB-8A4F-ACC5-258FBE9BE497}"/>
              </a:ext>
            </a:extLst>
          </p:cNvPr>
          <p:cNvSpPr/>
          <p:nvPr/>
        </p:nvSpPr>
        <p:spPr>
          <a:xfrm>
            <a:off x="3761846" y="126876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B69094E-B781-8F40-B3DA-4BFFC1B01552}"/>
              </a:ext>
            </a:extLst>
          </p:cNvPr>
          <p:cNvSpPr/>
          <p:nvPr/>
        </p:nvSpPr>
        <p:spPr>
          <a:xfrm>
            <a:off x="3977870" y="126876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C4874D0-B6ED-054A-9A75-2C4117DCF0A9}"/>
              </a:ext>
            </a:extLst>
          </p:cNvPr>
          <p:cNvSpPr/>
          <p:nvPr/>
        </p:nvSpPr>
        <p:spPr>
          <a:xfrm>
            <a:off x="4372781" y="105273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0170525-A2E6-D34F-B4B4-0765F5C36FBC}"/>
              </a:ext>
            </a:extLst>
          </p:cNvPr>
          <p:cNvSpPr/>
          <p:nvPr/>
        </p:nvSpPr>
        <p:spPr>
          <a:xfrm>
            <a:off x="4588805" y="105273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5CF9F23-2DE4-9644-8A16-5C389E2935C5}"/>
              </a:ext>
            </a:extLst>
          </p:cNvPr>
          <p:cNvSpPr/>
          <p:nvPr/>
        </p:nvSpPr>
        <p:spPr>
          <a:xfrm>
            <a:off x="4372781" y="126876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FCB3A9A-6EE6-6549-BF19-57E6303F84BA}"/>
              </a:ext>
            </a:extLst>
          </p:cNvPr>
          <p:cNvSpPr/>
          <p:nvPr/>
        </p:nvSpPr>
        <p:spPr>
          <a:xfrm>
            <a:off x="4588805" y="126876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3D4DC42-D3C4-D947-ACE9-73D5B2C559D9}"/>
              </a:ext>
            </a:extLst>
          </p:cNvPr>
          <p:cNvSpPr/>
          <p:nvPr/>
        </p:nvSpPr>
        <p:spPr>
          <a:xfrm>
            <a:off x="5015880" y="105273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EF18C4F-C48C-214F-A57F-015AAB25AC12}"/>
              </a:ext>
            </a:extLst>
          </p:cNvPr>
          <p:cNvSpPr/>
          <p:nvPr/>
        </p:nvSpPr>
        <p:spPr>
          <a:xfrm>
            <a:off x="5231904" y="105273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C695652-11D6-FE4C-BB95-34778C09FF6D}"/>
              </a:ext>
            </a:extLst>
          </p:cNvPr>
          <p:cNvSpPr/>
          <p:nvPr/>
        </p:nvSpPr>
        <p:spPr>
          <a:xfrm>
            <a:off x="5015880" y="126876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AD96702-AAF5-9045-B193-1D34657D5338}"/>
              </a:ext>
            </a:extLst>
          </p:cNvPr>
          <p:cNvSpPr/>
          <p:nvPr/>
        </p:nvSpPr>
        <p:spPr>
          <a:xfrm>
            <a:off x="5231904" y="126876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47373AC-79B8-1340-9323-3ECEE2089035}"/>
              </a:ext>
            </a:extLst>
          </p:cNvPr>
          <p:cNvSpPr/>
          <p:nvPr/>
        </p:nvSpPr>
        <p:spPr>
          <a:xfrm>
            <a:off x="3761846" y="165630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5539F3B-06E5-EB4D-B6EF-03B90657EEAF}"/>
              </a:ext>
            </a:extLst>
          </p:cNvPr>
          <p:cNvSpPr/>
          <p:nvPr/>
        </p:nvSpPr>
        <p:spPr>
          <a:xfrm>
            <a:off x="3977870" y="165630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4EBE40B-A459-8540-BCB7-56DC9343130C}"/>
              </a:ext>
            </a:extLst>
          </p:cNvPr>
          <p:cNvSpPr/>
          <p:nvPr/>
        </p:nvSpPr>
        <p:spPr>
          <a:xfrm>
            <a:off x="3761846" y="187232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E0E207A-E207-514F-A539-D00B7A83A440}"/>
              </a:ext>
            </a:extLst>
          </p:cNvPr>
          <p:cNvSpPr/>
          <p:nvPr/>
        </p:nvSpPr>
        <p:spPr>
          <a:xfrm>
            <a:off x="3977870" y="187232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96F167D-8C61-D048-8BC3-CCC1F3889ED0}"/>
              </a:ext>
            </a:extLst>
          </p:cNvPr>
          <p:cNvSpPr/>
          <p:nvPr/>
        </p:nvSpPr>
        <p:spPr>
          <a:xfrm>
            <a:off x="4372781" y="165630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C3E91A9-9BD7-204C-B2E5-88E35554355F}"/>
              </a:ext>
            </a:extLst>
          </p:cNvPr>
          <p:cNvSpPr/>
          <p:nvPr/>
        </p:nvSpPr>
        <p:spPr>
          <a:xfrm>
            <a:off x="4588805" y="165630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1D56924-2372-2E4C-A8EF-F53C88F0A074}"/>
              </a:ext>
            </a:extLst>
          </p:cNvPr>
          <p:cNvSpPr/>
          <p:nvPr/>
        </p:nvSpPr>
        <p:spPr>
          <a:xfrm>
            <a:off x="4372781" y="187232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6684F1B-8D27-7340-951B-078921A059AD}"/>
              </a:ext>
            </a:extLst>
          </p:cNvPr>
          <p:cNvSpPr/>
          <p:nvPr/>
        </p:nvSpPr>
        <p:spPr>
          <a:xfrm>
            <a:off x="4588805" y="187232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260A7A3-CC8B-8244-A264-4DA44351D1F3}"/>
              </a:ext>
            </a:extLst>
          </p:cNvPr>
          <p:cNvSpPr/>
          <p:nvPr/>
        </p:nvSpPr>
        <p:spPr>
          <a:xfrm>
            <a:off x="5015880" y="165630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C670170-6CE8-D448-BECB-82214761941D}"/>
              </a:ext>
            </a:extLst>
          </p:cNvPr>
          <p:cNvSpPr/>
          <p:nvPr/>
        </p:nvSpPr>
        <p:spPr>
          <a:xfrm>
            <a:off x="5231904" y="165630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39BAFD8-280E-3A49-8D67-6C9A44D7E8F0}"/>
              </a:ext>
            </a:extLst>
          </p:cNvPr>
          <p:cNvSpPr/>
          <p:nvPr/>
        </p:nvSpPr>
        <p:spPr>
          <a:xfrm>
            <a:off x="5015880" y="187232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82B3001-CF16-2845-AD19-A6E776BABB6F}"/>
              </a:ext>
            </a:extLst>
          </p:cNvPr>
          <p:cNvSpPr/>
          <p:nvPr/>
        </p:nvSpPr>
        <p:spPr>
          <a:xfrm>
            <a:off x="5231904" y="187232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B06DDF6-769F-5E40-89A9-4A14385FAA34}"/>
              </a:ext>
            </a:extLst>
          </p:cNvPr>
          <p:cNvSpPr/>
          <p:nvPr/>
        </p:nvSpPr>
        <p:spPr>
          <a:xfrm>
            <a:off x="3761846" y="22768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2049476-0C70-7345-A062-D82F73F51006}"/>
              </a:ext>
            </a:extLst>
          </p:cNvPr>
          <p:cNvSpPr/>
          <p:nvPr/>
        </p:nvSpPr>
        <p:spPr>
          <a:xfrm>
            <a:off x="3977870" y="22768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C57FE09-4AE6-9143-A60C-1E0BD1541B11}"/>
              </a:ext>
            </a:extLst>
          </p:cNvPr>
          <p:cNvSpPr/>
          <p:nvPr/>
        </p:nvSpPr>
        <p:spPr>
          <a:xfrm>
            <a:off x="3761846" y="249289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4C1434E-0CA9-4141-9F36-70C08CEF0A05}"/>
              </a:ext>
            </a:extLst>
          </p:cNvPr>
          <p:cNvSpPr/>
          <p:nvPr/>
        </p:nvSpPr>
        <p:spPr>
          <a:xfrm>
            <a:off x="3977870" y="249289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53233D7-32FA-4143-854F-63423F9CF275}"/>
              </a:ext>
            </a:extLst>
          </p:cNvPr>
          <p:cNvSpPr/>
          <p:nvPr/>
        </p:nvSpPr>
        <p:spPr>
          <a:xfrm>
            <a:off x="4372781" y="22768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A690DA9-2D4C-8848-B466-4E22BDB13DE3}"/>
              </a:ext>
            </a:extLst>
          </p:cNvPr>
          <p:cNvSpPr/>
          <p:nvPr/>
        </p:nvSpPr>
        <p:spPr>
          <a:xfrm>
            <a:off x="4588805" y="22768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3D3CD5D-37F3-3846-8A54-8669ECA325E0}"/>
              </a:ext>
            </a:extLst>
          </p:cNvPr>
          <p:cNvSpPr/>
          <p:nvPr/>
        </p:nvSpPr>
        <p:spPr>
          <a:xfrm>
            <a:off x="4372781" y="249289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8891140-640D-9343-8F6C-DDA54FB7BCE1}"/>
              </a:ext>
            </a:extLst>
          </p:cNvPr>
          <p:cNvSpPr/>
          <p:nvPr/>
        </p:nvSpPr>
        <p:spPr>
          <a:xfrm>
            <a:off x="4588805" y="249289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08A4D00-8596-6E44-8D22-EE52CD5D2754}"/>
              </a:ext>
            </a:extLst>
          </p:cNvPr>
          <p:cNvSpPr/>
          <p:nvPr/>
        </p:nvSpPr>
        <p:spPr>
          <a:xfrm>
            <a:off x="5015880" y="22768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8ECFE8E-003B-5F4D-9984-99AA8C62B7B6}"/>
              </a:ext>
            </a:extLst>
          </p:cNvPr>
          <p:cNvSpPr/>
          <p:nvPr/>
        </p:nvSpPr>
        <p:spPr>
          <a:xfrm>
            <a:off x="5231904" y="227687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F70AC65-089D-9F46-BBFF-AA0009AA3D31}"/>
              </a:ext>
            </a:extLst>
          </p:cNvPr>
          <p:cNvSpPr/>
          <p:nvPr/>
        </p:nvSpPr>
        <p:spPr>
          <a:xfrm>
            <a:off x="5015880" y="249289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E469854-ECDE-5344-BA4D-C0B13465947E}"/>
              </a:ext>
            </a:extLst>
          </p:cNvPr>
          <p:cNvSpPr/>
          <p:nvPr/>
        </p:nvSpPr>
        <p:spPr>
          <a:xfrm>
            <a:off x="5231904" y="249289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F2980C1-A659-9942-9A80-4CA9220BAD2D}"/>
              </a:ext>
            </a:extLst>
          </p:cNvPr>
          <p:cNvSpPr/>
          <p:nvPr/>
        </p:nvSpPr>
        <p:spPr>
          <a:xfrm>
            <a:off x="7138806" y="116334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45B6F0E-8798-A84B-821D-F5007B9CEF12}"/>
              </a:ext>
            </a:extLst>
          </p:cNvPr>
          <p:cNvSpPr/>
          <p:nvPr/>
        </p:nvSpPr>
        <p:spPr>
          <a:xfrm>
            <a:off x="7642864" y="11607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8BC1BBF-283A-8642-83A2-5586047390E1}"/>
              </a:ext>
            </a:extLst>
          </p:cNvPr>
          <p:cNvSpPr/>
          <p:nvPr/>
        </p:nvSpPr>
        <p:spPr>
          <a:xfrm>
            <a:off x="8148228" y="11607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B4195B8-198A-7E44-A318-F03E21C5002B}"/>
              </a:ext>
            </a:extLst>
          </p:cNvPr>
          <p:cNvSpPr/>
          <p:nvPr/>
        </p:nvSpPr>
        <p:spPr>
          <a:xfrm>
            <a:off x="7138806" y="176691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7F9368BF-B8FF-9C43-8304-867FF948392F}"/>
              </a:ext>
            </a:extLst>
          </p:cNvPr>
          <p:cNvSpPr/>
          <p:nvPr/>
        </p:nvSpPr>
        <p:spPr>
          <a:xfrm>
            <a:off x="7642864" y="176431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484C0F25-3821-DE44-A255-CFEDA7B9BD1B}"/>
              </a:ext>
            </a:extLst>
          </p:cNvPr>
          <p:cNvSpPr/>
          <p:nvPr/>
        </p:nvSpPr>
        <p:spPr>
          <a:xfrm>
            <a:off x="8148228" y="176431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B9E3235-3B52-7340-BF0C-EA170EF67158}"/>
              </a:ext>
            </a:extLst>
          </p:cNvPr>
          <p:cNvSpPr/>
          <p:nvPr/>
        </p:nvSpPr>
        <p:spPr>
          <a:xfrm>
            <a:off x="7124600" y="23836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E6E1616-72BA-864A-9DA1-7CF6D5655EE5}"/>
              </a:ext>
            </a:extLst>
          </p:cNvPr>
          <p:cNvSpPr/>
          <p:nvPr/>
        </p:nvSpPr>
        <p:spPr>
          <a:xfrm>
            <a:off x="7628658" y="238100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77E1D40-81DA-CA4E-ABBD-FA650FFC19DD}"/>
              </a:ext>
            </a:extLst>
          </p:cNvPr>
          <p:cNvSpPr/>
          <p:nvPr/>
        </p:nvSpPr>
        <p:spPr>
          <a:xfrm>
            <a:off x="8134022" y="238100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4C218DE3-F4E2-5343-8626-401F6C55B2A4}"/>
              </a:ext>
            </a:extLst>
          </p:cNvPr>
          <p:cNvSpPr/>
          <p:nvPr/>
        </p:nvSpPr>
        <p:spPr>
          <a:xfrm rot="18854746">
            <a:off x="2286617" y="2753091"/>
            <a:ext cx="1409956" cy="2189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右箭头 186">
            <a:extLst>
              <a:ext uri="{FF2B5EF4-FFF2-40B4-BE49-F238E27FC236}">
                <a16:creationId xmlns:a16="http://schemas.microsoft.com/office/drawing/2014/main" id="{46252EBF-6B95-434A-8228-B63BE16DB617}"/>
              </a:ext>
            </a:extLst>
          </p:cNvPr>
          <p:cNvSpPr/>
          <p:nvPr/>
        </p:nvSpPr>
        <p:spPr>
          <a:xfrm>
            <a:off x="6249329" y="2123138"/>
            <a:ext cx="743596" cy="1868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右箭头 187">
            <a:extLst>
              <a:ext uri="{FF2B5EF4-FFF2-40B4-BE49-F238E27FC236}">
                <a16:creationId xmlns:a16="http://schemas.microsoft.com/office/drawing/2014/main" id="{6963783D-C8DF-4F43-859D-F0BA30936309}"/>
              </a:ext>
            </a:extLst>
          </p:cNvPr>
          <p:cNvSpPr/>
          <p:nvPr/>
        </p:nvSpPr>
        <p:spPr>
          <a:xfrm rot="2317151">
            <a:off x="8799786" y="2469929"/>
            <a:ext cx="1409956" cy="2189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E919EC-307B-EE4B-B373-92EE6B10D9A6}"/>
              </a:ext>
            </a:extLst>
          </p:cNvPr>
          <p:cNvSpPr txBox="1"/>
          <p:nvPr/>
        </p:nvSpPr>
        <p:spPr>
          <a:xfrm>
            <a:off x="1369444" y="1666510"/>
            <a:ext cx="3065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tx2"/>
                </a:solidFill>
              </a:rPr>
              <a:t>Downsample</a:t>
            </a:r>
            <a:r>
              <a:rPr kumimoji="1" lang="en-US" altLang="zh-CN" sz="2000" dirty="0">
                <a:solidFill>
                  <a:schemeClr val="tx2"/>
                </a:solidFill>
              </a:rPr>
              <a:t> Pool</a:t>
            </a:r>
            <a:endParaRPr kumimoji="1"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53DE7DA6-B612-F145-B673-DB81A3576E48}"/>
              </a:ext>
            </a:extLst>
          </p:cNvPr>
          <p:cNvSpPr/>
          <p:nvPr/>
        </p:nvSpPr>
        <p:spPr>
          <a:xfrm>
            <a:off x="3949564" y="428163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93E732E0-EB33-DE44-BAE7-FBC4CA81C7B9}"/>
              </a:ext>
            </a:extLst>
          </p:cNvPr>
          <p:cNvSpPr/>
          <p:nvPr/>
        </p:nvSpPr>
        <p:spPr>
          <a:xfrm>
            <a:off x="4165588" y="428163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F50B93DC-0549-0F49-9D76-412547336868}"/>
              </a:ext>
            </a:extLst>
          </p:cNvPr>
          <p:cNvSpPr/>
          <p:nvPr/>
        </p:nvSpPr>
        <p:spPr>
          <a:xfrm>
            <a:off x="4381612" y="428163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F88AD2EF-BF47-8744-AFB3-9881A5DFF4B2}"/>
              </a:ext>
            </a:extLst>
          </p:cNvPr>
          <p:cNvSpPr/>
          <p:nvPr/>
        </p:nvSpPr>
        <p:spPr>
          <a:xfrm>
            <a:off x="4597636" y="428163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B3E92C34-F12A-104B-9CB7-9A608499DBC6}"/>
              </a:ext>
            </a:extLst>
          </p:cNvPr>
          <p:cNvSpPr/>
          <p:nvPr/>
        </p:nvSpPr>
        <p:spPr>
          <a:xfrm>
            <a:off x="3949564" y="449765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56BE5E8F-1E53-F14E-9411-F4C4A2952D53}"/>
              </a:ext>
            </a:extLst>
          </p:cNvPr>
          <p:cNvSpPr/>
          <p:nvPr/>
        </p:nvSpPr>
        <p:spPr>
          <a:xfrm>
            <a:off x="4165588" y="449765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EA4F2F8-49C8-D24D-89EE-B2828FD8316D}"/>
              </a:ext>
            </a:extLst>
          </p:cNvPr>
          <p:cNvSpPr/>
          <p:nvPr/>
        </p:nvSpPr>
        <p:spPr>
          <a:xfrm>
            <a:off x="4381612" y="449765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DEBDCB44-2A2A-5B4D-9BDA-5F9BFF93EBD2}"/>
              </a:ext>
            </a:extLst>
          </p:cNvPr>
          <p:cNvSpPr/>
          <p:nvPr/>
        </p:nvSpPr>
        <p:spPr>
          <a:xfrm>
            <a:off x="4597636" y="449765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6E01331C-D102-074F-8C9C-9A26310C284C}"/>
              </a:ext>
            </a:extLst>
          </p:cNvPr>
          <p:cNvSpPr/>
          <p:nvPr/>
        </p:nvSpPr>
        <p:spPr>
          <a:xfrm>
            <a:off x="3949564" y="471368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D6ABACB-432E-DC46-8B83-7D9B78276F08}"/>
              </a:ext>
            </a:extLst>
          </p:cNvPr>
          <p:cNvSpPr/>
          <p:nvPr/>
        </p:nvSpPr>
        <p:spPr>
          <a:xfrm>
            <a:off x="4165588" y="471368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463C972A-68D1-0C44-9DAD-2103DC15CC82}"/>
              </a:ext>
            </a:extLst>
          </p:cNvPr>
          <p:cNvSpPr/>
          <p:nvPr/>
        </p:nvSpPr>
        <p:spPr>
          <a:xfrm>
            <a:off x="4381612" y="471368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4E1A1767-6875-A346-BD11-3E888F05525E}"/>
              </a:ext>
            </a:extLst>
          </p:cNvPr>
          <p:cNvSpPr/>
          <p:nvPr/>
        </p:nvSpPr>
        <p:spPr>
          <a:xfrm>
            <a:off x="4597636" y="471368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267A4AB-5AB5-0041-AFED-6A79FA7AD778}"/>
              </a:ext>
            </a:extLst>
          </p:cNvPr>
          <p:cNvSpPr/>
          <p:nvPr/>
        </p:nvSpPr>
        <p:spPr>
          <a:xfrm>
            <a:off x="3949564" y="492970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2582419-0FB1-9147-A093-21B30355DA64}"/>
              </a:ext>
            </a:extLst>
          </p:cNvPr>
          <p:cNvSpPr/>
          <p:nvPr/>
        </p:nvSpPr>
        <p:spPr>
          <a:xfrm>
            <a:off x="4165588" y="492970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A4B04A4-D319-3641-B25C-D72C35A76B6A}"/>
              </a:ext>
            </a:extLst>
          </p:cNvPr>
          <p:cNvSpPr/>
          <p:nvPr/>
        </p:nvSpPr>
        <p:spPr>
          <a:xfrm>
            <a:off x="4381612" y="492970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B4AE8F7E-7211-6543-91B2-39B1F7091429}"/>
              </a:ext>
            </a:extLst>
          </p:cNvPr>
          <p:cNvSpPr/>
          <p:nvPr/>
        </p:nvSpPr>
        <p:spPr>
          <a:xfrm>
            <a:off x="4597636" y="492970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AB089610-69B8-D848-A641-570D47564572}"/>
              </a:ext>
            </a:extLst>
          </p:cNvPr>
          <p:cNvSpPr/>
          <p:nvPr/>
        </p:nvSpPr>
        <p:spPr>
          <a:xfrm>
            <a:off x="5665781" y="104885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E4E6084-318A-5745-81BC-36A065783984}"/>
              </a:ext>
            </a:extLst>
          </p:cNvPr>
          <p:cNvSpPr/>
          <p:nvPr/>
        </p:nvSpPr>
        <p:spPr>
          <a:xfrm>
            <a:off x="5881805" y="104885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8DE669FC-7854-1C4C-B73F-A4ACF607BC99}"/>
              </a:ext>
            </a:extLst>
          </p:cNvPr>
          <p:cNvSpPr/>
          <p:nvPr/>
        </p:nvSpPr>
        <p:spPr>
          <a:xfrm>
            <a:off x="5665781" y="126488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FBE1B72-C86D-BA4B-900B-883B983341C7}"/>
              </a:ext>
            </a:extLst>
          </p:cNvPr>
          <p:cNvSpPr/>
          <p:nvPr/>
        </p:nvSpPr>
        <p:spPr>
          <a:xfrm>
            <a:off x="5881805" y="126488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E619B936-F666-0D4D-ACDA-4D63A84EDC6B}"/>
              </a:ext>
            </a:extLst>
          </p:cNvPr>
          <p:cNvSpPr/>
          <p:nvPr/>
        </p:nvSpPr>
        <p:spPr>
          <a:xfrm>
            <a:off x="5665781" y="165242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3A509CB7-5E6A-184A-BAAB-FE5F436F7FBB}"/>
              </a:ext>
            </a:extLst>
          </p:cNvPr>
          <p:cNvSpPr/>
          <p:nvPr/>
        </p:nvSpPr>
        <p:spPr>
          <a:xfrm>
            <a:off x="5881805" y="165242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69AF8DBE-45AC-5D49-B028-159959702507}"/>
              </a:ext>
            </a:extLst>
          </p:cNvPr>
          <p:cNvSpPr/>
          <p:nvPr/>
        </p:nvSpPr>
        <p:spPr>
          <a:xfrm>
            <a:off x="5665781" y="186844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50FFEA7D-4ABE-A544-AB94-98E9E35AC302}"/>
              </a:ext>
            </a:extLst>
          </p:cNvPr>
          <p:cNvSpPr/>
          <p:nvPr/>
        </p:nvSpPr>
        <p:spPr>
          <a:xfrm>
            <a:off x="5881805" y="186844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443FFFF0-1DD6-4644-9AC8-F6867884B563}"/>
              </a:ext>
            </a:extLst>
          </p:cNvPr>
          <p:cNvSpPr/>
          <p:nvPr/>
        </p:nvSpPr>
        <p:spPr>
          <a:xfrm>
            <a:off x="5665781" y="227299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9050C7AC-A863-9443-9A97-DB8AD73EC109}"/>
              </a:ext>
            </a:extLst>
          </p:cNvPr>
          <p:cNvSpPr/>
          <p:nvPr/>
        </p:nvSpPr>
        <p:spPr>
          <a:xfrm>
            <a:off x="5881805" y="227299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E9CFE590-4DFD-B74E-99A1-61EF69BE790D}"/>
              </a:ext>
            </a:extLst>
          </p:cNvPr>
          <p:cNvSpPr/>
          <p:nvPr/>
        </p:nvSpPr>
        <p:spPr>
          <a:xfrm>
            <a:off x="5665781" y="248901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B80DB94A-6EE0-474A-A8E2-7B99F9ECA91A}"/>
              </a:ext>
            </a:extLst>
          </p:cNvPr>
          <p:cNvSpPr/>
          <p:nvPr/>
        </p:nvSpPr>
        <p:spPr>
          <a:xfrm>
            <a:off x="5881805" y="248901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998F71F3-BADC-5447-9CC4-CECB8AAA1EAB}"/>
              </a:ext>
            </a:extLst>
          </p:cNvPr>
          <p:cNvSpPr/>
          <p:nvPr/>
        </p:nvSpPr>
        <p:spPr>
          <a:xfrm>
            <a:off x="3775076" y="288148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B5E46FCD-E97C-4948-B3AF-6C4D8146DA95}"/>
              </a:ext>
            </a:extLst>
          </p:cNvPr>
          <p:cNvSpPr/>
          <p:nvPr/>
        </p:nvSpPr>
        <p:spPr>
          <a:xfrm>
            <a:off x="3991100" y="288148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3BB999F-7EBE-B548-9146-5F83B0ABA843}"/>
              </a:ext>
            </a:extLst>
          </p:cNvPr>
          <p:cNvSpPr/>
          <p:nvPr/>
        </p:nvSpPr>
        <p:spPr>
          <a:xfrm>
            <a:off x="3775076" y="30975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4DD3E931-CF18-1140-91EF-84411E3E1C83}"/>
              </a:ext>
            </a:extLst>
          </p:cNvPr>
          <p:cNvSpPr/>
          <p:nvPr/>
        </p:nvSpPr>
        <p:spPr>
          <a:xfrm>
            <a:off x="3991100" y="30975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C984571-0F1D-764A-8A13-4140E96ECEC9}"/>
              </a:ext>
            </a:extLst>
          </p:cNvPr>
          <p:cNvSpPr/>
          <p:nvPr/>
        </p:nvSpPr>
        <p:spPr>
          <a:xfrm>
            <a:off x="4386011" y="288148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03312D7-0735-834A-83EE-F6F7AC0D53E8}"/>
              </a:ext>
            </a:extLst>
          </p:cNvPr>
          <p:cNvSpPr/>
          <p:nvPr/>
        </p:nvSpPr>
        <p:spPr>
          <a:xfrm>
            <a:off x="4602035" y="288148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C70201BB-8DC9-3D4A-B43D-2C3E4AD089EF}"/>
              </a:ext>
            </a:extLst>
          </p:cNvPr>
          <p:cNvSpPr/>
          <p:nvPr/>
        </p:nvSpPr>
        <p:spPr>
          <a:xfrm>
            <a:off x="4386011" y="30975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037C23E-250E-5E4B-A760-70B6A36EACF3}"/>
              </a:ext>
            </a:extLst>
          </p:cNvPr>
          <p:cNvSpPr/>
          <p:nvPr/>
        </p:nvSpPr>
        <p:spPr>
          <a:xfrm>
            <a:off x="4602035" y="30975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51DEFE91-1A44-6C45-AD64-A17E7CDC05BC}"/>
              </a:ext>
            </a:extLst>
          </p:cNvPr>
          <p:cNvSpPr/>
          <p:nvPr/>
        </p:nvSpPr>
        <p:spPr>
          <a:xfrm>
            <a:off x="5029110" y="288148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E172AC17-F151-4047-A2FC-7CD2A568D6F6}"/>
              </a:ext>
            </a:extLst>
          </p:cNvPr>
          <p:cNvSpPr/>
          <p:nvPr/>
        </p:nvSpPr>
        <p:spPr>
          <a:xfrm>
            <a:off x="5245134" y="288148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68C8A083-576D-3C44-B388-139C6F427266}"/>
              </a:ext>
            </a:extLst>
          </p:cNvPr>
          <p:cNvSpPr/>
          <p:nvPr/>
        </p:nvSpPr>
        <p:spPr>
          <a:xfrm>
            <a:off x="5029110" y="30975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6A57EBE7-0EF2-B546-9BD5-F8612C682079}"/>
              </a:ext>
            </a:extLst>
          </p:cNvPr>
          <p:cNvSpPr/>
          <p:nvPr/>
        </p:nvSpPr>
        <p:spPr>
          <a:xfrm>
            <a:off x="5245134" y="30975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D32B0DBA-E1F2-774D-8542-ED2A38990E7F}"/>
              </a:ext>
            </a:extLst>
          </p:cNvPr>
          <p:cNvSpPr/>
          <p:nvPr/>
        </p:nvSpPr>
        <p:spPr>
          <a:xfrm>
            <a:off x="5679011" y="287760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E36FC19-4FA4-3245-8500-7B514EAEBFFC}"/>
              </a:ext>
            </a:extLst>
          </p:cNvPr>
          <p:cNvSpPr/>
          <p:nvPr/>
        </p:nvSpPr>
        <p:spPr>
          <a:xfrm>
            <a:off x="5895035" y="287760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3767C07-F319-4D4F-9546-39271F40A9EB}"/>
              </a:ext>
            </a:extLst>
          </p:cNvPr>
          <p:cNvSpPr/>
          <p:nvPr/>
        </p:nvSpPr>
        <p:spPr>
          <a:xfrm>
            <a:off x="5679011" y="309362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A3FFF68C-B31A-604B-B3B3-F1354439B4A0}"/>
              </a:ext>
            </a:extLst>
          </p:cNvPr>
          <p:cNvSpPr/>
          <p:nvPr/>
        </p:nvSpPr>
        <p:spPr>
          <a:xfrm>
            <a:off x="5895035" y="309362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E025D02-6ED8-3943-8D91-52FBD431319E}"/>
              </a:ext>
            </a:extLst>
          </p:cNvPr>
          <p:cNvSpPr/>
          <p:nvPr/>
        </p:nvSpPr>
        <p:spPr>
          <a:xfrm>
            <a:off x="8597630" y="116074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F161C66C-3695-C745-874C-85B98E1E71EA}"/>
              </a:ext>
            </a:extLst>
          </p:cNvPr>
          <p:cNvSpPr/>
          <p:nvPr/>
        </p:nvSpPr>
        <p:spPr>
          <a:xfrm>
            <a:off x="8597630" y="176431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10EC9E3D-17F9-3B48-B456-AA8EEC8920A7}"/>
              </a:ext>
            </a:extLst>
          </p:cNvPr>
          <p:cNvSpPr/>
          <p:nvPr/>
        </p:nvSpPr>
        <p:spPr>
          <a:xfrm>
            <a:off x="8583424" y="238100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80FC4D6-76FE-1849-9CC5-4EB9CFB93FB5}"/>
              </a:ext>
            </a:extLst>
          </p:cNvPr>
          <p:cNvSpPr/>
          <p:nvPr/>
        </p:nvSpPr>
        <p:spPr>
          <a:xfrm>
            <a:off x="7124600" y="281231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EE8C40B7-249D-8043-ACC1-52A18B268881}"/>
              </a:ext>
            </a:extLst>
          </p:cNvPr>
          <p:cNvSpPr/>
          <p:nvPr/>
        </p:nvSpPr>
        <p:spPr>
          <a:xfrm>
            <a:off x="7628658" y="280971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D94D179-8C9C-C44B-9B6E-76F99AD0A00E}"/>
              </a:ext>
            </a:extLst>
          </p:cNvPr>
          <p:cNvSpPr/>
          <p:nvPr/>
        </p:nvSpPr>
        <p:spPr>
          <a:xfrm>
            <a:off x="8134022" y="280971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634FB6B5-EA1F-3A4D-9010-43402F49B33F}"/>
              </a:ext>
            </a:extLst>
          </p:cNvPr>
          <p:cNvSpPr/>
          <p:nvPr/>
        </p:nvSpPr>
        <p:spPr>
          <a:xfrm>
            <a:off x="8583424" y="280971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06520FE9-78CD-7243-A636-0B76D63AD890}"/>
              </a:ext>
            </a:extLst>
          </p:cNvPr>
          <p:cNvSpPr/>
          <p:nvPr/>
        </p:nvSpPr>
        <p:spPr>
          <a:xfrm>
            <a:off x="10344472" y="320128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6E74BCC-DF1F-3B48-891E-B37BFA38E555}"/>
              </a:ext>
            </a:extLst>
          </p:cNvPr>
          <p:cNvSpPr/>
          <p:nvPr/>
        </p:nvSpPr>
        <p:spPr>
          <a:xfrm>
            <a:off x="10560496" y="320128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2E0A0FF-7C19-864E-829D-41DDB67141C7}"/>
              </a:ext>
            </a:extLst>
          </p:cNvPr>
          <p:cNvSpPr/>
          <p:nvPr/>
        </p:nvSpPr>
        <p:spPr>
          <a:xfrm>
            <a:off x="10776520" y="320128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2EF6BD35-E892-4B41-802C-9BF94F9E122E}"/>
              </a:ext>
            </a:extLst>
          </p:cNvPr>
          <p:cNvSpPr/>
          <p:nvPr/>
        </p:nvSpPr>
        <p:spPr>
          <a:xfrm>
            <a:off x="10992544" y="320128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590B1BEC-E9EC-994D-B182-455D966B80DC}"/>
              </a:ext>
            </a:extLst>
          </p:cNvPr>
          <p:cNvSpPr/>
          <p:nvPr/>
        </p:nvSpPr>
        <p:spPr>
          <a:xfrm>
            <a:off x="10344472" y="341730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7917F313-CB25-914C-B9C9-18F91CC234A7}"/>
              </a:ext>
            </a:extLst>
          </p:cNvPr>
          <p:cNvSpPr/>
          <p:nvPr/>
        </p:nvSpPr>
        <p:spPr>
          <a:xfrm>
            <a:off x="10560496" y="341730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7F8827FF-7715-6F4F-8713-9E4ECD4B3FA2}"/>
              </a:ext>
            </a:extLst>
          </p:cNvPr>
          <p:cNvSpPr/>
          <p:nvPr/>
        </p:nvSpPr>
        <p:spPr>
          <a:xfrm>
            <a:off x="10776520" y="341730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52F25EDD-3D53-5A4E-954B-C9CA4810AE91}"/>
              </a:ext>
            </a:extLst>
          </p:cNvPr>
          <p:cNvSpPr/>
          <p:nvPr/>
        </p:nvSpPr>
        <p:spPr>
          <a:xfrm>
            <a:off x="10992544" y="341730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69433276-9502-F044-B4C8-72D642D27E33}"/>
              </a:ext>
            </a:extLst>
          </p:cNvPr>
          <p:cNvSpPr/>
          <p:nvPr/>
        </p:nvSpPr>
        <p:spPr>
          <a:xfrm>
            <a:off x="10344472" y="363333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2C439AF-209E-1C4A-B73E-281F84BE6E99}"/>
              </a:ext>
            </a:extLst>
          </p:cNvPr>
          <p:cNvSpPr/>
          <p:nvPr/>
        </p:nvSpPr>
        <p:spPr>
          <a:xfrm>
            <a:off x="10560496" y="363333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78075CED-5E3C-5345-92DC-E6AE624460FD}"/>
              </a:ext>
            </a:extLst>
          </p:cNvPr>
          <p:cNvSpPr/>
          <p:nvPr/>
        </p:nvSpPr>
        <p:spPr>
          <a:xfrm>
            <a:off x="10776520" y="363333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B663DD3D-1FC2-5848-AE2E-49185BE1A708}"/>
              </a:ext>
            </a:extLst>
          </p:cNvPr>
          <p:cNvSpPr/>
          <p:nvPr/>
        </p:nvSpPr>
        <p:spPr>
          <a:xfrm>
            <a:off x="10992544" y="363333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F9C1DBEF-F000-304E-8670-E748669B3C96}"/>
              </a:ext>
            </a:extLst>
          </p:cNvPr>
          <p:cNvSpPr/>
          <p:nvPr/>
        </p:nvSpPr>
        <p:spPr>
          <a:xfrm>
            <a:off x="10344472" y="384935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2527303D-1F29-D147-8869-CE5C5DEB7937}"/>
              </a:ext>
            </a:extLst>
          </p:cNvPr>
          <p:cNvSpPr/>
          <p:nvPr/>
        </p:nvSpPr>
        <p:spPr>
          <a:xfrm>
            <a:off x="10560496" y="384935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2A5B72B2-3E1A-F242-9225-F13FFE74C8E5}"/>
              </a:ext>
            </a:extLst>
          </p:cNvPr>
          <p:cNvSpPr/>
          <p:nvPr/>
        </p:nvSpPr>
        <p:spPr>
          <a:xfrm>
            <a:off x="10776520" y="384935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369F2131-786F-754B-B2B8-AF31D73DB633}"/>
              </a:ext>
            </a:extLst>
          </p:cNvPr>
          <p:cNvSpPr/>
          <p:nvPr/>
        </p:nvSpPr>
        <p:spPr>
          <a:xfrm>
            <a:off x="10992544" y="384935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25FA69BB-0A3E-EA46-A16A-4F4C723FBF72}"/>
              </a:ext>
            </a:extLst>
          </p:cNvPr>
          <p:cNvSpPr/>
          <p:nvPr/>
        </p:nvSpPr>
        <p:spPr>
          <a:xfrm>
            <a:off x="5015880" y="429346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2947A70-AD66-0D49-9348-67D373483723}"/>
              </a:ext>
            </a:extLst>
          </p:cNvPr>
          <p:cNvSpPr/>
          <p:nvPr/>
        </p:nvSpPr>
        <p:spPr>
          <a:xfrm>
            <a:off x="5231904" y="429346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8D3A7156-D946-7140-88B9-F5D807D55A27}"/>
              </a:ext>
            </a:extLst>
          </p:cNvPr>
          <p:cNvSpPr/>
          <p:nvPr/>
        </p:nvSpPr>
        <p:spPr>
          <a:xfrm>
            <a:off x="5447928" y="429346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47C973A9-E8F2-FF4E-8C7F-1FB3AC1A9D5C}"/>
              </a:ext>
            </a:extLst>
          </p:cNvPr>
          <p:cNvSpPr/>
          <p:nvPr/>
        </p:nvSpPr>
        <p:spPr>
          <a:xfrm>
            <a:off x="5663952" y="4293468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73C6A4B1-41AC-4A4B-A47C-E0891D0A0D62}"/>
              </a:ext>
            </a:extLst>
          </p:cNvPr>
          <p:cNvSpPr/>
          <p:nvPr/>
        </p:nvSpPr>
        <p:spPr>
          <a:xfrm>
            <a:off x="5015880" y="450949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2D047848-28A7-5E45-847C-32412FB39CE4}"/>
              </a:ext>
            </a:extLst>
          </p:cNvPr>
          <p:cNvSpPr/>
          <p:nvPr/>
        </p:nvSpPr>
        <p:spPr>
          <a:xfrm>
            <a:off x="5231904" y="450949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F164DF19-5246-A443-B8FE-B67859EF9977}"/>
              </a:ext>
            </a:extLst>
          </p:cNvPr>
          <p:cNvSpPr/>
          <p:nvPr/>
        </p:nvSpPr>
        <p:spPr>
          <a:xfrm>
            <a:off x="5447928" y="450949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FD2B4531-0563-424D-BB7A-0CA4974CDD3F}"/>
              </a:ext>
            </a:extLst>
          </p:cNvPr>
          <p:cNvSpPr/>
          <p:nvPr/>
        </p:nvSpPr>
        <p:spPr>
          <a:xfrm>
            <a:off x="5663952" y="450949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B3FFCA85-D4D3-2544-8D79-2B1B92F25509}"/>
              </a:ext>
            </a:extLst>
          </p:cNvPr>
          <p:cNvSpPr/>
          <p:nvPr/>
        </p:nvSpPr>
        <p:spPr>
          <a:xfrm>
            <a:off x="5015880" y="472551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545394CE-1DE6-BC4D-B6EF-0E4D9D845409}"/>
              </a:ext>
            </a:extLst>
          </p:cNvPr>
          <p:cNvSpPr/>
          <p:nvPr/>
        </p:nvSpPr>
        <p:spPr>
          <a:xfrm>
            <a:off x="5231904" y="472551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49F03B19-8812-9140-83FB-7582CBDE871E}"/>
              </a:ext>
            </a:extLst>
          </p:cNvPr>
          <p:cNvSpPr/>
          <p:nvPr/>
        </p:nvSpPr>
        <p:spPr>
          <a:xfrm>
            <a:off x="5447928" y="472551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83B494DF-D7DD-4646-BDC9-862C8B04E8F1}"/>
              </a:ext>
            </a:extLst>
          </p:cNvPr>
          <p:cNvSpPr/>
          <p:nvPr/>
        </p:nvSpPr>
        <p:spPr>
          <a:xfrm>
            <a:off x="5663952" y="472551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2531EBF7-BB32-B340-B4F5-5BA077B900B8}"/>
              </a:ext>
            </a:extLst>
          </p:cNvPr>
          <p:cNvSpPr/>
          <p:nvPr/>
        </p:nvSpPr>
        <p:spPr>
          <a:xfrm>
            <a:off x="5015880" y="494154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4EF5CAE2-D331-1A41-A6CA-EFF0BFE01351}"/>
              </a:ext>
            </a:extLst>
          </p:cNvPr>
          <p:cNvSpPr/>
          <p:nvPr/>
        </p:nvSpPr>
        <p:spPr>
          <a:xfrm>
            <a:off x="5231904" y="494154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D5BB5254-001C-6D40-A3A7-8049D83B5308}"/>
              </a:ext>
            </a:extLst>
          </p:cNvPr>
          <p:cNvSpPr/>
          <p:nvPr/>
        </p:nvSpPr>
        <p:spPr>
          <a:xfrm>
            <a:off x="5447928" y="494154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7F75769E-F1ED-7242-8C1D-EA289FA935C0}"/>
              </a:ext>
            </a:extLst>
          </p:cNvPr>
          <p:cNvSpPr/>
          <p:nvPr/>
        </p:nvSpPr>
        <p:spPr>
          <a:xfrm>
            <a:off x="5663952" y="494154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E91622DE-6CCE-8642-8E68-B27AC26EADCB}"/>
              </a:ext>
            </a:extLst>
          </p:cNvPr>
          <p:cNvSpPr/>
          <p:nvPr/>
        </p:nvSpPr>
        <p:spPr>
          <a:xfrm>
            <a:off x="3933470" y="542230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A61291A1-32A0-CB4A-820D-835979DC7418}"/>
              </a:ext>
            </a:extLst>
          </p:cNvPr>
          <p:cNvSpPr/>
          <p:nvPr/>
        </p:nvSpPr>
        <p:spPr>
          <a:xfrm>
            <a:off x="4149494" y="542230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347A33AD-C514-8A46-AE0D-6B86B3DA3A13}"/>
              </a:ext>
            </a:extLst>
          </p:cNvPr>
          <p:cNvSpPr/>
          <p:nvPr/>
        </p:nvSpPr>
        <p:spPr>
          <a:xfrm>
            <a:off x="4365518" y="542230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C15A20F6-6F88-B742-82DF-FDA14E56FC64}"/>
              </a:ext>
            </a:extLst>
          </p:cNvPr>
          <p:cNvSpPr/>
          <p:nvPr/>
        </p:nvSpPr>
        <p:spPr>
          <a:xfrm>
            <a:off x="4581542" y="5422302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9FBE5DBE-B2FB-3B40-93EE-FC3198003E96}"/>
              </a:ext>
            </a:extLst>
          </p:cNvPr>
          <p:cNvSpPr/>
          <p:nvPr/>
        </p:nvSpPr>
        <p:spPr>
          <a:xfrm>
            <a:off x="3933470" y="563832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FE4E5770-6AD9-E64B-984F-F1A01A1A2002}"/>
              </a:ext>
            </a:extLst>
          </p:cNvPr>
          <p:cNvSpPr/>
          <p:nvPr/>
        </p:nvSpPr>
        <p:spPr>
          <a:xfrm>
            <a:off x="4149494" y="563832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D264D218-9293-3C4E-9457-2A67B605C0B1}"/>
              </a:ext>
            </a:extLst>
          </p:cNvPr>
          <p:cNvSpPr/>
          <p:nvPr/>
        </p:nvSpPr>
        <p:spPr>
          <a:xfrm>
            <a:off x="4365518" y="563832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7232FFFE-4C3E-2A43-8135-55A30484D76B}"/>
              </a:ext>
            </a:extLst>
          </p:cNvPr>
          <p:cNvSpPr/>
          <p:nvPr/>
        </p:nvSpPr>
        <p:spPr>
          <a:xfrm>
            <a:off x="4581542" y="5638326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62C23FB2-B3F5-0344-8587-695B052A4CD1}"/>
              </a:ext>
            </a:extLst>
          </p:cNvPr>
          <p:cNvSpPr/>
          <p:nvPr/>
        </p:nvSpPr>
        <p:spPr>
          <a:xfrm>
            <a:off x="3933470" y="585435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260219EC-0946-E245-A140-13AD85B3853F}"/>
              </a:ext>
            </a:extLst>
          </p:cNvPr>
          <p:cNvSpPr/>
          <p:nvPr/>
        </p:nvSpPr>
        <p:spPr>
          <a:xfrm>
            <a:off x="4149494" y="585435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A70BCEA6-5CD0-2B4C-B9E8-968E12DF9555}"/>
              </a:ext>
            </a:extLst>
          </p:cNvPr>
          <p:cNvSpPr/>
          <p:nvPr/>
        </p:nvSpPr>
        <p:spPr>
          <a:xfrm>
            <a:off x="4365518" y="585435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87A420B4-EE5A-2647-9158-A398333D1BC6}"/>
              </a:ext>
            </a:extLst>
          </p:cNvPr>
          <p:cNvSpPr/>
          <p:nvPr/>
        </p:nvSpPr>
        <p:spPr>
          <a:xfrm>
            <a:off x="4581542" y="585435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130E7205-49B7-7A49-AE95-66411B811A5D}"/>
              </a:ext>
            </a:extLst>
          </p:cNvPr>
          <p:cNvSpPr/>
          <p:nvPr/>
        </p:nvSpPr>
        <p:spPr>
          <a:xfrm>
            <a:off x="3933470" y="607037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F43EF983-06FE-974D-AECB-1EE4DE8029EB}"/>
              </a:ext>
            </a:extLst>
          </p:cNvPr>
          <p:cNvSpPr/>
          <p:nvPr/>
        </p:nvSpPr>
        <p:spPr>
          <a:xfrm>
            <a:off x="4149494" y="607037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FF8BA441-902A-184A-94E1-34D2FFD0D617}"/>
              </a:ext>
            </a:extLst>
          </p:cNvPr>
          <p:cNvSpPr/>
          <p:nvPr/>
        </p:nvSpPr>
        <p:spPr>
          <a:xfrm>
            <a:off x="4365518" y="607037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0EF17AB4-2CAE-364B-A4A8-6AF5BAE2573A}"/>
              </a:ext>
            </a:extLst>
          </p:cNvPr>
          <p:cNvSpPr/>
          <p:nvPr/>
        </p:nvSpPr>
        <p:spPr>
          <a:xfrm>
            <a:off x="4581542" y="607037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22FDAB6F-C101-5F47-BDA2-B6607D07ED56}"/>
              </a:ext>
            </a:extLst>
          </p:cNvPr>
          <p:cNvSpPr/>
          <p:nvPr/>
        </p:nvSpPr>
        <p:spPr>
          <a:xfrm>
            <a:off x="4989683" y="541400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7CD187B1-0A5A-3549-B928-D9321ED352D2}"/>
              </a:ext>
            </a:extLst>
          </p:cNvPr>
          <p:cNvSpPr/>
          <p:nvPr/>
        </p:nvSpPr>
        <p:spPr>
          <a:xfrm>
            <a:off x="5205707" y="541400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13A28743-EBFF-5D4B-8F92-7CA7A5094624}"/>
              </a:ext>
            </a:extLst>
          </p:cNvPr>
          <p:cNvSpPr/>
          <p:nvPr/>
        </p:nvSpPr>
        <p:spPr>
          <a:xfrm>
            <a:off x="5421731" y="541400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639B6A01-8373-6841-8E96-FB3AD318ED0B}"/>
              </a:ext>
            </a:extLst>
          </p:cNvPr>
          <p:cNvSpPr/>
          <p:nvPr/>
        </p:nvSpPr>
        <p:spPr>
          <a:xfrm>
            <a:off x="5637755" y="5414007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7F4BE1D-5A77-3042-926B-69D73E720C79}"/>
              </a:ext>
            </a:extLst>
          </p:cNvPr>
          <p:cNvSpPr/>
          <p:nvPr/>
        </p:nvSpPr>
        <p:spPr>
          <a:xfrm>
            <a:off x="4989683" y="563003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E217D80B-24A7-C643-A47C-AB6CF653EDF4}"/>
              </a:ext>
            </a:extLst>
          </p:cNvPr>
          <p:cNvSpPr/>
          <p:nvPr/>
        </p:nvSpPr>
        <p:spPr>
          <a:xfrm>
            <a:off x="5205707" y="563003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13021429-25A5-B445-B39F-BF830060AC0E}"/>
              </a:ext>
            </a:extLst>
          </p:cNvPr>
          <p:cNvSpPr/>
          <p:nvPr/>
        </p:nvSpPr>
        <p:spPr>
          <a:xfrm>
            <a:off x="5421731" y="563003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D8D5AA8B-EC04-3549-88E6-FE3F500658CE}"/>
              </a:ext>
            </a:extLst>
          </p:cNvPr>
          <p:cNvSpPr/>
          <p:nvPr/>
        </p:nvSpPr>
        <p:spPr>
          <a:xfrm>
            <a:off x="5637755" y="5630031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09C0026E-E2CC-6645-89C9-2BCF9E228728}"/>
              </a:ext>
            </a:extLst>
          </p:cNvPr>
          <p:cNvSpPr/>
          <p:nvPr/>
        </p:nvSpPr>
        <p:spPr>
          <a:xfrm>
            <a:off x="4989683" y="584605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68B4EC-F640-FE4D-B791-B41E5D0DC2A0}"/>
              </a:ext>
            </a:extLst>
          </p:cNvPr>
          <p:cNvSpPr/>
          <p:nvPr/>
        </p:nvSpPr>
        <p:spPr>
          <a:xfrm>
            <a:off x="5205707" y="584605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ABDFADC3-4005-BC46-ADFB-860DC4880645}"/>
              </a:ext>
            </a:extLst>
          </p:cNvPr>
          <p:cNvSpPr/>
          <p:nvPr/>
        </p:nvSpPr>
        <p:spPr>
          <a:xfrm>
            <a:off x="5421731" y="584605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25DD5C33-7AA5-E545-A6F1-69104A34FE71}"/>
              </a:ext>
            </a:extLst>
          </p:cNvPr>
          <p:cNvSpPr/>
          <p:nvPr/>
        </p:nvSpPr>
        <p:spPr>
          <a:xfrm>
            <a:off x="5637755" y="584605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C0434B59-A061-4045-A35D-140C0AC8F7CA}"/>
              </a:ext>
            </a:extLst>
          </p:cNvPr>
          <p:cNvSpPr/>
          <p:nvPr/>
        </p:nvSpPr>
        <p:spPr>
          <a:xfrm>
            <a:off x="4989683" y="606207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04DF896A-11AB-EB4F-9EA7-1C08ECF2D358}"/>
              </a:ext>
            </a:extLst>
          </p:cNvPr>
          <p:cNvSpPr/>
          <p:nvPr/>
        </p:nvSpPr>
        <p:spPr>
          <a:xfrm>
            <a:off x="5205707" y="606207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10B29DCE-0D5F-3046-897F-DC22B1D452FC}"/>
              </a:ext>
            </a:extLst>
          </p:cNvPr>
          <p:cNvSpPr/>
          <p:nvPr/>
        </p:nvSpPr>
        <p:spPr>
          <a:xfrm>
            <a:off x="5421731" y="606207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C1B00DD3-A831-7C41-AC82-E2CEA1D0F488}"/>
              </a:ext>
            </a:extLst>
          </p:cNvPr>
          <p:cNvSpPr/>
          <p:nvPr/>
        </p:nvSpPr>
        <p:spPr>
          <a:xfrm>
            <a:off x="5637755" y="606207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右箭头 303">
            <a:extLst>
              <a:ext uri="{FF2B5EF4-FFF2-40B4-BE49-F238E27FC236}">
                <a16:creationId xmlns:a16="http://schemas.microsoft.com/office/drawing/2014/main" id="{FBC3457F-6499-2245-A2AA-CC8D663C456A}"/>
              </a:ext>
            </a:extLst>
          </p:cNvPr>
          <p:cNvSpPr/>
          <p:nvPr/>
        </p:nvSpPr>
        <p:spPr>
          <a:xfrm rot="2668333">
            <a:off x="2229724" y="4604196"/>
            <a:ext cx="1409956" cy="2189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右箭头 304">
            <a:extLst>
              <a:ext uri="{FF2B5EF4-FFF2-40B4-BE49-F238E27FC236}">
                <a16:creationId xmlns:a16="http://schemas.microsoft.com/office/drawing/2014/main" id="{D8539C07-C8F5-EC42-BEA5-FBE9D6819623}"/>
              </a:ext>
            </a:extLst>
          </p:cNvPr>
          <p:cNvSpPr/>
          <p:nvPr/>
        </p:nvSpPr>
        <p:spPr>
          <a:xfrm>
            <a:off x="6094490" y="5205577"/>
            <a:ext cx="743596" cy="1868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B07900D2-4A1F-F549-B982-AF6D9940CD9A}"/>
              </a:ext>
            </a:extLst>
          </p:cNvPr>
          <p:cNvSpPr/>
          <p:nvPr/>
        </p:nvSpPr>
        <p:spPr>
          <a:xfrm>
            <a:off x="7270330" y="455102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2AE7F94F-22D7-F94E-BDA3-6E2DB6C8CBC6}"/>
              </a:ext>
            </a:extLst>
          </p:cNvPr>
          <p:cNvSpPr/>
          <p:nvPr/>
        </p:nvSpPr>
        <p:spPr>
          <a:xfrm>
            <a:off x="7486354" y="455102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2CD65BE2-F012-D345-AA67-E3B767F9F77C}"/>
              </a:ext>
            </a:extLst>
          </p:cNvPr>
          <p:cNvSpPr/>
          <p:nvPr/>
        </p:nvSpPr>
        <p:spPr>
          <a:xfrm>
            <a:off x="7270330" y="476704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15867F6A-BC64-0C4F-8EC5-EB18B3D99C6F}"/>
              </a:ext>
            </a:extLst>
          </p:cNvPr>
          <p:cNvSpPr/>
          <p:nvPr/>
        </p:nvSpPr>
        <p:spPr>
          <a:xfrm>
            <a:off x="7486354" y="476704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1C843184-F73A-954B-B757-05D225425E4D}"/>
              </a:ext>
            </a:extLst>
          </p:cNvPr>
          <p:cNvSpPr/>
          <p:nvPr/>
        </p:nvSpPr>
        <p:spPr>
          <a:xfrm>
            <a:off x="8193174" y="45429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5FC9A506-41E9-E74F-9DAA-5CABEF46F157}"/>
              </a:ext>
            </a:extLst>
          </p:cNvPr>
          <p:cNvSpPr/>
          <p:nvPr/>
        </p:nvSpPr>
        <p:spPr>
          <a:xfrm>
            <a:off x="8409198" y="4542905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EBF657B9-9C63-FE46-8D09-7EECF8B2076F}"/>
              </a:ext>
            </a:extLst>
          </p:cNvPr>
          <p:cNvSpPr/>
          <p:nvPr/>
        </p:nvSpPr>
        <p:spPr>
          <a:xfrm>
            <a:off x="8193174" y="475892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30011ED9-7BE4-EC4D-900C-E17E04CFC622}"/>
              </a:ext>
            </a:extLst>
          </p:cNvPr>
          <p:cNvSpPr/>
          <p:nvPr/>
        </p:nvSpPr>
        <p:spPr>
          <a:xfrm>
            <a:off x="8409198" y="475892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95767916-4C15-DE43-BDB1-395949FCA4A8}"/>
              </a:ext>
            </a:extLst>
          </p:cNvPr>
          <p:cNvSpPr/>
          <p:nvPr/>
        </p:nvSpPr>
        <p:spPr>
          <a:xfrm>
            <a:off x="7234907" y="558663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C3FA995B-FB75-8449-BC9E-47A8765196B4}"/>
              </a:ext>
            </a:extLst>
          </p:cNvPr>
          <p:cNvSpPr/>
          <p:nvPr/>
        </p:nvSpPr>
        <p:spPr>
          <a:xfrm>
            <a:off x="7450931" y="5586639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4ABBF1E4-0378-6A46-B62C-4DE3F9776E85}"/>
              </a:ext>
            </a:extLst>
          </p:cNvPr>
          <p:cNvSpPr/>
          <p:nvPr/>
        </p:nvSpPr>
        <p:spPr>
          <a:xfrm>
            <a:off x="7234907" y="580266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BA9D1C38-C2ED-F946-B6DD-53AC69186A89}"/>
              </a:ext>
            </a:extLst>
          </p:cNvPr>
          <p:cNvSpPr/>
          <p:nvPr/>
        </p:nvSpPr>
        <p:spPr>
          <a:xfrm>
            <a:off x="7450931" y="5802663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0E50AE16-FA52-FD46-A217-6E9A7CB390B9}"/>
              </a:ext>
            </a:extLst>
          </p:cNvPr>
          <p:cNvSpPr/>
          <p:nvPr/>
        </p:nvSpPr>
        <p:spPr>
          <a:xfrm>
            <a:off x="8148228" y="558924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0B5A14D1-E14D-0848-8B5B-C751D5460119}"/>
              </a:ext>
            </a:extLst>
          </p:cNvPr>
          <p:cNvSpPr/>
          <p:nvPr/>
        </p:nvSpPr>
        <p:spPr>
          <a:xfrm>
            <a:off x="8364252" y="558924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3AABF334-38EB-D746-B645-C090DBD97DE9}"/>
              </a:ext>
            </a:extLst>
          </p:cNvPr>
          <p:cNvSpPr/>
          <p:nvPr/>
        </p:nvSpPr>
        <p:spPr>
          <a:xfrm>
            <a:off x="8148228" y="580526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58B1DC60-6C41-5046-8D4B-88C95D0C4EF4}"/>
              </a:ext>
            </a:extLst>
          </p:cNvPr>
          <p:cNvSpPr/>
          <p:nvPr/>
        </p:nvSpPr>
        <p:spPr>
          <a:xfrm>
            <a:off x="8364252" y="580526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2" name="右箭头 321">
            <a:extLst>
              <a:ext uri="{FF2B5EF4-FFF2-40B4-BE49-F238E27FC236}">
                <a16:creationId xmlns:a16="http://schemas.microsoft.com/office/drawing/2014/main" id="{BF33E3F0-0B6E-294C-8A8D-0A0D6DEEF5D5}"/>
              </a:ext>
            </a:extLst>
          </p:cNvPr>
          <p:cNvSpPr/>
          <p:nvPr/>
        </p:nvSpPr>
        <p:spPr>
          <a:xfrm rot="19069100">
            <a:off x="8766681" y="4792672"/>
            <a:ext cx="1409956" cy="2189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E32A7337-5DA0-B444-A31E-960DD8816A59}"/>
              </a:ext>
            </a:extLst>
          </p:cNvPr>
          <p:cNvSpPr txBox="1"/>
          <p:nvPr/>
        </p:nvSpPr>
        <p:spPr>
          <a:xfrm>
            <a:off x="1748656" y="5378956"/>
            <a:ext cx="3065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tx2"/>
                </a:solidFill>
              </a:rPr>
              <a:t>Rezolution</a:t>
            </a:r>
            <a:endParaRPr kumimoji="1"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14BFE5EE-3A28-5948-A850-0AA8429FE840}"/>
              </a:ext>
            </a:extLst>
          </p:cNvPr>
          <p:cNvSpPr txBox="1"/>
          <p:nvPr/>
        </p:nvSpPr>
        <p:spPr>
          <a:xfrm>
            <a:off x="4182143" y="6235470"/>
            <a:ext cx="475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</a:rPr>
              <a:t>感受野</a:t>
            </a:r>
            <a:r>
              <a:rPr kumimoji="1" lang="en-US" altLang="zh-CN" sz="3200" b="1" dirty="0">
                <a:solidFill>
                  <a:schemeClr val="tx2"/>
                </a:solidFill>
              </a:rPr>
              <a:t>+</a:t>
            </a:r>
            <a:endParaRPr kumimoji="1"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4174DECB-373F-2243-850F-1AC83D5EC856}"/>
              </a:ext>
            </a:extLst>
          </p:cNvPr>
          <p:cNvSpPr txBox="1"/>
          <p:nvPr/>
        </p:nvSpPr>
        <p:spPr>
          <a:xfrm>
            <a:off x="7232612" y="6170091"/>
            <a:ext cx="475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</a:rPr>
              <a:t>细节</a:t>
            </a:r>
            <a:r>
              <a:rPr kumimoji="1" lang="en-US" altLang="zh-CN" sz="3200" b="1" dirty="0">
                <a:solidFill>
                  <a:schemeClr val="tx2"/>
                </a:solidFill>
              </a:rPr>
              <a:t>+</a:t>
            </a:r>
            <a:endParaRPr kumimoji="1" lang="zh-CN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11F2D7-5340-8943-BA8A-8B8E6CEB7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" t="4256" r="2244" b="4249"/>
          <a:stretch/>
        </p:blipFill>
        <p:spPr>
          <a:xfrm>
            <a:off x="1246370" y="1556792"/>
            <a:ext cx="9699259" cy="504056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6908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69" y="1407519"/>
            <a:ext cx="10454952" cy="18054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实验环境：语义分割，数据用</a:t>
            </a:r>
            <a:r>
              <a:rPr lang="en-US" altLang="zh-CN" sz="2800" dirty="0"/>
              <a:t>VOC12</a:t>
            </a:r>
            <a:r>
              <a:rPr lang="zh-CN" altLang="en-US" sz="2800" dirty="0"/>
              <a:t> </a:t>
            </a:r>
            <a:r>
              <a:rPr lang="en-US" altLang="zh-CN" sz="2800" dirty="0"/>
              <a:t>Aug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Backbone</a:t>
            </a:r>
            <a:r>
              <a:rPr lang="zh-CN" altLang="en-US" sz="2400" dirty="0"/>
              <a:t> </a:t>
            </a:r>
            <a:r>
              <a:rPr lang="en-US" altLang="zh-CN" sz="2400" dirty="0"/>
              <a:t>resnet50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Batchsize</a:t>
            </a:r>
            <a:r>
              <a:rPr lang="zh-CN" altLang="en-US" sz="2400" dirty="0"/>
              <a:t> </a:t>
            </a:r>
            <a:r>
              <a:rPr lang="en-US" altLang="zh-CN" sz="2400" dirty="0"/>
              <a:t>8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Iter</a:t>
            </a:r>
            <a:r>
              <a:rPr lang="zh-CN" altLang="en-US" sz="2400" dirty="0"/>
              <a:t> </a:t>
            </a:r>
            <a:r>
              <a:rPr lang="en-US" altLang="zh-CN" sz="2400" dirty="0"/>
              <a:t>40k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4D20CE6-FDCF-814C-A9A3-73F73371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91993"/>
              </p:ext>
            </p:extLst>
          </p:nvPr>
        </p:nvGraphicFramePr>
        <p:xfrm>
          <a:off x="803412" y="4238640"/>
          <a:ext cx="10585176" cy="199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872659538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21000144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35408532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114302937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22958854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95441940"/>
                    </a:ext>
                  </a:extLst>
                </a:gridCol>
              </a:tblGrid>
              <a:tr h="1053792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PSPNet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PSPNet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Up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PSPNet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Down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FFFF00"/>
                          </a:solidFill>
                        </a:rPr>
                        <a:t>SemFPN</a:t>
                      </a:r>
                      <a:endParaRPr lang="zh-CN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FFFF00"/>
                          </a:solidFill>
                        </a:rPr>
                        <a:t>SemFPN</a:t>
                      </a:r>
                      <a:endParaRPr lang="en-US" altLang="zh-CN" sz="2800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</a:rPr>
                        <a:t>Up</a:t>
                      </a:r>
                      <a:endParaRPr lang="zh-CN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1007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mIoU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74.34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76.05</a:t>
                      </a:r>
                    </a:p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+1.71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76.11</a:t>
                      </a:r>
                    </a:p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+1.77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73.23</a:t>
                      </a:r>
                    </a:p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+3.94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8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97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实验发现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53076F-5D58-2349-94DA-E6189C01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56792"/>
            <a:ext cx="9525322" cy="7794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5E79D5-F067-E544-B5FC-2AA33822A053}"/>
              </a:ext>
            </a:extLst>
          </p:cNvPr>
          <p:cNvSpPr/>
          <p:nvPr/>
        </p:nvSpPr>
        <p:spPr>
          <a:xfrm>
            <a:off x="1035782" y="3122798"/>
            <a:ext cx="3672408" cy="144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7BD589-9907-3C4A-9093-0AD40352CC84}"/>
              </a:ext>
            </a:extLst>
          </p:cNvPr>
          <p:cNvSpPr/>
          <p:nvPr/>
        </p:nvSpPr>
        <p:spPr>
          <a:xfrm>
            <a:off x="1827870" y="3590044"/>
            <a:ext cx="2016224" cy="2694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FA10E-FD80-8E4B-9E0D-EF21F846618B}"/>
              </a:ext>
            </a:extLst>
          </p:cNvPr>
          <p:cNvSpPr/>
          <p:nvPr/>
        </p:nvSpPr>
        <p:spPr>
          <a:xfrm>
            <a:off x="2295922" y="4195075"/>
            <a:ext cx="1080120" cy="614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36D6ED-C1CA-3346-B9DD-C1C1F5553334}"/>
              </a:ext>
            </a:extLst>
          </p:cNvPr>
          <p:cNvSpPr/>
          <p:nvPr/>
        </p:nvSpPr>
        <p:spPr>
          <a:xfrm>
            <a:off x="2567605" y="5145004"/>
            <a:ext cx="536753" cy="1308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90B725-ECF8-3F4C-8438-A966AAA810AD}"/>
              </a:ext>
            </a:extLst>
          </p:cNvPr>
          <p:cNvSpPr/>
          <p:nvPr/>
        </p:nvSpPr>
        <p:spPr>
          <a:xfrm>
            <a:off x="6672064" y="3122798"/>
            <a:ext cx="3672408" cy="144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3F00DB-1FBF-554F-B382-CCAEA12214FF}"/>
              </a:ext>
            </a:extLst>
          </p:cNvPr>
          <p:cNvSpPr/>
          <p:nvPr/>
        </p:nvSpPr>
        <p:spPr>
          <a:xfrm>
            <a:off x="7464152" y="3590044"/>
            <a:ext cx="2016224" cy="2694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33630F-C35C-0548-9386-22D89FC2241E}"/>
              </a:ext>
            </a:extLst>
          </p:cNvPr>
          <p:cNvSpPr/>
          <p:nvPr/>
        </p:nvSpPr>
        <p:spPr>
          <a:xfrm>
            <a:off x="7464152" y="4195075"/>
            <a:ext cx="2016224" cy="614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E57212-0A74-794C-B5CE-7084E00562D0}"/>
              </a:ext>
            </a:extLst>
          </p:cNvPr>
          <p:cNvSpPr/>
          <p:nvPr/>
        </p:nvSpPr>
        <p:spPr>
          <a:xfrm>
            <a:off x="7464152" y="5145004"/>
            <a:ext cx="2016223" cy="1308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753D88-5CEA-1D46-80EA-5BF586C85B73}"/>
              </a:ext>
            </a:extLst>
          </p:cNvPr>
          <p:cNvSpPr txBox="1"/>
          <p:nvPr/>
        </p:nvSpPr>
        <p:spPr>
          <a:xfrm>
            <a:off x="2207568" y="242857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2"/>
                </a:solidFill>
              </a:rPr>
              <a:t>resnet</a:t>
            </a:r>
            <a:endParaRPr kumimoji="1"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46941B-C33B-5A4C-A15C-F58B9A20460C}"/>
              </a:ext>
            </a:extLst>
          </p:cNvPr>
          <p:cNvSpPr txBox="1"/>
          <p:nvPr/>
        </p:nvSpPr>
        <p:spPr>
          <a:xfrm>
            <a:off x="7392144" y="2431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2"/>
                </a:solidFill>
              </a:rPr>
              <a:t>Seg</a:t>
            </a:r>
            <a:r>
              <a:rPr kumimoji="1" lang="zh-CN" altLang="en-US" sz="2800" dirty="0">
                <a:solidFill>
                  <a:schemeClr val="tx2"/>
                </a:solidFill>
              </a:rPr>
              <a:t>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resnet</a:t>
            </a:r>
            <a:endParaRPr kumimoji="1"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98E702-8F57-B940-AE15-72366A22E167}"/>
              </a:ext>
            </a:extLst>
          </p:cNvPr>
          <p:cNvSpPr txBox="1"/>
          <p:nvPr/>
        </p:nvSpPr>
        <p:spPr>
          <a:xfrm>
            <a:off x="333257" y="462178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2"/>
                </a:solidFill>
              </a:rPr>
              <a:t>Sem</a:t>
            </a:r>
            <a:r>
              <a:rPr kumimoji="1" lang="zh-CN" altLang="en-US" sz="2800" dirty="0">
                <a:solidFill>
                  <a:schemeClr val="tx2"/>
                </a:solidFill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</a:rPr>
              <a:t>FPN</a:t>
            </a:r>
            <a:endParaRPr kumimoji="1"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20120C-B24A-514F-A065-116B17C47B35}"/>
              </a:ext>
            </a:extLst>
          </p:cNvPr>
          <p:cNvSpPr txBox="1"/>
          <p:nvPr/>
        </p:nvSpPr>
        <p:spPr>
          <a:xfrm>
            <a:off x="9942102" y="4195075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2"/>
                </a:solidFill>
              </a:rPr>
              <a:t>PSPNet</a:t>
            </a:r>
            <a:endParaRPr kumimoji="1" lang="en-US" altLang="zh-CN" sz="2800" dirty="0">
              <a:solidFill>
                <a:schemeClr val="tx2"/>
              </a:solidFill>
            </a:endParaRPr>
          </a:p>
          <a:p>
            <a:r>
              <a:rPr kumimoji="1" lang="en-US" altLang="zh-CN" sz="2800" dirty="0" err="1">
                <a:solidFill>
                  <a:schemeClr val="tx2"/>
                </a:solidFill>
              </a:rPr>
              <a:t>DeepLab</a:t>
            </a:r>
            <a:endParaRPr kumimoji="1" lang="en-US" altLang="zh-CN" sz="2800" dirty="0">
              <a:solidFill>
                <a:schemeClr val="tx2"/>
              </a:solidFill>
            </a:endParaRPr>
          </a:p>
          <a:p>
            <a:r>
              <a:rPr kumimoji="1" lang="en-US" altLang="zh-CN" sz="2800" dirty="0" err="1">
                <a:solidFill>
                  <a:schemeClr val="tx2"/>
                </a:solidFill>
              </a:rPr>
              <a:t>CCNet</a:t>
            </a:r>
            <a:endParaRPr kumimoji="1"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6821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10548D"/>
      </a:dk2>
      <a:lt2>
        <a:srgbClr val="0070C0"/>
      </a:lt2>
      <a:accent1>
        <a:srgbClr val="2196F3"/>
      </a:accent1>
      <a:accent2>
        <a:srgbClr val="03A9F4"/>
      </a:accent2>
      <a:accent3>
        <a:srgbClr val="BBDEFB"/>
      </a:accent3>
      <a:accent4>
        <a:srgbClr val="000000"/>
      </a:accent4>
      <a:accent5>
        <a:srgbClr val="FFFFFF"/>
      </a:accent5>
      <a:accent6>
        <a:srgbClr val="E8F4FE"/>
      </a:accent6>
      <a:hlink>
        <a:srgbClr val="025980"/>
      </a:hlink>
      <a:folHlink>
        <a:srgbClr val="0E88EC"/>
      </a:folHlink>
    </a:clrScheme>
    <a:fontScheme name="自定义 4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289</Words>
  <Application>Microsoft Macintosh PowerPoint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Arial Black</vt:lpstr>
      <vt:lpstr>Wingdings</vt:lpstr>
      <vt:lpstr>Calibri</vt:lpstr>
      <vt:lpstr>Palatino Linotype</vt:lpstr>
      <vt:lpstr>Microsoft YaHei</vt:lpstr>
      <vt:lpstr>Microsoft YaHei Bold</vt:lpstr>
      <vt:lpstr>Times New Roman</vt:lpstr>
      <vt:lpstr>Arial</vt:lpstr>
      <vt:lpstr>等线</vt:lpstr>
      <vt:lpstr>Pixel</vt:lpstr>
      <vt:lpstr>PowerPoint 演示文稿</vt:lpstr>
      <vt:lpstr>研究动机</vt:lpstr>
      <vt:lpstr>方法</vt:lpstr>
      <vt:lpstr>方法</vt:lpstr>
      <vt:lpstr>方法</vt:lpstr>
      <vt:lpstr>方法</vt:lpstr>
      <vt:lpstr>公式</vt:lpstr>
      <vt:lpstr>实验结果</vt:lpstr>
      <vt:lpstr>实验发现</vt:lpstr>
      <vt:lpstr>实验发现</vt:lpstr>
      <vt:lpstr>实验内容</vt:lpstr>
      <vt:lpstr>预期结果</vt:lpstr>
      <vt:lpstr>恳请老师同学批评指正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Microsoft Office User</cp:lastModifiedBy>
  <cp:revision>832</cp:revision>
  <dcterms:created xsi:type="dcterms:W3CDTF">2021-03-12T08:03:40Z</dcterms:created>
  <dcterms:modified xsi:type="dcterms:W3CDTF">2021-04-20T08:42:24Z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