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7" r:id="rId2"/>
    <p:sldId id="388" r:id="rId3"/>
    <p:sldId id="282" r:id="rId4"/>
    <p:sldId id="405" r:id="rId5"/>
    <p:sldId id="396" r:id="rId6"/>
    <p:sldId id="397" r:id="rId7"/>
    <p:sldId id="406" r:id="rId8"/>
    <p:sldId id="398" r:id="rId9"/>
    <p:sldId id="402" r:id="rId10"/>
    <p:sldId id="394" r:id="rId11"/>
  </p:sldIdLst>
  <p:sldSz cx="12192000" cy="6858000"/>
  <p:notesSz cx="6858000" cy="9144000"/>
  <p:embeddedFontLst>
    <p:embeddedFont>
      <p:font typeface="Microsoft YaHei" panose="020B0503020204020204" pitchFamily="34" charset="-122"/>
      <p:regular r:id="rId14"/>
      <p:bold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等线" panose="02010600030101010101" pitchFamily="2" charset="-122"/>
      <p:regular r:id="rId16"/>
      <p:bold r:id="rId17"/>
    </p:embeddedFont>
    <p:embeddedFont>
      <p:font typeface="Arial Black" panose="020B0604020202020204" pitchFamily="34" charset="0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alatino Linotype" panose="02040502050505030304" pitchFamily="18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3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548D"/>
    <a:srgbClr val="FFFFFF"/>
    <a:srgbClr val="2196F3"/>
    <a:srgbClr val="BBDEFB"/>
    <a:srgbClr val="125B9A"/>
    <a:srgbClr val="1565AF"/>
    <a:srgbClr val="1976D2"/>
    <a:srgbClr val="D8EDFD"/>
    <a:srgbClr val="2C2C2C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9" autoAdjust="0"/>
    <p:restoredTop sz="95847" autoAdjust="0"/>
  </p:normalViewPr>
  <p:slideViewPr>
    <p:cSldViewPr>
      <p:cViewPr varScale="1">
        <p:scale>
          <a:sx n="162" d="100"/>
          <a:sy n="162" d="100"/>
        </p:scale>
        <p:origin x="696" y="192"/>
      </p:cViewPr>
      <p:guideLst>
        <p:guide orient="horz" pos="2280"/>
        <p:guide pos="36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2E9AB-1049-46D6-82BE-8A4D81380047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06BFD-4F14-4A3C-AB96-01831F927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 userDrawn="1"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rgbClr val="2196F3"/>
              </a:gs>
              <a:gs pos="64000">
                <a:srgbClr val="D8EDFD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pic>
        <p:nvPicPr>
          <p:cNvPr id="16" name="Picture 20" descr="hust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206375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等线" panose="02010600030101010101" charset="-122"/>
                <a:ea typeface="等线" panose="02010600030101010101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kumimoji="0" lang="zh-CN" altLang="en-US" sz="3600" b="0" i="0" u="none" strike="noStrike" kern="0" cap="none" spc="0" normalizeH="0" baseline="0" noProof="1" dirty="0" smtClean="0">
                <a:solidFill>
                  <a:srgbClr val="10548D"/>
                </a:solidFill>
                <a:latin typeface="等线" panose="02010600030101010101" charset="-122"/>
                <a:ea typeface="等线" panose="02010600030101010101" charset="-122"/>
                <a:cs typeface="+mj-cs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49F2DC-E673-4E57-BC46-2501FA36ECF1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rgbClr val="2196F3"/>
            </a:solidFill>
            <a:ln w="9525">
              <a:noFill/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8352367" cy="647700"/>
          </a:xfrm>
        </p:spPr>
        <p:txBody>
          <a:bodyPr/>
          <a:lstStyle>
            <a:lvl1pPr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1pPr>
            <a:lvl2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2pPr>
            <a:lvl3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3pPr>
            <a:lvl4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4pPr>
            <a:lvl5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Palatino Linotype" panose="0204050205050503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latin typeface="Palatino Linotype" panose="0204050205050503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23888" y="692150"/>
            <a:ext cx="8351837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rgbClr val="2196F3"/>
              </a:gs>
              <a:gs pos="64000">
                <a:srgbClr val="D8EDFD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rgbClr val="2196F3"/>
            </a:solidFill>
            <a:ln w="9525">
              <a:noFill/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0548D"/>
          </a:solidFill>
          <a:latin typeface="等线" panose="02010600030101010101" charset="-122"/>
          <a:ea typeface="等线" panose="02010600030101010101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EDFD"/>
        </a:buClr>
        <a:buSzPct val="75000"/>
        <a:buFont typeface="Wingdings" panose="05000000000000000000" pitchFamily="2" charset="2"/>
        <a:buChar char="n"/>
        <a:defRPr sz="3200">
          <a:solidFill>
            <a:srgbClr val="10548D"/>
          </a:solidFill>
          <a:latin typeface="等线" panose="02010600030101010101" charset="-122"/>
          <a:ea typeface="等线" panose="02010600030101010101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3A9F4"/>
        </a:buClr>
        <a:buSzPct val="80000"/>
        <a:buFont typeface="Wingdings" panose="05000000000000000000" pitchFamily="2" charset="2"/>
        <a:buChar char="¨"/>
        <a:defRPr sz="28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BDEFB"/>
        </a:buClr>
        <a:buSzPct val="65000"/>
        <a:buFont typeface="Wingdings" panose="05000000000000000000" pitchFamily="2" charset="2"/>
        <a:buChar char="n"/>
        <a:defRPr sz="24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3A9F4"/>
        </a:buClr>
        <a:buSzPct val="70000"/>
        <a:buFont typeface="Wingdings" panose="05000000000000000000" pitchFamily="2" charset="2"/>
        <a:buChar char="¨"/>
        <a:defRPr sz="24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BDEFB"/>
        </a:buClr>
        <a:buFont typeface="Wingdings" panose="05000000000000000000" pitchFamily="2" charset="2"/>
        <a:buChar char="§"/>
        <a:defRPr sz="24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06B615-0D65-F44D-A25C-7CA8EE0CAA72}"/>
              </a:ext>
            </a:extLst>
          </p:cNvPr>
          <p:cNvSpPr txBox="1">
            <a:spLocks/>
          </p:cNvSpPr>
          <p:nvPr/>
        </p:nvSpPr>
        <p:spPr bwMode="auto">
          <a:xfrm>
            <a:off x="1019395" y="1741880"/>
            <a:ext cx="10153210" cy="27052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200" dirty="0" err="1">
                <a:latin typeface="+mn-lt"/>
              </a:rPr>
              <a:t>Rezolution</a:t>
            </a:r>
            <a:endParaRPr lang="en-US" altLang="zh-CN" sz="7200" dirty="0">
              <a:latin typeface="+mn-lt"/>
            </a:endParaRP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Course Project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912C2A-734F-CA45-B678-313C3271655A}"/>
              </a:ext>
            </a:extLst>
          </p:cNvPr>
          <p:cNvSpPr txBox="1"/>
          <p:nvPr/>
        </p:nvSpPr>
        <p:spPr>
          <a:xfrm>
            <a:off x="2019300" y="4526334"/>
            <a:ext cx="8153400" cy="144841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赵轩磊</a:t>
            </a:r>
            <a: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严茹丹</a:t>
            </a:r>
            <a: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苏秦</a:t>
            </a:r>
            <a: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董思琪</a:t>
            </a:r>
            <a:b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 电信学院 种子</a:t>
            </a:r>
            <a: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4E2EC8-84D8-A74E-A257-FC98A90F4802}"/>
              </a:ext>
            </a:extLst>
          </p:cNvPr>
          <p:cNvSpPr txBox="1"/>
          <p:nvPr/>
        </p:nvSpPr>
        <p:spPr>
          <a:xfrm>
            <a:off x="1717831" y="2680103"/>
            <a:ext cx="8641124" cy="16322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cap="none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166466"/>
            <a:ext cx="9937104" cy="2525067"/>
          </a:xfrm>
        </p:spPr>
        <p:txBody>
          <a:bodyPr/>
          <a:lstStyle/>
          <a:p>
            <a:pPr algn="ctr"/>
            <a:r>
              <a:rPr lang="zh-CN" altLang="en-US" sz="6600" dirty="0">
                <a:latin typeface="Microsoft YaHei Bold" panose="020B0703020204020201" charset="-122"/>
                <a:ea typeface="Microsoft YaHei Bold" panose="020B0703020204020201" charset="-122"/>
              </a:rPr>
              <a:t>恳请老师同学批评指正</a:t>
            </a:r>
          </a:p>
        </p:txBody>
      </p:sp>
    </p:spTree>
    <p:extLst>
      <p:ext uri="{BB962C8B-B14F-4D97-AF65-F5344CB8AC3E}">
        <p14:creationId xmlns:p14="http://schemas.microsoft.com/office/powerpoint/2010/main" val="322461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数据 60">
            <a:extLst>
              <a:ext uri="{FF2B5EF4-FFF2-40B4-BE49-F238E27FC236}">
                <a16:creationId xmlns:a16="http://schemas.microsoft.com/office/drawing/2014/main" id="{5E2E23DA-3EF0-5643-ADFA-14085878BEBA}"/>
              </a:ext>
            </a:extLst>
          </p:cNvPr>
          <p:cNvSpPr/>
          <p:nvPr/>
        </p:nvSpPr>
        <p:spPr>
          <a:xfrm>
            <a:off x="3294930" y="3457272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数据 61">
            <a:extLst>
              <a:ext uri="{FF2B5EF4-FFF2-40B4-BE49-F238E27FC236}">
                <a16:creationId xmlns:a16="http://schemas.microsoft.com/office/drawing/2014/main" id="{9A11767D-FB8B-284A-97EA-AADB0C04C7D5}"/>
              </a:ext>
            </a:extLst>
          </p:cNvPr>
          <p:cNvSpPr/>
          <p:nvPr/>
        </p:nvSpPr>
        <p:spPr>
          <a:xfrm>
            <a:off x="3810830" y="3457272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数据 62">
            <a:extLst>
              <a:ext uri="{FF2B5EF4-FFF2-40B4-BE49-F238E27FC236}">
                <a16:creationId xmlns:a16="http://schemas.microsoft.com/office/drawing/2014/main" id="{6382C106-2993-F942-AD8B-D59F2113D494}"/>
              </a:ext>
            </a:extLst>
          </p:cNvPr>
          <p:cNvSpPr/>
          <p:nvPr/>
        </p:nvSpPr>
        <p:spPr>
          <a:xfrm>
            <a:off x="3164292" y="3603166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数据 63">
            <a:extLst>
              <a:ext uri="{FF2B5EF4-FFF2-40B4-BE49-F238E27FC236}">
                <a16:creationId xmlns:a16="http://schemas.microsoft.com/office/drawing/2014/main" id="{39F85E6D-B998-6C40-97F6-FA5C0C17A653}"/>
              </a:ext>
            </a:extLst>
          </p:cNvPr>
          <p:cNvSpPr/>
          <p:nvPr/>
        </p:nvSpPr>
        <p:spPr>
          <a:xfrm>
            <a:off x="3680192" y="3601288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5" name="数据 64">
            <a:extLst>
              <a:ext uri="{FF2B5EF4-FFF2-40B4-BE49-F238E27FC236}">
                <a16:creationId xmlns:a16="http://schemas.microsoft.com/office/drawing/2014/main" id="{78122727-B59F-8947-924E-B32799B45A3B}"/>
              </a:ext>
            </a:extLst>
          </p:cNvPr>
          <p:cNvSpPr/>
          <p:nvPr/>
        </p:nvSpPr>
        <p:spPr>
          <a:xfrm>
            <a:off x="3305240" y="3241248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数据 65">
            <a:extLst>
              <a:ext uri="{FF2B5EF4-FFF2-40B4-BE49-F238E27FC236}">
                <a16:creationId xmlns:a16="http://schemas.microsoft.com/office/drawing/2014/main" id="{359434F3-A768-1145-9B73-BF4815C21BA1}"/>
              </a:ext>
            </a:extLst>
          </p:cNvPr>
          <p:cNvSpPr/>
          <p:nvPr/>
        </p:nvSpPr>
        <p:spPr>
          <a:xfrm>
            <a:off x="3821140" y="3241248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数据 66">
            <a:extLst>
              <a:ext uri="{FF2B5EF4-FFF2-40B4-BE49-F238E27FC236}">
                <a16:creationId xmlns:a16="http://schemas.microsoft.com/office/drawing/2014/main" id="{245549F4-566D-544F-943C-CAC3E7512CDB}"/>
              </a:ext>
            </a:extLst>
          </p:cNvPr>
          <p:cNvSpPr/>
          <p:nvPr/>
        </p:nvSpPr>
        <p:spPr>
          <a:xfrm>
            <a:off x="3174602" y="3387142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数据 67">
            <a:extLst>
              <a:ext uri="{FF2B5EF4-FFF2-40B4-BE49-F238E27FC236}">
                <a16:creationId xmlns:a16="http://schemas.microsoft.com/office/drawing/2014/main" id="{760F4378-95C2-AB47-970B-D848614DCB12}"/>
              </a:ext>
            </a:extLst>
          </p:cNvPr>
          <p:cNvSpPr/>
          <p:nvPr/>
        </p:nvSpPr>
        <p:spPr>
          <a:xfrm>
            <a:off x="3690502" y="3385264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数据 56">
            <a:extLst>
              <a:ext uri="{FF2B5EF4-FFF2-40B4-BE49-F238E27FC236}">
                <a16:creationId xmlns:a16="http://schemas.microsoft.com/office/drawing/2014/main" id="{96B86C76-1E99-F449-9137-7B5CDB0AFFAB}"/>
              </a:ext>
            </a:extLst>
          </p:cNvPr>
          <p:cNvSpPr/>
          <p:nvPr/>
        </p:nvSpPr>
        <p:spPr>
          <a:xfrm>
            <a:off x="3284620" y="3044613"/>
            <a:ext cx="636228" cy="14401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数据 57">
            <a:extLst>
              <a:ext uri="{FF2B5EF4-FFF2-40B4-BE49-F238E27FC236}">
                <a16:creationId xmlns:a16="http://schemas.microsoft.com/office/drawing/2014/main" id="{323A279B-FEC7-4943-8F96-C1EFD30BE2BE}"/>
              </a:ext>
            </a:extLst>
          </p:cNvPr>
          <p:cNvSpPr/>
          <p:nvPr/>
        </p:nvSpPr>
        <p:spPr>
          <a:xfrm>
            <a:off x="3800520" y="3044613"/>
            <a:ext cx="636228" cy="14401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数据 58">
            <a:extLst>
              <a:ext uri="{FF2B5EF4-FFF2-40B4-BE49-F238E27FC236}">
                <a16:creationId xmlns:a16="http://schemas.microsoft.com/office/drawing/2014/main" id="{04C1AC6F-CC9A-A24C-9491-BF6C4FB71EE1}"/>
              </a:ext>
            </a:extLst>
          </p:cNvPr>
          <p:cNvSpPr/>
          <p:nvPr/>
        </p:nvSpPr>
        <p:spPr>
          <a:xfrm>
            <a:off x="3153982" y="3190507"/>
            <a:ext cx="636228" cy="14401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数据 59">
            <a:extLst>
              <a:ext uri="{FF2B5EF4-FFF2-40B4-BE49-F238E27FC236}">
                <a16:creationId xmlns:a16="http://schemas.microsoft.com/office/drawing/2014/main" id="{BB2D6AFC-59E1-114C-9EFB-506371164054}"/>
              </a:ext>
            </a:extLst>
          </p:cNvPr>
          <p:cNvSpPr/>
          <p:nvPr/>
        </p:nvSpPr>
        <p:spPr>
          <a:xfrm>
            <a:off x="3669882" y="3188629"/>
            <a:ext cx="636228" cy="14401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数据 48">
            <a:extLst>
              <a:ext uri="{FF2B5EF4-FFF2-40B4-BE49-F238E27FC236}">
                <a16:creationId xmlns:a16="http://schemas.microsoft.com/office/drawing/2014/main" id="{C1D5AE2D-86B6-2745-994C-B2BDB64F9B77}"/>
              </a:ext>
            </a:extLst>
          </p:cNvPr>
          <p:cNvSpPr/>
          <p:nvPr/>
        </p:nvSpPr>
        <p:spPr>
          <a:xfrm>
            <a:off x="3274310" y="2808423"/>
            <a:ext cx="636228" cy="144016"/>
          </a:xfrm>
          <a:prstGeom prst="flowChartInputOutp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数据 49">
            <a:extLst>
              <a:ext uri="{FF2B5EF4-FFF2-40B4-BE49-F238E27FC236}">
                <a16:creationId xmlns:a16="http://schemas.microsoft.com/office/drawing/2014/main" id="{054E18A9-632F-8C4B-BADB-1289A1F564D8}"/>
              </a:ext>
            </a:extLst>
          </p:cNvPr>
          <p:cNvSpPr/>
          <p:nvPr/>
        </p:nvSpPr>
        <p:spPr>
          <a:xfrm>
            <a:off x="3790210" y="2808423"/>
            <a:ext cx="636228" cy="144016"/>
          </a:xfrm>
          <a:prstGeom prst="flowChartInputOutp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数据 50">
            <a:extLst>
              <a:ext uri="{FF2B5EF4-FFF2-40B4-BE49-F238E27FC236}">
                <a16:creationId xmlns:a16="http://schemas.microsoft.com/office/drawing/2014/main" id="{C6B0C27A-3FA2-2D49-A95C-080A1E722087}"/>
              </a:ext>
            </a:extLst>
          </p:cNvPr>
          <p:cNvSpPr/>
          <p:nvPr/>
        </p:nvSpPr>
        <p:spPr>
          <a:xfrm>
            <a:off x="3143672" y="2954317"/>
            <a:ext cx="636228" cy="144016"/>
          </a:xfrm>
          <a:prstGeom prst="flowChartInputOutp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数据 51">
            <a:extLst>
              <a:ext uri="{FF2B5EF4-FFF2-40B4-BE49-F238E27FC236}">
                <a16:creationId xmlns:a16="http://schemas.microsoft.com/office/drawing/2014/main" id="{19DE9EE7-5D0F-A04C-BF3E-64FF3440011D}"/>
              </a:ext>
            </a:extLst>
          </p:cNvPr>
          <p:cNvSpPr/>
          <p:nvPr/>
        </p:nvSpPr>
        <p:spPr>
          <a:xfrm>
            <a:off x="3659572" y="2952439"/>
            <a:ext cx="636228" cy="144016"/>
          </a:xfrm>
          <a:prstGeom prst="flowChartInputOutp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数据 32">
            <a:extLst>
              <a:ext uri="{FF2B5EF4-FFF2-40B4-BE49-F238E27FC236}">
                <a16:creationId xmlns:a16="http://schemas.microsoft.com/office/drawing/2014/main" id="{85BC0558-944B-FE49-A337-2999F32C8060}"/>
              </a:ext>
            </a:extLst>
          </p:cNvPr>
          <p:cNvSpPr/>
          <p:nvPr/>
        </p:nvSpPr>
        <p:spPr>
          <a:xfrm>
            <a:off x="3284620" y="2592399"/>
            <a:ext cx="636228" cy="144016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数据 33">
            <a:extLst>
              <a:ext uri="{FF2B5EF4-FFF2-40B4-BE49-F238E27FC236}">
                <a16:creationId xmlns:a16="http://schemas.microsoft.com/office/drawing/2014/main" id="{842ED276-FC3B-3048-AEEF-C72D3DD0C73E}"/>
              </a:ext>
            </a:extLst>
          </p:cNvPr>
          <p:cNvSpPr/>
          <p:nvPr/>
        </p:nvSpPr>
        <p:spPr>
          <a:xfrm>
            <a:off x="3800520" y="2592399"/>
            <a:ext cx="636228" cy="144016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数据 34">
            <a:extLst>
              <a:ext uri="{FF2B5EF4-FFF2-40B4-BE49-F238E27FC236}">
                <a16:creationId xmlns:a16="http://schemas.microsoft.com/office/drawing/2014/main" id="{C35EA9B0-3339-404E-A304-EBB181ED2702}"/>
              </a:ext>
            </a:extLst>
          </p:cNvPr>
          <p:cNvSpPr/>
          <p:nvPr/>
        </p:nvSpPr>
        <p:spPr>
          <a:xfrm>
            <a:off x="3153982" y="2738293"/>
            <a:ext cx="636228" cy="144016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数据 35">
            <a:extLst>
              <a:ext uri="{FF2B5EF4-FFF2-40B4-BE49-F238E27FC236}">
                <a16:creationId xmlns:a16="http://schemas.microsoft.com/office/drawing/2014/main" id="{60241229-FDB6-1C40-A6AD-2DDEF9891084}"/>
              </a:ext>
            </a:extLst>
          </p:cNvPr>
          <p:cNvSpPr/>
          <p:nvPr/>
        </p:nvSpPr>
        <p:spPr>
          <a:xfrm>
            <a:off x="3669882" y="2736415"/>
            <a:ext cx="636228" cy="144016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之前方法</a:t>
            </a: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F23D6BEC-9590-6A44-BAA7-298989FDA220}"/>
              </a:ext>
            </a:extLst>
          </p:cNvPr>
          <p:cNvSpPr/>
          <p:nvPr/>
        </p:nvSpPr>
        <p:spPr>
          <a:xfrm>
            <a:off x="551384" y="2355278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85E62DF5-DD8E-9747-AE93-41C5BB1ADAAE}"/>
              </a:ext>
            </a:extLst>
          </p:cNvPr>
          <p:cNvSpPr/>
          <p:nvPr/>
        </p:nvSpPr>
        <p:spPr>
          <a:xfrm>
            <a:off x="839416" y="2355278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8D518654-D61E-494D-8732-FEAE858A1D4B}"/>
              </a:ext>
            </a:extLst>
          </p:cNvPr>
          <p:cNvSpPr/>
          <p:nvPr/>
        </p:nvSpPr>
        <p:spPr>
          <a:xfrm>
            <a:off x="479376" y="2427286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86740398-A18D-1A4D-ABB0-6418726D8E38}"/>
              </a:ext>
            </a:extLst>
          </p:cNvPr>
          <p:cNvSpPr/>
          <p:nvPr/>
        </p:nvSpPr>
        <p:spPr>
          <a:xfrm>
            <a:off x="767408" y="2427286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44F98D3-C8D2-FF40-81E5-287E57638EA4}"/>
              </a:ext>
            </a:extLst>
          </p:cNvPr>
          <p:cNvSpPr/>
          <p:nvPr/>
        </p:nvSpPr>
        <p:spPr>
          <a:xfrm>
            <a:off x="1127448" y="2355278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B3F2FD6A-2855-4446-ABDC-17E2E59986BD}"/>
              </a:ext>
            </a:extLst>
          </p:cNvPr>
          <p:cNvSpPr/>
          <p:nvPr/>
        </p:nvSpPr>
        <p:spPr>
          <a:xfrm>
            <a:off x="1415480" y="2355278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9D9E1707-CC8A-7E4C-9366-76167983BF07}"/>
              </a:ext>
            </a:extLst>
          </p:cNvPr>
          <p:cNvSpPr/>
          <p:nvPr/>
        </p:nvSpPr>
        <p:spPr>
          <a:xfrm>
            <a:off x="1055440" y="2427286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482BC102-9F19-954B-BB5D-50A46207BD99}"/>
              </a:ext>
            </a:extLst>
          </p:cNvPr>
          <p:cNvSpPr/>
          <p:nvPr/>
        </p:nvSpPr>
        <p:spPr>
          <a:xfrm>
            <a:off x="1343472" y="2427286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B2DE54D5-5F41-1248-BEF8-1015E4C537EB}"/>
              </a:ext>
            </a:extLst>
          </p:cNvPr>
          <p:cNvSpPr/>
          <p:nvPr/>
        </p:nvSpPr>
        <p:spPr>
          <a:xfrm>
            <a:off x="407368" y="2499294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24058326-7B3E-EF4F-B38B-294026158D76}"/>
              </a:ext>
            </a:extLst>
          </p:cNvPr>
          <p:cNvSpPr/>
          <p:nvPr/>
        </p:nvSpPr>
        <p:spPr>
          <a:xfrm>
            <a:off x="695400" y="2499294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4A9377FA-0A43-6049-A2E4-5638BE1EBB88}"/>
              </a:ext>
            </a:extLst>
          </p:cNvPr>
          <p:cNvSpPr/>
          <p:nvPr/>
        </p:nvSpPr>
        <p:spPr>
          <a:xfrm>
            <a:off x="335360" y="2571302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5EAC2B66-B1D5-A949-8B51-7EBF435EC207}"/>
              </a:ext>
            </a:extLst>
          </p:cNvPr>
          <p:cNvSpPr/>
          <p:nvPr/>
        </p:nvSpPr>
        <p:spPr>
          <a:xfrm>
            <a:off x="623392" y="2571302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8FD0E2E5-6678-5A46-9B27-4DD1FE29350E}"/>
              </a:ext>
            </a:extLst>
          </p:cNvPr>
          <p:cNvSpPr/>
          <p:nvPr/>
        </p:nvSpPr>
        <p:spPr>
          <a:xfrm>
            <a:off x="972261" y="2499294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EED3EB78-205C-E940-80FC-F73F015BAE99}"/>
              </a:ext>
            </a:extLst>
          </p:cNvPr>
          <p:cNvSpPr/>
          <p:nvPr/>
        </p:nvSpPr>
        <p:spPr>
          <a:xfrm>
            <a:off x="1260293" y="2499294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BF0617E3-4CFD-C34A-97DB-5F9584124BD2}"/>
              </a:ext>
            </a:extLst>
          </p:cNvPr>
          <p:cNvSpPr/>
          <p:nvPr/>
        </p:nvSpPr>
        <p:spPr>
          <a:xfrm>
            <a:off x="900253" y="2571302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295C3266-32FE-FC4F-B60F-30C3EA2015DF}"/>
              </a:ext>
            </a:extLst>
          </p:cNvPr>
          <p:cNvSpPr/>
          <p:nvPr/>
        </p:nvSpPr>
        <p:spPr>
          <a:xfrm>
            <a:off x="1188285" y="2571302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数据 9">
            <a:extLst>
              <a:ext uri="{FF2B5EF4-FFF2-40B4-BE49-F238E27FC236}">
                <a16:creationId xmlns:a16="http://schemas.microsoft.com/office/drawing/2014/main" id="{198D8B6A-8C06-DA45-9AE6-68D942BB9FD3}"/>
              </a:ext>
            </a:extLst>
          </p:cNvPr>
          <p:cNvSpPr/>
          <p:nvPr/>
        </p:nvSpPr>
        <p:spPr>
          <a:xfrm>
            <a:off x="3294930" y="2376375"/>
            <a:ext cx="636228" cy="144016"/>
          </a:xfrm>
          <a:prstGeom prst="flowChartInputOutp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数据 28">
            <a:extLst>
              <a:ext uri="{FF2B5EF4-FFF2-40B4-BE49-F238E27FC236}">
                <a16:creationId xmlns:a16="http://schemas.microsoft.com/office/drawing/2014/main" id="{CF3E3690-9385-A040-B1C1-74EDC47D406D}"/>
              </a:ext>
            </a:extLst>
          </p:cNvPr>
          <p:cNvSpPr/>
          <p:nvPr/>
        </p:nvSpPr>
        <p:spPr>
          <a:xfrm>
            <a:off x="3810830" y="2376375"/>
            <a:ext cx="636228" cy="144016"/>
          </a:xfrm>
          <a:prstGeom prst="flowChartInputOutp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数据 29">
            <a:extLst>
              <a:ext uri="{FF2B5EF4-FFF2-40B4-BE49-F238E27FC236}">
                <a16:creationId xmlns:a16="http://schemas.microsoft.com/office/drawing/2014/main" id="{D88091DC-5FE2-C94F-9804-5339B45449AC}"/>
              </a:ext>
            </a:extLst>
          </p:cNvPr>
          <p:cNvSpPr/>
          <p:nvPr/>
        </p:nvSpPr>
        <p:spPr>
          <a:xfrm>
            <a:off x="3164292" y="2522269"/>
            <a:ext cx="636228" cy="144016"/>
          </a:xfrm>
          <a:prstGeom prst="flowChartInputOutp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数据 30">
            <a:extLst>
              <a:ext uri="{FF2B5EF4-FFF2-40B4-BE49-F238E27FC236}">
                <a16:creationId xmlns:a16="http://schemas.microsoft.com/office/drawing/2014/main" id="{A90A43A2-6079-D842-B27C-8B742EB6395C}"/>
              </a:ext>
            </a:extLst>
          </p:cNvPr>
          <p:cNvSpPr/>
          <p:nvPr/>
        </p:nvSpPr>
        <p:spPr>
          <a:xfrm>
            <a:off x="3680192" y="2520391"/>
            <a:ext cx="636228" cy="144016"/>
          </a:xfrm>
          <a:prstGeom prst="flowChartInputOutp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数据 68">
            <a:extLst>
              <a:ext uri="{FF2B5EF4-FFF2-40B4-BE49-F238E27FC236}">
                <a16:creationId xmlns:a16="http://schemas.microsoft.com/office/drawing/2014/main" id="{FD586094-4DCA-3546-9C6E-66B0544B250E}"/>
              </a:ext>
            </a:extLst>
          </p:cNvPr>
          <p:cNvSpPr/>
          <p:nvPr/>
        </p:nvSpPr>
        <p:spPr>
          <a:xfrm>
            <a:off x="3286902" y="4666401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数据 69">
            <a:extLst>
              <a:ext uri="{FF2B5EF4-FFF2-40B4-BE49-F238E27FC236}">
                <a16:creationId xmlns:a16="http://schemas.microsoft.com/office/drawing/2014/main" id="{759DAEAA-0B34-4345-8043-A84480C30656}"/>
              </a:ext>
            </a:extLst>
          </p:cNvPr>
          <p:cNvSpPr/>
          <p:nvPr/>
        </p:nvSpPr>
        <p:spPr>
          <a:xfrm>
            <a:off x="3802802" y="4666401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数据 70">
            <a:extLst>
              <a:ext uri="{FF2B5EF4-FFF2-40B4-BE49-F238E27FC236}">
                <a16:creationId xmlns:a16="http://schemas.microsoft.com/office/drawing/2014/main" id="{6442B728-94E6-8142-8B38-76C0587042F4}"/>
              </a:ext>
            </a:extLst>
          </p:cNvPr>
          <p:cNvSpPr/>
          <p:nvPr/>
        </p:nvSpPr>
        <p:spPr>
          <a:xfrm>
            <a:off x="3156264" y="4812295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数据 71">
            <a:extLst>
              <a:ext uri="{FF2B5EF4-FFF2-40B4-BE49-F238E27FC236}">
                <a16:creationId xmlns:a16="http://schemas.microsoft.com/office/drawing/2014/main" id="{E612238B-C9C8-FC42-B41A-C7894F958E30}"/>
              </a:ext>
            </a:extLst>
          </p:cNvPr>
          <p:cNvSpPr/>
          <p:nvPr/>
        </p:nvSpPr>
        <p:spPr>
          <a:xfrm>
            <a:off x="3672164" y="4810417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数据 72">
            <a:extLst>
              <a:ext uri="{FF2B5EF4-FFF2-40B4-BE49-F238E27FC236}">
                <a16:creationId xmlns:a16="http://schemas.microsoft.com/office/drawing/2014/main" id="{CDB33931-301C-3845-8A04-0D7B88804311}"/>
              </a:ext>
            </a:extLst>
          </p:cNvPr>
          <p:cNvSpPr/>
          <p:nvPr/>
        </p:nvSpPr>
        <p:spPr>
          <a:xfrm>
            <a:off x="3297212" y="4450377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数据 73">
            <a:extLst>
              <a:ext uri="{FF2B5EF4-FFF2-40B4-BE49-F238E27FC236}">
                <a16:creationId xmlns:a16="http://schemas.microsoft.com/office/drawing/2014/main" id="{AF340B43-36F6-D042-85C2-380C26C85603}"/>
              </a:ext>
            </a:extLst>
          </p:cNvPr>
          <p:cNvSpPr/>
          <p:nvPr/>
        </p:nvSpPr>
        <p:spPr>
          <a:xfrm>
            <a:off x="3813112" y="4450377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数据 74">
            <a:extLst>
              <a:ext uri="{FF2B5EF4-FFF2-40B4-BE49-F238E27FC236}">
                <a16:creationId xmlns:a16="http://schemas.microsoft.com/office/drawing/2014/main" id="{D122A724-0DE5-0F44-8DC8-3EACE8B2A355}"/>
              </a:ext>
            </a:extLst>
          </p:cNvPr>
          <p:cNvSpPr/>
          <p:nvPr/>
        </p:nvSpPr>
        <p:spPr>
          <a:xfrm>
            <a:off x="3166574" y="4596271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数据 75">
            <a:extLst>
              <a:ext uri="{FF2B5EF4-FFF2-40B4-BE49-F238E27FC236}">
                <a16:creationId xmlns:a16="http://schemas.microsoft.com/office/drawing/2014/main" id="{CEEEEDB1-ABE0-ED4C-B59A-2CB876A47B55}"/>
              </a:ext>
            </a:extLst>
          </p:cNvPr>
          <p:cNvSpPr/>
          <p:nvPr/>
        </p:nvSpPr>
        <p:spPr>
          <a:xfrm>
            <a:off x="3682474" y="4594393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4A7FF2-5450-824C-A2FA-17DAA762A7BB}"/>
              </a:ext>
            </a:extLst>
          </p:cNvPr>
          <p:cNvSpPr txBox="1"/>
          <p:nvPr/>
        </p:nvSpPr>
        <p:spPr>
          <a:xfrm>
            <a:off x="3536233" y="3763916"/>
            <a:ext cx="106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…</a:t>
            </a:r>
            <a:endParaRPr kumimoji="1" lang="zh-CN" altLang="en-US" sz="2400" b="1" dirty="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0E912BDB-CFA3-9945-A5AF-8B4C88D54DE1}"/>
              </a:ext>
            </a:extLst>
          </p:cNvPr>
          <p:cNvSpPr/>
          <p:nvPr/>
        </p:nvSpPr>
        <p:spPr>
          <a:xfrm>
            <a:off x="2792214" y="2410771"/>
            <a:ext cx="274396" cy="2506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9BF5271-883D-3B41-977B-47B62B60DCBC}"/>
              </a:ext>
            </a:extLst>
          </p:cNvPr>
          <p:cNvSpPr txBox="1"/>
          <p:nvPr/>
        </p:nvSpPr>
        <p:spPr>
          <a:xfrm>
            <a:off x="3647728" y="1882183"/>
            <a:ext cx="47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16</a:t>
            </a:r>
            <a:endParaRPr kumimoji="1" lang="zh-CN" altLang="en-US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E9B5E1-961E-CF40-81FC-FE83B5D3776F}"/>
              </a:ext>
            </a:extLst>
          </p:cNvPr>
          <p:cNvSpPr txBox="1"/>
          <p:nvPr/>
        </p:nvSpPr>
        <p:spPr>
          <a:xfrm>
            <a:off x="695400" y="48598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4*4</a:t>
            </a:r>
            <a:r>
              <a:rPr kumimoji="1" lang="zh-CN" altLang="en-US" b="1" dirty="0"/>
              <a:t>*</a:t>
            </a:r>
            <a:r>
              <a:rPr kumimoji="1" lang="en-US" altLang="zh-CN" b="1" dirty="0"/>
              <a:t>C</a:t>
            </a:r>
            <a:endParaRPr kumimoji="1" lang="zh-CN" altLang="en-US" b="1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AC7B7435-D5CF-E742-B31C-4747CA19D2E8}"/>
              </a:ext>
            </a:extLst>
          </p:cNvPr>
          <p:cNvSpPr/>
          <p:nvPr/>
        </p:nvSpPr>
        <p:spPr>
          <a:xfrm>
            <a:off x="2053991" y="3632435"/>
            <a:ext cx="631354" cy="572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>
            <a:extLst>
              <a:ext uri="{FF2B5EF4-FFF2-40B4-BE49-F238E27FC236}">
                <a16:creationId xmlns:a16="http://schemas.microsoft.com/office/drawing/2014/main" id="{3D307AD6-CC4F-7344-8A8D-6D8BDC521524}"/>
              </a:ext>
            </a:extLst>
          </p:cNvPr>
          <p:cNvSpPr/>
          <p:nvPr/>
        </p:nvSpPr>
        <p:spPr>
          <a:xfrm>
            <a:off x="5817488" y="1484784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立方体 90">
            <a:extLst>
              <a:ext uri="{FF2B5EF4-FFF2-40B4-BE49-F238E27FC236}">
                <a16:creationId xmlns:a16="http://schemas.microsoft.com/office/drawing/2014/main" id="{5431E5BF-44DF-9F43-ACD2-5D282021ACB0}"/>
              </a:ext>
            </a:extLst>
          </p:cNvPr>
          <p:cNvSpPr/>
          <p:nvPr/>
        </p:nvSpPr>
        <p:spPr>
          <a:xfrm>
            <a:off x="6105520" y="1484784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立方体 91">
            <a:extLst>
              <a:ext uri="{FF2B5EF4-FFF2-40B4-BE49-F238E27FC236}">
                <a16:creationId xmlns:a16="http://schemas.microsoft.com/office/drawing/2014/main" id="{8A7A3F93-DC4B-1041-98F3-9C08650AF70B}"/>
              </a:ext>
            </a:extLst>
          </p:cNvPr>
          <p:cNvSpPr/>
          <p:nvPr/>
        </p:nvSpPr>
        <p:spPr>
          <a:xfrm>
            <a:off x="5709384" y="1595089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立方体 92">
            <a:extLst>
              <a:ext uri="{FF2B5EF4-FFF2-40B4-BE49-F238E27FC236}">
                <a16:creationId xmlns:a16="http://schemas.microsoft.com/office/drawing/2014/main" id="{70FE9852-4520-CA4A-A43D-8B19ECF220C9}"/>
              </a:ext>
            </a:extLst>
          </p:cNvPr>
          <p:cNvSpPr/>
          <p:nvPr/>
        </p:nvSpPr>
        <p:spPr>
          <a:xfrm>
            <a:off x="5997416" y="1595089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立方体 93">
            <a:extLst>
              <a:ext uri="{FF2B5EF4-FFF2-40B4-BE49-F238E27FC236}">
                <a16:creationId xmlns:a16="http://schemas.microsoft.com/office/drawing/2014/main" id="{2826C892-DA9A-3F47-B605-39AE6C943F16}"/>
              </a:ext>
            </a:extLst>
          </p:cNvPr>
          <p:cNvSpPr/>
          <p:nvPr/>
        </p:nvSpPr>
        <p:spPr>
          <a:xfrm>
            <a:off x="6879652" y="1484784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D69DF538-92C6-6F4B-8556-AC841B6367F8}"/>
              </a:ext>
            </a:extLst>
          </p:cNvPr>
          <p:cNvSpPr/>
          <p:nvPr/>
        </p:nvSpPr>
        <p:spPr>
          <a:xfrm>
            <a:off x="7167684" y="1484784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618DBEAC-5CBB-4E4F-9304-4297FF491CF3}"/>
              </a:ext>
            </a:extLst>
          </p:cNvPr>
          <p:cNvSpPr/>
          <p:nvPr/>
        </p:nvSpPr>
        <p:spPr>
          <a:xfrm>
            <a:off x="6771548" y="1595089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BE839D69-FCC2-004B-B7B6-4BEC59FBCB59}"/>
              </a:ext>
            </a:extLst>
          </p:cNvPr>
          <p:cNvSpPr/>
          <p:nvPr/>
        </p:nvSpPr>
        <p:spPr>
          <a:xfrm>
            <a:off x="7059580" y="1595089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立方体 97">
            <a:extLst>
              <a:ext uri="{FF2B5EF4-FFF2-40B4-BE49-F238E27FC236}">
                <a16:creationId xmlns:a16="http://schemas.microsoft.com/office/drawing/2014/main" id="{E3DE8FEE-87BD-F24E-BD85-04E9FCF5C6E5}"/>
              </a:ext>
            </a:extLst>
          </p:cNvPr>
          <p:cNvSpPr/>
          <p:nvPr/>
        </p:nvSpPr>
        <p:spPr>
          <a:xfrm>
            <a:off x="8036220" y="1484784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立方体 98">
            <a:extLst>
              <a:ext uri="{FF2B5EF4-FFF2-40B4-BE49-F238E27FC236}">
                <a16:creationId xmlns:a16="http://schemas.microsoft.com/office/drawing/2014/main" id="{45C32B99-51B1-AC4F-B021-507BFCF89D4A}"/>
              </a:ext>
            </a:extLst>
          </p:cNvPr>
          <p:cNvSpPr/>
          <p:nvPr/>
        </p:nvSpPr>
        <p:spPr>
          <a:xfrm>
            <a:off x="8324252" y="1484784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立方体 99">
            <a:extLst>
              <a:ext uri="{FF2B5EF4-FFF2-40B4-BE49-F238E27FC236}">
                <a16:creationId xmlns:a16="http://schemas.microsoft.com/office/drawing/2014/main" id="{372F5CE0-AA55-DC4F-BEFA-884E7FF80B46}"/>
              </a:ext>
            </a:extLst>
          </p:cNvPr>
          <p:cNvSpPr/>
          <p:nvPr/>
        </p:nvSpPr>
        <p:spPr>
          <a:xfrm>
            <a:off x="7928116" y="1595089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立方体 100">
            <a:extLst>
              <a:ext uri="{FF2B5EF4-FFF2-40B4-BE49-F238E27FC236}">
                <a16:creationId xmlns:a16="http://schemas.microsoft.com/office/drawing/2014/main" id="{F9EF3895-06F9-5D42-B99A-3BFCDCCBD04E}"/>
              </a:ext>
            </a:extLst>
          </p:cNvPr>
          <p:cNvSpPr/>
          <p:nvPr/>
        </p:nvSpPr>
        <p:spPr>
          <a:xfrm>
            <a:off x="8216148" y="1595089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立方体 101">
            <a:extLst>
              <a:ext uri="{FF2B5EF4-FFF2-40B4-BE49-F238E27FC236}">
                <a16:creationId xmlns:a16="http://schemas.microsoft.com/office/drawing/2014/main" id="{B51BE283-0E63-884E-8A7E-2BC4832805AB}"/>
              </a:ext>
            </a:extLst>
          </p:cNvPr>
          <p:cNvSpPr/>
          <p:nvPr/>
        </p:nvSpPr>
        <p:spPr>
          <a:xfrm>
            <a:off x="9126910" y="1484784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立方体 102">
            <a:extLst>
              <a:ext uri="{FF2B5EF4-FFF2-40B4-BE49-F238E27FC236}">
                <a16:creationId xmlns:a16="http://schemas.microsoft.com/office/drawing/2014/main" id="{5D9346B7-C68B-D94F-9EA6-F1DACA57174E}"/>
              </a:ext>
            </a:extLst>
          </p:cNvPr>
          <p:cNvSpPr/>
          <p:nvPr/>
        </p:nvSpPr>
        <p:spPr>
          <a:xfrm>
            <a:off x="9414942" y="1484784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C4ACA15B-3D8E-8F46-A17C-AC1EEA7AAC83}"/>
              </a:ext>
            </a:extLst>
          </p:cNvPr>
          <p:cNvSpPr/>
          <p:nvPr/>
        </p:nvSpPr>
        <p:spPr>
          <a:xfrm>
            <a:off x="9018806" y="1595089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1AEE6F17-B070-0A47-A3D0-15A496032FBF}"/>
              </a:ext>
            </a:extLst>
          </p:cNvPr>
          <p:cNvSpPr/>
          <p:nvPr/>
        </p:nvSpPr>
        <p:spPr>
          <a:xfrm>
            <a:off x="9306838" y="1595089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AE8EF63-C2A4-F54A-9D7E-E86F52F47FF3}"/>
              </a:ext>
            </a:extLst>
          </p:cNvPr>
          <p:cNvSpPr txBox="1"/>
          <p:nvPr/>
        </p:nvSpPr>
        <p:spPr>
          <a:xfrm>
            <a:off x="7599732" y="1054898"/>
            <a:ext cx="47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16</a:t>
            </a:r>
            <a:endParaRPr kumimoji="1" lang="zh-CN" altLang="en-US" b="1" dirty="0"/>
          </a:p>
        </p:txBody>
      </p:sp>
      <p:sp>
        <p:nvSpPr>
          <p:cNvPr id="107" name="左大括号 106">
            <a:extLst>
              <a:ext uri="{FF2B5EF4-FFF2-40B4-BE49-F238E27FC236}">
                <a16:creationId xmlns:a16="http://schemas.microsoft.com/office/drawing/2014/main" id="{3477F328-3724-D347-8956-80572846C21D}"/>
              </a:ext>
            </a:extLst>
          </p:cNvPr>
          <p:cNvSpPr/>
          <p:nvPr/>
        </p:nvSpPr>
        <p:spPr>
          <a:xfrm>
            <a:off x="5231904" y="2410771"/>
            <a:ext cx="338084" cy="2506050"/>
          </a:xfrm>
          <a:prstGeom prst="leftBrace">
            <a:avLst>
              <a:gd name="adj1" fmla="val 8333"/>
              <a:gd name="adj2" fmla="val 49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1B757DD-B49B-7444-B7E2-DAC3D65FC049}"/>
              </a:ext>
            </a:extLst>
          </p:cNvPr>
          <p:cNvSpPr txBox="1"/>
          <p:nvPr/>
        </p:nvSpPr>
        <p:spPr>
          <a:xfrm>
            <a:off x="8150622" y="4946071"/>
            <a:ext cx="106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…</a:t>
            </a:r>
            <a:endParaRPr kumimoji="1" lang="zh-CN" altLang="en-US" sz="2400" b="1" dirty="0"/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9D2E9029-C455-5643-A54A-05B18BB91752}"/>
              </a:ext>
            </a:extLst>
          </p:cNvPr>
          <p:cNvSpPr/>
          <p:nvPr/>
        </p:nvSpPr>
        <p:spPr>
          <a:xfrm>
            <a:off x="5772056" y="4154611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立方体 109">
            <a:extLst>
              <a:ext uri="{FF2B5EF4-FFF2-40B4-BE49-F238E27FC236}">
                <a16:creationId xmlns:a16="http://schemas.microsoft.com/office/drawing/2014/main" id="{859D7BDA-A420-FB48-AD6B-5EAB71E61E03}"/>
              </a:ext>
            </a:extLst>
          </p:cNvPr>
          <p:cNvSpPr/>
          <p:nvPr/>
        </p:nvSpPr>
        <p:spPr>
          <a:xfrm>
            <a:off x="6060088" y="4154611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7C7EC90D-E31A-3645-8805-024C2E1E5A88}"/>
              </a:ext>
            </a:extLst>
          </p:cNvPr>
          <p:cNvSpPr/>
          <p:nvPr/>
        </p:nvSpPr>
        <p:spPr>
          <a:xfrm>
            <a:off x="5663952" y="4264916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立方体 111">
            <a:extLst>
              <a:ext uri="{FF2B5EF4-FFF2-40B4-BE49-F238E27FC236}">
                <a16:creationId xmlns:a16="http://schemas.microsoft.com/office/drawing/2014/main" id="{676C3D2D-9226-0F41-9A64-B7F9AF474070}"/>
              </a:ext>
            </a:extLst>
          </p:cNvPr>
          <p:cNvSpPr/>
          <p:nvPr/>
        </p:nvSpPr>
        <p:spPr>
          <a:xfrm>
            <a:off x="5951984" y="4264916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立方体 112">
            <a:extLst>
              <a:ext uri="{FF2B5EF4-FFF2-40B4-BE49-F238E27FC236}">
                <a16:creationId xmlns:a16="http://schemas.microsoft.com/office/drawing/2014/main" id="{3D7A609E-9F27-1947-8D68-C77E1A20E31F}"/>
              </a:ext>
            </a:extLst>
          </p:cNvPr>
          <p:cNvSpPr/>
          <p:nvPr/>
        </p:nvSpPr>
        <p:spPr>
          <a:xfrm>
            <a:off x="6862746" y="4154611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立方体 113">
            <a:extLst>
              <a:ext uri="{FF2B5EF4-FFF2-40B4-BE49-F238E27FC236}">
                <a16:creationId xmlns:a16="http://schemas.microsoft.com/office/drawing/2014/main" id="{38702E4B-42A6-364E-A89D-9AD1D454F3D3}"/>
              </a:ext>
            </a:extLst>
          </p:cNvPr>
          <p:cNvSpPr/>
          <p:nvPr/>
        </p:nvSpPr>
        <p:spPr>
          <a:xfrm>
            <a:off x="7150778" y="4154611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立方体 114">
            <a:extLst>
              <a:ext uri="{FF2B5EF4-FFF2-40B4-BE49-F238E27FC236}">
                <a16:creationId xmlns:a16="http://schemas.microsoft.com/office/drawing/2014/main" id="{06DC49EF-6FE7-DE44-8C1C-5DEA629145AF}"/>
              </a:ext>
            </a:extLst>
          </p:cNvPr>
          <p:cNvSpPr/>
          <p:nvPr/>
        </p:nvSpPr>
        <p:spPr>
          <a:xfrm>
            <a:off x="6754642" y="4264916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立方体 115">
            <a:extLst>
              <a:ext uri="{FF2B5EF4-FFF2-40B4-BE49-F238E27FC236}">
                <a16:creationId xmlns:a16="http://schemas.microsoft.com/office/drawing/2014/main" id="{44FEB9CA-155C-734C-90FE-25DB8BFD0322}"/>
              </a:ext>
            </a:extLst>
          </p:cNvPr>
          <p:cNvSpPr/>
          <p:nvPr/>
        </p:nvSpPr>
        <p:spPr>
          <a:xfrm>
            <a:off x="7042674" y="4264916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右箭头 116">
            <a:extLst>
              <a:ext uri="{FF2B5EF4-FFF2-40B4-BE49-F238E27FC236}">
                <a16:creationId xmlns:a16="http://schemas.microsoft.com/office/drawing/2014/main" id="{6E1F1B8E-AB06-7344-B066-B81CE97B471A}"/>
              </a:ext>
            </a:extLst>
          </p:cNvPr>
          <p:cNvSpPr/>
          <p:nvPr/>
        </p:nvSpPr>
        <p:spPr>
          <a:xfrm>
            <a:off x="4511824" y="3638207"/>
            <a:ext cx="631354" cy="45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右箭头 117">
            <a:extLst>
              <a:ext uri="{FF2B5EF4-FFF2-40B4-BE49-F238E27FC236}">
                <a16:creationId xmlns:a16="http://schemas.microsoft.com/office/drawing/2014/main" id="{A81CF6A7-9A3F-4540-9CB3-AD2C339DE21A}"/>
              </a:ext>
            </a:extLst>
          </p:cNvPr>
          <p:cNvSpPr/>
          <p:nvPr/>
        </p:nvSpPr>
        <p:spPr>
          <a:xfrm>
            <a:off x="10128448" y="3671313"/>
            <a:ext cx="631354" cy="45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立方体 118">
            <a:extLst>
              <a:ext uri="{FF2B5EF4-FFF2-40B4-BE49-F238E27FC236}">
                <a16:creationId xmlns:a16="http://schemas.microsoft.com/office/drawing/2014/main" id="{D7AE7DC4-22A7-AF44-A6AE-F74C1BEF37B3}"/>
              </a:ext>
            </a:extLst>
          </p:cNvPr>
          <p:cNvSpPr/>
          <p:nvPr/>
        </p:nvSpPr>
        <p:spPr>
          <a:xfrm>
            <a:off x="11064552" y="2708920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立方体 119">
            <a:extLst>
              <a:ext uri="{FF2B5EF4-FFF2-40B4-BE49-F238E27FC236}">
                <a16:creationId xmlns:a16="http://schemas.microsoft.com/office/drawing/2014/main" id="{67AF3CAA-26AB-334C-91C4-E53E77CCBCCB}"/>
              </a:ext>
            </a:extLst>
          </p:cNvPr>
          <p:cNvSpPr/>
          <p:nvPr/>
        </p:nvSpPr>
        <p:spPr>
          <a:xfrm>
            <a:off x="11352584" y="2708920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立方体 120">
            <a:extLst>
              <a:ext uri="{FF2B5EF4-FFF2-40B4-BE49-F238E27FC236}">
                <a16:creationId xmlns:a16="http://schemas.microsoft.com/office/drawing/2014/main" id="{9591662A-A904-E54D-AFA4-4BC3F64778AD}"/>
              </a:ext>
            </a:extLst>
          </p:cNvPr>
          <p:cNvSpPr/>
          <p:nvPr/>
        </p:nvSpPr>
        <p:spPr>
          <a:xfrm>
            <a:off x="10956448" y="2819225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立方体 121">
            <a:extLst>
              <a:ext uri="{FF2B5EF4-FFF2-40B4-BE49-F238E27FC236}">
                <a16:creationId xmlns:a16="http://schemas.microsoft.com/office/drawing/2014/main" id="{807AA0C0-5FBC-4745-819F-E34358023280}"/>
              </a:ext>
            </a:extLst>
          </p:cNvPr>
          <p:cNvSpPr/>
          <p:nvPr/>
        </p:nvSpPr>
        <p:spPr>
          <a:xfrm>
            <a:off x="11244480" y="2819225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禁止符 4">
            <a:extLst>
              <a:ext uri="{FF2B5EF4-FFF2-40B4-BE49-F238E27FC236}">
                <a16:creationId xmlns:a16="http://schemas.microsoft.com/office/drawing/2014/main" id="{C2C46F2D-FE34-BC4D-8484-4897A0145B7D}"/>
              </a:ext>
            </a:extLst>
          </p:cNvPr>
          <p:cNvSpPr/>
          <p:nvPr/>
        </p:nvSpPr>
        <p:spPr>
          <a:xfrm>
            <a:off x="3535052" y="1144634"/>
            <a:ext cx="4757687" cy="475768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72816"/>
            <a:ext cx="10153128" cy="46857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目前上采样方法主要采用生成式方法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感受野与计算量成平方关系，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感受野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➡️9x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计算量，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感受野受到限制</a:t>
            </a:r>
            <a:endParaRPr lang="en-US" altLang="zh-CN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新生成的图像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失去了位置信息</a:t>
            </a:r>
            <a:endParaRPr lang="en-US" altLang="zh-CN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大比例放大效果差，计算复杂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64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484314"/>
            <a:ext cx="10153128" cy="504103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Bilinear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Upsample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等比例放大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缺乏重点，丢失细节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Ours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根据原图，为插值后的图片赋予重点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相当于锐化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双线性插值- 程序员大本营">
            <a:extLst>
              <a:ext uri="{FF2B5EF4-FFF2-40B4-BE49-F238E27FC236}">
                <a16:creationId xmlns:a16="http://schemas.microsoft.com/office/drawing/2014/main" id="{4A31666A-53BC-8E49-943C-061DA53E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030091"/>
            <a:ext cx="4536058" cy="35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研究方法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09B562E-E98D-8C4C-AA39-230F19582A38}"/>
              </a:ext>
            </a:extLst>
          </p:cNvPr>
          <p:cNvSpPr/>
          <p:nvPr/>
        </p:nvSpPr>
        <p:spPr>
          <a:xfrm>
            <a:off x="2152176" y="3573016"/>
            <a:ext cx="1412465" cy="144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0CAA9788-776F-6F40-9A97-CBD98AC76492}"/>
              </a:ext>
            </a:extLst>
          </p:cNvPr>
          <p:cNvSpPr/>
          <p:nvPr/>
        </p:nvSpPr>
        <p:spPr>
          <a:xfrm>
            <a:off x="4672457" y="3573016"/>
            <a:ext cx="2160240" cy="144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Bilinear</a:t>
            </a:r>
          </a:p>
          <a:p>
            <a:pPr algn="ctr"/>
            <a:r>
              <a:rPr kumimoji="1"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Upsample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14B2494E-7E8A-BA4C-9FFD-5131EE739897}"/>
              </a:ext>
            </a:extLst>
          </p:cNvPr>
          <p:cNvSpPr/>
          <p:nvPr/>
        </p:nvSpPr>
        <p:spPr>
          <a:xfrm>
            <a:off x="7840809" y="3573016"/>
            <a:ext cx="2160240" cy="144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Refine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C3D6774-975A-F248-928C-D81AED2214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39416" y="4293096"/>
            <a:ext cx="131276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CE232CFB-EA40-4C42-9E87-469E7E22AB2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575720" y="4293096"/>
            <a:ext cx="109673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6ED1A5C-60DA-C445-95BE-D77E4EFEFD9A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6832697" y="4293096"/>
            <a:ext cx="10081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A2602AC5-F6BB-D148-9DB5-88E9E19A438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920929" y="2276872"/>
            <a:ext cx="0" cy="12961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E42285F-B386-1145-8654-7A58E54140F9}"/>
              </a:ext>
            </a:extLst>
          </p:cNvPr>
          <p:cNvCxnSpPr>
            <a:cxnSpLocks/>
          </p:cNvCxnSpPr>
          <p:nvPr/>
        </p:nvCxnSpPr>
        <p:spPr>
          <a:xfrm>
            <a:off x="2858408" y="2276872"/>
            <a:ext cx="6062521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09A2008F-C53C-B848-8DDA-221E4BB2019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58408" y="2276872"/>
            <a:ext cx="1" cy="1296144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1831A82-F893-1745-889F-D7043500397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001049" y="4293096"/>
            <a:ext cx="127952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1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实验方法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4A5CA4-9581-B947-BA2D-CDC3A1407BC8}"/>
              </a:ext>
            </a:extLst>
          </p:cNvPr>
          <p:cNvSpPr/>
          <p:nvPr/>
        </p:nvSpPr>
        <p:spPr>
          <a:xfrm>
            <a:off x="1979395" y="198884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C5EE20BD-2557-8E4D-919D-823A97477C0C}"/>
              </a:ext>
            </a:extLst>
          </p:cNvPr>
          <p:cNvCxnSpPr>
            <a:cxnSpLocks/>
          </p:cNvCxnSpPr>
          <p:nvPr/>
        </p:nvCxnSpPr>
        <p:spPr>
          <a:xfrm>
            <a:off x="2512527" y="2915901"/>
            <a:ext cx="0" cy="108012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5EB8C14-35CA-3747-9BCA-05BB7CD51F57}"/>
              </a:ext>
            </a:extLst>
          </p:cNvPr>
          <p:cNvSpPr txBox="1"/>
          <p:nvPr/>
        </p:nvSpPr>
        <p:spPr>
          <a:xfrm>
            <a:off x="2673729" y="3238072"/>
            <a:ext cx="7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A49A3AD-92BA-504A-8CF4-18D022D00353}"/>
              </a:ext>
            </a:extLst>
          </p:cNvPr>
          <p:cNvSpPr/>
          <p:nvPr/>
        </p:nvSpPr>
        <p:spPr>
          <a:xfrm>
            <a:off x="2335971" y="198884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897582-9A26-F84C-BC0B-9E08A204B12A}"/>
              </a:ext>
            </a:extLst>
          </p:cNvPr>
          <p:cNvSpPr/>
          <p:nvPr/>
        </p:nvSpPr>
        <p:spPr>
          <a:xfrm>
            <a:off x="2692547" y="198884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1C90DF19-1571-F843-9DD3-1F10C3B3ADD2}"/>
              </a:ext>
            </a:extLst>
          </p:cNvPr>
          <p:cNvSpPr/>
          <p:nvPr/>
        </p:nvSpPr>
        <p:spPr>
          <a:xfrm>
            <a:off x="1979395" y="234888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115F043-BC98-4841-957F-71EF93E9B919}"/>
              </a:ext>
            </a:extLst>
          </p:cNvPr>
          <p:cNvSpPr/>
          <p:nvPr/>
        </p:nvSpPr>
        <p:spPr>
          <a:xfrm>
            <a:off x="2335971" y="234888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E61B715E-B96D-0749-A61F-9B9FF58010B7}"/>
              </a:ext>
            </a:extLst>
          </p:cNvPr>
          <p:cNvSpPr/>
          <p:nvPr/>
        </p:nvSpPr>
        <p:spPr>
          <a:xfrm>
            <a:off x="2692547" y="234888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3B62B2-E715-CB49-91CA-BF8B2306954B}"/>
              </a:ext>
            </a:extLst>
          </p:cNvPr>
          <p:cNvSpPr/>
          <p:nvPr/>
        </p:nvSpPr>
        <p:spPr>
          <a:xfrm>
            <a:off x="1979395" y="162880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DCFB34-02D3-B544-B8B7-F2203890EC55}"/>
              </a:ext>
            </a:extLst>
          </p:cNvPr>
          <p:cNvSpPr/>
          <p:nvPr/>
        </p:nvSpPr>
        <p:spPr>
          <a:xfrm>
            <a:off x="2335971" y="162880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FBD478C-4BED-6D40-A610-B63E6F5AAF49}"/>
              </a:ext>
            </a:extLst>
          </p:cNvPr>
          <p:cNvSpPr/>
          <p:nvPr/>
        </p:nvSpPr>
        <p:spPr>
          <a:xfrm>
            <a:off x="2692547" y="162880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C326EFBC-BDAD-D14F-8070-D80571ABEDB7}"/>
              </a:ext>
            </a:extLst>
          </p:cNvPr>
          <p:cNvSpPr/>
          <p:nvPr/>
        </p:nvSpPr>
        <p:spPr>
          <a:xfrm>
            <a:off x="1439335" y="453608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7A9E79B-0B7B-EF48-BBF1-94FE0F689B06}"/>
              </a:ext>
            </a:extLst>
          </p:cNvPr>
          <p:cNvSpPr/>
          <p:nvPr/>
        </p:nvSpPr>
        <p:spPr>
          <a:xfrm>
            <a:off x="1795911" y="453608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FAB3406-3CFC-AF4B-AD65-E3D86040C1F1}"/>
              </a:ext>
            </a:extLst>
          </p:cNvPr>
          <p:cNvSpPr/>
          <p:nvPr/>
        </p:nvSpPr>
        <p:spPr>
          <a:xfrm>
            <a:off x="2152487" y="453608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83C2CA0-1F2B-044F-8CE8-8B088D50EA5F}"/>
              </a:ext>
            </a:extLst>
          </p:cNvPr>
          <p:cNvSpPr/>
          <p:nvPr/>
        </p:nvSpPr>
        <p:spPr>
          <a:xfrm>
            <a:off x="1439335" y="489612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231E170-B83F-1244-AD7E-57D51B9860B2}"/>
              </a:ext>
            </a:extLst>
          </p:cNvPr>
          <p:cNvSpPr/>
          <p:nvPr/>
        </p:nvSpPr>
        <p:spPr>
          <a:xfrm>
            <a:off x="1795911" y="489612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425A309-22C6-D742-92F4-08F7C2BD26A6}"/>
              </a:ext>
            </a:extLst>
          </p:cNvPr>
          <p:cNvSpPr/>
          <p:nvPr/>
        </p:nvSpPr>
        <p:spPr>
          <a:xfrm>
            <a:off x="2152487" y="489612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C5444B3-818F-CD40-B200-4C2071BBA5BC}"/>
              </a:ext>
            </a:extLst>
          </p:cNvPr>
          <p:cNvSpPr/>
          <p:nvPr/>
        </p:nvSpPr>
        <p:spPr>
          <a:xfrm>
            <a:off x="1439335" y="417604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8624EDB0-655F-2047-BB86-85E53A9E8274}"/>
              </a:ext>
            </a:extLst>
          </p:cNvPr>
          <p:cNvSpPr/>
          <p:nvPr/>
        </p:nvSpPr>
        <p:spPr>
          <a:xfrm>
            <a:off x="1795911" y="417604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8EFA42F0-3E7D-274E-8066-87D12B1D113F}"/>
              </a:ext>
            </a:extLst>
          </p:cNvPr>
          <p:cNvSpPr/>
          <p:nvPr/>
        </p:nvSpPr>
        <p:spPr>
          <a:xfrm>
            <a:off x="2152487" y="417604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FA58C69-DDB5-F74E-9A7E-A37EF8F21773}"/>
              </a:ext>
            </a:extLst>
          </p:cNvPr>
          <p:cNvSpPr/>
          <p:nvPr/>
        </p:nvSpPr>
        <p:spPr>
          <a:xfrm>
            <a:off x="2505599" y="453608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58C722D-EE7A-BD49-95AC-5B44FF1F945B}"/>
              </a:ext>
            </a:extLst>
          </p:cNvPr>
          <p:cNvSpPr/>
          <p:nvPr/>
        </p:nvSpPr>
        <p:spPr>
          <a:xfrm>
            <a:off x="2862175" y="453608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02E51D5-CA07-0C4F-9D16-52E5368F437D}"/>
              </a:ext>
            </a:extLst>
          </p:cNvPr>
          <p:cNvSpPr/>
          <p:nvPr/>
        </p:nvSpPr>
        <p:spPr>
          <a:xfrm>
            <a:off x="3218751" y="453608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B69D7B6-DAD8-6643-8E4E-8D5DB88BF2D4}"/>
              </a:ext>
            </a:extLst>
          </p:cNvPr>
          <p:cNvSpPr/>
          <p:nvPr/>
        </p:nvSpPr>
        <p:spPr>
          <a:xfrm>
            <a:off x="2505599" y="489612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4C5CFF3-F02F-8146-B2E5-CBB87ACA016B}"/>
              </a:ext>
            </a:extLst>
          </p:cNvPr>
          <p:cNvSpPr/>
          <p:nvPr/>
        </p:nvSpPr>
        <p:spPr>
          <a:xfrm>
            <a:off x="2862175" y="489612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F86A5815-B79B-B548-8D6E-32DE6A61F438}"/>
              </a:ext>
            </a:extLst>
          </p:cNvPr>
          <p:cNvSpPr/>
          <p:nvPr/>
        </p:nvSpPr>
        <p:spPr>
          <a:xfrm>
            <a:off x="3218751" y="489612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21FE124-E5FB-8143-BB49-E1CC1CFC4A03}"/>
              </a:ext>
            </a:extLst>
          </p:cNvPr>
          <p:cNvSpPr/>
          <p:nvPr/>
        </p:nvSpPr>
        <p:spPr>
          <a:xfrm>
            <a:off x="2505599" y="417604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0DFB82B-7DC4-DF48-9BAC-15E5D79DD363}"/>
              </a:ext>
            </a:extLst>
          </p:cNvPr>
          <p:cNvSpPr/>
          <p:nvPr/>
        </p:nvSpPr>
        <p:spPr>
          <a:xfrm>
            <a:off x="2862175" y="417604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A434BC5-4873-9A4F-9781-46CE2E5F27D2}"/>
              </a:ext>
            </a:extLst>
          </p:cNvPr>
          <p:cNvSpPr/>
          <p:nvPr/>
        </p:nvSpPr>
        <p:spPr>
          <a:xfrm>
            <a:off x="3218751" y="417604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AB64B0B-AC56-3241-A33C-BA2D1C4C32EE}"/>
              </a:ext>
            </a:extLst>
          </p:cNvPr>
          <p:cNvSpPr/>
          <p:nvPr/>
        </p:nvSpPr>
        <p:spPr>
          <a:xfrm>
            <a:off x="2505599" y="559875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DB804DF-720A-6547-B6F4-B01EBF6AB4DA}"/>
              </a:ext>
            </a:extLst>
          </p:cNvPr>
          <p:cNvSpPr/>
          <p:nvPr/>
        </p:nvSpPr>
        <p:spPr>
          <a:xfrm>
            <a:off x="2862175" y="559875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077C630-D15B-9842-A344-C314A05ABF26}"/>
              </a:ext>
            </a:extLst>
          </p:cNvPr>
          <p:cNvSpPr/>
          <p:nvPr/>
        </p:nvSpPr>
        <p:spPr>
          <a:xfrm>
            <a:off x="3218751" y="559875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6C21C5E-0459-4B45-9812-29F79A5218FD}"/>
              </a:ext>
            </a:extLst>
          </p:cNvPr>
          <p:cNvSpPr/>
          <p:nvPr/>
        </p:nvSpPr>
        <p:spPr>
          <a:xfrm>
            <a:off x="2505599" y="595879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FCD65A5E-4187-ED47-8068-2526B4FC2166}"/>
              </a:ext>
            </a:extLst>
          </p:cNvPr>
          <p:cNvSpPr/>
          <p:nvPr/>
        </p:nvSpPr>
        <p:spPr>
          <a:xfrm>
            <a:off x="2862175" y="595879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27C63EB-DD46-0648-B466-BB125B93E3A5}"/>
              </a:ext>
            </a:extLst>
          </p:cNvPr>
          <p:cNvSpPr/>
          <p:nvPr/>
        </p:nvSpPr>
        <p:spPr>
          <a:xfrm>
            <a:off x="3218751" y="595879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F3256339-8F39-7C46-B620-8630746987EB}"/>
              </a:ext>
            </a:extLst>
          </p:cNvPr>
          <p:cNvSpPr/>
          <p:nvPr/>
        </p:nvSpPr>
        <p:spPr>
          <a:xfrm>
            <a:off x="2505599" y="523871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3CAFEB26-37DD-A545-A35F-2D14132DA85B}"/>
              </a:ext>
            </a:extLst>
          </p:cNvPr>
          <p:cNvSpPr/>
          <p:nvPr/>
        </p:nvSpPr>
        <p:spPr>
          <a:xfrm>
            <a:off x="2862175" y="523871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C5B351D-BCD4-364B-8B18-1FC6B34B66F5}"/>
              </a:ext>
            </a:extLst>
          </p:cNvPr>
          <p:cNvSpPr/>
          <p:nvPr/>
        </p:nvSpPr>
        <p:spPr>
          <a:xfrm>
            <a:off x="3218751" y="523871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C0DF139-E314-844D-9E8C-5F71DED9B140}"/>
              </a:ext>
            </a:extLst>
          </p:cNvPr>
          <p:cNvSpPr/>
          <p:nvPr/>
        </p:nvSpPr>
        <p:spPr>
          <a:xfrm>
            <a:off x="1439335" y="559875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D10E55F-9059-AA4E-BB8D-528C063EC2F2}"/>
              </a:ext>
            </a:extLst>
          </p:cNvPr>
          <p:cNvSpPr/>
          <p:nvPr/>
        </p:nvSpPr>
        <p:spPr>
          <a:xfrm>
            <a:off x="1795911" y="559875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D994ED2-C440-834F-A3C2-5DE33EBED8C1}"/>
              </a:ext>
            </a:extLst>
          </p:cNvPr>
          <p:cNvSpPr/>
          <p:nvPr/>
        </p:nvSpPr>
        <p:spPr>
          <a:xfrm>
            <a:off x="2152487" y="559875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9B59D8A-D77F-ED4C-BF94-867F674270C0}"/>
              </a:ext>
            </a:extLst>
          </p:cNvPr>
          <p:cNvSpPr/>
          <p:nvPr/>
        </p:nvSpPr>
        <p:spPr>
          <a:xfrm>
            <a:off x="1439335" y="595879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D6CA85E5-8DC7-6844-9996-F459C4A85639}"/>
              </a:ext>
            </a:extLst>
          </p:cNvPr>
          <p:cNvSpPr/>
          <p:nvPr/>
        </p:nvSpPr>
        <p:spPr>
          <a:xfrm>
            <a:off x="1795911" y="595879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82B84E82-3B35-4943-B975-A729F9AAF779}"/>
              </a:ext>
            </a:extLst>
          </p:cNvPr>
          <p:cNvSpPr/>
          <p:nvPr/>
        </p:nvSpPr>
        <p:spPr>
          <a:xfrm>
            <a:off x="2152487" y="595879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394CFAD-59C9-B047-8E0C-5915B6AD0C72}"/>
              </a:ext>
            </a:extLst>
          </p:cNvPr>
          <p:cNvSpPr/>
          <p:nvPr/>
        </p:nvSpPr>
        <p:spPr>
          <a:xfrm>
            <a:off x="1439335" y="523871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19B03988-BF8A-0942-99F3-4AF560B322F7}"/>
              </a:ext>
            </a:extLst>
          </p:cNvPr>
          <p:cNvSpPr/>
          <p:nvPr/>
        </p:nvSpPr>
        <p:spPr>
          <a:xfrm>
            <a:off x="1795911" y="523871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52025FB-0B6B-AA49-A753-868DAA1054DF}"/>
              </a:ext>
            </a:extLst>
          </p:cNvPr>
          <p:cNvSpPr/>
          <p:nvPr/>
        </p:nvSpPr>
        <p:spPr>
          <a:xfrm>
            <a:off x="2152487" y="523871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F7E3377-B9C5-B749-8A02-8B26F4D80BB2}"/>
              </a:ext>
            </a:extLst>
          </p:cNvPr>
          <p:cNvSpPr txBox="1"/>
          <p:nvPr/>
        </p:nvSpPr>
        <p:spPr>
          <a:xfrm>
            <a:off x="1559114" y="1962097"/>
            <a:ext cx="4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782CFD77-E3D3-964E-BCE7-CDBB187B0978}"/>
              </a:ext>
            </a:extLst>
          </p:cNvPr>
          <p:cNvSpPr txBox="1"/>
          <p:nvPr/>
        </p:nvSpPr>
        <p:spPr>
          <a:xfrm>
            <a:off x="801514" y="5085402"/>
            <a:ext cx="57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kn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59F361-66CE-C34F-BB26-BED0ACA8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1628262"/>
            <a:ext cx="5597898" cy="12046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E8F645-4D00-3448-99D5-0830C561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4546436"/>
            <a:ext cx="5999708" cy="1384548"/>
          </a:xfrm>
          <a:prstGeom prst="rect">
            <a:avLst/>
          </a:prstGeom>
        </p:spPr>
      </p:pic>
      <p:sp>
        <p:nvSpPr>
          <p:cNvPr id="169" name="标题 1">
            <a:extLst>
              <a:ext uri="{FF2B5EF4-FFF2-40B4-BE49-F238E27FC236}">
                <a16:creationId xmlns:a16="http://schemas.microsoft.com/office/drawing/2014/main" id="{3DAEE106-FE65-3847-95A4-8D0A9EB54AF6}"/>
              </a:ext>
            </a:extLst>
          </p:cNvPr>
          <p:cNvSpPr txBox="1">
            <a:spLocks/>
          </p:cNvSpPr>
          <p:nvPr/>
        </p:nvSpPr>
        <p:spPr bwMode="auto">
          <a:xfrm>
            <a:off x="4493101" y="3422738"/>
            <a:ext cx="5544613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，获得新的重点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B9D8BAB-AB13-2246-B711-45231A91758C}"/>
              </a:ext>
            </a:extLst>
          </p:cNvPr>
          <p:cNvSpPr/>
          <p:nvPr/>
        </p:nvSpPr>
        <p:spPr>
          <a:xfrm>
            <a:off x="3225085" y="1988840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F9C24BF-48A9-6646-94A2-D3DFF44B41DB}"/>
              </a:ext>
            </a:extLst>
          </p:cNvPr>
          <p:cNvSpPr/>
          <p:nvPr/>
        </p:nvSpPr>
        <p:spPr>
          <a:xfrm>
            <a:off x="3225085" y="2348880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36D12FF-A2D1-3A42-8D34-832A2534ACCF}"/>
              </a:ext>
            </a:extLst>
          </p:cNvPr>
          <p:cNvSpPr/>
          <p:nvPr/>
        </p:nvSpPr>
        <p:spPr>
          <a:xfrm>
            <a:off x="3225085" y="1628800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BC755F3-0B67-5543-A262-662033E11396}"/>
              </a:ext>
            </a:extLst>
          </p:cNvPr>
          <p:cNvSpPr/>
          <p:nvPr/>
        </p:nvSpPr>
        <p:spPr>
          <a:xfrm>
            <a:off x="1979395" y="2802730"/>
            <a:ext cx="360040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29EC879-0953-4A43-8431-0B37DDE0E705}"/>
              </a:ext>
            </a:extLst>
          </p:cNvPr>
          <p:cNvSpPr/>
          <p:nvPr/>
        </p:nvSpPr>
        <p:spPr>
          <a:xfrm>
            <a:off x="2335971" y="2802730"/>
            <a:ext cx="360040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0CD4C6-00AD-5B48-A191-AAF0B80367E5}"/>
              </a:ext>
            </a:extLst>
          </p:cNvPr>
          <p:cNvSpPr/>
          <p:nvPr/>
        </p:nvSpPr>
        <p:spPr>
          <a:xfrm>
            <a:off x="2692547" y="2802730"/>
            <a:ext cx="360040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B9E279F-11F1-C249-AE6E-45FE9579C799}"/>
              </a:ext>
            </a:extLst>
          </p:cNvPr>
          <p:cNvSpPr/>
          <p:nvPr/>
        </p:nvSpPr>
        <p:spPr>
          <a:xfrm>
            <a:off x="3719610" y="4536081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2BCA9F3-ED1F-B645-8C38-F3937C72858B}"/>
              </a:ext>
            </a:extLst>
          </p:cNvPr>
          <p:cNvSpPr/>
          <p:nvPr/>
        </p:nvSpPr>
        <p:spPr>
          <a:xfrm>
            <a:off x="3719610" y="4896121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0FB96FC-A98C-9442-98A1-383EE93AFE52}"/>
              </a:ext>
            </a:extLst>
          </p:cNvPr>
          <p:cNvSpPr/>
          <p:nvPr/>
        </p:nvSpPr>
        <p:spPr>
          <a:xfrm>
            <a:off x="3719610" y="4176041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FE18EEB-95A7-294A-93EA-72C26EB6F832}"/>
              </a:ext>
            </a:extLst>
          </p:cNvPr>
          <p:cNvSpPr/>
          <p:nvPr/>
        </p:nvSpPr>
        <p:spPr>
          <a:xfrm>
            <a:off x="3719610" y="5598750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727A9EA-0028-3E4D-879B-F3653C38FD7B}"/>
              </a:ext>
            </a:extLst>
          </p:cNvPr>
          <p:cNvSpPr/>
          <p:nvPr/>
        </p:nvSpPr>
        <p:spPr>
          <a:xfrm>
            <a:off x="3719610" y="5958790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4AF101D-9C8A-C143-B79E-1B10FBA0613E}"/>
              </a:ext>
            </a:extLst>
          </p:cNvPr>
          <p:cNvSpPr/>
          <p:nvPr/>
        </p:nvSpPr>
        <p:spPr>
          <a:xfrm>
            <a:off x="3719610" y="5238710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4C81C4B-857B-2546-8813-8A997B018892}"/>
              </a:ext>
            </a:extLst>
          </p:cNvPr>
          <p:cNvSpPr/>
          <p:nvPr/>
        </p:nvSpPr>
        <p:spPr>
          <a:xfrm>
            <a:off x="2505599" y="6447836"/>
            <a:ext cx="36004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EC96D49-2AC8-CF4A-A19A-FF2EEB312CD8}"/>
              </a:ext>
            </a:extLst>
          </p:cNvPr>
          <p:cNvSpPr/>
          <p:nvPr/>
        </p:nvSpPr>
        <p:spPr>
          <a:xfrm>
            <a:off x="2862175" y="6447836"/>
            <a:ext cx="36004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5EEDE9E-3714-B846-AA29-30DAB91DA4FB}"/>
              </a:ext>
            </a:extLst>
          </p:cNvPr>
          <p:cNvSpPr/>
          <p:nvPr/>
        </p:nvSpPr>
        <p:spPr>
          <a:xfrm>
            <a:off x="3218751" y="6447836"/>
            <a:ext cx="36004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D6F253F-FFFF-B448-B22C-432AFB1A5E47}"/>
              </a:ext>
            </a:extLst>
          </p:cNvPr>
          <p:cNvSpPr/>
          <p:nvPr/>
        </p:nvSpPr>
        <p:spPr>
          <a:xfrm>
            <a:off x="1439335" y="6447836"/>
            <a:ext cx="36004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42DEBD7-8348-5C4D-A8D3-4DCED2F2A943}"/>
              </a:ext>
            </a:extLst>
          </p:cNvPr>
          <p:cNvSpPr/>
          <p:nvPr/>
        </p:nvSpPr>
        <p:spPr>
          <a:xfrm>
            <a:off x="1795911" y="6447836"/>
            <a:ext cx="36004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B5E4B00-BCFD-8B44-B34E-9B4C1A52699C}"/>
              </a:ext>
            </a:extLst>
          </p:cNvPr>
          <p:cNvSpPr/>
          <p:nvPr/>
        </p:nvSpPr>
        <p:spPr>
          <a:xfrm>
            <a:off x="2152487" y="6447836"/>
            <a:ext cx="36004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4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/>
      <p:bldP spid="16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实验方法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B56539-2751-CF41-822C-7784B9FA0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728877"/>
            <a:ext cx="4396572" cy="195934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59D345E-3244-4743-A177-1E7A9E2A1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3" r="1458"/>
          <a:stretch/>
        </p:blipFill>
        <p:spPr bwMode="auto">
          <a:xfrm>
            <a:off x="839416" y="3820016"/>
            <a:ext cx="5662573" cy="23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369D42-4CE8-064A-BEC8-1F8ABC4B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542" y="2103984"/>
            <a:ext cx="4916058" cy="6045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C372F8-045A-5845-BC38-1D7892BDE7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0" b="2493"/>
          <a:stretch/>
        </p:blipFill>
        <p:spPr>
          <a:xfrm>
            <a:off x="7608167" y="3089401"/>
            <a:ext cx="2906567" cy="30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069" y="1407519"/>
            <a:ext cx="10454952" cy="18054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实验环境：语义分割，数据用</a:t>
            </a:r>
            <a:r>
              <a:rPr lang="en-US" altLang="zh-CN" sz="2800" dirty="0"/>
              <a:t>VOC12</a:t>
            </a:r>
            <a:r>
              <a:rPr lang="zh-CN" altLang="en-US" sz="2800" dirty="0"/>
              <a:t> </a:t>
            </a:r>
            <a:r>
              <a:rPr lang="en-US" altLang="zh-CN" sz="2800" dirty="0"/>
              <a:t>Aug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Backbone</a:t>
            </a:r>
            <a:r>
              <a:rPr lang="zh-CN" altLang="en-US" sz="2400" dirty="0"/>
              <a:t> </a:t>
            </a:r>
            <a:r>
              <a:rPr lang="en-US" altLang="zh-CN" sz="2400" dirty="0"/>
              <a:t>resnet50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Batchsize</a:t>
            </a:r>
            <a:r>
              <a:rPr lang="zh-CN" altLang="en-US" sz="2400" dirty="0"/>
              <a:t> </a:t>
            </a:r>
            <a:r>
              <a:rPr lang="en-US" altLang="zh-CN" sz="2400" dirty="0"/>
              <a:t>8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Iter</a:t>
            </a:r>
            <a:r>
              <a:rPr lang="zh-CN" altLang="en-US" sz="2400" dirty="0"/>
              <a:t> </a:t>
            </a:r>
            <a:r>
              <a:rPr lang="en-US" altLang="zh-CN" sz="2400" dirty="0"/>
              <a:t>40k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4D20CE6-FDCF-814C-A9A3-73F733715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91993"/>
              </p:ext>
            </p:extLst>
          </p:nvPr>
        </p:nvGraphicFramePr>
        <p:xfrm>
          <a:off x="803412" y="4238640"/>
          <a:ext cx="10585176" cy="199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872659538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21000144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354085324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114302937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22958854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095441940"/>
                    </a:ext>
                  </a:extLst>
                </a:gridCol>
              </a:tblGrid>
              <a:tr h="1053792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PSPNet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PSPNet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Up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PSPNet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Down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FFFF00"/>
                          </a:solidFill>
                        </a:rPr>
                        <a:t>SemFPN</a:t>
                      </a:r>
                      <a:endParaRPr lang="zh-CN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FFFF00"/>
                          </a:solidFill>
                        </a:rPr>
                        <a:t>SemFPN</a:t>
                      </a:r>
                      <a:endParaRPr lang="en-US" altLang="zh-CN" sz="2800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FFFF00"/>
                          </a:solidFill>
                        </a:rPr>
                        <a:t>Up</a:t>
                      </a:r>
                      <a:endParaRPr lang="zh-CN" altLang="en-US" sz="2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1007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mIoU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74.34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76.05</a:t>
                      </a:r>
                    </a:p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+1.71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76.11</a:t>
                      </a:r>
                    </a:p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+1.77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73.23</a:t>
                      </a:r>
                    </a:p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+3.94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8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97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实验结论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BD720E6-6460-294A-8F6C-BB3E160A9744}"/>
              </a:ext>
            </a:extLst>
          </p:cNvPr>
          <p:cNvSpPr txBox="1">
            <a:spLocks/>
          </p:cNvSpPr>
          <p:nvPr/>
        </p:nvSpPr>
        <p:spPr bwMode="auto">
          <a:xfrm>
            <a:off x="983432" y="1834585"/>
            <a:ext cx="483219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EDFD"/>
              </a:buClr>
              <a:buSzPct val="75000"/>
              <a:buFont typeface="Wingdings" panose="05000000000000000000" pitchFamily="2" charset="2"/>
              <a:buChar char="n"/>
              <a:defRPr sz="32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A9F4"/>
              </a:buClr>
              <a:buSzPct val="80000"/>
              <a:buFont typeface="Wingdings" panose="05000000000000000000" pitchFamily="2" charset="2"/>
              <a:buChar char="¨"/>
              <a:defRPr sz="28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DEFB"/>
              </a:buClr>
              <a:buSzPct val="65000"/>
              <a:buFont typeface="Wingdings" panose="05000000000000000000" pitchFamily="2" charset="2"/>
              <a:buChar char="n"/>
              <a:defRPr sz="24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A9F4"/>
              </a:buClr>
              <a:buSzPct val="70000"/>
              <a:buFont typeface="Wingdings" panose="05000000000000000000" pitchFamily="2" charset="2"/>
              <a:buChar char="¨"/>
              <a:defRPr sz="24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DEFB"/>
              </a:buClr>
              <a:buFont typeface="Wingdings" panose="05000000000000000000" pitchFamily="2" charset="2"/>
              <a:buChar char="§"/>
              <a:defRPr sz="24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kern="0" dirty="0"/>
              <a:t>完成相关实验</a:t>
            </a:r>
            <a:endParaRPr lang="en-US" altLang="zh-CN" sz="3600" kern="0" dirty="0"/>
          </a:p>
          <a:p>
            <a:pPr>
              <a:lnSpc>
                <a:spcPct val="150000"/>
              </a:lnSpc>
            </a:pPr>
            <a:r>
              <a:rPr lang="zh-CN" altLang="en-US" sz="3600" kern="0" dirty="0"/>
              <a:t>验证想法可行性</a:t>
            </a:r>
            <a:endParaRPr lang="en-US" altLang="zh-CN" sz="3600" kern="0" dirty="0"/>
          </a:p>
        </p:txBody>
      </p:sp>
    </p:spTree>
    <p:extLst>
      <p:ext uri="{BB962C8B-B14F-4D97-AF65-F5344CB8AC3E}">
        <p14:creationId xmlns:p14="http://schemas.microsoft.com/office/powerpoint/2010/main" val="270445046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10548D"/>
      </a:dk2>
      <a:lt2>
        <a:srgbClr val="0070C0"/>
      </a:lt2>
      <a:accent1>
        <a:srgbClr val="2196F3"/>
      </a:accent1>
      <a:accent2>
        <a:srgbClr val="03A9F4"/>
      </a:accent2>
      <a:accent3>
        <a:srgbClr val="BBDEFB"/>
      </a:accent3>
      <a:accent4>
        <a:srgbClr val="000000"/>
      </a:accent4>
      <a:accent5>
        <a:srgbClr val="FFFFFF"/>
      </a:accent5>
      <a:accent6>
        <a:srgbClr val="E8F4FE"/>
      </a:accent6>
      <a:hlink>
        <a:srgbClr val="025980"/>
      </a:hlink>
      <a:folHlink>
        <a:srgbClr val="0E88EC"/>
      </a:folHlink>
    </a:clrScheme>
    <a:fontScheme name="自定义 4">
      <a:majorFont>
        <a:latin typeface="Palatino Linotype"/>
        <a:ea typeface="黑体"/>
        <a:cs typeface=""/>
      </a:majorFont>
      <a:minorFont>
        <a:latin typeface="Palatino Linotyp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178</Words>
  <Application>Microsoft Macintosh PowerPoint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Microsoft YaHei Bold</vt:lpstr>
      <vt:lpstr>Palatino Linotype</vt:lpstr>
      <vt:lpstr>Calibri</vt:lpstr>
      <vt:lpstr>Arial Black</vt:lpstr>
      <vt:lpstr>等线</vt:lpstr>
      <vt:lpstr>Microsoft YaHei</vt:lpstr>
      <vt:lpstr>Arial</vt:lpstr>
      <vt:lpstr>Wingdings</vt:lpstr>
      <vt:lpstr>等线</vt:lpstr>
      <vt:lpstr>Times New Roman</vt:lpstr>
      <vt:lpstr>Pixel</vt:lpstr>
      <vt:lpstr>PowerPoint 演示文稿</vt:lpstr>
      <vt:lpstr>之前方法</vt:lpstr>
      <vt:lpstr>研究动机</vt:lpstr>
      <vt:lpstr>研究方法</vt:lpstr>
      <vt:lpstr>研究方法</vt:lpstr>
      <vt:lpstr>实验方法</vt:lpstr>
      <vt:lpstr>实验方法</vt:lpstr>
      <vt:lpstr>实验结果</vt:lpstr>
      <vt:lpstr>实验结论</vt:lpstr>
      <vt:lpstr>恳请老师同学批评指正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Microsoft Office User</cp:lastModifiedBy>
  <cp:revision>845</cp:revision>
  <dcterms:created xsi:type="dcterms:W3CDTF">2021-03-12T08:03:40Z</dcterms:created>
  <dcterms:modified xsi:type="dcterms:W3CDTF">2021-06-08T06:33:38Z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