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7" r:id="rId2"/>
    <p:sldId id="388" r:id="rId3"/>
    <p:sldId id="282" r:id="rId4"/>
    <p:sldId id="405" r:id="rId5"/>
    <p:sldId id="396" r:id="rId6"/>
    <p:sldId id="397" r:id="rId7"/>
    <p:sldId id="407" r:id="rId8"/>
    <p:sldId id="406" r:id="rId9"/>
    <p:sldId id="398" r:id="rId10"/>
    <p:sldId id="408" r:id="rId11"/>
    <p:sldId id="409" r:id="rId12"/>
    <p:sldId id="411" r:id="rId13"/>
    <p:sldId id="402" r:id="rId14"/>
    <p:sldId id="394" r:id="rId15"/>
  </p:sldIdLst>
  <p:sldSz cx="12192000" cy="6858000"/>
  <p:notesSz cx="6858000" cy="9144000"/>
  <p:embeddedFontLst>
    <p:embeddedFont>
      <p:font typeface="Microsoft YaHei" panose="020B0503020204020204" pitchFamily="34" charset="-122"/>
      <p:regular r:id="rId18"/>
      <p:bold r:id="rId19"/>
    </p:embeddedFont>
    <p:embeddedFont>
      <p:font typeface="等线" panose="02010600030101010101" pitchFamily="2" charset="-122"/>
      <p:regular r:id="rId20"/>
      <p:bold r:id="rId21"/>
    </p:embeddedFont>
    <p:embeddedFont>
      <p:font typeface="等线" panose="02010600030101010101" pitchFamily="2" charset="-122"/>
      <p:regular r:id="rId20"/>
      <p:bold r:id="rId21"/>
    </p:embeddedFont>
    <p:embeddedFont>
      <p:font typeface="Arial Black" panose="020B0604020202020204" pitchFamily="34" charset="0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Palatino Linotype" panose="02040502050505030304" pitchFamily="18" charset="0"/>
      <p:regular r:id="rId27"/>
      <p:bold r:id="rId28"/>
      <p:italic r:id="rId29"/>
      <p:boldItalic r:id="rId3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36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548D"/>
    <a:srgbClr val="FFFFFF"/>
    <a:srgbClr val="2196F3"/>
    <a:srgbClr val="BBDEFB"/>
    <a:srgbClr val="125B9A"/>
    <a:srgbClr val="1565AF"/>
    <a:srgbClr val="1976D2"/>
    <a:srgbClr val="D8EDFD"/>
    <a:srgbClr val="2C2C2C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5847" autoAdjust="0"/>
  </p:normalViewPr>
  <p:slideViewPr>
    <p:cSldViewPr>
      <p:cViewPr>
        <p:scale>
          <a:sx n="120" d="100"/>
          <a:sy n="120" d="100"/>
        </p:scale>
        <p:origin x="376" y="376"/>
      </p:cViewPr>
      <p:guideLst>
        <p:guide orient="horz" pos="2280"/>
        <p:guide pos="36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2E9AB-1049-46D6-82BE-8A4D81380047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06BFD-4F14-4A3C-AB96-01831F927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  <a:t>2021/6/11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 userDrawn="1"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rgbClr val="2196F3"/>
              </a:gs>
              <a:gs pos="64000">
                <a:srgbClr val="D8EDFD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pic>
        <p:nvPicPr>
          <p:cNvPr id="16" name="Picture 20" descr="hust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0" y="206375"/>
            <a:ext cx="9477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kumimoji="0" lang="zh-CN" altLang="en-US" sz="3600" b="1" i="0" u="none" strike="noStrike" kern="0" cap="none" spc="0" normalizeH="0" baseline="0" noProof="1" smtClean="0">
                <a:solidFill>
                  <a:srgbClr val="10548D"/>
                </a:solidFill>
                <a:latin typeface="等线" panose="02010600030101010101" charset="-122"/>
                <a:ea typeface="等线" panose="02010600030101010101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kumimoji="0" lang="zh-CN" altLang="en-US" sz="3600" b="0" i="0" u="none" strike="noStrike" kern="0" cap="none" spc="0" normalizeH="0" baseline="0" noProof="1" dirty="0" smtClean="0">
                <a:solidFill>
                  <a:srgbClr val="10548D"/>
                </a:solidFill>
                <a:latin typeface="等线" panose="02010600030101010101" charset="-122"/>
                <a:ea typeface="等线" panose="02010600030101010101" charset="-122"/>
                <a:cs typeface="+mj-cs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C49F2DC-E673-4E57-BC46-2501FA36ECF1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1032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rgbClr val="2196F3"/>
            </a:solidFill>
            <a:ln w="9525">
              <a:noFill/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8352367" cy="647700"/>
          </a:xfrm>
        </p:spPr>
        <p:txBody>
          <a:bodyPr/>
          <a:lstStyle>
            <a:lvl1pPr>
              <a:defRPr kumimoji="0" lang="zh-CN" altLang="en-US" sz="3600" b="1" i="0" u="none" strike="noStrike" kern="0" cap="none" spc="0" normalizeH="0" baseline="0" noProof="1" smtClean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baseline="0">
                <a:latin typeface="Palatino Linotype" panose="02040502050505030304" pitchFamily="18" charset="0"/>
                <a:ea typeface="等线" panose="02010600030101010101" charset="-122"/>
              </a:defRPr>
            </a:lvl1pPr>
            <a:lvl2pPr>
              <a:defRPr baseline="0">
                <a:latin typeface="Palatino Linotype" panose="02040502050505030304" pitchFamily="18" charset="0"/>
                <a:ea typeface="等线" panose="02010600030101010101" charset="-122"/>
              </a:defRPr>
            </a:lvl2pPr>
            <a:lvl3pPr>
              <a:defRPr baseline="0">
                <a:latin typeface="Palatino Linotype" panose="02040502050505030304" pitchFamily="18" charset="0"/>
                <a:ea typeface="等线" panose="02010600030101010101" charset="-122"/>
              </a:defRPr>
            </a:lvl3pPr>
            <a:lvl4pPr>
              <a:defRPr baseline="0">
                <a:latin typeface="Palatino Linotype" panose="02040502050505030304" pitchFamily="18" charset="0"/>
                <a:ea typeface="等线" panose="02010600030101010101" charset="-122"/>
              </a:defRPr>
            </a:lvl4pPr>
            <a:lvl5pPr>
              <a:defRPr baseline="0">
                <a:latin typeface="Palatino Linotype" panose="02040502050505030304" pitchFamily="18" charset="0"/>
                <a:ea typeface="等线" panose="0201060003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baseline="0">
                <a:latin typeface="Palatino Linotype" panose="0204050205050503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latin typeface="Palatino Linotype" panose="0204050205050503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23888" y="692150"/>
            <a:ext cx="8351837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rgbClr val="2196F3"/>
              </a:gs>
              <a:gs pos="64000">
                <a:srgbClr val="D8EDFD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rgbClr val="2196F3"/>
            </a:solidFill>
            <a:ln w="9525">
              <a:noFill/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0548D"/>
          </a:solidFill>
          <a:latin typeface="等线" panose="02010600030101010101" charset="-122"/>
          <a:ea typeface="等线" panose="02010600030101010101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EDFD"/>
        </a:buClr>
        <a:buSzPct val="75000"/>
        <a:buFont typeface="Wingdings" panose="05000000000000000000" pitchFamily="2" charset="2"/>
        <a:buChar char="n"/>
        <a:defRPr sz="3200">
          <a:solidFill>
            <a:srgbClr val="10548D"/>
          </a:solidFill>
          <a:latin typeface="等线" panose="02010600030101010101" charset="-122"/>
          <a:ea typeface="等线" panose="02010600030101010101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3A9F4"/>
        </a:buClr>
        <a:buSzPct val="80000"/>
        <a:buFont typeface="Wingdings" panose="05000000000000000000" pitchFamily="2" charset="2"/>
        <a:buChar char="¨"/>
        <a:defRPr sz="2800">
          <a:solidFill>
            <a:srgbClr val="10548D"/>
          </a:solidFill>
          <a:latin typeface="等线" panose="02010600030101010101" charset="-122"/>
          <a:ea typeface="等线" panose="0201060003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BDEFB"/>
        </a:buClr>
        <a:buSzPct val="65000"/>
        <a:buFont typeface="Wingdings" panose="05000000000000000000" pitchFamily="2" charset="2"/>
        <a:buChar char="n"/>
        <a:defRPr sz="2400">
          <a:solidFill>
            <a:srgbClr val="10548D"/>
          </a:solidFill>
          <a:latin typeface="等线" panose="02010600030101010101" charset="-122"/>
          <a:ea typeface="等线" panose="0201060003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3A9F4"/>
        </a:buClr>
        <a:buSzPct val="70000"/>
        <a:buFont typeface="Wingdings" panose="05000000000000000000" pitchFamily="2" charset="2"/>
        <a:buChar char="¨"/>
        <a:defRPr sz="2400">
          <a:solidFill>
            <a:srgbClr val="10548D"/>
          </a:solidFill>
          <a:latin typeface="等线" panose="02010600030101010101" charset="-122"/>
          <a:ea typeface="等线" panose="0201060003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BDEFB"/>
        </a:buClr>
        <a:buFont typeface="Wingdings" panose="05000000000000000000" pitchFamily="2" charset="2"/>
        <a:buChar char="§"/>
        <a:defRPr sz="2400">
          <a:solidFill>
            <a:srgbClr val="10548D"/>
          </a:solidFill>
          <a:latin typeface="等线" panose="02010600030101010101" charset="-122"/>
          <a:ea typeface="等线" panose="02010600030101010101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06B615-0D65-F44D-A25C-7CA8EE0CAA72}"/>
              </a:ext>
            </a:extLst>
          </p:cNvPr>
          <p:cNvSpPr txBox="1">
            <a:spLocks/>
          </p:cNvSpPr>
          <p:nvPr/>
        </p:nvSpPr>
        <p:spPr bwMode="auto">
          <a:xfrm>
            <a:off x="1019395" y="1741880"/>
            <a:ext cx="10153210" cy="27052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0" lang="zh-CN" altLang="en-US" sz="3600" b="1" i="0" u="none" strike="noStrike" kern="0" cap="none" spc="0" normalizeH="0" baseline="0" noProof="1" smtClean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200" dirty="0" err="1">
                <a:latin typeface="+mn-lt"/>
              </a:rPr>
              <a:t>Rezolution</a:t>
            </a:r>
            <a:endParaRPr lang="en-US" altLang="zh-CN" sz="7200" dirty="0">
              <a:latin typeface="+mn-lt"/>
            </a:endParaRP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Course Project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912C2A-734F-CA45-B678-313C3271655A}"/>
              </a:ext>
            </a:extLst>
          </p:cNvPr>
          <p:cNvSpPr txBox="1"/>
          <p:nvPr/>
        </p:nvSpPr>
        <p:spPr>
          <a:xfrm>
            <a:off x="2019300" y="4526334"/>
            <a:ext cx="8153400" cy="144841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赵轩磊</a:t>
            </a:r>
            <a:r>
              <a:rPr lang="en-US" altLang="zh-CN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严茹丹</a:t>
            </a:r>
            <a:r>
              <a:rPr lang="en-US" altLang="zh-CN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苏秦</a:t>
            </a:r>
            <a:r>
              <a:rPr lang="en-US" altLang="zh-CN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董思琪</a:t>
            </a:r>
            <a:br>
              <a:rPr lang="en-US" altLang="zh-CN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华中科技大学 电信学院 种子</a:t>
            </a:r>
            <a:r>
              <a:rPr lang="en-US" altLang="zh-CN" sz="24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4E2EC8-84D8-A74E-A257-FC98A90F4802}"/>
              </a:ext>
            </a:extLst>
          </p:cNvPr>
          <p:cNvSpPr txBox="1"/>
          <p:nvPr/>
        </p:nvSpPr>
        <p:spPr>
          <a:xfrm>
            <a:off x="1717831" y="2680103"/>
            <a:ext cx="8641124" cy="163221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cap="none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B56416-5E25-0047-A58A-38A5012DA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592635"/>
            <a:ext cx="6318448" cy="45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1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6BBD22-5578-4945-ADC1-2EABEE36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8" b="1"/>
          <a:stretch/>
        </p:blipFill>
        <p:spPr>
          <a:xfrm>
            <a:off x="1724274" y="2276872"/>
            <a:ext cx="8743452" cy="317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8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EC2F1C-37C1-E647-B9CF-7ECED529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21" y="2276872"/>
            <a:ext cx="9808158" cy="352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实验结论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BD720E6-6460-294A-8F6C-BB3E160A9744}"/>
              </a:ext>
            </a:extLst>
          </p:cNvPr>
          <p:cNvSpPr txBox="1">
            <a:spLocks/>
          </p:cNvSpPr>
          <p:nvPr/>
        </p:nvSpPr>
        <p:spPr bwMode="auto">
          <a:xfrm>
            <a:off x="839416" y="1371118"/>
            <a:ext cx="1029714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EDFD"/>
              </a:buClr>
              <a:buSzPct val="75000"/>
              <a:buFont typeface="Wingdings" panose="05000000000000000000" pitchFamily="2" charset="2"/>
              <a:buChar char="n"/>
              <a:defRPr sz="3200" baseline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A9F4"/>
              </a:buClr>
              <a:buSzPct val="80000"/>
              <a:buFont typeface="Wingdings" panose="05000000000000000000" pitchFamily="2" charset="2"/>
              <a:buChar char="¨"/>
              <a:defRPr sz="2800" baseline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DEFB"/>
              </a:buClr>
              <a:buSzPct val="65000"/>
              <a:buFont typeface="Wingdings" panose="05000000000000000000" pitchFamily="2" charset="2"/>
              <a:buChar char="n"/>
              <a:defRPr sz="2400" baseline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3A9F4"/>
              </a:buClr>
              <a:buSzPct val="70000"/>
              <a:buFont typeface="Wingdings" panose="05000000000000000000" pitchFamily="2" charset="2"/>
              <a:buChar char="¨"/>
              <a:defRPr sz="2400" baseline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BDEFB"/>
              </a:buClr>
              <a:buFont typeface="Wingdings" panose="05000000000000000000" pitchFamily="2" charset="2"/>
              <a:buChar char="§"/>
              <a:defRPr sz="2400" baseline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提出了一种上采样方法</a:t>
            </a:r>
            <a:r>
              <a:rPr lang="en-US" altLang="zh-CN" sz="3600" kern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Rezolution</a:t>
            </a:r>
            <a:endParaRPr lang="en-US" altLang="zh-CN" sz="36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将上采样过程定义为图片特征锐化，对双线性插值后的结果重新赋予重点</a:t>
            </a:r>
            <a:endParaRPr lang="en-US" altLang="zh-CN" sz="36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相较于基准方法</a:t>
            </a:r>
            <a:r>
              <a:rPr lang="en-US" altLang="zh-CN" sz="3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CARAFE</a:t>
            </a:r>
            <a:r>
              <a:rPr lang="zh-CN" altLang="en-US" sz="3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，性能提升</a:t>
            </a:r>
            <a:r>
              <a:rPr lang="en-US" altLang="zh-CN" sz="3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1.4%mIOU</a:t>
            </a:r>
            <a:r>
              <a:rPr lang="zh-CN" altLang="en-US" sz="3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计算量缩减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96%</a:t>
            </a:r>
            <a:r>
              <a:rPr lang="zh-CN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，参数量缩减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80%</a:t>
            </a:r>
            <a:r>
              <a:rPr lang="zh-CN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36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前期调研很重要</a:t>
            </a:r>
            <a:endParaRPr lang="en-US" altLang="zh-CN" sz="36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45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166466"/>
            <a:ext cx="9937104" cy="2525067"/>
          </a:xfrm>
        </p:spPr>
        <p:txBody>
          <a:bodyPr/>
          <a:lstStyle/>
          <a:p>
            <a:pPr algn="ctr"/>
            <a:r>
              <a:rPr lang="zh-CN" altLang="en-US" sz="6600" dirty="0">
                <a:latin typeface="Microsoft YaHei Bold" panose="020B0703020204020201" charset="-122"/>
                <a:ea typeface="Microsoft YaHei Bold" panose="020B0703020204020201" charset="-122"/>
              </a:rPr>
              <a:t>恳请老师同学批评指正</a:t>
            </a:r>
          </a:p>
        </p:txBody>
      </p:sp>
    </p:spTree>
    <p:extLst>
      <p:ext uri="{BB962C8B-B14F-4D97-AF65-F5344CB8AC3E}">
        <p14:creationId xmlns:p14="http://schemas.microsoft.com/office/powerpoint/2010/main" val="322461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数据 60">
            <a:extLst>
              <a:ext uri="{FF2B5EF4-FFF2-40B4-BE49-F238E27FC236}">
                <a16:creationId xmlns:a16="http://schemas.microsoft.com/office/drawing/2014/main" id="{5E2E23DA-3EF0-5643-ADFA-14085878BEBA}"/>
              </a:ext>
            </a:extLst>
          </p:cNvPr>
          <p:cNvSpPr/>
          <p:nvPr/>
        </p:nvSpPr>
        <p:spPr>
          <a:xfrm>
            <a:off x="3294930" y="3457272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数据 61">
            <a:extLst>
              <a:ext uri="{FF2B5EF4-FFF2-40B4-BE49-F238E27FC236}">
                <a16:creationId xmlns:a16="http://schemas.microsoft.com/office/drawing/2014/main" id="{9A11767D-FB8B-284A-97EA-AADB0C04C7D5}"/>
              </a:ext>
            </a:extLst>
          </p:cNvPr>
          <p:cNvSpPr/>
          <p:nvPr/>
        </p:nvSpPr>
        <p:spPr>
          <a:xfrm>
            <a:off x="3810830" y="3457272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数据 62">
            <a:extLst>
              <a:ext uri="{FF2B5EF4-FFF2-40B4-BE49-F238E27FC236}">
                <a16:creationId xmlns:a16="http://schemas.microsoft.com/office/drawing/2014/main" id="{6382C106-2993-F942-AD8B-D59F2113D494}"/>
              </a:ext>
            </a:extLst>
          </p:cNvPr>
          <p:cNvSpPr/>
          <p:nvPr/>
        </p:nvSpPr>
        <p:spPr>
          <a:xfrm>
            <a:off x="3164292" y="3603166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数据 63">
            <a:extLst>
              <a:ext uri="{FF2B5EF4-FFF2-40B4-BE49-F238E27FC236}">
                <a16:creationId xmlns:a16="http://schemas.microsoft.com/office/drawing/2014/main" id="{39F85E6D-B998-6C40-97F6-FA5C0C17A653}"/>
              </a:ext>
            </a:extLst>
          </p:cNvPr>
          <p:cNvSpPr/>
          <p:nvPr/>
        </p:nvSpPr>
        <p:spPr>
          <a:xfrm>
            <a:off x="3680192" y="3601288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5" name="数据 64">
            <a:extLst>
              <a:ext uri="{FF2B5EF4-FFF2-40B4-BE49-F238E27FC236}">
                <a16:creationId xmlns:a16="http://schemas.microsoft.com/office/drawing/2014/main" id="{78122727-B59F-8947-924E-B32799B45A3B}"/>
              </a:ext>
            </a:extLst>
          </p:cNvPr>
          <p:cNvSpPr/>
          <p:nvPr/>
        </p:nvSpPr>
        <p:spPr>
          <a:xfrm>
            <a:off x="3305240" y="3241248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数据 65">
            <a:extLst>
              <a:ext uri="{FF2B5EF4-FFF2-40B4-BE49-F238E27FC236}">
                <a16:creationId xmlns:a16="http://schemas.microsoft.com/office/drawing/2014/main" id="{359434F3-A768-1145-9B73-BF4815C21BA1}"/>
              </a:ext>
            </a:extLst>
          </p:cNvPr>
          <p:cNvSpPr/>
          <p:nvPr/>
        </p:nvSpPr>
        <p:spPr>
          <a:xfrm>
            <a:off x="3821140" y="3241248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数据 66">
            <a:extLst>
              <a:ext uri="{FF2B5EF4-FFF2-40B4-BE49-F238E27FC236}">
                <a16:creationId xmlns:a16="http://schemas.microsoft.com/office/drawing/2014/main" id="{245549F4-566D-544F-943C-CAC3E7512CDB}"/>
              </a:ext>
            </a:extLst>
          </p:cNvPr>
          <p:cNvSpPr/>
          <p:nvPr/>
        </p:nvSpPr>
        <p:spPr>
          <a:xfrm>
            <a:off x="3174602" y="3387142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数据 67">
            <a:extLst>
              <a:ext uri="{FF2B5EF4-FFF2-40B4-BE49-F238E27FC236}">
                <a16:creationId xmlns:a16="http://schemas.microsoft.com/office/drawing/2014/main" id="{760F4378-95C2-AB47-970B-D848614DCB12}"/>
              </a:ext>
            </a:extLst>
          </p:cNvPr>
          <p:cNvSpPr/>
          <p:nvPr/>
        </p:nvSpPr>
        <p:spPr>
          <a:xfrm>
            <a:off x="3690502" y="3385264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数据 56">
            <a:extLst>
              <a:ext uri="{FF2B5EF4-FFF2-40B4-BE49-F238E27FC236}">
                <a16:creationId xmlns:a16="http://schemas.microsoft.com/office/drawing/2014/main" id="{96B86C76-1E99-F449-9137-7B5CDB0AFFAB}"/>
              </a:ext>
            </a:extLst>
          </p:cNvPr>
          <p:cNvSpPr/>
          <p:nvPr/>
        </p:nvSpPr>
        <p:spPr>
          <a:xfrm>
            <a:off x="3284620" y="3044613"/>
            <a:ext cx="636228" cy="144016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数据 57">
            <a:extLst>
              <a:ext uri="{FF2B5EF4-FFF2-40B4-BE49-F238E27FC236}">
                <a16:creationId xmlns:a16="http://schemas.microsoft.com/office/drawing/2014/main" id="{323A279B-FEC7-4943-8F96-C1EFD30BE2BE}"/>
              </a:ext>
            </a:extLst>
          </p:cNvPr>
          <p:cNvSpPr/>
          <p:nvPr/>
        </p:nvSpPr>
        <p:spPr>
          <a:xfrm>
            <a:off x="3800520" y="3044613"/>
            <a:ext cx="636228" cy="144016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数据 58">
            <a:extLst>
              <a:ext uri="{FF2B5EF4-FFF2-40B4-BE49-F238E27FC236}">
                <a16:creationId xmlns:a16="http://schemas.microsoft.com/office/drawing/2014/main" id="{04C1AC6F-CC9A-A24C-9491-BF6C4FB71EE1}"/>
              </a:ext>
            </a:extLst>
          </p:cNvPr>
          <p:cNvSpPr/>
          <p:nvPr/>
        </p:nvSpPr>
        <p:spPr>
          <a:xfrm>
            <a:off x="3153982" y="3190507"/>
            <a:ext cx="636228" cy="144016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数据 59">
            <a:extLst>
              <a:ext uri="{FF2B5EF4-FFF2-40B4-BE49-F238E27FC236}">
                <a16:creationId xmlns:a16="http://schemas.microsoft.com/office/drawing/2014/main" id="{BB2D6AFC-59E1-114C-9EFB-506371164054}"/>
              </a:ext>
            </a:extLst>
          </p:cNvPr>
          <p:cNvSpPr/>
          <p:nvPr/>
        </p:nvSpPr>
        <p:spPr>
          <a:xfrm>
            <a:off x="3669882" y="3188629"/>
            <a:ext cx="636228" cy="144016"/>
          </a:xfrm>
          <a:prstGeom prst="flowChartInputOutpu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数据 48">
            <a:extLst>
              <a:ext uri="{FF2B5EF4-FFF2-40B4-BE49-F238E27FC236}">
                <a16:creationId xmlns:a16="http://schemas.microsoft.com/office/drawing/2014/main" id="{C1D5AE2D-86B6-2745-994C-B2BDB64F9B77}"/>
              </a:ext>
            </a:extLst>
          </p:cNvPr>
          <p:cNvSpPr/>
          <p:nvPr/>
        </p:nvSpPr>
        <p:spPr>
          <a:xfrm>
            <a:off x="3274310" y="2808423"/>
            <a:ext cx="636228" cy="144016"/>
          </a:xfrm>
          <a:prstGeom prst="flowChartInputOutpu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数据 49">
            <a:extLst>
              <a:ext uri="{FF2B5EF4-FFF2-40B4-BE49-F238E27FC236}">
                <a16:creationId xmlns:a16="http://schemas.microsoft.com/office/drawing/2014/main" id="{054E18A9-632F-8C4B-BADB-1289A1F564D8}"/>
              </a:ext>
            </a:extLst>
          </p:cNvPr>
          <p:cNvSpPr/>
          <p:nvPr/>
        </p:nvSpPr>
        <p:spPr>
          <a:xfrm>
            <a:off x="3790210" y="2808423"/>
            <a:ext cx="636228" cy="144016"/>
          </a:xfrm>
          <a:prstGeom prst="flowChartInputOutpu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数据 50">
            <a:extLst>
              <a:ext uri="{FF2B5EF4-FFF2-40B4-BE49-F238E27FC236}">
                <a16:creationId xmlns:a16="http://schemas.microsoft.com/office/drawing/2014/main" id="{C6B0C27A-3FA2-2D49-A95C-080A1E722087}"/>
              </a:ext>
            </a:extLst>
          </p:cNvPr>
          <p:cNvSpPr/>
          <p:nvPr/>
        </p:nvSpPr>
        <p:spPr>
          <a:xfrm>
            <a:off x="3143672" y="2954317"/>
            <a:ext cx="636228" cy="144016"/>
          </a:xfrm>
          <a:prstGeom prst="flowChartInputOutpu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数据 51">
            <a:extLst>
              <a:ext uri="{FF2B5EF4-FFF2-40B4-BE49-F238E27FC236}">
                <a16:creationId xmlns:a16="http://schemas.microsoft.com/office/drawing/2014/main" id="{19DE9EE7-5D0F-A04C-BF3E-64FF3440011D}"/>
              </a:ext>
            </a:extLst>
          </p:cNvPr>
          <p:cNvSpPr/>
          <p:nvPr/>
        </p:nvSpPr>
        <p:spPr>
          <a:xfrm>
            <a:off x="3659572" y="2952439"/>
            <a:ext cx="636228" cy="144016"/>
          </a:xfrm>
          <a:prstGeom prst="flowChartInputOutpu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数据 32">
            <a:extLst>
              <a:ext uri="{FF2B5EF4-FFF2-40B4-BE49-F238E27FC236}">
                <a16:creationId xmlns:a16="http://schemas.microsoft.com/office/drawing/2014/main" id="{85BC0558-944B-FE49-A337-2999F32C8060}"/>
              </a:ext>
            </a:extLst>
          </p:cNvPr>
          <p:cNvSpPr/>
          <p:nvPr/>
        </p:nvSpPr>
        <p:spPr>
          <a:xfrm>
            <a:off x="3284620" y="2592399"/>
            <a:ext cx="636228" cy="144016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数据 33">
            <a:extLst>
              <a:ext uri="{FF2B5EF4-FFF2-40B4-BE49-F238E27FC236}">
                <a16:creationId xmlns:a16="http://schemas.microsoft.com/office/drawing/2014/main" id="{842ED276-FC3B-3048-AEEF-C72D3DD0C73E}"/>
              </a:ext>
            </a:extLst>
          </p:cNvPr>
          <p:cNvSpPr/>
          <p:nvPr/>
        </p:nvSpPr>
        <p:spPr>
          <a:xfrm>
            <a:off x="3800520" y="2592399"/>
            <a:ext cx="636228" cy="144016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数据 34">
            <a:extLst>
              <a:ext uri="{FF2B5EF4-FFF2-40B4-BE49-F238E27FC236}">
                <a16:creationId xmlns:a16="http://schemas.microsoft.com/office/drawing/2014/main" id="{C35EA9B0-3339-404E-A304-EBB181ED2702}"/>
              </a:ext>
            </a:extLst>
          </p:cNvPr>
          <p:cNvSpPr/>
          <p:nvPr/>
        </p:nvSpPr>
        <p:spPr>
          <a:xfrm>
            <a:off x="3153982" y="2738293"/>
            <a:ext cx="636228" cy="144016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数据 35">
            <a:extLst>
              <a:ext uri="{FF2B5EF4-FFF2-40B4-BE49-F238E27FC236}">
                <a16:creationId xmlns:a16="http://schemas.microsoft.com/office/drawing/2014/main" id="{60241229-FDB6-1C40-A6AD-2DDEF9891084}"/>
              </a:ext>
            </a:extLst>
          </p:cNvPr>
          <p:cNvSpPr/>
          <p:nvPr/>
        </p:nvSpPr>
        <p:spPr>
          <a:xfrm>
            <a:off x="3669882" y="2736415"/>
            <a:ext cx="636228" cy="144016"/>
          </a:xfrm>
          <a:prstGeom prst="flowChartInputOutpu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8C7C8B-7C47-D247-8E75-FE270E05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之前方法</a:t>
            </a:r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F23D6BEC-9590-6A44-BAA7-298989FDA220}"/>
              </a:ext>
            </a:extLst>
          </p:cNvPr>
          <p:cNvSpPr/>
          <p:nvPr/>
        </p:nvSpPr>
        <p:spPr>
          <a:xfrm>
            <a:off x="551384" y="2355278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85E62DF5-DD8E-9747-AE93-41C5BB1ADAAE}"/>
              </a:ext>
            </a:extLst>
          </p:cNvPr>
          <p:cNvSpPr/>
          <p:nvPr/>
        </p:nvSpPr>
        <p:spPr>
          <a:xfrm>
            <a:off x="839416" y="2355278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8D518654-D61E-494D-8732-FEAE858A1D4B}"/>
              </a:ext>
            </a:extLst>
          </p:cNvPr>
          <p:cNvSpPr/>
          <p:nvPr/>
        </p:nvSpPr>
        <p:spPr>
          <a:xfrm>
            <a:off x="479376" y="2427286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86740398-A18D-1A4D-ABB0-6418726D8E38}"/>
              </a:ext>
            </a:extLst>
          </p:cNvPr>
          <p:cNvSpPr/>
          <p:nvPr/>
        </p:nvSpPr>
        <p:spPr>
          <a:xfrm>
            <a:off x="767408" y="2427286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744F98D3-C8D2-FF40-81E5-287E57638EA4}"/>
              </a:ext>
            </a:extLst>
          </p:cNvPr>
          <p:cNvSpPr/>
          <p:nvPr/>
        </p:nvSpPr>
        <p:spPr>
          <a:xfrm>
            <a:off x="1127448" y="2355278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B3F2FD6A-2855-4446-ABDC-17E2E59986BD}"/>
              </a:ext>
            </a:extLst>
          </p:cNvPr>
          <p:cNvSpPr/>
          <p:nvPr/>
        </p:nvSpPr>
        <p:spPr>
          <a:xfrm>
            <a:off x="1415480" y="2355278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9D9E1707-CC8A-7E4C-9366-76167983BF07}"/>
              </a:ext>
            </a:extLst>
          </p:cNvPr>
          <p:cNvSpPr/>
          <p:nvPr/>
        </p:nvSpPr>
        <p:spPr>
          <a:xfrm>
            <a:off x="1055440" y="2427286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482BC102-9F19-954B-BB5D-50A46207BD99}"/>
              </a:ext>
            </a:extLst>
          </p:cNvPr>
          <p:cNvSpPr/>
          <p:nvPr/>
        </p:nvSpPr>
        <p:spPr>
          <a:xfrm>
            <a:off x="1343472" y="2427286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立方体 19">
            <a:extLst>
              <a:ext uri="{FF2B5EF4-FFF2-40B4-BE49-F238E27FC236}">
                <a16:creationId xmlns:a16="http://schemas.microsoft.com/office/drawing/2014/main" id="{B2DE54D5-5F41-1248-BEF8-1015E4C537EB}"/>
              </a:ext>
            </a:extLst>
          </p:cNvPr>
          <p:cNvSpPr/>
          <p:nvPr/>
        </p:nvSpPr>
        <p:spPr>
          <a:xfrm>
            <a:off x="407368" y="2499294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立方体 20">
            <a:extLst>
              <a:ext uri="{FF2B5EF4-FFF2-40B4-BE49-F238E27FC236}">
                <a16:creationId xmlns:a16="http://schemas.microsoft.com/office/drawing/2014/main" id="{24058326-7B3E-EF4F-B38B-294026158D76}"/>
              </a:ext>
            </a:extLst>
          </p:cNvPr>
          <p:cNvSpPr/>
          <p:nvPr/>
        </p:nvSpPr>
        <p:spPr>
          <a:xfrm>
            <a:off x="695400" y="2499294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立方体 21">
            <a:extLst>
              <a:ext uri="{FF2B5EF4-FFF2-40B4-BE49-F238E27FC236}">
                <a16:creationId xmlns:a16="http://schemas.microsoft.com/office/drawing/2014/main" id="{4A9377FA-0A43-6049-A2E4-5638BE1EBB88}"/>
              </a:ext>
            </a:extLst>
          </p:cNvPr>
          <p:cNvSpPr/>
          <p:nvPr/>
        </p:nvSpPr>
        <p:spPr>
          <a:xfrm>
            <a:off x="335360" y="2571302"/>
            <a:ext cx="432048" cy="2232248"/>
          </a:xfrm>
          <a:prstGeom prst="cub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5EAC2B66-B1D5-A949-8B51-7EBF435EC207}"/>
              </a:ext>
            </a:extLst>
          </p:cNvPr>
          <p:cNvSpPr/>
          <p:nvPr/>
        </p:nvSpPr>
        <p:spPr>
          <a:xfrm>
            <a:off x="623392" y="2571302"/>
            <a:ext cx="432048" cy="2232248"/>
          </a:xfrm>
          <a:prstGeom prst="cub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8FD0E2E5-6678-5A46-9B27-4DD1FE29350E}"/>
              </a:ext>
            </a:extLst>
          </p:cNvPr>
          <p:cNvSpPr/>
          <p:nvPr/>
        </p:nvSpPr>
        <p:spPr>
          <a:xfrm>
            <a:off x="972261" y="2499294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EED3EB78-205C-E940-80FC-F73F015BAE99}"/>
              </a:ext>
            </a:extLst>
          </p:cNvPr>
          <p:cNvSpPr/>
          <p:nvPr/>
        </p:nvSpPr>
        <p:spPr>
          <a:xfrm>
            <a:off x="1260293" y="2499294"/>
            <a:ext cx="432048" cy="223224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立方体 25">
            <a:extLst>
              <a:ext uri="{FF2B5EF4-FFF2-40B4-BE49-F238E27FC236}">
                <a16:creationId xmlns:a16="http://schemas.microsoft.com/office/drawing/2014/main" id="{BF0617E3-4CFD-C34A-97DB-5F9584124BD2}"/>
              </a:ext>
            </a:extLst>
          </p:cNvPr>
          <p:cNvSpPr/>
          <p:nvPr/>
        </p:nvSpPr>
        <p:spPr>
          <a:xfrm>
            <a:off x="900253" y="2571302"/>
            <a:ext cx="432048" cy="2232248"/>
          </a:xfrm>
          <a:prstGeom prst="cub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立方体 26">
            <a:extLst>
              <a:ext uri="{FF2B5EF4-FFF2-40B4-BE49-F238E27FC236}">
                <a16:creationId xmlns:a16="http://schemas.microsoft.com/office/drawing/2014/main" id="{295C3266-32FE-FC4F-B60F-30C3EA2015DF}"/>
              </a:ext>
            </a:extLst>
          </p:cNvPr>
          <p:cNvSpPr/>
          <p:nvPr/>
        </p:nvSpPr>
        <p:spPr>
          <a:xfrm>
            <a:off x="1188285" y="2571302"/>
            <a:ext cx="432048" cy="2232248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0" name="数据 9">
            <a:extLst>
              <a:ext uri="{FF2B5EF4-FFF2-40B4-BE49-F238E27FC236}">
                <a16:creationId xmlns:a16="http://schemas.microsoft.com/office/drawing/2014/main" id="{198D8B6A-8C06-DA45-9AE6-68D942BB9FD3}"/>
              </a:ext>
            </a:extLst>
          </p:cNvPr>
          <p:cNvSpPr/>
          <p:nvPr/>
        </p:nvSpPr>
        <p:spPr>
          <a:xfrm>
            <a:off x="3294930" y="2376375"/>
            <a:ext cx="636228" cy="144016"/>
          </a:xfrm>
          <a:prstGeom prst="flowChartInputOutpu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数据 28">
            <a:extLst>
              <a:ext uri="{FF2B5EF4-FFF2-40B4-BE49-F238E27FC236}">
                <a16:creationId xmlns:a16="http://schemas.microsoft.com/office/drawing/2014/main" id="{CF3E3690-9385-A040-B1C1-74EDC47D406D}"/>
              </a:ext>
            </a:extLst>
          </p:cNvPr>
          <p:cNvSpPr/>
          <p:nvPr/>
        </p:nvSpPr>
        <p:spPr>
          <a:xfrm>
            <a:off x="3810830" y="2376375"/>
            <a:ext cx="636228" cy="144016"/>
          </a:xfrm>
          <a:prstGeom prst="flowChartInputOutpu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数据 29">
            <a:extLst>
              <a:ext uri="{FF2B5EF4-FFF2-40B4-BE49-F238E27FC236}">
                <a16:creationId xmlns:a16="http://schemas.microsoft.com/office/drawing/2014/main" id="{D88091DC-5FE2-C94F-9804-5339B45449AC}"/>
              </a:ext>
            </a:extLst>
          </p:cNvPr>
          <p:cNvSpPr/>
          <p:nvPr/>
        </p:nvSpPr>
        <p:spPr>
          <a:xfrm>
            <a:off x="3164292" y="2522269"/>
            <a:ext cx="636228" cy="144016"/>
          </a:xfrm>
          <a:prstGeom prst="flowChartInputOutpu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数据 30">
            <a:extLst>
              <a:ext uri="{FF2B5EF4-FFF2-40B4-BE49-F238E27FC236}">
                <a16:creationId xmlns:a16="http://schemas.microsoft.com/office/drawing/2014/main" id="{A90A43A2-6079-D842-B27C-8B742EB6395C}"/>
              </a:ext>
            </a:extLst>
          </p:cNvPr>
          <p:cNvSpPr/>
          <p:nvPr/>
        </p:nvSpPr>
        <p:spPr>
          <a:xfrm>
            <a:off x="3680192" y="2520391"/>
            <a:ext cx="636228" cy="144016"/>
          </a:xfrm>
          <a:prstGeom prst="flowChartInputOutpu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数据 68">
            <a:extLst>
              <a:ext uri="{FF2B5EF4-FFF2-40B4-BE49-F238E27FC236}">
                <a16:creationId xmlns:a16="http://schemas.microsoft.com/office/drawing/2014/main" id="{FD586094-4DCA-3546-9C6E-66B0544B250E}"/>
              </a:ext>
            </a:extLst>
          </p:cNvPr>
          <p:cNvSpPr/>
          <p:nvPr/>
        </p:nvSpPr>
        <p:spPr>
          <a:xfrm>
            <a:off x="3286902" y="4666401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数据 69">
            <a:extLst>
              <a:ext uri="{FF2B5EF4-FFF2-40B4-BE49-F238E27FC236}">
                <a16:creationId xmlns:a16="http://schemas.microsoft.com/office/drawing/2014/main" id="{759DAEAA-0B34-4345-8043-A84480C30656}"/>
              </a:ext>
            </a:extLst>
          </p:cNvPr>
          <p:cNvSpPr/>
          <p:nvPr/>
        </p:nvSpPr>
        <p:spPr>
          <a:xfrm>
            <a:off x="3802802" y="4666401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数据 70">
            <a:extLst>
              <a:ext uri="{FF2B5EF4-FFF2-40B4-BE49-F238E27FC236}">
                <a16:creationId xmlns:a16="http://schemas.microsoft.com/office/drawing/2014/main" id="{6442B728-94E6-8142-8B38-76C0587042F4}"/>
              </a:ext>
            </a:extLst>
          </p:cNvPr>
          <p:cNvSpPr/>
          <p:nvPr/>
        </p:nvSpPr>
        <p:spPr>
          <a:xfrm>
            <a:off x="3156264" y="4812295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数据 71">
            <a:extLst>
              <a:ext uri="{FF2B5EF4-FFF2-40B4-BE49-F238E27FC236}">
                <a16:creationId xmlns:a16="http://schemas.microsoft.com/office/drawing/2014/main" id="{E612238B-C9C8-FC42-B41A-C7894F958E30}"/>
              </a:ext>
            </a:extLst>
          </p:cNvPr>
          <p:cNvSpPr/>
          <p:nvPr/>
        </p:nvSpPr>
        <p:spPr>
          <a:xfrm>
            <a:off x="3672164" y="4810417"/>
            <a:ext cx="636228" cy="144016"/>
          </a:xfrm>
          <a:prstGeom prst="flowChartInputOut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3" name="数据 72">
            <a:extLst>
              <a:ext uri="{FF2B5EF4-FFF2-40B4-BE49-F238E27FC236}">
                <a16:creationId xmlns:a16="http://schemas.microsoft.com/office/drawing/2014/main" id="{CDB33931-301C-3845-8A04-0D7B88804311}"/>
              </a:ext>
            </a:extLst>
          </p:cNvPr>
          <p:cNvSpPr/>
          <p:nvPr/>
        </p:nvSpPr>
        <p:spPr>
          <a:xfrm>
            <a:off x="3297212" y="4450377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数据 73">
            <a:extLst>
              <a:ext uri="{FF2B5EF4-FFF2-40B4-BE49-F238E27FC236}">
                <a16:creationId xmlns:a16="http://schemas.microsoft.com/office/drawing/2014/main" id="{AF340B43-36F6-D042-85C2-380C26C85603}"/>
              </a:ext>
            </a:extLst>
          </p:cNvPr>
          <p:cNvSpPr/>
          <p:nvPr/>
        </p:nvSpPr>
        <p:spPr>
          <a:xfrm>
            <a:off x="3813112" y="4450377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数据 74">
            <a:extLst>
              <a:ext uri="{FF2B5EF4-FFF2-40B4-BE49-F238E27FC236}">
                <a16:creationId xmlns:a16="http://schemas.microsoft.com/office/drawing/2014/main" id="{D122A724-0DE5-0F44-8DC8-3EACE8B2A355}"/>
              </a:ext>
            </a:extLst>
          </p:cNvPr>
          <p:cNvSpPr/>
          <p:nvPr/>
        </p:nvSpPr>
        <p:spPr>
          <a:xfrm>
            <a:off x="3166574" y="4596271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数据 75">
            <a:extLst>
              <a:ext uri="{FF2B5EF4-FFF2-40B4-BE49-F238E27FC236}">
                <a16:creationId xmlns:a16="http://schemas.microsoft.com/office/drawing/2014/main" id="{CEEEEDB1-ABE0-ED4C-B59A-2CB876A47B55}"/>
              </a:ext>
            </a:extLst>
          </p:cNvPr>
          <p:cNvSpPr/>
          <p:nvPr/>
        </p:nvSpPr>
        <p:spPr>
          <a:xfrm>
            <a:off x="3682474" y="4594393"/>
            <a:ext cx="636228" cy="14401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4A7FF2-5450-824C-A2FA-17DAA762A7BB}"/>
              </a:ext>
            </a:extLst>
          </p:cNvPr>
          <p:cNvSpPr txBox="1"/>
          <p:nvPr/>
        </p:nvSpPr>
        <p:spPr>
          <a:xfrm>
            <a:off x="3536233" y="3763916"/>
            <a:ext cx="106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…</a:t>
            </a:r>
            <a:endParaRPr kumimoji="1" lang="zh-CN" altLang="en-US" sz="2400" b="1" dirty="0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0E912BDB-CFA3-9945-A5AF-8B4C88D54DE1}"/>
              </a:ext>
            </a:extLst>
          </p:cNvPr>
          <p:cNvSpPr/>
          <p:nvPr/>
        </p:nvSpPr>
        <p:spPr>
          <a:xfrm>
            <a:off x="2792214" y="2410771"/>
            <a:ext cx="274396" cy="2506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9BF5271-883D-3B41-977B-47B62B60DCBC}"/>
              </a:ext>
            </a:extLst>
          </p:cNvPr>
          <p:cNvSpPr txBox="1"/>
          <p:nvPr/>
        </p:nvSpPr>
        <p:spPr>
          <a:xfrm>
            <a:off x="3647728" y="1882183"/>
            <a:ext cx="47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16</a:t>
            </a:r>
            <a:endParaRPr kumimoji="1" lang="zh-CN" altLang="en-US" b="1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E9B5E1-961E-CF40-81FC-FE83B5D3776F}"/>
              </a:ext>
            </a:extLst>
          </p:cNvPr>
          <p:cNvSpPr txBox="1"/>
          <p:nvPr/>
        </p:nvSpPr>
        <p:spPr>
          <a:xfrm>
            <a:off x="695400" y="48598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4*4</a:t>
            </a:r>
            <a:r>
              <a:rPr kumimoji="1" lang="zh-CN" altLang="en-US" b="1" dirty="0"/>
              <a:t>*</a:t>
            </a:r>
            <a:r>
              <a:rPr kumimoji="1" lang="en-US" altLang="zh-CN" b="1" dirty="0"/>
              <a:t>C</a:t>
            </a:r>
            <a:endParaRPr kumimoji="1" lang="zh-CN" altLang="en-US" b="1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AC7B7435-D5CF-E742-B31C-4747CA19D2E8}"/>
              </a:ext>
            </a:extLst>
          </p:cNvPr>
          <p:cNvSpPr/>
          <p:nvPr/>
        </p:nvSpPr>
        <p:spPr>
          <a:xfrm>
            <a:off x="2053991" y="3632435"/>
            <a:ext cx="631354" cy="572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>
            <a:extLst>
              <a:ext uri="{FF2B5EF4-FFF2-40B4-BE49-F238E27FC236}">
                <a16:creationId xmlns:a16="http://schemas.microsoft.com/office/drawing/2014/main" id="{3D307AD6-CC4F-7344-8A8D-6D8BDC521524}"/>
              </a:ext>
            </a:extLst>
          </p:cNvPr>
          <p:cNvSpPr/>
          <p:nvPr/>
        </p:nvSpPr>
        <p:spPr>
          <a:xfrm>
            <a:off x="5817488" y="1484784"/>
            <a:ext cx="432048" cy="2232248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立方体 90">
            <a:extLst>
              <a:ext uri="{FF2B5EF4-FFF2-40B4-BE49-F238E27FC236}">
                <a16:creationId xmlns:a16="http://schemas.microsoft.com/office/drawing/2014/main" id="{5431E5BF-44DF-9F43-ACD2-5D282021ACB0}"/>
              </a:ext>
            </a:extLst>
          </p:cNvPr>
          <p:cNvSpPr/>
          <p:nvPr/>
        </p:nvSpPr>
        <p:spPr>
          <a:xfrm>
            <a:off x="6105520" y="1484784"/>
            <a:ext cx="432048" cy="2232248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立方体 91">
            <a:extLst>
              <a:ext uri="{FF2B5EF4-FFF2-40B4-BE49-F238E27FC236}">
                <a16:creationId xmlns:a16="http://schemas.microsoft.com/office/drawing/2014/main" id="{8A7A3F93-DC4B-1041-98F3-9C08650AF70B}"/>
              </a:ext>
            </a:extLst>
          </p:cNvPr>
          <p:cNvSpPr/>
          <p:nvPr/>
        </p:nvSpPr>
        <p:spPr>
          <a:xfrm>
            <a:off x="5709384" y="1595089"/>
            <a:ext cx="432048" cy="2232248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立方体 92">
            <a:extLst>
              <a:ext uri="{FF2B5EF4-FFF2-40B4-BE49-F238E27FC236}">
                <a16:creationId xmlns:a16="http://schemas.microsoft.com/office/drawing/2014/main" id="{70FE9852-4520-CA4A-A43D-8B19ECF220C9}"/>
              </a:ext>
            </a:extLst>
          </p:cNvPr>
          <p:cNvSpPr/>
          <p:nvPr/>
        </p:nvSpPr>
        <p:spPr>
          <a:xfrm>
            <a:off x="5997416" y="1595089"/>
            <a:ext cx="432048" cy="2232248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立方体 93">
            <a:extLst>
              <a:ext uri="{FF2B5EF4-FFF2-40B4-BE49-F238E27FC236}">
                <a16:creationId xmlns:a16="http://schemas.microsoft.com/office/drawing/2014/main" id="{2826C892-DA9A-3F47-B605-39AE6C943F16}"/>
              </a:ext>
            </a:extLst>
          </p:cNvPr>
          <p:cNvSpPr/>
          <p:nvPr/>
        </p:nvSpPr>
        <p:spPr>
          <a:xfrm>
            <a:off x="6879652" y="1484784"/>
            <a:ext cx="432048" cy="2232248"/>
          </a:xfrm>
          <a:prstGeom prst="cub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立方体 94">
            <a:extLst>
              <a:ext uri="{FF2B5EF4-FFF2-40B4-BE49-F238E27FC236}">
                <a16:creationId xmlns:a16="http://schemas.microsoft.com/office/drawing/2014/main" id="{D69DF538-92C6-6F4B-8556-AC841B6367F8}"/>
              </a:ext>
            </a:extLst>
          </p:cNvPr>
          <p:cNvSpPr/>
          <p:nvPr/>
        </p:nvSpPr>
        <p:spPr>
          <a:xfrm>
            <a:off x="7167684" y="1484784"/>
            <a:ext cx="432048" cy="2232248"/>
          </a:xfrm>
          <a:prstGeom prst="cub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立方体 95">
            <a:extLst>
              <a:ext uri="{FF2B5EF4-FFF2-40B4-BE49-F238E27FC236}">
                <a16:creationId xmlns:a16="http://schemas.microsoft.com/office/drawing/2014/main" id="{618DBEAC-5CBB-4E4F-9304-4297FF491CF3}"/>
              </a:ext>
            </a:extLst>
          </p:cNvPr>
          <p:cNvSpPr/>
          <p:nvPr/>
        </p:nvSpPr>
        <p:spPr>
          <a:xfrm>
            <a:off x="6771548" y="1595089"/>
            <a:ext cx="432048" cy="2232248"/>
          </a:xfrm>
          <a:prstGeom prst="cub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立方体 96">
            <a:extLst>
              <a:ext uri="{FF2B5EF4-FFF2-40B4-BE49-F238E27FC236}">
                <a16:creationId xmlns:a16="http://schemas.microsoft.com/office/drawing/2014/main" id="{BE839D69-FCC2-004B-B7B6-4BEC59FBCB59}"/>
              </a:ext>
            </a:extLst>
          </p:cNvPr>
          <p:cNvSpPr/>
          <p:nvPr/>
        </p:nvSpPr>
        <p:spPr>
          <a:xfrm>
            <a:off x="7059580" y="1595089"/>
            <a:ext cx="432048" cy="2232248"/>
          </a:xfrm>
          <a:prstGeom prst="cub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立方体 97">
            <a:extLst>
              <a:ext uri="{FF2B5EF4-FFF2-40B4-BE49-F238E27FC236}">
                <a16:creationId xmlns:a16="http://schemas.microsoft.com/office/drawing/2014/main" id="{E3DE8FEE-87BD-F24E-BD85-04E9FCF5C6E5}"/>
              </a:ext>
            </a:extLst>
          </p:cNvPr>
          <p:cNvSpPr/>
          <p:nvPr/>
        </p:nvSpPr>
        <p:spPr>
          <a:xfrm>
            <a:off x="8036220" y="1484784"/>
            <a:ext cx="432048" cy="2232248"/>
          </a:xfrm>
          <a:prstGeom prst="cub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立方体 98">
            <a:extLst>
              <a:ext uri="{FF2B5EF4-FFF2-40B4-BE49-F238E27FC236}">
                <a16:creationId xmlns:a16="http://schemas.microsoft.com/office/drawing/2014/main" id="{45C32B99-51B1-AC4F-B021-507BFCF89D4A}"/>
              </a:ext>
            </a:extLst>
          </p:cNvPr>
          <p:cNvSpPr/>
          <p:nvPr/>
        </p:nvSpPr>
        <p:spPr>
          <a:xfrm>
            <a:off x="8324252" y="1484784"/>
            <a:ext cx="432048" cy="2232248"/>
          </a:xfrm>
          <a:prstGeom prst="cub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立方体 99">
            <a:extLst>
              <a:ext uri="{FF2B5EF4-FFF2-40B4-BE49-F238E27FC236}">
                <a16:creationId xmlns:a16="http://schemas.microsoft.com/office/drawing/2014/main" id="{372F5CE0-AA55-DC4F-BEFA-884E7FF80B46}"/>
              </a:ext>
            </a:extLst>
          </p:cNvPr>
          <p:cNvSpPr/>
          <p:nvPr/>
        </p:nvSpPr>
        <p:spPr>
          <a:xfrm>
            <a:off x="7928116" y="1595089"/>
            <a:ext cx="432048" cy="2232248"/>
          </a:xfrm>
          <a:prstGeom prst="cub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立方体 100">
            <a:extLst>
              <a:ext uri="{FF2B5EF4-FFF2-40B4-BE49-F238E27FC236}">
                <a16:creationId xmlns:a16="http://schemas.microsoft.com/office/drawing/2014/main" id="{F9EF3895-06F9-5D42-B99A-3BFCDCCBD04E}"/>
              </a:ext>
            </a:extLst>
          </p:cNvPr>
          <p:cNvSpPr/>
          <p:nvPr/>
        </p:nvSpPr>
        <p:spPr>
          <a:xfrm>
            <a:off x="8216148" y="1595089"/>
            <a:ext cx="432048" cy="2232248"/>
          </a:xfrm>
          <a:prstGeom prst="cub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立方体 101">
            <a:extLst>
              <a:ext uri="{FF2B5EF4-FFF2-40B4-BE49-F238E27FC236}">
                <a16:creationId xmlns:a16="http://schemas.microsoft.com/office/drawing/2014/main" id="{B51BE283-0E63-884E-8A7E-2BC4832805AB}"/>
              </a:ext>
            </a:extLst>
          </p:cNvPr>
          <p:cNvSpPr/>
          <p:nvPr/>
        </p:nvSpPr>
        <p:spPr>
          <a:xfrm>
            <a:off x="9126910" y="1484784"/>
            <a:ext cx="432048" cy="2232248"/>
          </a:xfrm>
          <a:prstGeom prst="cub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立方体 102">
            <a:extLst>
              <a:ext uri="{FF2B5EF4-FFF2-40B4-BE49-F238E27FC236}">
                <a16:creationId xmlns:a16="http://schemas.microsoft.com/office/drawing/2014/main" id="{5D9346B7-C68B-D94F-9EA6-F1DACA57174E}"/>
              </a:ext>
            </a:extLst>
          </p:cNvPr>
          <p:cNvSpPr/>
          <p:nvPr/>
        </p:nvSpPr>
        <p:spPr>
          <a:xfrm>
            <a:off x="9414942" y="1484784"/>
            <a:ext cx="432048" cy="2232248"/>
          </a:xfrm>
          <a:prstGeom prst="cub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立方体 103">
            <a:extLst>
              <a:ext uri="{FF2B5EF4-FFF2-40B4-BE49-F238E27FC236}">
                <a16:creationId xmlns:a16="http://schemas.microsoft.com/office/drawing/2014/main" id="{C4ACA15B-3D8E-8F46-A17C-AC1EEA7AAC83}"/>
              </a:ext>
            </a:extLst>
          </p:cNvPr>
          <p:cNvSpPr/>
          <p:nvPr/>
        </p:nvSpPr>
        <p:spPr>
          <a:xfrm>
            <a:off x="9018806" y="1595089"/>
            <a:ext cx="432048" cy="2232248"/>
          </a:xfrm>
          <a:prstGeom prst="cub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立方体 104">
            <a:extLst>
              <a:ext uri="{FF2B5EF4-FFF2-40B4-BE49-F238E27FC236}">
                <a16:creationId xmlns:a16="http://schemas.microsoft.com/office/drawing/2014/main" id="{1AEE6F17-B070-0A47-A3D0-15A496032FBF}"/>
              </a:ext>
            </a:extLst>
          </p:cNvPr>
          <p:cNvSpPr/>
          <p:nvPr/>
        </p:nvSpPr>
        <p:spPr>
          <a:xfrm>
            <a:off x="9306838" y="1595089"/>
            <a:ext cx="432048" cy="2232248"/>
          </a:xfrm>
          <a:prstGeom prst="cub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AE8EF63-C2A4-F54A-9D7E-E86F52F47FF3}"/>
              </a:ext>
            </a:extLst>
          </p:cNvPr>
          <p:cNvSpPr txBox="1"/>
          <p:nvPr/>
        </p:nvSpPr>
        <p:spPr>
          <a:xfrm>
            <a:off x="7599732" y="1054898"/>
            <a:ext cx="47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16</a:t>
            </a:r>
            <a:endParaRPr kumimoji="1" lang="zh-CN" altLang="en-US" b="1" dirty="0"/>
          </a:p>
        </p:txBody>
      </p:sp>
      <p:sp>
        <p:nvSpPr>
          <p:cNvPr id="107" name="左大括号 106">
            <a:extLst>
              <a:ext uri="{FF2B5EF4-FFF2-40B4-BE49-F238E27FC236}">
                <a16:creationId xmlns:a16="http://schemas.microsoft.com/office/drawing/2014/main" id="{3477F328-3724-D347-8956-80572846C21D}"/>
              </a:ext>
            </a:extLst>
          </p:cNvPr>
          <p:cNvSpPr/>
          <p:nvPr/>
        </p:nvSpPr>
        <p:spPr>
          <a:xfrm>
            <a:off x="5231904" y="2410771"/>
            <a:ext cx="338084" cy="2506050"/>
          </a:xfrm>
          <a:prstGeom prst="leftBrace">
            <a:avLst>
              <a:gd name="adj1" fmla="val 8333"/>
              <a:gd name="adj2" fmla="val 49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1B757DD-B49B-7444-B7E2-DAC3D65FC049}"/>
              </a:ext>
            </a:extLst>
          </p:cNvPr>
          <p:cNvSpPr txBox="1"/>
          <p:nvPr/>
        </p:nvSpPr>
        <p:spPr>
          <a:xfrm>
            <a:off x="8150622" y="4946071"/>
            <a:ext cx="106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…</a:t>
            </a:r>
            <a:endParaRPr kumimoji="1" lang="zh-CN" altLang="en-US" sz="2400" b="1" dirty="0"/>
          </a:p>
        </p:txBody>
      </p:sp>
      <p:sp>
        <p:nvSpPr>
          <p:cNvPr id="109" name="立方体 108">
            <a:extLst>
              <a:ext uri="{FF2B5EF4-FFF2-40B4-BE49-F238E27FC236}">
                <a16:creationId xmlns:a16="http://schemas.microsoft.com/office/drawing/2014/main" id="{9D2E9029-C455-5643-A54A-05B18BB91752}"/>
              </a:ext>
            </a:extLst>
          </p:cNvPr>
          <p:cNvSpPr/>
          <p:nvPr/>
        </p:nvSpPr>
        <p:spPr>
          <a:xfrm>
            <a:off x="5772056" y="4154611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立方体 109">
            <a:extLst>
              <a:ext uri="{FF2B5EF4-FFF2-40B4-BE49-F238E27FC236}">
                <a16:creationId xmlns:a16="http://schemas.microsoft.com/office/drawing/2014/main" id="{859D7BDA-A420-FB48-AD6B-5EAB71E61E03}"/>
              </a:ext>
            </a:extLst>
          </p:cNvPr>
          <p:cNvSpPr/>
          <p:nvPr/>
        </p:nvSpPr>
        <p:spPr>
          <a:xfrm>
            <a:off x="6060088" y="4154611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立方体 110">
            <a:extLst>
              <a:ext uri="{FF2B5EF4-FFF2-40B4-BE49-F238E27FC236}">
                <a16:creationId xmlns:a16="http://schemas.microsoft.com/office/drawing/2014/main" id="{7C7EC90D-E31A-3645-8805-024C2E1E5A88}"/>
              </a:ext>
            </a:extLst>
          </p:cNvPr>
          <p:cNvSpPr/>
          <p:nvPr/>
        </p:nvSpPr>
        <p:spPr>
          <a:xfrm>
            <a:off x="5663952" y="4264916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立方体 111">
            <a:extLst>
              <a:ext uri="{FF2B5EF4-FFF2-40B4-BE49-F238E27FC236}">
                <a16:creationId xmlns:a16="http://schemas.microsoft.com/office/drawing/2014/main" id="{676C3D2D-9226-0F41-9A64-B7F9AF474070}"/>
              </a:ext>
            </a:extLst>
          </p:cNvPr>
          <p:cNvSpPr/>
          <p:nvPr/>
        </p:nvSpPr>
        <p:spPr>
          <a:xfrm>
            <a:off x="5951984" y="4264916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立方体 112">
            <a:extLst>
              <a:ext uri="{FF2B5EF4-FFF2-40B4-BE49-F238E27FC236}">
                <a16:creationId xmlns:a16="http://schemas.microsoft.com/office/drawing/2014/main" id="{3D7A609E-9F27-1947-8D68-C77E1A20E31F}"/>
              </a:ext>
            </a:extLst>
          </p:cNvPr>
          <p:cNvSpPr/>
          <p:nvPr/>
        </p:nvSpPr>
        <p:spPr>
          <a:xfrm>
            <a:off x="6862746" y="4154611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立方体 113">
            <a:extLst>
              <a:ext uri="{FF2B5EF4-FFF2-40B4-BE49-F238E27FC236}">
                <a16:creationId xmlns:a16="http://schemas.microsoft.com/office/drawing/2014/main" id="{38702E4B-42A6-364E-A89D-9AD1D454F3D3}"/>
              </a:ext>
            </a:extLst>
          </p:cNvPr>
          <p:cNvSpPr/>
          <p:nvPr/>
        </p:nvSpPr>
        <p:spPr>
          <a:xfrm>
            <a:off x="7150778" y="4154611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立方体 114">
            <a:extLst>
              <a:ext uri="{FF2B5EF4-FFF2-40B4-BE49-F238E27FC236}">
                <a16:creationId xmlns:a16="http://schemas.microsoft.com/office/drawing/2014/main" id="{06DC49EF-6FE7-DE44-8C1C-5DEA629145AF}"/>
              </a:ext>
            </a:extLst>
          </p:cNvPr>
          <p:cNvSpPr/>
          <p:nvPr/>
        </p:nvSpPr>
        <p:spPr>
          <a:xfrm>
            <a:off x="6754642" y="4264916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立方体 115">
            <a:extLst>
              <a:ext uri="{FF2B5EF4-FFF2-40B4-BE49-F238E27FC236}">
                <a16:creationId xmlns:a16="http://schemas.microsoft.com/office/drawing/2014/main" id="{44FEB9CA-155C-734C-90FE-25DB8BFD0322}"/>
              </a:ext>
            </a:extLst>
          </p:cNvPr>
          <p:cNvSpPr/>
          <p:nvPr/>
        </p:nvSpPr>
        <p:spPr>
          <a:xfrm>
            <a:off x="7042674" y="4264916"/>
            <a:ext cx="432048" cy="223224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右箭头 116">
            <a:extLst>
              <a:ext uri="{FF2B5EF4-FFF2-40B4-BE49-F238E27FC236}">
                <a16:creationId xmlns:a16="http://schemas.microsoft.com/office/drawing/2014/main" id="{6E1F1B8E-AB06-7344-B066-B81CE97B471A}"/>
              </a:ext>
            </a:extLst>
          </p:cNvPr>
          <p:cNvSpPr/>
          <p:nvPr/>
        </p:nvSpPr>
        <p:spPr>
          <a:xfrm>
            <a:off x="4511824" y="3638207"/>
            <a:ext cx="631354" cy="457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右箭头 117">
            <a:extLst>
              <a:ext uri="{FF2B5EF4-FFF2-40B4-BE49-F238E27FC236}">
                <a16:creationId xmlns:a16="http://schemas.microsoft.com/office/drawing/2014/main" id="{A81CF6A7-9A3F-4540-9CB3-AD2C339DE21A}"/>
              </a:ext>
            </a:extLst>
          </p:cNvPr>
          <p:cNvSpPr/>
          <p:nvPr/>
        </p:nvSpPr>
        <p:spPr>
          <a:xfrm>
            <a:off x="10128448" y="3671313"/>
            <a:ext cx="631354" cy="457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立方体 118">
            <a:extLst>
              <a:ext uri="{FF2B5EF4-FFF2-40B4-BE49-F238E27FC236}">
                <a16:creationId xmlns:a16="http://schemas.microsoft.com/office/drawing/2014/main" id="{D7AE7DC4-22A7-AF44-A6AE-F74C1BEF37B3}"/>
              </a:ext>
            </a:extLst>
          </p:cNvPr>
          <p:cNvSpPr/>
          <p:nvPr/>
        </p:nvSpPr>
        <p:spPr>
          <a:xfrm>
            <a:off x="11064552" y="2708920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立方体 119">
            <a:extLst>
              <a:ext uri="{FF2B5EF4-FFF2-40B4-BE49-F238E27FC236}">
                <a16:creationId xmlns:a16="http://schemas.microsoft.com/office/drawing/2014/main" id="{67AF3CAA-26AB-334C-91C4-E53E77CCBCCB}"/>
              </a:ext>
            </a:extLst>
          </p:cNvPr>
          <p:cNvSpPr/>
          <p:nvPr/>
        </p:nvSpPr>
        <p:spPr>
          <a:xfrm>
            <a:off x="11352584" y="2708920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立方体 120">
            <a:extLst>
              <a:ext uri="{FF2B5EF4-FFF2-40B4-BE49-F238E27FC236}">
                <a16:creationId xmlns:a16="http://schemas.microsoft.com/office/drawing/2014/main" id="{9591662A-A904-E54D-AFA4-4BC3F64778AD}"/>
              </a:ext>
            </a:extLst>
          </p:cNvPr>
          <p:cNvSpPr/>
          <p:nvPr/>
        </p:nvSpPr>
        <p:spPr>
          <a:xfrm>
            <a:off x="10956448" y="2819225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立方体 121">
            <a:extLst>
              <a:ext uri="{FF2B5EF4-FFF2-40B4-BE49-F238E27FC236}">
                <a16:creationId xmlns:a16="http://schemas.microsoft.com/office/drawing/2014/main" id="{807AA0C0-5FBC-4745-819F-E34358023280}"/>
              </a:ext>
            </a:extLst>
          </p:cNvPr>
          <p:cNvSpPr/>
          <p:nvPr/>
        </p:nvSpPr>
        <p:spPr>
          <a:xfrm>
            <a:off x="11244480" y="2819225"/>
            <a:ext cx="432048" cy="197275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禁止符 4">
            <a:extLst>
              <a:ext uri="{FF2B5EF4-FFF2-40B4-BE49-F238E27FC236}">
                <a16:creationId xmlns:a16="http://schemas.microsoft.com/office/drawing/2014/main" id="{C2C46F2D-FE34-BC4D-8484-4897A0145B7D}"/>
              </a:ext>
            </a:extLst>
          </p:cNvPr>
          <p:cNvSpPr/>
          <p:nvPr/>
        </p:nvSpPr>
        <p:spPr>
          <a:xfrm>
            <a:off x="3535052" y="1144634"/>
            <a:ext cx="4752000" cy="475768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8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研究动机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28800"/>
            <a:ext cx="10153128" cy="46857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目前上采样方法主要采用生成式方法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上采样方法丢失重点与细节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感受野与计算量成平方关系，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感受野会带来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计算量，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感受野受到限制</a:t>
            </a:r>
            <a:endParaRPr lang="en-US" altLang="zh-CN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新生成的图像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失去了位置信息</a:t>
            </a:r>
            <a:endParaRPr lang="en-US" altLang="zh-CN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大比例放大效果差，计算复杂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864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484314"/>
            <a:ext cx="10153128" cy="504103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Bilinear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Upsample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等比例放大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缺乏重点，丢失细节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Ours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根据原图，为插值后的图片赋予重点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将上采样定义为图片特征锐化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 descr="双线性插值- 程序员大本营">
            <a:extLst>
              <a:ext uri="{FF2B5EF4-FFF2-40B4-BE49-F238E27FC236}">
                <a16:creationId xmlns:a16="http://schemas.microsoft.com/office/drawing/2014/main" id="{4A31666A-53BC-8E49-943C-061DA53E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030091"/>
            <a:ext cx="4536058" cy="352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78C7C8B-7C47-D247-8E75-FE270E05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研究方法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09B562E-E98D-8C4C-AA39-230F19582A38}"/>
              </a:ext>
            </a:extLst>
          </p:cNvPr>
          <p:cNvSpPr/>
          <p:nvPr/>
        </p:nvSpPr>
        <p:spPr>
          <a:xfrm>
            <a:off x="2152176" y="3573016"/>
            <a:ext cx="1412465" cy="144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0CAA9788-776F-6F40-9A97-CBD98AC76492}"/>
              </a:ext>
            </a:extLst>
          </p:cNvPr>
          <p:cNvSpPr/>
          <p:nvPr/>
        </p:nvSpPr>
        <p:spPr>
          <a:xfrm>
            <a:off x="4672457" y="3573016"/>
            <a:ext cx="2160240" cy="144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Bilinear</a:t>
            </a:r>
          </a:p>
          <a:p>
            <a:pPr algn="ctr"/>
            <a:r>
              <a:rPr kumimoji="1"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Upsample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14B2494E-7E8A-BA4C-9FFD-5131EE739897}"/>
              </a:ext>
            </a:extLst>
          </p:cNvPr>
          <p:cNvSpPr/>
          <p:nvPr/>
        </p:nvSpPr>
        <p:spPr>
          <a:xfrm>
            <a:off x="7840809" y="3573016"/>
            <a:ext cx="2160240" cy="144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Refine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C3D6774-975A-F248-928C-D81AED22147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39416" y="4293096"/>
            <a:ext cx="131276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CE232CFB-EA40-4C42-9E87-469E7E22AB2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3575720" y="4293096"/>
            <a:ext cx="1096737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56ED1A5C-60DA-C445-95BE-D77E4EFEFD9A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6832697" y="4293096"/>
            <a:ext cx="10081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A2602AC5-F6BB-D148-9DB5-88E9E19A438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8920929" y="2276872"/>
            <a:ext cx="0" cy="12961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4E42285F-B386-1145-8654-7A58E54140F9}"/>
              </a:ext>
            </a:extLst>
          </p:cNvPr>
          <p:cNvCxnSpPr>
            <a:cxnSpLocks/>
          </p:cNvCxnSpPr>
          <p:nvPr/>
        </p:nvCxnSpPr>
        <p:spPr>
          <a:xfrm>
            <a:off x="2858408" y="2276872"/>
            <a:ext cx="6062521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09A2008F-C53C-B848-8DDA-221E4BB2019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858408" y="2276872"/>
            <a:ext cx="1" cy="1296144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E1831A82-F893-1745-889F-D70435003978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0001049" y="4293096"/>
            <a:ext cx="1279527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1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78C7C8B-7C47-D247-8E75-FE270E05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实验方法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9FA0129-6322-6F46-9AE9-1C6C592C8852}"/>
              </a:ext>
            </a:extLst>
          </p:cNvPr>
          <p:cNvGrpSpPr/>
          <p:nvPr/>
        </p:nvGrpSpPr>
        <p:grpSpPr>
          <a:xfrm>
            <a:off x="789794" y="908720"/>
            <a:ext cx="10634798" cy="5584411"/>
            <a:chOff x="16189124" y="11369089"/>
            <a:chExt cx="10634798" cy="5584411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1DC20423-FE2C-2F42-9C45-5C9F02655515}"/>
                </a:ext>
              </a:extLst>
            </p:cNvPr>
            <p:cNvGrpSpPr/>
            <p:nvPr/>
          </p:nvGrpSpPr>
          <p:grpSpPr>
            <a:xfrm>
              <a:off x="16189124" y="11369089"/>
              <a:ext cx="10634798" cy="5584411"/>
              <a:chOff x="16189124" y="11369089"/>
              <a:chExt cx="10634798" cy="5584411"/>
            </a:xfrm>
          </p:grpSpPr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CE246CC2-DF9E-E34D-ABE1-5ED0E4061BA5}"/>
                  </a:ext>
                </a:extLst>
              </p:cNvPr>
              <p:cNvGrpSpPr/>
              <p:nvPr/>
            </p:nvGrpSpPr>
            <p:grpSpPr>
              <a:xfrm>
                <a:off x="18222336" y="14297760"/>
                <a:ext cx="3960286" cy="2655740"/>
                <a:chOff x="5502297" y="8562223"/>
                <a:chExt cx="3960286" cy="2655740"/>
              </a:xfrm>
            </p:grpSpPr>
            <p:grpSp>
              <p:nvGrpSpPr>
                <p:cNvPr id="273" name="组合 272">
                  <a:extLst>
                    <a:ext uri="{FF2B5EF4-FFF2-40B4-BE49-F238E27FC236}">
                      <a16:creationId xmlns:a16="http://schemas.microsoft.com/office/drawing/2014/main" id="{70D4B00C-94F9-1B4B-BA07-25F31DFAC30C}"/>
                    </a:ext>
                  </a:extLst>
                </p:cNvPr>
                <p:cNvGrpSpPr/>
                <p:nvPr/>
              </p:nvGrpSpPr>
              <p:grpSpPr>
                <a:xfrm>
                  <a:off x="5502297" y="10633975"/>
                  <a:ext cx="3960286" cy="583988"/>
                  <a:chOff x="5151874" y="9561289"/>
                  <a:chExt cx="3960286" cy="583988"/>
                </a:xfrm>
              </p:grpSpPr>
              <p:grpSp>
                <p:nvGrpSpPr>
                  <p:cNvPr id="292" name="组合 291">
                    <a:extLst>
                      <a:ext uri="{FF2B5EF4-FFF2-40B4-BE49-F238E27FC236}">
                        <a16:creationId xmlns:a16="http://schemas.microsoft.com/office/drawing/2014/main" id="{252D54A4-D134-794A-852B-E14F004B724D}"/>
                      </a:ext>
                    </a:extLst>
                  </p:cNvPr>
                  <p:cNvGrpSpPr/>
                  <p:nvPr/>
                </p:nvGrpSpPr>
                <p:grpSpPr>
                  <a:xfrm>
                    <a:off x="5151874" y="9561289"/>
                    <a:ext cx="1446175" cy="583988"/>
                    <a:chOff x="18592172" y="14510294"/>
                    <a:chExt cx="1254632" cy="432049"/>
                  </a:xfrm>
                </p:grpSpPr>
                <p:sp>
                  <p:nvSpPr>
                    <p:cNvPr id="303" name="矩形 302">
                      <a:extLst>
                        <a:ext uri="{FF2B5EF4-FFF2-40B4-BE49-F238E27FC236}">
                          <a16:creationId xmlns:a16="http://schemas.microsoft.com/office/drawing/2014/main" id="{8BF69A86-68E6-284C-98F9-0D1A9CF242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172" y="14510295"/>
                      <a:ext cx="360040" cy="288032"/>
                    </a:xfrm>
                    <a:prstGeom prst="rect">
                      <a:avLst/>
                    </a:prstGeom>
                    <a:solidFill>
                      <a:srgbClr val="33CCFF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04" name="矩形 303">
                      <a:extLst>
                        <a:ext uri="{FF2B5EF4-FFF2-40B4-BE49-F238E27FC236}">
                          <a16:creationId xmlns:a16="http://schemas.microsoft.com/office/drawing/2014/main" id="{E879FE87-7F66-6C44-A492-DF2DD42B7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950835" y="14510294"/>
                      <a:ext cx="360040" cy="288032"/>
                    </a:xfrm>
                    <a:prstGeom prst="rect">
                      <a:avLst/>
                    </a:prstGeom>
                    <a:solidFill>
                      <a:srgbClr val="33CCFF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" name="矩形 304">
                      <a:extLst>
                        <a:ext uri="{FF2B5EF4-FFF2-40B4-BE49-F238E27FC236}">
                          <a16:creationId xmlns:a16="http://schemas.microsoft.com/office/drawing/2014/main" id="{597EF3A6-1753-A943-90ED-7238BE13B5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309498" y="14510294"/>
                      <a:ext cx="360040" cy="288032"/>
                    </a:xfrm>
                    <a:prstGeom prst="rect">
                      <a:avLst/>
                    </a:prstGeom>
                    <a:solidFill>
                      <a:srgbClr val="33CCFF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" name="矩形 305">
                      <a:extLst>
                        <a:ext uri="{FF2B5EF4-FFF2-40B4-BE49-F238E27FC236}">
                          <a16:creationId xmlns:a16="http://schemas.microsoft.com/office/drawing/2014/main" id="{5974D448-6ECC-0542-BEF2-05C521290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69438" y="14654311"/>
                      <a:ext cx="360040" cy="288032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" name="矩形 306">
                      <a:extLst>
                        <a:ext uri="{FF2B5EF4-FFF2-40B4-BE49-F238E27FC236}">
                          <a16:creationId xmlns:a16="http://schemas.microsoft.com/office/drawing/2014/main" id="{FC7D5B00-3487-7F4A-A12E-D88E435D22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28101" y="14654310"/>
                      <a:ext cx="360040" cy="288032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08" name="矩形 307">
                      <a:extLst>
                        <a:ext uri="{FF2B5EF4-FFF2-40B4-BE49-F238E27FC236}">
                          <a16:creationId xmlns:a16="http://schemas.microsoft.com/office/drawing/2014/main" id="{DE91D914-C956-5045-BFC3-BBBEA8BE4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486764" y="14654310"/>
                      <a:ext cx="360040" cy="288032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293" name="组合 292">
                    <a:extLst>
                      <a:ext uri="{FF2B5EF4-FFF2-40B4-BE49-F238E27FC236}">
                        <a16:creationId xmlns:a16="http://schemas.microsoft.com/office/drawing/2014/main" id="{E8B41811-1F2E-E847-8153-91E52616D122}"/>
                      </a:ext>
                    </a:extLst>
                  </p:cNvPr>
                  <p:cNvGrpSpPr/>
                  <p:nvPr/>
                </p:nvGrpSpPr>
                <p:grpSpPr>
                  <a:xfrm>
                    <a:off x="7178391" y="9658012"/>
                    <a:ext cx="1933769" cy="307766"/>
                    <a:chOff x="21252926" y="14582302"/>
                    <a:chExt cx="1282824" cy="216024"/>
                  </a:xfrm>
                </p:grpSpPr>
                <p:sp>
                  <p:nvSpPr>
                    <p:cNvPr id="297" name="矩形 296">
                      <a:extLst>
                        <a:ext uri="{FF2B5EF4-FFF2-40B4-BE49-F238E27FC236}">
                          <a16:creationId xmlns:a16="http://schemas.microsoft.com/office/drawing/2014/main" id="{D1ED127E-A3BA-894A-978E-053C7CBFE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52926" y="14582302"/>
                      <a:ext cx="216024" cy="216024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" name="矩形 297">
                      <a:extLst>
                        <a:ext uri="{FF2B5EF4-FFF2-40B4-BE49-F238E27FC236}">
                          <a16:creationId xmlns:a16="http://schemas.microsoft.com/office/drawing/2014/main" id="{3A3B22EA-49C4-1541-B6D3-F52F9E7E0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68950" y="14582302"/>
                      <a:ext cx="216024" cy="216024"/>
                    </a:xfrm>
                    <a:prstGeom prst="rect">
                      <a:avLst/>
                    </a:prstGeom>
                    <a:solidFill>
                      <a:srgbClr val="33CCFF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" name="矩形 298">
                      <a:extLst>
                        <a:ext uri="{FF2B5EF4-FFF2-40B4-BE49-F238E27FC236}">
                          <a16:creationId xmlns:a16="http://schemas.microsoft.com/office/drawing/2014/main" id="{AD0AC3C9-6CAE-1C48-BA66-7D2B2F0685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84974" y="14582302"/>
                      <a:ext cx="216024" cy="216024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" name="矩形 299">
                      <a:extLst>
                        <a:ext uri="{FF2B5EF4-FFF2-40B4-BE49-F238E27FC236}">
                          <a16:creationId xmlns:a16="http://schemas.microsoft.com/office/drawing/2014/main" id="{4DD75529-3436-C049-A855-9C35160E8E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00998" y="14582302"/>
                      <a:ext cx="216024" cy="216024"/>
                    </a:xfrm>
                    <a:prstGeom prst="rect">
                      <a:avLst/>
                    </a:prstGeom>
                    <a:solidFill>
                      <a:srgbClr val="33CCFF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1" name="矩形 300">
                      <a:extLst>
                        <a:ext uri="{FF2B5EF4-FFF2-40B4-BE49-F238E27FC236}">
                          <a16:creationId xmlns:a16="http://schemas.microsoft.com/office/drawing/2014/main" id="{D576EFE9-4EF6-004B-AAE5-AF3B5902C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03702" y="14582302"/>
                      <a:ext cx="216024" cy="216024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" name="矩形 301">
                      <a:extLst>
                        <a:ext uri="{FF2B5EF4-FFF2-40B4-BE49-F238E27FC236}">
                          <a16:creationId xmlns:a16="http://schemas.microsoft.com/office/drawing/2014/main" id="{805CE8C9-5A83-8846-BDD3-0EB94EE2C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19726" y="14582302"/>
                      <a:ext cx="216024" cy="216024"/>
                    </a:xfrm>
                    <a:prstGeom prst="rect">
                      <a:avLst/>
                    </a:prstGeom>
                    <a:solidFill>
                      <a:srgbClr val="33CCFF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cxnSp>
                <p:nvCxnSpPr>
                  <p:cNvPr id="294" name="直线箭头连接符 121">
                    <a:extLst>
                      <a:ext uri="{FF2B5EF4-FFF2-40B4-BE49-F238E27FC236}">
                        <a16:creationId xmlns:a16="http://schemas.microsoft.com/office/drawing/2014/main" id="{3A4272B7-8BAE-3B41-9B3D-B2A8FB8621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801339" y="9691084"/>
                    <a:ext cx="0" cy="288082"/>
                  </a:xfrm>
                  <a:prstGeom prst="straightConnector1">
                    <a:avLst/>
                  </a:prstGeom>
                  <a:ln w="444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直接箭头连接符 5">
                    <a:extLst>
                      <a:ext uri="{FF2B5EF4-FFF2-40B4-BE49-F238E27FC236}">
                        <a16:creationId xmlns:a16="http://schemas.microsoft.com/office/drawing/2014/main" id="{5E9D1927-585C-D14E-B6A9-F68296A08D72}"/>
                      </a:ext>
                    </a:extLst>
                  </p:cNvPr>
                  <p:cNvCxnSpPr>
                    <a:cxnSpLocks/>
                    <a:stCxn id="303" idx="0"/>
                    <a:endCxn id="298" idx="0"/>
                  </p:cNvCxnSpPr>
                  <p:nvPr/>
                </p:nvCxnSpPr>
                <p:spPr>
                  <a:xfrm rot="16200000" flipH="1">
                    <a:off x="6464754" y="8455914"/>
                    <a:ext cx="96722" cy="2307475"/>
                  </a:xfrm>
                  <a:prstGeom prst="curvedConnector3">
                    <a:avLst>
                      <a:gd name="adj1" fmla="val -236347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直接箭头连接符 5">
                    <a:extLst>
                      <a:ext uri="{FF2B5EF4-FFF2-40B4-BE49-F238E27FC236}">
                        <a16:creationId xmlns:a16="http://schemas.microsoft.com/office/drawing/2014/main" id="{7C1CFD78-EFBB-D04F-B475-F20C6A05B0E5}"/>
                      </a:ext>
                    </a:extLst>
                  </p:cNvPr>
                  <p:cNvCxnSpPr>
                    <a:cxnSpLocks/>
                    <a:stCxn id="306" idx="2"/>
                    <a:endCxn id="297" idx="2"/>
                  </p:cNvCxnSpPr>
                  <p:nvPr/>
                </p:nvCxnSpPr>
                <p:spPr>
                  <a:xfrm rot="5400000" flipH="1" flipV="1">
                    <a:off x="6362709" y="9166775"/>
                    <a:ext cx="179499" cy="1777505"/>
                  </a:xfrm>
                  <a:prstGeom prst="curvedConnector3">
                    <a:avLst>
                      <a:gd name="adj1" fmla="val -127354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组合 273">
                  <a:extLst>
                    <a:ext uri="{FF2B5EF4-FFF2-40B4-BE49-F238E27FC236}">
                      <a16:creationId xmlns:a16="http://schemas.microsoft.com/office/drawing/2014/main" id="{0C549747-BA82-C549-AA9E-9BDF52BBAF7D}"/>
                    </a:ext>
                  </a:extLst>
                </p:cNvPr>
                <p:cNvGrpSpPr/>
                <p:nvPr/>
              </p:nvGrpSpPr>
              <p:grpSpPr>
                <a:xfrm>
                  <a:off x="6154493" y="8562223"/>
                  <a:ext cx="2035613" cy="1800117"/>
                  <a:chOff x="5163436" y="11474218"/>
                  <a:chExt cx="2057145" cy="1800117"/>
                </a:xfrm>
              </p:grpSpPr>
              <p:grpSp>
                <p:nvGrpSpPr>
                  <p:cNvPr id="275" name="组合 274">
                    <a:extLst>
                      <a:ext uri="{FF2B5EF4-FFF2-40B4-BE49-F238E27FC236}">
                        <a16:creationId xmlns:a16="http://schemas.microsoft.com/office/drawing/2014/main" id="{964D749F-408F-6E4B-B315-27054558FB1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732343" y="12028236"/>
                    <a:ext cx="1446175" cy="583988"/>
                    <a:chOff x="18592172" y="14510294"/>
                    <a:chExt cx="1254632" cy="432049"/>
                  </a:xfrm>
                </p:grpSpPr>
                <p:sp>
                  <p:nvSpPr>
                    <p:cNvPr id="286" name="矩形 285">
                      <a:extLst>
                        <a:ext uri="{FF2B5EF4-FFF2-40B4-BE49-F238E27FC236}">
                          <a16:creationId xmlns:a16="http://schemas.microsoft.com/office/drawing/2014/main" id="{39E5CCE1-8B96-C84B-A8C8-C69756249F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172" y="14510295"/>
                      <a:ext cx="360040" cy="288032"/>
                    </a:xfrm>
                    <a:prstGeom prst="rect">
                      <a:avLst/>
                    </a:prstGeom>
                    <a:solidFill>
                      <a:srgbClr val="33CCFF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87" name="矩形 286">
                      <a:extLst>
                        <a:ext uri="{FF2B5EF4-FFF2-40B4-BE49-F238E27FC236}">
                          <a16:creationId xmlns:a16="http://schemas.microsoft.com/office/drawing/2014/main" id="{3D78A631-A69B-564D-9C00-AE1674C424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950835" y="14510294"/>
                      <a:ext cx="360040" cy="288032"/>
                    </a:xfrm>
                    <a:prstGeom prst="rect">
                      <a:avLst/>
                    </a:prstGeom>
                    <a:solidFill>
                      <a:srgbClr val="33CCFF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矩形 287">
                      <a:extLst>
                        <a:ext uri="{FF2B5EF4-FFF2-40B4-BE49-F238E27FC236}">
                          <a16:creationId xmlns:a16="http://schemas.microsoft.com/office/drawing/2014/main" id="{8D3EA200-45E6-7649-B00C-A0FA34EF6A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309498" y="14510294"/>
                      <a:ext cx="360040" cy="288032"/>
                    </a:xfrm>
                    <a:prstGeom prst="rect">
                      <a:avLst/>
                    </a:prstGeom>
                    <a:solidFill>
                      <a:srgbClr val="33CCFF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9" name="矩形 288">
                      <a:extLst>
                        <a:ext uri="{FF2B5EF4-FFF2-40B4-BE49-F238E27FC236}">
                          <a16:creationId xmlns:a16="http://schemas.microsoft.com/office/drawing/2014/main" id="{81450E19-B891-7D40-826A-B39A44E4B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69438" y="14654311"/>
                      <a:ext cx="360040" cy="288032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90" name="矩形 289">
                      <a:extLst>
                        <a:ext uri="{FF2B5EF4-FFF2-40B4-BE49-F238E27FC236}">
                          <a16:creationId xmlns:a16="http://schemas.microsoft.com/office/drawing/2014/main" id="{819D04CE-C2AE-F84C-A8C6-546079C113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28101" y="14654310"/>
                      <a:ext cx="360040" cy="288032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91" name="矩形 290">
                      <a:extLst>
                        <a:ext uri="{FF2B5EF4-FFF2-40B4-BE49-F238E27FC236}">
                          <a16:creationId xmlns:a16="http://schemas.microsoft.com/office/drawing/2014/main" id="{F7D2C2C1-225A-7747-A1D2-1248A35EB8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486764" y="14654310"/>
                      <a:ext cx="360040" cy="288032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276" name="组合 275">
                    <a:extLst>
                      <a:ext uri="{FF2B5EF4-FFF2-40B4-BE49-F238E27FC236}">
                        <a16:creationId xmlns:a16="http://schemas.microsoft.com/office/drawing/2014/main" id="{D715EE4C-DC26-DF44-8EEF-7B089B68694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28915" y="12182670"/>
                    <a:ext cx="1800117" cy="383214"/>
                    <a:chOff x="21252926" y="14582302"/>
                    <a:chExt cx="1282824" cy="216024"/>
                  </a:xfrm>
                </p:grpSpPr>
                <p:sp>
                  <p:nvSpPr>
                    <p:cNvPr id="280" name="矩形 279">
                      <a:extLst>
                        <a:ext uri="{FF2B5EF4-FFF2-40B4-BE49-F238E27FC236}">
                          <a16:creationId xmlns:a16="http://schemas.microsoft.com/office/drawing/2014/main" id="{C6121CE5-0275-034B-BF55-35C3EC686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52926" y="14582302"/>
                      <a:ext cx="216024" cy="216024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81" name="矩形 280">
                      <a:extLst>
                        <a:ext uri="{FF2B5EF4-FFF2-40B4-BE49-F238E27FC236}">
                          <a16:creationId xmlns:a16="http://schemas.microsoft.com/office/drawing/2014/main" id="{17CE617A-8946-544D-9A6F-60B0383824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68950" y="14582302"/>
                      <a:ext cx="216024" cy="216024"/>
                    </a:xfrm>
                    <a:prstGeom prst="rect">
                      <a:avLst/>
                    </a:prstGeom>
                    <a:solidFill>
                      <a:srgbClr val="33CCFF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" name="矩形 281">
                      <a:extLst>
                        <a:ext uri="{FF2B5EF4-FFF2-40B4-BE49-F238E27FC236}">
                          <a16:creationId xmlns:a16="http://schemas.microsoft.com/office/drawing/2014/main" id="{0C8EDF20-5B22-784E-9FFA-1D4981A622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84974" y="14582302"/>
                      <a:ext cx="216024" cy="216024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" name="矩形 282">
                      <a:extLst>
                        <a:ext uri="{FF2B5EF4-FFF2-40B4-BE49-F238E27FC236}">
                          <a16:creationId xmlns:a16="http://schemas.microsoft.com/office/drawing/2014/main" id="{D55CC2FF-EAC5-C64C-AF1F-800876743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00998" y="14582302"/>
                      <a:ext cx="216024" cy="216024"/>
                    </a:xfrm>
                    <a:prstGeom prst="rect">
                      <a:avLst/>
                    </a:prstGeom>
                    <a:solidFill>
                      <a:srgbClr val="33CCFF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矩形 283">
                      <a:extLst>
                        <a:ext uri="{FF2B5EF4-FFF2-40B4-BE49-F238E27FC236}">
                          <a16:creationId xmlns:a16="http://schemas.microsoft.com/office/drawing/2014/main" id="{EB5B6310-D5D7-CA41-8724-85AC6F2331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03702" y="14582302"/>
                      <a:ext cx="216024" cy="216024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" name="矩形 284">
                      <a:extLst>
                        <a:ext uri="{FF2B5EF4-FFF2-40B4-BE49-F238E27FC236}">
                          <a16:creationId xmlns:a16="http://schemas.microsoft.com/office/drawing/2014/main" id="{C8960680-192E-D64B-BB29-0CA5CF573D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19726" y="14582302"/>
                      <a:ext cx="216024" cy="216024"/>
                    </a:xfrm>
                    <a:prstGeom prst="rect">
                      <a:avLst/>
                    </a:prstGeom>
                    <a:solidFill>
                      <a:srgbClr val="33CCFF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cxnSp>
                <p:nvCxnSpPr>
                  <p:cNvPr id="277" name="直线箭头连接符 121">
                    <a:extLst>
                      <a:ext uri="{FF2B5EF4-FFF2-40B4-BE49-F238E27FC236}">
                        <a16:creationId xmlns:a16="http://schemas.microsoft.com/office/drawing/2014/main" id="{15C5CFFF-7EEF-CE44-AF7A-1941FD67CA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362650" y="12302910"/>
                    <a:ext cx="0" cy="288082"/>
                  </a:xfrm>
                  <a:prstGeom prst="straightConnector1">
                    <a:avLst/>
                  </a:prstGeom>
                  <a:ln w="444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接箭头连接符 5">
                    <a:extLst>
                      <a:ext uri="{FF2B5EF4-FFF2-40B4-BE49-F238E27FC236}">
                        <a16:creationId xmlns:a16="http://schemas.microsoft.com/office/drawing/2014/main" id="{8D4058F7-B69A-524F-A8D4-5B41D775F181}"/>
                      </a:ext>
                    </a:extLst>
                  </p:cNvPr>
                  <p:cNvCxnSpPr>
                    <a:cxnSpLocks/>
                    <a:stCxn id="286" idx="1"/>
                    <a:endCxn id="281" idx="2"/>
                  </p:cNvCxnSpPr>
                  <p:nvPr/>
                </p:nvCxnSpPr>
                <p:spPr>
                  <a:xfrm rot="16200000" flipH="1">
                    <a:off x="6029174" y="11120730"/>
                    <a:ext cx="331779" cy="1284605"/>
                  </a:xfrm>
                  <a:prstGeom prst="curvedConnector4">
                    <a:avLst>
                      <a:gd name="adj1" fmla="val -68901"/>
                      <a:gd name="adj2" fmla="val 67544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箭头连接符 5">
                    <a:extLst>
                      <a:ext uri="{FF2B5EF4-FFF2-40B4-BE49-F238E27FC236}">
                        <a16:creationId xmlns:a16="http://schemas.microsoft.com/office/drawing/2014/main" id="{0129EC87-25D6-6D4E-B5AE-3D1153899898}"/>
                      </a:ext>
                    </a:extLst>
                  </p:cNvPr>
                  <p:cNvCxnSpPr>
                    <a:cxnSpLocks/>
                    <a:stCxn id="289" idx="2"/>
                    <a:endCxn id="280" idx="1"/>
                  </p:cNvCxnSpPr>
                  <p:nvPr/>
                </p:nvCxnSpPr>
                <p:spPr>
                  <a:xfrm rot="10800000" flipH="1">
                    <a:off x="5163436" y="11474220"/>
                    <a:ext cx="1865537" cy="534757"/>
                  </a:xfrm>
                  <a:prstGeom prst="curvedConnector4">
                    <a:avLst>
                      <a:gd name="adj1" fmla="val -14576"/>
                      <a:gd name="adj2" fmla="val 193934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7BAFCDEF-5FBE-2942-B283-19E21E57F239}"/>
                  </a:ext>
                </a:extLst>
              </p:cNvPr>
              <p:cNvGrpSpPr/>
              <p:nvPr/>
            </p:nvGrpSpPr>
            <p:grpSpPr>
              <a:xfrm>
                <a:off x="18797572" y="12492795"/>
                <a:ext cx="3212478" cy="607682"/>
                <a:chOff x="4749502" y="6459557"/>
                <a:chExt cx="3212478" cy="607682"/>
              </a:xfrm>
            </p:grpSpPr>
            <p:cxnSp>
              <p:nvCxnSpPr>
                <p:cNvPr id="270" name="直线箭头连接符 121">
                  <a:extLst>
                    <a:ext uri="{FF2B5EF4-FFF2-40B4-BE49-F238E27FC236}">
                      <a16:creationId xmlns:a16="http://schemas.microsoft.com/office/drawing/2014/main" id="{2D7BB6DA-7F95-134C-92B3-D108AEEC8BDC}"/>
                    </a:ext>
                  </a:extLst>
                </p:cNvPr>
                <p:cNvCxnSpPr>
                  <a:cxnSpLocks/>
                  <a:endCxn id="271" idx="1"/>
                </p:cNvCxnSpPr>
                <p:nvPr/>
              </p:nvCxnSpPr>
              <p:spPr>
                <a:xfrm>
                  <a:off x="4749502" y="6753935"/>
                  <a:ext cx="1052605" cy="9463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矩形: 圆角 1443">
                  <a:extLst>
                    <a:ext uri="{FF2B5EF4-FFF2-40B4-BE49-F238E27FC236}">
                      <a16:creationId xmlns:a16="http://schemas.microsoft.com/office/drawing/2014/main" id="{F26E6C3A-2386-614F-ACDE-9C2C1BA8D05A}"/>
                    </a:ext>
                  </a:extLst>
                </p:cNvPr>
                <p:cNvSpPr/>
                <p:nvPr/>
              </p:nvSpPr>
              <p:spPr>
                <a:xfrm>
                  <a:off x="5802107" y="6459557"/>
                  <a:ext cx="1107105" cy="607682"/>
                </a:xfrm>
                <a:prstGeom prst="round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双线性插值法</a:t>
                  </a:r>
                </a:p>
              </p:txBody>
            </p:sp>
            <p:cxnSp>
              <p:nvCxnSpPr>
                <p:cNvPr id="272" name="直线箭头连接符 121">
                  <a:extLst>
                    <a:ext uri="{FF2B5EF4-FFF2-40B4-BE49-F238E27FC236}">
                      <a16:creationId xmlns:a16="http://schemas.microsoft.com/office/drawing/2014/main" id="{6149C02F-1E91-EC44-9166-CC381AB737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09375" y="6777215"/>
                  <a:ext cx="1052605" cy="9463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5" name="直线箭头连接符 121">
                <a:extLst>
                  <a:ext uri="{FF2B5EF4-FFF2-40B4-BE49-F238E27FC236}">
                    <a16:creationId xmlns:a16="http://schemas.microsoft.com/office/drawing/2014/main" id="{84453BB2-C1B5-E049-B83E-23A030EA7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5622" y="14787505"/>
                <a:ext cx="1427405" cy="815237"/>
              </a:xfrm>
              <a:prstGeom prst="bentConnector3">
                <a:avLst>
                  <a:gd name="adj1" fmla="val 1434"/>
                </a:avLst>
              </a:prstGeom>
              <a:ln w="444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7B543698-EE10-E844-997B-75F48D53E02C}"/>
                  </a:ext>
                </a:extLst>
              </p:cNvPr>
              <p:cNvGrpSpPr/>
              <p:nvPr/>
            </p:nvGrpSpPr>
            <p:grpSpPr>
              <a:xfrm>
                <a:off x="21182609" y="14325337"/>
                <a:ext cx="3283054" cy="1574644"/>
                <a:chOff x="7470985" y="8219651"/>
                <a:chExt cx="3283054" cy="1574644"/>
              </a:xfrm>
            </p:grpSpPr>
            <p:cxnSp>
              <p:nvCxnSpPr>
                <p:cNvPr id="265" name="直线箭头连接符 121">
                  <a:extLst>
                    <a:ext uri="{FF2B5EF4-FFF2-40B4-BE49-F238E27FC236}">
                      <a16:creationId xmlns:a16="http://schemas.microsoft.com/office/drawing/2014/main" id="{29577CA7-1E59-5448-B43B-BC71B20B4B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28699" y="9490454"/>
                  <a:ext cx="625340" cy="6467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66" name="组合 265">
                  <a:extLst>
                    <a:ext uri="{FF2B5EF4-FFF2-40B4-BE49-F238E27FC236}">
                      <a16:creationId xmlns:a16="http://schemas.microsoft.com/office/drawing/2014/main" id="{1FD6C8FF-5BDC-E54F-8982-14BF6E760FDB}"/>
                    </a:ext>
                  </a:extLst>
                </p:cNvPr>
                <p:cNvGrpSpPr/>
                <p:nvPr/>
              </p:nvGrpSpPr>
              <p:grpSpPr>
                <a:xfrm>
                  <a:off x="7470985" y="8219651"/>
                  <a:ext cx="2657714" cy="1574644"/>
                  <a:chOff x="9484918" y="8198790"/>
                  <a:chExt cx="2657714" cy="1574644"/>
                </a:xfrm>
              </p:grpSpPr>
              <p:sp>
                <p:nvSpPr>
                  <p:cNvPr id="267" name="矩形: 圆角 1439">
                    <a:extLst>
                      <a:ext uri="{FF2B5EF4-FFF2-40B4-BE49-F238E27FC236}">
                        <a16:creationId xmlns:a16="http://schemas.microsoft.com/office/drawing/2014/main" id="{9EC42337-E63B-5140-9D7F-A524A00C8956}"/>
                      </a:ext>
                    </a:extLst>
                  </p:cNvPr>
                  <p:cNvSpPr/>
                  <p:nvPr/>
                </p:nvSpPr>
                <p:spPr>
                  <a:xfrm>
                    <a:off x="10923841" y="9165752"/>
                    <a:ext cx="1218791" cy="607682"/>
                  </a:xfrm>
                  <a:prstGeom prst="roundRect">
                    <a:avLst/>
                  </a:prstGeom>
                  <a:solidFill>
                    <a:srgbClr val="FFFFFF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b="1" dirty="0">
                        <a:solidFill>
                          <a:schemeClr val="tx1"/>
                        </a:solidFill>
                      </a:rPr>
                      <a:t>更新</a:t>
                    </a:r>
                  </a:p>
                </p:txBody>
              </p:sp>
              <p:cxnSp>
                <p:nvCxnSpPr>
                  <p:cNvPr id="268" name="直线箭头连接符 121">
                    <a:extLst>
                      <a:ext uri="{FF2B5EF4-FFF2-40B4-BE49-F238E27FC236}">
                        <a16:creationId xmlns:a16="http://schemas.microsoft.com/office/drawing/2014/main" id="{6A442567-BBC8-7543-96D5-41E2C526DF9E}"/>
                      </a:ext>
                    </a:extLst>
                  </p:cNvPr>
                  <p:cNvCxnSpPr>
                    <a:cxnSpLocks/>
                    <a:endCxn id="267" idx="1"/>
                  </p:cNvCxnSpPr>
                  <p:nvPr/>
                </p:nvCxnSpPr>
                <p:spPr>
                  <a:xfrm>
                    <a:off x="9484918" y="9469593"/>
                    <a:ext cx="1438923" cy="0"/>
                  </a:xfrm>
                  <a:prstGeom prst="straightConnector1">
                    <a:avLst/>
                  </a:prstGeom>
                  <a:ln w="444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直线箭头连接符 121">
                    <a:extLst>
                      <a:ext uri="{FF2B5EF4-FFF2-40B4-BE49-F238E27FC236}">
                        <a16:creationId xmlns:a16="http://schemas.microsoft.com/office/drawing/2014/main" id="{16B0E78D-AEAE-554D-8E06-8186D3737F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11528115" y="8198790"/>
                    <a:ext cx="5122" cy="966962"/>
                  </a:xfrm>
                  <a:prstGeom prst="straightConnector1">
                    <a:avLst/>
                  </a:prstGeom>
                  <a:ln w="444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7513B413-285F-0644-8694-4F8DF1DC52C0}"/>
                  </a:ext>
                </a:extLst>
              </p:cNvPr>
              <p:cNvGrpSpPr/>
              <p:nvPr/>
            </p:nvGrpSpPr>
            <p:grpSpPr>
              <a:xfrm>
                <a:off x="16189124" y="11674220"/>
                <a:ext cx="2460511" cy="2519432"/>
                <a:chOff x="1700740" y="5314828"/>
                <a:chExt cx="2460511" cy="2519432"/>
              </a:xfrm>
            </p:grpSpPr>
            <p:grpSp>
              <p:nvGrpSpPr>
                <p:cNvPr id="243" name="组合 242">
                  <a:extLst>
                    <a:ext uri="{FF2B5EF4-FFF2-40B4-BE49-F238E27FC236}">
                      <a16:creationId xmlns:a16="http://schemas.microsoft.com/office/drawing/2014/main" id="{4244F972-947F-7641-A5E2-CB7BE150778C}"/>
                    </a:ext>
                  </a:extLst>
                </p:cNvPr>
                <p:cNvGrpSpPr/>
                <p:nvPr/>
              </p:nvGrpSpPr>
              <p:grpSpPr>
                <a:xfrm>
                  <a:off x="2159297" y="5314828"/>
                  <a:ext cx="2001954" cy="2519432"/>
                  <a:chOff x="2212812" y="5307198"/>
                  <a:chExt cx="2001954" cy="2519432"/>
                </a:xfrm>
              </p:grpSpPr>
              <p:grpSp>
                <p:nvGrpSpPr>
                  <p:cNvPr id="245" name="组合 244">
                    <a:extLst>
                      <a:ext uri="{FF2B5EF4-FFF2-40B4-BE49-F238E27FC236}">
                        <a16:creationId xmlns:a16="http://schemas.microsoft.com/office/drawing/2014/main" id="{02F38D01-F651-084D-9E70-CEFB050652DB}"/>
                      </a:ext>
                    </a:extLst>
                  </p:cNvPr>
                  <p:cNvGrpSpPr/>
                  <p:nvPr/>
                </p:nvGrpSpPr>
                <p:grpSpPr>
                  <a:xfrm>
                    <a:off x="2215387" y="7406695"/>
                    <a:ext cx="1256239" cy="419935"/>
                    <a:chOff x="1928230" y="2489400"/>
                    <a:chExt cx="1073192" cy="360040"/>
                  </a:xfrm>
                </p:grpSpPr>
                <p:sp>
                  <p:nvSpPr>
                    <p:cNvPr id="262" name="矩形 261">
                      <a:extLst>
                        <a:ext uri="{FF2B5EF4-FFF2-40B4-BE49-F238E27FC236}">
                          <a16:creationId xmlns:a16="http://schemas.microsoft.com/office/drawing/2014/main" id="{1CA8B84A-7AF4-C845-AC48-B9ECC9B26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8230" y="2489400"/>
                      <a:ext cx="360040" cy="36004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>
                        <a:highlight>
                          <a:srgbClr val="FFFF00"/>
                        </a:highlight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63" name="矩形 262">
                      <a:extLst>
                        <a:ext uri="{FF2B5EF4-FFF2-40B4-BE49-F238E27FC236}">
                          <a16:creationId xmlns:a16="http://schemas.microsoft.com/office/drawing/2014/main" id="{0EE0AFC8-7DC0-F447-A7D4-9B7B38E22D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4806" y="2489400"/>
                      <a:ext cx="360040" cy="36004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>
                        <a:highlight>
                          <a:srgbClr val="FFFF00"/>
                        </a:highlight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64" name="矩形 263">
                      <a:extLst>
                        <a:ext uri="{FF2B5EF4-FFF2-40B4-BE49-F238E27FC236}">
                          <a16:creationId xmlns:a16="http://schemas.microsoft.com/office/drawing/2014/main" id="{38C94151-967F-BC44-8133-775FD37E8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1382" y="2489400"/>
                      <a:ext cx="360040" cy="36004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>
                        <a:highlight>
                          <a:srgbClr val="FFFF00"/>
                        </a:highlight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246" name="组合 245">
                    <a:extLst>
                      <a:ext uri="{FF2B5EF4-FFF2-40B4-BE49-F238E27FC236}">
                        <a16:creationId xmlns:a16="http://schemas.microsoft.com/office/drawing/2014/main" id="{A4078477-3013-4647-8534-FC341357A04C}"/>
                      </a:ext>
                    </a:extLst>
                  </p:cNvPr>
                  <p:cNvGrpSpPr/>
                  <p:nvPr/>
                </p:nvGrpSpPr>
                <p:grpSpPr>
                  <a:xfrm>
                    <a:off x="3793306" y="5791643"/>
                    <a:ext cx="421460" cy="1259809"/>
                    <a:chOff x="3173914" y="1315468"/>
                    <a:chExt cx="360049" cy="1080122"/>
                  </a:xfrm>
                </p:grpSpPr>
                <p:sp>
                  <p:nvSpPr>
                    <p:cNvPr id="259" name="矩形 258">
                      <a:extLst>
                        <a:ext uri="{FF2B5EF4-FFF2-40B4-BE49-F238E27FC236}">
                          <a16:creationId xmlns:a16="http://schemas.microsoft.com/office/drawing/2014/main" id="{29C7B560-1DCF-4046-BB65-AA0A64C5E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3914" y="1675510"/>
                      <a:ext cx="360040" cy="36004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>
                        <a:highlight>
                          <a:srgbClr val="FFFF00"/>
                        </a:highlight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60" name="矩形 259">
                      <a:extLst>
                        <a:ext uri="{FF2B5EF4-FFF2-40B4-BE49-F238E27FC236}">
                          <a16:creationId xmlns:a16="http://schemas.microsoft.com/office/drawing/2014/main" id="{B8EB0991-8D36-C048-B7F0-36A01AF89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3920" y="2035550"/>
                      <a:ext cx="360040" cy="36004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>
                        <a:highlight>
                          <a:srgbClr val="FFFF00"/>
                        </a:highlight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61" name="矩形 260">
                      <a:extLst>
                        <a:ext uri="{FF2B5EF4-FFF2-40B4-BE49-F238E27FC236}">
                          <a16:creationId xmlns:a16="http://schemas.microsoft.com/office/drawing/2014/main" id="{CCD117FE-A1BC-8145-97D6-D36FC0088D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3923" y="1315468"/>
                      <a:ext cx="360040" cy="36004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>
                        <a:highlight>
                          <a:srgbClr val="FFFF00"/>
                        </a:highlight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247" name="组合 246">
                    <a:extLst>
                      <a:ext uri="{FF2B5EF4-FFF2-40B4-BE49-F238E27FC236}">
                        <a16:creationId xmlns:a16="http://schemas.microsoft.com/office/drawing/2014/main" id="{D61739A1-FB62-0848-9195-C1AF8B99FE42}"/>
                      </a:ext>
                    </a:extLst>
                  </p:cNvPr>
                  <p:cNvGrpSpPr/>
                  <p:nvPr/>
                </p:nvGrpSpPr>
                <p:grpSpPr>
                  <a:xfrm>
                    <a:off x="2212812" y="5307198"/>
                    <a:ext cx="1258814" cy="1744254"/>
                    <a:chOff x="2212812" y="5307198"/>
                    <a:chExt cx="1258814" cy="1744254"/>
                  </a:xfrm>
                </p:grpSpPr>
                <p:sp>
                  <p:nvSpPr>
                    <p:cNvPr id="248" name="文本框 247">
                      <a:extLst>
                        <a:ext uri="{FF2B5EF4-FFF2-40B4-BE49-F238E27FC236}">
                          <a16:creationId xmlns:a16="http://schemas.microsoft.com/office/drawing/2014/main" id="{B81EF2F4-427B-EF41-B6F9-FB0A72AB6A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02742" y="5307198"/>
                      <a:ext cx="34657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49" name="组合 248">
                      <a:extLst>
                        <a:ext uri="{FF2B5EF4-FFF2-40B4-BE49-F238E27FC236}">
                          <a16:creationId xmlns:a16="http://schemas.microsoft.com/office/drawing/2014/main" id="{211EB02E-559E-0A4E-A80D-5B44E82F12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12812" y="5791643"/>
                      <a:ext cx="1258814" cy="1259809"/>
                      <a:chOff x="1979395" y="1628800"/>
                      <a:chExt cx="1073192" cy="1080120"/>
                    </a:xfrm>
                  </p:grpSpPr>
                  <p:sp>
                    <p:nvSpPr>
                      <p:cNvPr id="250" name="矩形 249">
                        <a:extLst>
                          <a:ext uri="{FF2B5EF4-FFF2-40B4-BE49-F238E27FC236}">
                            <a16:creationId xmlns:a16="http://schemas.microsoft.com/office/drawing/2014/main" id="{83C7EEE5-6F1A-8A4D-A967-0BA8F74F21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79395" y="1988840"/>
                        <a:ext cx="360040" cy="3600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51" name="矩形 250">
                        <a:extLst>
                          <a:ext uri="{FF2B5EF4-FFF2-40B4-BE49-F238E27FC236}">
                            <a16:creationId xmlns:a16="http://schemas.microsoft.com/office/drawing/2014/main" id="{1AD5E0A5-29A5-5140-87D3-204662E0B6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5971" y="1988840"/>
                        <a:ext cx="360040" cy="36004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dirty="0">
                          <a:highlight>
                            <a:srgbClr val="FFFF00"/>
                          </a:highlight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52" name="矩形 251">
                        <a:extLst>
                          <a:ext uri="{FF2B5EF4-FFF2-40B4-BE49-F238E27FC236}">
                            <a16:creationId xmlns:a16="http://schemas.microsoft.com/office/drawing/2014/main" id="{D4B4A9AD-13A3-FB44-83A9-7EBD4F6725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92547" y="1988840"/>
                        <a:ext cx="360040" cy="3600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53" name="矩形 252">
                        <a:extLst>
                          <a:ext uri="{FF2B5EF4-FFF2-40B4-BE49-F238E27FC236}">
                            <a16:creationId xmlns:a16="http://schemas.microsoft.com/office/drawing/2014/main" id="{94BB03A9-E8DD-5946-ACF9-8716EF4CB3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79395" y="2348880"/>
                        <a:ext cx="360040" cy="3600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54" name="矩形 253">
                        <a:extLst>
                          <a:ext uri="{FF2B5EF4-FFF2-40B4-BE49-F238E27FC236}">
                            <a16:creationId xmlns:a16="http://schemas.microsoft.com/office/drawing/2014/main" id="{A943D0D3-B807-8E4F-82BE-F5C301EF4C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5971" y="2348880"/>
                        <a:ext cx="360040" cy="3600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55" name="矩形 254">
                        <a:extLst>
                          <a:ext uri="{FF2B5EF4-FFF2-40B4-BE49-F238E27FC236}">
                            <a16:creationId xmlns:a16="http://schemas.microsoft.com/office/drawing/2014/main" id="{9C5AEABB-1DCF-154C-BAFA-D4D4F3F328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92547" y="2348880"/>
                        <a:ext cx="360040" cy="3600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56" name="矩形 255">
                        <a:extLst>
                          <a:ext uri="{FF2B5EF4-FFF2-40B4-BE49-F238E27FC236}">
                            <a16:creationId xmlns:a16="http://schemas.microsoft.com/office/drawing/2014/main" id="{8E2F91A1-668A-CC44-813F-7F786A8AFC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79395" y="1628800"/>
                        <a:ext cx="360040" cy="3600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57" name="矩形 256">
                        <a:extLst>
                          <a:ext uri="{FF2B5EF4-FFF2-40B4-BE49-F238E27FC236}">
                            <a16:creationId xmlns:a16="http://schemas.microsoft.com/office/drawing/2014/main" id="{D626C37C-C3F9-7844-AB58-9EEEBCA807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5971" y="1628800"/>
                        <a:ext cx="360040" cy="3600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58" name="矩形 257">
                        <a:extLst>
                          <a:ext uri="{FF2B5EF4-FFF2-40B4-BE49-F238E27FC236}">
                            <a16:creationId xmlns:a16="http://schemas.microsoft.com/office/drawing/2014/main" id="{67A9E94D-9889-B848-BBE3-589B5E5E9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92547" y="1628800"/>
                        <a:ext cx="360040" cy="36004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</p:grpSp>
              </p:grpSp>
            </p:grpSp>
            <p:sp>
              <p:nvSpPr>
                <p:cNvPr id="244" name="文本框 243">
                  <a:extLst>
                    <a:ext uri="{FF2B5EF4-FFF2-40B4-BE49-F238E27FC236}">
                      <a16:creationId xmlns:a16="http://schemas.microsoft.com/office/drawing/2014/main" id="{287FDBE7-9DC5-E34D-8581-AEB9BBD64865}"/>
                    </a:ext>
                  </a:extLst>
                </p:cNvPr>
                <p:cNvSpPr txBox="1"/>
                <p:nvPr/>
              </p:nvSpPr>
              <p:spPr>
                <a:xfrm>
                  <a:off x="1700740" y="6206989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0396DB4F-E07E-5943-839E-7E0A4FDB55AC}"/>
                  </a:ext>
                </a:extLst>
              </p:cNvPr>
              <p:cNvGrpSpPr/>
              <p:nvPr/>
            </p:nvGrpSpPr>
            <p:grpSpPr>
              <a:xfrm>
                <a:off x="21989303" y="11369089"/>
                <a:ext cx="2782596" cy="2618562"/>
                <a:chOff x="21989303" y="11369089"/>
                <a:chExt cx="2782596" cy="2618562"/>
              </a:xfrm>
            </p:grpSpPr>
            <p:grpSp>
              <p:nvGrpSpPr>
                <p:cNvPr id="189" name="组合 188">
                  <a:extLst>
                    <a:ext uri="{FF2B5EF4-FFF2-40B4-BE49-F238E27FC236}">
                      <a16:creationId xmlns:a16="http://schemas.microsoft.com/office/drawing/2014/main" id="{4C7D0B2A-C276-9744-909D-5C887D8B70EF}"/>
                    </a:ext>
                  </a:extLst>
                </p:cNvPr>
                <p:cNvGrpSpPr/>
                <p:nvPr/>
              </p:nvGrpSpPr>
              <p:grpSpPr>
                <a:xfrm>
                  <a:off x="22529941" y="11898193"/>
                  <a:ext cx="1666399" cy="1622476"/>
                  <a:chOff x="17594077" y="14870793"/>
                  <a:chExt cx="1631254" cy="1537074"/>
                </a:xfrm>
              </p:grpSpPr>
              <p:grpSp>
                <p:nvGrpSpPr>
                  <p:cNvPr id="206" name="组合 205">
                    <a:extLst>
                      <a:ext uri="{FF2B5EF4-FFF2-40B4-BE49-F238E27FC236}">
                        <a16:creationId xmlns:a16="http://schemas.microsoft.com/office/drawing/2014/main" id="{D4E0C846-79C2-2B4E-B26A-05463B33E425}"/>
                      </a:ext>
                    </a:extLst>
                  </p:cNvPr>
                  <p:cNvGrpSpPr/>
                  <p:nvPr/>
                </p:nvGrpSpPr>
                <p:grpSpPr>
                  <a:xfrm>
                    <a:off x="17594077" y="14870793"/>
                    <a:ext cx="1631254" cy="1537074"/>
                    <a:chOff x="1388170" y="3862711"/>
                    <a:chExt cx="2139456" cy="2142789"/>
                  </a:xfrm>
                </p:grpSpPr>
                <p:sp>
                  <p:nvSpPr>
                    <p:cNvPr id="209" name="矩形 208">
                      <a:extLst>
                        <a:ext uri="{FF2B5EF4-FFF2-40B4-BE49-F238E27FC236}">
                          <a16:creationId xmlns:a16="http://schemas.microsoft.com/office/drawing/2014/main" id="{B7AFDF12-9C23-854F-8AB9-C733B84BBB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88170" y="4222751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10" name="矩形 209">
                      <a:extLst>
                        <a:ext uri="{FF2B5EF4-FFF2-40B4-BE49-F238E27FC236}">
                          <a16:creationId xmlns:a16="http://schemas.microsoft.com/office/drawing/2014/main" id="{D4803786-CB8F-5F44-B339-385A8E14E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746" y="4222751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11" name="矩形 210">
                      <a:extLst>
                        <a:ext uri="{FF2B5EF4-FFF2-40B4-BE49-F238E27FC236}">
                          <a16:creationId xmlns:a16="http://schemas.microsoft.com/office/drawing/2014/main" id="{0DC2A953-BE2D-0A41-868F-9BF8C00A2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1322" y="4222751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12" name="矩形 211">
                      <a:extLst>
                        <a:ext uri="{FF2B5EF4-FFF2-40B4-BE49-F238E27FC236}">
                          <a16:creationId xmlns:a16="http://schemas.microsoft.com/office/drawing/2014/main" id="{AA62AE1F-6689-B24F-A971-EC6CFCA2F0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88170" y="4582791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13" name="矩形 212">
                      <a:extLst>
                        <a:ext uri="{FF2B5EF4-FFF2-40B4-BE49-F238E27FC236}">
                          <a16:creationId xmlns:a16="http://schemas.microsoft.com/office/drawing/2014/main" id="{362F43AB-C015-5741-B931-DEDD95872B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746" y="4582791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14" name="矩形 213">
                      <a:extLst>
                        <a:ext uri="{FF2B5EF4-FFF2-40B4-BE49-F238E27FC236}">
                          <a16:creationId xmlns:a16="http://schemas.microsoft.com/office/drawing/2014/main" id="{7DCBD335-6396-D64C-9443-0710D0F6A5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1322" y="4582791"/>
                      <a:ext cx="360040" cy="360040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15" name="矩形 214">
                      <a:extLst>
                        <a:ext uri="{FF2B5EF4-FFF2-40B4-BE49-F238E27FC236}">
                          <a16:creationId xmlns:a16="http://schemas.microsoft.com/office/drawing/2014/main" id="{94538856-16FF-304D-9218-55EDE67AD9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88170" y="3862711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16" name="矩形 215">
                      <a:extLst>
                        <a:ext uri="{FF2B5EF4-FFF2-40B4-BE49-F238E27FC236}">
                          <a16:creationId xmlns:a16="http://schemas.microsoft.com/office/drawing/2014/main" id="{5C1CA86E-044F-D041-9278-E97879F9A5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746" y="3862711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17" name="矩形 216">
                      <a:extLst>
                        <a:ext uri="{FF2B5EF4-FFF2-40B4-BE49-F238E27FC236}">
                          <a16:creationId xmlns:a16="http://schemas.microsoft.com/office/drawing/2014/main" id="{EFA4853F-D5D0-1347-A266-5881675B74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1322" y="3862711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18" name="矩形 217">
                      <a:extLst>
                        <a:ext uri="{FF2B5EF4-FFF2-40B4-BE49-F238E27FC236}">
                          <a16:creationId xmlns:a16="http://schemas.microsoft.com/office/drawing/2014/main" id="{2F87C8D8-D722-7240-9A09-86E0233958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54434" y="4222751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19" name="矩形 218">
                      <a:extLst>
                        <a:ext uri="{FF2B5EF4-FFF2-40B4-BE49-F238E27FC236}">
                          <a16:creationId xmlns:a16="http://schemas.microsoft.com/office/drawing/2014/main" id="{775093A7-6293-1048-AC94-0C28DE7BD6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1010" y="4222751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20" name="矩形 219">
                      <a:extLst>
                        <a:ext uri="{FF2B5EF4-FFF2-40B4-BE49-F238E27FC236}">
                          <a16:creationId xmlns:a16="http://schemas.microsoft.com/office/drawing/2014/main" id="{01FD72C6-F8DC-584F-B358-AF8322439A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86" y="4222751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21" name="矩形 220">
                      <a:extLst>
                        <a:ext uri="{FF2B5EF4-FFF2-40B4-BE49-F238E27FC236}">
                          <a16:creationId xmlns:a16="http://schemas.microsoft.com/office/drawing/2014/main" id="{6ADF789D-6AC8-F44E-B645-F1448EA35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54434" y="4582791"/>
                      <a:ext cx="360040" cy="360040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22" name="矩形 221">
                      <a:extLst>
                        <a:ext uri="{FF2B5EF4-FFF2-40B4-BE49-F238E27FC236}">
                          <a16:creationId xmlns:a16="http://schemas.microsoft.com/office/drawing/2014/main" id="{AF0DF68B-76D8-C946-AD0F-526338A8E9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1010" y="4582791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23" name="矩形 222">
                      <a:extLst>
                        <a:ext uri="{FF2B5EF4-FFF2-40B4-BE49-F238E27FC236}">
                          <a16:creationId xmlns:a16="http://schemas.microsoft.com/office/drawing/2014/main" id="{BA5177B9-67B3-A249-A4D3-4AB8660317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86" y="4582791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24" name="矩形 223">
                      <a:extLst>
                        <a:ext uri="{FF2B5EF4-FFF2-40B4-BE49-F238E27FC236}">
                          <a16:creationId xmlns:a16="http://schemas.microsoft.com/office/drawing/2014/main" id="{8E180366-B58A-C543-8D4D-3600E6198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54434" y="3862711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25" name="矩形 224">
                      <a:extLst>
                        <a:ext uri="{FF2B5EF4-FFF2-40B4-BE49-F238E27FC236}">
                          <a16:creationId xmlns:a16="http://schemas.microsoft.com/office/drawing/2014/main" id="{0747E173-8FA4-C24A-94B5-966B1F60A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1010" y="3862711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26" name="矩形 225">
                      <a:extLst>
                        <a:ext uri="{FF2B5EF4-FFF2-40B4-BE49-F238E27FC236}">
                          <a16:creationId xmlns:a16="http://schemas.microsoft.com/office/drawing/2014/main" id="{77A4B47A-94A6-EC45-864B-152ED69739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86" y="3862711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27" name="矩形 226">
                      <a:extLst>
                        <a:ext uri="{FF2B5EF4-FFF2-40B4-BE49-F238E27FC236}">
                          <a16:creationId xmlns:a16="http://schemas.microsoft.com/office/drawing/2014/main" id="{ADF924C5-599D-B64E-A0AA-6D60A19ED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52702" y="5285417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28" name="矩形 227">
                      <a:extLst>
                        <a:ext uri="{FF2B5EF4-FFF2-40B4-BE49-F238E27FC236}">
                          <a16:creationId xmlns:a16="http://schemas.microsoft.com/office/drawing/2014/main" id="{4019B8D7-149D-4C4C-AADA-403B444FDF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1010" y="5285420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29" name="矩形 228">
                      <a:extLst>
                        <a:ext uri="{FF2B5EF4-FFF2-40B4-BE49-F238E27FC236}">
                          <a16:creationId xmlns:a16="http://schemas.microsoft.com/office/drawing/2014/main" id="{E3B878F3-617E-4A4E-9495-CC58231E4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86" y="5285420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30" name="矩形 229">
                      <a:extLst>
                        <a:ext uri="{FF2B5EF4-FFF2-40B4-BE49-F238E27FC236}">
                          <a16:creationId xmlns:a16="http://schemas.microsoft.com/office/drawing/2014/main" id="{4311B6BC-DD0B-7D48-B4BD-AEB45B6636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54434" y="5645460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31" name="矩形 230">
                      <a:extLst>
                        <a:ext uri="{FF2B5EF4-FFF2-40B4-BE49-F238E27FC236}">
                          <a16:creationId xmlns:a16="http://schemas.microsoft.com/office/drawing/2014/main" id="{501B59CD-40A5-1540-AA1C-BBD19D4578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1010" y="5645460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32" name="矩形 231">
                      <a:extLst>
                        <a:ext uri="{FF2B5EF4-FFF2-40B4-BE49-F238E27FC236}">
                          <a16:creationId xmlns:a16="http://schemas.microsoft.com/office/drawing/2014/main" id="{C0D97389-18E8-DF4B-B550-C288159AF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86" y="5645460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33" name="矩形 232">
                      <a:extLst>
                        <a:ext uri="{FF2B5EF4-FFF2-40B4-BE49-F238E27FC236}">
                          <a16:creationId xmlns:a16="http://schemas.microsoft.com/office/drawing/2014/main" id="{C85BEAE6-CC62-A44F-801E-263C36A27D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54434" y="4925380"/>
                      <a:ext cx="360040" cy="360040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34" name="矩形 233">
                      <a:extLst>
                        <a:ext uri="{FF2B5EF4-FFF2-40B4-BE49-F238E27FC236}">
                          <a16:creationId xmlns:a16="http://schemas.microsoft.com/office/drawing/2014/main" id="{71FC9091-97A2-A945-B2EA-F4797C8D05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1010" y="4925380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35" name="矩形 234">
                      <a:extLst>
                        <a:ext uri="{FF2B5EF4-FFF2-40B4-BE49-F238E27FC236}">
                          <a16:creationId xmlns:a16="http://schemas.microsoft.com/office/drawing/2014/main" id="{D569B7AD-DB0F-C848-A18D-85790F3069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86" y="4925380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36" name="矩形 235">
                      <a:extLst>
                        <a:ext uri="{FF2B5EF4-FFF2-40B4-BE49-F238E27FC236}">
                          <a16:creationId xmlns:a16="http://schemas.microsoft.com/office/drawing/2014/main" id="{D662F137-52FF-D145-9296-4EFCD33890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88170" y="5285420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37" name="矩形 236">
                      <a:extLst>
                        <a:ext uri="{FF2B5EF4-FFF2-40B4-BE49-F238E27FC236}">
                          <a16:creationId xmlns:a16="http://schemas.microsoft.com/office/drawing/2014/main" id="{905E728F-D160-3D42-8D43-81F46D94A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746" y="5285420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38" name="矩形 237">
                      <a:extLst>
                        <a:ext uri="{FF2B5EF4-FFF2-40B4-BE49-F238E27FC236}">
                          <a16:creationId xmlns:a16="http://schemas.microsoft.com/office/drawing/2014/main" id="{FCDEEFFB-B660-B242-AA1A-4C37AC0033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88170" y="5645460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39" name="矩形 238">
                      <a:extLst>
                        <a:ext uri="{FF2B5EF4-FFF2-40B4-BE49-F238E27FC236}">
                          <a16:creationId xmlns:a16="http://schemas.microsoft.com/office/drawing/2014/main" id="{A7DFB7F6-04DF-A84D-AD24-F27AE7DB89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746" y="5645460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40" name="矩形 239">
                      <a:extLst>
                        <a:ext uri="{FF2B5EF4-FFF2-40B4-BE49-F238E27FC236}">
                          <a16:creationId xmlns:a16="http://schemas.microsoft.com/office/drawing/2014/main" id="{2ADC1769-7996-7A42-9705-D81BC1F44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88170" y="4925380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41" name="矩形 240">
                      <a:extLst>
                        <a:ext uri="{FF2B5EF4-FFF2-40B4-BE49-F238E27FC236}">
                          <a16:creationId xmlns:a16="http://schemas.microsoft.com/office/drawing/2014/main" id="{B60CBDF7-ECDA-D540-9E90-C86F10449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746" y="4925380"/>
                      <a:ext cx="360040" cy="36004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242" name="矩形 241">
                      <a:extLst>
                        <a:ext uri="{FF2B5EF4-FFF2-40B4-BE49-F238E27FC236}">
                          <a16:creationId xmlns:a16="http://schemas.microsoft.com/office/drawing/2014/main" id="{BD4EA4CF-1396-A344-A258-9FDF029256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1322" y="4925377"/>
                      <a:ext cx="353111" cy="360041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207" name="矩形 206">
                    <a:extLst>
                      <a:ext uri="{FF2B5EF4-FFF2-40B4-BE49-F238E27FC236}">
                        <a16:creationId xmlns:a16="http://schemas.microsoft.com/office/drawing/2014/main" id="{3B8C8878-450E-364E-BC9B-1EEFA5469BD4}"/>
                      </a:ext>
                    </a:extLst>
                  </p:cNvPr>
                  <p:cNvSpPr/>
                  <p:nvPr/>
                </p:nvSpPr>
                <p:spPr>
                  <a:xfrm>
                    <a:off x="18137828" y="15891335"/>
                    <a:ext cx="269234" cy="25826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208" name="矩形 207">
                    <a:extLst>
                      <a:ext uri="{FF2B5EF4-FFF2-40B4-BE49-F238E27FC236}">
                        <a16:creationId xmlns:a16="http://schemas.microsoft.com/office/drawing/2014/main" id="{993EFF45-A342-5046-ADCC-1CAFA5985E5A}"/>
                      </a:ext>
                    </a:extLst>
                  </p:cNvPr>
                  <p:cNvSpPr/>
                  <p:nvPr/>
                </p:nvSpPr>
                <p:spPr>
                  <a:xfrm>
                    <a:off x="18139149" y="16149601"/>
                    <a:ext cx="269234" cy="25826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90" name="组合 189">
                  <a:extLst>
                    <a:ext uri="{FF2B5EF4-FFF2-40B4-BE49-F238E27FC236}">
                      <a16:creationId xmlns:a16="http://schemas.microsoft.com/office/drawing/2014/main" id="{A6C1077F-23B6-BD45-9792-68ADB9B51820}"/>
                    </a:ext>
                  </a:extLst>
                </p:cNvPr>
                <p:cNvGrpSpPr/>
                <p:nvPr/>
              </p:nvGrpSpPr>
              <p:grpSpPr>
                <a:xfrm>
                  <a:off x="24491468" y="11898197"/>
                  <a:ext cx="280431" cy="1622476"/>
                  <a:chOff x="12939523" y="6067556"/>
                  <a:chExt cx="431819" cy="2281969"/>
                </a:xfrm>
                <a:solidFill>
                  <a:schemeClr val="accent4"/>
                </a:solidFill>
              </p:grpSpPr>
              <p:sp>
                <p:nvSpPr>
                  <p:cNvPr id="200" name="矩形 199">
                    <a:extLst>
                      <a:ext uri="{FF2B5EF4-FFF2-40B4-BE49-F238E27FC236}">
                        <a16:creationId xmlns:a16="http://schemas.microsoft.com/office/drawing/2014/main" id="{8ECC16F5-85AA-0A43-ABD0-1A83AA7CDCAF}"/>
                      </a:ext>
                    </a:extLst>
                  </p:cNvPr>
                  <p:cNvSpPr/>
                  <p:nvPr/>
                </p:nvSpPr>
                <p:spPr>
                  <a:xfrm>
                    <a:off x="12939523" y="6450982"/>
                    <a:ext cx="431819" cy="38342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1" name="矩形 200">
                    <a:extLst>
                      <a:ext uri="{FF2B5EF4-FFF2-40B4-BE49-F238E27FC236}">
                        <a16:creationId xmlns:a16="http://schemas.microsoft.com/office/drawing/2014/main" id="{B7405122-8E76-4E4D-8112-F656391B78CD}"/>
                      </a:ext>
                    </a:extLst>
                  </p:cNvPr>
                  <p:cNvSpPr/>
                  <p:nvPr/>
                </p:nvSpPr>
                <p:spPr>
                  <a:xfrm>
                    <a:off x="12939523" y="6834407"/>
                    <a:ext cx="431819" cy="38342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2" name="矩形 201">
                    <a:extLst>
                      <a:ext uri="{FF2B5EF4-FFF2-40B4-BE49-F238E27FC236}">
                        <a16:creationId xmlns:a16="http://schemas.microsoft.com/office/drawing/2014/main" id="{797F529E-D27A-A247-952E-BE8B115C3BB9}"/>
                      </a:ext>
                    </a:extLst>
                  </p:cNvPr>
                  <p:cNvSpPr/>
                  <p:nvPr/>
                </p:nvSpPr>
                <p:spPr>
                  <a:xfrm>
                    <a:off x="12939523" y="6067556"/>
                    <a:ext cx="431819" cy="38342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3" name="矩形 202">
                    <a:extLst>
                      <a:ext uri="{FF2B5EF4-FFF2-40B4-BE49-F238E27FC236}">
                        <a16:creationId xmlns:a16="http://schemas.microsoft.com/office/drawing/2014/main" id="{F8E0AFDF-B9D2-A048-90E3-35D760730103}"/>
                      </a:ext>
                    </a:extLst>
                  </p:cNvPr>
                  <p:cNvSpPr/>
                  <p:nvPr/>
                </p:nvSpPr>
                <p:spPr>
                  <a:xfrm>
                    <a:off x="12939523" y="7582674"/>
                    <a:ext cx="431819" cy="38342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4" name="矩形 203">
                    <a:extLst>
                      <a:ext uri="{FF2B5EF4-FFF2-40B4-BE49-F238E27FC236}">
                        <a16:creationId xmlns:a16="http://schemas.microsoft.com/office/drawing/2014/main" id="{6C842641-B93D-2147-BE5B-730E5718FAC3}"/>
                      </a:ext>
                    </a:extLst>
                  </p:cNvPr>
                  <p:cNvSpPr/>
                  <p:nvPr/>
                </p:nvSpPr>
                <p:spPr>
                  <a:xfrm>
                    <a:off x="12939523" y="7966099"/>
                    <a:ext cx="431819" cy="38342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5" name="矩形 204">
                    <a:extLst>
                      <a:ext uri="{FF2B5EF4-FFF2-40B4-BE49-F238E27FC236}">
                        <a16:creationId xmlns:a16="http://schemas.microsoft.com/office/drawing/2014/main" id="{A24BF1FC-2FDD-BC49-9881-94A1618CBAAE}"/>
                      </a:ext>
                    </a:extLst>
                  </p:cNvPr>
                  <p:cNvSpPr/>
                  <p:nvPr/>
                </p:nvSpPr>
                <p:spPr>
                  <a:xfrm>
                    <a:off x="12939523" y="7199248"/>
                    <a:ext cx="431819" cy="38342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91" name="组合 190">
                  <a:extLst>
                    <a:ext uri="{FF2B5EF4-FFF2-40B4-BE49-F238E27FC236}">
                      <a16:creationId xmlns:a16="http://schemas.microsoft.com/office/drawing/2014/main" id="{A1738AEB-13EE-B84A-96C9-E3998800074E}"/>
                    </a:ext>
                  </a:extLst>
                </p:cNvPr>
                <p:cNvGrpSpPr/>
                <p:nvPr/>
              </p:nvGrpSpPr>
              <p:grpSpPr>
                <a:xfrm>
                  <a:off x="22528592" y="13715035"/>
                  <a:ext cx="1666399" cy="272616"/>
                  <a:chOff x="10086027" y="8261056"/>
                  <a:chExt cx="1666399" cy="272616"/>
                </a:xfrm>
              </p:grpSpPr>
              <p:sp>
                <p:nvSpPr>
                  <p:cNvPr id="194" name="矩形 193">
                    <a:extLst>
                      <a:ext uri="{FF2B5EF4-FFF2-40B4-BE49-F238E27FC236}">
                        <a16:creationId xmlns:a16="http://schemas.microsoft.com/office/drawing/2014/main" id="{22150B46-14FD-944B-8111-7D4AD2AB8457}"/>
                      </a:ext>
                    </a:extLst>
                  </p:cNvPr>
                  <p:cNvSpPr/>
                  <p:nvPr/>
                </p:nvSpPr>
                <p:spPr>
                  <a:xfrm>
                    <a:off x="10916528" y="8261057"/>
                    <a:ext cx="280431" cy="272615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95" name="矩形 194">
                    <a:extLst>
                      <a:ext uri="{FF2B5EF4-FFF2-40B4-BE49-F238E27FC236}">
                        <a16:creationId xmlns:a16="http://schemas.microsoft.com/office/drawing/2014/main" id="{F9394566-4892-1E47-AC2F-9D943A029817}"/>
                      </a:ext>
                    </a:extLst>
                  </p:cNvPr>
                  <p:cNvSpPr/>
                  <p:nvPr/>
                </p:nvSpPr>
                <p:spPr>
                  <a:xfrm>
                    <a:off x="11194262" y="8261057"/>
                    <a:ext cx="280431" cy="272615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96" name="矩形 195">
                    <a:extLst>
                      <a:ext uri="{FF2B5EF4-FFF2-40B4-BE49-F238E27FC236}">
                        <a16:creationId xmlns:a16="http://schemas.microsoft.com/office/drawing/2014/main" id="{1FEC3C6B-1ADB-0141-890C-C8D930E0917E}"/>
                      </a:ext>
                    </a:extLst>
                  </p:cNvPr>
                  <p:cNvSpPr/>
                  <p:nvPr/>
                </p:nvSpPr>
                <p:spPr>
                  <a:xfrm>
                    <a:off x="11471995" y="8261057"/>
                    <a:ext cx="280431" cy="272615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97" name="矩形 196">
                    <a:extLst>
                      <a:ext uri="{FF2B5EF4-FFF2-40B4-BE49-F238E27FC236}">
                        <a16:creationId xmlns:a16="http://schemas.microsoft.com/office/drawing/2014/main" id="{78A16ED7-6204-3D4A-A7B3-463EE2D3437D}"/>
                      </a:ext>
                    </a:extLst>
                  </p:cNvPr>
                  <p:cNvSpPr/>
                  <p:nvPr/>
                </p:nvSpPr>
                <p:spPr>
                  <a:xfrm>
                    <a:off x="10086027" y="8261057"/>
                    <a:ext cx="280431" cy="272615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98" name="矩形 197">
                    <a:extLst>
                      <a:ext uri="{FF2B5EF4-FFF2-40B4-BE49-F238E27FC236}">
                        <a16:creationId xmlns:a16="http://schemas.microsoft.com/office/drawing/2014/main" id="{9C65AE9B-EA11-964E-BC8D-9CBE1C6941B2}"/>
                      </a:ext>
                    </a:extLst>
                  </p:cNvPr>
                  <p:cNvSpPr/>
                  <p:nvPr/>
                </p:nvSpPr>
                <p:spPr>
                  <a:xfrm>
                    <a:off x="10363760" y="8261057"/>
                    <a:ext cx="280431" cy="272615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99" name="矩形 198">
                    <a:extLst>
                      <a:ext uri="{FF2B5EF4-FFF2-40B4-BE49-F238E27FC236}">
                        <a16:creationId xmlns:a16="http://schemas.microsoft.com/office/drawing/2014/main" id="{DAFD5095-8FF1-E545-80BE-FB0BBD7BA02D}"/>
                      </a:ext>
                    </a:extLst>
                  </p:cNvPr>
                  <p:cNvSpPr/>
                  <p:nvPr/>
                </p:nvSpPr>
                <p:spPr>
                  <a:xfrm>
                    <a:off x="10642842" y="8261056"/>
                    <a:ext cx="275034" cy="27261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C1C70A6E-0F77-4340-99E4-2ABA516B3E2B}"/>
                    </a:ext>
                  </a:extLst>
                </p:cNvPr>
                <p:cNvSpPr txBox="1"/>
                <p:nvPr/>
              </p:nvSpPr>
              <p:spPr>
                <a:xfrm>
                  <a:off x="23144384" y="11369089"/>
                  <a:ext cx="492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kn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7A14E57A-E5DE-1F4A-AC33-F28D18EB207B}"/>
                    </a:ext>
                  </a:extLst>
                </p:cNvPr>
                <p:cNvSpPr txBox="1"/>
                <p:nvPr/>
              </p:nvSpPr>
              <p:spPr>
                <a:xfrm>
                  <a:off x="21989303" y="12579260"/>
                  <a:ext cx="492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kn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BAD82429-B510-4A49-877F-38B50DD892EE}"/>
                  </a:ext>
                </a:extLst>
              </p:cNvPr>
              <p:cNvGrpSpPr/>
              <p:nvPr/>
            </p:nvGrpSpPr>
            <p:grpSpPr>
              <a:xfrm>
                <a:off x="24659516" y="14551001"/>
                <a:ext cx="2164406" cy="2051542"/>
                <a:chOff x="24659516" y="14551001"/>
                <a:chExt cx="2164406" cy="2051542"/>
              </a:xfrm>
            </p:grpSpPr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13B1F781-47E8-C949-A6EA-11B8F776F655}"/>
                    </a:ext>
                  </a:extLst>
                </p:cNvPr>
                <p:cNvGrpSpPr/>
                <p:nvPr/>
              </p:nvGrpSpPr>
              <p:grpSpPr>
                <a:xfrm>
                  <a:off x="24671756" y="14551001"/>
                  <a:ext cx="1667172" cy="1610743"/>
                  <a:chOff x="1439335" y="4176041"/>
                  <a:chExt cx="2139456" cy="2142789"/>
                </a:xfrm>
              </p:grpSpPr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C81760CB-D4AF-7048-B37C-D525B1EBCB25}"/>
                      </a:ext>
                    </a:extLst>
                  </p:cNvPr>
                  <p:cNvSpPr/>
                  <p:nvPr/>
                </p:nvSpPr>
                <p:spPr>
                  <a:xfrm>
                    <a:off x="1439335" y="4536081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3D26417B-1228-284A-8227-22B1DA448BBE}"/>
                      </a:ext>
                    </a:extLst>
                  </p:cNvPr>
                  <p:cNvSpPr/>
                  <p:nvPr/>
                </p:nvSpPr>
                <p:spPr>
                  <a:xfrm>
                    <a:off x="1795911" y="4536081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C3CB8C67-8917-1140-8F1F-07B5A7784F9B}"/>
                      </a:ext>
                    </a:extLst>
                  </p:cNvPr>
                  <p:cNvSpPr/>
                  <p:nvPr/>
                </p:nvSpPr>
                <p:spPr>
                  <a:xfrm>
                    <a:off x="2152487" y="4536081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1EEF9FC1-F5D7-9347-B257-4A0284C928A8}"/>
                      </a:ext>
                    </a:extLst>
                  </p:cNvPr>
                  <p:cNvSpPr/>
                  <p:nvPr/>
                </p:nvSpPr>
                <p:spPr>
                  <a:xfrm>
                    <a:off x="1439335" y="4896121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09" name="矩形 108">
                    <a:extLst>
                      <a:ext uri="{FF2B5EF4-FFF2-40B4-BE49-F238E27FC236}">
                        <a16:creationId xmlns:a16="http://schemas.microsoft.com/office/drawing/2014/main" id="{AE1B953B-F503-1042-8DF6-F8D28F2C8C12}"/>
                      </a:ext>
                    </a:extLst>
                  </p:cNvPr>
                  <p:cNvSpPr/>
                  <p:nvPr/>
                </p:nvSpPr>
                <p:spPr>
                  <a:xfrm>
                    <a:off x="1795911" y="4896121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10" name="矩形 109">
                    <a:extLst>
                      <a:ext uri="{FF2B5EF4-FFF2-40B4-BE49-F238E27FC236}">
                        <a16:creationId xmlns:a16="http://schemas.microsoft.com/office/drawing/2014/main" id="{D7901DD7-5A0E-9847-80DE-3157528BB1CB}"/>
                      </a:ext>
                    </a:extLst>
                  </p:cNvPr>
                  <p:cNvSpPr/>
                  <p:nvPr/>
                </p:nvSpPr>
                <p:spPr>
                  <a:xfrm>
                    <a:off x="2155951" y="4896120"/>
                    <a:ext cx="349648" cy="342589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11" name="矩形 110">
                    <a:extLst>
                      <a:ext uri="{FF2B5EF4-FFF2-40B4-BE49-F238E27FC236}">
                        <a16:creationId xmlns:a16="http://schemas.microsoft.com/office/drawing/2014/main" id="{FAF2987E-D57E-D04B-80F7-4EE5896B06D8}"/>
                      </a:ext>
                    </a:extLst>
                  </p:cNvPr>
                  <p:cNvSpPr/>
                  <p:nvPr/>
                </p:nvSpPr>
                <p:spPr>
                  <a:xfrm>
                    <a:off x="1439335" y="4176041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9BF7FDE8-6033-D94D-A862-59BD2F36BF91}"/>
                      </a:ext>
                    </a:extLst>
                  </p:cNvPr>
                  <p:cNvSpPr/>
                  <p:nvPr/>
                </p:nvSpPr>
                <p:spPr>
                  <a:xfrm>
                    <a:off x="1795911" y="4176041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D5EAA68E-7E8B-2C40-9016-05E2CC7FA885}"/>
                      </a:ext>
                    </a:extLst>
                  </p:cNvPr>
                  <p:cNvSpPr/>
                  <p:nvPr/>
                </p:nvSpPr>
                <p:spPr>
                  <a:xfrm>
                    <a:off x="2152487" y="4176041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E0FD989F-D636-254A-BD97-AF8E4573F6F7}"/>
                      </a:ext>
                    </a:extLst>
                  </p:cNvPr>
                  <p:cNvSpPr/>
                  <p:nvPr/>
                </p:nvSpPr>
                <p:spPr>
                  <a:xfrm>
                    <a:off x="2505599" y="4536081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A717FFBC-5BFA-EA46-AC2C-E7C481AC8857}"/>
                      </a:ext>
                    </a:extLst>
                  </p:cNvPr>
                  <p:cNvSpPr/>
                  <p:nvPr/>
                </p:nvSpPr>
                <p:spPr>
                  <a:xfrm>
                    <a:off x="2862175" y="4536081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16" name="矩形 115">
                    <a:extLst>
                      <a:ext uri="{FF2B5EF4-FFF2-40B4-BE49-F238E27FC236}">
                        <a16:creationId xmlns:a16="http://schemas.microsoft.com/office/drawing/2014/main" id="{F9A01F34-A34E-F14C-8998-3AE9FA2F6BF6}"/>
                      </a:ext>
                    </a:extLst>
                  </p:cNvPr>
                  <p:cNvSpPr/>
                  <p:nvPr/>
                </p:nvSpPr>
                <p:spPr>
                  <a:xfrm>
                    <a:off x="3218751" y="4536081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17" name="矩形 116">
                    <a:extLst>
                      <a:ext uri="{FF2B5EF4-FFF2-40B4-BE49-F238E27FC236}">
                        <a16:creationId xmlns:a16="http://schemas.microsoft.com/office/drawing/2014/main" id="{770B9C43-B2BE-6E4F-AC55-BA5E9EF68F09}"/>
                      </a:ext>
                    </a:extLst>
                  </p:cNvPr>
                  <p:cNvSpPr/>
                  <p:nvPr/>
                </p:nvSpPr>
                <p:spPr>
                  <a:xfrm>
                    <a:off x="2505599" y="4896121"/>
                    <a:ext cx="360040" cy="3600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27AE14AB-9A19-AF44-AA7F-9AFA940B3C8A}"/>
                      </a:ext>
                    </a:extLst>
                  </p:cNvPr>
                  <p:cNvSpPr/>
                  <p:nvPr/>
                </p:nvSpPr>
                <p:spPr>
                  <a:xfrm>
                    <a:off x="2862175" y="4896121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0E4DCC6A-2149-CD43-9B5D-7D8A24223C82}"/>
                      </a:ext>
                    </a:extLst>
                  </p:cNvPr>
                  <p:cNvSpPr/>
                  <p:nvPr/>
                </p:nvSpPr>
                <p:spPr>
                  <a:xfrm>
                    <a:off x="3218751" y="4896121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B3CEBD78-946A-EF43-8DBC-C8D659A5E0A0}"/>
                      </a:ext>
                    </a:extLst>
                  </p:cNvPr>
                  <p:cNvSpPr/>
                  <p:nvPr/>
                </p:nvSpPr>
                <p:spPr>
                  <a:xfrm>
                    <a:off x="2505599" y="4176041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21" name="矩形 120">
                    <a:extLst>
                      <a:ext uri="{FF2B5EF4-FFF2-40B4-BE49-F238E27FC236}">
                        <a16:creationId xmlns:a16="http://schemas.microsoft.com/office/drawing/2014/main" id="{015FFD3C-73FA-EF4A-89BE-EC2DDFA5E070}"/>
                      </a:ext>
                    </a:extLst>
                  </p:cNvPr>
                  <p:cNvSpPr/>
                  <p:nvPr/>
                </p:nvSpPr>
                <p:spPr>
                  <a:xfrm>
                    <a:off x="2862175" y="4176041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70" name="矩形 169">
                    <a:extLst>
                      <a:ext uri="{FF2B5EF4-FFF2-40B4-BE49-F238E27FC236}">
                        <a16:creationId xmlns:a16="http://schemas.microsoft.com/office/drawing/2014/main" id="{F5AEDDC1-F145-5B44-BD40-FEEFC9691E9B}"/>
                      </a:ext>
                    </a:extLst>
                  </p:cNvPr>
                  <p:cNvSpPr/>
                  <p:nvPr/>
                </p:nvSpPr>
                <p:spPr>
                  <a:xfrm>
                    <a:off x="3218751" y="4176041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71" name="矩形 170">
                    <a:extLst>
                      <a:ext uri="{FF2B5EF4-FFF2-40B4-BE49-F238E27FC236}">
                        <a16:creationId xmlns:a16="http://schemas.microsoft.com/office/drawing/2014/main" id="{73EC88CD-8273-D146-A4E0-66927464C234}"/>
                      </a:ext>
                    </a:extLst>
                  </p:cNvPr>
                  <p:cNvSpPr/>
                  <p:nvPr/>
                </p:nvSpPr>
                <p:spPr>
                  <a:xfrm>
                    <a:off x="2505599" y="5598750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72" name="矩形 171">
                    <a:extLst>
                      <a:ext uri="{FF2B5EF4-FFF2-40B4-BE49-F238E27FC236}">
                        <a16:creationId xmlns:a16="http://schemas.microsoft.com/office/drawing/2014/main" id="{B5D2D70A-E35E-0547-B850-E404A58D2ED8}"/>
                      </a:ext>
                    </a:extLst>
                  </p:cNvPr>
                  <p:cNvSpPr/>
                  <p:nvPr/>
                </p:nvSpPr>
                <p:spPr>
                  <a:xfrm>
                    <a:off x="2862175" y="5598750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73" name="矩形 172">
                    <a:extLst>
                      <a:ext uri="{FF2B5EF4-FFF2-40B4-BE49-F238E27FC236}">
                        <a16:creationId xmlns:a16="http://schemas.microsoft.com/office/drawing/2014/main" id="{9AFC87BC-2717-1F4F-9D32-1B18FD86C2C0}"/>
                      </a:ext>
                    </a:extLst>
                  </p:cNvPr>
                  <p:cNvSpPr/>
                  <p:nvPr/>
                </p:nvSpPr>
                <p:spPr>
                  <a:xfrm>
                    <a:off x="3218751" y="5598750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74" name="矩形 173">
                    <a:extLst>
                      <a:ext uri="{FF2B5EF4-FFF2-40B4-BE49-F238E27FC236}">
                        <a16:creationId xmlns:a16="http://schemas.microsoft.com/office/drawing/2014/main" id="{BC737D7C-92D4-6842-9587-7E63A66D7128}"/>
                      </a:ext>
                    </a:extLst>
                  </p:cNvPr>
                  <p:cNvSpPr/>
                  <p:nvPr/>
                </p:nvSpPr>
                <p:spPr>
                  <a:xfrm>
                    <a:off x="2505599" y="5958790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75" name="矩形 174">
                    <a:extLst>
                      <a:ext uri="{FF2B5EF4-FFF2-40B4-BE49-F238E27FC236}">
                        <a16:creationId xmlns:a16="http://schemas.microsoft.com/office/drawing/2014/main" id="{B5D70BEF-FE67-6943-8022-073755D6ECDB}"/>
                      </a:ext>
                    </a:extLst>
                  </p:cNvPr>
                  <p:cNvSpPr/>
                  <p:nvPr/>
                </p:nvSpPr>
                <p:spPr>
                  <a:xfrm>
                    <a:off x="2862175" y="5958790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76" name="矩形 175">
                    <a:extLst>
                      <a:ext uri="{FF2B5EF4-FFF2-40B4-BE49-F238E27FC236}">
                        <a16:creationId xmlns:a16="http://schemas.microsoft.com/office/drawing/2014/main" id="{53B6E6CB-6200-B445-86E3-438CF380FEA7}"/>
                      </a:ext>
                    </a:extLst>
                  </p:cNvPr>
                  <p:cNvSpPr/>
                  <p:nvPr/>
                </p:nvSpPr>
                <p:spPr>
                  <a:xfrm>
                    <a:off x="3218751" y="5958790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77" name="矩形 176">
                    <a:extLst>
                      <a:ext uri="{FF2B5EF4-FFF2-40B4-BE49-F238E27FC236}">
                        <a16:creationId xmlns:a16="http://schemas.microsoft.com/office/drawing/2014/main" id="{0611A29C-F0C0-B549-A0B9-82E99A915D66}"/>
                      </a:ext>
                    </a:extLst>
                  </p:cNvPr>
                  <p:cNvSpPr/>
                  <p:nvPr/>
                </p:nvSpPr>
                <p:spPr>
                  <a:xfrm>
                    <a:off x="2505599" y="5238710"/>
                    <a:ext cx="360040" cy="36004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78" name="矩形 177">
                    <a:extLst>
                      <a:ext uri="{FF2B5EF4-FFF2-40B4-BE49-F238E27FC236}">
                        <a16:creationId xmlns:a16="http://schemas.microsoft.com/office/drawing/2014/main" id="{614B3444-F868-5D4A-81B6-30A5C5BAD159}"/>
                      </a:ext>
                    </a:extLst>
                  </p:cNvPr>
                  <p:cNvSpPr/>
                  <p:nvPr/>
                </p:nvSpPr>
                <p:spPr>
                  <a:xfrm>
                    <a:off x="2862175" y="5238710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79" name="矩形 178">
                    <a:extLst>
                      <a:ext uri="{FF2B5EF4-FFF2-40B4-BE49-F238E27FC236}">
                        <a16:creationId xmlns:a16="http://schemas.microsoft.com/office/drawing/2014/main" id="{CDA68B27-04C9-DE40-A74B-B63E9BE59740}"/>
                      </a:ext>
                    </a:extLst>
                  </p:cNvPr>
                  <p:cNvSpPr/>
                  <p:nvPr/>
                </p:nvSpPr>
                <p:spPr>
                  <a:xfrm>
                    <a:off x="3218751" y="5238710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80" name="矩形 179">
                    <a:extLst>
                      <a:ext uri="{FF2B5EF4-FFF2-40B4-BE49-F238E27FC236}">
                        <a16:creationId xmlns:a16="http://schemas.microsoft.com/office/drawing/2014/main" id="{F63E6703-9C80-0E48-8821-9754A3587071}"/>
                      </a:ext>
                    </a:extLst>
                  </p:cNvPr>
                  <p:cNvSpPr/>
                  <p:nvPr/>
                </p:nvSpPr>
                <p:spPr>
                  <a:xfrm>
                    <a:off x="1439335" y="5598750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81" name="矩形 180">
                    <a:extLst>
                      <a:ext uri="{FF2B5EF4-FFF2-40B4-BE49-F238E27FC236}">
                        <a16:creationId xmlns:a16="http://schemas.microsoft.com/office/drawing/2014/main" id="{2D552A2A-5D4B-A840-AA21-A3B789C7898E}"/>
                      </a:ext>
                    </a:extLst>
                  </p:cNvPr>
                  <p:cNvSpPr/>
                  <p:nvPr/>
                </p:nvSpPr>
                <p:spPr>
                  <a:xfrm>
                    <a:off x="1795911" y="5598750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82" name="矩形 181">
                    <a:extLst>
                      <a:ext uri="{FF2B5EF4-FFF2-40B4-BE49-F238E27FC236}">
                        <a16:creationId xmlns:a16="http://schemas.microsoft.com/office/drawing/2014/main" id="{71EBD87E-DCFA-7742-AD7D-D52B2565A7FD}"/>
                      </a:ext>
                    </a:extLst>
                  </p:cNvPr>
                  <p:cNvSpPr/>
                  <p:nvPr/>
                </p:nvSpPr>
                <p:spPr>
                  <a:xfrm>
                    <a:off x="2152487" y="5598750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83" name="矩形 182">
                    <a:extLst>
                      <a:ext uri="{FF2B5EF4-FFF2-40B4-BE49-F238E27FC236}">
                        <a16:creationId xmlns:a16="http://schemas.microsoft.com/office/drawing/2014/main" id="{0DBAC007-EF33-4D43-8D8C-D3170F285723}"/>
                      </a:ext>
                    </a:extLst>
                  </p:cNvPr>
                  <p:cNvSpPr/>
                  <p:nvPr/>
                </p:nvSpPr>
                <p:spPr>
                  <a:xfrm>
                    <a:off x="1439335" y="5958790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84" name="矩形 183">
                    <a:extLst>
                      <a:ext uri="{FF2B5EF4-FFF2-40B4-BE49-F238E27FC236}">
                        <a16:creationId xmlns:a16="http://schemas.microsoft.com/office/drawing/2014/main" id="{DE4B2704-C385-1846-9CC2-AA81010A65F4}"/>
                      </a:ext>
                    </a:extLst>
                  </p:cNvPr>
                  <p:cNvSpPr/>
                  <p:nvPr/>
                </p:nvSpPr>
                <p:spPr>
                  <a:xfrm>
                    <a:off x="1795911" y="5958790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85" name="矩形 184">
                    <a:extLst>
                      <a:ext uri="{FF2B5EF4-FFF2-40B4-BE49-F238E27FC236}">
                        <a16:creationId xmlns:a16="http://schemas.microsoft.com/office/drawing/2014/main" id="{88E8310B-D6AA-EE44-BB43-A784A4423281}"/>
                      </a:ext>
                    </a:extLst>
                  </p:cNvPr>
                  <p:cNvSpPr/>
                  <p:nvPr/>
                </p:nvSpPr>
                <p:spPr>
                  <a:xfrm>
                    <a:off x="2152487" y="5958790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86" name="矩形 185">
                    <a:extLst>
                      <a:ext uri="{FF2B5EF4-FFF2-40B4-BE49-F238E27FC236}">
                        <a16:creationId xmlns:a16="http://schemas.microsoft.com/office/drawing/2014/main" id="{F05BA0BA-7855-7945-A6E0-65F99B6DAC62}"/>
                      </a:ext>
                    </a:extLst>
                  </p:cNvPr>
                  <p:cNvSpPr/>
                  <p:nvPr/>
                </p:nvSpPr>
                <p:spPr>
                  <a:xfrm>
                    <a:off x="1439335" y="5238710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87" name="矩形 186">
                    <a:extLst>
                      <a:ext uri="{FF2B5EF4-FFF2-40B4-BE49-F238E27FC236}">
                        <a16:creationId xmlns:a16="http://schemas.microsoft.com/office/drawing/2014/main" id="{DC179EC9-2595-3343-B9E0-068ECA62D8BB}"/>
                      </a:ext>
                    </a:extLst>
                  </p:cNvPr>
                  <p:cNvSpPr/>
                  <p:nvPr/>
                </p:nvSpPr>
                <p:spPr>
                  <a:xfrm>
                    <a:off x="1795911" y="5238710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88" name="矩形 187">
                    <a:extLst>
                      <a:ext uri="{FF2B5EF4-FFF2-40B4-BE49-F238E27FC236}">
                        <a16:creationId xmlns:a16="http://schemas.microsoft.com/office/drawing/2014/main" id="{E2EC7008-D2C1-C248-8D38-0B3B73B27625}"/>
                      </a:ext>
                    </a:extLst>
                  </p:cNvPr>
                  <p:cNvSpPr/>
                  <p:nvPr/>
                </p:nvSpPr>
                <p:spPr>
                  <a:xfrm>
                    <a:off x="2152487" y="5238710"/>
                    <a:ext cx="360040" cy="36004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</p:grp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48534773-04F6-BC4F-BBD2-F7939C4BDE11}"/>
                    </a:ext>
                  </a:extLst>
                </p:cNvPr>
                <p:cNvGrpSpPr/>
                <p:nvPr/>
              </p:nvGrpSpPr>
              <p:grpSpPr>
                <a:xfrm>
                  <a:off x="24659516" y="16329927"/>
                  <a:ext cx="1666399" cy="272616"/>
                  <a:chOff x="10086027" y="8261056"/>
                  <a:chExt cx="1666399" cy="272616"/>
                </a:xfrm>
              </p:grpSpPr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2A99BA47-A6D7-F248-A95E-19E7DF3143D8}"/>
                      </a:ext>
                    </a:extLst>
                  </p:cNvPr>
                  <p:cNvSpPr/>
                  <p:nvPr/>
                </p:nvSpPr>
                <p:spPr>
                  <a:xfrm>
                    <a:off x="10916528" y="8261057"/>
                    <a:ext cx="280431" cy="272615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43E357DD-ED65-144D-836D-67B4F70530D0}"/>
                      </a:ext>
                    </a:extLst>
                  </p:cNvPr>
                  <p:cNvSpPr/>
                  <p:nvPr/>
                </p:nvSpPr>
                <p:spPr>
                  <a:xfrm>
                    <a:off x="11194262" y="8261057"/>
                    <a:ext cx="280431" cy="272615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7C43CFCB-4557-8B40-9A17-04C71D49CB39}"/>
                      </a:ext>
                    </a:extLst>
                  </p:cNvPr>
                  <p:cNvSpPr/>
                  <p:nvPr/>
                </p:nvSpPr>
                <p:spPr>
                  <a:xfrm>
                    <a:off x="11471995" y="8261057"/>
                    <a:ext cx="280431" cy="272615"/>
                  </a:xfrm>
                  <a:prstGeom prst="rect">
                    <a:avLst/>
                  </a:prstGeom>
                  <a:solidFill>
                    <a:srgbClr val="92D050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AB54D63B-A66B-3341-8884-736BAE702A07}"/>
                      </a:ext>
                    </a:extLst>
                  </p:cNvPr>
                  <p:cNvSpPr/>
                  <p:nvPr/>
                </p:nvSpPr>
                <p:spPr>
                  <a:xfrm>
                    <a:off x="10086027" y="8261057"/>
                    <a:ext cx="280431" cy="272615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03" name="矩形 102">
                    <a:extLst>
                      <a:ext uri="{FF2B5EF4-FFF2-40B4-BE49-F238E27FC236}">
                        <a16:creationId xmlns:a16="http://schemas.microsoft.com/office/drawing/2014/main" id="{6BB20B72-2015-2348-82BF-DB16F043EE79}"/>
                      </a:ext>
                    </a:extLst>
                  </p:cNvPr>
                  <p:cNvSpPr/>
                  <p:nvPr/>
                </p:nvSpPr>
                <p:spPr>
                  <a:xfrm>
                    <a:off x="10363760" y="8261057"/>
                    <a:ext cx="280431" cy="272615"/>
                  </a:xfrm>
                  <a:prstGeom prst="rect">
                    <a:avLst/>
                  </a:prstGeom>
                  <a:solidFill>
                    <a:srgbClr val="92D050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59A007C6-2CB8-5540-BF22-8B58E36841F1}"/>
                      </a:ext>
                    </a:extLst>
                  </p:cNvPr>
                  <p:cNvSpPr/>
                  <p:nvPr/>
                </p:nvSpPr>
                <p:spPr>
                  <a:xfrm>
                    <a:off x="10642842" y="8261056"/>
                    <a:ext cx="275034" cy="272616"/>
                  </a:xfrm>
                  <a:prstGeom prst="rect">
                    <a:avLst/>
                  </a:prstGeom>
                  <a:solidFill>
                    <a:srgbClr val="92D050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92" name="组合 91">
                  <a:extLst>
                    <a:ext uri="{FF2B5EF4-FFF2-40B4-BE49-F238E27FC236}">
                      <a16:creationId xmlns:a16="http://schemas.microsoft.com/office/drawing/2014/main" id="{88A2DE6B-714F-254F-B066-BD15EBB7BE22}"/>
                    </a:ext>
                  </a:extLst>
                </p:cNvPr>
                <p:cNvGrpSpPr/>
                <p:nvPr/>
              </p:nvGrpSpPr>
              <p:grpSpPr>
                <a:xfrm>
                  <a:off x="26543491" y="14551001"/>
                  <a:ext cx="280431" cy="1622476"/>
                  <a:chOff x="12939523" y="6067556"/>
                  <a:chExt cx="431819" cy="2281969"/>
                </a:xfrm>
                <a:solidFill>
                  <a:schemeClr val="accent4"/>
                </a:solidFill>
              </p:grpSpPr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4B5243B1-AB95-6B4A-B0DB-1871C21CF6A7}"/>
                      </a:ext>
                    </a:extLst>
                  </p:cNvPr>
                  <p:cNvSpPr/>
                  <p:nvPr/>
                </p:nvSpPr>
                <p:spPr>
                  <a:xfrm>
                    <a:off x="12939523" y="6450982"/>
                    <a:ext cx="431819" cy="38342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306DF0FE-29CC-4242-971B-C0A9F9D0FD5D}"/>
                      </a:ext>
                    </a:extLst>
                  </p:cNvPr>
                  <p:cNvSpPr/>
                  <p:nvPr/>
                </p:nvSpPr>
                <p:spPr>
                  <a:xfrm>
                    <a:off x="12939523" y="6834407"/>
                    <a:ext cx="431819" cy="383426"/>
                  </a:xfrm>
                  <a:prstGeom prst="rect">
                    <a:avLst/>
                  </a:prstGeom>
                  <a:solidFill>
                    <a:srgbClr val="00B050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BF6210A1-B49C-E54F-9B56-B06ECEF3D1C0}"/>
                      </a:ext>
                    </a:extLst>
                  </p:cNvPr>
                  <p:cNvSpPr/>
                  <p:nvPr/>
                </p:nvSpPr>
                <p:spPr>
                  <a:xfrm>
                    <a:off x="12939523" y="6067556"/>
                    <a:ext cx="431819" cy="383426"/>
                  </a:xfrm>
                  <a:prstGeom prst="rect">
                    <a:avLst/>
                  </a:prstGeom>
                  <a:solidFill>
                    <a:srgbClr val="92D050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BC02EC76-25E3-4141-A47E-E8A68D6C3B59}"/>
                      </a:ext>
                    </a:extLst>
                  </p:cNvPr>
                  <p:cNvSpPr/>
                  <p:nvPr/>
                </p:nvSpPr>
                <p:spPr>
                  <a:xfrm>
                    <a:off x="12939523" y="7582674"/>
                    <a:ext cx="431819" cy="383426"/>
                  </a:xfrm>
                  <a:prstGeom prst="rect">
                    <a:avLst/>
                  </a:prstGeom>
                  <a:solidFill>
                    <a:srgbClr val="00B050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2D30E349-794F-BA46-962A-07F082C3C1A5}"/>
                      </a:ext>
                    </a:extLst>
                  </p:cNvPr>
                  <p:cNvSpPr/>
                  <p:nvPr/>
                </p:nvSpPr>
                <p:spPr>
                  <a:xfrm>
                    <a:off x="12939523" y="7966099"/>
                    <a:ext cx="431819" cy="38342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BB4D1B65-1CE7-AA41-B153-08F529A985E5}"/>
                      </a:ext>
                    </a:extLst>
                  </p:cNvPr>
                  <p:cNvSpPr/>
                  <p:nvPr/>
                </p:nvSpPr>
                <p:spPr>
                  <a:xfrm>
                    <a:off x="12939523" y="7199248"/>
                    <a:ext cx="431819" cy="383426"/>
                  </a:xfrm>
                  <a:prstGeom prst="rect">
                    <a:avLst/>
                  </a:prstGeom>
                  <a:solidFill>
                    <a:srgbClr val="92D050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cxnSp>
          <p:nvCxnSpPr>
            <p:cNvPr id="81" name="直接箭头连接符 5">
              <a:extLst>
                <a:ext uri="{FF2B5EF4-FFF2-40B4-BE49-F238E27FC236}">
                  <a16:creationId xmlns:a16="http://schemas.microsoft.com/office/drawing/2014/main" id="{9B2216B3-9D0E-5841-8268-54EC209760FB}"/>
                </a:ext>
              </a:extLst>
            </p:cNvPr>
            <p:cNvCxnSpPr>
              <a:cxnSpLocks/>
              <a:stCxn id="95" idx="0"/>
              <a:endCxn id="121" idx="0"/>
            </p:cNvCxnSpPr>
            <p:nvPr/>
          </p:nvCxnSpPr>
          <p:spPr>
            <a:xfrm rot="16200000" flipV="1">
              <a:off x="26302247" y="14169540"/>
              <a:ext cx="12700" cy="762921"/>
            </a:xfrm>
            <a:prstGeom prst="curvedConnector3">
              <a:avLst>
                <a:gd name="adj1" fmla="val 276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5">
              <a:extLst>
                <a:ext uri="{FF2B5EF4-FFF2-40B4-BE49-F238E27FC236}">
                  <a16:creationId xmlns:a16="http://schemas.microsoft.com/office/drawing/2014/main" id="{A0585055-CFE4-BE47-B831-4393C7762F63}"/>
                </a:ext>
              </a:extLst>
            </p:cNvPr>
            <p:cNvCxnSpPr>
              <a:cxnSpLocks/>
              <a:stCxn id="103" idx="2"/>
              <a:endCxn id="180" idx="1"/>
            </p:cNvCxnSpPr>
            <p:nvPr/>
          </p:nvCxnSpPr>
          <p:spPr>
            <a:xfrm rot="5400000" flipH="1">
              <a:off x="24451229" y="15976307"/>
              <a:ext cx="846764" cy="405709"/>
            </a:xfrm>
            <a:prstGeom prst="curvedConnector4">
              <a:avLst>
                <a:gd name="adj1" fmla="val -26997"/>
                <a:gd name="adj2" fmla="val 1976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745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78C7C8B-7C47-D247-8E75-FE270E05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实验方法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E4A5CA4-9581-B947-BA2D-CDC3A1407BC8}"/>
              </a:ext>
            </a:extLst>
          </p:cNvPr>
          <p:cNvSpPr/>
          <p:nvPr/>
        </p:nvSpPr>
        <p:spPr>
          <a:xfrm>
            <a:off x="1907769" y="234888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C5EE20BD-2557-8E4D-919D-823A97477C0C}"/>
              </a:ext>
            </a:extLst>
          </p:cNvPr>
          <p:cNvCxnSpPr>
            <a:cxnSpLocks/>
          </p:cNvCxnSpPr>
          <p:nvPr/>
        </p:nvCxnSpPr>
        <p:spPr>
          <a:xfrm>
            <a:off x="2505599" y="3284984"/>
            <a:ext cx="6928" cy="63902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5EB8C14-35CA-3747-9BCA-05BB7CD51F57}"/>
              </a:ext>
            </a:extLst>
          </p:cNvPr>
          <p:cNvSpPr txBox="1"/>
          <p:nvPr/>
        </p:nvSpPr>
        <p:spPr>
          <a:xfrm>
            <a:off x="2678698" y="3377603"/>
            <a:ext cx="7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FA49A3AD-92BA-504A-8CF4-18D022D00353}"/>
              </a:ext>
            </a:extLst>
          </p:cNvPr>
          <p:cNvSpPr/>
          <p:nvPr/>
        </p:nvSpPr>
        <p:spPr>
          <a:xfrm>
            <a:off x="2264345" y="234888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E897582-9A26-F84C-BC0B-9E08A204B12A}"/>
              </a:ext>
            </a:extLst>
          </p:cNvPr>
          <p:cNvSpPr/>
          <p:nvPr/>
        </p:nvSpPr>
        <p:spPr>
          <a:xfrm>
            <a:off x="2620921" y="234888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1C90DF19-1571-F843-9DD3-1F10C3B3ADD2}"/>
              </a:ext>
            </a:extLst>
          </p:cNvPr>
          <p:cNvSpPr/>
          <p:nvPr/>
        </p:nvSpPr>
        <p:spPr>
          <a:xfrm>
            <a:off x="1907769" y="270892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115F043-BC98-4841-957F-71EF93E9B919}"/>
              </a:ext>
            </a:extLst>
          </p:cNvPr>
          <p:cNvSpPr/>
          <p:nvPr/>
        </p:nvSpPr>
        <p:spPr>
          <a:xfrm>
            <a:off x="2264345" y="270892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E61B715E-B96D-0749-A61F-9B9FF58010B7}"/>
              </a:ext>
            </a:extLst>
          </p:cNvPr>
          <p:cNvSpPr/>
          <p:nvPr/>
        </p:nvSpPr>
        <p:spPr>
          <a:xfrm>
            <a:off x="2620921" y="270892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33B62B2-E715-CB49-91CA-BF8B2306954B}"/>
              </a:ext>
            </a:extLst>
          </p:cNvPr>
          <p:cNvSpPr/>
          <p:nvPr/>
        </p:nvSpPr>
        <p:spPr>
          <a:xfrm>
            <a:off x="1907769" y="198884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8DCFB34-02D3-B544-B8B7-F2203890EC55}"/>
              </a:ext>
            </a:extLst>
          </p:cNvPr>
          <p:cNvSpPr/>
          <p:nvPr/>
        </p:nvSpPr>
        <p:spPr>
          <a:xfrm>
            <a:off x="2264345" y="198884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FBD478C-4BED-6D40-A610-B63E6F5AAF49}"/>
              </a:ext>
            </a:extLst>
          </p:cNvPr>
          <p:cNvSpPr/>
          <p:nvPr/>
        </p:nvSpPr>
        <p:spPr>
          <a:xfrm>
            <a:off x="2620921" y="198884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C326EFBC-BDAD-D14F-8070-D80571ABEDB7}"/>
              </a:ext>
            </a:extLst>
          </p:cNvPr>
          <p:cNvSpPr/>
          <p:nvPr/>
        </p:nvSpPr>
        <p:spPr>
          <a:xfrm>
            <a:off x="1439335" y="4437112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7A9E79B-0B7B-EF48-BBF1-94FE0F689B06}"/>
              </a:ext>
            </a:extLst>
          </p:cNvPr>
          <p:cNvSpPr/>
          <p:nvPr/>
        </p:nvSpPr>
        <p:spPr>
          <a:xfrm>
            <a:off x="1795911" y="4437112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FAB3406-3CFC-AF4B-AD65-E3D86040C1F1}"/>
              </a:ext>
            </a:extLst>
          </p:cNvPr>
          <p:cNvSpPr/>
          <p:nvPr/>
        </p:nvSpPr>
        <p:spPr>
          <a:xfrm>
            <a:off x="2152487" y="4437112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483C2CA0-1F2B-044F-8CE8-8B088D50EA5F}"/>
              </a:ext>
            </a:extLst>
          </p:cNvPr>
          <p:cNvSpPr/>
          <p:nvPr/>
        </p:nvSpPr>
        <p:spPr>
          <a:xfrm>
            <a:off x="1439335" y="4797152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2231E170-B83F-1244-AD7E-57D51B9860B2}"/>
              </a:ext>
            </a:extLst>
          </p:cNvPr>
          <p:cNvSpPr/>
          <p:nvPr/>
        </p:nvSpPr>
        <p:spPr>
          <a:xfrm>
            <a:off x="1795911" y="4797152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1425A309-22C6-D742-92F4-08F7C2BD26A6}"/>
              </a:ext>
            </a:extLst>
          </p:cNvPr>
          <p:cNvSpPr/>
          <p:nvPr/>
        </p:nvSpPr>
        <p:spPr>
          <a:xfrm>
            <a:off x="2152487" y="4797152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7C5444B3-818F-CD40-B200-4C2071BBA5BC}"/>
              </a:ext>
            </a:extLst>
          </p:cNvPr>
          <p:cNvSpPr/>
          <p:nvPr/>
        </p:nvSpPr>
        <p:spPr>
          <a:xfrm>
            <a:off x="1439335" y="4077072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8624EDB0-655F-2047-BB86-85E53A9E8274}"/>
              </a:ext>
            </a:extLst>
          </p:cNvPr>
          <p:cNvSpPr/>
          <p:nvPr/>
        </p:nvSpPr>
        <p:spPr>
          <a:xfrm>
            <a:off x="1795911" y="4077072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8EFA42F0-3E7D-274E-8066-87D12B1D113F}"/>
              </a:ext>
            </a:extLst>
          </p:cNvPr>
          <p:cNvSpPr/>
          <p:nvPr/>
        </p:nvSpPr>
        <p:spPr>
          <a:xfrm>
            <a:off x="2152487" y="4077072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FA58C69-DDB5-F74E-9A7E-A37EF8F21773}"/>
              </a:ext>
            </a:extLst>
          </p:cNvPr>
          <p:cNvSpPr/>
          <p:nvPr/>
        </p:nvSpPr>
        <p:spPr>
          <a:xfrm>
            <a:off x="2505599" y="4437112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258C722D-EE7A-BD49-95AC-5B44FF1F945B}"/>
              </a:ext>
            </a:extLst>
          </p:cNvPr>
          <p:cNvSpPr/>
          <p:nvPr/>
        </p:nvSpPr>
        <p:spPr>
          <a:xfrm>
            <a:off x="2862175" y="4437112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02E51D5-CA07-0C4F-9D16-52E5368F437D}"/>
              </a:ext>
            </a:extLst>
          </p:cNvPr>
          <p:cNvSpPr/>
          <p:nvPr/>
        </p:nvSpPr>
        <p:spPr>
          <a:xfrm>
            <a:off x="3218751" y="4437112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B69D7B6-DAD8-6643-8E4E-8D5DB88BF2D4}"/>
              </a:ext>
            </a:extLst>
          </p:cNvPr>
          <p:cNvSpPr/>
          <p:nvPr/>
        </p:nvSpPr>
        <p:spPr>
          <a:xfrm>
            <a:off x="2505599" y="4797152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24C5CFF3-F02F-8146-B2E5-CBB87ACA016B}"/>
              </a:ext>
            </a:extLst>
          </p:cNvPr>
          <p:cNvSpPr/>
          <p:nvPr/>
        </p:nvSpPr>
        <p:spPr>
          <a:xfrm>
            <a:off x="2862175" y="4797152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F86A5815-B79B-B548-8D6E-32DE6A61F438}"/>
              </a:ext>
            </a:extLst>
          </p:cNvPr>
          <p:cNvSpPr/>
          <p:nvPr/>
        </p:nvSpPr>
        <p:spPr>
          <a:xfrm>
            <a:off x="3218751" y="4797152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221FE124-E5FB-8143-BB49-E1CC1CFC4A03}"/>
              </a:ext>
            </a:extLst>
          </p:cNvPr>
          <p:cNvSpPr/>
          <p:nvPr/>
        </p:nvSpPr>
        <p:spPr>
          <a:xfrm>
            <a:off x="2505599" y="4077072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C0DFB82B-7DC4-DF48-9BAC-15E5D79DD363}"/>
              </a:ext>
            </a:extLst>
          </p:cNvPr>
          <p:cNvSpPr/>
          <p:nvPr/>
        </p:nvSpPr>
        <p:spPr>
          <a:xfrm>
            <a:off x="2862175" y="4077072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A434BC5-4873-9A4F-9781-46CE2E5F27D2}"/>
              </a:ext>
            </a:extLst>
          </p:cNvPr>
          <p:cNvSpPr/>
          <p:nvPr/>
        </p:nvSpPr>
        <p:spPr>
          <a:xfrm>
            <a:off x="3218751" y="4077072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AB64B0B-AC56-3241-A33C-BA2D1C4C32EE}"/>
              </a:ext>
            </a:extLst>
          </p:cNvPr>
          <p:cNvSpPr/>
          <p:nvPr/>
        </p:nvSpPr>
        <p:spPr>
          <a:xfrm>
            <a:off x="2505599" y="549978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3DB804DF-720A-6547-B6F4-B01EBF6AB4DA}"/>
              </a:ext>
            </a:extLst>
          </p:cNvPr>
          <p:cNvSpPr/>
          <p:nvPr/>
        </p:nvSpPr>
        <p:spPr>
          <a:xfrm>
            <a:off x="2862175" y="549978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7077C630-D15B-9842-A344-C314A05ABF26}"/>
              </a:ext>
            </a:extLst>
          </p:cNvPr>
          <p:cNvSpPr/>
          <p:nvPr/>
        </p:nvSpPr>
        <p:spPr>
          <a:xfrm>
            <a:off x="3218751" y="549978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B6C21C5E-0459-4B45-9812-29F79A5218FD}"/>
              </a:ext>
            </a:extLst>
          </p:cNvPr>
          <p:cNvSpPr/>
          <p:nvPr/>
        </p:nvSpPr>
        <p:spPr>
          <a:xfrm>
            <a:off x="2505599" y="585982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FCD65A5E-4187-ED47-8068-2526B4FC2166}"/>
              </a:ext>
            </a:extLst>
          </p:cNvPr>
          <p:cNvSpPr/>
          <p:nvPr/>
        </p:nvSpPr>
        <p:spPr>
          <a:xfrm>
            <a:off x="2862175" y="585982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27C63EB-DD46-0648-B466-BB125B93E3A5}"/>
              </a:ext>
            </a:extLst>
          </p:cNvPr>
          <p:cNvSpPr/>
          <p:nvPr/>
        </p:nvSpPr>
        <p:spPr>
          <a:xfrm>
            <a:off x="3218751" y="585982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F3256339-8F39-7C46-B620-8630746987EB}"/>
              </a:ext>
            </a:extLst>
          </p:cNvPr>
          <p:cNvSpPr/>
          <p:nvPr/>
        </p:nvSpPr>
        <p:spPr>
          <a:xfrm>
            <a:off x="2505599" y="513974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3CAFEB26-37DD-A545-A35F-2D14132DA85B}"/>
              </a:ext>
            </a:extLst>
          </p:cNvPr>
          <p:cNvSpPr/>
          <p:nvPr/>
        </p:nvSpPr>
        <p:spPr>
          <a:xfrm>
            <a:off x="2862175" y="513974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C5B351D-BCD4-364B-8B18-1FC6B34B66F5}"/>
              </a:ext>
            </a:extLst>
          </p:cNvPr>
          <p:cNvSpPr/>
          <p:nvPr/>
        </p:nvSpPr>
        <p:spPr>
          <a:xfrm>
            <a:off x="3218751" y="513974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C0DF139-E314-844D-9E8C-5F71DED9B140}"/>
              </a:ext>
            </a:extLst>
          </p:cNvPr>
          <p:cNvSpPr/>
          <p:nvPr/>
        </p:nvSpPr>
        <p:spPr>
          <a:xfrm>
            <a:off x="1439335" y="549978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1D10E55F-9059-AA4E-BB8D-528C063EC2F2}"/>
              </a:ext>
            </a:extLst>
          </p:cNvPr>
          <p:cNvSpPr/>
          <p:nvPr/>
        </p:nvSpPr>
        <p:spPr>
          <a:xfrm>
            <a:off x="1795911" y="549978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D994ED2-C440-834F-A3C2-5DE33EBED8C1}"/>
              </a:ext>
            </a:extLst>
          </p:cNvPr>
          <p:cNvSpPr/>
          <p:nvPr/>
        </p:nvSpPr>
        <p:spPr>
          <a:xfrm>
            <a:off x="2152487" y="549978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F9B59D8A-D77F-ED4C-BF94-867F674270C0}"/>
              </a:ext>
            </a:extLst>
          </p:cNvPr>
          <p:cNvSpPr/>
          <p:nvPr/>
        </p:nvSpPr>
        <p:spPr>
          <a:xfrm>
            <a:off x="1439335" y="585982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D6CA85E5-8DC7-6844-9996-F459C4A85639}"/>
              </a:ext>
            </a:extLst>
          </p:cNvPr>
          <p:cNvSpPr/>
          <p:nvPr/>
        </p:nvSpPr>
        <p:spPr>
          <a:xfrm>
            <a:off x="1795911" y="585982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82B84E82-3B35-4943-B975-A729F9AAF779}"/>
              </a:ext>
            </a:extLst>
          </p:cNvPr>
          <p:cNvSpPr/>
          <p:nvPr/>
        </p:nvSpPr>
        <p:spPr>
          <a:xfrm>
            <a:off x="2152487" y="585982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5394CFAD-59C9-B047-8E0C-5915B6AD0C72}"/>
              </a:ext>
            </a:extLst>
          </p:cNvPr>
          <p:cNvSpPr/>
          <p:nvPr/>
        </p:nvSpPr>
        <p:spPr>
          <a:xfrm>
            <a:off x="1439335" y="513974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19B03988-BF8A-0942-99F3-4AF560B322F7}"/>
              </a:ext>
            </a:extLst>
          </p:cNvPr>
          <p:cNvSpPr/>
          <p:nvPr/>
        </p:nvSpPr>
        <p:spPr>
          <a:xfrm>
            <a:off x="1795911" y="513974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952025FB-0B6B-AA49-A753-868DAA1054DF}"/>
              </a:ext>
            </a:extLst>
          </p:cNvPr>
          <p:cNvSpPr/>
          <p:nvPr/>
        </p:nvSpPr>
        <p:spPr>
          <a:xfrm>
            <a:off x="2152487" y="5139741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1F7E3377-B9C5-B749-8A02-8B26F4D80BB2}"/>
              </a:ext>
            </a:extLst>
          </p:cNvPr>
          <p:cNvSpPr txBox="1"/>
          <p:nvPr/>
        </p:nvSpPr>
        <p:spPr>
          <a:xfrm>
            <a:off x="1487488" y="2322137"/>
            <a:ext cx="4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782CFD77-E3D3-964E-BCE7-CDBB187B0978}"/>
              </a:ext>
            </a:extLst>
          </p:cNvPr>
          <p:cNvSpPr txBox="1"/>
          <p:nvPr/>
        </p:nvSpPr>
        <p:spPr>
          <a:xfrm>
            <a:off x="801514" y="4986433"/>
            <a:ext cx="57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kn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759F361-66CE-C34F-BB26-BED0ACA8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6" y="1628262"/>
            <a:ext cx="5597898" cy="12046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E8F645-4D00-3448-99D5-0830C5613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4546436"/>
            <a:ext cx="5999708" cy="1384548"/>
          </a:xfrm>
          <a:prstGeom prst="rect">
            <a:avLst/>
          </a:prstGeom>
        </p:spPr>
      </p:pic>
      <p:sp>
        <p:nvSpPr>
          <p:cNvPr id="169" name="标题 1">
            <a:extLst>
              <a:ext uri="{FF2B5EF4-FFF2-40B4-BE49-F238E27FC236}">
                <a16:creationId xmlns:a16="http://schemas.microsoft.com/office/drawing/2014/main" id="{3DAEE106-FE65-3847-95A4-8D0A9EB54AF6}"/>
              </a:ext>
            </a:extLst>
          </p:cNvPr>
          <p:cNvSpPr txBox="1">
            <a:spLocks/>
          </p:cNvSpPr>
          <p:nvPr/>
        </p:nvSpPr>
        <p:spPr bwMode="auto">
          <a:xfrm>
            <a:off x="4439816" y="3068960"/>
            <a:ext cx="5852716" cy="13845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0" lang="zh-CN" altLang="en-US" sz="3600" b="1" i="0" u="none" strike="noStrike" kern="0" cap="none" spc="0" normalizeH="0" baseline="0" noProof="1" smtClean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先对原图和上采样后的图片分别提取特征向量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B9D8BAB-AB13-2246-B711-45231A91758C}"/>
              </a:ext>
            </a:extLst>
          </p:cNvPr>
          <p:cNvSpPr/>
          <p:nvPr/>
        </p:nvSpPr>
        <p:spPr>
          <a:xfrm>
            <a:off x="3153459" y="2348880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F9C24BF-48A9-6646-94A2-D3DFF44B41DB}"/>
              </a:ext>
            </a:extLst>
          </p:cNvPr>
          <p:cNvSpPr/>
          <p:nvPr/>
        </p:nvSpPr>
        <p:spPr>
          <a:xfrm>
            <a:off x="3153459" y="2708920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36D12FF-A2D1-3A42-8D34-832A2534ACCF}"/>
              </a:ext>
            </a:extLst>
          </p:cNvPr>
          <p:cNvSpPr/>
          <p:nvPr/>
        </p:nvSpPr>
        <p:spPr>
          <a:xfrm>
            <a:off x="3153459" y="1988840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BC755F3-0B67-5543-A262-662033E11396}"/>
              </a:ext>
            </a:extLst>
          </p:cNvPr>
          <p:cNvSpPr/>
          <p:nvPr/>
        </p:nvSpPr>
        <p:spPr>
          <a:xfrm>
            <a:off x="1907769" y="1542372"/>
            <a:ext cx="360040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highlight>
                <a:srgbClr val="FFFF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29EC879-0953-4A43-8431-0B37DDE0E705}"/>
              </a:ext>
            </a:extLst>
          </p:cNvPr>
          <p:cNvSpPr/>
          <p:nvPr/>
        </p:nvSpPr>
        <p:spPr>
          <a:xfrm>
            <a:off x="2264345" y="1542372"/>
            <a:ext cx="360040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highlight>
                <a:srgbClr val="FFFF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0CD4C6-00AD-5B48-A191-AAF0B80367E5}"/>
              </a:ext>
            </a:extLst>
          </p:cNvPr>
          <p:cNvSpPr/>
          <p:nvPr/>
        </p:nvSpPr>
        <p:spPr>
          <a:xfrm>
            <a:off x="2620921" y="1542372"/>
            <a:ext cx="360040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highlight>
                <a:srgbClr val="FFFF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B9E279F-11F1-C249-AE6E-45FE9579C799}"/>
              </a:ext>
            </a:extLst>
          </p:cNvPr>
          <p:cNvSpPr/>
          <p:nvPr/>
        </p:nvSpPr>
        <p:spPr>
          <a:xfrm>
            <a:off x="3719610" y="4437112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2BCA9F3-ED1F-B645-8C38-F3937C72858B}"/>
              </a:ext>
            </a:extLst>
          </p:cNvPr>
          <p:cNvSpPr/>
          <p:nvPr/>
        </p:nvSpPr>
        <p:spPr>
          <a:xfrm>
            <a:off x="3719610" y="4797152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0FB96FC-A98C-9442-98A1-383EE93AFE52}"/>
              </a:ext>
            </a:extLst>
          </p:cNvPr>
          <p:cNvSpPr/>
          <p:nvPr/>
        </p:nvSpPr>
        <p:spPr>
          <a:xfrm>
            <a:off x="3719610" y="4077072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FE18EEB-95A7-294A-93EA-72C26EB6F832}"/>
              </a:ext>
            </a:extLst>
          </p:cNvPr>
          <p:cNvSpPr/>
          <p:nvPr/>
        </p:nvSpPr>
        <p:spPr>
          <a:xfrm>
            <a:off x="3719610" y="5499781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727A9EA-0028-3E4D-879B-F3653C38FD7B}"/>
              </a:ext>
            </a:extLst>
          </p:cNvPr>
          <p:cNvSpPr/>
          <p:nvPr/>
        </p:nvSpPr>
        <p:spPr>
          <a:xfrm>
            <a:off x="3719610" y="5859821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4AF101D-9C8A-C143-B79E-1B10FBA0613E}"/>
              </a:ext>
            </a:extLst>
          </p:cNvPr>
          <p:cNvSpPr/>
          <p:nvPr/>
        </p:nvSpPr>
        <p:spPr>
          <a:xfrm>
            <a:off x="3719610" y="5139741"/>
            <a:ext cx="36004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4C81C4B-857B-2546-8813-8A997B018892}"/>
              </a:ext>
            </a:extLst>
          </p:cNvPr>
          <p:cNvSpPr/>
          <p:nvPr/>
        </p:nvSpPr>
        <p:spPr>
          <a:xfrm>
            <a:off x="2505599" y="6348867"/>
            <a:ext cx="360040" cy="3600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EC96D49-2AC8-CF4A-A19A-FF2EEB312CD8}"/>
              </a:ext>
            </a:extLst>
          </p:cNvPr>
          <p:cNvSpPr/>
          <p:nvPr/>
        </p:nvSpPr>
        <p:spPr>
          <a:xfrm>
            <a:off x="2862175" y="6348867"/>
            <a:ext cx="360040" cy="3600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5EEDE9E-3714-B846-AA29-30DAB91DA4FB}"/>
              </a:ext>
            </a:extLst>
          </p:cNvPr>
          <p:cNvSpPr/>
          <p:nvPr/>
        </p:nvSpPr>
        <p:spPr>
          <a:xfrm>
            <a:off x="3218751" y="6348867"/>
            <a:ext cx="360040" cy="3600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D6F253F-FFFF-B448-B22C-432AFB1A5E47}"/>
              </a:ext>
            </a:extLst>
          </p:cNvPr>
          <p:cNvSpPr/>
          <p:nvPr/>
        </p:nvSpPr>
        <p:spPr>
          <a:xfrm>
            <a:off x="1439335" y="6348867"/>
            <a:ext cx="360040" cy="3600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42DEBD7-8348-5C4D-A8D3-4DCED2F2A943}"/>
              </a:ext>
            </a:extLst>
          </p:cNvPr>
          <p:cNvSpPr/>
          <p:nvPr/>
        </p:nvSpPr>
        <p:spPr>
          <a:xfrm>
            <a:off x="1795911" y="6348867"/>
            <a:ext cx="360040" cy="3600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B5E4B00-BCFD-8B44-B34E-9B4C1A52699C}"/>
              </a:ext>
            </a:extLst>
          </p:cNvPr>
          <p:cNvSpPr/>
          <p:nvPr/>
        </p:nvSpPr>
        <p:spPr>
          <a:xfrm>
            <a:off x="2152487" y="6348867"/>
            <a:ext cx="360040" cy="3600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28F3E4C-DBA4-EF4E-BD1A-7ED3BF5AFC02}"/>
              </a:ext>
            </a:extLst>
          </p:cNvPr>
          <p:cNvSpPr txBox="1"/>
          <p:nvPr/>
        </p:nvSpPr>
        <p:spPr>
          <a:xfrm>
            <a:off x="1307747" y="3388350"/>
            <a:ext cx="140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Bilinear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23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" grpId="0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/>
      <p:bldP spid="168" grpId="0"/>
      <p:bldP spid="16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78C7C8B-7C47-D247-8E75-FE270E05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实验方法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B56539-2751-CF41-822C-7784B9FA0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412776"/>
            <a:ext cx="4396572" cy="195934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59D345E-3244-4743-A177-1E7A9E2A15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3" r="1458"/>
          <a:stretch/>
        </p:blipFill>
        <p:spPr bwMode="auto">
          <a:xfrm>
            <a:off x="767408" y="4031253"/>
            <a:ext cx="5662573" cy="235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369D42-4CE8-064A-BEC8-1F8ABC4B9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542" y="2103984"/>
            <a:ext cx="4916058" cy="6045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CC372F8-045A-5845-BC38-1D7892BDE7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50" b="2493"/>
          <a:stretch/>
        </p:blipFill>
        <p:spPr>
          <a:xfrm>
            <a:off x="7608167" y="3089401"/>
            <a:ext cx="2906567" cy="30038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E66F3A5-92FF-F34C-A83A-BA9E92DA77DE}"/>
              </a:ext>
            </a:extLst>
          </p:cNvPr>
          <p:cNvSpPr/>
          <p:nvPr/>
        </p:nvSpPr>
        <p:spPr>
          <a:xfrm>
            <a:off x="1199523" y="3409836"/>
            <a:ext cx="4320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-US" altLang="zh-CN" sz="2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sz="2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更新</a:t>
            </a:r>
            <a:r>
              <a:rPr lang="en-US" altLang="zh-CN" sz="2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zh-CN" altLang="en-US" sz="2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，获得新的重点</a:t>
            </a:r>
          </a:p>
        </p:txBody>
      </p:sp>
    </p:spTree>
    <p:extLst>
      <p:ext uri="{BB962C8B-B14F-4D97-AF65-F5344CB8AC3E}">
        <p14:creationId xmlns:p14="http://schemas.microsoft.com/office/powerpoint/2010/main" val="33953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2EE297-508E-204D-927A-BA0252B23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1" y="1772816"/>
            <a:ext cx="1126791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72016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10548D"/>
      </a:dk2>
      <a:lt2>
        <a:srgbClr val="0070C0"/>
      </a:lt2>
      <a:accent1>
        <a:srgbClr val="2196F3"/>
      </a:accent1>
      <a:accent2>
        <a:srgbClr val="03A9F4"/>
      </a:accent2>
      <a:accent3>
        <a:srgbClr val="BBDEFB"/>
      </a:accent3>
      <a:accent4>
        <a:srgbClr val="000000"/>
      </a:accent4>
      <a:accent5>
        <a:srgbClr val="FFFFFF"/>
      </a:accent5>
      <a:accent6>
        <a:srgbClr val="E8F4FE"/>
      </a:accent6>
      <a:hlink>
        <a:srgbClr val="025980"/>
      </a:hlink>
      <a:folHlink>
        <a:srgbClr val="0E88EC"/>
      </a:folHlink>
    </a:clrScheme>
    <a:fontScheme name="自定义 4">
      <a:majorFont>
        <a:latin typeface="Palatino Linotype"/>
        <a:ea typeface="黑体"/>
        <a:cs typeface=""/>
      </a:majorFont>
      <a:minorFont>
        <a:latin typeface="Palatino Linotyp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235</Words>
  <Application>Microsoft Macintosh PowerPoint</Application>
  <PresentationFormat>宽屏</PresentationFormat>
  <Paragraphs>53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Times New Roman</vt:lpstr>
      <vt:lpstr>Microsoft YaHei Bold</vt:lpstr>
      <vt:lpstr>Palatino Linotype</vt:lpstr>
      <vt:lpstr>Calibri</vt:lpstr>
      <vt:lpstr>Arial Black</vt:lpstr>
      <vt:lpstr>等线</vt:lpstr>
      <vt:lpstr>Microsoft YaHei</vt:lpstr>
      <vt:lpstr>Arial</vt:lpstr>
      <vt:lpstr>Wingdings</vt:lpstr>
      <vt:lpstr>等线</vt:lpstr>
      <vt:lpstr>Pixel</vt:lpstr>
      <vt:lpstr>PowerPoint 演示文稿</vt:lpstr>
      <vt:lpstr>之前方法</vt:lpstr>
      <vt:lpstr>研究动机</vt:lpstr>
      <vt:lpstr>研究方法</vt:lpstr>
      <vt:lpstr>研究方法</vt:lpstr>
      <vt:lpstr>实验方法</vt:lpstr>
      <vt:lpstr>实验方法</vt:lpstr>
      <vt:lpstr>实验方法</vt:lpstr>
      <vt:lpstr>实验结果</vt:lpstr>
      <vt:lpstr>实验结果</vt:lpstr>
      <vt:lpstr>实验结果</vt:lpstr>
      <vt:lpstr>实验结果</vt:lpstr>
      <vt:lpstr>实验结论</vt:lpstr>
      <vt:lpstr>恳请老师同学批评指正</vt:lpstr>
    </vt:vector>
  </TitlesOfParts>
  <Company>wliu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Microsoft Office User</cp:lastModifiedBy>
  <cp:revision>855</cp:revision>
  <dcterms:created xsi:type="dcterms:W3CDTF">2021-03-12T08:03:40Z</dcterms:created>
  <dcterms:modified xsi:type="dcterms:W3CDTF">2021-06-12T05:43:53Z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