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  <p:sldMasterId id="2147483725" r:id="rId2"/>
  </p:sldMasterIdLst>
  <p:notesMasterIdLst>
    <p:notesMasterId r:id="rId21"/>
  </p:notesMasterIdLst>
  <p:handoutMasterIdLst>
    <p:handoutMasterId r:id="rId22"/>
  </p:handoutMasterIdLst>
  <p:sldIdLst>
    <p:sldId id="1229" r:id="rId3"/>
    <p:sldId id="346" r:id="rId4"/>
    <p:sldId id="1230" r:id="rId5"/>
    <p:sldId id="1240" r:id="rId6"/>
    <p:sldId id="441" r:id="rId7"/>
    <p:sldId id="1241" r:id="rId8"/>
    <p:sldId id="1219" r:id="rId9"/>
    <p:sldId id="1223" r:id="rId10"/>
    <p:sldId id="1368" r:id="rId11"/>
    <p:sldId id="359" r:id="rId12"/>
    <p:sldId id="1364" r:id="rId13"/>
    <p:sldId id="1367" r:id="rId14"/>
    <p:sldId id="297" r:id="rId15"/>
    <p:sldId id="366" r:id="rId16"/>
    <p:sldId id="400" r:id="rId17"/>
    <p:sldId id="257" r:id="rId18"/>
    <p:sldId id="1369" r:id="rId19"/>
    <p:sldId id="3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6448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  <p15:guide id="4" orient="horz" pos="2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E"/>
    <a:srgbClr val="F6F6F4"/>
    <a:srgbClr val="00296B"/>
    <a:srgbClr val="FFD500"/>
    <a:srgbClr val="FDC500"/>
    <a:srgbClr val="0972A0"/>
    <a:srgbClr val="046C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7" y="82"/>
      </p:cViewPr>
      <p:guideLst>
        <p:guide orient="horz" pos="3997"/>
        <p:guide pos="6448"/>
        <p:guide orient="horz" pos="1593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PSORIASIS TREATMENT MARKET SIZE (USD BILLION</a:t>
            </a:r>
            <a:r>
              <a:rPr lang="en-US" baseline="0" dirty="0"/>
              <a:t> $</a:t>
            </a:r>
            <a:r>
              <a:rPr lang="en-US" dirty="0"/>
              <a:t>)</a:t>
            </a:r>
          </a:p>
        </c:rich>
      </c:tx>
      <c:layout>
        <c:manualLayout>
          <c:xMode val="edge"/>
          <c:yMode val="edge"/>
          <c:x val="0.206792937992126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PSORIASIS TREATMENT MARKET SIZE (USD BILLION)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  <c:pt idx="6">
                  <c:v>2028</c:v>
                </c:pt>
                <c:pt idx="7">
                  <c:v>2029</c:v>
                </c:pt>
                <c:pt idx="8">
                  <c:v>2030</c:v>
                </c:pt>
                <c:pt idx="9">
                  <c:v>2031</c:v>
                </c:pt>
                <c:pt idx="10">
                  <c:v>2032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27.1</c:v>
                </c:pt>
                <c:pt idx="1">
                  <c:v>29.11</c:v>
                </c:pt>
                <c:pt idx="2">
                  <c:v>31.29</c:v>
                </c:pt>
                <c:pt idx="3">
                  <c:v>33.67</c:v>
                </c:pt>
                <c:pt idx="4">
                  <c:v>36.26</c:v>
                </c:pt>
                <c:pt idx="5">
                  <c:v>39.090000000000003</c:v>
                </c:pt>
                <c:pt idx="6">
                  <c:v>42.17</c:v>
                </c:pt>
                <c:pt idx="7">
                  <c:v>45.55</c:v>
                </c:pt>
                <c:pt idx="8">
                  <c:v>49.24</c:v>
                </c:pt>
                <c:pt idx="9">
                  <c:v>53.28</c:v>
                </c:pt>
                <c:pt idx="10">
                  <c:v>57.7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2-4281-9C3F-6EC7B8266B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4"/>
        <c:gapDepth val="78"/>
        <c:shape val="box"/>
        <c:axId val="271290384"/>
        <c:axId val="271278320"/>
        <c:axId val="0"/>
      </c:bar3DChart>
      <c:catAx>
        <c:axId val="27129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78320"/>
        <c:crosses val="autoZero"/>
        <c:auto val="1"/>
        <c:lblAlgn val="ctr"/>
        <c:lblOffset val="100"/>
        <c:noMultiLvlLbl val="0"/>
      </c:catAx>
      <c:valAx>
        <c:axId val="27127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USD</a:t>
                </a:r>
                <a:r>
                  <a:rPr lang="en-GB" baseline="0" dirty="0"/>
                  <a:t> (Billion $)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9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effectLst>
                <a:glow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743857112271164"/>
          <c:y val="0.14904561402963309"/>
          <c:w val="0.44050639997353719"/>
          <c:h val="0.706459176360671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Psoriasis Severity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Severe</c:v>
                </c:pt>
                <c:pt idx="1">
                  <c:v>Moderate</c:v>
                </c:pt>
                <c:pt idx="2">
                  <c:v>Mild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0.25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9C-429D-96FB-D218FD5076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effectLst>
                <a:glow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effectLst>
            <a:glow>
              <a:schemeClr val="accent1">
                <a:alpha val="40000"/>
              </a:schemeClr>
            </a:glow>
          </a:effectLst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 - Random Forest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Dosage</c:v>
                </c:pt>
                <c:pt idx="1">
                  <c:v>Sentiment</c:v>
                </c:pt>
                <c:pt idx="2">
                  <c:v>Clusters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0.52</c:v>
                </c:pt>
                <c:pt idx="1">
                  <c:v>0.29499999999999998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E-4FE4-BD4E-16B6C41D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4345488"/>
        <c:axId val="834330512"/>
      </c:barChart>
      <c:catAx>
        <c:axId val="8343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30512"/>
        <c:crosses val="autoZero"/>
        <c:auto val="1"/>
        <c:lblAlgn val="ctr"/>
        <c:lblOffset val="100"/>
        <c:noMultiLvlLbl val="0"/>
      </c:catAx>
      <c:valAx>
        <c:axId val="83433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Split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4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D163EA-E246-F36D-9D7A-9C80D9A3B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BD242-745D-3B53-7581-FD0460B7C6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13ED-F9A8-48AA-B087-3041A6D2D9D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088B-6770-F276-C048-61570BD28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7021-30C8-C6AF-6091-49B0B2280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04609-7B0E-46B3-A298-95AD1498C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692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67312-9D71-4789-9865-BDB08C13B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3C5E-78CE-4AF5-8E8A-783FDBD2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5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C3C5E-78CE-4AF5-8E8A-783FDBD2A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w to change the color pa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63D10D-8FFA-7CE9-ECE7-8D8A19A20E19}"/>
              </a:ext>
            </a:extLst>
          </p:cNvPr>
          <p:cNvSpPr txBox="1"/>
          <p:nvPr userDrawn="1"/>
        </p:nvSpPr>
        <p:spPr>
          <a:xfrm>
            <a:off x="626118" y="1768328"/>
            <a:ext cx="321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Avenir Next LT Pro Demi" panose="020B0704020202020204" pitchFamily="34" charset="0"/>
              </a:rPr>
              <a:t>How to change the color pallet?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8487-F060-E57F-0927-B7430576B1BC}"/>
              </a:ext>
            </a:extLst>
          </p:cNvPr>
          <p:cNvSpPr txBox="1"/>
          <p:nvPr userDrawn="1"/>
        </p:nvSpPr>
        <p:spPr>
          <a:xfrm>
            <a:off x="626118" y="2926661"/>
            <a:ext cx="3211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venir Next LT Pro Light" panose="020B0304020202020204" pitchFamily="34" charset="0"/>
              </a:rPr>
              <a:t>Open the </a:t>
            </a:r>
            <a:r>
              <a:rPr lang="en-US" sz="2000" b="1">
                <a:solidFill>
                  <a:srgbClr val="BE040C"/>
                </a:solidFill>
                <a:latin typeface="Avenir Next LT Pro Light" panose="020B0304020202020204" pitchFamily="34" charset="0"/>
              </a:rPr>
              <a:t>design tab</a:t>
            </a:r>
            <a:br>
              <a:rPr lang="en-US" sz="2000" b="1">
                <a:solidFill>
                  <a:srgbClr val="BE040C"/>
                </a:solidFill>
                <a:latin typeface="Avenir Next LT Pro Light" panose="020B0304020202020204" pitchFamily="34" charset="0"/>
              </a:rPr>
            </a:br>
            <a:endParaRPr lang="en-US" sz="2000" b="1">
              <a:solidFill>
                <a:srgbClr val="FF0000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venir Next LT Pro Light" panose="020B0304020202020204" pitchFamily="34" charset="0"/>
              </a:rPr>
              <a:t>Press on the drop-down menu in the </a:t>
            </a:r>
            <a:r>
              <a:rPr lang="en-US" sz="2000" b="1">
                <a:solidFill>
                  <a:srgbClr val="BE040C"/>
                </a:solidFill>
                <a:latin typeface="Avenir Next LT Pro Light" panose="020B0304020202020204" pitchFamily="34" charset="0"/>
              </a:rPr>
              <a:t>variants section</a:t>
            </a:r>
            <a:br>
              <a:rPr lang="en-US" sz="2000" b="1">
                <a:solidFill>
                  <a:srgbClr val="BE040C"/>
                </a:solidFill>
                <a:latin typeface="Avenir Next LT Pro Light" panose="020B0304020202020204" pitchFamily="34" charset="0"/>
              </a:rPr>
            </a:br>
            <a:endParaRPr lang="en-US" sz="2000">
              <a:latin typeface="Avenir Next LT Pro Light" panose="020B03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venir Next LT Pro Light" panose="020B0304020202020204" pitchFamily="34" charset="0"/>
              </a:rPr>
              <a:t>Choose your color pallet or any pallet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4196146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084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919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321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8980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015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9763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8908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4245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4002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5422BA3-7A9D-594B-AF62-7FA0F334E591}"/>
              </a:ext>
            </a:extLst>
          </p:cNvPr>
          <p:cNvGrpSpPr/>
          <p:nvPr userDrawn="1"/>
        </p:nvGrpSpPr>
        <p:grpSpPr>
          <a:xfrm>
            <a:off x="935601" y="1417568"/>
            <a:ext cx="10320798" cy="4480353"/>
            <a:chOff x="815942" y="1435261"/>
            <a:chExt cx="10320798" cy="44803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5D97D8-CBC9-4DA1-85BD-12D9CBDD69C6}"/>
                </a:ext>
              </a:extLst>
            </p:cNvPr>
            <p:cNvSpPr txBox="1"/>
            <p:nvPr userDrawn="1"/>
          </p:nvSpPr>
          <p:spPr>
            <a:xfrm>
              <a:off x="3700040" y="1435261"/>
              <a:ext cx="47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Avenir Next LT Pro Demi" panose="020B0704020202020204" pitchFamily="34" charset="0"/>
                </a:rPr>
                <a:t>100% Editable shapes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224609-4ED7-69D6-9142-BEA1598F5D94}"/>
                </a:ext>
              </a:extLst>
            </p:cNvPr>
            <p:cNvSpPr txBox="1"/>
            <p:nvPr userDrawn="1"/>
          </p:nvSpPr>
          <p:spPr>
            <a:xfrm>
              <a:off x="1142035" y="2476982"/>
              <a:ext cx="990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venir Next LT Pro Light" panose="020B0304020202020204" pitchFamily="34" charset="0"/>
                </a:rPr>
                <a:t>All icons and illustrations used in the presentation are made of editable shapes which you can: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35EEA0-E72E-428A-7B43-B37C706B3A98}"/>
                </a:ext>
              </a:extLst>
            </p:cNvPr>
            <p:cNvSpPr txBox="1"/>
            <p:nvPr userDrawn="1"/>
          </p:nvSpPr>
          <p:spPr>
            <a:xfrm>
              <a:off x="1142035" y="3240911"/>
              <a:ext cx="211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venir Next LT Pro Demi" panose="020B0704020202020204" pitchFamily="34" charset="0"/>
                </a:rPr>
                <a:t>Resize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D9E110-9C7B-8C13-6B5A-EAED2A233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5942" y="3610242"/>
              <a:ext cx="2762636" cy="230537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D59576-A5FF-E52B-444A-C8CF673A5038}"/>
                </a:ext>
              </a:extLst>
            </p:cNvPr>
            <p:cNvSpPr txBox="1"/>
            <p:nvPr userDrawn="1"/>
          </p:nvSpPr>
          <p:spPr>
            <a:xfrm>
              <a:off x="5040774" y="3240911"/>
              <a:ext cx="211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venir Next LT Pro Demi" panose="020B0704020202020204" pitchFamily="34" charset="0"/>
                </a:rPr>
                <a:t>Change color 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FDEF3D-7755-C66F-5B44-14856EB91945}"/>
                </a:ext>
              </a:extLst>
            </p:cNvPr>
            <p:cNvGrpSpPr/>
            <p:nvPr userDrawn="1"/>
          </p:nvGrpSpPr>
          <p:grpSpPr>
            <a:xfrm>
              <a:off x="4652980" y="4036001"/>
              <a:ext cx="2886039" cy="1453856"/>
              <a:chOff x="4752049" y="4036001"/>
              <a:chExt cx="2886039" cy="1453856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C869B52-22D8-C498-D550-84C640136D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140175" y="4036001"/>
                <a:ext cx="1497913" cy="1453856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57F888-5A33-B552-C4BC-B06D4E7ED0F1}"/>
                  </a:ext>
                </a:extLst>
              </p:cNvPr>
              <p:cNvGrpSpPr/>
              <p:nvPr userDrawn="1"/>
            </p:nvGrpSpPr>
            <p:grpSpPr>
              <a:xfrm>
                <a:off x="4752049" y="4352499"/>
                <a:ext cx="1243830" cy="820860"/>
                <a:chOff x="7339606" y="2615689"/>
                <a:chExt cx="3288853" cy="2170465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02C911C3-B029-8C69-B3D2-23D207AA7F78}"/>
                    </a:ext>
                  </a:extLst>
                </p:cNvPr>
                <p:cNvSpPr/>
                <p:nvPr/>
              </p:nvSpPr>
              <p:spPr>
                <a:xfrm>
                  <a:off x="7339606" y="3400123"/>
                  <a:ext cx="3288853" cy="1386031"/>
                </a:xfrm>
                <a:custGeom>
                  <a:avLst/>
                  <a:gdLst>
                    <a:gd name="connsiteX0" fmla="*/ -1071 w 4105272"/>
                    <a:gd name="connsiteY0" fmla="*/ -42 h 1733553"/>
                    <a:gd name="connsiteX1" fmla="*/ 948095 w 4105272"/>
                    <a:gd name="connsiteY1" fmla="*/ 800524 h 1733553"/>
                    <a:gd name="connsiteX2" fmla="*/ 1539883 w 4105272"/>
                    <a:gd name="connsiteY2" fmla="*/ 1012312 h 1733553"/>
                    <a:gd name="connsiteX3" fmla="*/ 1987748 w 4105272"/>
                    <a:gd name="connsiteY3" fmla="*/ 1182200 h 1733553"/>
                    <a:gd name="connsiteX4" fmla="*/ 2243018 w 4105272"/>
                    <a:gd name="connsiteY4" fmla="*/ 1312521 h 1733553"/>
                    <a:gd name="connsiteX5" fmla="*/ 2398561 w 4105272"/>
                    <a:gd name="connsiteY5" fmla="*/ 1449824 h 1733553"/>
                    <a:gd name="connsiteX6" fmla="*/ 2918435 w 4105272"/>
                    <a:gd name="connsiteY6" fmla="*/ 1715143 h 1733553"/>
                    <a:gd name="connsiteX7" fmla="*/ 2920912 w 4105272"/>
                    <a:gd name="connsiteY7" fmla="*/ 1701446 h 1733553"/>
                    <a:gd name="connsiteX8" fmla="*/ 2603253 w 4105272"/>
                    <a:gd name="connsiteY8" fmla="*/ 1505784 h 1733553"/>
                    <a:gd name="connsiteX9" fmla="*/ 2261687 w 4105272"/>
                    <a:gd name="connsiteY9" fmla="*/ 1103067 h 1733553"/>
                    <a:gd name="connsiteX10" fmla="*/ 1994701 w 4105272"/>
                    <a:gd name="connsiteY10" fmla="*/ 886640 h 1733553"/>
                    <a:gd name="connsiteX11" fmla="*/ 1753338 w 4105272"/>
                    <a:gd name="connsiteY11" fmla="*/ 777274 h 1733553"/>
                    <a:gd name="connsiteX12" fmla="*/ 1379672 w 4105272"/>
                    <a:gd name="connsiteY12" fmla="*/ 665565 h 1733553"/>
                    <a:gd name="connsiteX13" fmla="*/ 1003816 w 4105272"/>
                    <a:gd name="connsiteY13" fmla="*/ 526643 h 1733553"/>
                    <a:gd name="connsiteX14" fmla="*/ -1071 w 4105272"/>
                    <a:gd name="connsiteY14" fmla="*/ -42 h 1733553"/>
                    <a:gd name="connsiteX15" fmla="*/ 4104202 w 4105272"/>
                    <a:gd name="connsiteY15" fmla="*/ 337971 h 1733553"/>
                    <a:gd name="connsiteX16" fmla="*/ 3516701 w 4105272"/>
                    <a:gd name="connsiteY16" fmla="*/ 486085 h 1733553"/>
                    <a:gd name="connsiteX17" fmla="*/ 2950916 w 4105272"/>
                    <a:gd name="connsiteY17" fmla="*/ 526643 h 1733553"/>
                    <a:gd name="connsiteX18" fmla="*/ 3185040 w 4105272"/>
                    <a:gd name="connsiteY18" fmla="*/ 763215 h 1733553"/>
                    <a:gd name="connsiteX19" fmla="*/ 3188469 w 4105272"/>
                    <a:gd name="connsiteY19" fmla="*/ 752623 h 1733553"/>
                    <a:gd name="connsiteX20" fmla="*/ 4104202 w 4105272"/>
                    <a:gd name="connsiteY20" fmla="*/ 337971 h 1733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05272" h="1733553">
                      <a:moveTo>
                        <a:pt x="-1071" y="-42"/>
                      </a:moveTo>
                      <a:cubicBezTo>
                        <a:pt x="116753" y="609424"/>
                        <a:pt x="442318" y="630551"/>
                        <a:pt x="948095" y="800524"/>
                      </a:cubicBezTo>
                      <a:cubicBezTo>
                        <a:pt x="1146405" y="868161"/>
                        <a:pt x="1343287" y="939856"/>
                        <a:pt x="1539883" y="1012312"/>
                      </a:cubicBezTo>
                      <a:cubicBezTo>
                        <a:pt x="1689711" y="1067519"/>
                        <a:pt x="1841825" y="1117487"/>
                        <a:pt x="1987748" y="1182200"/>
                      </a:cubicBezTo>
                      <a:cubicBezTo>
                        <a:pt x="2075092" y="1220910"/>
                        <a:pt x="2164056" y="1258714"/>
                        <a:pt x="2243018" y="1312521"/>
                      </a:cubicBezTo>
                      <a:cubicBezTo>
                        <a:pt x="2300167" y="1351402"/>
                        <a:pt x="2344459" y="1406743"/>
                        <a:pt x="2398561" y="1449824"/>
                      </a:cubicBezTo>
                      <a:cubicBezTo>
                        <a:pt x="2586108" y="1599424"/>
                        <a:pt x="2667166" y="1794629"/>
                        <a:pt x="2918435" y="1715143"/>
                      </a:cubicBezTo>
                      <a:lnTo>
                        <a:pt x="2920912" y="1701446"/>
                      </a:lnTo>
                      <a:cubicBezTo>
                        <a:pt x="2783561" y="1718743"/>
                        <a:pt x="2657831" y="1665937"/>
                        <a:pt x="2603253" y="1505784"/>
                      </a:cubicBezTo>
                      <a:cubicBezTo>
                        <a:pt x="2603253" y="1505784"/>
                        <a:pt x="2387417" y="1226130"/>
                        <a:pt x="2261687" y="1103067"/>
                      </a:cubicBezTo>
                      <a:cubicBezTo>
                        <a:pt x="2179771" y="1022952"/>
                        <a:pt x="2092142" y="946838"/>
                        <a:pt x="1994701" y="886640"/>
                      </a:cubicBezTo>
                      <a:cubicBezTo>
                        <a:pt x="1919549" y="840186"/>
                        <a:pt x="1836110" y="808192"/>
                        <a:pt x="1753338" y="777274"/>
                      </a:cubicBezTo>
                      <a:cubicBezTo>
                        <a:pt x="1631609" y="731716"/>
                        <a:pt x="1503117" y="706713"/>
                        <a:pt x="1379672" y="665565"/>
                      </a:cubicBezTo>
                      <a:cubicBezTo>
                        <a:pt x="1253085" y="623255"/>
                        <a:pt x="1125832" y="580897"/>
                        <a:pt x="1003816" y="526643"/>
                      </a:cubicBezTo>
                      <a:cubicBezTo>
                        <a:pt x="658249" y="373023"/>
                        <a:pt x="-1071" y="-42"/>
                        <a:pt x="-1071" y="-42"/>
                      </a:cubicBezTo>
                      <a:close/>
                      <a:moveTo>
                        <a:pt x="4104202" y="337971"/>
                      </a:moveTo>
                      <a:cubicBezTo>
                        <a:pt x="4104202" y="337971"/>
                        <a:pt x="3716153" y="454053"/>
                        <a:pt x="3516701" y="486085"/>
                      </a:cubicBezTo>
                      <a:cubicBezTo>
                        <a:pt x="3330010" y="516051"/>
                        <a:pt x="2950916" y="526643"/>
                        <a:pt x="2950916" y="526643"/>
                      </a:cubicBezTo>
                      <a:cubicBezTo>
                        <a:pt x="2949963" y="526052"/>
                        <a:pt x="3067597" y="637542"/>
                        <a:pt x="3185040" y="763215"/>
                      </a:cubicBezTo>
                      <a:lnTo>
                        <a:pt x="3188469" y="752623"/>
                      </a:lnTo>
                      <a:cubicBezTo>
                        <a:pt x="3597853" y="672242"/>
                        <a:pt x="3903891" y="802867"/>
                        <a:pt x="4104202" y="33797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25198" cap="rnd">
                  <a:noFill/>
                  <a:custDash>
                    <a:ds d="105000" sp="210001"/>
                  </a:custDash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AFBF15D5-4F7C-DC02-DA13-166C3F8A41F5}"/>
                    </a:ext>
                  </a:extLst>
                </p:cNvPr>
                <p:cNvSpPr/>
                <p:nvPr/>
              </p:nvSpPr>
              <p:spPr>
                <a:xfrm>
                  <a:off x="7339606" y="2615689"/>
                  <a:ext cx="3288853" cy="1987658"/>
                </a:xfrm>
                <a:custGeom>
                  <a:avLst/>
                  <a:gdLst>
                    <a:gd name="connsiteX0" fmla="*/ 862179 w 4105272"/>
                    <a:gd name="connsiteY0" fmla="*/ -42 h 2486027"/>
                    <a:gd name="connsiteX1" fmla="*/ 734544 w 4105272"/>
                    <a:gd name="connsiteY1" fmla="*/ 151046 h 2486027"/>
                    <a:gd name="connsiteX2" fmla="*/ 1250895 w 4105272"/>
                    <a:gd name="connsiteY2" fmla="*/ 393944 h 2486027"/>
                    <a:gd name="connsiteX3" fmla="*/ 1876401 w 4105272"/>
                    <a:gd name="connsiteY3" fmla="*/ 654262 h 2486027"/>
                    <a:gd name="connsiteX4" fmla="*/ 2507622 w 4105272"/>
                    <a:gd name="connsiteY4" fmla="*/ 840228 h 2486027"/>
                    <a:gd name="connsiteX5" fmla="*/ 3124938 w 4105272"/>
                    <a:gd name="connsiteY5" fmla="*/ 870432 h 2486027"/>
                    <a:gd name="connsiteX6" fmla="*/ 3855981 w 4105272"/>
                    <a:gd name="connsiteY6" fmla="*/ 732129 h 2486027"/>
                    <a:gd name="connsiteX7" fmla="*/ 3803783 w 4105272"/>
                    <a:gd name="connsiteY7" fmla="*/ 607771 h 2486027"/>
                    <a:gd name="connsiteX8" fmla="*/ 3403448 w 4105272"/>
                    <a:gd name="connsiteY8" fmla="*/ 689143 h 2486027"/>
                    <a:gd name="connsiteX9" fmla="*/ 2960155 w 4105272"/>
                    <a:gd name="connsiteY9" fmla="*/ 720509 h 2486027"/>
                    <a:gd name="connsiteX10" fmla="*/ 2185011 w 4105272"/>
                    <a:gd name="connsiteY10" fmla="*/ 572938 h 2486027"/>
                    <a:gd name="connsiteX11" fmla="*/ 862179 w 4105272"/>
                    <a:gd name="connsiteY11" fmla="*/ -42 h 2486027"/>
                    <a:gd name="connsiteX12" fmla="*/ 147423 w 4105272"/>
                    <a:gd name="connsiteY12" fmla="*/ 814663 h 2486027"/>
                    <a:gd name="connsiteX13" fmla="*/ -1071 w 4105272"/>
                    <a:gd name="connsiteY13" fmla="*/ 981998 h 2486027"/>
                    <a:gd name="connsiteX14" fmla="*/ 1003816 w 4105272"/>
                    <a:gd name="connsiteY14" fmla="*/ 1508035 h 2486027"/>
                    <a:gd name="connsiteX15" fmla="*/ 1379767 w 4105272"/>
                    <a:gd name="connsiteY15" fmla="*/ 1646795 h 2486027"/>
                    <a:gd name="connsiteX16" fmla="*/ 1753338 w 4105272"/>
                    <a:gd name="connsiteY16" fmla="*/ 1758362 h 2486027"/>
                    <a:gd name="connsiteX17" fmla="*/ 1994701 w 4105272"/>
                    <a:gd name="connsiteY17" fmla="*/ 1867594 h 2486027"/>
                    <a:gd name="connsiteX18" fmla="*/ 2261687 w 4105272"/>
                    <a:gd name="connsiteY18" fmla="*/ 2083754 h 2486027"/>
                    <a:gd name="connsiteX19" fmla="*/ 2603253 w 4105272"/>
                    <a:gd name="connsiteY19" fmla="*/ 2485985 h 2486027"/>
                    <a:gd name="connsiteX20" fmla="*/ 2711839 w 4105272"/>
                    <a:gd name="connsiteY20" fmla="*/ 2423111 h 2486027"/>
                    <a:gd name="connsiteX21" fmla="*/ 2437995 w 4105272"/>
                    <a:gd name="connsiteY21" fmla="*/ 2027995 h 2486027"/>
                    <a:gd name="connsiteX22" fmla="*/ 2103857 w 4105272"/>
                    <a:gd name="connsiteY22" fmla="*/ 1728120 h 2486027"/>
                    <a:gd name="connsiteX23" fmla="*/ 1797533 w 4105272"/>
                    <a:gd name="connsiteY23" fmla="*/ 1563080 h 2486027"/>
                    <a:gd name="connsiteX24" fmla="*/ 1261372 w 4105272"/>
                    <a:gd name="connsiteY24" fmla="*/ 1393449 h 2486027"/>
                    <a:gd name="connsiteX25" fmla="*/ 755500 w 4105272"/>
                    <a:gd name="connsiteY25" fmla="*/ 1163335 h 2486027"/>
                    <a:gd name="connsiteX26" fmla="*/ 147423 w 4105272"/>
                    <a:gd name="connsiteY26" fmla="*/ 814663 h 2486027"/>
                    <a:gd name="connsiteX27" fmla="*/ 4036098 w 4105272"/>
                    <a:gd name="connsiteY27" fmla="*/ 1173146 h 2486027"/>
                    <a:gd name="connsiteX28" fmla="*/ 2824233 w 4105272"/>
                    <a:gd name="connsiteY28" fmla="*/ 1393535 h 2486027"/>
                    <a:gd name="connsiteX29" fmla="*/ 2770036 w 4105272"/>
                    <a:gd name="connsiteY29" fmla="*/ 1492147 h 2486027"/>
                    <a:gd name="connsiteX30" fmla="*/ 3298958 w 4105272"/>
                    <a:gd name="connsiteY30" fmla="*/ 2106986 h 2486027"/>
                    <a:gd name="connsiteX31" fmla="*/ 3412687 w 4105272"/>
                    <a:gd name="connsiteY31" fmla="*/ 2041273 h 2486027"/>
                    <a:gd name="connsiteX32" fmla="*/ 2950916 w 4105272"/>
                    <a:gd name="connsiteY32" fmla="*/ 1508035 h 2486027"/>
                    <a:gd name="connsiteX33" fmla="*/ 3516701 w 4105272"/>
                    <a:gd name="connsiteY33" fmla="*/ 1467535 h 2486027"/>
                    <a:gd name="connsiteX34" fmla="*/ 4104202 w 4105272"/>
                    <a:gd name="connsiteY34" fmla="*/ 1319593 h 248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105272" h="2486027">
                      <a:moveTo>
                        <a:pt x="862179" y="-42"/>
                      </a:moveTo>
                      <a:lnTo>
                        <a:pt x="734544" y="151046"/>
                      </a:lnTo>
                      <a:cubicBezTo>
                        <a:pt x="734544" y="151046"/>
                        <a:pt x="1077064" y="316895"/>
                        <a:pt x="1250895" y="393944"/>
                      </a:cubicBezTo>
                      <a:cubicBezTo>
                        <a:pt x="1457396" y="485397"/>
                        <a:pt x="1663517" y="578882"/>
                        <a:pt x="1876401" y="654262"/>
                      </a:cubicBezTo>
                      <a:cubicBezTo>
                        <a:pt x="2083189" y="727538"/>
                        <a:pt x="2291405" y="803595"/>
                        <a:pt x="2507622" y="840228"/>
                      </a:cubicBezTo>
                      <a:cubicBezTo>
                        <a:pt x="2710790" y="874613"/>
                        <a:pt x="2919387" y="884653"/>
                        <a:pt x="3124938" y="870432"/>
                      </a:cubicBezTo>
                      <a:cubicBezTo>
                        <a:pt x="3372301" y="853325"/>
                        <a:pt x="3855981" y="732129"/>
                        <a:pt x="3855981" y="732129"/>
                      </a:cubicBezTo>
                      <a:lnTo>
                        <a:pt x="3803783" y="607771"/>
                      </a:lnTo>
                      <a:cubicBezTo>
                        <a:pt x="3803783" y="607771"/>
                        <a:pt x="3538321" y="670731"/>
                        <a:pt x="3403448" y="689143"/>
                      </a:cubicBezTo>
                      <a:cubicBezTo>
                        <a:pt x="3256668" y="709174"/>
                        <a:pt x="3108078" y="729195"/>
                        <a:pt x="2960155" y="720509"/>
                      </a:cubicBezTo>
                      <a:cubicBezTo>
                        <a:pt x="2697645" y="705078"/>
                        <a:pt x="2436471" y="650262"/>
                        <a:pt x="2185011" y="572938"/>
                      </a:cubicBezTo>
                      <a:cubicBezTo>
                        <a:pt x="1725811" y="431660"/>
                        <a:pt x="862179" y="-42"/>
                        <a:pt x="862179" y="-42"/>
                      </a:cubicBezTo>
                      <a:close/>
                      <a:moveTo>
                        <a:pt x="147423" y="814663"/>
                      </a:moveTo>
                      <a:lnTo>
                        <a:pt x="-1071" y="981998"/>
                      </a:lnTo>
                      <a:cubicBezTo>
                        <a:pt x="-1071" y="981998"/>
                        <a:pt x="658249" y="1354607"/>
                        <a:pt x="1003816" y="1508035"/>
                      </a:cubicBezTo>
                      <a:cubicBezTo>
                        <a:pt x="1125832" y="1562223"/>
                        <a:pt x="1253085" y="1604533"/>
                        <a:pt x="1379767" y="1646795"/>
                      </a:cubicBezTo>
                      <a:cubicBezTo>
                        <a:pt x="1503117" y="1687886"/>
                        <a:pt x="1631609" y="1712861"/>
                        <a:pt x="1753338" y="1758362"/>
                      </a:cubicBezTo>
                      <a:cubicBezTo>
                        <a:pt x="1836110" y="1789232"/>
                        <a:pt x="1919549" y="1821188"/>
                        <a:pt x="1994701" y="1867594"/>
                      </a:cubicBezTo>
                      <a:cubicBezTo>
                        <a:pt x="2092142" y="1927725"/>
                        <a:pt x="2179771" y="2003735"/>
                        <a:pt x="2261687" y="2083754"/>
                      </a:cubicBezTo>
                      <a:cubicBezTo>
                        <a:pt x="2387417" y="2206674"/>
                        <a:pt x="2603253" y="2485985"/>
                        <a:pt x="2603253" y="2485985"/>
                      </a:cubicBezTo>
                      <a:lnTo>
                        <a:pt x="2711839" y="2423111"/>
                      </a:lnTo>
                      <a:cubicBezTo>
                        <a:pt x="2711839" y="2423111"/>
                        <a:pt x="2544007" y="2148162"/>
                        <a:pt x="2437995" y="2027995"/>
                      </a:cubicBezTo>
                      <a:cubicBezTo>
                        <a:pt x="2338935" y="1915705"/>
                        <a:pt x="2226253" y="1814169"/>
                        <a:pt x="2103857" y="1728120"/>
                      </a:cubicBezTo>
                      <a:cubicBezTo>
                        <a:pt x="2008894" y="1661416"/>
                        <a:pt x="1904309" y="1608314"/>
                        <a:pt x="1797533" y="1563080"/>
                      </a:cubicBezTo>
                      <a:cubicBezTo>
                        <a:pt x="1624845" y="1490033"/>
                        <a:pt x="1436346" y="1460648"/>
                        <a:pt x="1261372" y="1393449"/>
                      </a:cubicBezTo>
                      <a:cubicBezTo>
                        <a:pt x="1088398" y="1327022"/>
                        <a:pt x="920377" y="1247850"/>
                        <a:pt x="755500" y="1163335"/>
                      </a:cubicBezTo>
                      <a:cubicBezTo>
                        <a:pt x="547568" y="1056760"/>
                        <a:pt x="147423" y="814663"/>
                        <a:pt x="147423" y="814663"/>
                      </a:cubicBezTo>
                      <a:close/>
                      <a:moveTo>
                        <a:pt x="4036098" y="1173146"/>
                      </a:moveTo>
                      <a:cubicBezTo>
                        <a:pt x="3637858" y="1401689"/>
                        <a:pt x="3185135" y="1323869"/>
                        <a:pt x="2824233" y="1393535"/>
                      </a:cubicBezTo>
                      <a:cubicBezTo>
                        <a:pt x="2787371" y="1400650"/>
                        <a:pt x="2751652" y="1459477"/>
                        <a:pt x="2770036" y="1492147"/>
                      </a:cubicBezTo>
                      <a:cubicBezTo>
                        <a:pt x="2900147" y="1724157"/>
                        <a:pt x="3113698" y="1837352"/>
                        <a:pt x="3298958" y="2106986"/>
                      </a:cubicBezTo>
                      <a:lnTo>
                        <a:pt x="3412687" y="2041273"/>
                      </a:lnTo>
                      <a:cubicBezTo>
                        <a:pt x="3363824" y="1898198"/>
                        <a:pt x="2949201" y="1506959"/>
                        <a:pt x="2950916" y="1508035"/>
                      </a:cubicBezTo>
                      <a:cubicBezTo>
                        <a:pt x="2950916" y="1508035"/>
                        <a:pt x="3330010" y="1497462"/>
                        <a:pt x="3516701" y="1467535"/>
                      </a:cubicBezTo>
                      <a:cubicBezTo>
                        <a:pt x="3716153" y="1435531"/>
                        <a:pt x="4104202" y="1319593"/>
                        <a:pt x="4104202" y="131959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25198" cap="rnd">
                  <a:noFill/>
                  <a:custDash>
                    <a:ds d="105000" sp="210001"/>
                  </a:custDash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01C4E34-A0BB-5DC9-1E1D-9CB930E8F4D5}"/>
                    </a:ext>
                  </a:extLst>
                </p:cNvPr>
                <p:cNvSpPr/>
                <p:nvPr/>
              </p:nvSpPr>
              <p:spPr>
                <a:xfrm>
                  <a:off x="7415914" y="2737544"/>
                  <a:ext cx="3159130" cy="1926732"/>
                </a:xfrm>
                <a:custGeom>
                  <a:avLst/>
                  <a:gdLst>
                    <a:gd name="connsiteX0" fmla="*/ 633484 w 3943347"/>
                    <a:gd name="connsiteY0" fmla="*/ -42 h 2409825"/>
                    <a:gd name="connsiteX1" fmla="*/ 526995 w 3943347"/>
                    <a:gd name="connsiteY1" fmla="*/ 126486 h 2409825"/>
                    <a:gd name="connsiteX2" fmla="*/ 467558 w 3943347"/>
                    <a:gd name="connsiteY2" fmla="*/ 409042 h 2409825"/>
                    <a:gd name="connsiteX3" fmla="*/ 326303 w 3943347"/>
                    <a:gd name="connsiteY3" fmla="*/ 337020 h 2409825"/>
                    <a:gd name="connsiteX4" fmla="*/ -1071 w 3943347"/>
                    <a:gd name="connsiteY4" fmla="*/ 715661 h 2409825"/>
                    <a:gd name="connsiteX5" fmla="*/ 44840 w 3943347"/>
                    <a:gd name="connsiteY5" fmla="*/ 664036 h 2409825"/>
                    <a:gd name="connsiteX6" fmla="*/ 654249 w 3943347"/>
                    <a:gd name="connsiteY6" fmla="*/ 1012994 h 2409825"/>
                    <a:gd name="connsiteX7" fmla="*/ 1161264 w 3943347"/>
                    <a:gd name="connsiteY7" fmla="*/ 1243298 h 2409825"/>
                    <a:gd name="connsiteX8" fmla="*/ 1698570 w 3943347"/>
                    <a:gd name="connsiteY8" fmla="*/ 1413072 h 2409825"/>
                    <a:gd name="connsiteX9" fmla="*/ 2005655 w 3943347"/>
                    <a:gd name="connsiteY9" fmla="*/ 1578245 h 2409825"/>
                    <a:gd name="connsiteX10" fmla="*/ 2340553 w 3943347"/>
                    <a:gd name="connsiteY10" fmla="*/ 1878368 h 2409825"/>
                    <a:gd name="connsiteX11" fmla="*/ 2615064 w 3943347"/>
                    <a:gd name="connsiteY11" fmla="*/ 2273808 h 2409825"/>
                    <a:gd name="connsiteX12" fmla="*/ 2668404 w 3943347"/>
                    <a:gd name="connsiteY12" fmla="*/ 2373496 h 2409825"/>
                    <a:gd name="connsiteX13" fmla="*/ 2847855 w 3943347"/>
                    <a:gd name="connsiteY13" fmla="*/ 2406824 h 2409825"/>
                    <a:gd name="connsiteX14" fmla="*/ 3073026 w 3943347"/>
                    <a:gd name="connsiteY14" fmla="*/ 2304392 h 2409825"/>
                    <a:gd name="connsiteX15" fmla="*/ 3188183 w 3943347"/>
                    <a:gd name="connsiteY15" fmla="*/ 2126742 h 2409825"/>
                    <a:gd name="connsiteX16" fmla="*/ 3203519 w 3943347"/>
                    <a:gd name="connsiteY16" fmla="*/ 1957425 h 2409825"/>
                    <a:gd name="connsiteX17" fmla="*/ 2673357 w 3943347"/>
                    <a:gd name="connsiteY17" fmla="*/ 1342082 h 2409825"/>
                    <a:gd name="connsiteX18" fmla="*/ 2727649 w 3943347"/>
                    <a:gd name="connsiteY18" fmla="*/ 1243394 h 2409825"/>
                    <a:gd name="connsiteX19" fmla="*/ 3942277 w 3943347"/>
                    <a:gd name="connsiteY19" fmla="*/ 1022814 h 2409825"/>
                    <a:gd name="connsiteX20" fmla="*/ 3869030 w 3943347"/>
                    <a:gd name="connsiteY20" fmla="*/ 843668 h 2409825"/>
                    <a:gd name="connsiteX21" fmla="*/ 3839406 w 3943347"/>
                    <a:gd name="connsiteY21" fmla="*/ 761419 h 2409825"/>
                    <a:gd name="connsiteX22" fmla="*/ 3735585 w 3943347"/>
                    <a:gd name="connsiteY22" fmla="*/ 519218 h 2409825"/>
                    <a:gd name="connsiteX23" fmla="*/ 3761779 w 3943347"/>
                    <a:gd name="connsiteY23" fmla="*/ 581426 h 2409825"/>
                    <a:gd name="connsiteX24" fmla="*/ 3029020 w 3943347"/>
                    <a:gd name="connsiteY24" fmla="*/ 719843 h 2409825"/>
                    <a:gd name="connsiteX25" fmla="*/ 2410372 w 3943347"/>
                    <a:gd name="connsiteY25" fmla="*/ 689620 h 2409825"/>
                    <a:gd name="connsiteX26" fmla="*/ 1777722 w 3943347"/>
                    <a:gd name="connsiteY26" fmla="*/ 503502 h 2409825"/>
                    <a:gd name="connsiteX27" fmla="*/ 1150787 w 3943347"/>
                    <a:gd name="connsiteY27" fmla="*/ 242969 h 2409825"/>
                    <a:gd name="connsiteX28" fmla="*/ 633484 w 3943347"/>
                    <a:gd name="connsiteY28" fmla="*/ -42 h 240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943347" h="2409825">
                      <a:moveTo>
                        <a:pt x="633484" y="-42"/>
                      </a:moveTo>
                      <a:lnTo>
                        <a:pt x="526995" y="126486"/>
                      </a:lnTo>
                      <a:cubicBezTo>
                        <a:pt x="541187" y="263238"/>
                        <a:pt x="523376" y="387695"/>
                        <a:pt x="467558" y="409042"/>
                      </a:cubicBezTo>
                      <a:cubicBezTo>
                        <a:pt x="435554" y="421253"/>
                        <a:pt x="403551" y="380847"/>
                        <a:pt x="326303" y="337020"/>
                      </a:cubicBezTo>
                      <a:lnTo>
                        <a:pt x="-1071" y="715661"/>
                      </a:lnTo>
                      <a:lnTo>
                        <a:pt x="44840" y="664036"/>
                      </a:lnTo>
                      <a:cubicBezTo>
                        <a:pt x="44840" y="664036"/>
                        <a:pt x="445842" y="906323"/>
                        <a:pt x="654249" y="1012994"/>
                      </a:cubicBezTo>
                      <a:cubicBezTo>
                        <a:pt x="819412" y="1097585"/>
                        <a:pt x="987909" y="1176814"/>
                        <a:pt x="1161264" y="1243298"/>
                      </a:cubicBezTo>
                      <a:cubicBezTo>
                        <a:pt x="1336714" y="1310554"/>
                        <a:pt x="1525595" y="1339968"/>
                        <a:pt x="1698570" y="1413072"/>
                      </a:cubicBezTo>
                      <a:cubicBezTo>
                        <a:pt x="1805630" y="1458344"/>
                        <a:pt x="1910501" y="1511494"/>
                        <a:pt x="2005655" y="1578245"/>
                      </a:cubicBezTo>
                      <a:cubicBezTo>
                        <a:pt x="2128337" y="1664370"/>
                        <a:pt x="2241304" y="1765992"/>
                        <a:pt x="2340553" y="1878368"/>
                      </a:cubicBezTo>
                      <a:cubicBezTo>
                        <a:pt x="2446757" y="1998640"/>
                        <a:pt x="2615064" y="2273808"/>
                        <a:pt x="2615064" y="2273808"/>
                      </a:cubicBezTo>
                      <a:cubicBezTo>
                        <a:pt x="2615064" y="2273808"/>
                        <a:pt x="2638020" y="2351246"/>
                        <a:pt x="2668404" y="2373496"/>
                      </a:cubicBezTo>
                      <a:cubicBezTo>
                        <a:pt x="2717553" y="2409396"/>
                        <a:pt x="2787467" y="2414216"/>
                        <a:pt x="2847855" y="2406824"/>
                      </a:cubicBezTo>
                      <a:cubicBezTo>
                        <a:pt x="2929675" y="2396823"/>
                        <a:pt x="3010542" y="2358227"/>
                        <a:pt x="3073026" y="2304392"/>
                      </a:cubicBezTo>
                      <a:cubicBezTo>
                        <a:pt x="3126461" y="2258320"/>
                        <a:pt x="3165037" y="2193455"/>
                        <a:pt x="3188183" y="2126742"/>
                      </a:cubicBezTo>
                      <a:cubicBezTo>
                        <a:pt x="3206662" y="2073183"/>
                        <a:pt x="3203519" y="1957425"/>
                        <a:pt x="3203519" y="1957425"/>
                      </a:cubicBezTo>
                      <a:cubicBezTo>
                        <a:pt x="3017781" y="1687563"/>
                        <a:pt x="2803754" y="1574282"/>
                        <a:pt x="2673357" y="1342082"/>
                      </a:cubicBezTo>
                      <a:cubicBezTo>
                        <a:pt x="2654974" y="1309383"/>
                        <a:pt x="2690692" y="1250509"/>
                        <a:pt x="2727649" y="1243394"/>
                      </a:cubicBezTo>
                      <a:cubicBezTo>
                        <a:pt x="3089408" y="1173661"/>
                        <a:pt x="3543084" y="1251547"/>
                        <a:pt x="3942277" y="1022814"/>
                      </a:cubicBezTo>
                      <a:cubicBezTo>
                        <a:pt x="3942277" y="1022814"/>
                        <a:pt x="3881793" y="873852"/>
                        <a:pt x="3869030" y="843668"/>
                      </a:cubicBezTo>
                      <a:cubicBezTo>
                        <a:pt x="3812642" y="902542"/>
                        <a:pt x="3818166" y="823084"/>
                        <a:pt x="3839406" y="761419"/>
                      </a:cubicBezTo>
                      <a:lnTo>
                        <a:pt x="3735585" y="519218"/>
                      </a:lnTo>
                      <a:lnTo>
                        <a:pt x="3761779" y="581426"/>
                      </a:lnTo>
                      <a:cubicBezTo>
                        <a:pt x="3761779" y="581426"/>
                        <a:pt x="3276956" y="702726"/>
                        <a:pt x="3029020" y="719843"/>
                      </a:cubicBezTo>
                      <a:cubicBezTo>
                        <a:pt x="2823090" y="734083"/>
                        <a:pt x="2613921" y="724034"/>
                        <a:pt x="2410372" y="689620"/>
                      </a:cubicBezTo>
                      <a:cubicBezTo>
                        <a:pt x="2193583" y="652958"/>
                        <a:pt x="1984890" y="576835"/>
                        <a:pt x="1777722" y="503502"/>
                      </a:cubicBezTo>
                      <a:cubicBezTo>
                        <a:pt x="1564362" y="428054"/>
                        <a:pt x="1357765" y="334498"/>
                        <a:pt x="1150787" y="242969"/>
                      </a:cubicBezTo>
                      <a:cubicBezTo>
                        <a:pt x="976575" y="165900"/>
                        <a:pt x="633770" y="138"/>
                        <a:pt x="633484" y="-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5198" cap="rnd">
                  <a:noFill/>
                  <a:custDash>
                    <a:ds d="105000" sp="210001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7F76237B-58B9-813F-5DE8-6357E2D315AD}"/>
                    </a:ext>
                  </a:extLst>
                </p:cNvPr>
                <p:cNvSpPr/>
                <p:nvPr/>
              </p:nvSpPr>
              <p:spPr>
                <a:xfrm>
                  <a:off x="9422877" y="4245486"/>
                  <a:ext cx="663852" cy="517853"/>
                </a:xfrm>
                <a:custGeom>
                  <a:avLst/>
                  <a:gdLst>
                    <a:gd name="connsiteX0" fmla="*/ 808935 w 828646"/>
                    <a:gd name="connsiteY0" fmla="*/ -42 h 647695"/>
                    <a:gd name="connsiteX1" fmla="*/ 695206 w 828646"/>
                    <a:gd name="connsiteY1" fmla="*/ 66118 h 647695"/>
                    <a:gd name="connsiteX2" fmla="*/ 679871 w 828646"/>
                    <a:gd name="connsiteY2" fmla="*/ 236454 h 647695"/>
                    <a:gd name="connsiteX3" fmla="*/ 564905 w 828646"/>
                    <a:gd name="connsiteY3" fmla="*/ 415181 h 647695"/>
                    <a:gd name="connsiteX4" fmla="*/ 340114 w 828646"/>
                    <a:gd name="connsiteY4" fmla="*/ 518232 h 647695"/>
                    <a:gd name="connsiteX5" fmla="*/ 160854 w 828646"/>
                    <a:gd name="connsiteY5" fmla="*/ 484704 h 647695"/>
                    <a:gd name="connsiteX6" fmla="*/ 107610 w 828646"/>
                    <a:gd name="connsiteY6" fmla="*/ 384415 h 647695"/>
                    <a:gd name="connsiteX7" fmla="*/ -1071 w 828646"/>
                    <a:gd name="connsiteY7" fmla="*/ 447719 h 647695"/>
                    <a:gd name="connsiteX8" fmla="*/ 808935 w 828646"/>
                    <a:gd name="connsiteY8" fmla="*/ -42 h 64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46" h="647695">
                      <a:moveTo>
                        <a:pt x="808935" y="-42"/>
                      </a:moveTo>
                      <a:lnTo>
                        <a:pt x="695206" y="66118"/>
                      </a:lnTo>
                      <a:cubicBezTo>
                        <a:pt x="695206" y="66118"/>
                        <a:pt x="698350" y="182581"/>
                        <a:pt x="679871" y="236454"/>
                      </a:cubicBezTo>
                      <a:cubicBezTo>
                        <a:pt x="656820" y="303567"/>
                        <a:pt x="618244" y="368823"/>
                        <a:pt x="564905" y="415181"/>
                      </a:cubicBezTo>
                      <a:cubicBezTo>
                        <a:pt x="502515" y="469340"/>
                        <a:pt x="421839" y="508173"/>
                        <a:pt x="340114" y="518232"/>
                      </a:cubicBezTo>
                      <a:cubicBezTo>
                        <a:pt x="279821" y="525661"/>
                        <a:pt x="210003" y="520813"/>
                        <a:pt x="160854" y="484704"/>
                      </a:cubicBezTo>
                      <a:cubicBezTo>
                        <a:pt x="130564" y="462311"/>
                        <a:pt x="107610" y="384415"/>
                        <a:pt x="107610" y="384415"/>
                      </a:cubicBezTo>
                      <a:lnTo>
                        <a:pt x="-1071" y="447719"/>
                      </a:lnTo>
                      <a:cubicBezTo>
                        <a:pt x="162092" y="928388"/>
                        <a:pt x="958668" y="447719"/>
                        <a:pt x="808935" y="-4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25198" cap="rnd">
                  <a:noFill/>
                  <a:custDash>
                    <a:ds d="105000" sp="210001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0B669DF-DED8-0DDC-E220-4C79F0E94F6E}"/>
                    </a:ext>
                  </a:extLst>
                </p:cNvPr>
                <p:cNvSpPr/>
                <p:nvPr/>
              </p:nvSpPr>
              <p:spPr>
                <a:xfrm>
                  <a:off x="7614313" y="2806077"/>
                  <a:ext cx="2907315" cy="1584035"/>
                </a:xfrm>
                <a:custGeom>
                  <a:avLst/>
                  <a:gdLst>
                    <a:gd name="connsiteX0" fmla="*/ 496705 w 3629022"/>
                    <a:gd name="connsiteY0" fmla="*/ -42 h 1981203"/>
                    <a:gd name="connsiteX1" fmla="*/ 449080 w 3629022"/>
                    <a:gd name="connsiteY1" fmla="*/ 45883 h 1981203"/>
                    <a:gd name="connsiteX2" fmla="*/ 449080 w 3629022"/>
                    <a:gd name="connsiteY2" fmla="*/ 45883 h 1981203"/>
                    <a:gd name="connsiteX3" fmla="*/ 496705 w 3629022"/>
                    <a:gd name="connsiteY3" fmla="*/ 91809 h 1981203"/>
                    <a:gd name="connsiteX4" fmla="*/ 496705 w 3629022"/>
                    <a:gd name="connsiteY4" fmla="*/ 91809 h 1981203"/>
                    <a:gd name="connsiteX5" fmla="*/ 544330 w 3629022"/>
                    <a:gd name="connsiteY5" fmla="*/ 45883 h 1981203"/>
                    <a:gd name="connsiteX6" fmla="*/ 496705 w 3629022"/>
                    <a:gd name="connsiteY6" fmla="*/ -42 h 1981203"/>
                    <a:gd name="connsiteX7" fmla="*/ 615672 w 3629022"/>
                    <a:gd name="connsiteY7" fmla="*/ 118743 h 1981203"/>
                    <a:gd name="connsiteX8" fmla="*/ 568047 w 3629022"/>
                    <a:gd name="connsiteY8" fmla="*/ 164624 h 1981203"/>
                    <a:gd name="connsiteX9" fmla="*/ 568047 w 3629022"/>
                    <a:gd name="connsiteY9" fmla="*/ 164670 h 1981203"/>
                    <a:gd name="connsiteX10" fmla="*/ 615672 w 3629022"/>
                    <a:gd name="connsiteY10" fmla="*/ 210595 h 1981203"/>
                    <a:gd name="connsiteX11" fmla="*/ 615672 w 3629022"/>
                    <a:gd name="connsiteY11" fmla="*/ 210595 h 1981203"/>
                    <a:gd name="connsiteX12" fmla="*/ 663297 w 3629022"/>
                    <a:gd name="connsiteY12" fmla="*/ 164670 h 1981203"/>
                    <a:gd name="connsiteX13" fmla="*/ 615672 w 3629022"/>
                    <a:gd name="connsiteY13" fmla="*/ 118743 h 1981203"/>
                    <a:gd name="connsiteX14" fmla="*/ 1140215 w 3629022"/>
                    <a:gd name="connsiteY14" fmla="*/ 299123 h 1981203"/>
                    <a:gd name="connsiteX15" fmla="*/ 1092590 w 3629022"/>
                    <a:gd name="connsiteY15" fmla="*/ 345006 h 1981203"/>
                    <a:gd name="connsiteX16" fmla="*/ 1092590 w 3629022"/>
                    <a:gd name="connsiteY16" fmla="*/ 345006 h 1981203"/>
                    <a:gd name="connsiteX17" fmla="*/ 1140215 w 3629022"/>
                    <a:gd name="connsiteY17" fmla="*/ 390888 h 1981203"/>
                    <a:gd name="connsiteX18" fmla="*/ 1187839 w 3629022"/>
                    <a:gd name="connsiteY18" fmla="*/ 345006 h 1981203"/>
                    <a:gd name="connsiteX19" fmla="*/ 1140215 w 3629022"/>
                    <a:gd name="connsiteY19" fmla="*/ 299123 h 1981203"/>
                    <a:gd name="connsiteX20" fmla="*/ 949715 w 3629022"/>
                    <a:gd name="connsiteY20" fmla="*/ 318783 h 1981203"/>
                    <a:gd name="connsiteX21" fmla="*/ 902090 w 3629022"/>
                    <a:gd name="connsiteY21" fmla="*/ 364665 h 1981203"/>
                    <a:gd name="connsiteX22" fmla="*/ 949715 w 3629022"/>
                    <a:gd name="connsiteY22" fmla="*/ 410595 h 1981203"/>
                    <a:gd name="connsiteX23" fmla="*/ 997340 w 3629022"/>
                    <a:gd name="connsiteY23" fmla="*/ 364665 h 1981203"/>
                    <a:gd name="connsiteX24" fmla="*/ 949715 w 3629022"/>
                    <a:gd name="connsiteY24" fmla="*/ 318783 h 1981203"/>
                    <a:gd name="connsiteX25" fmla="*/ 949715 w 3629022"/>
                    <a:gd name="connsiteY25" fmla="*/ 318783 h 1981203"/>
                    <a:gd name="connsiteX26" fmla="*/ 1475208 w 3629022"/>
                    <a:gd name="connsiteY26" fmla="*/ 459753 h 1981203"/>
                    <a:gd name="connsiteX27" fmla="*/ 1427583 w 3629022"/>
                    <a:gd name="connsiteY27" fmla="*/ 505673 h 1981203"/>
                    <a:gd name="connsiteX28" fmla="*/ 1475208 w 3629022"/>
                    <a:gd name="connsiteY28" fmla="*/ 551555 h 1981203"/>
                    <a:gd name="connsiteX29" fmla="*/ 1522833 w 3629022"/>
                    <a:gd name="connsiteY29" fmla="*/ 505673 h 1981203"/>
                    <a:gd name="connsiteX30" fmla="*/ 1522833 w 3629022"/>
                    <a:gd name="connsiteY30" fmla="*/ 505673 h 1981203"/>
                    <a:gd name="connsiteX31" fmla="*/ 1475208 w 3629022"/>
                    <a:gd name="connsiteY31" fmla="*/ 459753 h 1981203"/>
                    <a:gd name="connsiteX32" fmla="*/ 1475208 w 3629022"/>
                    <a:gd name="connsiteY32" fmla="*/ 459753 h 1981203"/>
                    <a:gd name="connsiteX33" fmla="*/ 1241941 w 3629022"/>
                    <a:gd name="connsiteY33" fmla="*/ 489243 h 1981203"/>
                    <a:gd name="connsiteX34" fmla="*/ 1194411 w 3629022"/>
                    <a:gd name="connsiteY34" fmla="*/ 535172 h 1981203"/>
                    <a:gd name="connsiteX35" fmla="*/ 1241941 w 3629022"/>
                    <a:gd name="connsiteY35" fmla="*/ 581092 h 1981203"/>
                    <a:gd name="connsiteX36" fmla="*/ 1289661 w 3629022"/>
                    <a:gd name="connsiteY36" fmla="*/ 535210 h 1981203"/>
                    <a:gd name="connsiteX37" fmla="*/ 1289661 w 3629022"/>
                    <a:gd name="connsiteY37" fmla="*/ 535172 h 1981203"/>
                    <a:gd name="connsiteX38" fmla="*/ 1242036 w 3629022"/>
                    <a:gd name="connsiteY38" fmla="*/ 489243 h 1981203"/>
                    <a:gd name="connsiteX39" fmla="*/ 1241941 w 3629022"/>
                    <a:gd name="connsiteY39" fmla="*/ 489243 h 1981203"/>
                    <a:gd name="connsiteX40" fmla="*/ 46554 w 3629022"/>
                    <a:gd name="connsiteY40" fmla="*/ 518780 h 1981203"/>
                    <a:gd name="connsiteX41" fmla="*/ -1071 w 3629022"/>
                    <a:gd name="connsiteY41" fmla="*/ 564662 h 1981203"/>
                    <a:gd name="connsiteX42" fmla="*/ -1071 w 3629022"/>
                    <a:gd name="connsiteY42" fmla="*/ 564662 h 1981203"/>
                    <a:gd name="connsiteX43" fmla="*/ 46554 w 3629022"/>
                    <a:gd name="connsiteY43" fmla="*/ 610591 h 1981203"/>
                    <a:gd name="connsiteX44" fmla="*/ 46554 w 3629022"/>
                    <a:gd name="connsiteY44" fmla="*/ 610591 h 1981203"/>
                    <a:gd name="connsiteX45" fmla="*/ 94179 w 3629022"/>
                    <a:gd name="connsiteY45" fmla="*/ 564662 h 1981203"/>
                    <a:gd name="connsiteX46" fmla="*/ 46554 w 3629022"/>
                    <a:gd name="connsiteY46" fmla="*/ 518780 h 1981203"/>
                    <a:gd name="connsiteX47" fmla="*/ 1980985 w 3629022"/>
                    <a:gd name="connsiteY47" fmla="*/ 584369 h 1981203"/>
                    <a:gd name="connsiteX48" fmla="*/ 1933360 w 3629022"/>
                    <a:gd name="connsiteY48" fmla="*/ 630251 h 1981203"/>
                    <a:gd name="connsiteX49" fmla="*/ 1980985 w 3629022"/>
                    <a:gd name="connsiteY49" fmla="*/ 676180 h 1981203"/>
                    <a:gd name="connsiteX50" fmla="*/ 2028610 w 3629022"/>
                    <a:gd name="connsiteY50" fmla="*/ 630251 h 1981203"/>
                    <a:gd name="connsiteX51" fmla="*/ 1980985 w 3629022"/>
                    <a:gd name="connsiteY51" fmla="*/ 584369 h 1981203"/>
                    <a:gd name="connsiteX52" fmla="*/ 3370111 w 3629022"/>
                    <a:gd name="connsiteY52" fmla="*/ 584369 h 1981203"/>
                    <a:gd name="connsiteX53" fmla="*/ 3322486 w 3629022"/>
                    <a:gd name="connsiteY53" fmla="*/ 630251 h 1981203"/>
                    <a:gd name="connsiteX54" fmla="*/ 3370111 w 3629022"/>
                    <a:gd name="connsiteY54" fmla="*/ 676180 h 1981203"/>
                    <a:gd name="connsiteX55" fmla="*/ 3417736 w 3629022"/>
                    <a:gd name="connsiteY55" fmla="*/ 630298 h 1981203"/>
                    <a:gd name="connsiteX56" fmla="*/ 3417736 w 3629022"/>
                    <a:gd name="connsiteY56" fmla="*/ 630251 h 1981203"/>
                    <a:gd name="connsiteX57" fmla="*/ 3370111 w 3629022"/>
                    <a:gd name="connsiteY57" fmla="*/ 584369 h 1981203"/>
                    <a:gd name="connsiteX58" fmla="*/ 3370111 w 3629022"/>
                    <a:gd name="connsiteY58" fmla="*/ 584369 h 1981203"/>
                    <a:gd name="connsiteX59" fmla="*/ 384787 w 3629022"/>
                    <a:gd name="connsiteY59" fmla="*/ 600752 h 1981203"/>
                    <a:gd name="connsiteX60" fmla="*/ 337162 w 3629022"/>
                    <a:gd name="connsiteY60" fmla="*/ 646634 h 1981203"/>
                    <a:gd name="connsiteX61" fmla="*/ 384787 w 3629022"/>
                    <a:gd name="connsiteY61" fmla="*/ 692563 h 1981203"/>
                    <a:gd name="connsiteX62" fmla="*/ 432507 w 3629022"/>
                    <a:gd name="connsiteY62" fmla="*/ 646681 h 1981203"/>
                    <a:gd name="connsiteX63" fmla="*/ 432507 w 3629022"/>
                    <a:gd name="connsiteY63" fmla="*/ 646634 h 1981203"/>
                    <a:gd name="connsiteX64" fmla="*/ 384787 w 3629022"/>
                    <a:gd name="connsiteY64" fmla="*/ 600752 h 1981203"/>
                    <a:gd name="connsiteX65" fmla="*/ 2815089 w 3629022"/>
                    <a:gd name="connsiteY65" fmla="*/ 656463 h 1981203"/>
                    <a:gd name="connsiteX66" fmla="*/ 2767464 w 3629022"/>
                    <a:gd name="connsiteY66" fmla="*/ 702393 h 1981203"/>
                    <a:gd name="connsiteX67" fmla="*/ 2815089 w 3629022"/>
                    <a:gd name="connsiteY67" fmla="*/ 748323 h 1981203"/>
                    <a:gd name="connsiteX68" fmla="*/ 2862714 w 3629022"/>
                    <a:gd name="connsiteY68" fmla="*/ 702393 h 1981203"/>
                    <a:gd name="connsiteX69" fmla="*/ 2862714 w 3629022"/>
                    <a:gd name="connsiteY69" fmla="*/ 702393 h 1981203"/>
                    <a:gd name="connsiteX70" fmla="*/ 2815185 w 3629022"/>
                    <a:gd name="connsiteY70" fmla="*/ 656463 h 1981203"/>
                    <a:gd name="connsiteX71" fmla="*/ 2815089 w 3629022"/>
                    <a:gd name="connsiteY71" fmla="*/ 656463 h 1981203"/>
                    <a:gd name="connsiteX72" fmla="*/ 2427612 w 3629022"/>
                    <a:gd name="connsiteY72" fmla="*/ 679457 h 1981203"/>
                    <a:gd name="connsiteX73" fmla="*/ 2379987 w 3629022"/>
                    <a:gd name="connsiteY73" fmla="*/ 725329 h 1981203"/>
                    <a:gd name="connsiteX74" fmla="*/ 2379987 w 3629022"/>
                    <a:gd name="connsiteY74" fmla="*/ 725377 h 1981203"/>
                    <a:gd name="connsiteX75" fmla="*/ 2427612 w 3629022"/>
                    <a:gd name="connsiteY75" fmla="*/ 771259 h 1981203"/>
                    <a:gd name="connsiteX76" fmla="*/ 2475237 w 3629022"/>
                    <a:gd name="connsiteY76" fmla="*/ 725377 h 1981203"/>
                    <a:gd name="connsiteX77" fmla="*/ 2427612 w 3629022"/>
                    <a:gd name="connsiteY77" fmla="*/ 679457 h 1981203"/>
                    <a:gd name="connsiteX78" fmla="*/ 1728097 w 3629022"/>
                    <a:gd name="connsiteY78" fmla="*/ 689287 h 1981203"/>
                    <a:gd name="connsiteX79" fmla="*/ 1680472 w 3629022"/>
                    <a:gd name="connsiteY79" fmla="*/ 735207 h 1981203"/>
                    <a:gd name="connsiteX80" fmla="*/ 1728097 w 3629022"/>
                    <a:gd name="connsiteY80" fmla="*/ 781089 h 1981203"/>
                    <a:gd name="connsiteX81" fmla="*/ 1775722 w 3629022"/>
                    <a:gd name="connsiteY81" fmla="*/ 735207 h 1981203"/>
                    <a:gd name="connsiteX82" fmla="*/ 1728097 w 3629022"/>
                    <a:gd name="connsiteY82" fmla="*/ 689287 h 1981203"/>
                    <a:gd name="connsiteX83" fmla="*/ 496515 w 3629022"/>
                    <a:gd name="connsiteY83" fmla="*/ 784365 h 1981203"/>
                    <a:gd name="connsiteX84" fmla="*/ 448890 w 3629022"/>
                    <a:gd name="connsiteY84" fmla="*/ 830247 h 1981203"/>
                    <a:gd name="connsiteX85" fmla="*/ 496515 w 3629022"/>
                    <a:gd name="connsiteY85" fmla="*/ 876167 h 1981203"/>
                    <a:gd name="connsiteX86" fmla="*/ 544140 w 3629022"/>
                    <a:gd name="connsiteY86" fmla="*/ 830247 h 1981203"/>
                    <a:gd name="connsiteX87" fmla="*/ 496515 w 3629022"/>
                    <a:gd name="connsiteY87" fmla="*/ 784365 h 1981203"/>
                    <a:gd name="connsiteX88" fmla="*/ 3580327 w 3629022"/>
                    <a:gd name="connsiteY88" fmla="*/ 872890 h 1981203"/>
                    <a:gd name="connsiteX89" fmla="*/ 3532702 w 3629022"/>
                    <a:gd name="connsiteY89" fmla="*/ 918772 h 1981203"/>
                    <a:gd name="connsiteX90" fmla="*/ 3580327 w 3629022"/>
                    <a:gd name="connsiteY90" fmla="*/ 964702 h 1981203"/>
                    <a:gd name="connsiteX91" fmla="*/ 3580327 w 3629022"/>
                    <a:gd name="connsiteY91" fmla="*/ 964702 h 1981203"/>
                    <a:gd name="connsiteX92" fmla="*/ 3627952 w 3629022"/>
                    <a:gd name="connsiteY92" fmla="*/ 918772 h 1981203"/>
                    <a:gd name="connsiteX93" fmla="*/ 3580327 w 3629022"/>
                    <a:gd name="connsiteY93" fmla="*/ 872890 h 1981203"/>
                    <a:gd name="connsiteX94" fmla="*/ 706637 w 3629022"/>
                    <a:gd name="connsiteY94" fmla="*/ 905666 h 1981203"/>
                    <a:gd name="connsiteX95" fmla="*/ 659012 w 3629022"/>
                    <a:gd name="connsiteY95" fmla="*/ 951595 h 1981203"/>
                    <a:gd name="connsiteX96" fmla="*/ 706637 w 3629022"/>
                    <a:gd name="connsiteY96" fmla="*/ 997468 h 1981203"/>
                    <a:gd name="connsiteX97" fmla="*/ 754262 w 3629022"/>
                    <a:gd name="connsiteY97" fmla="*/ 951595 h 1981203"/>
                    <a:gd name="connsiteX98" fmla="*/ 706637 w 3629022"/>
                    <a:gd name="connsiteY98" fmla="*/ 905666 h 1981203"/>
                    <a:gd name="connsiteX99" fmla="*/ 706637 w 3629022"/>
                    <a:gd name="connsiteY99" fmla="*/ 905666 h 1981203"/>
                    <a:gd name="connsiteX100" fmla="*/ 3163227 w 3629022"/>
                    <a:gd name="connsiteY100" fmla="*/ 977808 h 1981203"/>
                    <a:gd name="connsiteX101" fmla="*/ 3115602 w 3629022"/>
                    <a:gd name="connsiteY101" fmla="*/ 1023738 h 1981203"/>
                    <a:gd name="connsiteX102" fmla="*/ 3163227 w 3629022"/>
                    <a:gd name="connsiteY102" fmla="*/ 1069610 h 1981203"/>
                    <a:gd name="connsiteX103" fmla="*/ 3210852 w 3629022"/>
                    <a:gd name="connsiteY103" fmla="*/ 1023738 h 1981203"/>
                    <a:gd name="connsiteX104" fmla="*/ 3163227 w 3629022"/>
                    <a:gd name="connsiteY104" fmla="*/ 977808 h 1981203"/>
                    <a:gd name="connsiteX105" fmla="*/ 1048203 w 3629022"/>
                    <a:gd name="connsiteY105" fmla="*/ 1063057 h 1981203"/>
                    <a:gd name="connsiteX106" fmla="*/ 1000578 w 3629022"/>
                    <a:gd name="connsiteY106" fmla="*/ 1108987 h 1981203"/>
                    <a:gd name="connsiteX107" fmla="*/ 1048203 w 3629022"/>
                    <a:gd name="connsiteY107" fmla="*/ 1154868 h 1981203"/>
                    <a:gd name="connsiteX108" fmla="*/ 1095828 w 3629022"/>
                    <a:gd name="connsiteY108" fmla="*/ 1108987 h 1981203"/>
                    <a:gd name="connsiteX109" fmla="*/ 1095828 w 3629022"/>
                    <a:gd name="connsiteY109" fmla="*/ 1108987 h 1981203"/>
                    <a:gd name="connsiteX110" fmla="*/ 1048203 w 3629022"/>
                    <a:gd name="connsiteY110" fmla="*/ 1063057 h 1981203"/>
                    <a:gd name="connsiteX111" fmla="*/ 1048203 w 3629022"/>
                    <a:gd name="connsiteY111" fmla="*/ 1063057 h 1981203"/>
                    <a:gd name="connsiteX112" fmla="*/ 2066330 w 3629022"/>
                    <a:gd name="connsiteY112" fmla="*/ 1128646 h 1981203"/>
                    <a:gd name="connsiteX113" fmla="*/ 2018705 w 3629022"/>
                    <a:gd name="connsiteY113" fmla="*/ 1174528 h 1981203"/>
                    <a:gd name="connsiteX114" fmla="*/ 2018705 w 3629022"/>
                    <a:gd name="connsiteY114" fmla="*/ 1174576 h 1981203"/>
                    <a:gd name="connsiteX115" fmla="*/ 2066330 w 3629022"/>
                    <a:gd name="connsiteY115" fmla="*/ 1220448 h 1981203"/>
                    <a:gd name="connsiteX116" fmla="*/ 2113955 w 3629022"/>
                    <a:gd name="connsiteY116" fmla="*/ 1174576 h 1981203"/>
                    <a:gd name="connsiteX117" fmla="*/ 2066330 w 3629022"/>
                    <a:gd name="connsiteY117" fmla="*/ 1128646 h 1981203"/>
                    <a:gd name="connsiteX118" fmla="*/ 1412724 w 3629022"/>
                    <a:gd name="connsiteY118" fmla="*/ 1177852 h 1981203"/>
                    <a:gd name="connsiteX119" fmla="*/ 1365099 w 3629022"/>
                    <a:gd name="connsiteY119" fmla="*/ 1223734 h 1981203"/>
                    <a:gd name="connsiteX120" fmla="*/ 1365099 w 3629022"/>
                    <a:gd name="connsiteY120" fmla="*/ 1223734 h 1981203"/>
                    <a:gd name="connsiteX121" fmla="*/ 1412724 w 3629022"/>
                    <a:gd name="connsiteY121" fmla="*/ 1269606 h 1981203"/>
                    <a:gd name="connsiteX122" fmla="*/ 1460349 w 3629022"/>
                    <a:gd name="connsiteY122" fmla="*/ 1223734 h 1981203"/>
                    <a:gd name="connsiteX123" fmla="*/ 1412724 w 3629022"/>
                    <a:gd name="connsiteY123" fmla="*/ 1177852 h 1981203"/>
                    <a:gd name="connsiteX124" fmla="*/ 2342173 w 3629022"/>
                    <a:gd name="connsiteY124" fmla="*/ 1217171 h 1981203"/>
                    <a:gd name="connsiteX125" fmla="*/ 2294548 w 3629022"/>
                    <a:gd name="connsiteY125" fmla="*/ 1263101 h 1981203"/>
                    <a:gd name="connsiteX126" fmla="*/ 2342173 w 3629022"/>
                    <a:gd name="connsiteY126" fmla="*/ 1308983 h 1981203"/>
                    <a:gd name="connsiteX127" fmla="*/ 2389798 w 3629022"/>
                    <a:gd name="connsiteY127" fmla="*/ 1263101 h 1981203"/>
                    <a:gd name="connsiteX128" fmla="*/ 2342173 w 3629022"/>
                    <a:gd name="connsiteY128" fmla="*/ 1217171 h 1981203"/>
                    <a:gd name="connsiteX129" fmla="*/ 2529435 w 3629022"/>
                    <a:gd name="connsiteY129" fmla="*/ 1436875 h 1981203"/>
                    <a:gd name="connsiteX130" fmla="*/ 2481810 w 3629022"/>
                    <a:gd name="connsiteY130" fmla="*/ 1482757 h 1981203"/>
                    <a:gd name="connsiteX131" fmla="*/ 2529435 w 3629022"/>
                    <a:gd name="connsiteY131" fmla="*/ 1528686 h 1981203"/>
                    <a:gd name="connsiteX132" fmla="*/ 2576964 w 3629022"/>
                    <a:gd name="connsiteY132" fmla="*/ 1482757 h 1981203"/>
                    <a:gd name="connsiteX133" fmla="*/ 2529435 w 3629022"/>
                    <a:gd name="connsiteY133" fmla="*/ 1436875 h 1981203"/>
                    <a:gd name="connsiteX134" fmla="*/ 1974413 w 3629022"/>
                    <a:gd name="connsiteY134" fmla="*/ 1518809 h 1981203"/>
                    <a:gd name="connsiteX135" fmla="*/ 1926788 w 3629022"/>
                    <a:gd name="connsiteY135" fmla="*/ 1564729 h 1981203"/>
                    <a:gd name="connsiteX136" fmla="*/ 1974413 w 3629022"/>
                    <a:gd name="connsiteY136" fmla="*/ 1610611 h 1981203"/>
                    <a:gd name="connsiteX137" fmla="*/ 2022038 w 3629022"/>
                    <a:gd name="connsiteY137" fmla="*/ 1564729 h 1981203"/>
                    <a:gd name="connsiteX138" fmla="*/ 1974413 w 3629022"/>
                    <a:gd name="connsiteY138" fmla="*/ 1518809 h 1981203"/>
                    <a:gd name="connsiteX139" fmla="*/ 1974413 w 3629022"/>
                    <a:gd name="connsiteY139" fmla="*/ 1518809 h 1981203"/>
                    <a:gd name="connsiteX140" fmla="*/ 2329028 w 3629022"/>
                    <a:gd name="connsiteY140" fmla="*/ 1889350 h 1981203"/>
                    <a:gd name="connsiteX141" fmla="*/ 2281404 w 3629022"/>
                    <a:gd name="connsiteY141" fmla="*/ 1935232 h 1981203"/>
                    <a:gd name="connsiteX142" fmla="*/ 2281404 w 3629022"/>
                    <a:gd name="connsiteY142" fmla="*/ 1935232 h 1981203"/>
                    <a:gd name="connsiteX143" fmla="*/ 2329028 w 3629022"/>
                    <a:gd name="connsiteY143" fmla="*/ 1981162 h 1981203"/>
                    <a:gd name="connsiteX144" fmla="*/ 2376653 w 3629022"/>
                    <a:gd name="connsiteY144" fmla="*/ 1935232 h 1981203"/>
                    <a:gd name="connsiteX145" fmla="*/ 2329028 w 3629022"/>
                    <a:gd name="connsiteY145" fmla="*/ 1889350 h 1981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</a:cxnLst>
                  <a:rect l="l" t="t" r="r" b="b"/>
                  <a:pathLst>
                    <a:path w="3629022" h="1981203">
                      <a:moveTo>
                        <a:pt x="496705" y="-42"/>
                      </a:moveTo>
                      <a:cubicBezTo>
                        <a:pt x="470512" y="-42"/>
                        <a:pt x="449080" y="20520"/>
                        <a:pt x="449080" y="45883"/>
                      </a:cubicBezTo>
                      <a:cubicBezTo>
                        <a:pt x="449080" y="45883"/>
                        <a:pt x="449080" y="45883"/>
                        <a:pt x="449080" y="45883"/>
                      </a:cubicBezTo>
                      <a:cubicBezTo>
                        <a:pt x="449080" y="71247"/>
                        <a:pt x="470416" y="91809"/>
                        <a:pt x="496705" y="91809"/>
                      </a:cubicBezTo>
                      <a:cubicBezTo>
                        <a:pt x="496705" y="91809"/>
                        <a:pt x="496705" y="91809"/>
                        <a:pt x="496705" y="91809"/>
                      </a:cubicBezTo>
                      <a:cubicBezTo>
                        <a:pt x="522994" y="91809"/>
                        <a:pt x="544330" y="71247"/>
                        <a:pt x="544330" y="45883"/>
                      </a:cubicBezTo>
                      <a:cubicBezTo>
                        <a:pt x="544330" y="20520"/>
                        <a:pt x="522994" y="-42"/>
                        <a:pt x="496705" y="-42"/>
                      </a:cubicBezTo>
                      <a:close/>
                      <a:moveTo>
                        <a:pt x="615672" y="118743"/>
                      </a:moveTo>
                      <a:cubicBezTo>
                        <a:pt x="589383" y="118743"/>
                        <a:pt x="568047" y="139306"/>
                        <a:pt x="568047" y="164624"/>
                      </a:cubicBezTo>
                      <a:cubicBezTo>
                        <a:pt x="568047" y="164670"/>
                        <a:pt x="568047" y="164670"/>
                        <a:pt x="568047" y="164670"/>
                      </a:cubicBezTo>
                      <a:cubicBezTo>
                        <a:pt x="568047" y="190034"/>
                        <a:pt x="589383" y="210550"/>
                        <a:pt x="615672" y="210595"/>
                      </a:cubicBezTo>
                      <a:cubicBezTo>
                        <a:pt x="615672" y="210595"/>
                        <a:pt x="615672" y="210595"/>
                        <a:pt x="615672" y="210595"/>
                      </a:cubicBezTo>
                      <a:cubicBezTo>
                        <a:pt x="641961" y="210550"/>
                        <a:pt x="663297" y="190034"/>
                        <a:pt x="663297" y="164670"/>
                      </a:cubicBezTo>
                      <a:cubicBezTo>
                        <a:pt x="663297" y="139306"/>
                        <a:pt x="641961" y="118743"/>
                        <a:pt x="615672" y="118743"/>
                      </a:cubicBezTo>
                      <a:close/>
                      <a:moveTo>
                        <a:pt x="1140215" y="299123"/>
                      </a:moveTo>
                      <a:cubicBezTo>
                        <a:pt x="1113830" y="299077"/>
                        <a:pt x="1092590" y="319641"/>
                        <a:pt x="1092590" y="345006"/>
                      </a:cubicBezTo>
                      <a:cubicBezTo>
                        <a:pt x="1092590" y="345006"/>
                        <a:pt x="1092590" y="345006"/>
                        <a:pt x="1092590" y="345006"/>
                      </a:cubicBezTo>
                      <a:cubicBezTo>
                        <a:pt x="1092590" y="370371"/>
                        <a:pt x="1113830" y="390926"/>
                        <a:pt x="1140215" y="390888"/>
                      </a:cubicBezTo>
                      <a:cubicBezTo>
                        <a:pt x="1166502" y="390888"/>
                        <a:pt x="1187839" y="370371"/>
                        <a:pt x="1187839" y="345006"/>
                      </a:cubicBezTo>
                      <a:cubicBezTo>
                        <a:pt x="1187839" y="319688"/>
                        <a:pt x="1166502" y="299123"/>
                        <a:pt x="1140215" y="299123"/>
                      </a:cubicBezTo>
                      <a:close/>
                      <a:moveTo>
                        <a:pt x="949715" y="318783"/>
                      </a:moveTo>
                      <a:cubicBezTo>
                        <a:pt x="923426" y="318783"/>
                        <a:pt x="902090" y="339348"/>
                        <a:pt x="902090" y="364665"/>
                      </a:cubicBezTo>
                      <a:cubicBezTo>
                        <a:pt x="902090" y="390030"/>
                        <a:pt x="923426" y="410547"/>
                        <a:pt x="949715" y="410595"/>
                      </a:cubicBezTo>
                      <a:cubicBezTo>
                        <a:pt x="976003" y="410595"/>
                        <a:pt x="997340" y="390030"/>
                        <a:pt x="997340" y="364665"/>
                      </a:cubicBezTo>
                      <a:cubicBezTo>
                        <a:pt x="997340" y="339348"/>
                        <a:pt x="976003" y="318783"/>
                        <a:pt x="949715" y="318783"/>
                      </a:cubicBezTo>
                      <a:cubicBezTo>
                        <a:pt x="949715" y="318783"/>
                        <a:pt x="949715" y="318783"/>
                        <a:pt x="949715" y="318783"/>
                      </a:cubicBezTo>
                      <a:close/>
                      <a:moveTo>
                        <a:pt x="1475208" y="459753"/>
                      </a:moveTo>
                      <a:cubicBezTo>
                        <a:pt x="1448823" y="459753"/>
                        <a:pt x="1427583" y="480308"/>
                        <a:pt x="1427583" y="505673"/>
                      </a:cubicBezTo>
                      <a:cubicBezTo>
                        <a:pt x="1427583" y="531038"/>
                        <a:pt x="1448823" y="551555"/>
                        <a:pt x="1475208" y="551555"/>
                      </a:cubicBezTo>
                      <a:cubicBezTo>
                        <a:pt x="1501497" y="551593"/>
                        <a:pt x="1522833" y="531038"/>
                        <a:pt x="1522833" y="505673"/>
                      </a:cubicBezTo>
                      <a:cubicBezTo>
                        <a:pt x="1522833" y="505673"/>
                        <a:pt x="1522833" y="505673"/>
                        <a:pt x="1522833" y="505673"/>
                      </a:cubicBezTo>
                      <a:cubicBezTo>
                        <a:pt x="1522833" y="480308"/>
                        <a:pt x="1501497" y="459753"/>
                        <a:pt x="1475208" y="459753"/>
                      </a:cubicBezTo>
                      <a:cubicBezTo>
                        <a:pt x="1475208" y="459753"/>
                        <a:pt x="1475208" y="459753"/>
                        <a:pt x="1475208" y="459753"/>
                      </a:cubicBezTo>
                      <a:close/>
                      <a:moveTo>
                        <a:pt x="1241941" y="489243"/>
                      </a:moveTo>
                      <a:cubicBezTo>
                        <a:pt x="1215652" y="489290"/>
                        <a:pt x="1194411" y="509807"/>
                        <a:pt x="1194411" y="535172"/>
                      </a:cubicBezTo>
                      <a:cubicBezTo>
                        <a:pt x="1194411" y="560528"/>
                        <a:pt x="1215652" y="581092"/>
                        <a:pt x="1241941" y="581092"/>
                      </a:cubicBezTo>
                      <a:cubicBezTo>
                        <a:pt x="1268325" y="581092"/>
                        <a:pt x="1289566" y="560528"/>
                        <a:pt x="1289661" y="535210"/>
                      </a:cubicBezTo>
                      <a:cubicBezTo>
                        <a:pt x="1289661" y="535172"/>
                        <a:pt x="1289661" y="535172"/>
                        <a:pt x="1289661" y="535172"/>
                      </a:cubicBezTo>
                      <a:cubicBezTo>
                        <a:pt x="1289661" y="509807"/>
                        <a:pt x="1268325" y="489290"/>
                        <a:pt x="1242036" y="489243"/>
                      </a:cubicBezTo>
                      <a:cubicBezTo>
                        <a:pt x="1241941" y="489243"/>
                        <a:pt x="1241941" y="489243"/>
                        <a:pt x="1241941" y="489243"/>
                      </a:cubicBezTo>
                      <a:close/>
                      <a:moveTo>
                        <a:pt x="46554" y="518780"/>
                      </a:moveTo>
                      <a:cubicBezTo>
                        <a:pt x="20265" y="518780"/>
                        <a:pt x="-1071" y="539297"/>
                        <a:pt x="-1071" y="564662"/>
                      </a:cubicBezTo>
                      <a:cubicBezTo>
                        <a:pt x="-1071" y="564662"/>
                        <a:pt x="-1071" y="564662"/>
                        <a:pt x="-1071" y="564662"/>
                      </a:cubicBezTo>
                      <a:cubicBezTo>
                        <a:pt x="-1071" y="590027"/>
                        <a:pt x="20265" y="610591"/>
                        <a:pt x="46554" y="610591"/>
                      </a:cubicBezTo>
                      <a:cubicBezTo>
                        <a:pt x="46554" y="610591"/>
                        <a:pt x="46554" y="610591"/>
                        <a:pt x="46554" y="610591"/>
                      </a:cubicBezTo>
                      <a:cubicBezTo>
                        <a:pt x="72843" y="610591"/>
                        <a:pt x="94179" y="590027"/>
                        <a:pt x="94179" y="564662"/>
                      </a:cubicBezTo>
                      <a:cubicBezTo>
                        <a:pt x="94179" y="539344"/>
                        <a:pt x="72843" y="518780"/>
                        <a:pt x="46554" y="518780"/>
                      </a:cubicBezTo>
                      <a:close/>
                      <a:moveTo>
                        <a:pt x="1980985" y="584369"/>
                      </a:moveTo>
                      <a:cubicBezTo>
                        <a:pt x="1954602" y="584369"/>
                        <a:pt x="1933360" y="604933"/>
                        <a:pt x="1933360" y="630251"/>
                      </a:cubicBezTo>
                      <a:cubicBezTo>
                        <a:pt x="1933360" y="655616"/>
                        <a:pt x="1954602" y="676180"/>
                        <a:pt x="1980985" y="676180"/>
                      </a:cubicBezTo>
                      <a:cubicBezTo>
                        <a:pt x="2007274" y="676180"/>
                        <a:pt x="2028610" y="655616"/>
                        <a:pt x="2028610" y="630251"/>
                      </a:cubicBezTo>
                      <a:cubicBezTo>
                        <a:pt x="2028610" y="604933"/>
                        <a:pt x="2007274" y="584369"/>
                        <a:pt x="1980985" y="584369"/>
                      </a:cubicBezTo>
                      <a:close/>
                      <a:moveTo>
                        <a:pt x="3370111" y="584369"/>
                      </a:moveTo>
                      <a:cubicBezTo>
                        <a:pt x="3343822" y="584369"/>
                        <a:pt x="3322486" y="604933"/>
                        <a:pt x="3322486" y="630251"/>
                      </a:cubicBezTo>
                      <a:cubicBezTo>
                        <a:pt x="3322486" y="655616"/>
                        <a:pt x="3343822" y="676180"/>
                        <a:pt x="3370111" y="676180"/>
                      </a:cubicBezTo>
                      <a:cubicBezTo>
                        <a:pt x="3396400" y="676180"/>
                        <a:pt x="3417736" y="655663"/>
                        <a:pt x="3417736" y="630298"/>
                      </a:cubicBezTo>
                      <a:cubicBezTo>
                        <a:pt x="3417736" y="630298"/>
                        <a:pt x="3417736" y="630298"/>
                        <a:pt x="3417736" y="630251"/>
                      </a:cubicBezTo>
                      <a:cubicBezTo>
                        <a:pt x="3417736" y="604933"/>
                        <a:pt x="3396494" y="584369"/>
                        <a:pt x="3370111" y="584369"/>
                      </a:cubicBezTo>
                      <a:cubicBezTo>
                        <a:pt x="3370111" y="584369"/>
                        <a:pt x="3370111" y="584369"/>
                        <a:pt x="3370111" y="584369"/>
                      </a:cubicBezTo>
                      <a:close/>
                      <a:moveTo>
                        <a:pt x="384787" y="600752"/>
                      </a:moveTo>
                      <a:cubicBezTo>
                        <a:pt x="358593" y="600752"/>
                        <a:pt x="337257" y="621316"/>
                        <a:pt x="337162" y="646634"/>
                      </a:cubicBezTo>
                      <a:cubicBezTo>
                        <a:pt x="337162" y="671999"/>
                        <a:pt x="358498" y="692563"/>
                        <a:pt x="384787" y="692563"/>
                      </a:cubicBezTo>
                      <a:cubicBezTo>
                        <a:pt x="411076" y="692563"/>
                        <a:pt x="432412" y="671999"/>
                        <a:pt x="432507" y="646681"/>
                      </a:cubicBezTo>
                      <a:cubicBezTo>
                        <a:pt x="432507" y="646634"/>
                        <a:pt x="432507" y="646634"/>
                        <a:pt x="432507" y="646634"/>
                      </a:cubicBezTo>
                      <a:cubicBezTo>
                        <a:pt x="432412" y="621269"/>
                        <a:pt x="411076" y="600752"/>
                        <a:pt x="384787" y="600752"/>
                      </a:cubicBezTo>
                      <a:close/>
                      <a:moveTo>
                        <a:pt x="2815089" y="656463"/>
                      </a:moveTo>
                      <a:cubicBezTo>
                        <a:pt x="2788800" y="656463"/>
                        <a:pt x="2767464" y="677028"/>
                        <a:pt x="2767464" y="702393"/>
                      </a:cubicBezTo>
                      <a:cubicBezTo>
                        <a:pt x="2767464" y="727758"/>
                        <a:pt x="2788800" y="748323"/>
                        <a:pt x="2815089" y="748323"/>
                      </a:cubicBezTo>
                      <a:cubicBezTo>
                        <a:pt x="2841378" y="748323"/>
                        <a:pt x="2862714" y="727758"/>
                        <a:pt x="2862714" y="702393"/>
                      </a:cubicBezTo>
                      <a:cubicBezTo>
                        <a:pt x="2862714" y="702393"/>
                        <a:pt x="2862714" y="702393"/>
                        <a:pt x="2862714" y="702393"/>
                      </a:cubicBezTo>
                      <a:cubicBezTo>
                        <a:pt x="2862810" y="677028"/>
                        <a:pt x="2841378" y="656463"/>
                        <a:pt x="2815185" y="656463"/>
                      </a:cubicBezTo>
                      <a:cubicBezTo>
                        <a:pt x="2815089" y="656463"/>
                        <a:pt x="2815089" y="656463"/>
                        <a:pt x="2815089" y="656463"/>
                      </a:cubicBezTo>
                      <a:close/>
                      <a:moveTo>
                        <a:pt x="2427612" y="679457"/>
                      </a:moveTo>
                      <a:cubicBezTo>
                        <a:pt x="2401323" y="679457"/>
                        <a:pt x="2379987" y="699964"/>
                        <a:pt x="2379987" y="725329"/>
                      </a:cubicBezTo>
                      <a:cubicBezTo>
                        <a:pt x="2379987" y="725329"/>
                        <a:pt x="2379987" y="725329"/>
                        <a:pt x="2379987" y="725377"/>
                      </a:cubicBezTo>
                      <a:cubicBezTo>
                        <a:pt x="2379987" y="750694"/>
                        <a:pt x="2401323" y="771259"/>
                        <a:pt x="2427612" y="771259"/>
                      </a:cubicBezTo>
                      <a:cubicBezTo>
                        <a:pt x="2453901" y="771259"/>
                        <a:pt x="2475237" y="750694"/>
                        <a:pt x="2475237" y="725377"/>
                      </a:cubicBezTo>
                      <a:cubicBezTo>
                        <a:pt x="2475237" y="700012"/>
                        <a:pt x="2453901" y="679457"/>
                        <a:pt x="2427612" y="679457"/>
                      </a:cubicBezTo>
                      <a:close/>
                      <a:moveTo>
                        <a:pt x="1728097" y="689287"/>
                      </a:moveTo>
                      <a:cubicBezTo>
                        <a:pt x="1701712" y="689287"/>
                        <a:pt x="1680472" y="709842"/>
                        <a:pt x="1680472" y="735207"/>
                      </a:cubicBezTo>
                      <a:cubicBezTo>
                        <a:pt x="1680472" y="760524"/>
                        <a:pt x="1701712" y="781089"/>
                        <a:pt x="1728097" y="781089"/>
                      </a:cubicBezTo>
                      <a:cubicBezTo>
                        <a:pt x="1754386" y="781089"/>
                        <a:pt x="1775722" y="760524"/>
                        <a:pt x="1775722" y="735207"/>
                      </a:cubicBezTo>
                      <a:cubicBezTo>
                        <a:pt x="1775722" y="709842"/>
                        <a:pt x="1754386" y="689287"/>
                        <a:pt x="1728097" y="689287"/>
                      </a:cubicBezTo>
                      <a:close/>
                      <a:moveTo>
                        <a:pt x="496515" y="784365"/>
                      </a:moveTo>
                      <a:cubicBezTo>
                        <a:pt x="470226" y="784365"/>
                        <a:pt x="448890" y="804930"/>
                        <a:pt x="448890" y="830247"/>
                      </a:cubicBezTo>
                      <a:cubicBezTo>
                        <a:pt x="448890" y="855612"/>
                        <a:pt x="470226" y="876167"/>
                        <a:pt x="496515" y="876167"/>
                      </a:cubicBezTo>
                      <a:cubicBezTo>
                        <a:pt x="522804" y="876167"/>
                        <a:pt x="544140" y="855612"/>
                        <a:pt x="544140" y="830247"/>
                      </a:cubicBezTo>
                      <a:cubicBezTo>
                        <a:pt x="544044" y="804930"/>
                        <a:pt x="522804" y="784365"/>
                        <a:pt x="496515" y="784365"/>
                      </a:cubicBezTo>
                      <a:close/>
                      <a:moveTo>
                        <a:pt x="3580327" y="872890"/>
                      </a:moveTo>
                      <a:cubicBezTo>
                        <a:pt x="3554038" y="872890"/>
                        <a:pt x="3532702" y="893455"/>
                        <a:pt x="3532702" y="918772"/>
                      </a:cubicBezTo>
                      <a:cubicBezTo>
                        <a:pt x="3532702" y="944137"/>
                        <a:pt x="3554038" y="964702"/>
                        <a:pt x="3580327" y="964702"/>
                      </a:cubicBezTo>
                      <a:cubicBezTo>
                        <a:pt x="3580327" y="964702"/>
                        <a:pt x="3580327" y="964702"/>
                        <a:pt x="3580327" y="964702"/>
                      </a:cubicBezTo>
                      <a:cubicBezTo>
                        <a:pt x="3606616" y="964702"/>
                        <a:pt x="3627952" y="944137"/>
                        <a:pt x="3627952" y="918772"/>
                      </a:cubicBezTo>
                      <a:cubicBezTo>
                        <a:pt x="3627952" y="893455"/>
                        <a:pt x="3606616" y="872890"/>
                        <a:pt x="3580327" y="872890"/>
                      </a:cubicBezTo>
                      <a:close/>
                      <a:moveTo>
                        <a:pt x="706637" y="905666"/>
                      </a:moveTo>
                      <a:cubicBezTo>
                        <a:pt x="680347" y="905666"/>
                        <a:pt x="659012" y="926230"/>
                        <a:pt x="659012" y="951595"/>
                      </a:cubicBezTo>
                      <a:cubicBezTo>
                        <a:pt x="659012" y="976951"/>
                        <a:pt x="680347" y="997468"/>
                        <a:pt x="706637" y="997468"/>
                      </a:cubicBezTo>
                      <a:cubicBezTo>
                        <a:pt x="732926" y="997468"/>
                        <a:pt x="754262" y="976951"/>
                        <a:pt x="754262" y="951595"/>
                      </a:cubicBezTo>
                      <a:cubicBezTo>
                        <a:pt x="754262" y="926230"/>
                        <a:pt x="732926" y="905666"/>
                        <a:pt x="706637" y="905666"/>
                      </a:cubicBezTo>
                      <a:cubicBezTo>
                        <a:pt x="706637" y="905666"/>
                        <a:pt x="706637" y="905666"/>
                        <a:pt x="706637" y="905666"/>
                      </a:cubicBezTo>
                      <a:close/>
                      <a:moveTo>
                        <a:pt x="3163227" y="977808"/>
                      </a:moveTo>
                      <a:cubicBezTo>
                        <a:pt x="3136938" y="977808"/>
                        <a:pt x="3115602" y="998373"/>
                        <a:pt x="3115602" y="1023738"/>
                      </a:cubicBezTo>
                      <a:cubicBezTo>
                        <a:pt x="3115602" y="1049055"/>
                        <a:pt x="3136938" y="1069610"/>
                        <a:pt x="3163227" y="1069610"/>
                      </a:cubicBezTo>
                      <a:cubicBezTo>
                        <a:pt x="3189516" y="1069610"/>
                        <a:pt x="3210852" y="1049055"/>
                        <a:pt x="3210852" y="1023738"/>
                      </a:cubicBezTo>
                      <a:cubicBezTo>
                        <a:pt x="3210852" y="998373"/>
                        <a:pt x="3189516" y="977808"/>
                        <a:pt x="3163227" y="977808"/>
                      </a:cubicBezTo>
                      <a:close/>
                      <a:moveTo>
                        <a:pt x="1048203" y="1063057"/>
                      </a:moveTo>
                      <a:cubicBezTo>
                        <a:pt x="1021914" y="1063057"/>
                        <a:pt x="1000578" y="1083621"/>
                        <a:pt x="1000578" y="1108987"/>
                      </a:cubicBezTo>
                      <a:cubicBezTo>
                        <a:pt x="1000578" y="1134304"/>
                        <a:pt x="1021914" y="1154868"/>
                        <a:pt x="1048203" y="1154868"/>
                      </a:cubicBezTo>
                      <a:cubicBezTo>
                        <a:pt x="1074492" y="1154906"/>
                        <a:pt x="1095828" y="1134352"/>
                        <a:pt x="1095828" y="1108987"/>
                      </a:cubicBezTo>
                      <a:cubicBezTo>
                        <a:pt x="1095828" y="1108987"/>
                        <a:pt x="1095828" y="1108987"/>
                        <a:pt x="1095828" y="1108987"/>
                      </a:cubicBezTo>
                      <a:cubicBezTo>
                        <a:pt x="1095828" y="1083621"/>
                        <a:pt x="1074492" y="1063057"/>
                        <a:pt x="1048203" y="1063057"/>
                      </a:cubicBezTo>
                      <a:cubicBezTo>
                        <a:pt x="1048203" y="1063057"/>
                        <a:pt x="1048203" y="1063057"/>
                        <a:pt x="1048203" y="1063057"/>
                      </a:cubicBezTo>
                      <a:close/>
                      <a:moveTo>
                        <a:pt x="2066330" y="1128646"/>
                      </a:moveTo>
                      <a:cubicBezTo>
                        <a:pt x="2040040" y="1128646"/>
                        <a:pt x="2018705" y="1149163"/>
                        <a:pt x="2018705" y="1174528"/>
                      </a:cubicBezTo>
                      <a:cubicBezTo>
                        <a:pt x="2018705" y="1174528"/>
                        <a:pt x="2018705" y="1174576"/>
                        <a:pt x="2018705" y="1174576"/>
                      </a:cubicBezTo>
                      <a:cubicBezTo>
                        <a:pt x="2018705" y="1199893"/>
                        <a:pt x="2040040" y="1220448"/>
                        <a:pt x="2066330" y="1220448"/>
                      </a:cubicBezTo>
                      <a:cubicBezTo>
                        <a:pt x="2092619" y="1220448"/>
                        <a:pt x="2113955" y="1199893"/>
                        <a:pt x="2113955" y="1174576"/>
                      </a:cubicBezTo>
                      <a:cubicBezTo>
                        <a:pt x="2113955" y="1149210"/>
                        <a:pt x="2092619" y="1128646"/>
                        <a:pt x="2066330" y="1128646"/>
                      </a:cubicBezTo>
                      <a:close/>
                      <a:moveTo>
                        <a:pt x="1412724" y="1177852"/>
                      </a:moveTo>
                      <a:cubicBezTo>
                        <a:pt x="1386435" y="1177804"/>
                        <a:pt x="1365099" y="1198369"/>
                        <a:pt x="1365099" y="1223734"/>
                      </a:cubicBezTo>
                      <a:cubicBezTo>
                        <a:pt x="1365099" y="1223734"/>
                        <a:pt x="1365099" y="1223734"/>
                        <a:pt x="1365099" y="1223734"/>
                      </a:cubicBezTo>
                      <a:cubicBezTo>
                        <a:pt x="1365099" y="1249090"/>
                        <a:pt x="1386435" y="1269654"/>
                        <a:pt x="1412724" y="1269606"/>
                      </a:cubicBezTo>
                      <a:cubicBezTo>
                        <a:pt x="1439108" y="1269606"/>
                        <a:pt x="1460349" y="1249090"/>
                        <a:pt x="1460349" y="1223734"/>
                      </a:cubicBezTo>
                      <a:cubicBezTo>
                        <a:pt x="1460349" y="1198407"/>
                        <a:pt x="1439108" y="1177852"/>
                        <a:pt x="1412724" y="1177852"/>
                      </a:cubicBezTo>
                      <a:close/>
                      <a:moveTo>
                        <a:pt x="2342173" y="1217171"/>
                      </a:moveTo>
                      <a:cubicBezTo>
                        <a:pt x="2315884" y="1217171"/>
                        <a:pt x="2294548" y="1237736"/>
                        <a:pt x="2294548" y="1263101"/>
                      </a:cubicBezTo>
                      <a:cubicBezTo>
                        <a:pt x="2294548" y="1288418"/>
                        <a:pt x="2315884" y="1308983"/>
                        <a:pt x="2342173" y="1308983"/>
                      </a:cubicBezTo>
                      <a:cubicBezTo>
                        <a:pt x="2368462" y="1308983"/>
                        <a:pt x="2389798" y="1288418"/>
                        <a:pt x="2389798" y="1263101"/>
                      </a:cubicBezTo>
                      <a:cubicBezTo>
                        <a:pt x="2389798" y="1237736"/>
                        <a:pt x="2368462" y="1217171"/>
                        <a:pt x="2342173" y="1217171"/>
                      </a:cubicBezTo>
                      <a:close/>
                      <a:moveTo>
                        <a:pt x="2529435" y="1436875"/>
                      </a:moveTo>
                      <a:cubicBezTo>
                        <a:pt x="2503050" y="1436875"/>
                        <a:pt x="2481810" y="1457392"/>
                        <a:pt x="2481810" y="1482757"/>
                      </a:cubicBezTo>
                      <a:cubicBezTo>
                        <a:pt x="2481810" y="1508122"/>
                        <a:pt x="2503050" y="1528639"/>
                        <a:pt x="2529435" y="1528686"/>
                      </a:cubicBezTo>
                      <a:cubicBezTo>
                        <a:pt x="2555724" y="1528639"/>
                        <a:pt x="2576964" y="1508122"/>
                        <a:pt x="2576964" y="1482757"/>
                      </a:cubicBezTo>
                      <a:cubicBezTo>
                        <a:pt x="2576964" y="1457392"/>
                        <a:pt x="2555724" y="1436875"/>
                        <a:pt x="2529435" y="1436875"/>
                      </a:cubicBezTo>
                      <a:close/>
                      <a:moveTo>
                        <a:pt x="1974413" y="1518809"/>
                      </a:moveTo>
                      <a:cubicBezTo>
                        <a:pt x="1948029" y="1518856"/>
                        <a:pt x="1926788" y="1539373"/>
                        <a:pt x="1926788" y="1564729"/>
                      </a:cubicBezTo>
                      <a:cubicBezTo>
                        <a:pt x="1926788" y="1590094"/>
                        <a:pt x="1948029" y="1610611"/>
                        <a:pt x="1974413" y="1610611"/>
                      </a:cubicBezTo>
                      <a:cubicBezTo>
                        <a:pt x="2000607" y="1610611"/>
                        <a:pt x="2022038" y="1590094"/>
                        <a:pt x="2022038" y="1564729"/>
                      </a:cubicBezTo>
                      <a:cubicBezTo>
                        <a:pt x="2022038" y="1539373"/>
                        <a:pt x="2000702" y="1518856"/>
                        <a:pt x="1974413" y="1518809"/>
                      </a:cubicBezTo>
                      <a:cubicBezTo>
                        <a:pt x="1974413" y="1518809"/>
                        <a:pt x="1974413" y="1518809"/>
                        <a:pt x="1974413" y="1518809"/>
                      </a:cubicBezTo>
                      <a:close/>
                      <a:moveTo>
                        <a:pt x="2329028" y="1889350"/>
                      </a:moveTo>
                      <a:cubicBezTo>
                        <a:pt x="2302739" y="1889350"/>
                        <a:pt x="2281404" y="1909867"/>
                        <a:pt x="2281404" y="1935232"/>
                      </a:cubicBezTo>
                      <a:cubicBezTo>
                        <a:pt x="2281404" y="1935232"/>
                        <a:pt x="2281404" y="1935232"/>
                        <a:pt x="2281404" y="1935232"/>
                      </a:cubicBezTo>
                      <a:cubicBezTo>
                        <a:pt x="2281404" y="1960597"/>
                        <a:pt x="2302739" y="1981162"/>
                        <a:pt x="2329028" y="1981162"/>
                      </a:cubicBezTo>
                      <a:cubicBezTo>
                        <a:pt x="2355413" y="1981114"/>
                        <a:pt x="2376653" y="1960597"/>
                        <a:pt x="2376653" y="1935232"/>
                      </a:cubicBezTo>
                      <a:cubicBezTo>
                        <a:pt x="2376653" y="1909915"/>
                        <a:pt x="2355413" y="1889350"/>
                        <a:pt x="2329028" y="1889350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3600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FAAEE9C-56A2-4C6C-0B49-6D46CF973D9A}"/>
                    </a:ext>
                  </a:extLst>
                </p:cNvPr>
                <p:cNvSpPr/>
                <p:nvPr/>
              </p:nvSpPr>
              <p:spPr>
                <a:xfrm>
                  <a:off x="9511806" y="4302606"/>
                  <a:ext cx="471594" cy="359804"/>
                </a:xfrm>
                <a:custGeom>
                  <a:avLst/>
                  <a:gdLst>
                    <a:gd name="connsiteX0" fmla="*/ 587941 w 588662"/>
                    <a:gd name="connsiteY0" fmla="*/ -4 h 450018"/>
                    <a:gd name="connsiteX1" fmla="*/ -516 w 588662"/>
                    <a:gd name="connsiteY1" fmla="*/ 316364 h 450018"/>
                    <a:gd name="connsiteX2" fmla="*/ 52801 w 588662"/>
                    <a:gd name="connsiteY2" fmla="*/ 416048 h 450018"/>
                    <a:gd name="connsiteX3" fmla="*/ 229705 w 588662"/>
                    <a:gd name="connsiteY3" fmla="*/ 446828 h 450018"/>
                    <a:gd name="connsiteX4" fmla="*/ 457441 w 588662"/>
                    <a:gd name="connsiteY4" fmla="*/ 346964 h 450018"/>
                    <a:gd name="connsiteX5" fmla="*/ 572606 w 588662"/>
                    <a:gd name="connsiteY5" fmla="*/ 169304 h 450018"/>
                    <a:gd name="connsiteX6" fmla="*/ 587941 w 588662"/>
                    <a:gd name="connsiteY6" fmla="*/ -4 h 4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8662" h="450018">
                      <a:moveTo>
                        <a:pt x="587941" y="-4"/>
                      </a:moveTo>
                      <a:lnTo>
                        <a:pt x="-516" y="316364"/>
                      </a:lnTo>
                      <a:cubicBezTo>
                        <a:pt x="-516" y="316364"/>
                        <a:pt x="22272" y="393981"/>
                        <a:pt x="52801" y="416048"/>
                      </a:cubicBezTo>
                      <a:cubicBezTo>
                        <a:pt x="101330" y="451112"/>
                        <a:pt x="170269" y="454029"/>
                        <a:pt x="229705" y="446828"/>
                      </a:cubicBezTo>
                      <a:cubicBezTo>
                        <a:pt x="312002" y="436856"/>
                        <a:pt x="394261" y="400640"/>
                        <a:pt x="457441" y="346964"/>
                      </a:cubicBezTo>
                      <a:cubicBezTo>
                        <a:pt x="511226" y="301244"/>
                        <a:pt x="549529" y="236012"/>
                        <a:pt x="572606" y="169304"/>
                      </a:cubicBezTo>
                      <a:cubicBezTo>
                        <a:pt x="591110" y="115736"/>
                        <a:pt x="587941" y="-4"/>
                        <a:pt x="587941" y="-4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4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B099DE9-C967-98CB-6B9B-6D66331EF606}"/>
                    </a:ext>
                  </a:extLst>
                </p:cNvPr>
                <p:cNvSpPr/>
                <p:nvPr/>
              </p:nvSpPr>
              <p:spPr>
                <a:xfrm>
                  <a:off x="7797451" y="2836545"/>
                  <a:ext cx="2693654" cy="1690651"/>
                </a:xfrm>
                <a:custGeom>
                  <a:avLst/>
                  <a:gdLst>
                    <a:gd name="connsiteX0" fmla="*/ 58174 w 3362322"/>
                    <a:gd name="connsiteY0" fmla="*/ -42 h 2114550"/>
                    <a:gd name="connsiteX1" fmla="*/ -1071 w 3362322"/>
                    <a:gd name="connsiteY1" fmla="*/ 282408 h 2114550"/>
                    <a:gd name="connsiteX2" fmla="*/ 1297377 w 3362322"/>
                    <a:gd name="connsiteY2" fmla="*/ 1138391 h 2114550"/>
                    <a:gd name="connsiteX3" fmla="*/ 2125670 w 3362322"/>
                    <a:gd name="connsiteY3" fmla="*/ 1775023 h 2114550"/>
                    <a:gd name="connsiteX4" fmla="*/ 2242065 w 3362322"/>
                    <a:gd name="connsiteY4" fmla="*/ 1909135 h 2114550"/>
                    <a:gd name="connsiteX5" fmla="*/ 2283689 w 3362322"/>
                    <a:gd name="connsiteY5" fmla="*/ 1977267 h 2114550"/>
                    <a:gd name="connsiteX6" fmla="*/ 2293500 w 3362322"/>
                    <a:gd name="connsiteY6" fmla="*/ 1999470 h 2114550"/>
                    <a:gd name="connsiteX7" fmla="*/ 2308074 w 3362322"/>
                    <a:gd name="connsiteY7" fmla="*/ 2046933 h 2114550"/>
                    <a:gd name="connsiteX8" fmla="*/ 2474094 w 3362322"/>
                    <a:gd name="connsiteY8" fmla="*/ 2011757 h 2114550"/>
                    <a:gd name="connsiteX9" fmla="*/ 2450949 w 3362322"/>
                    <a:gd name="connsiteY9" fmla="*/ 1935928 h 2114550"/>
                    <a:gd name="connsiteX10" fmla="*/ 2436185 w 3362322"/>
                    <a:gd name="connsiteY10" fmla="*/ 1902553 h 2114550"/>
                    <a:gd name="connsiteX11" fmla="*/ 2379416 w 3362322"/>
                    <a:gd name="connsiteY11" fmla="*/ 1809208 h 2114550"/>
                    <a:gd name="connsiteX12" fmla="*/ 2248066 w 3362322"/>
                    <a:gd name="connsiteY12" fmla="*/ 1657084 h 2114550"/>
                    <a:gd name="connsiteX13" fmla="*/ 2245971 w 3362322"/>
                    <a:gd name="connsiteY13" fmla="*/ 1654922 h 2114550"/>
                    <a:gd name="connsiteX14" fmla="*/ 1426821 w 3362322"/>
                    <a:gd name="connsiteY14" fmla="*/ 1020767 h 2114550"/>
                    <a:gd name="connsiteX15" fmla="*/ 1426917 w 3362322"/>
                    <a:gd name="connsiteY15" fmla="*/ 1020719 h 2114550"/>
                    <a:gd name="connsiteX16" fmla="*/ 3361252 w 3362322"/>
                    <a:gd name="connsiteY16" fmla="*/ 737646 h 2114550"/>
                    <a:gd name="connsiteX17" fmla="*/ 3360490 w 3362322"/>
                    <a:gd name="connsiteY17" fmla="*/ 630461 h 2114550"/>
                    <a:gd name="connsiteX18" fmla="*/ 1179267 w 3362322"/>
                    <a:gd name="connsiteY18" fmla="*/ 722282 h 2114550"/>
                    <a:gd name="connsiteX19" fmla="*/ 419839 w 3362322"/>
                    <a:gd name="connsiteY19" fmla="*/ 282408 h 2114550"/>
                    <a:gd name="connsiteX20" fmla="*/ 58174 w 3362322"/>
                    <a:gd name="connsiteY20" fmla="*/ -42 h 211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362322" h="2114550">
                      <a:moveTo>
                        <a:pt x="58174" y="-42"/>
                      </a:moveTo>
                      <a:cubicBezTo>
                        <a:pt x="67509" y="114657"/>
                        <a:pt x="69510" y="224267"/>
                        <a:pt x="-1071" y="282408"/>
                      </a:cubicBezTo>
                      <a:cubicBezTo>
                        <a:pt x="420315" y="635233"/>
                        <a:pt x="718352" y="951911"/>
                        <a:pt x="1297377" y="1138391"/>
                      </a:cubicBezTo>
                      <a:cubicBezTo>
                        <a:pt x="1625322" y="1359190"/>
                        <a:pt x="1890497" y="1542832"/>
                        <a:pt x="2125670" y="1775023"/>
                      </a:cubicBezTo>
                      <a:cubicBezTo>
                        <a:pt x="2177867" y="1830410"/>
                        <a:pt x="2211586" y="1866977"/>
                        <a:pt x="2242065" y="1909135"/>
                      </a:cubicBezTo>
                      <a:cubicBezTo>
                        <a:pt x="2262068" y="1936738"/>
                        <a:pt x="2274832" y="1959255"/>
                        <a:pt x="2283689" y="1977267"/>
                      </a:cubicBezTo>
                      <a:cubicBezTo>
                        <a:pt x="2287976" y="1986001"/>
                        <a:pt x="2291119" y="1993526"/>
                        <a:pt x="2293500" y="1999470"/>
                      </a:cubicBezTo>
                      <a:cubicBezTo>
                        <a:pt x="2302930" y="2022977"/>
                        <a:pt x="2306836" y="2041122"/>
                        <a:pt x="2308074" y="2046933"/>
                      </a:cubicBezTo>
                      <a:cubicBezTo>
                        <a:pt x="2331600" y="2157718"/>
                        <a:pt x="2497336" y="2122590"/>
                        <a:pt x="2474094" y="2011757"/>
                      </a:cubicBezTo>
                      <a:cubicBezTo>
                        <a:pt x="2471999" y="2001813"/>
                        <a:pt x="2465712" y="1972676"/>
                        <a:pt x="2450949" y="1935928"/>
                      </a:cubicBezTo>
                      <a:cubicBezTo>
                        <a:pt x="2447329" y="1926737"/>
                        <a:pt x="2442472" y="1915478"/>
                        <a:pt x="2436185" y="1902553"/>
                      </a:cubicBezTo>
                      <a:cubicBezTo>
                        <a:pt x="2423040" y="1875673"/>
                        <a:pt x="2405133" y="1844736"/>
                        <a:pt x="2379416" y="1809208"/>
                      </a:cubicBezTo>
                      <a:cubicBezTo>
                        <a:pt x="2341411" y="1756744"/>
                        <a:pt x="2300263" y="1712520"/>
                        <a:pt x="2248066" y="1657084"/>
                      </a:cubicBezTo>
                      <a:cubicBezTo>
                        <a:pt x="2247400" y="1656360"/>
                        <a:pt x="2246637" y="1655636"/>
                        <a:pt x="2245971" y="1654922"/>
                      </a:cubicBezTo>
                      <a:cubicBezTo>
                        <a:pt x="2006798" y="1418540"/>
                        <a:pt x="1739336" y="1231565"/>
                        <a:pt x="1426821" y="1020767"/>
                      </a:cubicBezTo>
                      <a:lnTo>
                        <a:pt x="1426917" y="1020719"/>
                      </a:lnTo>
                      <a:cubicBezTo>
                        <a:pt x="2058995" y="940471"/>
                        <a:pt x="2849188" y="1025358"/>
                        <a:pt x="3361252" y="737646"/>
                      </a:cubicBezTo>
                      <a:cubicBezTo>
                        <a:pt x="3335630" y="708823"/>
                        <a:pt x="3355537" y="665589"/>
                        <a:pt x="3360490" y="630461"/>
                      </a:cubicBezTo>
                      <a:cubicBezTo>
                        <a:pt x="2686692" y="849641"/>
                        <a:pt x="1801439" y="870310"/>
                        <a:pt x="1179267" y="722282"/>
                      </a:cubicBezTo>
                      <a:cubicBezTo>
                        <a:pt x="875419" y="649921"/>
                        <a:pt x="662345" y="446191"/>
                        <a:pt x="419839" y="282408"/>
                      </a:cubicBezTo>
                      <a:cubicBezTo>
                        <a:pt x="293061" y="196797"/>
                        <a:pt x="58174" y="-42"/>
                        <a:pt x="58174" y="-42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360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FE8A8-8030-2DC5-D875-103D6303486C}"/>
                </a:ext>
              </a:extLst>
            </p:cNvPr>
            <p:cNvSpPr txBox="1"/>
            <p:nvPr userDrawn="1"/>
          </p:nvSpPr>
          <p:spPr>
            <a:xfrm>
              <a:off x="8939513" y="3240911"/>
              <a:ext cx="211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b="1">
                  <a:latin typeface="Avenir Next LT Pro Demi" panose="020B0704020202020204" pitchFamily="34" charset="0"/>
                </a:rPr>
                <a:t>Edit details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6251B5-0BCE-4484-6EA7-063FE75CA9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52738" y="3672249"/>
              <a:ext cx="2284002" cy="21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564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8AB8-93A8-606A-DC52-1728EEBE9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7598" y="632742"/>
            <a:ext cx="5233525" cy="65361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0F0CC0-F520-B0E4-B503-418BDE93E7A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97598" y="1286361"/>
            <a:ext cx="2047901" cy="533451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341E7-2E17-2513-5B0C-F79B4B2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37" y="6356350"/>
            <a:ext cx="4114800" cy="365125"/>
          </a:xfrm>
        </p:spPr>
        <p:txBody>
          <a:bodyPr/>
          <a:lstStyle>
            <a:lvl1pPr algn="l">
              <a:defRPr sz="800"/>
            </a:lvl1pPr>
          </a:lstStyle>
          <a:p>
            <a:r>
              <a:rPr lang="en-US"/>
              <a:t>Add reference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98667-67C0-5444-DC89-5A74179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092E-8B41-4FC1-9E49-F4B15B90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3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9D364-DC02-1F83-9C99-5DD8B160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632" y="6356350"/>
            <a:ext cx="4114800" cy="365125"/>
          </a:xfrm>
        </p:spPr>
        <p:txBody>
          <a:bodyPr/>
          <a:lstStyle>
            <a:lvl1pPr algn="l">
              <a:defRPr sz="800"/>
            </a:lvl1pPr>
          </a:lstStyle>
          <a:p>
            <a:r>
              <a:rPr lang="en-US"/>
              <a:t>Add reference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47BFF-10A1-81BD-CBBA-6B108B9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E684-F966-4B1D-88A9-43122A904E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B89D25-93B7-B9F1-AEE5-3256E79B9A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7468" y="568707"/>
            <a:ext cx="8623195" cy="2874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6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8DD61F-F835-A2D8-2DC4-0BBC4F266127}"/>
              </a:ext>
            </a:extLst>
          </p:cNvPr>
          <p:cNvSpPr/>
          <p:nvPr userDrawn="1"/>
        </p:nvSpPr>
        <p:spPr>
          <a:xfrm>
            <a:off x="6914184" y="924201"/>
            <a:ext cx="1212574" cy="1212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B6634-2BB5-C53D-91BE-A6DAE7295458}"/>
              </a:ext>
            </a:extLst>
          </p:cNvPr>
          <p:cNvSpPr/>
          <p:nvPr userDrawn="1"/>
        </p:nvSpPr>
        <p:spPr>
          <a:xfrm>
            <a:off x="6914184" y="2733158"/>
            <a:ext cx="1212574" cy="1212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276DC-168A-7365-1E9E-0FC66F43E153}"/>
              </a:ext>
            </a:extLst>
          </p:cNvPr>
          <p:cNvSpPr/>
          <p:nvPr userDrawn="1"/>
        </p:nvSpPr>
        <p:spPr>
          <a:xfrm>
            <a:off x="6914184" y="4542114"/>
            <a:ext cx="1212574" cy="1212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0569F-E82B-21AC-25D5-44A23827B4B7}"/>
              </a:ext>
            </a:extLst>
          </p:cNvPr>
          <p:cNvSpPr/>
          <p:nvPr userDrawn="1"/>
        </p:nvSpPr>
        <p:spPr>
          <a:xfrm>
            <a:off x="9208122" y="4542114"/>
            <a:ext cx="1212574" cy="1212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C0EB8-344B-9938-39DE-112B347B786B}"/>
              </a:ext>
            </a:extLst>
          </p:cNvPr>
          <p:cNvSpPr/>
          <p:nvPr userDrawn="1"/>
        </p:nvSpPr>
        <p:spPr>
          <a:xfrm>
            <a:off x="9208122" y="2733157"/>
            <a:ext cx="1212574" cy="1212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BF4CC-8CE8-1C04-B0EF-00AB4C6D3A87}"/>
              </a:ext>
            </a:extLst>
          </p:cNvPr>
          <p:cNvSpPr/>
          <p:nvPr userDrawn="1"/>
        </p:nvSpPr>
        <p:spPr>
          <a:xfrm>
            <a:off x="9208122" y="924201"/>
            <a:ext cx="1212574" cy="1212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5E3D2C-0F03-5948-C64E-84EF9BC68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3908" y="2310348"/>
            <a:ext cx="1212850" cy="249237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5304684-C7AA-BF00-3F09-FCF4082818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4046" y="4119304"/>
            <a:ext cx="1212850" cy="249237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69C9639-2D35-623D-F184-E18D3FA28D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08122" y="2310348"/>
            <a:ext cx="1212850" cy="249237"/>
          </a:xfrm>
        </p:spPr>
        <p:txBody>
          <a:bodyPr>
            <a:noAutofit/>
          </a:bodyPr>
          <a:lstStyle>
            <a:lvl1pPr marL="0" indent="0" algn="ctr" rtl="0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9C0F759-2784-3DB1-CEF6-E51BCCAAA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122" y="4119304"/>
            <a:ext cx="1212850" cy="249237"/>
          </a:xfrm>
        </p:spPr>
        <p:txBody>
          <a:bodyPr>
            <a:noAutofit/>
          </a:bodyPr>
          <a:lstStyle>
            <a:lvl1pPr marL="0" indent="0" algn="ctr" rtl="0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81B5635-3B9D-5DC3-4444-D1D8A6A53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4046" y="5928260"/>
            <a:ext cx="1212850" cy="249237"/>
          </a:xfrm>
        </p:spPr>
        <p:txBody>
          <a:bodyPr>
            <a:noAutofit/>
          </a:bodyPr>
          <a:lstStyle>
            <a:lvl1pPr marL="0" indent="0" algn="ctr" rtl="0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C748456-AD85-A95F-C578-671E830C01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08122" y="5928259"/>
            <a:ext cx="1212850" cy="249237"/>
          </a:xfrm>
        </p:spPr>
        <p:txBody>
          <a:bodyPr>
            <a:noAutofit/>
          </a:bodyPr>
          <a:lstStyle>
            <a:lvl1pPr marL="0" indent="0" algn="ctr" rtl="0">
              <a:buNone/>
              <a:defRPr sz="12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#hex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5DC2E-C239-0D51-841C-B75288B389DA}"/>
              </a:ext>
            </a:extLst>
          </p:cNvPr>
          <p:cNvSpPr txBox="1"/>
          <p:nvPr userDrawn="1"/>
        </p:nvSpPr>
        <p:spPr>
          <a:xfrm>
            <a:off x="1781243" y="2902161"/>
            <a:ext cx="159095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venir Next LT Pro Demi" panose="020B0704020202020204" pitchFamily="34" charset="0"/>
              </a:rPr>
              <a:t>Title font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2F5823-C245-1643-71A5-DEE440F48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72194" y="2902092"/>
            <a:ext cx="2293938" cy="3778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Enter title font name and format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CDDB3-83E8-9ED2-485D-07B4B2E959AC}"/>
              </a:ext>
            </a:extLst>
          </p:cNvPr>
          <p:cNvSpPr txBox="1"/>
          <p:nvPr userDrawn="1"/>
        </p:nvSpPr>
        <p:spPr>
          <a:xfrm>
            <a:off x="1781243" y="3488294"/>
            <a:ext cx="159095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venir Next LT Pro Demi" panose="020B0704020202020204" pitchFamily="34" charset="0"/>
              </a:rPr>
              <a:t>Body font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7DC50DD-9F6F-BE5A-F6F4-08D14F025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194" y="3487880"/>
            <a:ext cx="2293938" cy="37782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400" smtClean="0">
                <a:latin typeface="+mn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Enter body font name and format</a:t>
            </a:r>
          </a:p>
        </p:txBody>
      </p:sp>
    </p:spTree>
    <p:extLst>
      <p:ext uri="{BB962C8B-B14F-4D97-AF65-F5344CB8AC3E}">
        <p14:creationId xmlns:p14="http://schemas.microsoft.com/office/powerpoint/2010/main" val="1578419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22875C-E6CF-2811-BB80-6E9252BACBD5}"/>
              </a:ext>
            </a:extLst>
          </p:cNvPr>
          <p:cNvSpPr/>
          <p:nvPr userDrawn="1"/>
        </p:nvSpPr>
        <p:spPr>
          <a:xfrm>
            <a:off x="358775" y="358775"/>
            <a:ext cx="11461750" cy="613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DAFF94-CD00-1A9F-BBCF-1C2C808DABF5}"/>
              </a:ext>
            </a:extLst>
          </p:cNvPr>
          <p:cNvGrpSpPr/>
          <p:nvPr userDrawn="1"/>
        </p:nvGrpSpPr>
        <p:grpSpPr>
          <a:xfrm>
            <a:off x="3433763" y="2442408"/>
            <a:ext cx="5324475" cy="1973184"/>
            <a:chOff x="3433763" y="2690813"/>
            <a:chExt cx="5324475" cy="197318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398BA43-58B3-E4AC-BC1B-80672028A5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2690813"/>
              <a:ext cx="5324475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F8B2B4-E869-C53B-6EF5-9D623E730202}"/>
                </a:ext>
              </a:extLst>
            </p:cNvPr>
            <p:cNvSpPr txBox="1"/>
            <p:nvPr userDrawn="1"/>
          </p:nvSpPr>
          <p:spPr>
            <a:xfrm>
              <a:off x="3433763" y="4263887"/>
              <a:ext cx="5324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latin typeface="Avenir Next LT Pro Demi" panose="020B0704020202020204" pitchFamily="34" charset="0"/>
                </a:rPr>
                <a:t>Medical PowerPoint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07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DD3BED-67B6-FF8D-EB98-5BF9BC4A67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94554"/>
            <a:ext cx="9144000" cy="72610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539E"/>
                </a:solidFill>
                <a:latin typeface="Avenir Next LT Pro Demi" panose="020B07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illustration name</a:t>
            </a:r>
          </a:p>
        </p:txBody>
      </p:sp>
    </p:spTree>
    <p:extLst>
      <p:ext uri="{BB962C8B-B14F-4D97-AF65-F5344CB8AC3E}">
        <p14:creationId xmlns:p14="http://schemas.microsoft.com/office/powerpoint/2010/main" val="65077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chanism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DD3BED-67B6-FF8D-EB98-5BF9BC4A67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94554"/>
            <a:ext cx="9144000" cy="72610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539E"/>
                </a:solidFill>
                <a:latin typeface="Avenir Next LT Pro Demi" panose="020B07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mechanism name</a:t>
            </a:r>
          </a:p>
        </p:txBody>
      </p:sp>
    </p:spTree>
    <p:extLst>
      <p:ext uri="{BB962C8B-B14F-4D97-AF65-F5344CB8AC3E}">
        <p14:creationId xmlns:p14="http://schemas.microsoft.com/office/powerpoint/2010/main" val="1264844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l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BF93F535-8630-6B19-68F2-D6F9C5F616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299" y="1222760"/>
            <a:ext cx="2203450" cy="943936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Icon Name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99769B4F-9D12-EB33-C0EE-99A5A15C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299" y="2594152"/>
            <a:ext cx="2203450" cy="94262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dirty="0">
                <a:latin typeface="Avenir Next LT Pro" panose="020B0504020202020204" pitchFamily="34" charset="0"/>
              </a:defRPr>
            </a:lvl1pPr>
          </a:lstStyle>
          <a:p>
            <a:pPr marL="228600" lvl="0" indent="-228600"/>
            <a:r>
              <a:rPr lang="en-US"/>
              <a:t>Icon Name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F633C31E-B6B0-2133-BE72-210E1A1B33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1299" y="3962895"/>
            <a:ext cx="2203450" cy="94262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dirty="0">
                <a:latin typeface="Avenir Next LT Pro" panose="020B0504020202020204" pitchFamily="34" charset="0"/>
              </a:defRPr>
            </a:lvl1pPr>
          </a:lstStyle>
          <a:p>
            <a:pPr marL="228600" lvl="0" indent="-228600"/>
            <a:r>
              <a:rPr lang="en-US"/>
              <a:t>Icon Name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277F6188-3F5E-32A4-8D1E-C88920E71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299" y="5331854"/>
            <a:ext cx="2203450" cy="94393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dirty="0">
                <a:latin typeface="Avenir Next LT Pro" panose="020B0504020202020204" pitchFamily="34" charset="0"/>
              </a:defRPr>
            </a:lvl1pPr>
          </a:lstStyle>
          <a:p>
            <a:pPr marL="228600" lvl="0" indent="-228600"/>
            <a:r>
              <a:rPr lang="en-US"/>
              <a:t>Icon Name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52976A9-EEC5-4935-55E4-978B49DAFE0E}"/>
              </a:ext>
            </a:extLst>
          </p:cNvPr>
          <p:cNvSpPr/>
          <p:nvPr userDrawn="1"/>
        </p:nvSpPr>
        <p:spPr>
          <a:xfrm>
            <a:off x="3335052" y="1132019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3B1015-A70F-E248-B41B-B531294D1782}"/>
              </a:ext>
            </a:extLst>
          </p:cNvPr>
          <p:cNvSpPr/>
          <p:nvPr userDrawn="1"/>
        </p:nvSpPr>
        <p:spPr>
          <a:xfrm>
            <a:off x="5652485" y="1132019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9286F6-71BE-8DEC-752B-D7B864A72754}"/>
              </a:ext>
            </a:extLst>
          </p:cNvPr>
          <p:cNvSpPr/>
          <p:nvPr userDrawn="1"/>
        </p:nvSpPr>
        <p:spPr>
          <a:xfrm>
            <a:off x="7969918" y="1139837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D3DEDB-9EF1-F3E5-83C9-DEDDE65DF7EB}"/>
              </a:ext>
            </a:extLst>
          </p:cNvPr>
          <p:cNvSpPr/>
          <p:nvPr userDrawn="1"/>
        </p:nvSpPr>
        <p:spPr>
          <a:xfrm>
            <a:off x="10287351" y="1139837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9FB089E-3D95-75BD-5381-41F674040107}"/>
              </a:ext>
            </a:extLst>
          </p:cNvPr>
          <p:cNvSpPr/>
          <p:nvPr userDrawn="1"/>
        </p:nvSpPr>
        <p:spPr>
          <a:xfrm>
            <a:off x="3335052" y="2502755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405906-C6BC-59E9-9FB1-C5E53A102473}"/>
              </a:ext>
            </a:extLst>
          </p:cNvPr>
          <p:cNvSpPr/>
          <p:nvPr userDrawn="1"/>
        </p:nvSpPr>
        <p:spPr>
          <a:xfrm>
            <a:off x="5652485" y="2502755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2D38D2-F2D8-2CEB-C5AB-4EDABA1AE958}"/>
              </a:ext>
            </a:extLst>
          </p:cNvPr>
          <p:cNvSpPr/>
          <p:nvPr userDrawn="1"/>
        </p:nvSpPr>
        <p:spPr>
          <a:xfrm>
            <a:off x="7969918" y="2510573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A50F0D-FB2F-B23D-F655-64062AC2D80B}"/>
              </a:ext>
            </a:extLst>
          </p:cNvPr>
          <p:cNvSpPr/>
          <p:nvPr userDrawn="1"/>
        </p:nvSpPr>
        <p:spPr>
          <a:xfrm>
            <a:off x="10287351" y="2510573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95CDCE6-174B-0B6C-FE20-8A2E5A9779AB}"/>
              </a:ext>
            </a:extLst>
          </p:cNvPr>
          <p:cNvSpPr/>
          <p:nvPr userDrawn="1"/>
        </p:nvSpPr>
        <p:spPr>
          <a:xfrm>
            <a:off x="3335052" y="3871498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125A9D1-E564-1951-DCFD-AC7C28E61D90}"/>
              </a:ext>
            </a:extLst>
          </p:cNvPr>
          <p:cNvSpPr/>
          <p:nvPr userDrawn="1"/>
        </p:nvSpPr>
        <p:spPr>
          <a:xfrm>
            <a:off x="5652485" y="3871498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D4BA793-90D2-C73D-875E-BA7660CF6F1F}"/>
              </a:ext>
            </a:extLst>
          </p:cNvPr>
          <p:cNvSpPr/>
          <p:nvPr userDrawn="1"/>
        </p:nvSpPr>
        <p:spPr>
          <a:xfrm>
            <a:off x="7969918" y="387931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FBDEA0-B2F1-BC29-9D9B-1FDC2E79E76C}"/>
              </a:ext>
            </a:extLst>
          </p:cNvPr>
          <p:cNvSpPr/>
          <p:nvPr userDrawn="1"/>
        </p:nvSpPr>
        <p:spPr>
          <a:xfrm>
            <a:off x="10287351" y="387931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3BE855-30C1-A8DC-85C6-F2F2DB64CB4E}"/>
              </a:ext>
            </a:extLst>
          </p:cNvPr>
          <p:cNvSpPr/>
          <p:nvPr userDrawn="1"/>
        </p:nvSpPr>
        <p:spPr>
          <a:xfrm>
            <a:off x="3335052" y="5241113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270A45A-7550-2467-67C2-C6BFA399CFD4}"/>
              </a:ext>
            </a:extLst>
          </p:cNvPr>
          <p:cNvSpPr/>
          <p:nvPr userDrawn="1"/>
        </p:nvSpPr>
        <p:spPr>
          <a:xfrm>
            <a:off x="5652485" y="5241113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480979A-FCCB-A410-BB5E-A52166E6FB77}"/>
              </a:ext>
            </a:extLst>
          </p:cNvPr>
          <p:cNvSpPr/>
          <p:nvPr userDrawn="1"/>
        </p:nvSpPr>
        <p:spPr>
          <a:xfrm>
            <a:off x="7969918" y="5248931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08468C7-2F69-6B05-B310-E90B84F083E0}"/>
              </a:ext>
            </a:extLst>
          </p:cNvPr>
          <p:cNvSpPr/>
          <p:nvPr userDrawn="1"/>
        </p:nvSpPr>
        <p:spPr>
          <a:xfrm>
            <a:off x="10287351" y="5248931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7D7A98E4-6C56-7EC3-D932-879805F95DD9}"/>
              </a:ext>
            </a:extLst>
          </p:cNvPr>
          <p:cNvSpPr/>
          <p:nvPr userDrawn="1"/>
        </p:nvSpPr>
        <p:spPr>
          <a:xfrm>
            <a:off x="1849219" y="466429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0FABF2-068C-4179-8D26-5E698E5D5C5E}"/>
              </a:ext>
            </a:extLst>
          </p:cNvPr>
          <p:cNvSpPr/>
          <p:nvPr userDrawn="1"/>
        </p:nvSpPr>
        <p:spPr>
          <a:xfrm>
            <a:off x="4166652" y="466429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FBC7C1-53E8-5B4F-60B0-AA0BE07ECBC3}"/>
              </a:ext>
            </a:extLst>
          </p:cNvPr>
          <p:cNvSpPr/>
          <p:nvPr userDrawn="1"/>
        </p:nvSpPr>
        <p:spPr>
          <a:xfrm>
            <a:off x="6484085" y="466429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664741-D39F-284D-9981-700BB644B79F}"/>
              </a:ext>
            </a:extLst>
          </p:cNvPr>
          <p:cNvSpPr/>
          <p:nvPr userDrawn="1"/>
        </p:nvSpPr>
        <p:spPr>
          <a:xfrm>
            <a:off x="8801518" y="4664296"/>
            <a:ext cx="1117600" cy="1117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FAA27-BD64-B027-3184-BDBF8475AD8D}"/>
              </a:ext>
            </a:extLst>
          </p:cNvPr>
          <p:cNvSpPr txBox="1"/>
          <p:nvPr userDrawn="1"/>
        </p:nvSpPr>
        <p:spPr>
          <a:xfrm>
            <a:off x="3700040" y="1417568"/>
            <a:ext cx="47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venir Next LT Pro Demi" panose="020B0704020202020204" pitchFamily="34" charset="0"/>
              </a:rPr>
              <a:t>Icon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4243-21B0-129C-4869-25EB4660C9BE}"/>
              </a:ext>
            </a:extLst>
          </p:cNvPr>
          <p:cNvSpPr txBox="1"/>
          <p:nvPr userDrawn="1"/>
        </p:nvSpPr>
        <p:spPr>
          <a:xfrm>
            <a:off x="1142035" y="2386959"/>
            <a:ext cx="990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 Light" panose="020B0304020202020204" pitchFamily="34" charset="0"/>
              </a:rPr>
              <a:t>You can create your own slides using icons on this topic from our icon collection slides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B2D052-61EE-7735-26EF-CD598736CB22}"/>
              </a:ext>
            </a:extLst>
          </p:cNvPr>
          <p:cNvSpPr txBox="1"/>
          <p:nvPr userDrawn="1"/>
        </p:nvSpPr>
        <p:spPr>
          <a:xfrm>
            <a:off x="1142035" y="3202462"/>
            <a:ext cx="9907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>
                <a:latin typeface="Avenir Next LT Pro Light" panose="020B0304020202020204" pitchFamily="34" charset="0"/>
              </a:rPr>
              <a:t>Where you can find </a:t>
            </a:r>
          </a:p>
          <a:p>
            <a:pPr algn="ctr" rtl="0"/>
            <a:r>
              <a:rPr lang="en-US" sz="2400" b="1">
                <a:solidFill>
                  <a:srgbClr val="0E8BFF"/>
                </a:solidFill>
                <a:latin typeface="Avenir Next LT Pro Demi" panose="020B0704020202020204" pitchFamily="34" charset="0"/>
              </a:rPr>
              <a:t>4 different formats </a:t>
            </a:r>
          </a:p>
          <a:p>
            <a:pPr algn="ctr" rtl="0"/>
            <a:r>
              <a:rPr lang="en-US" b="1">
                <a:latin typeface="Avenir Next LT Pro Light" panose="020B0304020202020204" pitchFamily="34" charset="0"/>
              </a:rPr>
              <a:t>for each icon to ensure you find what suits your taste </a:t>
            </a:r>
          </a:p>
        </p:txBody>
      </p:sp>
    </p:spTree>
    <p:extLst>
      <p:ext uri="{BB962C8B-B14F-4D97-AF65-F5344CB8AC3E}">
        <p14:creationId xmlns:p14="http://schemas.microsoft.com/office/powerpoint/2010/main" val="72516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8">
          <p15:clr>
            <a:srgbClr val="FBAE40"/>
          </p15:clr>
        </p15:guide>
        <p15:guide id="2" orient="horz" pos="3642">
          <p15:clr>
            <a:srgbClr val="FBAE40"/>
          </p15:clr>
        </p15:guide>
        <p15:guide id="3" pos="1164">
          <p15:clr>
            <a:srgbClr val="FBAE40"/>
          </p15:clr>
        </p15:guide>
        <p15:guide id="4" pos="1868">
          <p15:clr>
            <a:srgbClr val="FBAE40"/>
          </p15:clr>
        </p15:guide>
        <p15:guide id="5" pos="2624">
          <p15:clr>
            <a:srgbClr val="FBAE40"/>
          </p15:clr>
        </p15:guide>
        <p15:guide id="6" pos="3328">
          <p15:clr>
            <a:srgbClr val="FBAE40"/>
          </p15:clr>
        </p15:guide>
        <p15:guide id="7" pos="4084">
          <p15:clr>
            <a:srgbClr val="FBAE40"/>
          </p15:clr>
        </p15:guide>
        <p15:guide id="8" pos="4788">
          <p15:clr>
            <a:srgbClr val="FBAE40"/>
          </p15:clr>
        </p15:guide>
        <p15:guide id="9" pos="5544">
          <p15:clr>
            <a:srgbClr val="FBAE40"/>
          </p15:clr>
        </p15:guide>
        <p15:guide id="10" pos="6248">
          <p15:clr>
            <a:srgbClr val="FBAE40"/>
          </p15:clr>
        </p15:guide>
        <p15:guide id="11" pos="6240">
          <p15:clr>
            <a:srgbClr val="FBAE40"/>
          </p15:clr>
        </p15:guide>
        <p15:guide id="12" pos="33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3AEB9D-8FA8-441E-90D6-360F07F212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51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67BB89-8D63-5CA5-C44E-0162D46FAD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7CC93-950C-5C04-C4E3-CC17F136DF1B}"/>
              </a:ext>
            </a:extLst>
          </p:cNvPr>
          <p:cNvSpPr/>
          <p:nvPr userDrawn="1"/>
        </p:nvSpPr>
        <p:spPr>
          <a:xfrm>
            <a:off x="358775" y="358775"/>
            <a:ext cx="11474450" cy="613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F7CF7-6C03-F584-7C83-57B12C10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EDBF-A3B2-B6FE-1403-DFBA0FC6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BD0434-C7CA-AE38-3E85-6CDDBA8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2" y="633819"/>
            <a:ext cx="2275856" cy="63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0871323-8BB0-4F3F-9C7A-CB6C05C2CD85}"/>
              </a:ext>
            </a:extLst>
          </p:cNvPr>
          <p:cNvSpPr txBox="1">
            <a:spLocks/>
          </p:cNvSpPr>
          <p:nvPr userDrawn="1"/>
        </p:nvSpPr>
        <p:spPr>
          <a:xfrm>
            <a:off x="-395288" y="1076718"/>
            <a:ext cx="790575" cy="512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rapezoid 881">
            <a:extLst>
              <a:ext uri="{FF2B5EF4-FFF2-40B4-BE49-F238E27FC236}">
                <a16:creationId xmlns:a16="http://schemas.microsoft.com/office/drawing/2014/main" id="{511CC39B-B6FF-505A-99AE-83042FCB86D7}"/>
              </a:ext>
            </a:extLst>
          </p:cNvPr>
          <p:cNvSpPr/>
          <p:nvPr/>
        </p:nvSpPr>
        <p:spPr>
          <a:xfrm rot="16200000">
            <a:off x="5762174" y="-27531"/>
            <a:ext cx="4891503" cy="6018538"/>
          </a:xfrm>
          <a:prstGeom prst="trapezoid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B8FA302-6369-19E1-FB7E-05E244506E95}"/>
              </a:ext>
            </a:extLst>
          </p:cNvPr>
          <p:cNvSpPr/>
          <p:nvPr/>
        </p:nvSpPr>
        <p:spPr>
          <a:xfrm>
            <a:off x="789917" y="683748"/>
            <a:ext cx="4595982" cy="4595982"/>
          </a:xfrm>
          <a:prstGeom prst="flowChartConnector">
            <a:avLst/>
          </a:prstGeom>
          <a:solidFill>
            <a:schemeClr val="accent1"/>
          </a:solidFill>
          <a:ln w="3841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22091E00-DECF-58FA-4668-F909C6B7DBE3}"/>
              </a:ext>
            </a:extLst>
          </p:cNvPr>
          <p:cNvSpPr txBox="1"/>
          <p:nvPr/>
        </p:nvSpPr>
        <p:spPr>
          <a:xfrm>
            <a:off x="6067094" y="1763209"/>
            <a:ext cx="466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cs typeface="+mn-ea"/>
                <a:sym typeface="+mn-lt"/>
              </a:rPr>
              <a:t>MEDICINAL STUDIES</a:t>
            </a:r>
          </a:p>
        </p:txBody>
      </p:sp>
      <p:pic>
        <p:nvPicPr>
          <p:cNvPr id="4" name="Graphic 3" descr="Man carrying laptop">
            <a:extLst>
              <a:ext uri="{FF2B5EF4-FFF2-40B4-BE49-F238E27FC236}">
                <a16:creationId xmlns:a16="http://schemas.microsoft.com/office/drawing/2014/main" id="{A8B1245A-72C5-4883-97D7-C8D5CC625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9670" y="1982640"/>
            <a:ext cx="2821118" cy="2119915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D452C15-9818-40EB-93C2-F4F66D603E48}"/>
              </a:ext>
            </a:extLst>
          </p:cNvPr>
          <p:cNvSpPr txBox="1"/>
          <p:nvPr/>
        </p:nvSpPr>
        <p:spPr>
          <a:xfrm>
            <a:off x="6016487" y="3302962"/>
            <a:ext cx="476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A STEP TOWARDS PSORIASIS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 ERADICATION</a:t>
            </a:r>
          </a:p>
        </p:txBody>
      </p:sp>
    </p:spTree>
    <p:extLst>
      <p:ext uri="{BB962C8B-B14F-4D97-AF65-F5344CB8AC3E}">
        <p14:creationId xmlns:p14="http://schemas.microsoft.com/office/powerpoint/2010/main" val="39936849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 animBg="1"/>
      <p:bldP spid="884" grpId="0"/>
      <p:bldP spid="2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740C0D-CF58-1494-CDBD-3DB379B8A625}"/>
              </a:ext>
            </a:extLst>
          </p:cNvPr>
          <p:cNvSpPr/>
          <p:nvPr/>
        </p:nvSpPr>
        <p:spPr>
          <a:xfrm>
            <a:off x="0" y="3856759"/>
            <a:ext cx="11645900" cy="2129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endParaRPr lang="en-US" sz="7200" b="1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D8B46EA1-84FC-E578-DED3-1447A3069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95" y="4356275"/>
            <a:ext cx="9336690" cy="113010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Word Cluster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55F33-A2CF-496A-BB45-E9E3DC46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2" y="208722"/>
            <a:ext cx="6838121" cy="31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740C0D-CF58-1494-CDBD-3DB379B8A625}"/>
              </a:ext>
            </a:extLst>
          </p:cNvPr>
          <p:cNvSpPr/>
          <p:nvPr/>
        </p:nvSpPr>
        <p:spPr>
          <a:xfrm>
            <a:off x="0" y="3856759"/>
            <a:ext cx="11645900" cy="2129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endParaRPr lang="en-US" sz="7200" b="1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D8B46EA1-84FC-E578-DED3-1447A3069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95" y="4356275"/>
            <a:ext cx="9336690" cy="113010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Word Cluster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36835-703A-4B63-973B-BC3B4D25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0" y="229017"/>
            <a:ext cx="7026965" cy="31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740C0D-CF58-1494-CDBD-3DB379B8A625}"/>
              </a:ext>
            </a:extLst>
          </p:cNvPr>
          <p:cNvSpPr/>
          <p:nvPr/>
        </p:nvSpPr>
        <p:spPr>
          <a:xfrm>
            <a:off x="0" y="3856759"/>
            <a:ext cx="11645900" cy="2129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endParaRPr lang="en-US" sz="7200" b="1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D8B46EA1-84FC-E578-DED3-1447A3069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95" y="4356275"/>
            <a:ext cx="9336690" cy="113010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Word Cluster 3 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55F33-A2CF-496A-BB45-E9E3DC46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56" y="210442"/>
            <a:ext cx="6332512" cy="3218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A1A13-CC24-468B-A8E7-B0EDA2C6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82" y="186488"/>
            <a:ext cx="6891051" cy="32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1098CEF0-87E2-93BD-AC8B-A0A2E7D5C5F2}"/>
              </a:ext>
            </a:extLst>
          </p:cNvPr>
          <p:cNvSpPr/>
          <p:nvPr/>
        </p:nvSpPr>
        <p:spPr>
          <a:xfrm>
            <a:off x="1" y="0"/>
            <a:ext cx="497891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14CCC477-2519-B86B-97E8-DCD9E690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11" y="1235470"/>
            <a:ext cx="4446446" cy="1200329"/>
          </a:xfr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Feature Importance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49F8ECE-3EAD-0FE8-2854-B0F67F614631}"/>
              </a:ext>
            </a:extLst>
          </p:cNvPr>
          <p:cNvSpPr txBox="1"/>
          <p:nvPr/>
        </p:nvSpPr>
        <p:spPr>
          <a:xfrm>
            <a:off x="690465" y="3087515"/>
            <a:ext cx="3451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Are clusters the best way at determining the success of a drug ?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8D46299-231A-48DF-B6CB-B285ACA4D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477260"/>
              </p:ext>
            </p:extLst>
          </p:nvPr>
        </p:nvGraphicFramePr>
        <p:xfrm>
          <a:off x="5589450" y="407504"/>
          <a:ext cx="5965439" cy="5500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48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02E954D-B556-A46C-3B19-1D78CBD406DF}"/>
              </a:ext>
            </a:extLst>
          </p:cNvPr>
          <p:cNvSpPr txBox="1"/>
          <p:nvPr/>
        </p:nvSpPr>
        <p:spPr>
          <a:xfrm>
            <a:off x="6196873" y="2506189"/>
            <a:ext cx="636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cs typeface="+mn-ea"/>
                <a:sym typeface="+mn-lt"/>
              </a:rPr>
              <a:t>Conclusions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6E5E67A-98FF-BDA9-DE2E-C04CD3416609}"/>
              </a:ext>
            </a:extLst>
          </p:cNvPr>
          <p:cNvSpPr/>
          <p:nvPr/>
        </p:nvSpPr>
        <p:spPr>
          <a:xfrm>
            <a:off x="762000" y="755371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1B6A97-BC3D-5228-D2CA-2A716D575922}"/>
              </a:ext>
            </a:extLst>
          </p:cNvPr>
          <p:cNvSpPr/>
          <p:nvPr/>
        </p:nvSpPr>
        <p:spPr>
          <a:xfrm>
            <a:off x="1755977" y="1980371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96284-9AD2-0EC8-9EFB-AD5733B1D349}"/>
              </a:ext>
            </a:extLst>
          </p:cNvPr>
          <p:cNvSpPr/>
          <p:nvPr/>
        </p:nvSpPr>
        <p:spPr>
          <a:xfrm>
            <a:off x="3445322" y="795522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2C884-4D9E-48F6-6E4E-B6813AD9021D}"/>
              </a:ext>
            </a:extLst>
          </p:cNvPr>
          <p:cNvCxnSpPr>
            <a:cxnSpLocks/>
          </p:cNvCxnSpPr>
          <p:nvPr/>
        </p:nvCxnSpPr>
        <p:spPr>
          <a:xfrm>
            <a:off x="1755977" y="5548030"/>
            <a:ext cx="331562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BEF195-D441-2ABF-6555-857D7E4EAD42}"/>
              </a:ext>
            </a:extLst>
          </p:cNvPr>
          <p:cNvCxnSpPr>
            <a:cxnSpLocks/>
          </p:cNvCxnSpPr>
          <p:nvPr/>
        </p:nvCxnSpPr>
        <p:spPr>
          <a:xfrm flipV="1">
            <a:off x="5071603" y="914400"/>
            <a:ext cx="1408025" cy="46336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lowchart: Connector 365">
            <a:extLst>
              <a:ext uri="{FF2B5EF4-FFF2-40B4-BE49-F238E27FC236}">
                <a16:creationId xmlns:a16="http://schemas.microsoft.com/office/drawing/2014/main" id="{BFEA60F7-4C56-B593-FABC-E4633AD1D465}"/>
              </a:ext>
            </a:extLst>
          </p:cNvPr>
          <p:cNvSpPr/>
          <p:nvPr/>
        </p:nvSpPr>
        <p:spPr>
          <a:xfrm>
            <a:off x="6520070" y="948842"/>
            <a:ext cx="1524145" cy="151662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1E1C08B-5583-8814-5EBB-05F3F08128CD}"/>
              </a:ext>
            </a:extLst>
          </p:cNvPr>
          <p:cNvSpPr txBox="1"/>
          <p:nvPr/>
        </p:nvSpPr>
        <p:spPr>
          <a:xfrm>
            <a:off x="6437403" y="2494074"/>
            <a:ext cx="167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Data Reliability</a:t>
            </a:r>
          </a:p>
        </p:txBody>
      </p:sp>
      <p:sp>
        <p:nvSpPr>
          <p:cNvPr id="393" name="Flowchart: Connector 392">
            <a:extLst>
              <a:ext uri="{FF2B5EF4-FFF2-40B4-BE49-F238E27FC236}">
                <a16:creationId xmlns:a16="http://schemas.microsoft.com/office/drawing/2014/main" id="{A16BE0D4-225C-85F8-591B-8E72B9719F37}"/>
              </a:ext>
            </a:extLst>
          </p:cNvPr>
          <p:cNvSpPr/>
          <p:nvPr/>
        </p:nvSpPr>
        <p:spPr>
          <a:xfrm>
            <a:off x="9161851" y="948842"/>
            <a:ext cx="1524145" cy="151662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88BF3E3-BD11-DF33-7B36-8733606735B5}"/>
              </a:ext>
            </a:extLst>
          </p:cNvPr>
          <p:cNvSpPr txBox="1"/>
          <p:nvPr/>
        </p:nvSpPr>
        <p:spPr>
          <a:xfrm>
            <a:off x="9097414" y="2498642"/>
            <a:ext cx="16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Weak Model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F625D83-92DF-47A5-9517-D3B09031847C}"/>
              </a:ext>
            </a:extLst>
          </p:cNvPr>
          <p:cNvSpPr txBox="1"/>
          <p:nvPr/>
        </p:nvSpPr>
        <p:spPr>
          <a:xfrm>
            <a:off x="6218642" y="4907759"/>
            <a:ext cx="20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Lack of Features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889F005-7413-52F1-9AD7-3D1009F93A6F}"/>
              </a:ext>
            </a:extLst>
          </p:cNvPr>
          <p:cNvSpPr txBox="1"/>
          <p:nvPr/>
        </p:nvSpPr>
        <p:spPr>
          <a:xfrm>
            <a:off x="8884680" y="4925387"/>
            <a:ext cx="18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Better Data?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247FE-BC30-F2B3-3619-F13EE99CA7F8}"/>
              </a:ext>
            </a:extLst>
          </p:cNvPr>
          <p:cNvSpPr txBox="1"/>
          <p:nvPr/>
        </p:nvSpPr>
        <p:spPr>
          <a:xfrm>
            <a:off x="546100" y="541337"/>
            <a:ext cx="400602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cs typeface="+mn-ea"/>
                <a:sym typeface="+mn-lt"/>
              </a:rPr>
              <a:t>Limitations</a:t>
            </a:r>
            <a:endParaRPr lang="en-US" sz="4000" b="1" dirty="0">
              <a:cs typeface="+mn-ea"/>
              <a:sym typeface="+mn-lt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4740433-DBBE-4554-2B5B-2F5A163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reference here</a:t>
            </a:r>
          </a:p>
        </p:txBody>
      </p:sp>
      <p:sp>
        <p:nvSpPr>
          <p:cNvPr id="337" name="Flowchart: Connector 336">
            <a:extLst>
              <a:ext uri="{FF2B5EF4-FFF2-40B4-BE49-F238E27FC236}">
                <a16:creationId xmlns:a16="http://schemas.microsoft.com/office/drawing/2014/main" id="{E2427A6D-9840-419A-B7D7-5C306B3E391F}"/>
              </a:ext>
            </a:extLst>
          </p:cNvPr>
          <p:cNvSpPr/>
          <p:nvPr/>
        </p:nvSpPr>
        <p:spPr>
          <a:xfrm>
            <a:off x="6520070" y="3448341"/>
            <a:ext cx="1524145" cy="151662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A5B317FE-6A40-45C6-8EE3-497D89CB26F8}"/>
              </a:ext>
            </a:extLst>
          </p:cNvPr>
          <p:cNvSpPr/>
          <p:nvPr/>
        </p:nvSpPr>
        <p:spPr>
          <a:xfrm>
            <a:off x="9161851" y="3448341"/>
            <a:ext cx="1524145" cy="151662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71268C2D-5A25-42EC-BB01-75537191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919" y="1372334"/>
            <a:ext cx="4298254" cy="4298254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C4B75A69-8947-43BB-8B47-8E97DD518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4942" y="1225682"/>
            <a:ext cx="914400" cy="914400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5DBDE628-08FC-4BF5-97FE-B04818CD16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4396" y="3720804"/>
            <a:ext cx="965913" cy="965913"/>
          </a:xfrm>
          <a:prstGeom prst="rect">
            <a:avLst/>
          </a:prstGeom>
        </p:spPr>
      </p:pic>
      <p:pic>
        <p:nvPicPr>
          <p:cNvPr id="19" name="Graphic 18" descr="Crying face outline with solid fill">
            <a:extLst>
              <a:ext uri="{FF2B5EF4-FFF2-40B4-BE49-F238E27FC236}">
                <a16:creationId xmlns:a16="http://schemas.microsoft.com/office/drawing/2014/main" id="{277F14E5-2047-4B4B-9E8A-C290C4252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2478" y="1166971"/>
            <a:ext cx="1067831" cy="1067831"/>
          </a:xfrm>
          <a:prstGeom prst="rect">
            <a:avLst/>
          </a:prstGeom>
        </p:spPr>
      </p:pic>
      <p:pic>
        <p:nvPicPr>
          <p:cNvPr id="22" name="Graphic 21" descr="List with solid fill">
            <a:extLst>
              <a:ext uri="{FF2B5EF4-FFF2-40B4-BE49-F238E27FC236}">
                <a16:creationId xmlns:a16="http://schemas.microsoft.com/office/drawing/2014/main" id="{90FCF750-29B2-4CBB-8950-027536AC8A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4942" y="37723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93" grpId="0" animBg="1"/>
      <p:bldP spid="337" grpId="0" animBg="1"/>
      <p:bldP spid="3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6F37DBC-4BA8-5BFE-8FEC-39EDE2A47A20}"/>
              </a:ext>
            </a:extLst>
          </p:cNvPr>
          <p:cNvSpPr txBox="1"/>
          <p:nvPr/>
        </p:nvSpPr>
        <p:spPr>
          <a:xfrm>
            <a:off x="3993805" y="489152"/>
            <a:ext cx="420438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Future Objectives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E896F2-95D0-3A75-5C42-945A5E400D5E}"/>
              </a:ext>
            </a:extLst>
          </p:cNvPr>
          <p:cNvGrpSpPr/>
          <p:nvPr/>
        </p:nvGrpSpPr>
        <p:grpSpPr>
          <a:xfrm>
            <a:off x="731471" y="4075481"/>
            <a:ext cx="1780969" cy="799653"/>
            <a:chOff x="1485340" y="4697057"/>
            <a:chExt cx="1780969" cy="7996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2255BA-4686-DA1D-C43C-B90B0502E79F}"/>
                </a:ext>
              </a:extLst>
            </p:cNvPr>
            <p:cNvSpPr txBox="1"/>
            <p:nvPr/>
          </p:nvSpPr>
          <p:spPr>
            <a:xfrm>
              <a:off x="1485340" y="4697057"/>
              <a:ext cx="17809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cs typeface="+mn-ea"/>
                  <a:sym typeface="+mn-lt"/>
                </a:rPr>
                <a:t>Manufacturing</a:t>
              </a:r>
            </a:p>
            <a:p>
              <a:pPr algn="ctr"/>
              <a:r>
                <a:rPr lang="en-US" b="1" dirty="0">
                  <a:cs typeface="+mn-ea"/>
                  <a:sym typeface="+mn-lt"/>
                </a:rPr>
                <a:t>Information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84898-BE31-0106-7B1A-EB5AC480B131}"/>
                </a:ext>
              </a:extLst>
            </p:cNvPr>
            <p:cNvSpPr txBox="1"/>
            <p:nvPr/>
          </p:nvSpPr>
          <p:spPr>
            <a:xfrm>
              <a:off x="1612518" y="5188933"/>
              <a:ext cx="1526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D14616-29A2-5042-4077-7066530BAF4B}"/>
              </a:ext>
            </a:extLst>
          </p:cNvPr>
          <p:cNvGrpSpPr/>
          <p:nvPr/>
        </p:nvGrpSpPr>
        <p:grpSpPr>
          <a:xfrm>
            <a:off x="3302715" y="4087056"/>
            <a:ext cx="2769797" cy="788078"/>
            <a:chOff x="3483224" y="4708632"/>
            <a:chExt cx="2769797" cy="78807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F8F27E-4071-02B5-1B07-427EB1032106}"/>
                </a:ext>
              </a:extLst>
            </p:cNvPr>
            <p:cNvSpPr txBox="1"/>
            <p:nvPr/>
          </p:nvSpPr>
          <p:spPr>
            <a:xfrm>
              <a:off x="3483224" y="4708632"/>
              <a:ext cx="27697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cs typeface="+mn-ea"/>
                  <a:sym typeface="+mn-lt"/>
                </a:rPr>
                <a:t>Natural Remedies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4A71E6-DEDC-83EF-7E31-6D18DD614624}"/>
                </a:ext>
              </a:extLst>
            </p:cNvPr>
            <p:cNvSpPr txBox="1"/>
            <p:nvPr/>
          </p:nvSpPr>
          <p:spPr>
            <a:xfrm>
              <a:off x="4104816" y="5188933"/>
              <a:ext cx="1526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40A09F-CE75-E8F5-47CD-FA2D689BD03A}"/>
              </a:ext>
            </a:extLst>
          </p:cNvPr>
          <p:cNvSpPr txBox="1"/>
          <p:nvPr/>
        </p:nvSpPr>
        <p:spPr>
          <a:xfrm>
            <a:off x="6944301" y="4087056"/>
            <a:ext cx="1347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Deep Medicinal Data 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8891B-FAE8-D5EB-3C56-8F8A80C55244}"/>
              </a:ext>
            </a:extLst>
          </p:cNvPr>
          <p:cNvGrpSpPr/>
          <p:nvPr/>
        </p:nvGrpSpPr>
        <p:grpSpPr>
          <a:xfrm>
            <a:off x="9179674" y="4075481"/>
            <a:ext cx="2329825" cy="799653"/>
            <a:chOff x="8651263" y="4697057"/>
            <a:chExt cx="2329825" cy="7996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81AF1E-F938-D260-1ED4-BD563DF08AAF}"/>
                </a:ext>
              </a:extLst>
            </p:cNvPr>
            <p:cNvSpPr txBox="1"/>
            <p:nvPr/>
          </p:nvSpPr>
          <p:spPr>
            <a:xfrm>
              <a:off x="8651263" y="4697057"/>
              <a:ext cx="23298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cs typeface="+mn-ea"/>
                  <a:sym typeface="+mn-lt"/>
                </a:rPr>
                <a:t>Domain Exploration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D2DF51-5BAC-4EDC-4103-41E2D1D1AD75}"/>
                </a:ext>
              </a:extLst>
            </p:cNvPr>
            <p:cNvSpPr txBox="1"/>
            <p:nvPr/>
          </p:nvSpPr>
          <p:spPr>
            <a:xfrm>
              <a:off x="9052869" y="5188933"/>
              <a:ext cx="1526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6DA5B31-22D8-DA10-3B08-3FA597C2BDA8}"/>
              </a:ext>
            </a:extLst>
          </p:cNvPr>
          <p:cNvGrpSpPr/>
          <p:nvPr/>
        </p:nvGrpSpPr>
        <p:grpSpPr>
          <a:xfrm>
            <a:off x="1030181" y="3185963"/>
            <a:ext cx="911346" cy="581818"/>
            <a:chOff x="1030181" y="3185963"/>
            <a:chExt cx="911346" cy="581818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3D1E97C-3642-D667-9AD1-09AF8F28625C}"/>
                </a:ext>
              </a:extLst>
            </p:cNvPr>
            <p:cNvSpPr/>
            <p:nvPr/>
          </p:nvSpPr>
          <p:spPr>
            <a:xfrm>
              <a:off x="1381359" y="3438707"/>
              <a:ext cx="75534" cy="240811"/>
            </a:xfrm>
            <a:custGeom>
              <a:avLst/>
              <a:gdLst>
                <a:gd name="connsiteX0" fmla="*/ 9495 w 75534"/>
                <a:gd name="connsiteY0" fmla="*/ 0 h 240811"/>
                <a:gd name="connsiteX1" fmla="*/ 13503 w 75534"/>
                <a:gd name="connsiteY1" fmla="*/ 34392 h 240811"/>
                <a:gd name="connsiteX2" fmla="*/ 16246 w 75534"/>
                <a:gd name="connsiteY2" fmla="*/ 68783 h 240811"/>
                <a:gd name="connsiteX3" fmla="*/ 17934 w 75534"/>
                <a:gd name="connsiteY3" fmla="*/ 103175 h 240811"/>
                <a:gd name="connsiteX4" fmla="*/ 18919 w 75534"/>
                <a:gd name="connsiteY4" fmla="*/ 137566 h 240811"/>
                <a:gd name="connsiteX5" fmla="*/ 4501 w 75534"/>
                <a:gd name="connsiteY5" fmla="*/ 129478 h 240811"/>
                <a:gd name="connsiteX6" fmla="*/ 32563 w 75534"/>
                <a:gd name="connsiteY6" fmla="*/ 111966 h 240811"/>
                <a:gd name="connsiteX7" fmla="*/ 60977 w 75534"/>
                <a:gd name="connsiteY7" fmla="*/ 95087 h 240811"/>
                <a:gd name="connsiteX8" fmla="*/ 75535 w 75534"/>
                <a:gd name="connsiteY8" fmla="*/ 86436 h 240811"/>
                <a:gd name="connsiteX9" fmla="*/ 75465 w 75534"/>
                <a:gd name="connsiteY9" fmla="*/ 103245 h 240811"/>
                <a:gd name="connsiteX10" fmla="*/ 74480 w 75534"/>
                <a:gd name="connsiteY10" fmla="*/ 137637 h 240811"/>
                <a:gd name="connsiteX11" fmla="*/ 72792 w 75534"/>
                <a:gd name="connsiteY11" fmla="*/ 172028 h 240811"/>
                <a:gd name="connsiteX12" fmla="*/ 70049 w 75534"/>
                <a:gd name="connsiteY12" fmla="*/ 206420 h 240811"/>
                <a:gd name="connsiteX13" fmla="*/ 66040 w 75534"/>
                <a:gd name="connsiteY13" fmla="*/ 240812 h 240811"/>
                <a:gd name="connsiteX14" fmla="*/ 62031 w 75534"/>
                <a:gd name="connsiteY14" fmla="*/ 206420 h 240811"/>
                <a:gd name="connsiteX15" fmla="*/ 59289 w 75534"/>
                <a:gd name="connsiteY15" fmla="*/ 172028 h 240811"/>
                <a:gd name="connsiteX16" fmla="*/ 57601 w 75534"/>
                <a:gd name="connsiteY16" fmla="*/ 137637 h 240811"/>
                <a:gd name="connsiteX17" fmla="*/ 56616 w 75534"/>
                <a:gd name="connsiteY17" fmla="*/ 103245 h 240811"/>
                <a:gd name="connsiteX18" fmla="*/ 71034 w 75534"/>
                <a:gd name="connsiteY18" fmla="*/ 111333 h 240811"/>
                <a:gd name="connsiteX19" fmla="*/ 42972 w 75534"/>
                <a:gd name="connsiteY19" fmla="*/ 128845 h 240811"/>
                <a:gd name="connsiteX20" fmla="*/ 14558 w 75534"/>
                <a:gd name="connsiteY20" fmla="*/ 145725 h 240811"/>
                <a:gd name="connsiteX21" fmla="*/ 0 w 75534"/>
                <a:gd name="connsiteY21" fmla="*/ 154375 h 240811"/>
                <a:gd name="connsiteX22" fmla="*/ 211 w 75534"/>
                <a:gd name="connsiteY22" fmla="*/ 137637 h 240811"/>
                <a:gd name="connsiteX23" fmla="*/ 1196 w 75534"/>
                <a:gd name="connsiteY23" fmla="*/ 103245 h 240811"/>
                <a:gd name="connsiteX24" fmla="*/ 2884 w 75534"/>
                <a:gd name="connsiteY24" fmla="*/ 68854 h 240811"/>
                <a:gd name="connsiteX25" fmla="*/ 5626 w 75534"/>
                <a:gd name="connsiteY25" fmla="*/ 34462 h 240811"/>
                <a:gd name="connsiteX26" fmla="*/ 9495 w 75534"/>
                <a:gd name="connsiteY26" fmla="*/ 0 h 24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534" h="240811">
                  <a:moveTo>
                    <a:pt x="9495" y="0"/>
                  </a:moveTo>
                  <a:cubicBezTo>
                    <a:pt x="11112" y="11464"/>
                    <a:pt x="12519" y="22928"/>
                    <a:pt x="13503" y="34392"/>
                  </a:cubicBezTo>
                  <a:cubicBezTo>
                    <a:pt x="14699" y="45855"/>
                    <a:pt x="15332" y="57319"/>
                    <a:pt x="16246" y="68783"/>
                  </a:cubicBezTo>
                  <a:cubicBezTo>
                    <a:pt x="16809" y="80247"/>
                    <a:pt x="17583" y="91711"/>
                    <a:pt x="17934" y="103175"/>
                  </a:cubicBezTo>
                  <a:cubicBezTo>
                    <a:pt x="18216" y="114639"/>
                    <a:pt x="18778" y="126103"/>
                    <a:pt x="18919" y="137566"/>
                  </a:cubicBezTo>
                  <a:lnTo>
                    <a:pt x="4501" y="129478"/>
                  </a:lnTo>
                  <a:lnTo>
                    <a:pt x="32563" y="111966"/>
                  </a:lnTo>
                  <a:lnTo>
                    <a:pt x="60977" y="95087"/>
                  </a:lnTo>
                  <a:lnTo>
                    <a:pt x="75535" y="86436"/>
                  </a:lnTo>
                  <a:lnTo>
                    <a:pt x="75465" y="103245"/>
                  </a:lnTo>
                  <a:cubicBezTo>
                    <a:pt x="75394" y="114709"/>
                    <a:pt x="74761" y="126173"/>
                    <a:pt x="74480" y="137637"/>
                  </a:cubicBezTo>
                  <a:cubicBezTo>
                    <a:pt x="74128" y="149101"/>
                    <a:pt x="73284" y="160565"/>
                    <a:pt x="72792" y="172028"/>
                  </a:cubicBezTo>
                  <a:cubicBezTo>
                    <a:pt x="71878" y="183492"/>
                    <a:pt x="71245" y="194956"/>
                    <a:pt x="70049" y="206420"/>
                  </a:cubicBezTo>
                  <a:cubicBezTo>
                    <a:pt x="68994" y="217884"/>
                    <a:pt x="67658" y="229348"/>
                    <a:pt x="66040" y="240812"/>
                  </a:cubicBezTo>
                  <a:cubicBezTo>
                    <a:pt x="64352" y="229348"/>
                    <a:pt x="63016" y="217884"/>
                    <a:pt x="62031" y="206420"/>
                  </a:cubicBezTo>
                  <a:cubicBezTo>
                    <a:pt x="60836" y="194956"/>
                    <a:pt x="60203" y="183492"/>
                    <a:pt x="59289" y="172028"/>
                  </a:cubicBezTo>
                  <a:cubicBezTo>
                    <a:pt x="58726" y="160565"/>
                    <a:pt x="57952" y="149101"/>
                    <a:pt x="57601" y="137637"/>
                  </a:cubicBezTo>
                  <a:cubicBezTo>
                    <a:pt x="57319" y="126173"/>
                    <a:pt x="56686" y="114709"/>
                    <a:pt x="56616" y="103245"/>
                  </a:cubicBezTo>
                  <a:lnTo>
                    <a:pt x="71034" y="111333"/>
                  </a:lnTo>
                  <a:lnTo>
                    <a:pt x="42972" y="128845"/>
                  </a:lnTo>
                  <a:lnTo>
                    <a:pt x="14558" y="145725"/>
                  </a:lnTo>
                  <a:lnTo>
                    <a:pt x="0" y="154375"/>
                  </a:lnTo>
                  <a:lnTo>
                    <a:pt x="211" y="137637"/>
                  </a:lnTo>
                  <a:cubicBezTo>
                    <a:pt x="352" y="126173"/>
                    <a:pt x="914" y="114709"/>
                    <a:pt x="1196" y="103245"/>
                  </a:cubicBezTo>
                  <a:cubicBezTo>
                    <a:pt x="1547" y="91781"/>
                    <a:pt x="2391" y="80317"/>
                    <a:pt x="2884" y="68854"/>
                  </a:cubicBezTo>
                  <a:cubicBezTo>
                    <a:pt x="3798" y="57390"/>
                    <a:pt x="4431" y="45926"/>
                    <a:pt x="5626" y="34462"/>
                  </a:cubicBezTo>
                  <a:cubicBezTo>
                    <a:pt x="6470" y="22928"/>
                    <a:pt x="7807" y="11464"/>
                    <a:pt x="9495" y="0"/>
                  </a:cubicBezTo>
                  <a:close/>
                </a:path>
              </a:pathLst>
            </a:custGeom>
            <a:solidFill>
              <a:srgbClr val="F9F9F9"/>
            </a:solidFill>
            <a:ln w="7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B085E27-7328-9E3F-E810-66B1E90B0BD6}"/>
                </a:ext>
              </a:extLst>
            </p:cNvPr>
            <p:cNvSpPr/>
            <p:nvPr/>
          </p:nvSpPr>
          <p:spPr>
            <a:xfrm>
              <a:off x="1512103" y="3395172"/>
              <a:ext cx="106691" cy="264161"/>
            </a:xfrm>
            <a:custGeom>
              <a:avLst/>
              <a:gdLst>
                <a:gd name="connsiteX0" fmla="*/ 91641 w 106691"/>
                <a:gd name="connsiteY0" fmla="*/ 0 h 264161"/>
                <a:gd name="connsiteX1" fmla="*/ 76379 w 106691"/>
                <a:gd name="connsiteY1" fmla="*/ 35306 h 264161"/>
                <a:gd name="connsiteX2" fmla="*/ 59992 w 106691"/>
                <a:gd name="connsiteY2" fmla="*/ 69979 h 264161"/>
                <a:gd name="connsiteX3" fmla="*/ 42761 w 106691"/>
                <a:gd name="connsiteY3" fmla="*/ 104159 h 264161"/>
                <a:gd name="connsiteX4" fmla="*/ 24897 w 106691"/>
                <a:gd name="connsiteY4" fmla="*/ 137988 h 264161"/>
                <a:gd name="connsiteX5" fmla="*/ 16317 w 106691"/>
                <a:gd name="connsiteY5" fmla="*/ 123852 h 264161"/>
                <a:gd name="connsiteX6" fmla="*/ 53029 w 106691"/>
                <a:gd name="connsiteY6" fmla="*/ 122234 h 264161"/>
                <a:gd name="connsiteX7" fmla="*/ 89812 w 106691"/>
                <a:gd name="connsiteY7" fmla="*/ 121320 h 264161"/>
                <a:gd name="connsiteX8" fmla="*/ 106691 w 106691"/>
                <a:gd name="connsiteY8" fmla="*/ 120898 h 264161"/>
                <a:gd name="connsiteX9" fmla="*/ 98392 w 106691"/>
                <a:gd name="connsiteY9" fmla="*/ 135457 h 264161"/>
                <a:gd name="connsiteX10" fmla="*/ 78770 w 106691"/>
                <a:gd name="connsiteY10" fmla="*/ 168301 h 264161"/>
                <a:gd name="connsiteX11" fmla="*/ 58515 w 106691"/>
                <a:gd name="connsiteY11" fmla="*/ 200794 h 264161"/>
                <a:gd name="connsiteX12" fmla="*/ 37416 w 106691"/>
                <a:gd name="connsiteY12" fmla="*/ 232794 h 264161"/>
                <a:gd name="connsiteX13" fmla="*/ 15121 w 106691"/>
                <a:gd name="connsiteY13" fmla="*/ 264161 h 264161"/>
                <a:gd name="connsiteX14" fmla="*/ 30383 w 106691"/>
                <a:gd name="connsiteY14" fmla="*/ 228855 h 264161"/>
                <a:gd name="connsiteX15" fmla="*/ 46770 w 106691"/>
                <a:gd name="connsiteY15" fmla="*/ 194183 h 264161"/>
                <a:gd name="connsiteX16" fmla="*/ 64001 w 106691"/>
                <a:gd name="connsiteY16" fmla="*/ 160002 h 264161"/>
                <a:gd name="connsiteX17" fmla="*/ 81865 w 106691"/>
                <a:gd name="connsiteY17" fmla="*/ 126173 h 264161"/>
                <a:gd name="connsiteX18" fmla="*/ 90445 w 106691"/>
                <a:gd name="connsiteY18" fmla="*/ 140309 h 264161"/>
                <a:gd name="connsiteX19" fmla="*/ 53733 w 106691"/>
                <a:gd name="connsiteY19" fmla="*/ 141927 h 264161"/>
                <a:gd name="connsiteX20" fmla="*/ 16950 w 106691"/>
                <a:gd name="connsiteY20" fmla="*/ 142841 h 264161"/>
                <a:gd name="connsiteX21" fmla="*/ 0 w 106691"/>
                <a:gd name="connsiteY21" fmla="*/ 143263 h 264161"/>
                <a:gd name="connsiteX22" fmla="*/ 8369 w 106691"/>
                <a:gd name="connsiteY22" fmla="*/ 128775 h 264161"/>
                <a:gd name="connsiteX23" fmla="*/ 27992 w 106691"/>
                <a:gd name="connsiteY23" fmla="*/ 95931 h 264161"/>
                <a:gd name="connsiteX24" fmla="*/ 48247 w 106691"/>
                <a:gd name="connsiteY24" fmla="*/ 63438 h 264161"/>
                <a:gd name="connsiteX25" fmla="*/ 69346 w 106691"/>
                <a:gd name="connsiteY25" fmla="*/ 31438 h 264161"/>
                <a:gd name="connsiteX26" fmla="*/ 91641 w 106691"/>
                <a:gd name="connsiteY26" fmla="*/ 0 h 2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6691" h="264161">
                  <a:moveTo>
                    <a:pt x="91641" y="0"/>
                  </a:moveTo>
                  <a:cubicBezTo>
                    <a:pt x="86858" y="11886"/>
                    <a:pt x="81794" y="23701"/>
                    <a:pt x="76379" y="35306"/>
                  </a:cubicBezTo>
                  <a:cubicBezTo>
                    <a:pt x="71175" y="46981"/>
                    <a:pt x="65478" y="58445"/>
                    <a:pt x="59992" y="69979"/>
                  </a:cubicBezTo>
                  <a:cubicBezTo>
                    <a:pt x="54225" y="81372"/>
                    <a:pt x="48669" y="92836"/>
                    <a:pt x="42761" y="104159"/>
                  </a:cubicBezTo>
                  <a:cubicBezTo>
                    <a:pt x="36783" y="115412"/>
                    <a:pt x="31016" y="126806"/>
                    <a:pt x="24897" y="137988"/>
                  </a:cubicBezTo>
                  <a:lnTo>
                    <a:pt x="16317" y="123852"/>
                  </a:lnTo>
                  <a:lnTo>
                    <a:pt x="53029" y="122234"/>
                  </a:lnTo>
                  <a:lnTo>
                    <a:pt x="89812" y="121320"/>
                  </a:lnTo>
                  <a:lnTo>
                    <a:pt x="106691" y="120898"/>
                  </a:lnTo>
                  <a:lnTo>
                    <a:pt x="98392" y="135457"/>
                  </a:lnTo>
                  <a:cubicBezTo>
                    <a:pt x="92063" y="146498"/>
                    <a:pt x="85311" y="157329"/>
                    <a:pt x="78770" y="168301"/>
                  </a:cubicBezTo>
                  <a:cubicBezTo>
                    <a:pt x="72229" y="179272"/>
                    <a:pt x="65267" y="189963"/>
                    <a:pt x="58515" y="200794"/>
                  </a:cubicBezTo>
                  <a:cubicBezTo>
                    <a:pt x="51482" y="211484"/>
                    <a:pt x="44660" y="222244"/>
                    <a:pt x="37416" y="232794"/>
                  </a:cubicBezTo>
                  <a:cubicBezTo>
                    <a:pt x="30242" y="243414"/>
                    <a:pt x="22857" y="253823"/>
                    <a:pt x="15121" y="264161"/>
                  </a:cubicBezTo>
                  <a:cubicBezTo>
                    <a:pt x="19904" y="252205"/>
                    <a:pt x="24967" y="240460"/>
                    <a:pt x="30383" y="228855"/>
                  </a:cubicBezTo>
                  <a:cubicBezTo>
                    <a:pt x="35587" y="217181"/>
                    <a:pt x="41284" y="205717"/>
                    <a:pt x="46770" y="194183"/>
                  </a:cubicBezTo>
                  <a:cubicBezTo>
                    <a:pt x="52537" y="182789"/>
                    <a:pt x="58093" y="171325"/>
                    <a:pt x="64001" y="160002"/>
                  </a:cubicBezTo>
                  <a:cubicBezTo>
                    <a:pt x="69979" y="148749"/>
                    <a:pt x="75746" y="137355"/>
                    <a:pt x="81865" y="126173"/>
                  </a:cubicBezTo>
                  <a:lnTo>
                    <a:pt x="90445" y="140309"/>
                  </a:lnTo>
                  <a:lnTo>
                    <a:pt x="53733" y="141927"/>
                  </a:lnTo>
                  <a:lnTo>
                    <a:pt x="16950" y="142841"/>
                  </a:lnTo>
                  <a:lnTo>
                    <a:pt x="0" y="143263"/>
                  </a:lnTo>
                  <a:lnTo>
                    <a:pt x="8369" y="128775"/>
                  </a:lnTo>
                  <a:cubicBezTo>
                    <a:pt x="14699" y="117733"/>
                    <a:pt x="21451" y="106902"/>
                    <a:pt x="27992" y="95931"/>
                  </a:cubicBezTo>
                  <a:cubicBezTo>
                    <a:pt x="34532" y="85030"/>
                    <a:pt x="41495" y="74269"/>
                    <a:pt x="48247" y="63438"/>
                  </a:cubicBezTo>
                  <a:cubicBezTo>
                    <a:pt x="55280" y="52748"/>
                    <a:pt x="62102" y="41987"/>
                    <a:pt x="69346" y="31438"/>
                  </a:cubicBezTo>
                  <a:cubicBezTo>
                    <a:pt x="76520" y="20748"/>
                    <a:pt x="83975" y="10268"/>
                    <a:pt x="91641" y="0"/>
                  </a:cubicBezTo>
                  <a:close/>
                </a:path>
              </a:pathLst>
            </a:custGeom>
            <a:solidFill>
              <a:srgbClr val="F9F9F9"/>
            </a:solidFill>
            <a:ln w="7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7511154-C2E4-78C8-788A-945B9CBC0426}"/>
                </a:ext>
              </a:extLst>
            </p:cNvPr>
            <p:cNvSpPr/>
            <p:nvPr/>
          </p:nvSpPr>
          <p:spPr>
            <a:xfrm>
              <a:off x="1549871" y="3552783"/>
              <a:ext cx="174068" cy="212890"/>
            </a:xfrm>
            <a:custGeom>
              <a:avLst/>
              <a:gdLst>
                <a:gd name="connsiteX0" fmla="*/ 174068 w 174068"/>
                <a:gd name="connsiteY0" fmla="*/ 0 h 212890"/>
                <a:gd name="connsiteX1" fmla="*/ 146217 w 174068"/>
                <a:gd name="connsiteY1" fmla="*/ 26444 h 212890"/>
                <a:gd name="connsiteX2" fmla="*/ 117522 w 174068"/>
                <a:gd name="connsiteY2" fmla="*/ 51904 h 212890"/>
                <a:gd name="connsiteX3" fmla="*/ 88265 w 174068"/>
                <a:gd name="connsiteY3" fmla="*/ 76590 h 212890"/>
                <a:gd name="connsiteX4" fmla="*/ 58515 w 174068"/>
                <a:gd name="connsiteY4" fmla="*/ 100643 h 212890"/>
                <a:gd name="connsiteX5" fmla="*/ 56194 w 174068"/>
                <a:gd name="connsiteY5" fmla="*/ 84326 h 212890"/>
                <a:gd name="connsiteX6" fmla="*/ 90586 w 174068"/>
                <a:gd name="connsiteY6" fmla="*/ 97267 h 212890"/>
                <a:gd name="connsiteX7" fmla="*/ 124766 w 174068"/>
                <a:gd name="connsiteY7" fmla="*/ 110841 h 212890"/>
                <a:gd name="connsiteX8" fmla="*/ 140450 w 174068"/>
                <a:gd name="connsiteY8" fmla="*/ 117100 h 212890"/>
                <a:gd name="connsiteX9" fmla="*/ 127087 w 174068"/>
                <a:gd name="connsiteY9" fmla="*/ 127228 h 212890"/>
                <a:gd name="connsiteX10" fmla="*/ 96142 w 174068"/>
                <a:gd name="connsiteY10" fmla="*/ 149734 h 212890"/>
                <a:gd name="connsiteX11" fmla="*/ 64774 w 174068"/>
                <a:gd name="connsiteY11" fmla="*/ 171677 h 212890"/>
                <a:gd name="connsiteX12" fmla="*/ 32774 w 174068"/>
                <a:gd name="connsiteY12" fmla="*/ 192776 h 212890"/>
                <a:gd name="connsiteX13" fmla="*/ 0 w 174068"/>
                <a:gd name="connsiteY13" fmla="*/ 212890 h 212890"/>
                <a:gd name="connsiteX14" fmla="*/ 27851 w 174068"/>
                <a:gd name="connsiteY14" fmla="*/ 186376 h 212890"/>
                <a:gd name="connsiteX15" fmla="*/ 56546 w 174068"/>
                <a:gd name="connsiteY15" fmla="*/ 160916 h 212890"/>
                <a:gd name="connsiteX16" fmla="*/ 85803 w 174068"/>
                <a:gd name="connsiteY16" fmla="*/ 136301 h 212890"/>
                <a:gd name="connsiteX17" fmla="*/ 115553 w 174068"/>
                <a:gd name="connsiteY17" fmla="*/ 112247 h 212890"/>
                <a:gd name="connsiteX18" fmla="*/ 117874 w 174068"/>
                <a:gd name="connsiteY18" fmla="*/ 128635 h 212890"/>
                <a:gd name="connsiteX19" fmla="*/ 83482 w 174068"/>
                <a:gd name="connsiteY19" fmla="*/ 115694 h 212890"/>
                <a:gd name="connsiteX20" fmla="*/ 49302 w 174068"/>
                <a:gd name="connsiteY20" fmla="*/ 102120 h 212890"/>
                <a:gd name="connsiteX21" fmla="*/ 33548 w 174068"/>
                <a:gd name="connsiteY21" fmla="*/ 95720 h 212890"/>
                <a:gd name="connsiteX22" fmla="*/ 46910 w 174068"/>
                <a:gd name="connsiteY22" fmla="*/ 85663 h 212890"/>
                <a:gd name="connsiteX23" fmla="*/ 77856 w 174068"/>
                <a:gd name="connsiteY23" fmla="*/ 63157 h 212890"/>
                <a:gd name="connsiteX24" fmla="*/ 109223 w 174068"/>
                <a:gd name="connsiteY24" fmla="*/ 41214 h 212890"/>
                <a:gd name="connsiteX25" fmla="*/ 141224 w 174068"/>
                <a:gd name="connsiteY25" fmla="*/ 20115 h 212890"/>
                <a:gd name="connsiteX26" fmla="*/ 174068 w 174068"/>
                <a:gd name="connsiteY26" fmla="*/ 0 h 2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4068" h="212890">
                  <a:moveTo>
                    <a:pt x="174068" y="0"/>
                  </a:moveTo>
                  <a:cubicBezTo>
                    <a:pt x="164995" y="9073"/>
                    <a:pt x="155712" y="17934"/>
                    <a:pt x="146217" y="26444"/>
                  </a:cubicBezTo>
                  <a:cubicBezTo>
                    <a:pt x="136863" y="35165"/>
                    <a:pt x="127158" y="43464"/>
                    <a:pt x="117522" y="51904"/>
                  </a:cubicBezTo>
                  <a:cubicBezTo>
                    <a:pt x="107746" y="60133"/>
                    <a:pt x="98111" y="68502"/>
                    <a:pt x="88265" y="76590"/>
                  </a:cubicBezTo>
                  <a:cubicBezTo>
                    <a:pt x="78348" y="84608"/>
                    <a:pt x="68572" y="92766"/>
                    <a:pt x="58515" y="100643"/>
                  </a:cubicBezTo>
                  <a:lnTo>
                    <a:pt x="56194" y="84326"/>
                  </a:lnTo>
                  <a:lnTo>
                    <a:pt x="90586" y="97267"/>
                  </a:lnTo>
                  <a:lnTo>
                    <a:pt x="124766" y="110841"/>
                  </a:lnTo>
                  <a:lnTo>
                    <a:pt x="140450" y="117100"/>
                  </a:lnTo>
                  <a:lnTo>
                    <a:pt x="127087" y="127228"/>
                  </a:lnTo>
                  <a:cubicBezTo>
                    <a:pt x="116889" y="134894"/>
                    <a:pt x="106480" y="142208"/>
                    <a:pt x="96142" y="149734"/>
                  </a:cubicBezTo>
                  <a:cubicBezTo>
                    <a:pt x="85803" y="157189"/>
                    <a:pt x="75183" y="164362"/>
                    <a:pt x="64774" y="171677"/>
                  </a:cubicBezTo>
                  <a:cubicBezTo>
                    <a:pt x="54154" y="178710"/>
                    <a:pt x="43605" y="185954"/>
                    <a:pt x="32774" y="192776"/>
                  </a:cubicBezTo>
                  <a:cubicBezTo>
                    <a:pt x="22013" y="199739"/>
                    <a:pt x="11112" y="206420"/>
                    <a:pt x="0" y="212890"/>
                  </a:cubicBezTo>
                  <a:cubicBezTo>
                    <a:pt x="9073" y="203818"/>
                    <a:pt x="18356" y="194956"/>
                    <a:pt x="27851" y="186376"/>
                  </a:cubicBezTo>
                  <a:cubicBezTo>
                    <a:pt x="37205" y="177655"/>
                    <a:pt x="46910" y="169356"/>
                    <a:pt x="56546" y="160916"/>
                  </a:cubicBezTo>
                  <a:cubicBezTo>
                    <a:pt x="66322" y="152688"/>
                    <a:pt x="75957" y="144318"/>
                    <a:pt x="85803" y="136301"/>
                  </a:cubicBezTo>
                  <a:cubicBezTo>
                    <a:pt x="95720" y="128283"/>
                    <a:pt x="105496" y="120054"/>
                    <a:pt x="115553" y="112247"/>
                  </a:cubicBezTo>
                  <a:lnTo>
                    <a:pt x="117874" y="128635"/>
                  </a:lnTo>
                  <a:lnTo>
                    <a:pt x="83482" y="115694"/>
                  </a:lnTo>
                  <a:lnTo>
                    <a:pt x="49302" y="102120"/>
                  </a:lnTo>
                  <a:lnTo>
                    <a:pt x="33548" y="95720"/>
                  </a:lnTo>
                  <a:lnTo>
                    <a:pt x="46910" y="85663"/>
                  </a:lnTo>
                  <a:cubicBezTo>
                    <a:pt x="57108" y="77997"/>
                    <a:pt x="67517" y="70682"/>
                    <a:pt x="77856" y="63157"/>
                  </a:cubicBezTo>
                  <a:cubicBezTo>
                    <a:pt x="88194" y="55702"/>
                    <a:pt x="98814" y="48528"/>
                    <a:pt x="109223" y="41214"/>
                  </a:cubicBezTo>
                  <a:cubicBezTo>
                    <a:pt x="119843" y="34181"/>
                    <a:pt x="130393" y="26937"/>
                    <a:pt x="141224" y="20115"/>
                  </a:cubicBezTo>
                  <a:cubicBezTo>
                    <a:pt x="151984" y="13152"/>
                    <a:pt x="162956" y="6470"/>
                    <a:pt x="174068" y="0"/>
                  </a:cubicBezTo>
                  <a:close/>
                </a:path>
              </a:pathLst>
            </a:custGeom>
            <a:solidFill>
              <a:srgbClr val="F9F9F9"/>
            </a:solidFill>
            <a:ln w="7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4734C5D-8B11-D073-04E0-9A0996623C3E}"/>
                </a:ext>
              </a:extLst>
            </p:cNvPr>
            <p:cNvSpPr/>
            <p:nvPr/>
          </p:nvSpPr>
          <p:spPr>
            <a:xfrm>
              <a:off x="1277990" y="3185963"/>
              <a:ext cx="415727" cy="581818"/>
            </a:xfrm>
            <a:custGeom>
              <a:avLst/>
              <a:gdLst>
                <a:gd name="connsiteX0" fmla="*/ 378454 w 378453"/>
                <a:gd name="connsiteY0" fmla="*/ 529654 h 529653"/>
                <a:gd name="connsiteX1" fmla="*/ 0 w 378453"/>
                <a:gd name="connsiteY1" fmla="*/ 529654 h 529653"/>
                <a:gd name="connsiteX2" fmla="*/ 113702 w 378453"/>
                <a:gd name="connsiteY2" fmla="*/ 0 h 529653"/>
                <a:gd name="connsiteX3" fmla="*/ 264902 w 378453"/>
                <a:gd name="connsiteY3" fmla="*/ 0 h 52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3" h="529653">
                  <a:moveTo>
                    <a:pt x="378454" y="529654"/>
                  </a:moveTo>
                  <a:lnTo>
                    <a:pt x="0" y="529654"/>
                  </a:lnTo>
                  <a:lnTo>
                    <a:pt x="113702" y="0"/>
                  </a:lnTo>
                  <a:lnTo>
                    <a:pt x="264902" y="0"/>
                  </a:ln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6C901E9-6D4A-4121-C0AC-597BEA053C94}"/>
                </a:ext>
              </a:extLst>
            </p:cNvPr>
            <p:cNvSpPr/>
            <p:nvPr/>
          </p:nvSpPr>
          <p:spPr>
            <a:xfrm>
              <a:off x="1693718" y="3358366"/>
              <a:ext cx="247809" cy="409415"/>
            </a:xfrm>
            <a:custGeom>
              <a:avLst/>
              <a:gdLst>
                <a:gd name="connsiteX0" fmla="*/ 225590 w 225590"/>
                <a:gd name="connsiteY0" fmla="*/ 372708 h 372707"/>
                <a:gd name="connsiteX1" fmla="*/ 0 w 225590"/>
                <a:gd name="connsiteY1" fmla="*/ 372708 h 372707"/>
                <a:gd name="connsiteX2" fmla="*/ 67738 w 225590"/>
                <a:gd name="connsiteY2" fmla="*/ 0 h 372707"/>
                <a:gd name="connsiteX3" fmla="*/ 157853 w 225590"/>
                <a:gd name="connsiteY3" fmla="*/ 0 h 37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90" h="372707">
                  <a:moveTo>
                    <a:pt x="225590" y="372708"/>
                  </a:moveTo>
                  <a:lnTo>
                    <a:pt x="0" y="372708"/>
                  </a:lnTo>
                  <a:lnTo>
                    <a:pt x="67738" y="0"/>
                  </a:lnTo>
                  <a:lnTo>
                    <a:pt x="157853" y="0"/>
                  </a:ln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40B726-2910-8291-5B15-ADEED09AC638}"/>
                </a:ext>
              </a:extLst>
            </p:cNvPr>
            <p:cNvSpPr/>
            <p:nvPr/>
          </p:nvSpPr>
          <p:spPr>
            <a:xfrm>
              <a:off x="1030181" y="3358366"/>
              <a:ext cx="247809" cy="409415"/>
            </a:xfrm>
            <a:custGeom>
              <a:avLst/>
              <a:gdLst>
                <a:gd name="connsiteX0" fmla="*/ 225590 w 225590"/>
                <a:gd name="connsiteY0" fmla="*/ 372708 h 372707"/>
                <a:gd name="connsiteX1" fmla="*/ 0 w 225590"/>
                <a:gd name="connsiteY1" fmla="*/ 372708 h 372707"/>
                <a:gd name="connsiteX2" fmla="*/ 67738 w 225590"/>
                <a:gd name="connsiteY2" fmla="*/ 0 h 372707"/>
                <a:gd name="connsiteX3" fmla="*/ 157853 w 225590"/>
                <a:gd name="connsiteY3" fmla="*/ 0 h 37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90" h="372707">
                  <a:moveTo>
                    <a:pt x="225590" y="372708"/>
                  </a:moveTo>
                  <a:lnTo>
                    <a:pt x="0" y="372708"/>
                  </a:lnTo>
                  <a:lnTo>
                    <a:pt x="67738" y="0"/>
                  </a:lnTo>
                  <a:lnTo>
                    <a:pt x="157853" y="0"/>
                  </a:ln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543B946-EA74-BFD9-2E39-640B61F95884}"/>
              </a:ext>
            </a:extLst>
          </p:cNvPr>
          <p:cNvGrpSpPr/>
          <p:nvPr/>
        </p:nvGrpSpPr>
        <p:grpSpPr>
          <a:xfrm>
            <a:off x="1106136" y="2544387"/>
            <a:ext cx="1180584" cy="794327"/>
            <a:chOff x="1106136" y="2544387"/>
            <a:chExt cx="1180584" cy="79432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F08775-BC7A-668C-04BC-A5349BA4DAED}"/>
                </a:ext>
              </a:extLst>
            </p:cNvPr>
            <p:cNvSpPr/>
            <p:nvPr/>
          </p:nvSpPr>
          <p:spPr>
            <a:xfrm>
              <a:off x="1421433" y="2544387"/>
              <a:ext cx="723964" cy="629987"/>
            </a:xfrm>
            <a:custGeom>
              <a:avLst/>
              <a:gdLst>
                <a:gd name="connsiteX0" fmla="*/ 70329 w 665844"/>
                <a:gd name="connsiteY0" fmla="*/ 562926 h 574032"/>
                <a:gd name="connsiteX1" fmla="*/ 323 w 665844"/>
                <a:gd name="connsiteY1" fmla="*/ 438942 h 574032"/>
                <a:gd name="connsiteX2" fmla="*/ 18014 w 665844"/>
                <a:gd name="connsiteY2" fmla="*/ 363493 h 574032"/>
                <a:gd name="connsiteX3" fmla="*/ 111607 w 665844"/>
                <a:gd name="connsiteY3" fmla="*/ 309363 h 574032"/>
                <a:gd name="connsiteX4" fmla="*/ 271879 w 665844"/>
                <a:gd name="connsiteY4" fmla="*/ 153476 h 574032"/>
                <a:gd name="connsiteX5" fmla="*/ 298792 w 665844"/>
                <a:gd name="connsiteY5" fmla="*/ 66839 h 574032"/>
                <a:gd name="connsiteX6" fmla="*/ 385883 w 665844"/>
                <a:gd name="connsiteY6" fmla="*/ 4544 h 574032"/>
                <a:gd name="connsiteX7" fmla="*/ 463600 w 665844"/>
                <a:gd name="connsiteY7" fmla="*/ 7871 h 574032"/>
                <a:gd name="connsiteX8" fmla="*/ 528314 w 665844"/>
                <a:gd name="connsiteY8" fmla="*/ 73492 h 574032"/>
                <a:gd name="connsiteX9" fmla="*/ 520754 w 665844"/>
                <a:gd name="connsiteY9" fmla="*/ 115374 h 574032"/>
                <a:gd name="connsiteX10" fmla="*/ 593632 w 665844"/>
                <a:gd name="connsiteY10" fmla="*/ 83622 h 574032"/>
                <a:gd name="connsiteX11" fmla="*/ 665150 w 665844"/>
                <a:gd name="connsiteY11" fmla="*/ 200802 h 574032"/>
                <a:gd name="connsiteX12" fmla="*/ 636724 w 665844"/>
                <a:gd name="connsiteY12" fmla="*/ 261282 h 574032"/>
                <a:gd name="connsiteX13" fmla="*/ 437443 w 665844"/>
                <a:gd name="connsiteY13" fmla="*/ 314504 h 574032"/>
                <a:gd name="connsiteX14" fmla="*/ 368495 w 665844"/>
                <a:gd name="connsiteY14" fmla="*/ 426846 h 574032"/>
                <a:gd name="connsiteX15" fmla="*/ 70329 w 665844"/>
                <a:gd name="connsiteY15" fmla="*/ 562926 h 574032"/>
                <a:gd name="connsiteX0" fmla="*/ 63538 w 659053"/>
                <a:gd name="connsiteY0" fmla="*/ 562926 h 579672"/>
                <a:gd name="connsiteX1" fmla="*/ 2203 w 659053"/>
                <a:gd name="connsiteY1" fmla="*/ 545161 h 579672"/>
                <a:gd name="connsiteX2" fmla="*/ 11223 w 659053"/>
                <a:gd name="connsiteY2" fmla="*/ 363493 h 579672"/>
                <a:gd name="connsiteX3" fmla="*/ 104816 w 659053"/>
                <a:gd name="connsiteY3" fmla="*/ 309363 h 579672"/>
                <a:gd name="connsiteX4" fmla="*/ 265088 w 659053"/>
                <a:gd name="connsiteY4" fmla="*/ 153476 h 579672"/>
                <a:gd name="connsiteX5" fmla="*/ 292001 w 659053"/>
                <a:gd name="connsiteY5" fmla="*/ 66839 h 579672"/>
                <a:gd name="connsiteX6" fmla="*/ 379092 w 659053"/>
                <a:gd name="connsiteY6" fmla="*/ 4544 h 579672"/>
                <a:gd name="connsiteX7" fmla="*/ 456809 w 659053"/>
                <a:gd name="connsiteY7" fmla="*/ 7871 h 579672"/>
                <a:gd name="connsiteX8" fmla="*/ 521523 w 659053"/>
                <a:gd name="connsiteY8" fmla="*/ 73492 h 579672"/>
                <a:gd name="connsiteX9" fmla="*/ 513963 w 659053"/>
                <a:gd name="connsiteY9" fmla="*/ 115374 h 579672"/>
                <a:gd name="connsiteX10" fmla="*/ 586841 w 659053"/>
                <a:gd name="connsiteY10" fmla="*/ 83622 h 579672"/>
                <a:gd name="connsiteX11" fmla="*/ 658359 w 659053"/>
                <a:gd name="connsiteY11" fmla="*/ 200802 h 579672"/>
                <a:gd name="connsiteX12" fmla="*/ 629933 w 659053"/>
                <a:gd name="connsiteY12" fmla="*/ 261282 h 579672"/>
                <a:gd name="connsiteX13" fmla="*/ 430652 w 659053"/>
                <a:gd name="connsiteY13" fmla="*/ 314504 h 579672"/>
                <a:gd name="connsiteX14" fmla="*/ 361704 w 659053"/>
                <a:gd name="connsiteY14" fmla="*/ 426846 h 579672"/>
                <a:gd name="connsiteX15" fmla="*/ 63538 w 659053"/>
                <a:gd name="connsiteY15" fmla="*/ 562926 h 579672"/>
                <a:gd name="connsiteX0" fmla="*/ 70246 w 665761"/>
                <a:gd name="connsiteY0" fmla="*/ 562926 h 574032"/>
                <a:gd name="connsiteX1" fmla="*/ 240 w 665761"/>
                <a:gd name="connsiteY1" fmla="*/ 534322 h 574032"/>
                <a:gd name="connsiteX2" fmla="*/ 17931 w 665761"/>
                <a:gd name="connsiteY2" fmla="*/ 363493 h 574032"/>
                <a:gd name="connsiteX3" fmla="*/ 111524 w 665761"/>
                <a:gd name="connsiteY3" fmla="*/ 309363 h 574032"/>
                <a:gd name="connsiteX4" fmla="*/ 271796 w 665761"/>
                <a:gd name="connsiteY4" fmla="*/ 153476 h 574032"/>
                <a:gd name="connsiteX5" fmla="*/ 298709 w 665761"/>
                <a:gd name="connsiteY5" fmla="*/ 66839 h 574032"/>
                <a:gd name="connsiteX6" fmla="*/ 385800 w 665761"/>
                <a:gd name="connsiteY6" fmla="*/ 4544 h 574032"/>
                <a:gd name="connsiteX7" fmla="*/ 463517 w 665761"/>
                <a:gd name="connsiteY7" fmla="*/ 7871 h 574032"/>
                <a:gd name="connsiteX8" fmla="*/ 528231 w 665761"/>
                <a:gd name="connsiteY8" fmla="*/ 73492 h 574032"/>
                <a:gd name="connsiteX9" fmla="*/ 520671 w 665761"/>
                <a:gd name="connsiteY9" fmla="*/ 115374 h 574032"/>
                <a:gd name="connsiteX10" fmla="*/ 593549 w 665761"/>
                <a:gd name="connsiteY10" fmla="*/ 83622 h 574032"/>
                <a:gd name="connsiteX11" fmla="*/ 665067 w 665761"/>
                <a:gd name="connsiteY11" fmla="*/ 200802 h 574032"/>
                <a:gd name="connsiteX12" fmla="*/ 636641 w 665761"/>
                <a:gd name="connsiteY12" fmla="*/ 261282 h 574032"/>
                <a:gd name="connsiteX13" fmla="*/ 437360 w 665761"/>
                <a:gd name="connsiteY13" fmla="*/ 314504 h 574032"/>
                <a:gd name="connsiteX14" fmla="*/ 368412 w 665761"/>
                <a:gd name="connsiteY14" fmla="*/ 426846 h 574032"/>
                <a:gd name="connsiteX15" fmla="*/ 70246 w 665761"/>
                <a:gd name="connsiteY15" fmla="*/ 562926 h 574032"/>
                <a:gd name="connsiteX0" fmla="*/ 63538 w 659053"/>
                <a:gd name="connsiteY0" fmla="*/ 562926 h 574032"/>
                <a:gd name="connsiteX1" fmla="*/ 2203 w 659053"/>
                <a:gd name="connsiteY1" fmla="*/ 534322 h 574032"/>
                <a:gd name="connsiteX2" fmla="*/ 11223 w 659053"/>
                <a:gd name="connsiteY2" fmla="*/ 363493 h 574032"/>
                <a:gd name="connsiteX3" fmla="*/ 104816 w 659053"/>
                <a:gd name="connsiteY3" fmla="*/ 309363 h 574032"/>
                <a:gd name="connsiteX4" fmla="*/ 265088 w 659053"/>
                <a:gd name="connsiteY4" fmla="*/ 153476 h 574032"/>
                <a:gd name="connsiteX5" fmla="*/ 292001 w 659053"/>
                <a:gd name="connsiteY5" fmla="*/ 66839 h 574032"/>
                <a:gd name="connsiteX6" fmla="*/ 379092 w 659053"/>
                <a:gd name="connsiteY6" fmla="*/ 4544 h 574032"/>
                <a:gd name="connsiteX7" fmla="*/ 456809 w 659053"/>
                <a:gd name="connsiteY7" fmla="*/ 7871 h 574032"/>
                <a:gd name="connsiteX8" fmla="*/ 521523 w 659053"/>
                <a:gd name="connsiteY8" fmla="*/ 73492 h 574032"/>
                <a:gd name="connsiteX9" fmla="*/ 513963 w 659053"/>
                <a:gd name="connsiteY9" fmla="*/ 115374 h 574032"/>
                <a:gd name="connsiteX10" fmla="*/ 586841 w 659053"/>
                <a:gd name="connsiteY10" fmla="*/ 83622 h 574032"/>
                <a:gd name="connsiteX11" fmla="*/ 658359 w 659053"/>
                <a:gd name="connsiteY11" fmla="*/ 200802 h 574032"/>
                <a:gd name="connsiteX12" fmla="*/ 629933 w 659053"/>
                <a:gd name="connsiteY12" fmla="*/ 261282 h 574032"/>
                <a:gd name="connsiteX13" fmla="*/ 430652 w 659053"/>
                <a:gd name="connsiteY13" fmla="*/ 314504 h 574032"/>
                <a:gd name="connsiteX14" fmla="*/ 361704 w 659053"/>
                <a:gd name="connsiteY14" fmla="*/ 426846 h 574032"/>
                <a:gd name="connsiteX15" fmla="*/ 63538 w 659053"/>
                <a:gd name="connsiteY15" fmla="*/ 562926 h 574032"/>
                <a:gd name="connsiteX0" fmla="*/ 178428 w 659053"/>
                <a:gd name="connsiteY0" fmla="*/ 552087 h 568833"/>
                <a:gd name="connsiteX1" fmla="*/ 2203 w 659053"/>
                <a:gd name="connsiteY1" fmla="*/ 534322 h 568833"/>
                <a:gd name="connsiteX2" fmla="*/ 11223 w 659053"/>
                <a:gd name="connsiteY2" fmla="*/ 363493 h 568833"/>
                <a:gd name="connsiteX3" fmla="*/ 104816 w 659053"/>
                <a:gd name="connsiteY3" fmla="*/ 309363 h 568833"/>
                <a:gd name="connsiteX4" fmla="*/ 265088 w 659053"/>
                <a:gd name="connsiteY4" fmla="*/ 153476 h 568833"/>
                <a:gd name="connsiteX5" fmla="*/ 292001 w 659053"/>
                <a:gd name="connsiteY5" fmla="*/ 66839 h 568833"/>
                <a:gd name="connsiteX6" fmla="*/ 379092 w 659053"/>
                <a:gd name="connsiteY6" fmla="*/ 4544 h 568833"/>
                <a:gd name="connsiteX7" fmla="*/ 456809 w 659053"/>
                <a:gd name="connsiteY7" fmla="*/ 7871 h 568833"/>
                <a:gd name="connsiteX8" fmla="*/ 521523 w 659053"/>
                <a:gd name="connsiteY8" fmla="*/ 73492 h 568833"/>
                <a:gd name="connsiteX9" fmla="*/ 513963 w 659053"/>
                <a:gd name="connsiteY9" fmla="*/ 115374 h 568833"/>
                <a:gd name="connsiteX10" fmla="*/ 586841 w 659053"/>
                <a:gd name="connsiteY10" fmla="*/ 83622 h 568833"/>
                <a:gd name="connsiteX11" fmla="*/ 658359 w 659053"/>
                <a:gd name="connsiteY11" fmla="*/ 200802 h 568833"/>
                <a:gd name="connsiteX12" fmla="*/ 629933 w 659053"/>
                <a:gd name="connsiteY12" fmla="*/ 261282 h 568833"/>
                <a:gd name="connsiteX13" fmla="*/ 430652 w 659053"/>
                <a:gd name="connsiteY13" fmla="*/ 314504 h 568833"/>
                <a:gd name="connsiteX14" fmla="*/ 361704 w 659053"/>
                <a:gd name="connsiteY14" fmla="*/ 426846 h 568833"/>
                <a:gd name="connsiteX15" fmla="*/ 178428 w 659053"/>
                <a:gd name="connsiteY15" fmla="*/ 552087 h 568833"/>
                <a:gd name="connsiteX0" fmla="*/ 178428 w 659053"/>
                <a:gd name="connsiteY0" fmla="*/ 552087 h 568833"/>
                <a:gd name="connsiteX1" fmla="*/ 2203 w 659053"/>
                <a:gd name="connsiteY1" fmla="*/ 534322 h 568833"/>
                <a:gd name="connsiteX2" fmla="*/ 11223 w 659053"/>
                <a:gd name="connsiteY2" fmla="*/ 363493 h 568833"/>
                <a:gd name="connsiteX3" fmla="*/ 104816 w 659053"/>
                <a:gd name="connsiteY3" fmla="*/ 309363 h 568833"/>
                <a:gd name="connsiteX4" fmla="*/ 265088 w 659053"/>
                <a:gd name="connsiteY4" fmla="*/ 153476 h 568833"/>
                <a:gd name="connsiteX5" fmla="*/ 292001 w 659053"/>
                <a:gd name="connsiteY5" fmla="*/ 66839 h 568833"/>
                <a:gd name="connsiteX6" fmla="*/ 379092 w 659053"/>
                <a:gd name="connsiteY6" fmla="*/ 4544 h 568833"/>
                <a:gd name="connsiteX7" fmla="*/ 456809 w 659053"/>
                <a:gd name="connsiteY7" fmla="*/ 7871 h 568833"/>
                <a:gd name="connsiteX8" fmla="*/ 521523 w 659053"/>
                <a:gd name="connsiteY8" fmla="*/ 73492 h 568833"/>
                <a:gd name="connsiteX9" fmla="*/ 513963 w 659053"/>
                <a:gd name="connsiteY9" fmla="*/ 115374 h 568833"/>
                <a:gd name="connsiteX10" fmla="*/ 586841 w 659053"/>
                <a:gd name="connsiteY10" fmla="*/ 83622 h 568833"/>
                <a:gd name="connsiteX11" fmla="*/ 658359 w 659053"/>
                <a:gd name="connsiteY11" fmla="*/ 200802 h 568833"/>
                <a:gd name="connsiteX12" fmla="*/ 629933 w 659053"/>
                <a:gd name="connsiteY12" fmla="*/ 261282 h 568833"/>
                <a:gd name="connsiteX13" fmla="*/ 430652 w 659053"/>
                <a:gd name="connsiteY13" fmla="*/ 314504 h 568833"/>
                <a:gd name="connsiteX14" fmla="*/ 361704 w 659053"/>
                <a:gd name="connsiteY14" fmla="*/ 426846 h 568833"/>
                <a:gd name="connsiteX15" fmla="*/ 178428 w 659053"/>
                <a:gd name="connsiteY15" fmla="*/ 552087 h 568833"/>
                <a:gd name="connsiteX0" fmla="*/ 178428 w 659053"/>
                <a:gd name="connsiteY0" fmla="*/ 552087 h 568833"/>
                <a:gd name="connsiteX1" fmla="*/ 2203 w 659053"/>
                <a:gd name="connsiteY1" fmla="*/ 534322 h 568833"/>
                <a:gd name="connsiteX2" fmla="*/ 11223 w 659053"/>
                <a:gd name="connsiteY2" fmla="*/ 363493 h 568833"/>
                <a:gd name="connsiteX3" fmla="*/ 104816 w 659053"/>
                <a:gd name="connsiteY3" fmla="*/ 309363 h 568833"/>
                <a:gd name="connsiteX4" fmla="*/ 265088 w 659053"/>
                <a:gd name="connsiteY4" fmla="*/ 153476 h 568833"/>
                <a:gd name="connsiteX5" fmla="*/ 292001 w 659053"/>
                <a:gd name="connsiteY5" fmla="*/ 66839 h 568833"/>
                <a:gd name="connsiteX6" fmla="*/ 379092 w 659053"/>
                <a:gd name="connsiteY6" fmla="*/ 4544 h 568833"/>
                <a:gd name="connsiteX7" fmla="*/ 456809 w 659053"/>
                <a:gd name="connsiteY7" fmla="*/ 7871 h 568833"/>
                <a:gd name="connsiteX8" fmla="*/ 521523 w 659053"/>
                <a:gd name="connsiteY8" fmla="*/ 73492 h 568833"/>
                <a:gd name="connsiteX9" fmla="*/ 513963 w 659053"/>
                <a:gd name="connsiteY9" fmla="*/ 115374 h 568833"/>
                <a:gd name="connsiteX10" fmla="*/ 586841 w 659053"/>
                <a:gd name="connsiteY10" fmla="*/ 83622 h 568833"/>
                <a:gd name="connsiteX11" fmla="*/ 658359 w 659053"/>
                <a:gd name="connsiteY11" fmla="*/ 200802 h 568833"/>
                <a:gd name="connsiteX12" fmla="*/ 629933 w 659053"/>
                <a:gd name="connsiteY12" fmla="*/ 261282 h 568833"/>
                <a:gd name="connsiteX13" fmla="*/ 430652 w 659053"/>
                <a:gd name="connsiteY13" fmla="*/ 314504 h 568833"/>
                <a:gd name="connsiteX14" fmla="*/ 288000 w 659053"/>
                <a:gd name="connsiteY14" fmla="*/ 366149 h 568833"/>
                <a:gd name="connsiteX15" fmla="*/ 178428 w 659053"/>
                <a:gd name="connsiteY15" fmla="*/ 552087 h 568833"/>
                <a:gd name="connsiteX0" fmla="*/ 124235 w 659053"/>
                <a:gd name="connsiteY0" fmla="*/ 565094 h 573503"/>
                <a:gd name="connsiteX1" fmla="*/ 2203 w 659053"/>
                <a:gd name="connsiteY1" fmla="*/ 534322 h 573503"/>
                <a:gd name="connsiteX2" fmla="*/ 11223 w 659053"/>
                <a:gd name="connsiteY2" fmla="*/ 363493 h 573503"/>
                <a:gd name="connsiteX3" fmla="*/ 104816 w 659053"/>
                <a:gd name="connsiteY3" fmla="*/ 309363 h 573503"/>
                <a:gd name="connsiteX4" fmla="*/ 265088 w 659053"/>
                <a:gd name="connsiteY4" fmla="*/ 153476 h 573503"/>
                <a:gd name="connsiteX5" fmla="*/ 292001 w 659053"/>
                <a:gd name="connsiteY5" fmla="*/ 66839 h 573503"/>
                <a:gd name="connsiteX6" fmla="*/ 379092 w 659053"/>
                <a:gd name="connsiteY6" fmla="*/ 4544 h 573503"/>
                <a:gd name="connsiteX7" fmla="*/ 456809 w 659053"/>
                <a:gd name="connsiteY7" fmla="*/ 7871 h 573503"/>
                <a:gd name="connsiteX8" fmla="*/ 521523 w 659053"/>
                <a:gd name="connsiteY8" fmla="*/ 73492 h 573503"/>
                <a:gd name="connsiteX9" fmla="*/ 513963 w 659053"/>
                <a:gd name="connsiteY9" fmla="*/ 115374 h 573503"/>
                <a:gd name="connsiteX10" fmla="*/ 586841 w 659053"/>
                <a:gd name="connsiteY10" fmla="*/ 83622 h 573503"/>
                <a:gd name="connsiteX11" fmla="*/ 658359 w 659053"/>
                <a:gd name="connsiteY11" fmla="*/ 200802 h 573503"/>
                <a:gd name="connsiteX12" fmla="*/ 629933 w 659053"/>
                <a:gd name="connsiteY12" fmla="*/ 261282 h 573503"/>
                <a:gd name="connsiteX13" fmla="*/ 430652 w 659053"/>
                <a:gd name="connsiteY13" fmla="*/ 314504 h 573503"/>
                <a:gd name="connsiteX14" fmla="*/ 288000 w 659053"/>
                <a:gd name="connsiteY14" fmla="*/ 366149 h 573503"/>
                <a:gd name="connsiteX15" fmla="*/ 124235 w 659053"/>
                <a:gd name="connsiteY15" fmla="*/ 565094 h 57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9053" h="573503">
                  <a:moveTo>
                    <a:pt x="124235" y="565094"/>
                  </a:moveTo>
                  <a:cubicBezTo>
                    <a:pt x="113046" y="556476"/>
                    <a:pt x="5681" y="605235"/>
                    <a:pt x="2203" y="534322"/>
                  </a:cubicBezTo>
                  <a:cubicBezTo>
                    <a:pt x="1447" y="519958"/>
                    <a:pt x="-5879" y="400986"/>
                    <a:pt x="11223" y="363493"/>
                  </a:cubicBezTo>
                  <a:cubicBezTo>
                    <a:pt x="28325" y="326000"/>
                    <a:pt x="96197" y="310271"/>
                    <a:pt x="104816" y="309363"/>
                  </a:cubicBezTo>
                  <a:cubicBezTo>
                    <a:pt x="108747" y="251605"/>
                    <a:pt x="96651" y="147126"/>
                    <a:pt x="265088" y="153476"/>
                  </a:cubicBezTo>
                  <a:cubicBezTo>
                    <a:pt x="265239" y="137903"/>
                    <a:pt x="267960" y="102220"/>
                    <a:pt x="292001" y="66839"/>
                  </a:cubicBezTo>
                  <a:cubicBezTo>
                    <a:pt x="302585" y="51265"/>
                    <a:pt x="330406" y="16489"/>
                    <a:pt x="379092" y="4544"/>
                  </a:cubicBezTo>
                  <a:cubicBezTo>
                    <a:pt x="390886" y="1671"/>
                    <a:pt x="422033" y="-5586"/>
                    <a:pt x="456809" y="7871"/>
                  </a:cubicBezTo>
                  <a:cubicBezTo>
                    <a:pt x="465881" y="11348"/>
                    <a:pt x="515172" y="30551"/>
                    <a:pt x="521523" y="73492"/>
                  </a:cubicBezTo>
                  <a:cubicBezTo>
                    <a:pt x="524244" y="91635"/>
                    <a:pt x="518045" y="107058"/>
                    <a:pt x="513963" y="115374"/>
                  </a:cubicBezTo>
                  <a:cubicBezTo>
                    <a:pt x="519708" y="109326"/>
                    <a:pt x="549797" y="78784"/>
                    <a:pt x="586841" y="83622"/>
                  </a:cubicBezTo>
                  <a:cubicBezTo>
                    <a:pt x="635376" y="89972"/>
                    <a:pt x="663953" y="153023"/>
                    <a:pt x="658359" y="200802"/>
                  </a:cubicBezTo>
                  <a:cubicBezTo>
                    <a:pt x="654730" y="231949"/>
                    <a:pt x="637040" y="252966"/>
                    <a:pt x="629933" y="261282"/>
                  </a:cubicBezTo>
                  <a:cubicBezTo>
                    <a:pt x="567185" y="334009"/>
                    <a:pt x="447284" y="317075"/>
                    <a:pt x="430652" y="314504"/>
                  </a:cubicBezTo>
                  <a:cubicBezTo>
                    <a:pt x="430652" y="314504"/>
                    <a:pt x="400040" y="358135"/>
                    <a:pt x="288000" y="366149"/>
                  </a:cubicBezTo>
                  <a:cubicBezTo>
                    <a:pt x="288000" y="366149"/>
                    <a:pt x="379710" y="411623"/>
                    <a:pt x="124235" y="565094"/>
                  </a:cubicBez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351DB0-4D0B-D536-A10F-6BFFE6202BE5}"/>
                </a:ext>
              </a:extLst>
            </p:cNvPr>
            <p:cNvSpPr/>
            <p:nvPr/>
          </p:nvSpPr>
          <p:spPr>
            <a:xfrm>
              <a:off x="1769322" y="3046380"/>
              <a:ext cx="517398" cy="292334"/>
            </a:xfrm>
            <a:custGeom>
              <a:avLst/>
              <a:gdLst>
                <a:gd name="connsiteX0" fmla="*/ 5225 w 471008"/>
                <a:gd name="connsiteY0" fmla="*/ 264019 h 266124"/>
                <a:gd name="connsiteX1" fmla="*/ 70544 w 471008"/>
                <a:gd name="connsiteY1" fmla="*/ 134894 h 266124"/>
                <a:gd name="connsiteX2" fmla="*/ 186665 w 471008"/>
                <a:gd name="connsiteY2" fmla="*/ 40091 h 266124"/>
                <a:gd name="connsiteX3" fmla="*/ 338622 w 471008"/>
                <a:gd name="connsiteY3" fmla="*/ 18772 h 266124"/>
                <a:gd name="connsiteX4" fmla="*/ 464420 w 471008"/>
                <a:gd name="connsiteY4" fmla="*/ 75926 h 266124"/>
                <a:gd name="connsiteX5" fmla="*/ 318965 w 471008"/>
                <a:gd name="connsiteY5" fmla="*/ 146234 h 266124"/>
                <a:gd name="connsiteX6" fmla="*/ 212672 w 471008"/>
                <a:gd name="connsiteY6" fmla="*/ 205051 h 266124"/>
                <a:gd name="connsiteX7" fmla="*/ 137525 w 471008"/>
                <a:gd name="connsiteY7" fmla="*/ 237710 h 266124"/>
                <a:gd name="connsiteX8" fmla="*/ 80372 w 471008"/>
                <a:gd name="connsiteY8" fmla="*/ 263867 h 266124"/>
                <a:gd name="connsiteX9" fmla="*/ 5225 w 471008"/>
                <a:gd name="connsiteY9" fmla="*/ 264019 h 26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1008" h="266124">
                  <a:moveTo>
                    <a:pt x="5225" y="264019"/>
                  </a:moveTo>
                  <a:cubicBezTo>
                    <a:pt x="5225" y="264019"/>
                    <a:pt x="-27434" y="170879"/>
                    <a:pt x="70544" y="134894"/>
                  </a:cubicBezTo>
                  <a:cubicBezTo>
                    <a:pt x="70544" y="134894"/>
                    <a:pt x="90200" y="23762"/>
                    <a:pt x="186665" y="40091"/>
                  </a:cubicBezTo>
                  <a:cubicBezTo>
                    <a:pt x="186665" y="40091"/>
                    <a:pt x="251984" y="-33543"/>
                    <a:pt x="338622" y="18772"/>
                  </a:cubicBezTo>
                  <a:cubicBezTo>
                    <a:pt x="338622" y="18772"/>
                    <a:pt x="428585" y="-5722"/>
                    <a:pt x="464420" y="75926"/>
                  </a:cubicBezTo>
                  <a:cubicBezTo>
                    <a:pt x="500254" y="157574"/>
                    <a:pt x="381109" y="223043"/>
                    <a:pt x="318965" y="146234"/>
                  </a:cubicBezTo>
                  <a:cubicBezTo>
                    <a:pt x="318965" y="146234"/>
                    <a:pt x="292808" y="244363"/>
                    <a:pt x="212672" y="205051"/>
                  </a:cubicBezTo>
                  <a:cubicBezTo>
                    <a:pt x="212672" y="205051"/>
                    <a:pt x="202844" y="267194"/>
                    <a:pt x="137525" y="237710"/>
                  </a:cubicBezTo>
                  <a:cubicBezTo>
                    <a:pt x="137525" y="237710"/>
                    <a:pt x="119533" y="258878"/>
                    <a:pt x="80372" y="263867"/>
                  </a:cubicBezTo>
                  <a:cubicBezTo>
                    <a:pt x="41211" y="268857"/>
                    <a:pt x="5225" y="264019"/>
                    <a:pt x="5225" y="264019"/>
                  </a:cubicBez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D1C70F-622F-239F-1E81-19D177655944}"/>
                </a:ext>
              </a:extLst>
            </p:cNvPr>
            <p:cNvSpPr/>
            <p:nvPr/>
          </p:nvSpPr>
          <p:spPr>
            <a:xfrm>
              <a:off x="1106136" y="2902083"/>
              <a:ext cx="304726" cy="428898"/>
            </a:xfrm>
            <a:custGeom>
              <a:avLst/>
              <a:gdLst>
                <a:gd name="connsiteX0" fmla="*/ 5225 w 471051"/>
                <a:gd name="connsiteY0" fmla="*/ 264019 h 266124"/>
                <a:gd name="connsiteX1" fmla="*/ 70544 w 471051"/>
                <a:gd name="connsiteY1" fmla="*/ 134894 h 266124"/>
                <a:gd name="connsiteX2" fmla="*/ 186665 w 471051"/>
                <a:gd name="connsiteY2" fmla="*/ 40091 h 266124"/>
                <a:gd name="connsiteX3" fmla="*/ 338621 w 471051"/>
                <a:gd name="connsiteY3" fmla="*/ 18772 h 266124"/>
                <a:gd name="connsiteX4" fmla="*/ 464420 w 471051"/>
                <a:gd name="connsiteY4" fmla="*/ 75926 h 266124"/>
                <a:gd name="connsiteX5" fmla="*/ 318965 w 471051"/>
                <a:gd name="connsiteY5" fmla="*/ 146234 h 266124"/>
                <a:gd name="connsiteX6" fmla="*/ 212672 w 471051"/>
                <a:gd name="connsiteY6" fmla="*/ 205051 h 266124"/>
                <a:gd name="connsiteX7" fmla="*/ 137525 w 471051"/>
                <a:gd name="connsiteY7" fmla="*/ 237710 h 266124"/>
                <a:gd name="connsiteX8" fmla="*/ 80372 w 471051"/>
                <a:gd name="connsiteY8" fmla="*/ 263867 h 266124"/>
                <a:gd name="connsiteX9" fmla="*/ 5225 w 471051"/>
                <a:gd name="connsiteY9" fmla="*/ 264019 h 26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1051" h="266124">
                  <a:moveTo>
                    <a:pt x="5225" y="264019"/>
                  </a:moveTo>
                  <a:cubicBezTo>
                    <a:pt x="5225" y="264019"/>
                    <a:pt x="-27434" y="170879"/>
                    <a:pt x="70544" y="134894"/>
                  </a:cubicBezTo>
                  <a:cubicBezTo>
                    <a:pt x="70544" y="134894"/>
                    <a:pt x="90200" y="23762"/>
                    <a:pt x="186665" y="40091"/>
                  </a:cubicBezTo>
                  <a:cubicBezTo>
                    <a:pt x="186665" y="40091"/>
                    <a:pt x="251984" y="-33543"/>
                    <a:pt x="338621" y="18772"/>
                  </a:cubicBezTo>
                  <a:cubicBezTo>
                    <a:pt x="338621" y="18772"/>
                    <a:pt x="428585" y="-5722"/>
                    <a:pt x="464420" y="75926"/>
                  </a:cubicBezTo>
                  <a:cubicBezTo>
                    <a:pt x="500405" y="157725"/>
                    <a:pt x="381109" y="223043"/>
                    <a:pt x="318965" y="146234"/>
                  </a:cubicBezTo>
                  <a:cubicBezTo>
                    <a:pt x="318965" y="146234"/>
                    <a:pt x="292808" y="244363"/>
                    <a:pt x="212672" y="205051"/>
                  </a:cubicBezTo>
                  <a:cubicBezTo>
                    <a:pt x="212672" y="205051"/>
                    <a:pt x="202844" y="267194"/>
                    <a:pt x="137525" y="237710"/>
                  </a:cubicBezTo>
                  <a:cubicBezTo>
                    <a:pt x="137525" y="237710"/>
                    <a:pt x="119533" y="258878"/>
                    <a:pt x="80372" y="263867"/>
                  </a:cubicBezTo>
                  <a:cubicBezTo>
                    <a:pt x="41211" y="268857"/>
                    <a:pt x="5225" y="264019"/>
                    <a:pt x="5225" y="264019"/>
                  </a:cubicBezTo>
                  <a:close/>
                </a:path>
              </a:pathLst>
            </a:custGeom>
            <a:solidFill>
              <a:schemeClr val="accent4"/>
            </a:solidFill>
            <a:ln w="15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D61721-5E47-1E7D-0820-B0F7E79FB05F}"/>
              </a:ext>
            </a:extLst>
          </p:cNvPr>
          <p:cNvSpPr>
            <a:spLocks/>
          </p:cNvSpPr>
          <p:nvPr/>
        </p:nvSpPr>
        <p:spPr>
          <a:xfrm>
            <a:off x="7048238" y="2600193"/>
            <a:ext cx="1139378" cy="1141799"/>
          </a:xfrm>
          <a:custGeom>
            <a:avLst/>
            <a:gdLst>
              <a:gd name="connsiteX0" fmla="*/ 1265173 w 5531156"/>
              <a:gd name="connsiteY0" fmla="*/ 2379197 h 5542907"/>
              <a:gd name="connsiteX1" fmla="*/ 1263778 w 5531156"/>
              <a:gd name="connsiteY1" fmla="*/ 2383199 h 5542907"/>
              <a:gd name="connsiteX2" fmla="*/ 1254597 w 5531156"/>
              <a:gd name="connsiteY2" fmla="*/ 2420332 h 5542907"/>
              <a:gd name="connsiteX3" fmla="*/ 2415116 w 5531156"/>
              <a:gd name="connsiteY3" fmla="*/ 703 h 5542907"/>
              <a:gd name="connsiteX4" fmla="*/ 2744034 w 5531156"/>
              <a:gd name="connsiteY4" fmla="*/ 115972 h 5542907"/>
              <a:gd name="connsiteX5" fmla="*/ 2779778 w 5531156"/>
              <a:gd name="connsiteY5" fmla="*/ 758933 h 5542907"/>
              <a:gd name="connsiteX6" fmla="*/ 2574248 w 5531156"/>
              <a:gd name="connsiteY6" fmla="*/ 888834 h 5542907"/>
              <a:gd name="connsiteX7" fmla="*/ 2593617 w 5531156"/>
              <a:gd name="connsiteY7" fmla="*/ 1236641 h 5542907"/>
              <a:gd name="connsiteX8" fmla="*/ 2606757 w 5531156"/>
              <a:gd name="connsiteY8" fmla="*/ 1234751 h 5542907"/>
              <a:gd name="connsiteX9" fmla="*/ 2618040 w 5531156"/>
              <a:gd name="connsiteY9" fmla="*/ 1233029 h 5542907"/>
              <a:gd name="connsiteX10" fmla="*/ 2619107 w 5531156"/>
              <a:gd name="connsiteY10" fmla="*/ 1232976 h 5542907"/>
              <a:gd name="connsiteX11" fmla="*/ 2623480 w 5531156"/>
              <a:gd name="connsiteY11" fmla="*/ 1232347 h 5542907"/>
              <a:gd name="connsiteX12" fmla="*/ 2764686 w 5531156"/>
              <a:gd name="connsiteY12" fmla="*/ 1225624 h 5542907"/>
              <a:gd name="connsiteX13" fmla="*/ 2778688 w 5531156"/>
              <a:gd name="connsiteY13" fmla="*/ 1224917 h 5542907"/>
              <a:gd name="connsiteX14" fmla="*/ 2899579 w 5531156"/>
              <a:gd name="connsiteY14" fmla="*/ 1229499 h 5542907"/>
              <a:gd name="connsiteX15" fmla="*/ 2929807 w 5531156"/>
              <a:gd name="connsiteY15" fmla="*/ 1232952 h 5542907"/>
              <a:gd name="connsiteX16" fmla="*/ 2935617 w 5531156"/>
              <a:gd name="connsiteY16" fmla="*/ 1233245 h 5542907"/>
              <a:gd name="connsiteX17" fmla="*/ 2945263 w 5531156"/>
              <a:gd name="connsiteY17" fmla="*/ 1234717 h 5542907"/>
              <a:gd name="connsiteX18" fmla="*/ 3017970 w 5531156"/>
              <a:gd name="connsiteY18" fmla="*/ 1243021 h 5542907"/>
              <a:gd name="connsiteX19" fmla="*/ 3089715 w 5531156"/>
              <a:gd name="connsiteY19" fmla="*/ 1256761 h 5542907"/>
              <a:gd name="connsiteX20" fmla="*/ 3091614 w 5531156"/>
              <a:gd name="connsiteY20" fmla="*/ 1257051 h 5542907"/>
              <a:gd name="connsiteX21" fmla="*/ 3092740 w 5531156"/>
              <a:gd name="connsiteY21" fmla="*/ 1257340 h 5542907"/>
              <a:gd name="connsiteX22" fmla="*/ 3133529 w 5531156"/>
              <a:gd name="connsiteY22" fmla="*/ 1265152 h 5542907"/>
              <a:gd name="connsiteX23" fmla="*/ 3245922 w 5531156"/>
              <a:gd name="connsiteY23" fmla="*/ 1295556 h 5542907"/>
              <a:gd name="connsiteX24" fmla="*/ 3366079 w 5531156"/>
              <a:gd name="connsiteY24" fmla="*/ 1339534 h 5542907"/>
              <a:gd name="connsiteX25" fmla="*/ 3565499 w 5531156"/>
              <a:gd name="connsiteY25" fmla="*/ 1003478 h 5542907"/>
              <a:gd name="connsiteX26" fmla="*/ 3498586 w 5531156"/>
              <a:gd name="connsiteY26" fmla="*/ 859193 h 5542907"/>
              <a:gd name="connsiteX27" fmla="*/ 3827261 w 5531156"/>
              <a:gd name="connsiteY27" fmla="*/ 305373 h 5542907"/>
              <a:gd name="connsiteX28" fmla="*/ 3918461 w 5531156"/>
              <a:gd name="connsiteY28" fmla="*/ 291667 h 5542907"/>
              <a:gd name="connsiteX29" fmla="*/ 4381079 w 5531156"/>
              <a:gd name="connsiteY29" fmla="*/ 634048 h 5542907"/>
              <a:gd name="connsiteX30" fmla="*/ 4052623 w 5531156"/>
              <a:gd name="connsiteY30" fmla="*/ 1187866 h 5542907"/>
              <a:gd name="connsiteX31" fmla="*/ 3809387 w 5531156"/>
              <a:gd name="connsiteY31" fmla="*/ 1181110 h 5542907"/>
              <a:gd name="connsiteX32" fmla="*/ 3632871 w 5531156"/>
              <a:gd name="connsiteY32" fmla="*/ 1478492 h 5542907"/>
              <a:gd name="connsiteX33" fmla="*/ 3657175 w 5531156"/>
              <a:gd name="connsiteY33" fmla="*/ 1493258 h 5542907"/>
              <a:gd name="connsiteX34" fmla="*/ 3735673 w 5531156"/>
              <a:gd name="connsiteY34" fmla="*/ 1554935 h 5542907"/>
              <a:gd name="connsiteX35" fmla="*/ 3774389 w 5531156"/>
              <a:gd name="connsiteY35" fmla="*/ 1583884 h 5542907"/>
              <a:gd name="connsiteX36" fmla="*/ 3786351 w 5531156"/>
              <a:gd name="connsiteY36" fmla="*/ 1594754 h 5542907"/>
              <a:gd name="connsiteX37" fmla="*/ 3835144 w 5531156"/>
              <a:gd name="connsiteY37" fmla="*/ 1633093 h 5542907"/>
              <a:gd name="connsiteX38" fmla="*/ 3877991 w 5531156"/>
              <a:gd name="connsiteY38" fmla="*/ 1678035 h 5542907"/>
              <a:gd name="connsiteX39" fmla="*/ 3885972 w 5531156"/>
              <a:gd name="connsiteY39" fmla="*/ 1685287 h 5542907"/>
              <a:gd name="connsiteX40" fmla="*/ 3907779 w 5531156"/>
              <a:gd name="connsiteY40" fmla="*/ 1709279 h 5542907"/>
              <a:gd name="connsiteX41" fmla="*/ 3991122 w 5531156"/>
              <a:gd name="connsiteY41" fmla="*/ 1796697 h 5542907"/>
              <a:gd name="connsiteX42" fmla="*/ 4067816 w 5531156"/>
              <a:gd name="connsiteY42" fmla="*/ 1899258 h 5542907"/>
              <a:gd name="connsiteX43" fmla="*/ 4337052 w 5531156"/>
              <a:gd name="connsiteY43" fmla="*/ 1743863 h 5542907"/>
              <a:gd name="connsiteX44" fmla="*/ 4349258 w 5531156"/>
              <a:gd name="connsiteY44" fmla="*/ 1585411 h 5542907"/>
              <a:gd name="connsiteX45" fmla="*/ 4815997 w 5531156"/>
              <a:gd name="connsiteY45" fmla="*/ 1248866 h 5542907"/>
              <a:gd name="connsiteX46" fmla="*/ 4907000 w 5531156"/>
              <a:gd name="connsiteY46" fmla="*/ 1263712 h 5542907"/>
              <a:gd name="connsiteX47" fmla="*/ 5228698 w 5531156"/>
              <a:gd name="connsiteY47" fmla="*/ 1821453 h 5542907"/>
              <a:gd name="connsiteX48" fmla="*/ 4670957 w 5531156"/>
              <a:gd name="connsiteY48" fmla="*/ 2143152 h 5542907"/>
              <a:gd name="connsiteX49" fmla="*/ 4462157 w 5531156"/>
              <a:gd name="connsiteY49" fmla="*/ 2018265 h 5542907"/>
              <a:gd name="connsiteX50" fmla="*/ 4215036 w 5531156"/>
              <a:gd name="connsiteY50" fmla="*/ 2160880 h 5542907"/>
              <a:gd name="connsiteX51" fmla="*/ 4226439 w 5531156"/>
              <a:gd name="connsiteY51" fmla="*/ 2184549 h 5542907"/>
              <a:gd name="connsiteX52" fmla="*/ 4349913 w 5531156"/>
              <a:gd name="connsiteY52" fmla="*/ 2796140 h 5542907"/>
              <a:gd name="connsiteX53" fmla="*/ 4347609 w 5531156"/>
              <a:gd name="connsiteY53" fmla="*/ 2841765 h 5542907"/>
              <a:gd name="connsiteX54" fmla="*/ 4680766 w 5531156"/>
              <a:gd name="connsiteY54" fmla="*/ 2868936 h 5542907"/>
              <a:gd name="connsiteX55" fmla="*/ 4781024 w 5531156"/>
              <a:gd name="connsiteY55" fmla="*/ 2745357 h 5542907"/>
              <a:gd name="connsiteX56" fmla="*/ 5112830 w 5531156"/>
              <a:gd name="connsiteY56" fmla="*/ 2638614 h 5542907"/>
              <a:gd name="connsiteX57" fmla="*/ 5422896 w 5531156"/>
              <a:gd name="connsiteY57" fmla="*/ 2797665 h 5542907"/>
              <a:gd name="connsiteX58" fmla="*/ 5370586 w 5531156"/>
              <a:gd name="connsiteY58" fmla="*/ 3439537 h 5542907"/>
              <a:gd name="connsiteX59" fmla="*/ 4728715 w 5531156"/>
              <a:gd name="connsiteY59" fmla="*/ 3387227 h 5542907"/>
              <a:gd name="connsiteX60" fmla="*/ 4628022 w 5531156"/>
              <a:gd name="connsiteY60" fmla="*/ 3165788 h 5542907"/>
              <a:gd name="connsiteX61" fmla="*/ 4311006 w 5531156"/>
              <a:gd name="connsiteY61" fmla="*/ 3139963 h 5542907"/>
              <a:gd name="connsiteX62" fmla="*/ 4279274 w 5531156"/>
              <a:gd name="connsiteY62" fmla="*/ 3263374 h 5542907"/>
              <a:gd name="connsiteX63" fmla="*/ 3991122 w 5531156"/>
              <a:gd name="connsiteY63" fmla="*/ 3795584 h 5542907"/>
              <a:gd name="connsiteX64" fmla="*/ 3976345 w 5531156"/>
              <a:gd name="connsiteY64" fmla="*/ 3811842 h 5542907"/>
              <a:gd name="connsiteX65" fmla="*/ 4251833 w 5531156"/>
              <a:gd name="connsiteY65" fmla="*/ 4127177 h 5542907"/>
              <a:gd name="connsiteX66" fmla="*/ 4409631 w 5531156"/>
              <a:gd name="connsiteY66" fmla="*/ 4108432 h 5542907"/>
              <a:gd name="connsiteX67" fmla="*/ 4833333 w 5531156"/>
              <a:gd name="connsiteY67" fmla="*/ 4593379 h 5542907"/>
              <a:gd name="connsiteX68" fmla="*/ 4348387 w 5531156"/>
              <a:gd name="connsiteY68" fmla="*/ 5017079 h 5542907"/>
              <a:gd name="connsiteX69" fmla="*/ 3924686 w 5531156"/>
              <a:gd name="connsiteY69" fmla="*/ 4532135 h 5542907"/>
              <a:gd name="connsiteX70" fmla="*/ 4006854 w 5531156"/>
              <a:gd name="connsiteY70" fmla="*/ 4303283 h 5542907"/>
              <a:gd name="connsiteX71" fmla="*/ 3760778 w 5531156"/>
              <a:gd name="connsiteY71" fmla="*/ 4021551 h 5542907"/>
              <a:gd name="connsiteX72" fmla="*/ 3657175 w 5531156"/>
              <a:gd name="connsiteY72" fmla="*/ 4099024 h 5542907"/>
              <a:gd name="connsiteX73" fmla="*/ 3095345 w 5531156"/>
              <a:gd name="connsiteY73" fmla="*/ 4335443 h 5542907"/>
              <a:gd name="connsiteX74" fmla="*/ 3033235 w 5531156"/>
              <a:gd name="connsiteY74" fmla="*/ 4344922 h 5542907"/>
              <a:gd name="connsiteX75" fmla="*/ 3124145 w 5531156"/>
              <a:gd name="connsiteY75" fmla="*/ 4637623 h 5542907"/>
              <a:gd name="connsiteX76" fmla="*/ 3276059 w 5531156"/>
              <a:gd name="connsiteY76" fmla="*/ 4684482 h 5542907"/>
              <a:gd name="connsiteX77" fmla="*/ 3467204 w 5531156"/>
              <a:gd name="connsiteY77" fmla="*/ 5299329 h 5542907"/>
              <a:gd name="connsiteX78" fmla="*/ 2852358 w 5531156"/>
              <a:gd name="connsiteY78" fmla="*/ 5490473 h 5542907"/>
              <a:gd name="connsiteX79" fmla="*/ 2661213 w 5531156"/>
              <a:gd name="connsiteY79" fmla="*/ 4875628 h 5542907"/>
              <a:gd name="connsiteX80" fmla="*/ 2829037 w 5531156"/>
              <a:gd name="connsiteY80" fmla="*/ 4699521 h 5542907"/>
              <a:gd name="connsiteX81" fmla="*/ 2725118 w 5531156"/>
              <a:gd name="connsiteY81" fmla="*/ 4365207 h 5542907"/>
              <a:gd name="connsiteX82" fmla="*/ 2623480 w 5531156"/>
              <a:gd name="connsiteY82" fmla="*/ 4360369 h 5542907"/>
              <a:gd name="connsiteX83" fmla="*/ 2533544 w 5531156"/>
              <a:gd name="connsiteY83" fmla="*/ 4347437 h 5542907"/>
              <a:gd name="connsiteX84" fmla="*/ 2500556 w 5531156"/>
              <a:gd name="connsiteY84" fmla="*/ 4342823 h 5542907"/>
              <a:gd name="connsiteX85" fmla="*/ 2498788 w 5531156"/>
              <a:gd name="connsiteY85" fmla="*/ 4342439 h 5542907"/>
              <a:gd name="connsiteX86" fmla="*/ 2476069 w 5531156"/>
              <a:gd name="connsiteY86" fmla="*/ 4339172 h 5542907"/>
              <a:gd name="connsiteX87" fmla="*/ 2407221 w 5531156"/>
              <a:gd name="connsiteY87" fmla="*/ 4322513 h 5542907"/>
              <a:gd name="connsiteX88" fmla="*/ 2386015 w 5531156"/>
              <a:gd name="connsiteY88" fmla="*/ 4317898 h 5542907"/>
              <a:gd name="connsiteX89" fmla="*/ 2376694 w 5531156"/>
              <a:gd name="connsiteY89" fmla="*/ 4315126 h 5542907"/>
              <a:gd name="connsiteX90" fmla="*/ 2333409 w 5531156"/>
              <a:gd name="connsiteY90" fmla="*/ 4304652 h 5542907"/>
              <a:gd name="connsiteX91" fmla="*/ 2281686 w 5531156"/>
              <a:gd name="connsiteY91" fmla="*/ 4286871 h 5542907"/>
              <a:gd name="connsiteX92" fmla="*/ 2274752 w 5531156"/>
              <a:gd name="connsiteY92" fmla="*/ 4284809 h 5542907"/>
              <a:gd name="connsiteX93" fmla="*/ 2265900 w 5531156"/>
              <a:gd name="connsiteY93" fmla="*/ 4281444 h 5542907"/>
              <a:gd name="connsiteX94" fmla="*/ 2196162 w 5531156"/>
              <a:gd name="connsiteY94" fmla="*/ 4257471 h 5542907"/>
              <a:gd name="connsiteX95" fmla="*/ 2116944 w 5531156"/>
              <a:gd name="connsiteY95" fmla="*/ 4221730 h 5542907"/>
              <a:gd name="connsiteX96" fmla="*/ 1964199 w 5531156"/>
              <a:gd name="connsiteY96" fmla="*/ 4535622 h 5542907"/>
              <a:gd name="connsiteX97" fmla="*/ 2042880 w 5531156"/>
              <a:gd name="connsiteY97" fmla="*/ 4673804 h 5542907"/>
              <a:gd name="connsiteX98" fmla="*/ 1761066 w 5531156"/>
              <a:gd name="connsiteY98" fmla="*/ 5252906 h 5542907"/>
              <a:gd name="connsiteX99" fmla="*/ 1181966 w 5531156"/>
              <a:gd name="connsiteY99" fmla="*/ 4971093 h 5542907"/>
              <a:gd name="connsiteX100" fmla="*/ 1463779 w 5531156"/>
              <a:gd name="connsiteY100" fmla="*/ 4391991 h 5542907"/>
              <a:gd name="connsiteX101" fmla="*/ 1706578 w 5531156"/>
              <a:gd name="connsiteY101" fmla="*/ 4378478 h 5542907"/>
              <a:gd name="connsiteX102" fmla="*/ 1856791 w 5531156"/>
              <a:gd name="connsiteY102" fmla="*/ 4069671 h 5542907"/>
              <a:gd name="connsiteX103" fmla="*/ 1823484 w 5531156"/>
              <a:gd name="connsiteY103" fmla="*/ 4046567 h 5542907"/>
              <a:gd name="connsiteX104" fmla="*/ 1442359 w 5531156"/>
              <a:gd name="connsiteY104" fmla="*/ 3628209 h 5542907"/>
              <a:gd name="connsiteX105" fmla="*/ 1426719 w 5531156"/>
              <a:gd name="connsiteY105" fmla="*/ 3600437 h 5542907"/>
              <a:gd name="connsiteX106" fmla="*/ 1168670 w 5531156"/>
              <a:gd name="connsiteY106" fmla="*/ 3788479 h 5542907"/>
              <a:gd name="connsiteX107" fmla="*/ 1173248 w 5531156"/>
              <a:gd name="connsiteY107" fmla="*/ 3947366 h 5542907"/>
              <a:gd name="connsiteX108" fmla="*/ 652775 w 5531156"/>
              <a:gd name="connsiteY108" fmla="*/ 4326604 h 5542907"/>
              <a:gd name="connsiteX109" fmla="*/ 273538 w 5531156"/>
              <a:gd name="connsiteY109" fmla="*/ 3806133 h 5542907"/>
              <a:gd name="connsiteX110" fmla="*/ 794010 w 5531156"/>
              <a:gd name="connsiteY110" fmla="*/ 3426894 h 5542907"/>
              <a:gd name="connsiteX111" fmla="*/ 1014796 w 5531156"/>
              <a:gd name="connsiteY111" fmla="*/ 3528896 h 5542907"/>
              <a:gd name="connsiteX112" fmla="*/ 1296687 w 5531156"/>
              <a:gd name="connsiteY112" fmla="*/ 3323455 h 5542907"/>
              <a:gd name="connsiteX113" fmla="*/ 1266435 w 5531156"/>
              <a:gd name="connsiteY113" fmla="*/ 3234719 h 5542907"/>
              <a:gd name="connsiteX114" fmla="*/ 1211389 w 5531156"/>
              <a:gd name="connsiteY114" fmla="*/ 2944348 h 5542907"/>
              <a:gd name="connsiteX115" fmla="*/ 1231534 w 5531156"/>
              <a:gd name="connsiteY115" fmla="*/ 3079109 h 5542907"/>
              <a:gd name="connsiteX116" fmla="*/ 1242186 w 5531156"/>
              <a:gd name="connsiteY116" fmla="*/ 3122192 h 5542907"/>
              <a:gd name="connsiteX117" fmla="*/ 1225569 w 5531156"/>
              <a:gd name="connsiteY117" fmla="*/ 3035422 h 5542907"/>
              <a:gd name="connsiteX118" fmla="*/ 1207465 w 5531156"/>
              <a:gd name="connsiteY118" fmla="*/ 2796140 h 5542907"/>
              <a:gd name="connsiteX119" fmla="*/ 1210868 w 5531156"/>
              <a:gd name="connsiteY119" fmla="*/ 2728750 h 5542907"/>
              <a:gd name="connsiteX120" fmla="*/ 856998 w 5531156"/>
              <a:gd name="connsiteY120" fmla="*/ 2710484 h 5542907"/>
              <a:gd name="connsiteX121" fmla="*/ 760444 w 5531156"/>
              <a:gd name="connsiteY121" fmla="*/ 2836897 h 5542907"/>
              <a:gd name="connsiteX122" fmla="*/ 117265 w 5531156"/>
              <a:gd name="connsiteY122" fmla="*/ 2803768 h 5542907"/>
              <a:gd name="connsiteX123" fmla="*/ 150394 w 5531156"/>
              <a:gd name="connsiteY123" fmla="*/ 2160589 h 5542907"/>
              <a:gd name="connsiteX124" fmla="*/ 478849 w 5531156"/>
              <a:gd name="connsiteY124" fmla="*/ 2043930 h 5542907"/>
              <a:gd name="connsiteX125" fmla="*/ 793573 w 5531156"/>
              <a:gd name="connsiteY125" fmla="*/ 2193718 h 5542907"/>
              <a:gd name="connsiteX126" fmla="*/ 900807 w 5531156"/>
              <a:gd name="connsiteY126" fmla="*/ 2412106 h 5542907"/>
              <a:gd name="connsiteX127" fmla="*/ 1249185 w 5531156"/>
              <a:gd name="connsiteY127" fmla="*/ 2430064 h 5542907"/>
              <a:gd name="connsiteX128" fmla="*/ 1266435 w 5531156"/>
              <a:gd name="connsiteY128" fmla="*/ 2357995 h 5542907"/>
              <a:gd name="connsiteX129" fmla="*/ 1523257 w 5531156"/>
              <a:gd name="connsiteY129" fmla="*/ 1847205 h 5542907"/>
              <a:gd name="connsiteX130" fmla="*/ 1547534 w 5531156"/>
              <a:gd name="connsiteY130" fmla="*/ 1818030 h 5542907"/>
              <a:gd name="connsiteX131" fmla="*/ 1228823 w 5531156"/>
              <a:gd name="connsiteY131" fmla="*/ 1499320 h 5542907"/>
              <a:gd name="connsiteX132" fmla="*/ 1072552 w 5531156"/>
              <a:gd name="connsiteY132" fmla="*/ 1528525 h 5542907"/>
              <a:gd name="connsiteX133" fmla="*/ 617248 w 5531156"/>
              <a:gd name="connsiteY133" fmla="*/ 1073222 h 5542907"/>
              <a:gd name="connsiteX134" fmla="*/ 1072552 w 5531156"/>
              <a:gd name="connsiteY134" fmla="*/ 617918 h 5542907"/>
              <a:gd name="connsiteX135" fmla="*/ 1527855 w 5531156"/>
              <a:gd name="connsiteY135" fmla="*/ 1073222 h 5542907"/>
              <a:gd name="connsiteX136" fmla="*/ 1461379 w 5531156"/>
              <a:gd name="connsiteY136" fmla="*/ 1307084 h 5542907"/>
              <a:gd name="connsiteX137" fmla="*/ 1756431 w 5531156"/>
              <a:gd name="connsiteY137" fmla="*/ 1602259 h 5542907"/>
              <a:gd name="connsiteX138" fmla="*/ 1823484 w 5531156"/>
              <a:gd name="connsiteY138" fmla="*/ 1546148 h 5542907"/>
              <a:gd name="connsiteX139" fmla="*/ 2196162 w 5531156"/>
              <a:gd name="connsiteY139" fmla="*/ 1335245 h 5542907"/>
              <a:gd name="connsiteX140" fmla="*/ 2296381 w 5531156"/>
              <a:gd name="connsiteY140" fmla="*/ 1300793 h 5542907"/>
              <a:gd name="connsiteX141" fmla="*/ 2272820 w 5531156"/>
              <a:gd name="connsiteY141" fmla="*/ 877065 h 5542907"/>
              <a:gd name="connsiteX142" fmla="*/ 2136817 w 5531156"/>
              <a:gd name="connsiteY142" fmla="*/ 794678 h 5542907"/>
              <a:gd name="connsiteX143" fmla="*/ 2101073 w 5531156"/>
              <a:gd name="connsiteY143" fmla="*/ 151717 h 5542907"/>
              <a:gd name="connsiteX144" fmla="*/ 2415116 w 5531156"/>
              <a:gd name="connsiteY144" fmla="*/ 703 h 554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531156" h="5542907">
                <a:moveTo>
                  <a:pt x="1265173" y="2379197"/>
                </a:moveTo>
                <a:lnTo>
                  <a:pt x="1263778" y="2383199"/>
                </a:lnTo>
                <a:lnTo>
                  <a:pt x="1254597" y="2420332"/>
                </a:lnTo>
                <a:close/>
                <a:moveTo>
                  <a:pt x="2415116" y="703"/>
                </a:moveTo>
                <a:cubicBezTo>
                  <a:pt x="2531475" y="-5754"/>
                  <a:pt x="2650314" y="32170"/>
                  <a:pt x="2744034" y="115972"/>
                </a:cubicBezTo>
                <a:cubicBezTo>
                  <a:pt x="2931474" y="283578"/>
                  <a:pt x="2947384" y="571494"/>
                  <a:pt x="2779778" y="758933"/>
                </a:cubicBezTo>
                <a:cubicBezTo>
                  <a:pt x="2722676" y="822794"/>
                  <a:pt x="2650750" y="865295"/>
                  <a:pt x="2574248" y="888834"/>
                </a:cubicBezTo>
                <a:lnTo>
                  <a:pt x="2593617" y="1236641"/>
                </a:lnTo>
                <a:lnTo>
                  <a:pt x="2606757" y="1234751"/>
                </a:lnTo>
                <a:lnTo>
                  <a:pt x="2618040" y="1233029"/>
                </a:lnTo>
                <a:lnTo>
                  <a:pt x="2619107" y="1232976"/>
                </a:lnTo>
                <a:lnTo>
                  <a:pt x="2623480" y="1232347"/>
                </a:lnTo>
                <a:lnTo>
                  <a:pt x="2764686" y="1225624"/>
                </a:lnTo>
                <a:lnTo>
                  <a:pt x="2778688" y="1224917"/>
                </a:lnTo>
                <a:cubicBezTo>
                  <a:pt x="2819365" y="1224917"/>
                  <a:pt x="2859680" y="1226463"/>
                  <a:pt x="2899579" y="1229499"/>
                </a:cubicBezTo>
                <a:lnTo>
                  <a:pt x="2929807" y="1232952"/>
                </a:lnTo>
                <a:lnTo>
                  <a:pt x="2935617" y="1233245"/>
                </a:lnTo>
                <a:lnTo>
                  <a:pt x="2945263" y="1234717"/>
                </a:lnTo>
                <a:lnTo>
                  <a:pt x="3017970" y="1243021"/>
                </a:lnTo>
                <a:lnTo>
                  <a:pt x="3089715" y="1256761"/>
                </a:lnTo>
                <a:lnTo>
                  <a:pt x="3091614" y="1257051"/>
                </a:lnTo>
                <a:lnTo>
                  <a:pt x="3092740" y="1257340"/>
                </a:lnTo>
                <a:lnTo>
                  <a:pt x="3133529" y="1265152"/>
                </a:lnTo>
                <a:cubicBezTo>
                  <a:pt x="3171540" y="1273926"/>
                  <a:pt x="3209023" y="1284079"/>
                  <a:pt x="3245922" y="1295556"/>
                </a:cubicBezTo>
                <a:lnTo>
                  <a:pt x="3366079" y="1339534"/>
                </a:lnTo>
                <a:lnTo>
                  <a:pt x="3565499" y="1003478"/>
                </a:lnTo>
                <a:cubicBezTo>
                  <a:pt x="3536074" y="960323"/>
                  <a:pt x="3512318" y="912592"/>
                  <a:pt x="3498586" y="859193"/>
                </a:cubicBezTo>
                <a:cubicBezTo>
                  <a:pt x="3436470" y="615520"/>
                  <a:pt x="3583588" y="367491"/>
                  <a:pt x="3827261" y="305373"/>
                </a:cubicBezTo>
                <a:cubicBezTo>
                  <a:pt x="3857720" y="297609"/>
                  <a:pt x="3888243" y="293113"/>
                  <a:pt x="3918461" y="291667"/>
                </a:cubicBezTo>
                <a:cubicBezTo>
                  <a:pt x="4129987" y="281546"/>
                  <a:pt x="4326536" y="420834"/>
                  <a:pt x="4381079" y="634048"/>
                </a:cubicBezTo>
                <a:cubicBezTo>
                  <a:pt x="4443414" y="877719"/>
                  <a:pt x="4296077" y="1125749"/>
                  <a:pt x="4052623" y="1187866"/>
                </a:cubicBezTo>
                <a:cubicBezTo>
                  <a:pt x="3969365" y="1209007"/>
                  <a:pt x="3886107" y="1204212"/>
                  <a:pt x="3809387" y="1181110"/>
                </a:cubicBezTo>
                <a:lnTo>
                  <a:pt x="3632871" y="1478492"/>
                </a:lnTo>
                <a:lnTo>
                  <a:pt x="3657175" y="1493258"/>
                </a:lnTo>
                <a:lnTo>
                  <a:pt x="3735673" y="1554935"/>
                </a:lnTo>
                <a:lnTo>
                  <a:pt x="3774389" y="1583884"/>
                </a:lnTo>
                <a:lnTo>
                  <a:pt x="3786351" y="1594754"/>
                </a:lnTo>
                <a:lnTo>
                  <a:pt x="3835144" y="1633093"/>
                </a:lnTo>
                <a:lnTo>
                  <a:pt x="3877991" y="1678035"/>
                </a:lnTo>
                <a:lnTo>
                  <a:pt x="3885972" y="1685287"/>
                </a:lnTo>
                <a:lnTo>
                  <a:pt x="3907779" y="1709279"/>
                </a:lnTo>
                <a:lnTo>
                  <a:pt x="3991122" y="1796697"/>
                </a:lnTo>
                <a:lnTo>
                  <a:pt x="4067816" y="1899258"/>
                </a:lnTo>
                <a:lnTo>
                  <a:pt x="4337052" y="1743863"/>
                </a:lnTo>
                <a:cubicBezTo>
                  <a:pt x="4332258" y="1691991"/>
                  <a:pt x="4334873" y="1638592"/>
                  <a:pt x="4349258" y="1585411"/>
                </a:cubicBezTo>
                <a:cubicBezTo>
                  <a:pt x="4406279" y="1372961"/>
                  <a:pt x="4604641" y="1236104"/>
                  <a:pt x="4815997" y="1248866"/>
                </a:cubicBezTo>
                <a:cubicBezTo>
                  <a:pt x="4846191" y="1250689"/>
                  <a:pt x="4876650" y="1255566"/>
                  <a:pt x="4907000" y="1263712"/>
                </a:cubicBezTo>
                <a:cubicBezTo>
                  <a:pt x="5149799" y="1328880"/>
                  <a:pt x="5293866" y="1578655"/>
                  <a:pt x="5228698" y="1821453"/>
                </a:cubicBezTo>
                <a:cubicBezTo>
                  <a:pt x="5163529" y="2064253"/>
                  <a:pt x="4913756" y="2208320"/>
                  <a:pt x="4670957" y="2143152"/>
                </a:cubicBezTo>
                <a:cubicBezTo>
                  <a:pt x="4587916" y="2120921"/>
                  <a:pt x="4517735" y="2076022"/>
                  <a:pt x="4462157" y="2018265"/>
                </a:cubicBezTo>
                <a:lnTo>
                  <a:pt x="4215036" y="2160880"/>
                </a:lnTo>
                <a:lnTo>
                  <a:pt x="4226439" y="2184549"/>
                </a:lnTo>
                <a:cubicBezTo>
                  <a:pt x="4305947" y="2372528"/>
                  <a:pt x="4349913" y="2579199"/>
                  <a:pt x="4349913" y="2796140"/>
                </a:cubicBezTo>
                <a:lnTo>
                  <a:pt x="4347609" y="2841765"/>
                </a:lnTo>
                <a:lnTo>
                  <a:pt x="4680766" y="2868936"/>
                </a:lnTo>
                <a:cubicBezTo>
                  <a:pt x="4706484" y="2823384"/>
                  <a:pt x="4738960" y="2781100"/>
                  <a:pt x="4781024" y="2745357"/>
                </a:cubicBezTo>
                <a:cubicBezTo>
                  <a:pt x="4876923" y="2663951"/>
                  <a:pt x="4996688" y="2629133"/>
                  <a:pt x="5112830" y="2638614"/>
                </a:cubicBezTo>
                <a:cubicBezTo>
                  <a:pt x="5228972" y="2648095"/>
                  <a:pt x="5341491" y="2701875"/>
                  <a:pt x="5422896" y="2797665"/>
                </a:cubicBezTo>
                <a:cubicBezTo>
                  <a:pt x="5585706" y="2989463"/>
                  <a:pt x="5562167" y="3276726"/>
                  <a:pt x="5370586" y="3439537"/>
                </a:cubicBezTo>
                <a:cubicBezTo>
                  <a:pt x="5178788" y="3602347"/>
                  <a:pt x="4891527" y="3578808"/>
                  <a:pt x="4728715" y="3387227"/>
                </a:cubicBezTo>
                <a:cubicBezTo>
                  <a:pt x="4673138" y="3321625"/>
                  <a:pt x="4640880" y="3244905"/>
                  <a:pt x="4628022" y="3165788"/>
                </a:cubicBezTo>
                <a:lnTo>
                  <a:pt x="4311006" y="3139963"/>
                </a:lnTo>
                <a:lnTo>
                  <a:pt x="4279274" y="3263374"/>
                </a:lnTo>
                <a:cubicBezTo>
                  <a:pt x="4218063" y="3460172"/>
                  <a:pt x="4119204" y="3640384"/>
                  <a:pt x="3991122" y="3795584"/>
                </a:cubicBezTo>
                <a:lnTo>
                  <a:pt x="3976345" y="3811842"/>
                </a:lnTo>
                <a:lnTo>
                  <a:pt x="4251833" y="4127177"/>
                </a:lnTo>
                <a:cubicBezTo>
                  <a:pt x="4301745" y="4112574"/>
                  <a:pt x="4354708" y="4104728"/>
                  <a:pt x="4409631" y="4108432"/>
                </a:cubicBezTo>
                <a:cubicBezTo>
                  <a:pt x="4660714" y="4125434"/>
                  <a:pt x="4850333" y="4342514"/>
                  <a:pt x="4833333" y="4593379"/>
                </a:cubicBezTo>
                <a:cubicBezTo>
                  <a:pt x="4816332" y="4844460"/>
                  <a:pt x="4599251" y="5034080"/>
                  <a:pt x="4348387" y="5017079"/>
                </a:cubicBezTo>
                <a:cubicBezTo>
                  <a:pt x="4097305" y="5000079"/>
                  <a:pt x="3907685" y="4782999"/>
                  <a:pt x="3924686" y="4532135"/>
                </a:cubicBezTo>
                <a:cubicBezTo>
                  <a:pt x="3930571" y="4446479"/>
                  <a:pt x="3960866" y="4368887"/>
                  <a:pt x="4006854" y="4303283"/>
                </a:cubicBezTo>
                <a:lnTo>
                  <a:pt x="3760778" y="4021551"/>
                </a:lnTo>
                <a:lnTo>
                  <a:pt x="3657175" y="4099024"/>
                </a:lnTo>
                <a:cubicBezTo>
                  <a:pt x="3489996" y="4211968"/>
                  <a:pt x="3299911" y="4293582"/>
                  <a:pt x="3095345" y="4335443"/>
                </a:cubicBezTo>
                <a:lnTo>
                  <a:pt x="3033235" y="4344922"/>
                </a:lnTo>
                <a:lnTo>
                  <a:pt x="3124145" y="4637623"/>
                </a:lnTo>
                <a:cubicBezTo>
                  <a:pt x="3175800" y="4644597"/>
                  <a:pt x="3227237" y="4658763"/>
                  <a:pt x="3276059" y="4684482"/>
                </a:cubicBezTo>
                <a:cubicBezTo>
                  <a:pt x="3498807" y="4801524"/>
                  <a:pt x="3584244" y="5076798"/>
                  <a:pt x="3467204" y="5299329"/>
                </a:cubicBezTo>
                <a:cubicBezTo>
                  <a:pt x="3350162" y="5522076"/>
                  <a:pt x="3075107" y="5607513"/>
                  <a:pt x="2852358" y="5490473"/>
                </a:cubicBezTo>
                <a:cubicBezTo>
                  <a:pt x="2629610" y="5373433"/>
                  <a:pt x="2544173" y="5098157"/>
                  <a:pt x="2661213" y="4875628"/>
                </a:cubicBezTo>
                <a:cubicBezTo>
                  <a:pt x="2701099" y="4799561"/>
                  <a:pt x="2760600" y="4740933"/>
                  <a:pt x="2829037" y="4699521"/>
                </a:cubicBezTo>
                <a:lnTo>
                  <a:pt x="2725118" y="4365207"/>
                </a:lnTo>
                <a:lnTo>
                  <a:pt x="2623480" y="4360369"/>
                </a:lnTo>
                <a:lnTo>
                  <a:pt x="2533544" y="4347437"/>
                </a:lnTo>
                <a:lnTo>
                  <a:pt x="2500556" y="4342823"/>
                </a:lnTo>
                <a:lnTo>
                  <a:pt x="2498788" y="4342439"/>
                </a:lnTo>
                <a:lnTo>
                  <a:pt x="2476069" y="4339172"/>
                </a:lnTo>
                <a:lnTo>
                  <a:pt x="2407221" y="4322513"/>
                </a:lnTo>
                <a:lnTo>
                  <a:pt x="2386015" y="4317898"/>
                </a:lnTo>
                <a:lnTo>
                  <a:pt x="2376694" y="4315126"/>
                </a:lnTo>
                <a:lnTo>
                  <a:pt x="2333409" y="4304652"/>
                </a:lnTo>
                <a:lnTo>
                  <a:pt x="2281686" y="4286871"/>
                </a:lnTo>
                <a:lnTo>
                  <a:pt x="2274752" y="4284809"/>
                </a:lnTo>
                <a:lnTo>
                  <a:pt x="2265900" y="4281444"/>
                </a:lnTo>
                <a:lnTo>
                  <a:pt x="2196162" y="4257471"/>
                </a:lnTo>
                <a:lnTo>
                  <a:pt x="2116944" y="4221730"/>
                </a:lnTo>
                <a:lnTo>
                  <a:pt x="1964199" y="4535622"/>
                </a:lnTo>
                <a:cubicBezTo>
                  <a:pt x="1997111" y="4575944"/>
                  <a:pt x="2024791" y="4621714"/>
                  <a:pt x="2042880" y="4673804"/>
                </a:cubicBezTo>
                <a:cubicBezTo>
                  <a:pt x="2124831" y="4911591"/>
                  <a:pt x="1998854" y="5170955"/>
                  <a:pt x="1761066" y="5252906"/>
                </a:cubicBezTo>
                <a:cubicBezTo>
                  <a:pt x="1523280" y="5334856"/>
                  <a:pt x="1264133" y="5208880"/>
                  <a:pt x="1181966" y="4971093"/>
                </a:cubicBezTo>
                <a:cubicBezTo>
                  <a:pt x="1100016" y="4733305"/>
                  <a:pt x="1225992" y="4474160"/>
                  <a:pt x="1463779" y="4391991"/>
                </a:cubicBezTo>
                <a:cubicBezTo>
                  <a:pt x="1544857" y="4363875"/>
                  <a:pt x="1628333" y="4361696"/>
                  <a:pt x="1706578" y="4378478"/>
                </a:cubicBezTo>
                <a:lnTo>
                  <a:pt x="1856791" y="4069671"/>
                </a:lnTo>
                <a:lnTo>
                  <a:pt x="1823484" y="4046567"/>
                </a:lnTo>
                <a:cubicBezTo>
                  <a:pt x="1672630" y="3931475"/>
                  <a:pt x="1543243" y="3789672"/>
                  <a:pt x="1442359" y="3628209"/>
                </a:cubicBezTo>
                <a:lnTo>
                  <a:pt x="1426719" y="3600437"/>
                </a:lnTo>
                <a:lnTo>
                  <a:pt x="1168670" y="3788479"/>
                </a:lnTo>
                <a:cubicBezTo>
                  <a:pt x="1178696" y="3839479"/>
                  <a:pt x="1181748" y="3892878"/>
                  <a:pt x="1173248" y="3947366"/>
                </a:cubicBezTo>
                <a:cubicBezTo>
                  <a:pt x="1134234" y="4195832"/>
                  <a:pt x="901241" y="4365618"/>
                  <a:pt x="652775" y="4326604"/>
                </a:cubicBezTo>
                <a:cubicBezTo>
                  <a:pt x="404308" y="4287590"/>
                  <a:pt x="234524" y="4054599"/>
                  <a:pt x="273538" y="3806133"/>
                </a:cubicBezTo>
                <a:cubicBezTo>
                  <a:pt x="312550" y="3557666"/>
                  <a:pt x="545543" y="3387880"/>
                  <a:pt x="794010" y="3426894"/>
                </a:cubicBezTo>
                <a:cubicBezTo>
                  <a:pt x="878794" y="3440189"/>
                  <a:pt x="953551" y="3477460"/>
                  <a:pt x="1014796" y="3528896"/>
                </a:cubicBezTo>
                <a:lnTo>
                  <a:pt x="1296687" y="3323455"/>
                </a:lnTo>
                <a:lnTo>
                  <a:pt x="1266435" y="3234719"/>
                </a:lnTo>
                <a:cubicBezTo>
                  <a:pt x="1239348" y="3141227"/>
                  <a:pt x="1220707" y="3044143"/>
                  <a:pt x="1211389" y="2944348"/>
                </a:cubicBezTo>
                <a:cubicBezTo>
                  <a:pt x="1216021" y="2989927"/>
                  <a:pt x="1222769" y="3034881"/>
                  <a:pt x="1231534" y="3079109"/>
                </a:cubicBezTo>
                <a:lnTo>
                  <a:pt x="1242186" y="3122192"/>
                </a:lnTo>
                <a:lnTo>
                  <a:pt x="1225569" y="3035422"/>
                </a:lnTo>
                <a:cubicBezTo>
                  <a:pt x="1213648" y="2957401"/>
                  <a:pt x="1207465" y="2877492"/>
                  <a:pt x="1207465" y="2796140"/>
                </a:cubicBezTo>
                <a:lnTo>
                  <a:pt x="1210868" y="2728750"/>
                </a:lnTo>
                <a:lnTo>
                  <a:pt x="856998" y="2710484"/>
                </a:lnTo>
                <a:cubicBezTo>
                  <a:pt x="832587" y="2756691"/>
                  <a:pt x="801419" y="2800063"/>
                  <a:pt x="760444" y="2836897"/>
                </a:cubicBezTo>
                <a:cubicBezTo>
                  <a:pt x="573658" y="3005375"/>
                  <a:pt x="285742" y="2990553"/>
                  <a:pt x="117265" y="2803768"/>
                </a:cubicBezTo>
                <a:cubicBezTo>
                  <a:pt x="-51213" y="2616982"/>
                  <a:pt x="-36392" y="2329067"/>
                  <a:pt x="150394" y="2160589"/>
                </a:cubicBezTo>
                <a:cubicBezTo>
                  <a:pt x="243787" y="2076350"/>
                  <a:pt x="362462" y="2037936"/>
                  <a:pt x="478849" y="2043930"/>
                </a:cubicBezTo>
                <a:cubicBezTo>
                  <a:pt x="595236" y="2049924"/>
                  <a:pt x="709334" y="2100325"/>
                  <a:pt x="793573" y="2193718"/>
                </a:cubicBezTo>
                <a:cubicBezTo>
                  <a:pt x="851113" y="2257578"/>
                  <a:pt x="885549" y="2333425"/>
                  <a:pt x="900807" y="2412106"/>
                </a:cubicBezTo>
                <a:lnTo>
                  <a:pt x="1249185" y="2430064"/>
                </a:lnTo>
                <a:lnTo>
                  <a:pt x="1266435" y="2357995"/>
                </a:lnTo>
                <a:cubicBezTo>
                  <a:pt x="1320608" y="2171011"/>
                  <a:pt x="1408560" y="1998397"/>
                  <a:pt x="1523257" y="1847205"/>
                </a:cubicBezTo>
                <a:lnTo>
                  <a:pt x="1547534" y="1818030"/>
                </a:lnTo>
                <a:lnTo>
                  <a:pt x="1228823" y="1499320"/>
                </a:lnTo>
                <a:cubicBezTo>
                  <a:pt x="1180003" y="1517193"/>
                  <a:pt x="1127694" y="1528525"/>
                  <a:pt x="1072552" y="1528525"/>
                </a:cubicBezTo>
                <a:cubicBezTo>
                  <a:pt x="821033" y="1528525"/>
                  <a:pt x="617248" y="1324740"/>
                  <a:pt x="617248" y="1073222"/>
                </a:cubicBezTo>
                <a:cubicBezTo>
                  <a:pt x="617248" y="821703"/>
                  <a:pt x="821033" y="617918"/>
                  <a:pt x="1072552" y="617918"/>
                </a:cubicBezTo>
                <a:cubicBezTo>
                  <a:pt x="1324070" y="617918"/>
                  <a:pt x="1527855" y="821703"/>
                  <a:pt x="1527855" y="1073222"/>
                </a:cubicBezTo>
                <a:cubicBezTo>
                  <a:pt x="1527855" y="1159095"/>
                  <a:pt x="1502791" y="1238430"/>
                  <a:pt x="1461379" y="1307084"/>
                </a:cubicBezTo>
                <a:lnTo>
                  <a:pt x="1756431" y="1602259"/>
                </a:lnTo>
                <a:lnTo>
                  <a:pt x="1823484" y="1546148"/>
                </a:lnTo>
                <a:cubicBezTo>
                  <a:pt x="1936624" y="1459830"/>
                  <a:pt x="2061840" y="1388537"/>
                  <a:pt x="2196162" y="1335245"/>
                </a:cubicBezTo>
                <a:lnTo>
                  <a:pt x="2296381" y="1300793"/>
                </a:lnTo>
                <a:lnTo>
                  <a:pt x="2272820" y="877065"/>
                </a:lnTo>
                <a:cubicBezTo>
                  <a:pt x="2224434" y="857884"/>
                  <a:pt x="2178010" y="831512"/>
                  <a:pt x="2136817" y="794678"/>
                </a:cubicBezTo>
                <a:cubicBezTo>
                  <a:pt x="1949378" y="627072"/>
                  <a:pt x="1933467" y="339157"/>
                  <a:pt x="2101073" y="151717"/>
                </a:cubicBezTo>
                <a:cubicBezTo>
                  <a:pt x="2184876" y="57997"/>
                  <a:pt x="2298756" y="7159"/>
                  <a:pt x="2415116" y="703"/>
                </a:cubicBezTo>
                <a:close/>
              </a:path>
            </a:pathLst>
          </a:custGeom>
          <a:solidFill>
            <a:schemeClr val="accent4"/>
          </a:solidFill>
          <a:ln w="133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032184-0747-143D-E0CF-6A01E62EECF9}"/>
              </a:ext>
            </a:extLst>
          </p:cNvPr>
          <p:cNvGrpSpPr/>
          <p:nvPr/>
        </p:nvGrpSpPr>
        <p:grpSpPr>
          <a:xfrm>
            <a:off x="4182413" y="2931748"/>
            <a:ext cx="811985" cy="938082"/>
            <a:chOff x="4360941" y="1395431"/>
            <a:chExt cx="3470118" cy="4009022"/>
          </a:xfrm>
          <a:solidFill>
            <a:schemeClr val="accent2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33BDF0-A89E-4870-B9CB-DA0899141087}"/>
                </a:ext>
              </a:extLst>
            </p:cNvPr>
            <p:cNvSpPr/>
            <p:nvPr/>
          </p:nvSpPr>
          <p:spPr>
            <a:xfrm>
              <a:off x="4360941" y="1395431"/>
              <a:ext cx="3470118" cy="2960822"/>
            </a:xfrm>
            <a:custGeom>
              <a:avLst/>
              <a:gdLst>
                <a:gd name="connsiteX0" fmla="*/ 96951 w 3470118"/>
                <a:gd name="connsiteY0" fmla="*/ 69239 h 2960822"/>
                <a:gd name="connsiteX1" fmla="*/ 1835266 w 3470118"/>
                <a:gd name="connsiteY1" fmla="*/ 2960762 h 2960822"/>
                <a:gd name="connsiteX2" fmla="*/ 3411423 w 3470118"/>
                <a:gd name="connsiteY2" fmla="*/ 192359 h 2960822"/>
                <a:gd name="connsiteX3" fmla="*/ 2526225 w 3470118"/>
                <a:gd name="connsiteY3" fmla="*/ 740784 h 2960822"/>
                <a:gd name="connsiteX4" fmla="*/ 1804597 w 3470118"/>
                <a:gd name="connsiteY4" fmla="*/ -61 h 2960822"/>
                <a:gd name="connsiteX5" fmla="*/ 1159941 w 3470118"/>
                <a:gd name="connsiteY5" fmla="*/ 634944 h 29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0118" h="2960822">
                  <a:moveTo>
                    <a:pt x="96951" y="69239"/>
                  </a:moveTo>
                  <a:cubicBezTo>
                    <a:pt x="96951" y="69239"/>
                    <a:pt x="-617423" y="2930161"/>
                    <a:pt x="1835266" y="2960762"/>
                  </a:cubicBezTo>
                  <a:cubicBezTo>
                    <a:pt x="1835266" y="2960762"/>
                    <a:pt x="3834779" y="2934554"/>
                    <a:pt x="3411423" y="192359"/>
                  </a:cubicBezTo>
                  <a:lnTo>
                    <a:pt x="2526225" y="740784"/>
                  </a:lnTo>
                  <a:lnTo>
                    <a:pt x="1804597" y="-61"/>
                  </a:lnTo>
                  <a:lnTo>
                    <a:pt x="1159941" y="634944"/>
                  </a:lnTo>
                  <a:close/>
                </a:path>
              </a:pathLst>
            </a:custGeom>
            <a:grpFill/>
            <a:ln w="2188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9847D2D-B0FF-9698-A518-C8A26CBB4DBA}"/>
                </a:ext>
              </a:extLst>
            </p:cNvPr>
            <p:cNvSpPr/>
            <p:nvPr/>
          </p:nvSpPr>
          <p:spPr>
            <a:xfrm>
              <a:off x="5917999" y="4297957"/>
              <a:ext cx="356003" cy="1106496"/>
            </a:xfrm>
            <a:custGeom>
              <a:avLst/>
              <a:gdLst>
                <a:gd name="connsiteX0" fmla="*/ 160 w 356003"/>
                <a:gd name="connsiteY0" fmla="*/ 97 h 1106496"/>
                <a:gd name="connsiteX1" fmla="*/ 356163 w 356003"/>
                <a:gd name="connsiteY1" fmla="*/ 97 h 1106496"/>
                <a:gd name="connsiteX2" fmla="*/ 356163 w 356003"/>
                <a:gd name="connsiteY2" fmla="*/ 1106593 h 1106496"/>
                <a:gd name="connsiteX3" fmla="*/ 160 w 356003"/>
                <a:gd name="connsiteY3" fmla="*/ 1106593 h 110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03" h="1106496">
                  <a:moveTo>
                    <a:pt x="160" y="97"/>
                  </a:moveTo>
                  <a:lnTo>
                    <a:pt x="356163" y="97"/>
                  </a:lnTo>
                  <a:lnTo>
                    <a:pt x="356163" y="1106593"/>
                  </a:lnTo>
                  <a:lnTo>
                    <a:pt x="160" y="1106593"/>
                  </a:lnTo>
                  <a:close/>
                </a:path>
              </a:pathLst>
            </a:custGeom>
            <a:grpFill/>
            <a:ln w="2188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428500-9B8A-5B74-4170-338F8ACF1015}"/>
              </a:ext>
            </a:extLst>
          </p:cNvPr>
          <p:cNvGrpSpPr/>
          <p:nvPr/>
        </p:nvGrpSpPr>
        <p:grpSpPr>
          <a:xfrm>
            <a:off x="4119192" y="2510885"/>
            <a:ext cx="888354" cy="310135"/>
            <a:chOff x="5920845" y="3665984"/>
            <a:chExt cx="717341" cy="250432"/>
          </a:xfrm>
          <a:solidFill>
            <a:schemeClr val="accent2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A1E23BB-DD03-52CE-CED1-E3468E9F6451}"/>
                </a:ext>
              </a:extLst>
            </p:cNvPr>
            <p:cNvSpPr/>
            <p:nvPr/>
          </p:nvSpPr>
          <p:spPr>
            <a:xfrm>
              <a:off x="6556814" y="3787779"/>
              <a:ext cx="81372" cy="813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D31549-4F7E-AB35-4B5C-55162E3873F6}"/>
                </a:ext>
              </a:extLst>
            </p:cNvPr>
            <p:cNvSpPr/>
            <p:nvPr/>
          </p:nvSpPr>
          <p:spPr>
            <a:xfrm>
              <a:off x="5920845" y="3835044"/>
              <a:ext cx="81372" cy="813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8E343A5-857E-1EBC-292D-0EDEE337EF55}"/>
                </a:ext>
              </a:extLst>
            </p:cNvPr>
            <p:cNvSpPr/>
            <p:nvPr/>
          </p:nvSpPr>
          <p:spPr>
            <a:xfrm>
              <a:off x="6328854" y="3794772"/>
              <a:ext cx="81372" cy="813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8D9C42-B8CF-B2DF-825D-F0A59DB30D18}"/>
                </a:ext>
              </a:extLst>
            </p:cNvPr>
            <p:cNvSpPr/>
            <p:nvPr/>
          </p:nvSpPr>
          <p:spPr>
            <a:xfrm>
              <a:off x="6126657" y="3665984"/>
              <a:ext cx="81372" cy="813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E469C3-108A-40E7-59F2-279815D69D1C}"/>
              </a:ext>
            </a:extLst>
          </p:cNvPr>
          <p:cNvGrpSpPr/>
          <p:nvPr/>
        </p:nvGrpSpPr>
        <p:grpSpPr>
          <a:xfrm>
            <a:off x="9824743" y="2676675"/>
            <a:ext cx="1039688" cy="988834"/>
            <a:chOff x="838191" y="2629637"/>
            <a:chExt cx="3173933" cy="3018690"/>
          </a:xfrm>
          <a:solidFill>
            <a:schemeClr val="accent2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ECD45C-0654-A273-E9F7-B7477AC0D2FD}"/>
                </a:ext>
              </a:extLst>
            </p:cNvPr>
            <p:cNvSpPr/>
            <p:nvPr/>
          </p:nvSpPr>
          <p:spPr>
            <a:xfrm>
              <a:off x="1286066" y="3233384"/>
              <a:ext cx="2278243" cy="2414943"/>
            </a:xfrm>
            <a:custGeom>
              <a:avLst/>
              <a:gdLst>
                <a:gd name="connsiteX0" fmla="*/ 1139122 w 2278243"/>
                <a:gd name="connsiteY0" fmla="*/ 0 h 2414943"/>
                <a:gd name="connsiteX1" fmla="*/ 2276225 w 2278243"/>
                <a:gd name="connsiteY1" fmla="*/ 1117876 h 2414943"/>
                <a:gd name="connsiteX2" fmla="*/ 2277234 w 2278243"/>
                <a:gd name="connsiteY2" fmla="*/ 1124942 h 2414943"/>
                <a:gd name="connsiteX3" fmla="*/ 2278244 w 2278243"/>
                <a:gd name="connsiteY3" fmla="*/ 1131963 h 2414943"/>
                <a:gd name="connsiteX4" fmla="*/ 2278244 w 2278243"/>
                <a:gd name="connsiteY4" fmla="*/ 2263926 h 2414943"/>
                <a:gd name="connsiteX5" fmla="*/ 2240661 w 2278243"/>
                <a:gd name="connsiteY5" fmla="*/ 2370065 h 2414943"/>
                <a:gd name="connsiteX6" fmla="*/ 2151685 w 2278243"/>
                <a:gd name="connsiteY6" fmla="*/ 2414944 h 2414943"/>
                <a:gd name="connsiteX7" fmla="*/ 1392240 w 2278243"/>
                <a:gd name="connsiteY7" fmla="*/ 2414944 h 2414943"/>
                <a:gd name="connsiteX8" fmla="*/ 1392240 w 2278243"/>
                <a:gd name="connsiteY8" fmla="*/ 1509300 h 2414943"/>
                <a:gd name="connsiteX9" fmla="*/ 885958 w 2278243"/>
                <a:gd name="connsiteY9" fmla="*/ 1509300 h 2414943"/>
                <a:gd name="connsiteX10" fmla="*/ 885958 w 2278243"/>
                <a:gd name="connsiteY10" fmla="*/ 2414944 h 2414943"/>
                <a:gd name="connsiteX11" fmla="*/ 126605 w 2278243"/>
                <a:gd name="connsiteY11" fmla="*/ 2414944 h 2414943"/>
                <a:gd name="connsiteX12" fmla="*/ 37628 w 2278243"/>
                <a:gd name="connsiteY12" fmla="*/ 2370065 h 2414943"/>
                <a:gd name="connsiteX13" fmla="*/ 0 w 2278243"/>
                <a:gd name="connsiteY13" fmla="*/ 2263926 h 2414943"/>
                <a:gd name="connsiteX14" fmla="*/ 0 w 2278243"/>
                <a:gd name="connsiteY14" fmla="*/ 1131963 h 2414943"/>
                <a:gd name="connsiteX15" fmla="*/ 1973 w 2278243"/>
                <a:gd name="connsiteY15" fmla="*/ 1117876 h 2414943"/>
                <a:gd name="connsiteX16" fmla="*/ 1139122 w 2278243"/>
                <a:gd name="connsiteY16" fmla="*/ 0 h 2414943"/>
                <a:gd name="connsiteX17" fmla="*/ 1139122 w 2278243"/>
                <a:gd name="connsiteY17" fmla="*/ 0 h 2414943"/>
                <a:gd name="connsiteX18" fmla="*/ 1139122 w 2278243"/>
                <a:gd name="connsiteY18" fmla="*/ 0 h 24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8243" h="2414943">
                  <a:moveTo>
                    <a:pt x="1139122" y="0"/>
                  </a:moveTo>
                  <a:lnTo>
                    <a:pt x="2276225" y="1117876"/>
                  </a:lnTo>
                  <a:cubicBezTo>
                    <a:pt x="2276225" y="1119436"/>
                    <a:pt x="2276546" y="1121776"/>
                    <a:pt x="2277234" y="1124942"/>
                  </a:cubicBezTo>
                  <a:cubicBezTo>
                    <a:pt x="2277876" y="1128063"/>
                    <a:pt x="2278244" y="1130357"/>
                    <a:pt x="2278244" y="1131963"/>
                  </a:cubicBezTo>
                  <a:lnTo>
                    <a:pt x="2278244" y="2263926"/>
                  </a:lnTo>
                  <a:cubicBezTo>
                    <a:pt x="2278244" y="2304813"/>
                    <a:pt x="2265716" y="2340238"/>
                    <a:pt x="2240661" y="2370065"/>
                  </a:cubicBezTo>
                  <a:cubicBezTo>
                    <a:pt x="2215606" y="2399892"/>
                    <a:pt x="2185963" y="2414944"/>
                    <a:pt x="2151685" y="2414944"/>
                  </a:cubicBezTo>
                  <a:lnTo>
                    <a:pt x="1392240" y="2414944"/>
                  </a:lnTo>
                  <a:lnTo>
                    <a:pt x="1392240" y="1509300"/>
                  </a:lnTo>
                  <a:lnTo>
                    <a:pt x="885958" y="1509300"/>
                  </a:lnTo>
                  <a:lnTo>
                    <a:pt x="885958" y="2414944"/>
                  </a:lnTo>
                  <a:lnTo>
                    <a:pt x="126605" y="2414944"/>
                  </a:lnTo>
                  <a:cubicBezTo>
                    <a:pt x="92327" y="2414944"/>
                    <a:pt x="62637" y="2399984"/>
                    <a:pt x="37628" y="2370065"/>
                  </a:cubicBezTo>
                  <a:cubicBezTo>
                    <a:pt x="12573" y="2340284"/>
                    <a:pt x="0" y="2304813"/>
                    <a:pt x="0" y="2263926"/>
                  </a:cubicBezTo>
                  <a:lnTo>
                    <a:pt x="0" y="1131963"/>
                  </a:lnTo>
                  <a:cubicBezTo>
                    <a:pt x="0" y="1125677"/>
                    <a:pt x="734" y="1120950"/>
                    <a:pt x="1973" y="1117876"/>
                  </a:cubicBezTo>
                  <a:lnTo>
                    <a:pt x="1139122" y="0"/>
                  </a:lnTo>
                  <a:lnTo>
                    <a:pt x="1139122" y="0"/>
                  </a:lnTo>
                  <a:lnTo>
                    <a:pt x="1139122" y="0"/>
                  </a:lnTo>
                  <a:close/>
                </a:path>
              </a:pathLst>
            </a:custGeom>
            <a:grpFill/>
            <a:ln w="45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AE2DA1A-7D79-6C0A-D209-62E07C33B0AD}"/>
                </a:ext>
              </a:extLst>
            </p:cNvPr>
            <p:cNvSpPr/>
            <p:nvPr/>
          </p:nvSpPr>
          <p:spPr>
            <a:xfrm>
              <a:off x="838191" y="2629637"/>
              <a:ext cx="3173933" cy="1772267"/>
            </a:xfrm>
            <a:custGeom>
              <a:avLst/>
              <a:gdLst>
                <a:gd name="connsiteX0" fmla="*/ 21897 w 3173933"/>
                <a:gd name="connsiteY0" fmla="*/ 1466853 h 1772267"/>
                <a:gd name="connsiteX1" fmla="*/ 453014 w 3173933"/>
                <a:gd name="connsiteY1" fmla="*/ 1039728 h 1772267"/>
                <a:gd name="connsiteX2" fmla="*/ 453014 w 3173933"/>
                <a:gd name="connsiteY2" fmla="*/ 82139 h 1772267"/>
                <a:gd name="connsiteX3" fmla="*/ 470773 w 3173933"/>
                <a:gd name="connsiteY3" fmla="*/ 28175 h 1772267"/>
                <a:gd name="connsiteX4" fmla="*/ 516019 w 3173933"/>
                <a:gd name="connsiteY4" fmla="*/ 7067 h 1772267"/>
                <a:gd name="connsiteX5" fmla="*/ 893997 w 3173933"/>
                <a:gd name="connsiteY5" fmla="*/ 7067 h 1772267"/>
                <a:gd name="connsiteX6" fmla="*/ 939289 w 3173933"/>
                <a:gd name="connsiteY6" fmla="*/ 28175 h 1772267"/>
                <a:gd name="connsiteX7" fmla="*/ 957001 w 3173933"/>
                <a:gd name="connsiteY7" fmla="*/ 82139 h 1772267"/>
                <a:gd name="connsiteX8" fmla="*/ 957001 w 3173933"/>
                <a:gd name="connsiteY8" fmla="*/ 539780 h 1772267"/>
                <a:gd name="connsiteX9" fmla="*/ 1437310 w 3173933"/>
                <a:gd name="connsiteY9" fmla="*/ 61031 h 1772267"/>
                <a:gd name="connsiteX10" fmla="*/ 1586905 w 3173933"/>
                <a:gd name="connsiteY10" fmla="*/ 0 h 1772267"/>
                <a:gd name="connsiteX11" fmla="*/ 1736500 w 3173933"/>
                <a:gd name="connsiteY11" fmla="*/ 61031 h 1772267"/>
                <a:gd name="connsiteX12" fmla="*/ 3152050 w 3173933"/>
                <a:gd name="connsiteY12" fmla="*/ 1466853 h 1772267"/>
                <a:gd name="connsiteX13" fmla="*/ 3173709 w 3173933"/>
                <a:gd name="connsiteY13" fmla="*/ 1517284 h 1772267"/>
                <a:gd name="connsiteX14" fmla="*/ 3159943 w 3173933"/>
                <a:gd name="connsiteY14" fmla="*/ 1572487 h 1772267"/>
                <a:gd name="connsiteX15" fmla="*/ 3037881 w 3173933"/>
                <a:gd name="connsiteY15" fmla="*/ 1746173 h 1772267"/>
                <a:gd name="connsiteX16" fmla="*/ 2996536 w 3173933"/>
                <a:gd name="connsiteY16" fmla="*/ 1772008 h 1772267"/>
                <a:gd name="connsiteX17" fmla="*/ 2949272 w 3173933"/>
                <a:gd name="connsiteY17" fmla="*/ 1755580 h 1772267"/>
                <a:gd name="connsiteX18" fmla="*/ 1586951 w 3173933"/>
                <a:gd name="connsiteY18" fmla="*/ 401336 h 1772267"/>
                <a:gd name="connsiteX19" fmla="*/ 224630 w 3173933"/>
                <a:gd name="connsiteY19" fmla="*/ 1755534 h 1772267"/>
                <a:gd name="connsiteX20" fmla="*/ 183285 w 3173933"/>
                <a:gd name="connsiteY20" fmla="*/ 1771916 h 1772267"/>
                <a:gd name="connsiteX21" fmla="*/ 177366 w 3173933"/>
                <a:gd name="connsiteY21" fmla="*/ 1771916 h 1772267"/>
                <a:gd name="connsiteX22" fmla="*/ 136021 w 3173933"/>
                <a:gd name="connsiteY22" fmla="*/ 1746127 h 1772267"/>
                <a:gd name="connsiteX23" fmla="*/ 13959 w 3173933"/>
                <a:gd name="connsiteY23" fmla="*/ 1572487 h 1772267"/>
                <a:gd name="connsiteX24" fmla="*/ 238 w 3173933"/>
                <a:gd name="connsiteY24" fmla="*/ 1517284 h 1772267"/>
                <a:gd name="connsiteX25" fmla="*/ 21897 w 3173933"/>
                <a:gd name="connsiteY25" fmla="*/ 1466853 h 1772267"/>
                <a:gd name="connsiteX26" fmla="*/ 21897 w 3173933"/>
                <a:gd name="connsiteY26" fmla="*/ 1466853 h 17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73933" h="1772267">
                  <a:moveTo>
                    <a:pt x="21897" y="1466853"/>
                  </a:moveTo>
                  <a:lnTo>
                    <a:pt x="453014" y="1039728"/>
                  </a:lnTo>
                  <a:lnTo>
                    <a:pt x="453014" y="82139"/>
                  </a:lnTo>
                  <a:cubicBezTo>
                    <a:pt x="453014" y="60251"/>
                    <a:pt x="458934" y="42263"/>
                    <a:pt x="470773" y="28175"/>
                  </a:cubicBezTo>
                  <a:cubicBezTo>
                    <a:pt x="482520" y="14088"/>
                    <a:pt x="497618" y="7067"/>
                    <a:pt x="516019" y="7067"/>
                  </a:cubicBezTo>
                  <a:lnTo>
                    <a:pt x="893997" y="7067"/>
                  </a:lnTo>
                  <a:cubicBezTo>
                    <a:pt x="912398" y="7067"/>
                    <a:pt x="927496" y="14088"/>
                    <a:pt x="939289" y="28175"/>
                  </a:cubicBezTo>
                  <a:cubicBezTo>
                    <a:pt x="951082" y="42263"/>
                    <a:pt x="957001" y="60297"/>
                    <a:pt x="957001" y="82139"/>
                  </a:cubicBezTo>
                  <a:lnTo>
                    <a:pt x="957001" y="539780"/>
                  </a:lnTo>
                  <a:lnTo>
                    <a:pt x="1437310" y="61031"/>
                  </a:lnTo>
                  <a:cubicBezTo>
                    <a:pt x="1479298" y="20328"/>
                    <a:pt x="1529178" y="0"/>
                    <a:pt x="1586905" y="0"/>
                  </a:cubicBezTo>
                  <a:cubicBezTo>
                    <a:pt x="1644632" y="0"/>
                    <a:pt x="1694512" y="20328"/>
                    <a:pt x="1736500" y="61031"/>
                  </a:cubicBezTo>
                  <a:lnTo>
                    <a:pt x="3152050" y="1466853"/>
                  </a:lnTo>
                  <a:cubicBezTo>
                    <a:pt x="3165174" y="1479335"/>
                    <a:pt x="3172379" y="1496176"/>
                    <a:pt x="3173709" y="1517284"/>
                  </a:cubicBezTo>
                  <a:cubicBezTo>
                    <a:pt x="3175040" y="1538393"/>
                    <a:pt x="3170451" y="1556839"/>
                    <a:pt x="3159943" y="1572487"/>
                  </a:cubicBezTo>
                  <a:lnTo>
                    <a:pt x="3037881" y="1746173"/>
                  </a:lnTo>
                  <a:cubicBezTo>
                    <a:pt x="3027373" y="1760261"/>
                    <a:pt x="3013606" y="1768842"/>
                    <a:pt x="2996536" y="1772008"/>
                  </a:cubicBezTo>
                  <a:cubicBezTo>
                    <a:pt x="2980797" y="1773568"/>
                    <a:pt x="2965011" y="1768107"/>
                    <a:pt x="2949272" y="1755580"/>
                  </a:cubicBezTo>
                  <a:lnTo>
                    <a:pt x="1586951" y="401336"/>
                  </a:lnTo>
                  <a:lnTo>
                    <a:pt x="224630" y="1755534"/>
                  </a:lnTo>
                  <a:cubicBezTo>
                    <a:pt x="214122" y="1766456"/>
                    <a:pt x="200356" y="1771916"/>
                    <a:pt x="183285" y="1771916"/>
                  </a:cubicBezTo>
                  <a:lnTo>
                    <a:pt x="177366" y="1771916"/>
                  </a:lnTo>
                  <a:cubicBezTo>
                    <a:pt x="160341" y="1768842"/>
                    <a:pt x="146575" y="1760169"/>
                    <a:pt x="136021" y="1746127"/>
                  </a:cubicBezTo>
                  <a:lnTo>
                    <a:pt x="13959" y="1572487"/>
                  </a:lnTo>
                  <a:cubicBezTo>
                    <a:pt x="3450" y="1556839"/>
                    <a:pt x="-1138" y="1538393"/>
                    <a:pt x="238" y="1517284"/>
                  </a:cubicBezTo>
                  <a:cubicBezTo>
                    <a:pt x="1569" y="1496222"/>
                    <a:pt x="8819" y="1479381"/>
                    <a:pt x="21897" y="1466853"/>
                  </a:cubicBezTo>
                  <a:lnTo>
                    <a:pt x="21897" y="1466853"/>
                  </a:lnTo>
                  <a:close/>
                </a:path>
              </a:pathLst>
            </a:custGeom>
            <a:grpFill/>
            <a:ln w="45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60B8B90-2598-D897-E861-0D891104436B}"/>
              </a:ext>
            </a:extLst>
          </p:cNvPr>
          <p:cNvGrpSpPr/>
          <p:nvPr/>
        </p:nvGrpSpPr>
        <p:grpSpPr>
          <a:xfrm rot="3977012">
            <a:off x="10183196" y="3598504"/>
            <a:ext cx="284133" cy="137258"/>
            <a:chOff x="5964822" y="3643905"/>
            <a:chExt cx="389296" cy="188059"/>
          </a:xfrm>
          <a:solidFill>
            <a:schemeClr val="accent2"/>
          </a:solidFill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740310C-ECBB-D347-4118-1199EB5B2E6B}"/>
                </a:ext>
              </a:extLst>
            </p:cNvPr>
            <p:cNvSpPr/>
            <p:nvPr/>
          </p:nvSpPr>
          <p:spPr>
            <a:xfrm>
              <a:off x="5964822" y="3643905"/>
              <a:ext cx="81371" cy="81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05962D-065F-4396-90BC-6202F67F103C}"/>
                </a:ext>
              </a:extLst>
            </p:cNvPr>
            <p:cNvSpPr/>
            <p:nvPr/>
          </p:nvSpPr>
          <p:spPr>
            <a:xfrm>
              <a:off x="6272747" y="3750591"/>
              <a:ext cx="81371" cy="813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43D54F2-320F-07D0-E717-02DE2A2CE644}"/>
                </a:ext>
              </a:extLst>
            </p:cNvPr>
            <p:cNvSpPr/>
            <p:nvPr/>
          </p:nvSpPr>
          <p:spPr>
            <a:xfrm>
              <a:off x="6126657" y="3665984"/>
              <a:ext cx="81372" cy="813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8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3889 L 1.25E-6 1.85185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2.2222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02E954D-B556-A46C-3B19-1D78CBD406DF}"/>
              </a:ext>
            </a:extLst>
          </p:cNvPr>
          <p:cNvSpPr txBox="1"/>
          <p:nvPr/>
        </p:nvSpPr>
        <p:spPr>
          <a:xfrm>
            <a:off x="6196873" y="2506189"/>
            <a:ext cx="636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cs typeface="+mn-ea"/>
                <a:sym typeface="+mn-lt"/>
              </a:rPr>
              <a:t>Demo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6E5E67A-98FF-BDA9-DE2E-C04CD3416609}"/>
              </a:ext>
            </a:extLst>
          </p:cNvPr>
          <p:cNvSpPr/>
          <p:nvPr/>
        </p:nvSpPr>
        <p:spPr>
          <a:xfrm>
            <a:off x="762000" y="755371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1B6A97-BC3D-5228-D2CA-2A716D575922}"/>
              </a:ext>
            </a:extLst>
          </p:cNvPr>
          <p:cNvSpPr/>
          <p:nvPr/>
        </p:nvSpPr>
        <p:spPr>
          <a:xfrm>
            <a:off x="1755977" y="1980371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96284-9AD2-0EC8-9EFB-AD5733B1D349}"/>
              </a:ext>
            </a:extLst>
          </p:cNvPr>
          <p:cNvSpPr/>
          <p:nvPr/>
        </p:nvSpPr>
        <p:spPr>
          <a:xfrm>
            <a:off x="3445322" y="795522"/>
            <a:ext cx="2413417" cy="3567659"/>
          </a:xfrm>
          <a:prstGeom prst="parallelogram">
            <a:avLst>
              <a:gd name="adj" fmla="val 43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2C884-4D9E-48F6-6E4E-B6813AD9021D}"/>
              </a:ext>
            </a:extLst>
          </p:cNvPr>
          <p:cNvCxnSpPr>
            <a:cxnSpLocks/>
          </p:cNvCxnSpPr>
          <p:nvPr/>
        </p:nvCxnSpPr>
        <p:spPr>
          <a:xfrm>
            <a:off x="1755977" y="5548030"/>
            <a:ext cx="331562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BEF195-D441-2ABF-6555-857D7E4EAD42}"/>
              </a:ext>
            </a:extLst>
          </p:cNvPr>
          <p:cNvCxnSpPr>
            <a:cxnSpLocks/>
          </p:cNvCxnSpPr>
          <p:nvPr/>
        </p:nvCxnSpPr>
        <p:spPr>
          <a:xfrm flipV="1">
            <a:off x="5071603" y="914400"/>
            <a:ext cx="1408025" cy="46336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02E954D-B556-A46C-3B19-1D78CBD406DF}"/>
              </a:ext>
            </a:extLst>
          </p:cNvPr>
          <p:cNvSpPr txBox="1"/>
          <p:nvPr/>
        </p:nvSpPr>
        <p:spPr>
          <a:xfrm>
            <a:off x="1114052" y="2194671"/>
            <a:ext cx="49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cs typeface="+mn-ea"/>
                <a:sym typeface="+mn-lt"/>
              </a:rPr>
              <a:t>Any Questions?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09143-9BF3-F890-9C78-4E69BC578AE0}"/>
              </a:ext>
            </a:extLst>
          </p:cNvPr>
          <p:cNvSpPr txBox="1"/>
          <p:nvPr/>
        </p:nvSpPr>
        <p:spPr>
          <a:xfrm>
            <a:off x="1114051" y="3060011"/>
            <a:ext cx="4902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cs typeface="+mn-ea"/>
                <a:sym typeface="+mn-lt"/>
              </a:rPr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818AD13-CCB7-D36E-3A45-6BB0876D5E32}"/>
              </a:ext>
            </a:extLst>
          </p:cNvPr>
          <p:cNvSpPr/>
          <p:nvPr/>
        </p:nvSpPr>
        <p:spPr>
          <a:xfrm>
            <a:off x="-200137" y="-205055"/>
            <a:ext cx="908797" cy="908797"/>
          </a:xfrm>
          <a:prstGeom prst="flowChartConnector">
            <a:avLst/>
          </a:prstGeom>
          <a:solidFill>
            <a:schemeClr val="accent1"/>
          </a:solidFill>
          <a:ln w="3841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76" name="Flowchart: Connector 275">
            <a:extLst>
              <a:ext uri="{FF2B5EF4-FFF2-40B4-BE49-F238E27FC236}">
                <a16:creationId xmlns:a16="http://schemas.microsoft.com/office/drawing/2014/main" id="{A5631024-DE98-B2F0-5D5B-056C7AEF9895}"/>
              </a:ext>
            </a:extLst>
          </p:cNvPr>
          <p:cNvSpPr/>
          <p:nvPr/>
        </p:nvSpPr>
        <p:spPr>
          <a:xfrm>
            <a:off x="6620856" y="848907"/>
            <a:ext cx="4595982" cy="4595982"/>
          </a:xfrm>
          <a:prstGeom prst="flowChartConnector">
            <a:avLst/>
          </a:prstGeom>
          <a:solidFill>
            <a:schemeClr val="accent1"/>
          </a:solidFill>
          <a:ln w="3841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93" name="Graphic 292" descr="Man carrying laptop">
            <a:extLst>
              <a:ext uri="{FF2B5EF4-FFF2-40B4-BE49-F238E27FC236}">
                <a16:creationId xmlns:a16="http://schemas.microsoft.com/office/drawing/2014/main" id="{270D96CA-AACD-46FF-B86D-C12FA68FB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305" y="2000053"/>
            <a:ext cx="2821118" cy="21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554633" y="565150"/>
            <a:ext cx="3216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cs typeface="+mn-ea"/>
                <a:sym typeface="+mn-lt"/>
              </a:rPr>
              <a:t>Disease</a:t>
            </a:r>
          </a:p>
          <a:p>
            <a:r>
              <a:rPr lang="en-US" sz="4000" b="1">
                <a:solidFill>
                  <a:schemeClr val="tx2"/>
                </a:solidFill>
                <a:cs typeface="+mn-ea"/>
                <a:sym typeface="+mn-lt"/>
              </a:rPr>
              <a:t>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95D77-4F2D-E600-724B-1D2CF511FFB8}"/>
              </a:ext>
            </a:extLst>
          </p:cNvPr>
          <p:cNvSpPr/>
          <p:nvPr/>
        </p:nvSpPr>
        <p:spPr>
          <a:xfrm>
            <a:off x="1" y="0"/>
            <a:ext cx="310296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51334-3F67-5F68-52DE-0AE1F151CD15}"/>
              </a:ext>
            </a:extLst>
          </p:cNvPr>
          <p:cNvSpPr/>
          <p:nvPr/>
        </p:nvSpPr>
        <p:spPr>
          <a:xfrm>
            <a:off x="554632" y="539750"/>
            <a:ext cx="4272201" cy="57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2E954D-B556-A46C-3B19-1D78CBD406DF}"/>
              </a:ext>
            </a:extLst>
          </p:cNvPr>
          <p:cNvSpPr txBox="1"/>
          <p:nvPr/>
        </p:nvSpPr>
        <p:spPr>
          <a:xfrm>
            <a:off x="5381464" y="1358942"/>
            <a:ext cx="6362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WHY Psoriasis</a:t>
            </a:r>
          </a:p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BFFF4-2636-3B22-EEB9-4C1FDAB95533}"/>
              </a:ext>
            </a:extLst>
          </p:cNvPr>
          <p:cNvSpPr txBox="1"/>
          <p:nvPr/>
        </p:nvSpPr>
        <p:spPr>
          <a:xfrm>
            <a:off x="5566787" y="4511492"/>
            <a:ext cx="551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786AF-7433-4357-B89A-319C8415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"/>
          <a:stretch/>
        </p:blipFill>
        <p:spPr>
          <a:xfrm>
            <a:off x="1632259" y="1358942"/>
            <a:ext cx="1998330" cy="3994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1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554633" y="565150"/>
            <a:ext cx="57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What is Psorsis 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68196B6-397E-0425-5468-1FA3EA34C689}"/>
              </a:ext>
            </a:extLst>
          </p:cNvPr>
          <p:cNvSpPr/>
          <p:nvPr/>
        </p:nvSpPr>
        <p:spPr>
          <a:xfrm>
            <a:off x="1389946" y="3429000"/>
            <a:ext cx="9412107" cy="897300"/>
          </a:xfrm>
          <a:prstGeom prst="chevron">
            <a:avLst>
              <a:gd name="adj" fmla="val 32328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0">
            <a:extLst>
              <a:ext uri="{FF2B5EF4-FFF2-40B4-BE49-F238E27FC236}">
                <a16:creationId xmlns:a16="http://schemas.microsoft.com/office/drawing/2014/main" id="{B926ACC1-25D4-C68C-D1EC-CF2AD25BC3C4}"/>
              </a:ext>
            </a:extLst>
          </p:cNvPr>
          <p:cNvGrpSpPr/>
          <p:nvPr/>
        </p:nvGrpSpPr>
        <p:grpSpPr>
          <a:xfrm>
            <a:off x="3644814" y="1916700"/>
            <a:ext cx="2017466" cy="2603211"/>
            <a:chOff x="4161023" y="2233954"/>
            <a:chExt cx="2017466" cy="260321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4033D9-01F7-1B13-6A35-204CE1CD9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9756" y="3037511"/>
              <a:ext cx="4060" cy="536956"/>
            </a:xfrm>
            <a:prstGeom prst="straightConnector1">
              <a:avLst/>
            </a:prstGeom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F0040B6-7B62-69A7-6714-2543A94B0FD6}"/>
                </a:ext>
              </a:extLst>
            </p:cNvPr>
            <p:cNvGrpSpPr/>
            <p:nvPr/>
          </p:nvGrpSpPr>
          <p:grpSpPr>
            <a:xfrm>
              <a:off x="4927659" y="3550780"/>
              <a:ext cx="642738" cy="1286385"/>
              <a:chOff x="4927659" y="3550780"/>
              <a:chExt cx="642738" cy="1286385"/>
            </a:xfrm>
          </p:grpSpPr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9E2A4C96-474A-FADD-DE8E-428F335CAF9E}"/>
                  </a:ext>
                </a:extLst>
              </p:cNvPr>
              <p:cNvSpPr/>
              <p:nvPr/>
            </p:nvSpPr>
            <p:spPr>
              <a:xfrm>
                <a:off x="5415685" y="3550780"/>
                <a:ext cx="154712" cy="18145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1D8B27-5D1A-725E-74E6-209F3F8177CC}"/>
                  </a:ext>
                </a:extLst>
              </p:cNvPr>
              <p:cNvSpPr/>
              <p:nvPr/>
            </p:nvSpPr>
            <p:spPr>
              <a:xfrm>
                <a:off x="4927659" y="3552643"/>
                <a:ext cx="487912" cy="128452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C47D71DB-8AF4-C908-D080-60FCF2737713}"/>
                  </a:ext>
                </a:extLst>
              </p:cNvPr>
              <p:cNvSpPr/>
              <p:nvPr/>
            </p:nvSpPr>
            <p:spPr>
              <a:xfrm flipV="1">
                <a:off x="5415685" y="4655337"/>
                <a:ext cx="147288" cy="18145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11566-74E9-860A-0F23-FFC27EFB73DC}"/>
                </a:ext>
              </a:extLst>
            </p:cNvPr>
            <p:cNvSpPr txBox="1"/>
            <p:nvPr/>
          </p:nvSpPr>
          <p:spPr>
            <a:xfrm>
              <a:off x="4161023" y="2233954"/>
              <a:ext cx="20174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Symptoms</a:t>
              </a:r>
              <a:r>
                <a:rPr lang="en-GB" sz="1100" dirty="0"/>
                <a:t>: Red, scaly patches on the skin, often itchy and sometimes painful.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71" name="Group 61">
            <a:extLst>
              <a:ext uri="{FF2B5EF4-FFF2-40B4-BE49-F238E27FC236}">
                <a16:creationId xmlns:a16="http://schemas.microsoft.com/office/drawing/2014/main" id="{64260B3A-F028-8515-E8C0-BF8E7EDC2926}"/>
              </a:ext>
            </a:extLst>
          </p:cNvPr>
          <p:cNvGrpSpPr/>
          <p:nvPr/>
        </p:nvGrpSpPr>
        <p:grpSpPr>
          <a:xfrm>
            <a:off x="5224736" y="3233526"/>
            <a:ext cx="1472413" cy="2677583"/>
            <a:chOff x="5740945" y="3550780"/>
            <a:chExt cx="1472413" cy="26775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CA83D9-F61C-98C3-9E4A-72DD23C8E500}"/>
                </a:ext>
              </a:extLst>
            </p:cNvPr>
            <p:cNvSpPr txBox="1"/>
            <p:nvPr/>
          </p:nvSpPr>
          <p:spPr>
            <a:xfrm>
              <a:off x="5740945" y="5458922"/>
              <a:ext cx="14724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Causes</a:t>
              </a:r>
              <a:r>
                <a:rPr lang="en-GB" sz="1100" dirty="0"/>
                <a:t>: Genetic factors, immune system malfunction.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6D1EE40-D2F9-93D4-F001-B53147FAC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5640" y="4797295"/>
              <a:ext cx="4060" cy="53695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E9F0ED-5077-2C54-CFA4-597C9FECF7A9}"/>
                </a:ext>
              </a:extLst>
            </p:cNvPr>
            <p:cNvGrpSpPr/>
            <p:nvPr/>
          </p:nvGrpSpPr>
          <p:grpSpPr>
            <a:xfrm>
              <a:off x="6236745" y="3550780"/>
              <a:ext cx="631818" cy="1286385"/>
              <a:chOff x="6236745" y="3550780"/>
              <a:chExt cx="631818" cy="12863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2EBCC2-3B5F-42B8-478A-4806D60303CB}"/>
                  </a:ext>
                </a:extLst>
              </p:cNvPr>
              <p:cNvSpPr/>
              <p:nvPr/>
            </p:nvSpPr>
            <p:spPr>
              <a:xfrm>
                <a:off x="6236745" y="3552643"/>
                <a:ext cx="487912" cy="12845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  <a:endParaRPr lang="en-US" sz="1400" b="1" dirty="0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1EBB333B-B0FA-ED3C-A030-232B7238B5E6}"/>
                  </a:ext>
                </a:extLst>
              </p:cNvPr>
              <p:cNvSpPr/>
              <p:nvPr/>
            </p:nvSpPr>
            <p:spPr>
              <a:xfrm>
                <a:off x="6721275" y="3550780"/>
                <a:ext cx="147288" cy="18145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8E8E8152-CE33-0C9C-101D-96C8961CB7C8}"/>
                  </a:ext>
                </a:extLst>
              </p:cNvPr>
              <p:cNvSpPr/>
              <p:nvPr/>
            </p:nvSpPr>
            <p:spPr>
              <a:xfrm flipV="1">
                <a:off x="6721275" y="4655337"/>
                <a:ext cx="147288" cy="18145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62">
            <a:extLst>
              <a:ext uri="{FF2B5EF4-FFF2-40B4-BE49-F238E27FC236}">
                <a16:creationId xmlns:a16="http://schemas.microsoft.com/office/drawing/2014/main" id="{22963B7A-4F7F-56E8-FAD6-02812E77467A}"/>
              </a:ext>
            </a:extLst>
          </p:cNvPr>
          <p:cNvGrpSpPr/>
          <p:nvPr/>
        </p:nvGrpSpPr>
        <p:grpSpPr>
          <a:xfrm>
            <a:off x="6537371" y="1904889"/>
            <a:ext cx="1472413" cy="2615022"/>
            <a:chOff x="7053580" y="2222143"/>
            <a:chExt cx="1472413" cy="26150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C78B9D-2BBE-E283-45F0-47BAF8861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787" y="3037511"/>
              <a:ext cx="4060" cy="536956"/>
            </a:xfrm>
            <a:prstGeom prst="straightConnector1">
              <a:avLst/>
            </a:prstGeom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0D4D07-F883-C103-C13F-CED31D8EB7E8}"/>
                </a:ext>
              </a:extLst>
            </p:cNvPr>
            <p:cNvGrpSpPr/>
            <p:nvPr/>
          </p:nvGrpSpPr>
          <p:grpSpPr>
            <a:xfrm>
              <a:off x="7545831" y="3550780"/>
              <a:ext cx="635086" cy="1286385"/>
              <a:chOff x="7545831" y="3550780"/>
              <a:chExt cx="635086" cy="12863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D54D4F-84FD-E891-1EDD-5C3096594E0B}"/>
                  </a:ext>
                </a:extLst>
              </p:cNvPr>
              <p:cNvSpPr/>
              <p:nvPr/>
            </p:nvSpPr>
            <p:spPr>
              <a:xfrm>
                <a:off x="7545831" y="3552643"/>
                <a:ext cx="487912" cy="128452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  <a:endParaRPr lang="en-US" sz="1400" b="1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45A648B3-601E-943C-1981-39B8B9A4699B}"/>
                  </a:ext>
                </a:extLst>
              </p:cNvPr>
              <p:cNvSpPr/>
              <p:nvPr/>
            </p:nvSpPr>
            <p:spPr>
              <a:xfrm>
                <a:off x="8033629" y="3550780"/>
                <a:ext cx="147288" cy="18145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4FF273F7-AD36-F655-1DE9-BE2CB322F16D}"/>
                  </a:ext>
                </a:extLst>
              </p:cNvPr>
              <p:cNvSpPr/>
              <p:nvPr/>
            </p:nvSpPr>
            <p:spPr>
              <a:xfrm flipV="1">
                <a:off x="8033629" y="4655337"/>
                <a:ext cx="147288" cy="181455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E886BF-6AAC-1F17-2975-F1E6CE9E5674}"/>
                </a:ext>
              </a:extLst>
            </p:cNvPr>
            <p:cNvSpPr txBox="1"/>
            <p:nvPr/>
          </p:nvSpPr>
          <p:spPr>
            <a:xfrm>
              <a:off x="7053580" y="2222143"/>
              <a:ext cx="14724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Triggers</a:t>
              </a:r>
              <a:r>
                <a:rPr lang="en-GB" sz="1100" dirty="0"/>
                <a:t>: Stress, infections, skin injuries, certain medications.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73" name="Group 63">
            <a:extLst>
              <a:ext uri="{FF2B5EF4-FFF2-40B4-BE49-F238E27FC236}">
                <a16:creationId xmlns:a16="http://schemas.microsoft.com/office/drawing/2014/main" id="{0D39ECBF-842D-40A0-6769-307060CAC7F8}"/>
              </a:ext>
            </a:extLst>
          </p:cNvPr>
          <p:cNvGrpSpPr/>
          <p:nvPr/>
        </p:nvGrpSpPr>
        <p:grpSpPr>
          <a:xfrm>
            <a:off x="7591064" y="3233526"/>
            <a:ext cx="2061978" cy="2508306"/>
            <a:chOff x="8107273" y="3550780"/>
            <a:chExt cx="2061978" cy="25083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C07C3-F801-41FC-D221-14D028FF0FE0}"/>
                </a:ext>
              </a:extLst>
            </p:cNvPr>
            <p:cNvSpPr txBox="1"/>
            <p:nvPr/>
          </p:nvSpPr>
          <p:spPr>
            <a:xfrm>
              <a:off x="8107273" y="5458922"/>
              <a:ext cx="20619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Treatment</a:t>
              </a:r>
              <a:r>
                <a:rPr lang="en-GB" sz="1100" dirty="0"/>
                <a:t>: Topical treatments, phototherapy, systemic medications.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7A0B40-83DA-4EFF-FAD9-CB69D97F7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645" y="4797295"/>
              <a:ext cx="4060" cy="536956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688D6E-F749-0302-CE3D-A24F89E22265}"/>
                </a:ext>
              </a:extLst>
            </p:cNvPr>
            <p:cNvGrpSpPr/>
            <p:nvPr/>
          </p:nvGrpSpPr>
          <p:grpSpPr>
            <a:xfrm>
              <a:off x="8854917" y="3550780"/>
              <a:ext cx="634973" cy="1286385"/>
              <a:chOff x="8854917" y="3550780"/>
              <a:chExt cx="634973" cy="1286385"/>
            </a:xfrm>
          </p:grpSpPr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B65107AF-9C5C-C1F9-12AA-D826333C430C}"/>
                  </a:ext>
                </a:extLst>
              </p:cNvPr>
              <p:cNvSpPr/>
              <p:nvPr/>
            </p:nvSpPr>
            <p:spPr>
              <a:xfrm>
                <a:off x="9342602" y="3550780"/>
                <a:ext cx="147288" cy="195101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EB8280-EBB8-2C82-1F78-9F795278B30C}"/>
                  </a:ext>
                </a:extLst>
              </p:cNvPr>
              <p:cNvSpPr/>
              <p:nvPr/>
            </p:nvSpPr>
            <p:spPr>
              <a:xfrm>
                <a:off x="8854917" y="3552643"/>
                <a:ext cx="487912" cy="12845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87DF08B4-1823-5B11-DC89-A2B238B2FF4C}"/>
                  </a:ext>
                </a:extLst>
              </p:cNvPr>
              <p:cNvSpPr/>
              <p:nvPr/>
            </p:nvSpPr>
            <p:spPr>
              <a:xfrm flipV="1">
                <a:off x="9342601" y="4655337"/>
                <a:ext cx="147288" cy="181455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65">
            <a:extLst>
              <a:ext uri="{FF2B5EF4-FFF2-40B4-BE49-F238E27FC236}">
                <a16:creationId xmlns:a16="http://schemas.microsoft.com/office/drawing/2014/main" id="{AFBD00BB-AE2E-05D1-B747-D4BF9530F1F8}"/>
              </a:ext>
            </a:extLst>
          </p:cNvPr>
          <p:cNvGrpSpPr/>
          <p:nvPr/>
        </p:nvGrpSpPr>
        <p:grpSpPr>
          <a:xfrm>
            <a:off x="9153277" y="1795808"/>
            <a:ext cx="1472413" cy="2723730"/>
            <a:chOff x="9667692" y="2147803"/>
            <a:chExt cx="1472413" cy="272373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DE16CE-65C6-EF25-A13B-B7E2F9EBA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3899" y="3071879"/>
              <a:ext cx="4060" cy="53695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C3DF92-78FD-77F4-5419-8BA02268EEB3}"/>
                </a:ext>
              </a:extLst>
            </p:cNvPr>
            <p:cNvGrpSpPr/>
            <p:nvPr/>
          </p:nvGrpSpPr>
          <p:grpSpPr>
            <a:xfrm>
              <a:off x="10164003" y="3585148"/>
              <a:ext cx="634859" cy="1286385"/>
              <a:chOff x="10164002" y="3550780"/>
              <a:chExt cx="634859" cy="128638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AD07CA-509F-2B13-084D-FCFB4CCD26EA}"/>
                  </a:ext>
                </a:extLst>
              </p:cNvPr>
              <p:cNvSpPr/>
              <p:nvPr/>
            </p:nvSpPr>
            <p:spPr>
              <a:xfrm>
                <a:off x="10164002" y="3552643"/>
                <a:ext cx="487912" cy="128452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B85253C8-C9EA-217C-A773-623F328A53CA}"/>
                  </a:ext>
                </a:extLst>
              </p:cNvPr>
              <p:cNvSpPr/>
              <p:nvPr/>
            </p:nvSpPr>
            <p:spPr>
              <a:xfrm>
                <a:off x="10651573" y="3550780"/>
                <a:ext cx="147288" cy="195101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A1B43F99-33FB-5405-AF7A-0CC598E68E5A}"/>
                  </a:ext>
                </a:extLst>
              </p:cNvPr>
              <p:cNvSpPr/>
              <p:nvPr/>
            </p:nvSpPr>
            <p:spPr>
              <a:xfrm flipV="1">
                <a:off x="10651573" y="4655337"/>
                <a:ext cx="147288" cy="181455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16830-5372-88EB-575D-E117F4F4AFE1}"/>
                </a:ext>
              </a:extLst>
            </p:cNvPr>
            <p:cNvSpPr txBox="1"/>
            <p:nvPr/>
          </p:nvSpPr>
          <p:spPr>
            <a:xfrm>
              <a:off x="9667692" y="2147803"/>
              <a:ext cx="1472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CAN WE DEFEAT IT?</a:t>
              </a:r>
            </a:p>
          </p:txBody>
        </p:sp>
      </p:grpSp>
      <p:grpSp>
        <p:nvGrpSpPr>
          <p:cNvPr id="68" name="Group 58">
            <a:extLst>
              <a:ext uri="{FF2B5EF4-FFF2-40B4-BE49-F238E27FC236}">
                <a16:creationId xmlns:a16="http://schemas.microsoft.com/office/drawing/2014/main" id="{7EB309F2-B470-5F1B-8975-ADF6EA8F4E85}"/>
              </a:ext>
            </a:extLst>
          </p:cNvPr>
          <p:cNvGrpSpPr/>
          <p:nvPr/>
        </p:nvGrpSpPr>
        <p:grpSpPr>
          <a:xfrm>
            <a:off x="870749" y="1904889"/>
            <a:ext cx="2371307" cy="2615022"/>
            <a:chOff x="1386958" y="2222143"/>
            <a:chExt cx="2371307" cy="261502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2264F3-0AF0-2DC2-D4B8-FAF78F151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2612" y="3037511"/>
              <a:ext cx="4060" cy="536956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1EA7CD-C405-53AC-DFA0-3884A0A41A5C}"/>
                </a:ext>
              </a:extLst>
            </p:cNvPr>
            <p:cNvGrpSpPr/>
            <p:nvPr/>
          </p:nvGrpSpPr>
          <p:grpSpPr>
            <a:xfrm>
              <a:off x="2330515" y="3550780"/>
              <a:ext cx="657692" cy="1286385"/>
              <a:chOff x="2330515" y="3550780"/>
              <a:chExt cx="657692" cy="1286385"/>
            </a:xfrm>
          </p:grpSpPr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5BD47A7E-1786-83FF-66F6-8C9857B6D466}"/>
                  </a:ext>
                </a:extLst>
              </p:cNvPr>
              <p:cNvSpPr/>
              <p:nvPr/>
            </p:nvSpPr>
            <p:spPr>
              <a:xfrm>
                <a:off x="2818541" y="3550780"/>
                <a:ext cx="169666" cy="195101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F98A81-05FA-73A4-F8F3-DB2A7538A0A1}"/>
                  </a:ext>
                </a:extLst>
              </p:cNvPr>
              <p:cNvSpPr/>
              <p:nvPr/>
            </p:nvSpPr>
            <p:spPr>
              <a:xfrm>
                <a:off x="2330515" y="3552643"/>
                <a:ext cx="487912" cy="128452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</a:p>
            </p:txBody>
          </p:sp>
          <p:sp>
            <p:nvSpPr>
              <p:cNvPr id="47" name="Right Triangle 46">
                <a:extLst>
                  <a:ext uri="{FF2B5EF4-FFF2-40B4-BE49-F238E27FC236}">
                    <a16:creationId xmlns:a16="http://schemas.microsoft.com/office/drawing/2014/main" id="{0089DBBD-9C2B-A755-BEF9-0A5D5B1CE9A0}"/>
                  </a:ext>
                </a:extLst>
              </p:cNvPr>
              <p:cNvSpPr/>
              <p:nvPr/>
            </p:nvSpPr>
            <p:spPr>
              <a:xfrm flipV="1">
                <a:off x="2818541" y="4655337"/>
                <a:ext cx="147288" cy="181455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9426F0-F727-B0EE-995B-F5D7B79AF343}"/>
                </a:ext>
              </a:extLst>
            </p:cNvPr>
            <p:cNvSpPr txBox="1"/>
            <p:nvPr/>
          </p:nvSpPr>
          <p:spPr>
            <a:xfrm>
              <a:off x="1386958" y="2222143"/>
              <a:ext cx="23713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Psoriasis is a chronic autoimmune condition that causes rapid skin cell production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8D1945E0-2D8F-38C6-4A7D-43877A906C1A}"/>
              </a:ext>
            </a:extLst>
          </p:cNvPr>
          <p:cNvGrpSpPr/>
          <p:nvPr/>
        </p:nvGrpSpPr>
        <p:grpSpPr>
          <a:xfrm>
            <a:off x="2647913" y="3233526"/>
            <a:ext cx="1472413" cy="2677583"/>
            <a:chOff x="3164122" y="3550780"/>
            <a:chExt cx="1472413" cy="267758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F3C467-1B77-30B2-AC88-1EDF2532DE3A}"/>
                </a:ext>
              </a:extLst>
            </p:cNvPr>
            <p:cNvSpPr txBox="1"/>
            <p:nvPr/>
          </p:nvSpPr>
          <p:spPr>
            <a:xfrm>
              <a:off x="3164122" y="5458922"/>
              <a:ext cx="14724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Common Areas</a:t>
              </a:r>
              <a:r>
                <a:rPr lang="en-GB" sz="1100" dirty="0"/>
                <a:t>: Scalp, elbows, knees, and lower back.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0FE5FD-8FDC-D95A-A160-6A799892F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496" y="4797295"/>
              <a:ext cx="4060" cy="536956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1FE46AC-2582-0F61-2BEB-7874ED3817C7}"/>
                </a:ext>
              </a:extLst>
            </p:cNvPr>
            <p:cNvGrpSpPr/>
            <p:nvPr/>
          </p:nvGrpSpPr>
          <p:grpSpPr>
            <a:xfrm>
              <a:off x="3639601" y="3550780"/>
              <a:ext cx="631819" cy="1286385"/>
              <a:chOff x="3639601" y="3550780"/>
              <a:chExt cx="631819" cy="1286385"/>
            </a:xfrm>
          </p:grpSpPr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EB057042-ACFB-A1AE-22D5-6076F063D660}"/>
                  </a:ext>
                </a:extLst>
              </p:cNvPr>
              <p:cNvSpPr/>
              <p:nvPr/>
            </p:nvSpPr>
            <p:spPr>
              <a:xfrm>
                <a:off x="4124132" y="3550780"/>
                <a:ext cx="133251" cy="195101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A02114-55E5-5B91-B4F3-3AAD01D7E290}"/>
                  </a:ext>
                </a:extLst>
              </p:cNvPr>
              <p:cNvSpPr/>
              <p:nvPr/>
            </p:nvSpPr>
            <p:spPr>
              <a:xfrm>
                <a:off x="3639601" y="3552643"/>
                <a:ext cx="487912" cy="12845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.</a:t>
                </a:r>
                <a:endParaRPr lang="en-US" sz="1400" b="1" dirty="0"/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405C6032-6C7D-6C82-ED73-D9B83546E4B9}"/>
                  </a:ext>
                </a:extLst>
              </p:cNvPr>
              <p:cNvSpPr/>
              <p:nvPr/>
            </p:nvSpPr>
            <p:spPr>
              <a:xfrm flipV="1">
                <a:off x="4124132" y="4655337"/>
                <a:ext cx="147288" cy="181455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5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91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2463304" y="0"/>
            <a:ext cx="726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cs typeface="+mn-ea"/>
                <a:sym typeface="+mn-lt"/>
              </a:rPr>
              <a:t>Market Size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3A121A-C8D2-485A-B731-09FEEA625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646561"/>
              </p:ext>
            </p:extLst>
          </p:nvPr>
        </p:nvGraphicFramePr>
        <p:xfrm>
          <a:off x="1715052" y="719666"/>
          <a:ext cx="876189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73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1B5FE9-B54E-94B2-4A09-593E7EB5F639}"/>
              </a:ext>
            </a:extLst>
          </p:cNvPr>
          <p:cNvSpPr txBox="1"/>
          <p:nvPr/>
        </p:nvSpPr>
        <p:spPr>
          <a:xfrm>
            <a:off x="554632" y="539750"/>
            <a:ext cx="5541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cs typeface="+mn-ea"/>
                <a:sym typeface="+mn-lt"/>
              </a:rPr>
              <a:t>Psoriasis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7BA17-05C6-D57F-9C1D-3FC358BCA6FB}"/>
              </a:ext>
            </a:extLst>
          </p:cNvPr>
          <p:cNvSpPr txBox="1"/>
          <p:nvPr/>
        </p:nvSpPr>
        <p:spPr>
          <a:xfrm>
            <a:off x="592732" y="1215188"/>
            <a:ext cx="38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+mn-ea"/>
                <a:sym typeface="+mn-lt"/>
              </a:rPr>
              <a:t>Severity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4FFE734-7222-C71B-A616-750120931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12305"/>
              </p:ext>
            </p:extLst>
          </p:nvPr>
        </p:nvGraphicFramePr>
        <p:xfrm>
          <a:off x="5673565" y="2059809"/>
          <a:ext cx="5972335" cy="398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0837E-CF62-0CE4-4A78-BF33359C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784024"/>
            <a:ext cx="5938836" cy="309201"/>
          </a:xfrm>
        </p:spPr>
        <p:txBody>
          <a:bodyPr/>
          <a:lstStyle/>
          <a:p>
            <a:r>
              <a:rPr lang="en-US" dirty="0"/>
              <a:t>Reference: Source – National Psoriasis Foundation (random sample of 278 adults diagnosed with psoriasis)</a:t>
            </a:r>
          </a:p>
        </p:txBody>
      </p:sp>
      <p:pic>
        <p:nvPicPr>
          <p:cNvPr id="1026" name="Picture 2" descr="Assorted pills and capsules">
            <a:extLst>
              <a:ext uri="{FF2B5EF4-FFF2-40B4-BE49-F238E27FC236}">
                <a16:creationId xmlns:a16="http://schemas.microsoft.com/office/drawing/2014/main" id="{9825C551-F091-4455-97A1-71A317CD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732" y="1862407"/>
            <a:ext cx="4164607" cy="31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6690D27-35EE-4DEE-A9DC-2BC495AC6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087716"/>
              </p:ext>
            </p:extLst>
          </p:nvPr>
        </p:nvGraphicFramePr>
        <p:xfrm>
          <a:off x="3938919" y="496676"/>
          <a:ext cx="8253081" cy="514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0963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554633" y="565150"/>
            <a:ext cx="57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cs typeface="+mn-ea"/>
                <a:sym typeface="+mn-lt"/>
              </a:rPr>
              <a:t>Todays Objectives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68196B6-397E-0425-5468-1FA3EA34C689}"/>
              </a:ext>
            </a:extLst>
          </p:cNvPr>
          <p:cNvSpPr/>
          <p:nvPr/>
        </p:nvSpPr>
        <p:spPr>
          <a:xfrm>
            <a:off x="1339624" y="3338749"/>
            <a:ext cx="9412107" cy="897300"/>
          </a:xfrm>
          <a:prstGeom prst="chevron">
            <a:avLst>
              <a:gd name="adj" fmla="val 32328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0">
            <a:extLst>
              <a:ext uri="{FF2B5EF4-FFF2-40B4-BE49-F238E27FC236}">
                <a16:creationId xmlns:a16="http://schemas.microsoft.com/office/drawing/2014/main" id="{B926ACC1-25D4-C68C-D1EC-CF2AD25BC3C4}"/>
              </a:ext>
            </a:extLst>
          </p:cNvPr>
          <p:cNvGrpSpPr/>
          <p:nvPr/>
        </p:nvGrpSpPr>
        <p:grpSpPr>
          <a:xfrm>
            <a:off x="3868135" y="2166485"/>
            <a:ext cx="1472413" cy="2263175"/>
            <a:chOff x="4434666" y="2573990"/>
            <a:chExt cx="1472413" cy="2263175"/>
          </a:xfrm>
          <a:solidFill>
            <a:schemeClr val="accent4"/>
          </a:solidFill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4033D9-01F7-1B13-6A35-204CE1CD9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9756" y="3037511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F0040B6-7B62-69A7-6714-2543A94B0FD6}"/>
                </a:ext>
              </a:extLst>
            </p:cNvPr>
            <p:cNvGrpSpPr/>
            <p:nvPr/>
          </p:nvGrpSpPr>
          <p:grpSpPr>
            <a:xfrm>
              <a:off x="4927659" y="3550780"/>
              <a:ext cx="642738" cy="1286385"/>
              <a:chOff x="4927659" y="3550780"/>
              <a:chExt cx="642738" cy="1286385"/>
            </a:xfrm>
            <a:grpFill/>
          </p:grpSpPr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9E2A4C96-474A-FADD-DE8E-428F335CAF9E}"/>
                  </a:ext>
                </a:extLst>
              </p:cNvPr>
              <p:cNvSpPr/>
              <p:nvPr/>
            </p:nvSpPr>
            <p:spPr>
              <a:xfrm>
                <a:off x="5415685" y="3550780"/>
                <a:ext cx="154712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1D8B27-5D1A-725E-74E6-209F3F8177CC}"/>
                  </a:ext>
                </a:extLst>
              </p:cNvPr>
              <p:cNvSpPr/>
              <p:nvPr/>
            </p:nvSpPr>
            <p:spPr>
              <a:xfrm>
                <a:off x="4927659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03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C47D71DB-8AF4-C908-D080-60FCF2737713}"/>
                  </a:ext>
                </a:extLst>
              </p:cNvPr>
              <p:cNvSpPr/>
              <p:nvPr/>
            </p:nvSpPr>
            <p:spPr>
              <a:xfrm flipV="1">
                <a:off x="5415685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11566-74E9-860A-0F23-FFC27EFB73DC}"/>
                </a:ext>
              </a:extLst>
            </p:cNvPr>
            <p:cNvSpPr txBox="1"/>
            <p:nvPr/>
          </p:nvSpPr>
          <p:spPr>
            <a:xfrm>
              <a:off x="4434666" y="2573990"/>
              <a:ext cx="147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Clusters</a:t>
              </a:r>
            </a:p>
          </p:txBody>
        </p:sp>
      </p:grpSp>
      <p:grpSp>
        <p:nvGrpSpPr>
          <p:cNvPr id="71" name="Group 61">
            <a:extLst>
              <a:ext uri="{FF2B5EF4-FFF2-40B4-BE49-F238E27FC236}">
                <a16:creationId xmlns:a16="http://schemas.microsoft.com/office/drawing/2014/main" id="{64260B3A-F028-8515-E8C0-BF8E7EDC2926}"/>
              </a:ext>
            </a:extLst>
          </p:cNvPr>
          <p:cNvGrpSpPr/>
          <p:nvPr/>
        </p:nvGrpSpPr>
        <p:grpSpPr>
          <a:xfrm>
            <a:off x="5068414" y="3143275"/>
            <a:ext cx="1922126" cy="2434087"/>
            <a:chOff x="5634945" y="3550780"/>
            <a:chExt cx="1922126" cy="2434087"/>
          </a:xfrm>
          <a:solidFill>
            <a:schemeClr val="accent4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CA83D9-F61C-98C3-9E4A-72DD23C8E500}"/>
                </a:ext>
              </a:extLst>
            </p:cNvPr>
            <p:cNvSpPr txBox="1"/>
            <p:nvPr/>
          </p:nvSpPr>
          <p:spPr>
            <a:xfrm>
              <a:off x="5634945" y="5338536"/>
              <a:ext cx="1922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Feature Importance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6D1EE40-D2F9-93D4-F001-B53147FAC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5640" y="4797295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E9F0ED-5077-2C54-CFA4-597C9FECF7A9}"/>
                </a:ext>
              </a:extLst>
            </p:cNvPr>
            <p:cNvGrpSpPr/>
            <p:nvPr/>
          </p:nvGrpSpPr>
          <p:grpSpPr>
            <a:xfrm>
              <a:off x="6236745" y="3550780"/>
              <a:ext cx="631818" cy="1286385"/>
              <a:chOff x="6236745" y="3550780"/>
              <a:chExt cx="631818" cy="1286385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2EBCC2-3B5F-42B8-478A-4806D60303CB}"/>
                  </a:ext>
                </a:extLst>
              </p:cNvPr>
              <p:cNvSpPr/>
              <p:nvPr/>
            </p:nvSpPr>
            <p:spPr>
              <a:xfrm>
                <a:off x="6236745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04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1EBB333B-B0FA-ED3C-A030-232B7238B5E6}"/>
                  </a:ext>
                </a:extLst>
              </p:cNvPr>
              <p:cNvSpPr/>
              <p:nvPr/>
            </p:nvSpPr>
            <p:spPr>
              <a:xfrm>
                <a:off x="6721275" y="3550780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8E8E8152-CE33-0C9C-101D-96C8961CB7C8}"/>
                  </a:ext>
                </a:extLst>
              </p:cNvPr>
              <p:cNvSpPr/>
              <p:nvPr/>
            </p:nvSpPr>
            <p:spPr>
              <a:xfrm flipV="1">
                <a:off x="6721275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62">
            <a:extLst>
              <a:ext uri="{FF2B5EF4-FFF2-40B4-BE49-F238E27FC236}">
                <a16:creationId xmlns:a16="http://schemas.microsoft.com/office/drawing/2014/main" id="{22963B7A-4F7F-56E8-FAD6-02812E77467A}"/>
              </a:ext>
            </a:extLst>
          </p:cNvPr>
          <p:cNvGrpSpPr/>
          <p:nvPr/>
        </p:nvGrpSpPr>
        <p:grpSpPr>
          <a:xfrm>
            <a:off x="6482326" y="2166485"/>
            <a:ext cx="1472413" cy="2263175"/>
            <a:chOff x="7048857" y="2573990"/>
            <a:chExt cx="1472413" cy="2263175"/>
          </a:xfrm>
          <a:solidFill>
            <a:schemeClr val="accent4"/>
          </a:solidFill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C78B9D-2BBE-E283-45F0-47BAF8861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9787" y="3037511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0D4D07-F883-C103-C13F-CED31D8EB7E8}"/>
                </a:ext>
              </a:extLst>
            </p:cNvPr>
            <p:cNvGrpSpPr/>
            <p:nvPr/>
          </p:nvGrpSpPr>
          <p:grpSpPr>
            <a:xfrm>
              <a:off x="7545831" y="3550780"/>
              <a:ext cx="635086" cy="1286385"/>
              <a:chOff x="7545831" y="3550780"/>
              <a:chExt cx="635086" cy="1286385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D54D4F-84FD-E891-1EDD-5C3096594E0B}"/>
                  </a:ext>
                </a:extLst>
              </p:cNvPr>
              <p:cNvSpPr/>
              <p:nvPr/>
            </p:nvSpPr>
            <p:spPr>
              <a:xfrm>
                <a:off x="7545831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05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45A648B3-601E-943C-1981-39B8B9A4699B}"/>
                  </a:ext>
                </a:extLst>
              </p:cNvPr>
              <p:cNvSpPr/>
              <p:nvPr/>
            </p:nvSpPr>
            <p:spPr>
              <a:xfrm>
                <a:off x="8033629" y="3550780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4FF273F7-AD36-F655-1DE9-BE2CB322F16D}"/>
                  </a:ext>
                </a:extLst>
              </p:cNvPr>
              <p:cNvSpPr/>
              <p:nvPr/>
            </p:nvSpPr>
            <p:spPr>
              <a:xfrm flipV="1">
                <a:off x="8033629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E886BF-6AAC-1F17-2975-F1E6CE9E5674}"/>
                </a:ext>
              </a:extLst>
            </p:cNvPr>
            <p:cNvSpPr txBox="1"/>
            <p:nvPr/>
          </p:nvSpPr>
          <p:spPr>
            <a:xfrm>
              <a:off x="7048857" y="2573990"/>
              <a:ext cx="147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Limitations</a:t>
              </a:r>
            </a:p>
          </p:txBody>
        </p:sp>
      </p:grpSp>
      <p:grpSp>
        <p:nvGrpSpPr>
          <p:cNvPr id="73" name="Group 63">
            <a:extLst>
              <a:ext uri="{FF2B5EF4-FFF2-40B4-BE49-F238E27FC236}">
                <a16:creationId xmlns:a16="http://schemas.microsoft.com/office/drawing/2014/main" id="{0D39ECBF-842D-40A0-6769-307060CAC7F8}"/>
              </a:ext>
            </a:extLst>
          </p:cNvPr>
          <p:cNvGrpSpPr/>
          <p:nvPr/>
        </p:nvGrpSpPr>
        <p:grpSpPr>
          <a:xfrm>
            <a:off x="7777184" y="3143275"/>
            <a:ext cx="1472413" cy="2277474"/>
            <a:chOff x="8343715" y="3550780"/>
            <a:chExt cx="1472413" cy="2277474"/>
          </a:xfrm>
          <a:solidFill>
            <a:schemeClr val="accent4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C07C3-F801-41FC-D221-14D028FF0FE0}"/>
                </a:ext>
              </a:extLst>
            </p:cNvPr>
            <p:cNvSpPr txBox="1"/>
            <p:nvPr/>
          </p:nvSpPr>
          <p:spPr>
            <a:xfrm>
              <a:off x="8343715" y="5458922"/>
              <a:ext cx="147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The Future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7A0B40-83DA-4EFF-FAD9-CB69D97F7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645" y="4797295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688D6E-F749-0302-CE3D-A24F89E22265}"/>
                </a:ext>
              </a:extLst>
            </p:cNvPr>
            <p:cNvGrpSpPr/>
            <p:nvPr/>
          </p:nvGrpSpPr>
          <p:grpSpPr>
            <a:xfrm>
              <a:off x="8854917" y="3550780"/>
              <a:ext cx="634973" cy="1286385"/>
              <a:chOff x="8854917" y="3550780"/>
              <a:chExt cx="634973" cy="1286385"/>
            </a:xfrm>
            <a:grpFill/>
          </p:grpSpPr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B65107AF-9C5C-C1F9-12AA-D826333C430C}"/>
                  </a:ext>
                </a:extLst>
              </p:cNvPr>
              <p:cNvSpPr/>
              <p:nvPr/>
            </p:nvSpPr>
            <p:spPr>
              <a:xfrm>
                <a:off x="9342602" y="3550780"/>
                <a:ext cx="147288" cy="1951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EB8280-EBB8-2C82-1F78-9F795278B30C}"/>
                  </a:ext>
                </a:extLst>
              </p:cNvPr>
              <p:cNvSpPr/>
              <p:nvPr/>
            </p:nvSpPr>
            <p:spPr>
              <a:xfrm>
                <a:off x="8854917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06</a:t>
                </a: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87DF08B4-1823-5B11-DC89-A2B238B2FF4C}"/>
                  </a:ext>
                </a:extLst>
              </p:cNvPr>
              <p:cNvSpPr/>
              <p:nvPr/>
            </p:nvSpPr>
            <p:spPr>
              <a:xfrm flipV="1">
                <a:off x="9342601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Group 65">
            <a:extLst>
              <a:ext uri="{FF2B5EF4-FFF2-40B4-BE49-F238E27FC236}">
                <a16:creationId xmlns:a16="http://schemas.microsoft.com/office/drawing/2014/main" id="{AFBD00BB-AE2E-05D1-B747-D4BF9530F1F8}"/>
              </a:ext>
            </a:extLst>
          </p:cNvPr>
          <p:cNvGrpSpPr/>
          <p:nvPr/>
        </p:nvGrpSpPr>
        <p:grpSpPr>
          <a:xfrm>
            <a:off x="8891250" y="1982727"/>
            <a:ext cx="1895824" cy="2446560"/>
            <a:chOff x="9455987" y="2424973"/>
            <a:chExt cx="1895824" cy="2446560"/>
          </a:xfrm>
          <a:solidFill>
            <a:schemeClr val="accent4"/>
          </a:solidFill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DE16CE-65C6-EF25-A13B-B7E2F9EBA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3899" y="3071879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C3DF92-78FD-77F4-5419-8BA02268EEB3}"/>
                </a:ext>
              </a:extLst>
            </p:cNvPr>
            <p:cNvGrpSpPr/>
            <p:nvPr/>
          </p:nvGrpSpPr>
          <p:grpSpPr>
            <a:xfrm>
              <a:off x="10164003" y="3585148"/>
              <a:ext cx="634859" cy="1286385"/>
              <a:chOff x="10164002" y="3550780"/>
              <a:chExt cx="634859" cy="1286385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AD07CA-509F-2B13-084D-FCFB4CCD26EA}"/>
                  </a:ext>
                </a:extLst>
              </p:cNvPr>
              <p:cNvSpPr/>
              <p:nvPr/>
            </p:nvSpPr>
            <p:spPr>
              <a:xfrm>
                <a:off x="10164002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07</a:t>
                </a:r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B85253C8-C9EA-217C-A773-623F328A53CA}"/>
                  </a:ext>
                </a:extLst>
              </p:cNvPr>
              <p:cNvSpPr/>
              <p:nvPr/>
            </p:nvSpPr>
            <p:spPr>
              <a:xfrm>
                <a:off x="10651573" y="3550780"/>
                <a:ext cx="147288" cy="1951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A1B43F99-33FB-5405-AF7A-0CC598E68E5A}"/>
                  </a:ext>
                </a:extLst>
              </p:cNvPr>
              <p:cNvSpPr/>
              <p:nvPr/>
            </p:nvSpPr>
            <p:spPr>
              <a:xfrm flipV="1">
                <a:off x="10651573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16830-5372-88EB-575D-E117F4F4AFE1}"/>
                </a:ext>
              </a:extLst>
            </p:cNvPr>
            <p:cNvSpPr txBox="1"/>
            <p:nvPr/>
          </p:nvSpPr>
          <p:spPr>
            <a:xfrm>
              <a:off x="9455987" y="2424973"/>
              <a:ext cx="189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Demonstration/Questions</a:t>
              </a:r>
            </a:p>
          </p:txBody>
        </p:sp>
      </p:grpSp>
      <p:grpSp>
        <p:nvGrpSpPr>
          <p:cNvPr id="68" name="Group 58">
            <a:extLst>
              <a:ext uri="{FF2B5EF4-FFF2-40B4-BE49-F238E27FC236}">
                <a16:creationId xmlns:a16="http://schemas.microsoft.com/office/drawing/2014/main" id="{7EB309F2-B470-5F1B-8975-ADF6EA8F4E85}"/>
              </a:ext>
            </a:extLst>
          </p:cNvPr>
          <p:cNvGrpSpPr/>
          <p:nvPr/>
        </p:nvGrpSpPr>
        <p:grpSpPr>
          <a:xfrm>
            <a:off x="1260411" y="2205271"/>
            <a:ext cx="1472413" cy="2224389"/>
            <a:chOff x="1826942" y="2612776"/>
            <a:chExt cx="1472413" cy="2224389"/>
          </a:xfrm>
          <a:solidFill>
            <a:schemeClr val="accent4"/>
          </a:solidFill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2264F3-0AF0-2DC2-D4B8-FAF78F151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2612" y="3037511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1EA7CD-C405-53AC-DFA0-3884A0A41A5C}"/>
                </a:ext>
              </a:extLst>
            </p:cNvPr>
            <p:cNvGrpSpPr/>
            <p:nvPr/>
          </p:nvGrpSpPr>
          <p:grpSpPr>
            <a:xfrm>
              <a:off x="2330515" y="3550780"/>
              <a:ext cx="657692" cy="1286385"/>
              <a:chOff x="2330515" y="3550780"/>
              <a:chExt cx="657692" cy="1286385"/>
            </a:xfrm>
            <a:grpFill/>
          </p:grpSpPr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5BD47A7E-1786-83FF-66F6-8C9857B6D466}"/>
                  </a:ext>
                </a:extLst>
              </p:cNvPr>
              <p:cNvSpPr/>
              <p:nvPr/>
            </p:nvSpPr>
            <p:spPr>
              <a:xfrm>
                <a:off x="2818541" y="3550780"/>
                <a:ext cx="169666" cy="1951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F98A81-05FA-73A4-F8F3-DB2A7538A0A1}"/>
                  </a:ext>
                </a:extLst>
              </p:cNvPr>
              <p:cNvSpPr/>
              <p:nvPr/>
            </p:nvSpPr>
            <p:spPr>
              <a:xfrm>
                <a:off x="2330515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01</a:t>
                </a:r>
              </a:p>
            </p:txBody>
          </p:sp>
          <p:sp>
            <p:nvSpPr>
              <p:cNvPr id="47" name="Right Triangle 46">
                <a:extLst>
                  <a:ext uri="{FF2B5EF4-FFF2-40B4-BE49-F238E27FC236}">
                    <a16:creationId xmlns:a16="http://schemas.microsoft.com/office/drawing/2014/main" id="{0089DBBD-9C2B-A755-BEF9-0A5D5B1CE9A0}"/>
                  </a:ext>
                </a:extLst>
              </p:cNvPr>
              <p:cNvSpPr/>
              <p:nvPr/>
            </p:nvSpPr>
            <p:spPr>
              <a:xfrm flipV="1">
                <a:off x="2818541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9426F0-F727-B0EE-995B-F5D7B79AF343}"/>
                </a:ext>
              </a:extLst>
            </p:cNvPr>
            <p:cNvSpPr txBox="1"/>
            <p:nvPr/>
          </p:nvSpPr>
          <p:spPr>
            <a:xfrm>
              <a:off x="1826942" y="2612776"/>
              <a:ext cx="147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8D1945E0-2D8F-38C6-4A7D-43877A906C1A}"/>
              </a:ext>
            </a:extLst>
          </p:cNvPr>
          <p:cNvGrpSpPr/>
          <p:nvPr/>
        </p:nvGrpSpPr>
        <p:grpSpPr>
          <a:xfrm>
            <a:off x="2560096" y="3143275"/>
            <a:ext cx="1472413" cy="2412482"/>
            <a:chOff x="3126627" y="3550780"/>
            <a:chExt cx="1472413" cy="2412482"/>
          </a:xfrm>
          <a:solidFill>
            <a:schemeClr val="accent4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F3C467-1B77-30B2-AC88-1EDF2532DE3A}"/>
                </a:ext>
              </a:extLst>
            </p:cNvPr>
            <p:cNvSpPr txBox="1"/>
            <p:nvPr/>
          </p:nvSpPr>
          <p:spPr>
            <a:xfrm>
              <a:off x="3126627" y="5316931"/>
              <a:ext cx="1472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</a:rPr>
                <a:t>Review Breakdown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0FE5FD-8FDC-D95A-A160-6A799892F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496" y="4797295"/>
              <a:ext cx="4060" cy="536956"/>
            </a:xfrm>
            <a:prstGeom prst="straightConnector1">
              <a:avLst/>
            </a:prstGeom>
            <a:grpFill/>
            <a:ln w="19050">
              <a:solidFill>
                <a:schemeClr val="accent4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1FE46AC-2582-0F61-2BEB-7874ED3817C7}"/>
                </a:ext>
              </a:extLst>
            </p:cNvPr>
            <p:cNvGrpSpPr/>
            <p:nvPr/>
          </p:nvGrpSpPr>
          <p:grpSpPr>
            <a:xfrm>
              <a:off x="3639601" y="3550780"/>
              <a:ext cx="631819" cy="1286385"/>
              <a:chOff x="3639601" y="3550780"/>
              <a:chExt cx="631819" cy="1286385"/>
            </a:xfrm>
            <a:grpFill/>
          </p:grpSpPr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EB057042-ACFB-A1AE-22D5-6076F063D660}"/>
                  </a:ext>
                </a:extLst>
              </p:cNvPr>
              <p:cNvSpPr/>
              <p:nvPr/>
            </p:nvSpPr>
            <p:spPr>
              <a:xfrm>
                <a:off x="4124132" y="3550780"/>
                <a:ext cx="133251" cy="1951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A02114-55E5-5B91-B4F3-3AAD01D7E290}"/>
                  </a:ext>
                </a:extLst>
              </p:cNvPr>
              <p:cNvSpPr/>
              <p:nvPr/>
            </p:nvSpPr>
            <p:spPr>
              <a:xfrm>
                <a:off x="3639601" y="3552643"/>
                <a:ext cx="487912" cy="1284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02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405C6032-6C7D-6C82-ED73-D9B83546E4B9}"/>
                  </a:ext>
                </a:extLst>
              </p:cNvPr>
              <p:cNvSpPr/>
              <p:nvPr/>
            </p:nvSpPr>
            <p:spPr>
              <a:xfrm flipV="1">
                <a:off x="4124132" y="4655337"/>
                <a:ext cx="147288" cy="18145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0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455242" y="368055"/>
            <a:ext cx="57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cs typeface="+mn-ea"/>
                <a:sym typeface="+mn-lt"/>
              </a:rPr>
              <a:t>The Data.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6C1B5D-8976-4822-A1E7-025849493996}"/>
              </a:ext>
            </a:extLst>
          </p:cNvPr>
          <p:cNvGrpSpPr/>
          <p:nvPr/>
        </p:nvGrpSpPr>
        <p:grpSpPr>
          <a:xfrm>
            <a:off x="-99392" y="2064866"/>
            <a:ext cx="2789303" cy="2129448"/>
            <a:chOff x="1838992" y="2457382"/>
            <a:chExt cx="2211536" cy="17863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8D3DE83-789C-39F1-7077-33A9F28AE321}"/>
                </a:ext>
              </a:extLst>
            </p:cNvPr>
            <p:cNvSpPr/>
            <p:nvPr/>
          </p:nvSpPr>
          <p:spPr>
            <a:xfrm rot="20595715" flipH="1">
              <a:off x="1838992" y="2457382"/>
              <a:ext cx="2211536" cy="1786322"/>
            </a:xfrm>
            <a:custGeom>
              <a:avLst/>
              <a:gdLst>
                <a:gd name="connsiteX0" fmla="*/ 1003363 w 1180337"/>
                <a:gd name="connsiteY0" fmla="*/ 644366 h 812387"/>
                <a:gd name="connsiteX1" fmla="*/ 852297 w 1180337"/>
                <a:gd name="connsiteY1" fmla="*/ 529590 h 812387"/>
                <a:gd name="connsiteX2" fmla="*/ 898779 w 1180337"/>
                <a:gd name="connsiteY2" fmla="*/ 401193 h 812387"/>
                <a:gd name="connsiteX3" fmla="*/ 776383 w 1180337"/>
                <a:gd name="connsiteY3" fmla="*/ 216408 h 812387"/>
                <a:gd name="connsiteX4" fmla="*/ 642747 w 1180337"/>
                <a:gd name="connsiteY4" fmla="*/ 118586 h 812387"/>
                <a:gd name="connsiteX5" fmla="*/ 459772 w 1180337"/>
                <a:gd name="connsiteY5" fmla="*/ 0 h 812387"/>
                <a:gd name="connsiteX6" fmla="*/ 264605 w 1180337"/>
                <a:gd name="connsiteY6" fmla="*/ 154210 h 812387"/>
                <a:gd name="connsiteX7" fmla="*/ 200597 w 1180337"/>
                <a:gd name="connsiteY7" fmla="*/ 143732 h 812387"/>
                <a:gd name="connsiteX8" fmla="*/ 0 w 1180337"/>
                <a:gd name="connsiteY8" fmla="*/ 344329 h 812387"/>
                <a:gd name="connsiteX9" fmla="*/ 200597 w 1180337"/>
                <a:gd name="connsiteY9" fmla="*/ 544925 h 812387"/>
                <a:gd name="connsiteX10" fmla="*/ 201835 w 1180337"/>
                <a:gd name="connsiteY10" fmla="*/ 544925 h 812387"/>
                <a:gd name="connsiteX11" fmla="*/ 200597 w 1180337"/>
                <a:gd name="connsiteY11" fmla="*/ 566833 h 812387"/>
                <a:gd name="connsiteX12" fmla="*/ 401193 w 1180337"/>
                <a:gd name="connsiteY12" fmla="*/ 767429 h 812387"/>
                <a:gd name="connsiteX13" fmla="*/ 504920 w 1180337"/>
                <a:gd name="connsiteY13" fmla="*/ 738569 h 812387"/>
                <a:gd name="connsiteX14" fmla="*/ 660368 w 1180337"/>
                <a:gd name="connsiteY14" fmla="*/ 812387 h 812387"/>
                <a:gd name="connsiteX15" fmla="*/ 811816 w 1180337"/>
                <a:gd name="connsiteY15" fmla="*/ 743236 h 812387"/>
                <a:gd name="connsiteX16" fmla="*/ 965454 w 1180337"/>
                <a:gd name="connsiteY16" fmla="*/ 770858 h 812387"/>
                <a:gd name="connsiteX17" fmla="*/ 1180338 w 1180337"/>
                <a:gd name="connsiteY17" fmla="*/ 663416 h 812387"/>
                <a:gd name="connsiteX18" fmla="*/ 1003363 w 1180337"/>
                <a:gd name="connsiteY18" fmla="*/ 644366 h 8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0337" h="812387">
                  <a:moveTo>
                    <a:pt x="1003363" y="644366"/>
                  </a:moveTo>
                  <a:cubicBezTo>
                    <a:pt x="932498" y="616172"/>
                    <a:pt x="887349" y="567785"/>
                    <a:pt x="852297" y="529590"/>
                  </a:cubicBezTo>
                  <a:cubicBezTo>
                    <a:pt x="881348" y="494824"/>
                    <a:pt x="898779" y="450056"/>
                    <a:pt x="898779" y="401193"/>
                  </a:cubicBezTo>
                  <a:cubicBezTo>
                    <a:pt x="898779" y="318135"/>
                    <a:pt x="848297" y="246888"/>
                    <a:pt x="776383" y="216408"/>
                  </a:cubicBezTo>
                  <a:cubicBezTo>
                    <a:pt x="748379" y="166973"/>
                    <a:pt x="700088" y="130493"/>
                    <a:pt x="642747" y="118586"/>
                  </a:cubicBezTo>
                  <a:cubicBezTo>
                    <a:pt x="611410" y="48673"/>
                    <a:pt x="541306" y="0"/>
                    <a:pt x="459772" y="0"/>
                  </a:cubicBezTo>
                  <a:cubicBezTo>
                    <a:pt x="364998" y="0"/>
                    <a:pt x="285560" y="65818"/>
                    <a:pt x="264605" y="154210"/>
                  </a:cubicBezTo>
                  <a:cubicBezTo>
                    <a:pt x="244507" y="147447"/>
                    <a:pt x="222980" y="143732"/>
                    <a:pt x="200597" y="143732"/>
                  </a:cubicBezTo>
                  <a:cubicBezTo>
                    <a:pt x="89821" y="143828"/>
                    <a:pt x="0" y="233553"/>
                    <a:pt x="0" y="344329"/>
                  </a:cubicBezTo>
                  <a:cubicBezTo>
                    <a:pt x="0" y="455105"/>
                    <a:pt x="89821" y="544925"/>
                    <a:pt x="200597" y="544925"/>
                  </a:cubicBezTo>
                  <a:cubicBezTo>
                    <a:pt x="200978" y="544925"/>
                    <a:pt x="201359" y="544925"/>
                    <a:pt x="201835" y="544925"/>
                  </a:cubicBezTo>
                  <a:cubicBezTo>
                    <a:pt x="201073" y="552164"/>
                    <a:pt x="200597" y="559403"/>
                    <a:pt x="200597" y="566833"/>
                  </a:cubicBezTo>
                  <a:cubicBezTo>
                    <a:pt x="200597" y="677609"/>
                    <a:pt x="290417" y="767429"/>
                    <a:pt x="401193" y="767429"/>
                  </a:cubicBezTo>
                  <a:cubicBezTo>
                    <a:pt x="439198" y="767429"/>
                    <a:pt x="474631" y="756857"/>
                    <a:pt x="504920" y="738569"/>
                  </a:cubicBezTo>
                  <a:cubicBezTo>
                    <a:pt x="541687" y="783622"/>
                    <a:pt x="597694" y="812387"/>
                    <a:pt x="660368" y="812387"/>
                  </a:cubicBezTo>
                  <a:cubicBezTo>
                    <a:pt x="720852" y="812387"/>
                    <a:pt x="775049" y="785527"/>
                    <a:pt x="811816" y="743236"/>
                  </a:cubicBezTo>
                  <a:cubicBezTo>
                    <a:pt x="853726" y="762286"/>
                    <a:pt x="905637" y="775526"/>
                    <a:pt x="965454" y="770858"/>
                  </a:cubicBezTo>
                  <a:cubicBezTo>
                    <a:pt x="1088422" y="761143"/>
                    <a:pt x="1163479" y="682085"/>
                    <a:pt x="1180338" y="663416"/>
                  </a:cubicBezTo>
                  <a:cubicBezTo>
                    <a:pt x="1135666" y="669322"/>
                    <a:pt x="1070896" y="671227"/>
                    <a:pt x="1003363" y="644366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A65BEB-7462-E11A-7460-019F05A86ECF}"/>
                </a:ext>
              </a:extLst>
            </p:cNvPr>
            <p:cNvSpPr txBox="1"/>
            <p:nvPr/>
          </p:nvSpPr>
          <p:spPr>
            <a:xfrm>
              <a:off x="2395731" y="3069787"/>
              <a:ext cx="1464168" cy="43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Medicine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D5463A-EC56-2298-9537-F38097016512}"/>
              </a:ext>
            </a:extLst>
          </p:cNvPr>
          <p:cNvGrpSpPr/>
          <p:nvPr/>
        </p:nvGrpSpPr>
        <p:grpSpPr>
          <a:xfrm>
            <a:off x="2217439" y="2064865"/>
            <a:ext cx="2589476" cy="2129448"/>
            <a:chOff x="4155822" y="2457381"/>
            <a:chExt cx="2211536" cy="1786322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A9DCCC-5FD7-D3A9-F9D3-372DA9E143CC}"/>
                </a:ext>
              </a:extLst>
            </p:cNvPr>
            <p:cNvSpPr/>
            <p:nvPr/>
          </p:nvSpPr>
          <p:spPr>
            <a:xfrm rot="20595715" flipH="1">
              <a:off x="4155822" y="2457381"/>
              <a:ext cx="2211536" cy="1786322"/>
            </a:xfrm>
            <a:custGeom>
              <a:avLst/>
              <a:gdLst>
                <a:gd name="connsiteX0" fmla="*/ 1003363 w 1180337"/>
                <a:gd name="connsiteY0" fmla="*/ 644366 h 812387"/>
                <a:gd name="connsiteX1" fmla="*/ 852297 w 1180337"/>
                <a:gd name="connsiteY1" fmla="*/ 529590 h 812387"/>
                <a:gd name="connsiteX2" fmla="*/ 898779 w 1180337"/>
                <a:gd name="connsiteY2" fmla="*/ 401193 h 812387"/>
                <a:gd name="connsiteX3" fmla="*/ 776383 w 1180337"/>
                <a:gd name="connsiteY3" fmla="*/ 216408 h 812387"/>
                <a:gd name="connsiteX4" fmla="*/ 642747 w 1180337"/>
                <a:gd name="connsiteY4" fmla="*/ 118586 h 812387"/>
                <a:gd name="connsiteX5" fmla="*/ 459772 w 1180337"/>
                <a:gd name="connsiteY5" fmla="*/ 0 h 812387"/>
                <a:gd name="connsiteX6" fmla="*/ 264605 w 1180337"/>
                <a:gd name="connsiteY6" fmla="*/ 154210 h 812387"/>
                <a:gd name="connsiteX7" fmla="*/ 200597 w 1180337"/>
                <a:gd name="connsiteY7" fmla="*/ 143732 h 812387"/>
                <a:gd name="connsiteX8" fmla="*/ 0 w 1180337"/>
                <a:gd name="connsiteY8" fmla="*/ 344329 h 812387"/>
                <a:gd name="connsiteX9" fmla="*/ 200597 w 1180337"/>
                <a:gd name="connsiteY9" fmla="*/ 544925 h 812387"/>
                <a:gd name="connsiteX10" fmla="*/ 201835 w 1180337"/>
                <a:gd name="connsiteY10" fmla="*/ 544925 h 812387"/>
                <a:gd name="connsiteX11" fmla="*/ 200597 w 1180337"/>
                <a:gd name="connsiteY11" fmla="*/ 566833 h 812387"/>
                <a:gd name="connsiteX12" fmla="*/ 401193 w 1180337"/>
                <a:gd name="connsiteY12" fmla="*/ 767429 h 812387"/>
                <a:gd name="connsiteX13" fmla="*/ 504920 w 1180337"/>
                <a:gd name="connsiteY13" fmla="*/ 738569 h 812387"/>
                <a:gd name="connsiteX14" fmla="*/ 660368 w 1180337"/>
                <a:gd name="connsiteY14" fmla="*/ 812387 h 812387"/>
                <a:gd name="connsiteX15" fmla="*/ 811816 w 1180337"/>
                <a:gd name="connsiteY15" fmla="*/ 743236 h 812387"/>
                <a:gd name="connsiteX16" fmla="*/ 965454 w 1180337"/>
                <a:gd name="connsiteY16" fmla="*/ 770858 h 812387"/>
                <a:gd name="connsiteX17" fmla="*/ 1180338 w 1180337"/>
                <a:gd name="connsiteY17" fmla="*/ 663416 h 812387"/>
                <a:gd name="connsiteX18" fmla="*/ 1003363 w 1180337"/>
                <a:gd name="connsiteY18" fmla="*/ 644366 h 8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0337" h="812387">
                  <a:moveTo>
                    <a:pt x="1003363" y="644366"/>
                  </a:moveTo>
                  <a:cubicBezTo>
                    <a:pt x="932498" y="616172"/>
                    <a:pt x="887349" y="567785"/>
                    <a:pt x="852297" y="529590"/>
                  </a:cubicBezTo>
                  <a:cubicBezTo>
                    <a:pt x="881348" y="494824"/>
                    <a:pt x="898779" y="450056"/>
                    <a:pt x="898779" y="401193"/>
                  </a:cubicBezTo>
                  <a:cubicBezTo>
                    <a:pt x="898779" y="318135"/>
                    <a:pt x="848297" y="246888"/>
                    <a:pt x="776383" y="216408"/>
                  </a:cubicBezTo>
                  <a:cubicBezTo>
                    <a:pt x="748379" y="166973"/>
                    <a:pt x="700088" y="130493"/>
                    <a:pt x="642747" y="118586"/>
                  </a:cubicBezTo>
                  <a:cubicBezTo>
                    <a:pt x="611410" y="48673"/>
                    <a:pt x="541306" y="0"/>
                    <a:pt x="459772" y="0"/>
                  </a:cubicBezTo>
                  <a:cubicBezTo>
                    <a:pt x="364998" y="0"/>
                    <a:pt x="285560" y="65818"/>
                    <a:pt x="264605" y="154210"/>
                  </a:cubicBezTo>
                  <a:cubicBezTo>
                    <a:pt x="244507" y="147447"/>
                    <a:pt x="222980" y="143732"/>
                    <a:pt x="200597" y="143732"/>
                  </a:cubicBezTo>
                  <a:cubicBezTo>
                    <a:pt x="89821" y="143828"/>
                    <a:pt x="0" y="233553"/>
                    <a:pt x="0" y="344329"/>
                  </a:cubicBezTo>
                  <a:cubicBezTo>
                    <a:pt x="0" y="455105"/>
                    <a:pt x="89821" y="544925"/>
                    <a:pt x="200597" y="544925"/>
                  </a:cubicBezTo>
                  <a:cubicBezTo>
                    <a:pt x="200978" y="544925"/>
                    <a:pt x="201359" y="544925"/>
                    <a:pt x="201835" y="544925"/>
                  </a:cubicBezTo>
                  <a:cubicBezTo>
                    <a:pt x="201073" y="552164"/>
                    <a:pt x="200597" y="559403"/>
                    <a:pt x="200597" y="566833"/>
                  </a:cubicBezTo>
                  <a:cubicBezTo>
                    <a:pt x="200597" y="677609"/>
                    <a:pt x="290417" y="767429"/>
                    <a:pt x="401193" y="767429"/>
                  </a:cubicBezTo>
                  <a:cubicBezTo>
                    <a:pt x="439198" y="767429"/>
                    <a:pt x="474631" y="756857"/>
                    <a:pt x="504920" y="738569"/>
                  </a:cubicBezTo>
                  <a:cubicBezTo>
                    <a:pt x="541687" y="783622"/>
                    <a:pt x="597694" y="812387"/>
                    <a:pt x="660368" y="812387"/>
                  </a:cubicBezTo>
                  <a:cubicBezTo>
                    <a:pt x="720852" y="812387"/>
                    <a:pt x="775049" y="785527"/>
                    <a:pt x="811816" y="743236"/>
                  </a:cubicBezTo>
                  <a:cubicBezTo>
                    <a:pt x="853726" y="762286"/>
                    <a:pt x="905637" y="775526"/>
                    <a:pt x="965454" y="770858"/>
                  </a:cubicBezTo>
                  <a:cubicBezTo>
                    <a:pt x="1088422" y="761143"/>
                    <a:pt x="1163479" y="682085"/>
                    <a:pt x="1180338" y="663416"/>
                  </a:cubicBezTo>
                  <a:cubicBezTo>
                    <a:pt x="1135666" y="669322"/>
                    <a:pt x="1070896" y="671227"/>
                    <a:pt x="1003363" y="644366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4A8B20-47A8-72B8-757B-74A3F68F1E01}"/>
                </a:ext>
              </a:extLst>
            </p:cNvPr>
            <p:cNvSpPr txBox="1"/>
            <p:nvPr/>
          </p:nvSpPr>
          <p:spPr>
            <a:xfrm>
              <a:off x="4770753" y="3086532"/>
              <a:ext cx="1209702" cy="43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Dosage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381A08-062B-226B-15BB-E8FD24F26066}"/>
              </a:ext>
            </a:extLst>
          </p:cNvPr>
          <p:cNvGrpSpPr/>
          <p:nvPr/>
        </p:nvGrpSpPr>
        <p:grpSpPr>
          <a:xfrm>
            <a:off x="4534269" y="2064864"/>
            <a:ext cx="2589476" cy="2129448"/>
            <a:chOff x="6472652" y="2457380"/>
            <a:chExt cx="2211536" cy="178632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D419B8-80D0-AD66-F720-E7031CDD211B}"/>
                </a:ext>
              </a:extLst>
            </p:cNvPr>
            <p:cNvSpPr/>
            <p:nvPr/>
          </p:nvSpPr>
          <p:spPr>
            <a:xfrm rot="20595715" flipH="1">
              <a:off x="6472652" y="2457380"/>
              <a:ext cx="2211536" cy="1786322"/>
            </a:xfrm>
            <a:custGeom>
              <a:avLst/>
              <a:gdLst>
                <a:gd name="connsiteX0" fmla="*/ 1003363 w 1180337"/>
                <a:gd name="connsiteY0" fmla="*/ 644366 h 812387"/>
                <a:gd name="connsiteX1" fmla="*/ 852297 w 1180337"/>
                <a:gd name="connsiteY1" fmla="*/ 529590 h 812387"/>
                <a:gd name="connsiteX2" fmla="*/ 898779 w 1180337"/>
                <a:gd name="connsiteY2" fmla="*/ 401193 h 812387"/>
                <a:gd name="connsiteX3" fmla="*/ 776383 w 1180337"/>
                <a:gd name="connsiteY3" fmla="*/ 216408 h 812387"/>
                <a:gd name="connsiteX4" fmla="*/ 642747 w 1180337"/>
                <a:gd name="connsiteY4" fmla="*/ 118586 h 812387"/>
                <a:gd name="connsiteX5" fmla="*/ 459772 w 1180337"/>
                <a:gd name="connsiteY5" fmla="*/ 0 h 812387"/>
                <a:gd name="connsiteX6" fmla="*/ 264605 w 1180337"/>
                <a:gd name="connsiteY6" fmla="*/ 154210 h 812387"/>
                <a:gd name="connsiteX7" fmla="*/ 200597 w 1180337"/>
                <a:gd name="connsiteY7" fmla="*/ 143732 h 812387"/>
                <a:gd name="connsiteX8" fmla="*/ 0 w 1180337"/>
                <a:gd name="connsiteY8" fmla="*/ 344329 h 812387"/>
                <a:gd name="connsiteX9" fmla="*/ 200597 w 1180337"/>
                <a:gd name="connsiteY9" fmla="*/ 544925 h 812387"/>
                <a:gd name="connsiteX10" fmla="*/ 201835 w 1180337"/>
                <a:gd name="connsiteY10" fmla="*/ 544925 h 812387"/>
                <a:gd name="connsiteX11" fmla="*/ 200597 w 1180337"/>
                <a:gd name="connsiteY11" fmla="*/ 566833 h 812387"/>
                <a:gd name="connsiteX12" fmla="*/ 401193 w 1180337"/>
                <a:gd name="connsiteY12" fmla="*/ 767429 h 812387"/>
                <a:gd name="connsiteX13" fmla="*/ 504920 w 1180337"/>
                <a:gd name="connsiteY13" fmla="*/ 738569 h 812387"/>
                <a:gd name="connsiteX14" fmla="*/ 660368 w 1180337"/>
                <a:gd name="connsiteY14" fmla="*/ 812387 h 812387"/>
                <a:gd name="connsiteX15" fmla="*/ 811816 w 1180337"/>
                <a:gd name="connsiteY15" fmla="*/ 743236 h 812387"/>
                <a:gd name="connsiteX16" fmla="*/ 965454 w 1180337"/>
                <a:gd name="connsiteY16" fmla="*/ 770858 h 812387"/>
                <a:gd name="connsiteX17" fmla="*/ 1180338 w 1180337"/>
                <a:gd name="connsiteY17" fmla="*/ 663416 h 812387"/>
                <a:gd name="connsiteX18" fmla="*/ 1003363 w 1180337"/>
                <a:gd name="connsiteY18" fmla="*/ 644366 h 8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0337" h="812387">
                  <a:moveTo>
                    <a:pt x="1003363" y="644366"/>
                  </a:moveTo>
                  <a:cubicBezTo>
                    <a:pt x="932498" y="616172"/>
                    <a:pt x="887349" y="567785"/>
                    <a:pt x="852297" y="529590"/>
                  </a:cubicBezTo>
                  <a:cubicBezTo>
                    <a:pt x="881348" y="494824"/>
                    <a:pt x="898779" y="450056"/>
                    <a:pt x="898779" y="401193"/>
                  </a:cubicBezTo>
                  <a:cubicBezTo>
                    <a:pt x="898779" y="318135"/>
                    <a:pt x="848297" y="246888"/>
                    <a:pt x="776383" y="216408"/>
                  </a:cubicBezTo>
                  <a:cubicBezTo>
                    <a:pt x="748379" y="166973"/>
                    <a:pt x="700088" y="130493"/>
                    <a:pt x="642747" y="118586"/>
                  </a:cubicBezTo>
                  <a:cubicBezTo>
                    <a:pt x="611410" y="48673"/>
                    <a:pt x="541306" y="0"/>
                    <a:pt x="459772" y="0"/>
                  </a:cubicBezTo>
                  <a:cubicBezTo>
                    <a:pt x="364998" y="0"/>
                    <a:pt x="285560" y="65818"/>
                    <a:pt x="264605" y="154210"/>
                  </a:cubicBezTo>
                  <a:cubicBezTo>
                    <a:pt x="244507" y="147447"/>
                    <a:pt x="222980" y="143732"/>
                    <a:pt x="200597" y="143732"/>
                  </a:cubicBezTo>
                  <a:cubicBezTo>
                    <a:pt x="89821" y="143828"/>
                    <a:pt x="0" y="233553"/>
                    <a:pt x="0" y="344329"/>
                  </a:cubicBezTo>
                  <a:cubicBezTo>
                    <a:pt x="0" y="455105"/>
                    <a:pt x="89821" y="544925"/>
                    <a:pt x="200597" y="544925"/>
                  </a:cubicBezTo>
                  <a:cubicBezTo>
                    <a:pt x="200978" y="544925"/>
                    <a:pt x="201359" y="544925"/>
                    <a:pt x="201835" y="544925"/>
                  </a:cubicBezTo>
                  <a:cubicBezTo>
                    <a:pt x="201073" y="552164"/>
                    <a:pt x="200597" y="559403"/>
                    <a:pt x="200597" y="566833"/>
                  </a:cubicBezTo>
                  <a:cubicBezTo>
                    <a:pt x="200597" y="677609"/>
                    <a:pt x="290417" y="767429"/>
                    <a:pt x="401193" y="767429"/>
                  </a:cubicBezTo>
                  <a:cubicBezTo>
                    <a:pt x="439198" y="767429"/>
                    <a:pt x="474631" y="756857"/>
                    <a:pt x="504920" y="738569"/>
                  </a:cubicBezTo>
                  <a:cubicBezTo>
                    <a:pt x="541687" y="783622"/>
                    <a:pt x="597694" y="812387"/>
                    <a:pt x="660368" y="812387"/>
                  </a:cubicBezTo>
                  <a:cubicBezTo>
                    <a:pt x="720852" y="812387"/>
                    <a:pt x="775049" y="785527"/>
                    <a:pt x="811816" y="743236"/>
                  </a:cubicBezTo>
                  <a:cubicBezTo>
                    <a:pt x="853726" y="762286"/>
                    <a:pt x="905637" y="775526"/>
                    <a:pt x="965454" y="770858"/>
                  </a:cubicBezTo>
                  <a:cubicBezTo>
                    <a:pt x="1088422" y="761143"/>
                    <a:pt x="1163479" y="682085"/>
                    <a:pt x="1180338" y="663416"/>
                  </a:cubicBezTo>
                  <a:cubicBezTo>
                    <a:pt x="1135666" y="669322"/>
                    <a:pt x="1070896" y="671227"/>
                    <a:pt x="1003363" y="644366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DEA45A-42A8-BAF1-5CB2-878DD9B0E088}"/>
                </a:ext>
              </a:extLst>
            </p:cNvPr>
            <p:cNvSpPr txBox="1"/>
            <p:nvPr/>
          </p:nvSpPr>
          <p:spPr>
            <a:xfrm>
              <a:off x="7147899" y="2905803"/>
              <a:ext cx="1228592" cy="80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Side Effects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4A70F28-2E1A-4F2D-3EBA-5F1008A5F5BE}"/>
              </a:ext>
            </a:extLst>
          </p:cNvPr>
          <p:cNvGrpSpPr/>
          <p:nvPr/>
        </p:nvGrpSpPr>
        <p:grpSpPr>
          <a:xfrm>
            <a:off x="6851099" y="2064864"/>
            <a:ext cx="2589476" cy="2129448"/>
            <a:chOff x="8789482" y="2457380"/>
            <a:chExt cx="2211536" cy="1786322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DACE3A-5A40-70D4-804E-00084F99003E}"/>
                </a:ext>
              </a:extLst>
            </p:cNvPr>
            <p:cNvSpPr/>
            <p:nvPr/>
          </p:nvSpPr>
          <p:spPr>
            <a:xfrm rot="20595715" flipH="1">
              <a:off x="8789482" y="2457380"/>
              <a:ext cx="2211536" cy="1786322"/>
            </a:xfrm>
            <a:custGeom>
              <a:avLst/>
              <a:gdLst>
                <a:gd name="connsiteX0" fmla="*/ 1003363 w 1180337"/>
                <a:gd name="connsiteY0" fmla="*/ 644366 h 812387"/>
                <a:gd name="connsiteX1" fmla="*/ 852297 w 1180337"/>
                <a:gd name="connsiteY1" fmla="*/ 529590 h 812387"/>
                <a:gd name="connsiteX2" fmla="*/ 898779 w 1180337"/>
                <a:gd name="connsiteY2" fmla="*/ 401193 h 812387"/>
                <a:gd name="connsiteX3" fmla="*/ 776383 w 1180337"/>
                <a:gd name="connsiteY3" fmla="*/ 216408 h 812387"/>
                <a:gd name="connsiteX4" fmla="*/ 642747 w 1180337"/>
                <a:gd name="connsiteY4" fmla="*/ 118586 h 812387"/>
                <a:gd name="connsiteX5" fmla="*/ 459772 w 1180337"/>
                <a:gd name="connsiteY5" fmla="*/ 0 h 812387"/>
                <a:gd name="connsiteX6" fmla="*/ 264605 w 1180337"/>
                <a:gd name="connsiteY6" fmla="*/ 154210 h 812387"/>
                <a:gd name="connsiteX7" fmla="*/ 200597 w 1180337"/>
                <a:gd name="connsiteY7" fmla="*/ 143732 h 812387"/>
                <a:gd name="connsiteX8" fmla="*/ 0 w 1180337"/>
                <a:gd name="connsiteY8" fmla="*/ 344329 h 812387"/>
                <a:gd name="connsiteX9" fmla="*/ 200597 w 1180337"/>
                <a:gd name="connsiteY9" fmla="*/ 544925 h 812387"/>
                <a:gd name="connsiteX10" fmla="*/ 201835 w 1180337"/>
                <a:gd name="connsiteY10" fmla="*/ 544925 h 812387"/>
                <a:gd name="connsiteX11" fmla="*/ 200597 w 1180337"/>
                <a:gd name="connsiteY11" fmla="*/ 566833 h 812387"/>
                <a:gd name="connsiteX12" fmla="*/ 401193 w 1180337"/>
                <a:gd name="connsiteY12" fmla="*/ 767429 h 812387"/>
                <a:gd name="connsiteX13" fmla="*/ 504920 w 1180337"/>
                <a:gd name="connsiteY13" fmla="*/ 738569 h 812387"/>
                <a:gd name="connsiteX14" fmla="*/ 660368 w 1180337"/>
                <a:gd name="connsiteY14" fmla="*/ 812387 h 812387"/>
                <a:gd name="connsiteX15" fmla="*/ 811816 w 1180337"/>
                <a:gd name="connsiteY15" fmla="*/ 743236 h 812387"/>
                <a:gd name="connsiteX16" fmla="*/ 965454 w 1180337"/>
                <a:gd name="connsiteY16" fmla="*/ 770858 h 812387"/>
                <a:gd name="connsiteX17" fmla="*/ 1180338 w 1180337"/>
                <a:gd name="connsiteY17" fmla="*/ 663416 h 812387"/>
                <a:gd name="connsiteX18" fmla="*/ 1003363 w 1180337"/>
                <a:gd name="connsiteY18" fmla="*/ 644366 h 8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0337" h="812387">
                  <a:moveTo>
                    <a:pt x="1003363" y="644366"/>
                  </a:moveTo>
                  <a:cubicBezTo>
                    <a:pt x="932498" y="616172"/>
                    <a:pt x="887349" y="567785"/>
                    <a:pt x="852297" y="529590"/>
                  </a:cubicBezTo>
                  <a:cubicBezTo>
                    <a:pt x="881348" y="494824"/>
                    <a:pt x="898779" y="450056"/>
                    <a:pt x="898779" y="401193"/>
                  </a:cubicBezTo>
                  <a:cubicBezTo>
                    <a:pt x="898779" y="318135"/>
                    <a:pt x="848297" y="246888"/>
                    <a:pt x="776383" y="216408"/>
                  </a:cubicBezTo>
                  <a:cubicBezTo>
                    <a:pt x="748379" y="166973"/>
                    <a:pt x="700088" y="130493"/>
                    <a:pt x="642747" y="118586"/>
                  </a:cubicBezTo>
                  <a:cubicBezTo>
                    <a:pt x="611410" y="48673"/>
                    <a:pt x="541306" y="0"/>
                    <a:pt x="459772" y="0"/>
                  </a:cubicBezTo>
                  <a:cubicBezTo>
                    <a:pt x="364998" y="0"/>
                    <a:pt x="285560" y="65818"/>
                    <a:pt x="264605" y="154210"/>
                  </a:cubicBezTo>
                  <a:cubicBezTo>
                    <a:pt x="244507" y="147447"/>
                    <a:pt x="222980" y="143732"/>
                    <a:pt x="200597" y="143732"/>
                  </a:cubicBezTo>
                  <a:cubicBezTo>
                    <a:pt x="89821" y="143828"/>
                    <a:pt x="0" y="233553"/>
                    <a:pt x="0" y="344329"/>
                  </a:cubicBezTo>
                  <a:cubicBezTo>
                    <a:pt x="0" y="455105"/>
                    <a:pt x="89821" y="544925"/>
                    <a:pt x="200597" y="544925"/>
                  </a:cubicBezTo>
                  <a:cubicBezTo>
                    <a:pt x="200978" y="544925"/>
                    <a:pt x="201359" y="544925"/>
                    <a:pt x="201835" y="544925"/>
                  </a:cubicBezTo>
                  <a:cubicBezTo>
                    <a:pt x="201073" y="552164"/>
                    <a:pt x="200597" y="559403"/>
                    <a:pt x="200597" y="566833"/>
                  </a:cubicBezTo>
                  <a:cubicBezTo>
                    <a:pt x="200597" y="677609"/>
                    <a:pt x="290417" y="767429"/>
                    <a:pt x="401193" y="767429"/>
                  </a:cubicBezTo>
                  <a:cubicBezTo>
                    <a:pt x="439198" y="767429"/>
                    <a:pt x="474631" y="756857"/>
                    <a:pt x="504920" y="738569"/>
                  </a:cubicBezTo>
                  <a:cubicBezTo>
                    <a:pt x="541687" y="783622"/>
                    <a:pt x="597694" y="812387"/>
                    <a:pt x="660368" y="812387"/>
                  </a:cubicBezTo>
                  <a:cubicBezTo>
                    <a:pt x="720852" y="812387"/>
                    <a:pt x="775049" y="785527"/>
                    <a:pt x="811816" y="743236"/>
                  </a:cubicBezTo>
                  <a:cubicBezTo>
                    <a:pt x="853726" y="762286"/>
                    <a:pt x="905637" y="775526"/>
                    <a:pt x="965454" y="770858"/>
                  </a:cubicBezTo>
                  <a:cubicBezTo>
                    <a:pt x="1088422" y="761143"/>
                    <a:pt x="1163479" y="682085"/>
                    <a:pt x="1180338" y="663416"/>
                  </a:cubicBezTo>
                  <a:cubicBezTo>
                    <a:pt x="1135666" y="669322"/>
                    <a:pt x="1070896" y="671227"/>
                    <a:pt x="1003363" y="644366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E358B8-F2F5-A22A-5117-0D639928642D}"/>
                </a:ext>
              </a:extLst>
            </p:cNvPr>
            <p:cNvSpPr txBox="1"/>
            <p:nvPr/>
          </p:nvSpPr>
          <p:spPr>
            <a:xfrm>
              <a:off x="9446813" y="3076371"/>
              <a:ext cx="1317892" cy="43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Reviews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FA3CEF-6C78-46B8-B92D-193988D6DA4C}"/>
              </a:ext>
            </a:extLst>
          </p:cNvPr>
          <p:cNvGrpSpPr/>
          <p:nvPr/>
        </p:nvGrpSpPr>
        <p:grpSpPr>
          <a:xfrm>
            <a:off x="9329601" y="2064864"/>
            <a:ext cx="2589476" cy="2129448"/>
            <a:chOff x="6472652" y="2457380"/>
            <a:chExt cx="2211536" cy="178632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0D4B11-6B42-4CA6-80F7-8536D34A402A}"/>
                </a:ext>
              </a:extLst>
            </p:cNvPr>
            <p:cNvSpPr/>
            <p:nvPr/>
          </p:nvSpPr>
          <p:spPr>
            <a:xfrm rot="20595715" flipH="1">
              <a:off x="6472652" y="2457380"/>
              <a:ext cx="2211536" cy="1786322"/>
            </a:xfrm>
            <a:custGeom>
              <a:avLst/>
              <a:gdLst>
                <a:gd name="connsiteX0" fmla="*/ 1003363 w 1180337"/>
                <a:gd name="connsiteY0" fmla="*/ 644366 h 812387"/>
                <a:gd name="connsiteX1" fmla="*/ 852297 w 1180337"/>
                <a:gd name="connsiteY1" fmla="*/ 529590 h 812387"/>
                <a:gd name="connsiteX2" fmla="*/ 898779 w 1180337"/>
                <a:gd name="connsiteY2" fmla="*/ 401193 h 812387"/>
                <a:gd name="connsiteX3" fmla="*/ 776383 w 1180337"/>
                <a:gd name="connsiteY3" fmla="*/ 216408 h 812387"/>
                <a:gd name="connsiteX4" fmla="*/ 642747 w 1180337"/>
                <a:gd name="connsiteY4" fmla="*/ 118586 h 812387"/>
                <a:gd name="connsiteX5" fmla="*/ 459772 w 1180337"/>
                <a:gd name="connsiteY5" fmla="*/ 0 h 812387"/>
                <a:gd name="connsiteX6" fmla="*/ 264605 w 1180337"/>
                <a:gd name="connsiteY6" fmla="*/ 154210 h 812387"/>
                <a:gd name="connsiteX7" fmla="*/ 200597 w 1180337"/>
                <a:gd name="connsiteY7" fmla="*/ 143732 h 812387"/>
                <a:gd name="connsiteX8" fmla="*/ 0 w 1180337"/>
                <a:gd name="connsiteY8" fmla="*/ 344329 h 812387"/>
                <a:gd name="connsiteX9" fmla="*/ 200597 w 1180337"/>
                <a:gd name="connsiteY9" fmla="*/ 544925 h 812387"/>
                <a:gd name="connsiteX10" fmla="*/ 201835 w 1180337"/>
                <a:gd name="connsiteY10" fmla="*/ 544925 h 812387"/>
                <a:gd name="connsiteX11" fmla="*/ 200597 w 1180337"/>
                <a:gd name="connsiteY11" fmla="*/ 566833 h 812387"/>
                <a:gd name="connsiteX12" fmla="*/ 401193 w 1180337"/>
                <a:gd name="connsiteY12" fmla="*/ 767429 h 812387"/>
                <a:gd name="connsiteX13" fmla="*/ 504920 w 1180337"/>
                <a:gd name="connsiteY13" fmla="*/ 738569 h 812387"/>
                <a:gd name="connsiteX14" fmla="*/ 660368 w 1180337"/>
                <a:gd name="connsiteY14" fmla="*/ 812387 h 812387"/>
                <a:gd name="connsiteX15" fmla="*/ 811816 w 1180337"/>
                <a:gd name="connsiteY15" fmla="*/ 743236 h 812387"/>
                <a:gd name="connsiteX16" fmla="*/ 965454 w 1180337"/>
                <a:gd name="connsiteY16" fmla="*/ 770858 h 812387"/>
                <a:gd name="connsiteX17" fmla="*/ 1180338 w 1180337"/>
                <a:gd name="connsiteY17" fmla="*/ 663416 h 812387"/>
                <a:gd name="connsiteX18" fmla="*/ 1003363 w 1180337"/>
                <a:gd name="connsiteY18" fmla="*/ 644366 h 8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0337" h="812387">
                  <a:moveTo>
                    <a:pt x="1003363" y="644366"/>
                  </a:moveTo>
                  <a:cubicBezTo>
                    <a:pt x="932498" y="616172"/>
                    <a:pt x="887349" y="567785"/>
                    <a:pt x="852297" y="529590"/>
                  </a:cubicBezTo>
                  <a:cubicBezTo>
                    <a:pt x="881348" y="494824"/>
                    <a:pt x="898779" y="450056"/>
                    <a:pt x="898779" y="401193"/>
                  </a:cubicBezTo>
                  <a:cubicBezTo>
                    <a:pt x="898779" y="318135"/>
                    <a:pt x="848297" y="246888"/>
                    <a:pt x="776383" y="216408"/>
                  </a:cubicBezTo>
                  <a:cubicBezTo>
                    <a:pt x="748379" y="166973"/>
                    <a:pt x="700088" y="130493"/>
                    <a:pt x="642747" y="118586"/>
                  </a:cubicBezTo>
                  <a:cubicBezTo>
                    <a:pt x="611410" y="48673"/>
                    <a:pt x="541306" y="0"/>
                    <a:pt x="459772" y="0"/>
                  </a:cubicBezTo>
                  <a:cubicBezTo>
                    <a:pt x="364998" y="0"/>
                    <a:pt x="285560" y="65818"/>
                    <a:pt x="264605" y="154210"/>
                  </a:cubicBezTo>
                  <a:cubicBezTo>
                    <a:pt x="244507" y="147447"/>
                    <a:pt x="222980" y="143732"/>
                    <a:pt x="200597" y="143732"/>
                  </a:cubicBezTo>
                  <a:cubicBezTo>
                    <a:pt x="89821" y="143828"/>
                    <a:pt x="0" y="233553"/>
                    <a:pt x="0" y="344329"/>
                  </a:cubicBezTo>
                  <a:cubicBezTo>
                    <a:pt x="0" y="455105"/>
                    <a:pt x="89821" y="544925"/>
                    <a:pt x="200597" y="544925"/>
                  </a:cubicBezTo>
                  <a:cubicBezTo>
                    <a:pt x="200978" y="544925"/>
                    <a:pt x="201359" y="544925"/>
                    <a:pt x="201835" y="544925"/>
                  </a:cubicBezTo>
                  <a:cubicBezTo>
                    <a:pt x="201073" y="552164"/>
                    <a:pt x="200597" y="559403"/>
                    <a:pt x="200597" y="566833"/>
                  </a:cubicBezTo>
                  <a:cubicBezTo>
                    <a:pt x="200597" y="677609"/>
                    <a:pt x="290417" y="767429"/>
                    <a:pt x="401193" y="767429"/>
                  </a:cubicBezTo>
                  <a:cubicBezTo>
                    <a:pt x="439198" y="767429"/>
                    <a:pt x="474631" y="756857"/>
                    <a:pt x="504920" y="738569"/>
                  </a:cubicBezTo>
                  <a:cubicBezTo>
                    <a:pt x="541687" y="783622"/>
                    <a:pt x="597694" y="812387"/>
                    <a:pt x="660368" y="812387"/>
                  </a:cubicBezTo>
                  <a:cubicBezTo>
                    <a:pt x="720852" y="812387"/>
                    <a:pt x="775049" y="785527"/>
                    <a:pt x="811816" y="743236"/>
                  </a:cubicBezTo>
                  <a:cubicBezTo>
                    <a:pt x="853726" y="762286"/>
                    <a:pt x="905637" y="775526"/>
                    <a:pt x="965454" y="770858"/>
                  </a:cubicBezTo>
                  <a:cubicBezTo>
                    <a:pt x="1088422" y="761143"/>
                    <a:pt x="1163479" y="682085"/>
                    <a:pt x="1180338" y="663416"/>
                  </a:cubicBezTo>
                  <a:cubicBezTo>
                    <a:pt x="1135666" y="669322"/>
                    <a:pt x="1070896" y="671227"/>
                    <a:pt x="1003363" y="644366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949E25-7798-4031-BEBA-AD3DAC2265DF}"/>
                </a:ext>
              </a:extLst>
            </p:cNvPr>
            <p:cNvSpPr txBox="1"/>
            <p:nvPr/>
          </p:nvSpPr>
          <p:spPr>
            <a:xfrm>
              <a:off x="7170658" y="2905803"/>
              <a:ext cx="1228592" cy="80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Med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0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271 0.01736 L 2.08333E-7 -5.55112E-1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8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8997 -5.55112E-17 L -8.33333E-7 -5.55112E-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3554 -0.00046 L -4.79167E-6 -5.55112E-1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62005 -0.00046 L 1.04167E-6 -5.55112E-1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3554 -0.00046 L -4.16667E-6 -5.55112E-1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FB6813-449C-DA6E-29EF-F0B875FFD50A}"/>
              </a:ext>
            </a:extLst>
          </p:cNvPr>
          <p:cNvSpPr txBox="1"/>
          <p:nvPr/>
        </p:nvSpPr>
        <p:spPr>
          <a:xfrm>
            <a:off x="3240049" y="77498"/>
            <a:ext cx="571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cs typeface="+mn-ea"/>
                <a:sym typeface="+mn-lt"/>
              </a:rPr>
              <a:t>Reviews Breakdown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1BFB94-0F68-418E-A19F-D05C8037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2751983" y="1112673"/>
            <a:ext cx="6688031" cy="433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77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83040-F073-4165-81C0-620AF8B35EA0}"/>
              </a:ext>
            </a:extLst>
          </p:cNvPr>
          <p:cNvSpPr/>
          <p:nvPr/>
        </p:nvSpPr>
        <p:spPr>
          <a:xfrm>
            <a:off x="273050" y="1431611"/>
            <a:ext cx="11645900" cy="2129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endParaRPr lang="en-US" sz="7200" b="1"/>
          </a:p>
        </p:txBody>
      </p:sp>
      <p:sp>
        <p:nvSpPr>
          <p:cNvPr id="3" name="Title 19">
            <a:extLst>
              <a:ext uri="{FF2B5EF4-FFF2-40B4-BE49-F238E27FC236}">
                <a16:creationId xmlns:a16="http://schemas.microsoft.com/office/drawing/2014/main" id="{0930CEA9-8235-4ECA-B679-F2EB212AA90B}"/>
              </a:ext>
            </a:extLst>
          </p:cNvPr>
          <p:cNvSpPr txBox="1">
            <a:spLocks/>
          </p:cNvSpPr>
          <p:nvPr/>
        </p:nvSpPr>
        <p:spPr>
          <a:xfrm>
            <a:off x="378980" y="1931127"/>
            <a:ext cx="11539970" cy="113010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Side EFFECTS</a:t>
            </a:r>
            <a:r>
              <a:rPr lang="en-US" sz="6600" dirty="0">
                <a:solidFill>
                  <a:schemeClr val="bg1"/>
                </a:solidFill>
              </a:rPr>
              <a:t>/ Word Clusters</a:t>
            </a:r>
          </a:p>
        </p:txBody>
      </p:sp>
    </p:spTree>
    <p:extLst>
      <p:ext uri="{BB962C8B-B14F-4D97-AF65-F5344CB8AC3E}">
        <p14:creationId xmlns:p14="http://schemas.microsoft.com/office/powerpoint/2010/main" val="12381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asthma s">
      <a:dk1>
        <a:sysClr val="windowText" lastClr="000000"/>
      </a:dk1>
      <a:lt1>
        <a:sysClr val="window" lastClr="FFFFFF"/>
      </a:lt1>
      <a:dk2>
        <a:srgbClr val="152528"/>
      </a:dk2>
      <a:lt2>
        <a:srgbClr val="005F73"/>
      </a:lt2>
      <a:accent1>
        <a:srgbClr val="00296B"/>
      </a:accent1>
      <a:accent2>
        <a:srgbClr val="003F88"/>
      </a:accent2>
      <a:accent3>
        <a:srgbClr val="00509D"/>
      </a:accent3>
      <a:accent4>
        <a:srgbClr val="FDC500"/>
      </a:accent4>
      <a:accent5>
        <a:srgbClr val="FFD500"/>
      </a:accent5>
      <a:accent6>
        <a:srgbClr val="F2F2F2"/>
      </a:accent6>
      <a:hlink>
        <a:srgbClr val="AE2012"/>
      </a:hlink>
      <a:folHlink>
        <a:srgbClr val="430F10"/>
      </a:folHlink>
    </a:clrScheme>
    <a:fontScheme name="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254</Words>
  <Application>Microsoft Office PowerPoint</Application>
  <PresentationFormat>Widescreen</PresentationFormat>
  <Paragraphs>91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Next LT Pro</vt:lpstr>
      <vt:lpstr>Avenir Next LT Pro Demi</vt:lpstr>
      <vt:lpstr>Avenir Next LT Pro Light</vt:lpstr>
      <vt:lpstr>Calibri</vt:lpstr>
      <vt:lpstr>Gill Sans MT</vt:lpstr>
      <vt:lpstr>Verdana</vt:lpstr>
      <vt:lpstr>1_Office Theme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Cluster 1</vt:lpstr>
      <vt:lpstr>Word Cluster 2</vt:lpstr>
      <vt:lpstr>Word Cluster 3 !!!</vt:lpstr>
      <vt:lpstr>Feature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2024-05-28T06:31:41Z</dcterms:created>
  <dcterms:modified xsi:type="dcterms:W3CDTF">2024-07-09T14:24:57Z</dcterms:modified>
</cp:coreProperties>
</file>