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256" r:id="rId5"/>
    <p:sldId id="257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56AA6E-672D-443C-9BCC-9B70983B8C02}" v="12" dt="2020-09-23T02:52:40.7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4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小清水太一 / KOSHIMIZU，TAICHI" userId="5f65d481-b266-40b6-8728-bea9168e6c1b" providerId="ADAL" clId="{E056AA6E-672D-443C-9BCC-9B70983B8C02}"/>
    <pc:docChg chg="undo custSel delSld modSld">
      <pc:chgData name="小清水太一 / KOSHIMIZU，TAICHI" userId="5f65d481-b266-40b6-8728-bea9168e6c1b" providerId="ADAL" clId="{E056AA6E-672D-443C-9BCC-9B70983B8C02}" dt="2020-09-23T02:52:52.786" v="211" actId="20577"/>
      <pc:docMkLst>
        <pc:docMk/>
      </pc:docMkLst>
      <pc:sldChg chg="modSp mod">
        <pc:chgData name="小清水太一 / KOSHIMIZU，TAICHI" userId="5f65d481-b266-40b6-8728-bea9168e6c1b" providerId="ADAL" clId="{E056AA6E-672D-443C-9BCC-9B70983B8C02}" dt="2020-09-09T09:03:41.819" v="126" actId="20577"/>
        <pc:sldMkLst>
          <pc:docMk/>
          <pc:sldMk cId="3842256433" sldId="256"/>
        </pc:sldMkLst>
        <pc:spChg chg="mod">
          <ac:chgData name="小清水太一 / KOSHIMIZU，TAICHI" userId="5f65d481-b266-40b6-8728-bea9168e6c1b" providerId="ADAL" clId="{E056AA6E-672D-443C-9BCC-9B70983B8C02}" dt="2020-09-09T09:03:41.819" v="126" actId="20577"/>
          <ac:spMkLst>
            <pc:docMk/>
            <pc:sldMk cId="3842256433" sldId="256"/>
            <ac:spMk id="6" creationId="{00000000-0000-0000-0000-000000000000}"/>
          </ac:spMkLst>
        </pc:spChg>
      </pc:sldChg>
      <pc:sldChg chg="modSp mod">
        <pc:chgData name="小清水太一 / KOSHIMIZU，TAICHI" userId="5f65d481-b266-40b6-8728-bea9168e6c1b" providerId="ADAL" clId="{E056AA6E-672D-443C-9BCC-9B70983B8C02}" dt="2020-09-23T02:52:52.786" v="211" actId="20577"/>
        <pc:sldMkLst>
          <pc:docMk/>
          <pc:sldMk cId="2655490022" sldId="257"/>
        </pc:sldMkLst>
        <pc:spChg chg="mod">
          <ac:chgData name="小清水太一 / KOSHIMIZU，TAICHI" userId="5f65d481-b266-40b6-8728-bea9168e6c1b" providerId="ADAL" clId="{E056AA6E-672D-443C-9BCC-9B70983B8C02}" dt="2020-09-23T02:52:52.786" v="211" actId="20577"/>
          <ac:spMkLst>
            <pc:docMk/>
            <pc:sldMk cId="2655490022" sldId="257"/>
            <ac:spMk id="3" creationId="{00000000-0000-0000-0000-000000000000}"/>
          </ac:spMkLst>
        </pc:spChg>
      </pc:sldChg>
      <pc:sldChg chg="del">
        <pc:chgData name="小清水太一 / KOSHIMIZU，TAICHI" userId="5f65d481-b266-40b6-8728-bea9168e6c1b" providerId="ADAL" clId="{E056AA6E-672D-443C-9BCC-9B70983B8C02}" dt="2020-09-09T09:01:44.323" v="0" actId="47"/>
        <pc:sldMkLst>
          <pc:docMk/>
          <pc:sldMk cId="1905786865" sldId="25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7D163B-547F-4564-BB45-29CBD87D6739}" type="datetimeFigureOut">
              <a:rPr kumimoji="1" lang="ja-JP" altLang="en-US" smtClean="0"/>
              <a:t>2020/10/2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725C8-9C02-429F-B4ED-4F00A3E23B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1544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725C8-9C02-429F-B4ED-4F00A3E23BA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435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0D116-8590-4B99-B17D-7C2B6171EB91}" type="datetimeFigureOut">
              <a:rPr kumimoji="1" lang="ja-JP" altLang="en-US" smtClean="0"/>
              <a:t>2020/10/2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130A7-ED09-4176-AD3E-16D3BF618E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799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0D116-8590-4B99-B17D-7C2B6171EB91}" type="datetimeFigureOut">
              <a:rPr kumimoji="1" lang="ja-JP" altLang="en-US" smtClean="0"/>
              <a:t>2020/10/2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130A7-ED09-4176-AD3E-16D3BF618E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5597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0D116-8590-4B99-B17D-7C2B6171EB91}" type="datetimeFigureOut">
              <a:rPr kumimoji="1" lang="ja-JP" altLang="en-US" smtClean="0"/>
              <a:t>2020/10/2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130A7-ED09-4176-AD3E-16D3BF618E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433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0D116-8590-4B99-B17D-7C2B6171EB91}" type="datetimeFigureOut">
              <a:rPr kumimoji="1" lang="ja-JP" altLang="en-US" smtClean="0"/>
              <a:t>2020/10/2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130A7-ED09-4176-AD3E-16D3BF618E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2488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0D116-8590-4B99-B17D-7C2B6171EB91}" type="datetimeFigureOut">
              <a:rPr kumimoji="1" lang="ja-JP" altLang="en-US" smtClean="0"/>
              <a:t>2020/10/2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130A7-ED09-4176-AD3E-16D3BF618E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8126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0D116-8590-4B99-B17D-7C2B6171EB91}" type="datetimeFigureOut">
              <a:rPr kumimoji="1" lang="ja-JP" altLang="en-US" smtClean="0"/>
              <a:t>2020/10/2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130A7-ED09-4176-AD3E-16D3BF618E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019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0D116-8590-4B99-B17D-7C2B6171EB91}" type="datetimeFigureOut">
              <a:rPr kumimoji="1" lang="ja-JP" altLang="en-US" smtClean="0"/>
              <a:t>2020/10/2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130A7-ED09-4176-AD3E-16D3BF618E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6856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0D116-8590-4B99-B17D-7C2B6171EB91}" type="datetimeFigureOut">
              <a:rPr kumimoji="1" lang="ja-JP" altLang="en-US" smtClean="0"/>
              <a:t>2020/10/2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130A7-ED09-4176-AD3E-16D3BF618E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2672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0D116-8590-4B99-B17D-7C2B6171EB91}" type="datetimeFigureOut">
              <a:rPr kumimoji="1" lang="ja-JP" altLang="en-US" smtClean="0"/>
              <a:t>2020/10/2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130A7-ED09-4176-AD3E-16D3BF618E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9055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0D116-8590-4B99-B17D-7C2B6171EB91}" type="datetimeFigureOut">
              <a:rPr kumimoji="1" lang="ja-JP" altLang="en-US" smtClean="0"/>
              <a:t>2020/10/2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130A7-ED09-4176-AD3E-16D3BF618E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259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0D116-8590-4B99-B17D-7C2B6171EB91}" type="datetimeFigureOut">
              <a:rPr kumimoji="1" lang="ja-JP" altLang="en-US" smtClean="0"/>
              <a:t>2020/10/2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130A7-ED09-4176-AD3E-16D3BF618E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498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C00D116-8590-4B99-B17D-7C2B6171EB91}" type="datetimeFigureOut">
              <a:rPr lang="ja-JP" altLang="en-US" smtClean="0"/>
              <a:pPr/>
              <a:t>2020/10/2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B4B130A7-ED09-4176-AD3E-16D3BF618E7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90379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SSD </a:t>
            </a:r>
            <a:r>
              <a:rPr kumimoji="1" lang="ja-JP" altLang="en-US" dirty="0"/>
              <a:t>セキュリティ教育</a:t>
            </a:r>
          </a:p>
        </p:txBody>
      </p:sp>
      <p:sp>
        <p:nvSpPr>
          <p:cNvPr id="6" name="サブタイトル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ja-JP" sz="2800" dirty="0"/>
          </a:p>
          <a:p>
            <a:r>
              <a:rPr lang="en-US" altLang="ja-JP" sz="2800" dirty="0"/>
              <a:t>2020/10/02(</a:t>
            </a:r>
            <a:r>
              <a:rPr lang="ja-JP" altLang="en-US" sz="2800" dirty="0"/>
              <a:t>金</a:t>
            </a:r>
            <a:r>
              <a:rPr lang="en-US" altLang="ja-JP" sz="2800" dirty="0"/>
              <a:t>)</a:t>
            </a:r>
            <a:r>
              <a:rPr lang="ja-JP" altLang="en-US" sz="2800" dirty="0"/>
              <a:t>　</a:t>
            </a:r>
            <a:r>
              <a:rPr lang="en-US" altLang="ja-JP" sz="2800" dirty="0"/>
              <a:t>18:10</a:t>
            </a:r>
            <a:r>
              <a:rPr lang="ja-JP" altLang="en-US" sz="2800" dirty="0"/>
              <a:t>～</a:t>
            </a:r>
            <a:r>
              <a:rPr lang="en-US" altLang="ja-JP" sz="2800" dirty="0"/>
              <a:t>18:40 </a:t>
            </a:r>
          </a:p>
          <a:p>
            <a:r>
              <a:rPr lang="ja-JP" altLang="en-US" sz="2800" dirty="0"/>
              <a:t>本社</a:t>
            </a:r>
            <a:r>
              <a:rPr lang="en-US" altLang="ja-JP" sz="2800" dirty="0"/>
              <a:t>7F</a:t>
            </a:r>
            <a:r>
              <a:rPr lang="ja-JP" altLang="en-US" sz="2800" dirty="0"/>
              <a:t>教室</a:t>
            </a:r>
          </a:p>
        </p:txBody>
      </p:sp>
    </p:spTree>
    <p:extLst>
      <p:ext uri="{BB962C8B-B14F-4D97-AF65-F5344CB8AC3E}">
        <p14:creationId xmlns:p14="http://schemas.microsoft.com/office/powerpoint/2010/main" val="3842256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アジェンダ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4000" dirty="0"/>
              <a:t>セキュリティ教育           </a:t>
            </a:r>
            <a:r>
              <a:rPr lang="en-US" altLang="ja-JP" sz="4000" dirty="0"/>
              <a:t>18:10</a:t>
            </a:r>
            <a:r>
              <a:rPr lang="ja-JP" altLang="en-US" sz="4000" dirty="0"/>
              <a:t>～</a:t>
            </a:r>
            <a:r>
              <a:rPr lang="en-US" altLang="ja-JP" sz="4000"/>
              <a:t>19:00</a:t>
            </a:r>
            <a:endParaRPr lang="en-US" altLang="ja-JP" sz="4000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ja-JP" altLang="en-US" sz="3600" dirty="0"/>
              <a:t>　昨今のセキュリティトレンド紹介</a:t>
            </a:r>
            <a:r>
              <a:rPr lang="en-US" altLang="ja-JP" sz="3600" dirty="0"/>
              <a:t>(10</a:t>
            </a:r>
            <a:r>
              <a:rPr lang="ja-JP" altLang="en-US" sz="3600" dirty="0"/>
              <a:t>分</a:t>
            </a:r>
            <a:r>
              <a:rPr lang="en-US" altLang="ja-JP" sz="3600" dirty="0"/>
              <a:t>)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ja-JP" altLang="en-US" sz="3600" dirty="0"/>
              <a:t>　基本行動読み合わせ </a:t>
            </a:r>
            <a:r>
              <a:rPr lang="en-US" altLang="ja-JP" sz="3600" dirty="0"/>
              <a:t>(20</a:t>
            </a:r>
            <a:r>
              <a:rPr lang="ja-JP" altLang="en-US" sz="3600" dirty="0"/>
              <a:t>分</a:t>
            </a:r>
            <a:r>
              <a:rPr lang="en-US" altLang="ja-JP" sz="3600" dirty="0"/>
              <a:t>)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ja-JP" altLang="en-US" sz="3600" dirty="0"/>
              <a:t>　機器持ち出し運用について </a:t>
            </a:r>
            <a:r>
              <a:rPr lang="en-US" altLang="ja-JP" sz="3600" dirty="0"/>
              <a:t>(10</a:t>
            </a:r>
            <a:r>
              <a:rPr lang="ja-JP" altLang="en-US" sz="3600" dirty="0"/>
              <a:t>分</a:t>
            </a:r>
            <a:r>
              <a:rPr lang="en-US" altLang="ja-JP" sz="3600" dirty="0"/>
              <a:t>)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ja-JP" altLang="en-US" sz="3600" dirty="0"/>
              <a:t>　事例紹介</a:t>
            </a:r>
            <a:r>
              <a:rPr lang="en-US" altLang="ja-JP" sz="3600" dirty="0"/>
              <a:t>(10</a:t>
            </a:r>
            <a:r>
              <a:rPr lang="ja-JP" altLang="en-US" sz="3600" dirty="0"/>
              <a:t>分</a:t>
            </a:r>
            <a:r>
              <a:rPr lang="en-US" altLang="ja-JP" sz="3600" dirty="0"/>
              <a:t>)</a:t>
            </a:r>
          </a:p>
          <a:p>
            <a:pPr marL="0" indent="0">
              <a:buNone/>
            </a:pP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5490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852B7F897D8B7245B9F7E093EC53A5C8" ma:contentTypeVersion="8" ma:contentTypeDescription="新しいドキュメントを作成します。" ma:contentTypeScope="" ma:versionID="81b0a46bb8c94c20ed56787c5a29c0bf">
  <xsd:schema xmlns:xsd="http://www.w3.org/2001/XMLSchema" xmlns:xs="http://www.w3.org/2001/XMLSchema" xmlns:p="http://schemas.microsoft.com/office/2006/metadata/properties" xmlns:ns2="33206869-c98d-411b-b373-df36a01edaf7" targetNamespace="http://schemas.microsoft.com/office/2006/metadata/properties" ma:root="true" ma:fieldsID="d7ae611f24ed99a53a960212a8ec6919" ns2:_="">
    <xsd:import namespace="33206869-c98d-411b-b373-df36a01edaf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206869-c98d-411b-b373-df36a01eda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1F1B560-842E-42EE-B133-2592FD1E33E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22071BA-F2CF-4087-942D-25F8025EE3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206869-c98d-411b-b373-df36a01edaf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2C11C7F-F289-4A8E-AA4E-46065129BBBB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33206869-c98d-411b-b373-df36a01edaf7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54</Words>
  <Application>Microsoft Office PowerPoint</Application>
  <PresentationFormat>ワイド画面</PresentationFormat>
  <Paragraphs>11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Meiryo UI</vt:lpstr>
      <vt:lpstr>游ゴシック</vt:lpstr>
      <vt:lpstr>Arial</vt:lpstr>
      <vt:lpstr>Wingdings</vt:lpstr>
      <vt:lpstr>Office テーマ</vt:lpstr>
      <vt:lpstr>SSD セキュリティ教育</vt:lpstr>
      <vt:lpstr>アジェンダ</vt:lpstr>
    </vt:vector>
  </TitlesOfParts>
  <Company>（株）日立物流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海道広志 / KAIDO，HIROSHI</dc:creator>
  <cp:lastModifiedBy>小清水太一 / KOSHIMIZU，TAICHI</cp:lastModifiedBy>
  <cp:revision>18</cp:revision>
  <dcterms:created xsi:type="dcterms:W3CDTF">2019-12-17T01:57:04Z</dcterms:created>
  <dcterms:modified xsi:type="dcterms:W3CDTF">2020-10-02T05:21:06Z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0x010100852B7F897D8B7245B9F7E093EC53A5C8</vt:lpwstr>
  </property>
</Properties>
</file>