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6" r:id="rId12"/>
    <p:sldId id="267" r:id="rId13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4C387-01A0-492C-8E5D-83D88AEBA08B}" v="695" dt="2020-09-24T07:10:48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8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清水太一 / KOSHIMIZU，TAICHI" userId="5f65d481-b266-40b6-8728-bea9168e6c1b" providerId="ADAL" clId="{0554C387-01A0-492C-8E5D-83D88AEBA08B}"/>
    <pc:docChg chg="undo custSel addSld delSld modSld">
      <pc:chgData name="小清水太一 / KOSHIMIZU，TAICHI" userId="5f65d481-b266-40b6-8728-bea9168e6c1b" providerId="ADAL" clId="{0554C387-01A0-492C-8E5D-83D88AEBA08B}" dt="2020-09-24T09:08:21.024" v="4082" actId="6549"/>
      <pc:docMkLst>
        <pc:docMk/>
      </pc:docMkLst>
      <pc:sldChg chg="addSp modSp mod">
        <pc:chgData name="小清水太一 / KOSHIMIZU，TAICHI" userId="5f65d481-b266-40b6-8728-bea9168e6c1b" providerId="ADAL" clId="{0554C387-01A0-492C-8E5D-83D88AEBA08B}" dt="2020-09-24T07:06:56.616" v="3409" actId="6549"/>
        <pc:sldMkLst>
          <pc:docMk/>
          <pc:sldMk cId="0" sldId="257"/>
        </pc:sldMkLst>
        <pc:spChg chg="mod">
          <ac:chgData name="小清水太一 / KOSHIMIZU，TAICHI" userId="5f65d481-b266-40b6-8728-bea9168e6c1b" providerId="ADAL" clId="{0554C387-01A0-492C-8E5D-83D88AEBA08B}" dt="2020-09-23T09:19:37.059" v="1335"/>
          <ac:spMkLst>
            <pc:docMk/>
            <pc:sldMk cId="0" sldId="257"/>
            <ac:spMk id="2" creationId="{5041194A-8C72-44E0-88A4-E31E810B1422}"/>
          </ac:spMkLst>
        </pc:spChg>
        <pc:spChg chg="add mod">
          <ac:chgData name="小清水太一 / KOSHIMIZU，TAICHI" userId="5f65d481-b266-40b6-8728-bea9168e6c1b" providerId="ADAL" clId="{0554C387-01A0-492C-8E5D-83D88AEBA08B}" dt="2020-09-23T09:27:22.762" v="1632" actId="255"/>
          <ac:spMkLst>
            <pc:docMk/>
            <pc:sldMk cId="0" sldId="257"/>
            <ac:spMk id="3" creationId="{D02E1DB6-27F7-461E-A362-7D0AF084AFB1}"/>
          </ac:spMkLst>
        </pc:spChg>
        <pc:spChg chg="mod">
          <ac:chgData name="小清水太一 / KOSHIMIZU，TAICHI" userId="5f65d481-b266-40b6-8728-bea9168e6c1b" providerId="ADAL" clId="{0554C387-01A0-492C-8E5D-83D88AEBA08B}" dt="2020-09-24T07:06:56.616" v="3409" actId="6549"/>
          <ac:spMkLst>
            <pc:docMk/>
            <pc:sldMk cId="0" sldId="257"/>
            <ac:spMk id="11" creationId="{00000000-0000-0000-0000-000000000000}"/>
          </ac:spMkLst>
        </pc:spChg>
      </pc:sldChg>
      <pc:sldChg chg="addSp modSp mod">
        <pc:chgData name="小清水太一 / KOSHIMIZU，TAICHI" userId="5f65d481-b266-40b6-8728-bea9168e6c1b" providerId="ADAL" clId="{0554C387-01A0-492C-8E5D-83D88AEBA08B}" dt="2020-09-24T07:07:05.952" v="3423" actId="20577"/>
        <pc:sldMkLst>
          <pc:docMk/>
          <pc:sldMk cId="0" sldId="258"/>
        </pc:sldMkLst>
        <pc:spChg chg="add mod">
          <ac:chgData name="小清水太一 / KOSHIMIZU，TAICHI" userId="5f65d481-b266-40b6-8728-bea9168e6c1b" providerId="ADAL" clId="{0554C387-01A0-492C-8E5D-83D88AEBA08B}" dt="2020-09-24T07:07:05.952" v="3423" actId="20577"/>
          <ac:spMkLst>
            <pc:docMk/>
            <pc:sldMk cId="0" sldId="258"/>
            <ac:spMk id="2" creationId="{C7188EA7-5A5E-4A3E-8FFB-7EC043A299DF}"/>
          </ac:spMkLst>
        </pc:spChg>
        <pc:graphicFrameChg chg="mod modGraphic">
          <ac:chgData name="小清水太一 / KOSHIMIZU，TAICHI" userId="5f65d481-b266-40b6-8728-bea9168e6c1b" providerId="ADAL" clId="{0554C387-01A0-492C-8E5D-83D88AEBA08B}" dt="2020-09-23T08:30:10.253" v="713" actId="14734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addSp delSp modSp mod">
        <pc:chgData name="小清水太一 / KOSHIMIZU，TAICHI" userId="5f65d481-b266-40b6-8728-bea9168e6c1b" providerId="ADAL" clId="{0554C387-01A0-492C-8E5D-83D88AEBA08B}" dt="2020-09-24T05:44:17.409" v="2505"/>
        <pc:sldMkLst>
          <pc:docMk/>
          <pc:sldMk cId="0" sldId="259"/>
        </pc:sldMkLst>
        <pc:spChg chg="del mod">
          <ac:chgData name="小清水太一 / KOSHIMIZU，TAICHI" userId="5f65d481-b266-40b6-8728-bea9168e6c1b" providerId="ADAL" clId="{0554C387-01A0-492C-8E5D-83D88AEBA08B}" dt="2020-09-23T08:40:23.551" v="863" actId="478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小清水太一 / KOSHIMIZU，TAICHI" userId="5f65d481-b266-40b6-8728-bea9168e6c1b" providerId="ADAL" clId="{0554C387-01A0-492C-8E5D-83D88AEBA08B}" dt="2020-09-23T09:27:40.404" v="1635" actId="255"/>
          <ac:spMkLst>
            <pc:docMk/>
            <pc:sldMk cId="0" sldId="259"/>
            <ac:spMk id="3" creationId="{B7C8EEEF-FFFB-42D1-A377-37642866E7D1}"/>
          </ac:spMkLst>
        </pc:spChg>
        <pc:spChg chg="add mod">
          <ac:chgData name="小清水太一 / KOSHIMIZU，TAICHI" userId="5f65d481-b266-40b6-8728-bea9168e6c1b" providerId="ADAL" clId="{0554C387-01A0-492C-8E5D-83D88AEBA08B}" dt="2020-09-24T05:44:17.409" v="2505"/>
          <ac:spMkLst>
            <pc:docMk/>
            <pc:sldMk cId="0" sldId="259"/>
            <ac:spMk id="4" creationId="{207E09AC-5C5C-4477-9FA5-1DDEF3C23A02}"/>
          </ac:spMkLst>
        </pc:spChg>
        <pc:spChg chg="del mod">
          <ac:chgData name="小清水太一 / KOSHIMIZU，TAICHI" userId="5f65d481-b266-40b6-8728-bea9168e6c1b" providerId="ADAL" clId="{0554C387-01A0-492C-8E5D-83D88AEBA08B}" dt="2020-09-23T09:20:38.038" v="1355" actId="478"/>
          <ac:spMkLst>
            <pc:docMk/>
            <pc:sldMk cId="0" sldId="259"/>
            <ac:spMk id="5" creationId="{314DA3BE-77CA-45BA-B247-733D653568D7}"/>
          </ac:spMkLst>
        </pc:spChg>
        <pc:spChg chg="add del">
          <ac:chgData name="小清水太一 / KOSHIMIZU，TAICHI" userId="5f65d481-b266-40b6-8728-bea9168e6c1b" providerId="ADAL" clId="{0554C387-01A0-492C-8E5D-83D88AEBA08B}" dt="2020-09-23T09:20:49.022" v="1357" actId="478"/>
          <ac:spMkLst>
            <pc:docMk/>
            <pc:sldMk cId="0" sldId="259"/>
            <ac:spMk id="11" creationId="{05143609-EB0A-48E5-9DC5-1E7DF730758D}"/>
          </ac:spMkLst>
        </pc:spChg>
        <pc:spChg chg="del mod">
          <ac:chgData name="小清水太一 / KOSHIMIZU，TAICHI" userId="5f65d481-b266-40b6-8728-bea9168e6c1b" providerId="ADAL" clId="{0554C387-01A0-492C-8E5D-83D88AEBA08B}" dt="2020-09-23T09:18:25.924" v="1267" actId="478"/>
          <ac:spMkLst>
            <pc:docMk/>
            <pc:sldMk cId="0" sldId="259"/>
            <ac:spMk id="23" creationId="{00000000-0000-0000-0000-000000000000}"/>
          </ac:spMkLst>
        </pc:spChg>
      </pc:sldChg>
      <pc:sldChg chg="addSp delSp modSp mod">
        <pc:chgData name="小清水太一 / KOSHIMIZU，TAICHI" userId="5f65d481-b266-40b6-8728-bea9168e6c1b" providerId="ADAL" clId="{0554C387-01A0-492C-8E5D-83D88AEBA08B}" dt="2020-09-24T04:41:54.868" v="2075" actId="478"/>
        <pc:sldMkLst>
          <pc:docMk/>
          <pc:sldMk cId="0" sldId="260"/>
        </pc:sldMkLst>
        <pc:spChg chg="del mod">
          <ac:chgData name="小清水太一 / KOSHIMIZU，TAICHI" userId="5f65d481-b266-40b6-8728-bea9168e6c1b" providerId="ADAL" clId="{0554C387-01A0-492C-8E5D-83D88AEBA08B}" dt="2020-09-24T04:41:38.705" v="2074" actId="478"/>
          <ac:spMkLst>
            <pc:docMk/>
            <pc:sldMk cId="0" sldId="260"/>
            <ac:spMk id="2" creationId="{00000000-0000-0000-0000-000000000000}"/>
          </ac:spMkLst>
        </pc:spChg>
        <pc:spChg chg="add">
          <ac:chgData name="小清水太一 / KOSHIMIZU，TAICHI" userId="5f65d481-b266-40b6-8728-bea9168e6c1b" providerId="ADAL" clId="{0554C387-01A0-492C-8E5D-83D88AEBA08B}" dt="2020-09-23T09:34:29.842" v="1673" actId="22"/>
          <ac:spMkLst>
            <pc:docMk/>
            <pc:sldMk cId="0" sldId="260"/>
            <ac:spMk id="3" creationId="{9985B0FA-0273-456E-807E-C0870263257C}"/>
          </ac:spMkLst>
        </pc:spChg>
        <pc:spChg chg="add mod">
          <ac:chgData name="小清水太一 / KOSHIMIZU，TAICHI" userId="5f65d481-b266-40b6-8728-bea9168e6c1b" providerId="ADAL" clId="{0554C387-01A0-492C-8E5D-83D88AEBA08B}" dt="2020-09-24T04:41:30.469" v="2072" actId="12"/>
          <ac:spMkLst>
            <pc:docMk/>
            <pc:sldMk cId="0" sldId="260"/>
            <ac:spMk id="4" creationId="{B0318B66-4FFE-476E-B8DF-076891F07A0F}"/>
          </ac:spMkLst>
        </pc:spChg>
        <pc:spChg chg="add del mod">
          <ac:chgData name="小清水太一 / KOSHIMIZU，TAICHI" userId="5f65d481-b266-40b6-8728-bea9168e6c1b" providerId="ADAL" clId="{0554C387-01A0-492C-8E5D-83D88AEBA08B}" dt="2020-09-24T04:41:54.868" v="2075" actId="478"/>
          <ac:spMkLst>
            <pc:docMk/>
            <pc:sldMk cId="0" sldId="260"/>
            <ac:spMk id="6" creationId="{C4AB2C90-793E-4E0A-8DAB-2D0976309525}"/>
          </ac:spMkLst>
        </pc:spChg>
        <pc:spChg chg="del mod">
          <ac:chgData name="小清水太一 / KOSHIMIZU，TAICHI" userId="5f65d481-b266-40b6-8728-bea9168e6c1b" providerId="ADAL" clId="{0554C387-01A0-492C-8E5D-83D88AEBA08B}" dt="2020-09-24T04:41:36.070" v="2073" actId="478"/>
          <ac:spMkLst>
            <pc:docMk/>
            <pc:sldMk cId="0" sldId="260"/>
            <ac:spMk id="8" creationId="{00000000-0000-0000-0000-000000000000}"/>
          </ac:spMkLst>
        </pc:spChg>
      </pc:sldChg>
      <pc:sldChg chg="addSp delSp modSp mod">
        <pc:chgData name="小清水太一 / KOSHIMIZU，TAICHI" userId="5f65d481-b266-40b6-8728-bea9168e6c1b" providerId="ADAL" clId="{0554C387-01A0-492C-8E5D-83D88AEBA08B}" dt="2020-09-24T06:10:51.359" v="3128" actId="478"/>
        <pc:sldMkLst>
          <pc:docMk/>
          <pc:sldMk cId="0" sldId="261"/>
        </pc:sldMkLst>
        <pc:spChg chg="del mod">
          <ac:chgData name="小清水太一 / KOSHIMIZU，TAICHI" userId="5f65d481-b266-40b6-8728-bea9168e6c1b" providerId="ADAL" clId="{0554C387-01A0-492C-8E5D-83D88AEBA08B}" dt="2020-09-24T04:47:14.642" v="2076" actId="478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小清水太一 / KOSHIMIZU，TAICHI" userId="5f65d481-b266-40b6-8728-bea9168e6c1b" providerId="ADAL" clId="{0554C387-01A0-492C-8E5D-83D88AEBA08B}" dt="2020-09-23T09:28:27.631" v="1654"/>
          <ac:spMkLst>
            <pc:docMk/>
            <pc:sldMk cId="0" sldId="261"/>
            <ac:spMk id="3" creationId="{8F1661C9-D1BB-448D-BA21-C08DE5464663}"/>
          </ac:spMkLst>
        </pc:spChg>
        <pc:spChg chg="add mod">
          <ac:chgData name="小清水太一 / KOSHIMIZU，TAICHI" userId="5f65d481-b266-40b6-8728-bea9168e6c1b" providerId="ADAL" clId="{0554C387-01A0-492C-8E5D-83D88AEBA08B}" dt="2020-09-24T06:04:50.012" v="3051" actId="20577"/>
          <ac:spMkLst>
            <pc:docMk/>
            <pc:sldMk cId="0" sldId="261"/>
            <ac:spMk id="4" creationId="{BE9F99BA-BBFC-42D0-99CB-58E61DED40CE}"/>
          </ac:spMkLst>
        </pc:spChg>
        <pc:spChg chg="del mod">
          <ac:chgData name="小清水太一 / KOSHIMIZU，TAICHI" userId="5f65d481-b266-40b6-8728-bea9168e6c1b" providerId="ADAL" clId="{0554C387-01A0-492C-8E5D-83D88AEBA08B}" dt="2020-09-24T06:10:41.498" v="3125" actId="478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小清水太一 / KOSHIMIZU，TAICHI" userId="5f65d481-b266-40b6-8728-bea9168e6c1b" providerId="ADAL" clId="{0554C387-01A0-492C-8E5D-83D88AEBA08B}" dt="2020-09-24T06:10:51.359" v="3128" actId="478"/>
          <ac:spMkLst>
            <pc:docMk/>
            <pc:sldMk cId="0" sldId="261"/>
            <ac:spMk id="7" creationId="{F333C9B4-84F8-4AC5-8489-FC12055284DC}"/>
          </ac:spMkLst>
        </pc:spChg>
        <pc:spChg chg="add del mod">
          <ac:chgData name="小清水太一 / KOSHIMIZU，TAICHI" userId="5f65d481-b266-40b6-8728-bea9168e6c1b" providerId="ADAL" clId="{0554C387-01A0-492C-8E5D-83D88AEBA08B}" dt="2020-09-24T06:10:49.207" v="3127" actId="478"/>
          <ac:spMkLst>
            <pc:docMk/>
            <pc:sldMk cId="0" sldId="261"/>
            <ac:spMk id="9" creationId="{C52E37ED-D5ED-4E25-95EF-3B29050E8454}"/>
          </ac:spMkLst>
        </pc:spChg>
        <pc:spChg chg="del mod">
          <ac:chgData name="小清水太一 / KOSHIMIZU，TAICHI" userId="5f65d481-b266-40b6-8728-bea9168e6c1b" providerId="ADAL" clId="{0554C387-01A0-492C-8E5D-83D88AEBA08B}" dt="2020-09-24T06:10:43.502" v="3126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小清水太一 / KOSHIMIZU，TAICHI" userId="5f65d481-b266-40b6-8728-bea9168e6c1b" providerId="ADAL" clId="{0554C387-01A0-492C-8E5D-83D88AEBA08B}" dt="2020-09-24T06:35:55.591" v="3334" actId="2696"/>
        <pc:sldMkLst>
          <pc:docMk/>
          <pc:sldMk cId="946789493" sldId="262"/>
        </pc:sldMkLst>
      </pc:sldChg>
      <pc:sldChg chg="del">
        <pc:chgData name="小清水太一 / KOSHIMIZU，TAICHI" userId="5f65d481-b266-40b6-8728-bea9168e6c1b" providerId="ADAL" clId="{0554C387-01A0-492C-8E5D-83D88AEBA08B}" dt="2020-09-24T07:11:09.222" v="4081" actId="47"/>
        <pc:sldMkLst>
          <pc:docMk/>
          <pc:sldMk cId="2663933516" sldId="263"/>
        </pc:sldMkLst>
      </pc:sldChg>
      <pc:sldChg chg="del">
        <pc:chgData name="小清水太一 / KOSHIMIZU，TAICHI" userId="5f65d481-b266-40b6-8728-bea9168e6c1b" providerId="ADAL" clId="{0554C387-01A0-492C-8E5D-83D88AEBA08B}" dt="2020-09-23T09:23:06.653" v="1474" actId="2696"/>
        <pc:sldMkLst>
          <pc:docMk/>
          <pc:sldMk cId="3951144837" sldId="264"/>
        </pc:sldMkLst>
      </pc:sldChg>
      <pc:sldChg chg="modSp add mod">
        <pc:chgData name="小清水太一 / KOSHIMIZU，TAICHI" userId="5f65d481-b266-40b6-8728-bea9168e6c1b" providerId="ADAL" clId="{0554C387-01A0-492C-8E5D-83D88AEBA08B}" dt="2020-09-24T07:07:12.451" v="3437" actId="20577"/>
        <pc:sldMkLst>
          <pc:docMk/>
          <pc:sldMk cId="2729863464" sldId="265"/>
        </pc:sldMkLst>
        <pc:spChg chg="mod">
          <ac:chgData name="小清水太一 / KOSHIMIZU，TAICHI" userId="5f65d481-b266-40b6-8728-bea9168e6c1b" providerId="ADAL" clId="{0554C387-01A0-492C-8E5D-83D88AEBA08B}" dt="2020-09-24T07:07:12.451" v="3437" actId="20577"/>
          <ac:spMkLst>
            <pc:docMk/>
            <pc:sldMk cId="2729863464" sldId="265"/>
            <ac:spMk id="2" creationId="{C7188EA7-5A5E-4A3E-8FFB-7EC043A299DF}"/>
          </ac:spMkLst>
        </pc:spChg>
        <pc:graphicFrameChg chg="mod modGraphic">
          <ac:chgData name="小清水太一 / KOSHIMIZU，TAICHI" userId="5f65d481-b266-40b6-8728-bea9168e6c1b" providerId="ADAL" clId="{0554C387-01A0-492C-8E5D-83D88AEBA08B}" dt="2020-09-23T08:52:08.535" v="869" actId="6549"/>
          <ac:graphicFrameMkLst>
            <pc:docMk/>
            <pc:sldMk cId="2729863464" sldId="265"/>
            <ac:graphicFrameMk id="4" creationId="{00000000-0000-0000-0000-000000000000}"/>
          </ac:graphicFrameMkLst>
        </pc:graphicFrameChg>
      </pc:sldChg>
      <pc:sldChg chg="modSp add del mod">
        <pc:chgData name="小清水太一 / KOSHIMIZU，TAICHI" userId="5f65d481-b266-40b6-8728-bea9168e6c1b" providerId="ADAL" clId="{0554C387-01A0-492C-8E5D-83D88AEBA08B}" dt="2020-09-23T09:27:44.582" v="1636" actId="47"/>
        <pc:sldMkLst>
          <pc:docMk/>
          <pc:sldMk cId="1566825908" sldId="266"/>
        </pc:sldMkLst>
        <pc:spChg chg="mod">
          <ac:chgData name="小清水太一 / KOSHIMIZU，TAICHI" userId="5f65d481-b266-40b6-8728-bea9168e6c1b" providerId="ADAL" clId="{0554C387-01A0-492C-8E5D-83D88AEBA08B}" dt="2020-09-23T09:20:58.362" v="1369"/>
          <ac:spMkLst>
            <pc:docMk/>
            <pc:sldMk cId="1566825908" sldId="266"/>
            <ac:spMk id="3" creationId="{B7C8EEEF-FFFB-42D1-A377-37642866E7D1}"/>
          </ac:spMkLst>
        </pc:spChg>
        <pc:spChg chg="mod">
          <ac:chgData name="小清水太一 / KOSHIMIZU，TAICHI" userId="5f65d481-b266-40b6-8728-bea9168e6c1b" providerId="ADAL" clId="{0554C387-01A0-492C-8E5D-83D88AEBA08B}" dt="2020-09-23T09:22:59.959" v="1473" actId="20577"/>
          <ac:spMkLst>
            <pc:docMk/>
            <pc:sldMk cId="1566825908" sldId="266"/>
            <ac:spMk id="4" creationId="{207E09AC-5C5C-4477-9FA5-1DDEF3C23A02}"/>
          </ac:spMkLst>
        </pc:spChg>
      </pc:sldChg>
      <pc:sldChg chg="addSp delSp modSp add mod">
        <pc:chgData name="小清水太一 / KOSHIMIZU，TAICHI" userId="5f65d481-b266-40b6-8728-bea9168e6c1b" providerId="ADAL" clId="{0554C387-01A0-492C-8E5D-83D88AEBA08B}" dt="2020-09-24T06:36:26.833" v="3338" actId="478"/>
        <pc:sldMkLst>
          <pc:docMk/>
          <pc:sldMk cId="3727412547" sldId="266"/>
        </pc:sldMkLst>
        <pc:spChg chg="mod">
          <ac:chgData name="小清水太一 / KOSHIMIZU，TAICHI" userId="5f65d481-b266-40b6-8728-bea9168e6c1b" providerId="ADAL" clId="{0554C387-01A0-492C-8E5D-83D88AEBA08B}" dt="2020-09-24T06:34:20.589" v="3333"/>
          <ac:spMkLst>
            <pc:docMk/>
            <pc:sldMk cId="3727412547" sldId="266"/>
            <ac:spMk id="4" creationId="{BE9F99BA-BBFC-42D0-99CB-58E61DED40CE}"/>
          </ac:spMkLst>
        </pc:spChg>
        <pc:spChg chg="del">
          <ac:chgData name="小清水太一 / KOSHIMIZU，TAICHI" userId="5f65d481-b266-40b6-8728-bea9168e6c1b" providerId="ADAL" clId="{0554C387-01A0-492C-8E5D-83D88AEBA08B}" dt="2020-09-24T06:36:15.222" v="3335" actId="478"/>
          <ac:spMkLst>
            <pc:docMk/>
            <pc:sldMk cId="3727412547" sldId="266"/>
            <ac:spMk id="5" creationId="{00000000-0000-0000-0000-000000000000}"/>
          </ac:spMkLst>
        </pc:spChg>
        <pc:spChg chg="add del mod">
          <ac:chgData name="小清水太一 / KOSHIMIZU，TAICHI" userId="5f65d481-b266-40b6-8728-bea9168e6c1b" providerId="ADAL" clId="{0554C387-01A0-492C-8E5D-83D88AEBA08B}" dt="2020-09-24T06:36:26.833" v="3338" actId="478"/>
          <ac:spMkLst>
            <pc:docMk/>
            <pc:sldMk cId="3727412547" sldId="266"/>
            <ac:spMk id="6" creationId="{24A16389-05AE-4A76-BF5E-E5C71B635997}"/>
          </ac:spMkLst>
        </pc:spChg>
        <pc:spChg chg="add del mod">
          <ac:chgData name="小清水太一 / KOSHIMIZU，TAICHI" userId="5f65d481-b266-40b6-8728-bea9168e6c1b" providerId="ADAL" clId="{0554C387-01A0-492C-8E5D-83D88AEBA08B}" dt="2020-09-24T06:36:23.965" v="3337" actId="478"/>
          <ac:spMkLst>
            <pc:docMk/>
            <pc:sldMk cId="3727412547" sldId="266"/>
            <ac:spMk id="8" creationId="{7E4AFE96-31E6-489C-B272-0FD569573408}"/>
          </ac:spMkLst>
        </pc:spChg>
        <pc:spChg chg="del">
          <ac:chgData name="小清水太一 / KOSHIMIZU，TAICHI" userId="5f65d481-b266-40b6-8728-bea9168e6c1b" providerId="ADAL" clId="{0554C387-01A0-492C-8E5D-83D88AEBA08B}" dt="2020-09-24T06:36:18.131" v="3336" actId="478"/>
          <ac:spMkLst>
            <pc:docMk/>
            <pc:sldMk cId="3727412547" sldId="266"/>
            <ac:spMk id="14" creationId="{00000000-0000-0000-0000-000000000000}"/>
          </ac:spMkLst>
        </pc:spChg>
      </pc:sldChg>
      <pc:sldChg chg="modSp add mod">
        <pc:chgData name="小清水太一 / KOSHIMIZU，TAICHI" userId="5f65d481-b266-40b6-8728-bea9168e6c1b" providerId="ADAL" clId="{0554C387-01A0-492C-8E5D-83D88AEBA08B}" dt="2020-09-24T09:08:21.024" v="4082" actId="6549"/>
        <pc:sldMkLst>
          <pc:docMk/>
          <pc:sldMk cId="3935952341" sldId="267"/>
        </pc:sldMkLst>
        <pc:spChg chg="mod">
          <ac:chgData name="小清水太一 / KOSHIMIZU，TAICHI" userId="5f65d481-b266-40b6-8728-bea9168e6c1b" providerId="ADAL" clId="{0554C387-01A0-492C-8E5D-83D88AEBA08B}" dt="2020-09-24T07:06:18.430" v="3348"/>
          <ac:spMkLst>
            <pc:docMk/>
            <pc:sldMk cId="3935952341" sldId="267"/>
            <ac:spMk id="3" creationId="{8F1661C9-D1BB-448D-BA21-C08DE5464663}"/>
          </ac:spMkLst>
        </pc:spChg>
        <pc:spChg chg="mod">
          <ac:chgData name="小清水太一 / KOSHIMIZU，TAICHI" userId="5f65d481-b266-40b6-8728-bea9168e6c1b" providerId="ADAL" clId="{0554C387-01A0-492C-8E5D-83D88AEBA08B}" dt="2020-09-24T09:08:21.024" v="4082" actId="6549"/>
          <ac:spMkLst>
            <pc:docMk/>
            <pc:sldMk cId="3935952341" sldId="267"/>
            <ac:spMk id="4" creationId="{BE9F99BA-BBFC-42D0-99CB-58E61DED40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19300" y="3471671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20" y="0"/>
                </a:lnTo>
              </a:path>
            </a:pathLst>
          </a:custGeom>
          <a:ln w="15240">
            <a:solidFill>
              <a:srgbClr val="E8D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198" y="2719781"/>
            <a:ext cx="4037329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D0D0D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61897"/>
            <a:ext cx="5871845" cy="37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06092"/>
            <a:ext cx="7992109" cy="336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0685" y="6551859"/>
            <a:ext cx="14414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81198" y="2719781"/>
            <a:ext cx="414820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65" dirty="0"/>
              <a:t>セキ</a:t>
            </a:r>
            <a:r>
              <a:rPr b="1" spc="195" dirty="0"/>
              <a:t>ュ</a:t>
            </a:r>
            <a:r>
              <a:rPr b="1" spc="150" dirty="0"/>
              <a:t>リ</a:t>
            </a:r>
            <a:r>
              <a:rPr b="1" spc="195" dirty="0"/>
              <a:t>テ</a:t>
            </a:r>
            <a:r>
              <a:rPr b="1" spc="145" dirty="0"/>
              <a:t>ィ</a:t>
            </a:r>
            <a:r>
              <a:rPr lang="ja-JP" altLang="en-US" b="1" spc="260" dirty="0"/>
              <a:t>事故</a:t>
            </a:r>
            <a:endParaRPr b="1" spc="260" dirty="0"/>
          </a:p>
        </p:txBody>
      </p:sp>
      <p:sp>
        <p:nvSpPr>
          <p:cNvPr id="3" name="object 3"/>
          <p:cNvSpPr txBox="1"/>
          <p:nvPr/>
        </p:nvSpPr>
        <p:spPr>
          <a:xfrm>
            <a:off x="3339465" y="3477335"/>
            <a:ext cx="246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D0D0D"/>
                </a:solidFill>
                <a:latin typeface="MS UI Gothic"/>
                <a:cs typeface="MS UI Gothic"/>
              </a:rPr>
              <a:t>事例紹介</a:t>
            </a:r>
            <a:endParaRPr sz="4800" b="1" dirty="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0" y="4766817"/>
            <a:ext cx="162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4" dirty="0">
                <a:solidFill>
                  <a:srgbClr val="0D0D0D"/>
                </a:solidFill>
                <a:latin typeface="MS UI Gothic"/>
                <a:cs typeface="MS UI Gothic"/>
              </a:rPr>
              <a:t>20</a:t>
            </a:r>
            <a:r>
              <a:rPr lang="en-US" altLang="ja-JP" sz="2000" spc="254" dirty="0">
                <a:solidFill>
                  <a:srgbClr val="0D0D0D"/>
                </a:solidFill>
                <a:latin typeface="MS UI Gothic"/>
                <a:cs typeface="MS UI Gothic"/>
              </a:rPr>
              <a:t>20</a:t>
            </a:r>
            <a:r>
              <a:rPr sz="2000" spc="254" dirty="0">
                <a:solidFill>
                  <a:srgbClr val="0D0D0D"/>
                </a:solidFill>
                <a:latin typeface="MS UI Gothic"/>
                <a:cs typeface="MS UI Gothic"/>
              </a:rPr>
              <a:t>/</a:t>
            </a:r>
            <a:r>
              <a:rPr lang="en-US" altLang="ja-JP" sz="2000" spc="254" dirty="0">
                <a:solidFill>
                  <a:srgbClr val="0D0D0D"/>
                </a:solidFill>
                <a:latin typeface="MS UI Gothic"/>
                <a:cs typeface="MS UI Gothic"/>
              </a:rPr>
              <a:t>10</a:t>
            </a:r>
            <a:r>
              <a:rPr sz="2000" spc="254" dirty="0">
                <a:solidFill>
                  <a:srgbClr val="0D0D0D"/>
                </a:solidFill>
                <a:latin typeface="MS UI Gothic"/>
                <a:cs typeface="MS UI Gothic"/>
              </a:rPr>
              <a:t>/</a:t>
            </a:r>
            <a:r>
              <a:rPr lang="en-US" altLang="ja-JP" sz="2000" spc="254" dirty="0">
                <a:solidFill>
                  <a:srgbClr val="0D0D0D"/>
                </a:solidFill>
                <a:latin typeface="MS UI Gothic"/>
                <a:cs typeface="MS UI Gothic"/>
              </a:rPr>
              <a:t>02</a:t>
            </a:r>
            <a:endParaRPr sz="2000" dirty="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14400" y="1565740"/>
            <a:ext cx="7696200" cy="323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0975" algn="l"/>
              </a:tabLst>
            </a:pPr>
            <a:r>
              <a:rPr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sz="2000" dirty="0" err="1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発生日</a:t>
            </a:r>
            <a:r>
              <a:rPr sz="2000" spc="-5" dirty="0" err="1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時</a:t>
            </a:r>
            <a:r>
              <a:rPr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】</a:t>
            </a:r>
            <a:endParaRPr lang="en-US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0975" algn="l"/>
              </a:tabLst>
            </a:pPr>
            <a:r>
              <a:rPr lang="en-US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  </a:t>
            </a:r>
            <a:r>
              <a:rPr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20</a:t>
            </a:r>
            <a:r>
              <a:rPr lang="en-US" altLang="ja-JP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20</a:t>
            </a:r>
            <a:r>
              <a:rPr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/</a:t>
            </a:r>
            <a:r>
              <a:rPr lang="en-US" altLang="ja-JP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09</a:t>
            </a:r>
            <a:r>
              <a:rPr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/</a:t>
            </a:r>
            <a:r>
              <a:rPr lang="en-US" altLang="ja-JP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03</a:t>
            </a:r>
            <a:r>
              <a:rPr lang="ja-JP" altLang="en-US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、</a:t>
            </a:r>
            <a:r>
              <a:rPr lang="en-US" altLang="ja-JP" sz="2000" spc="254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9/04</a:t>
            </a:r>
            <a:endParaRPr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発生事</a:t>
            </a:r>
            <a:r>
              <a:rPr sz="2000" spc="-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象</a:t>
            </a:r>
            <a:r>
              <a:rPr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】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1SS</a:t>
            </a:r>
            <a:r>
              <a:rPr lang="ja-JP" altLang="en-US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のメンバが、勤怠連絡用</a:t>
            </a:r>
            <a:r>
              <a:rPr lang="en-US" altLang="ja-JP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ML(</a:t>
            </a:r>
            <a:r>
              <a:rPr lang="en-US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op-nspg@cij.co.jp）</a:t>
            </a:r>
            <a:r>
              <a:rPr lang="ja-JP" altLang="en-US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にメールを送信する際、</a:t>
            </a:r>
            <a:r>
              <a:rPr lang="en-US" altLang="ja-JP" sz="2000" spc="1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owner-</a:t>
            </a:r>
            <a:r>
              <a:rPr lang="ja-JP" altLang="en-US" sz="2000" spc="1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付きのアドレス宛に</a:t>
            </a:r>
            <a:r>
              <a:rPr lang="ja-JP" altLang="en-US" sz="2000" spc="1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メールを送信</a:t>
            </a:r>
            <a:endParaRPr lang="en-US" altLang="ja-JP" sz="2000" spc="15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endParaRPr lang="ja-JP" altLang="en-US" sz="205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sz="2000" spc="6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誤送信</a:t>
            </a:r>
            <a:r>
              <a:rPr sz="2000" spc="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に</a:t>
            </a:r>
            <a:r>
              <a:rPr sz="2000" spc="6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含</a:t>
            </a:r>
            <a:r>
              <a:rPr sz="2000" spc="4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ま</a:t>
            </a:r>
            <a:r>
              <a:rPr sz="2000" spc="5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れ</a:t>
            </a:r>
            <a:r>
              <a:rPr sz="2000" spc="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る</a:t>
            </a:r>
            <a:r>
              <a:rPr sz="2000" spc="6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機密</a:t>
            </a:r>
            <a:r>
              <a:rPr sz="2000" spc="5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情</a:t>
            </a:r>
            <a:r>
              <a:rPr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報】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勤怠連絡のみであったため、業務情報等の機密情報はなし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1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041194A-8C72-44E0-88A4-E31E810B1422}"/>
              </a:ext>
            </a:extLst>
          </p:cNvPr>
          <p:cNvSpPr/>
          <p:nvPr/>
        </p:nvSpPr>
        <p:spPr>
          <a:xfrm>
            <a:off x="1047750" y="5034209"/>
            <a:ext cx="7048500" cy="926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9/3,4</a:t>
            </a:r>
            <a:r>
              <a:rPr kumimoji="1" lang="ja-JP" altLang="en-US" sz="2400" dirty="0"/>
              <a:t>と立て続けにヒヤリハット発生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2E1DB6-27F7-461E-A362-7D0AF084AFB1}"/>
              </a:ext>
            </a:extLst>
          </p:cNvPr>
          <p:cNvSpPr txBox="1"/>
          <p:nvPr/>
        </p:nvSpPr>
        <p:spPr>
          <a:xfrm>
            <a:off x="845980" y="685800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発生日時、事象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3942"/>
              </p:ext>
            </p:extLst>
          </p:nvPr>
        </p:nvGraphicFramePr>
        <p:xfrm>
          <a:off x="762000" y="1533045"/>
          <a:ext cx="7620000" cy="373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84">
                <a:tc gridSpan="2"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発生日時</a:t>
                      </a:r>
                      <a:endParaRPr sz="160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経過報告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1">
                <a:tc rowSpan="4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ja-JP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9</a:t>
                      </a:r>
                      <a:r>
                        <a:rPr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/</a:t>
                      </a:r>
                      <a:r>
                        <a:rPr lang="en-US" altLang="ja-JP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3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16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10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ja-JP" altLang="en-US" sz="1600" spc="-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移動連絡メールを </a:t>
                      </a:r>
                      <a:r>
                        <a:rPr lang="en-US" altLang="ja-JP" sz="1600" b="1" spc="-5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owner-op-nspg@cij.co.jp </a:t>
                      </a:r>
                      <a:r>
                        <a:rPr lang="ja-JP" altLang="en-US" sz="1600" spc="-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に送信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16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15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altLang="ja-JP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(CBD)(</a:t>
                      </a:r>
                      <a:r>
                        <a:rPr lang="ja-JP" altLang="en-US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牧野</a:t>
                      </a:r>
                      <a:r>
                        <a:rPr lang="en-US" altLang="ja-JP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よりメールの宛先に間違いがある旨の連絡をメールにて受ける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16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30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altLang="ja-JP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(CBD)(</a:t>
                      </a:r>
                      <a:r>
                        <a:rPr lang="ja-JP" altLang="en-US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岡田</a:t>
                      </a:r>
                      <a:r>
                        <a:rPr lang="en-US" altLang="ja-JP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より誤送信に関する状況報告依頼の連絡をメールにて受ける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16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30</a:t>
                      </a:r>
                      <a:b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</a:br>
                      <a:r>
                        <a:rPr lang="ja-JP" altLang="en-US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～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63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en-US" altLang="ja-JP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※</a:t>
                      </a:r>
                      <a:r>
                        <a:rPr lang="ja-JP" altLang="en-US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別拠点に移動したため上記メール確認はできず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3">
                <a:tc rowSpan="3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9</a:t>
                      </a:r>
                      <a:r>
                        <a:rPr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/</a:t>
                      </a:r>
                      <a:r>
                        <a:rPr lang="en-US" altLang="ja-JP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4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0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9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30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lang="ja-JP" altLang="en-US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出社</a:t>
                      </a:r>
                      <a:r>
                        <a:rPr lang="en-US" altLang="ja-JP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(※</a:t>
                      </a:r>
                      <a:r>
                        <a:rPr lang="ja-JP" altLang="en-US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業務対応を優先したためメール確認未実施</a:t>
                      </a:r>
                      <a:r>
                        <a:rPr lang="en-US" altLang="ja-JP" sz="1600" spc="-4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12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19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25"/>
                        </a:lnSpc>
                        <a:spcBef>
                          <a:spcPts val="805"/>
                        </a:spcBef>
                      </a:pPr>
                      <a:r>
                        <a:rPr lang="en-US" altLang="ja-JP" sz="1600" spc="7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(CBD)(</a:t>
                      </a:r>
                      <a:r>
                        <a:rPr lang="ja-JP" altLang="en-US" sz="1600" spc="7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岡田</a:t>
                      </a:r>
                      <a:r>
                        <a:rPr lang="en-US" altLang="ja-JP" sz="1600" spc="7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7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より状況確認依頼メールを再度受け、誤送信に気づく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8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12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20</a:t>
                      </a:r>
                      <a:b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</a:b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</a:t>
                      </a:r>
                      <a:r>
                        <a:rPr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ヨコ</a:t>
                      </a:r>
                      <a:r>
                        <a:rPr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から連絡を受け、顛末書の作成を実施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2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188EA7-5A5E-4A3E-8FFB-7EC043A299DF}"/>
              </a:ext>
            </a:extLst>
          </p:cNvPr>
          <p:cNvSpPr txBox="1"/>
          <p:nvPr/>
        </p:nvSpPr>
        <p:spPr>
          <a:xfrm>
            <a:off x="845980" y="685800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経緯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09320"/>
              </p:ext>
            </p:extLst>
          </p:nvPr>
        </p:nvGraphicFramePr>
        <p:xfrm>
          <a:off x="762000" y="1533045"/>
          <a:ext cx="7620000" cy="220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84">
                <a:tc gridSpan="2"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発生日時</a:t>
                      </a:r>
                      <a:endParaRPr sz="160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経過報告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1">
                <a:tc rowSpan="4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altLang="ja-JP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9</a:t>
                      </a:r>
                      <a:r>
                        <a:rPr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/</a:t>
                      </a:r>
                      <a:r>
                        <a:rPr lang="en-US" sz="1600" spc="18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4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12:52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080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ja-JP" altLang="en-US" sz="1600" spc="-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勤怠連絡メールを </a:t>
                      </a:r>
                      <a:r>
                        <a:rPr lang="en-US" altLang="ja-JP" sz="1600" b="1" spc="-5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owner-op-nspg@cij.co.jp </a:t>
                      </a:r>
                      <a:r>
                        <a:rPr lang="ja-JP" altLang="en-US" sz="1600" spc="-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に送信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12:52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自動応答のリプライを受信。事象が発覚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ja-JP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13</a:t>
                      </a:r>
                      <a:r>
                        <a:rPr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:</a:t>
                      </a:r>
                      <a:r>
                        <a:rPr lang="en-US" sz="1600" spc="15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22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ja-JP" altLang="en-US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当人から上長の</a:t>
                      </a:r>
                      <a:r>
                        <a:rPr lang="en-US" altLang="ja-JP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</a:t>
                      </a:r>
                      <a:r>
                        <a:rPr lang="ja-JP" altLang="en-US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吉野</a:t>
                      </a:r>
                      <a:r>
                        <a:rPr lang="en-US" altLang="ja-JP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25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へにて報告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13:25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5143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63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en-US" altLang="ja-JP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</a:t>
                      </a:r>
                      <a:r>
                        <a:rPr lang="ja-JP" altLang="en-US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吉野</a:t>
                      </a:r>
                      <a:r>
                        <a:rPr lang="en-US" altLang="ja-JP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から</a:t>
                      </a:r>
                      <a:r>
                        <a:rPr lang="en-US" altLang="ja-JP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(</a:t>
                      </a:r>
                      <a:r>
                        <a:rPr lang="ja-JP" altLang="en-US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ヨコ</a:t>
                      </a:r>
                      <a:r>
                        <a:rPr lang="en-US" altLang="ja-JP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)</a:t>
                      </a:r>
                      <a:r>
                        <a:rPr lang="ja-JP" altLang="en-US" sz="1600" spc="16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S UI Gothic"/>
                        </a:rPr>
                        <a:t>に報告</a:t>
                      </a:r>
                      <a:endParaRPr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S UI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2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188EA7-5A5E-4A3E-8FFB-7EC043A299DF}"/>
              </a:ext>
            </a:extLst>
          </p:cNvPr>
          <p:cNvSpPr txBox="1"/>
          <p:nvPr/>
        </p:nvSpPr>
        <p:spPr>
          <a:xfrm>
            <a:off x="845980" y="685800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経緯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986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C8EEEF-FFFB-42D1-A377-37642866E7D1}"/>
              </a:ext>
            </a:extLst>
          </p:cNvPr>
          <p:cNvSpPr txBox="1"/>
          <p:nvPr/>
        </p:nvSpPr>
        <p:spPr>
          <a:xfrm>
            <a:off x="845980" y="6858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直接・動機的原因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07E09AC-5C5C-4477-9FA5-1DDEF3C23A02}"/>
              </a:ext>
            </a:extLst>
          </p:cNvPr>
          <p:cNvSpPr txBox="1"/>
          <p:nvPr/>
        </p:nvSpPr>
        <p:spPr>
          <a:xfrm>
            <a:off x="914400" y="1565740"/>
            <a:ext cx="8020430" cy="4316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lang="en-US" altLang="ja-JP" sz="2000" spc="5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直接原因</a:t>
            </a:r>
            <a:r>
              <a:rPr lang="en-US" altLang="ja-JP" sz="2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</a:t>
            </a:r>
            <a:r>
              <a:rPr lang="en-US" altLang="ja-JP" sz="2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)】</a:t>
            </a:r>
            <a:endParaRPr lang="ja-JP" altLang="en-US" sz="2000" dirty="0">
              <a:solidFill>
                <a:srgbClr val="252525"/>
              </a:solidFill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l"/>
              <a:tabLst>
                <a:tab pos="469900" algn="l"/>
              </a:tabLst>
            </a:pPr>
            <a:r>
              <a:rPr lang="ja-JP" altLang="en-US" sz="2000" spc="35" dirty="0">
                <a:solidFill>
                  <a:srgbClr val="25252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過去送付メールのアドレスをコピーして宛先に指定してしまった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ja-JP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動機的原因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共通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)】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+mj-lt"/>
              <a:buAutoNum type="arabicPeriod"/>
              <a:tabLst>
                <a:tab pos="469900" algn="l"/>
              </a:tabLst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ML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をアドレス帳に登録していなかった</a:t>
            </a: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新規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PC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ML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への送信機会がなく後回しにしてしまった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+mj-lt"/>
              <a:buAutoNum type="arabicPeriod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時間がひっ迫しており、焦りから宛先確認がおろそかになってしまった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12066" marR="824865">
              <a:lnSpc>
                <a:spcPct val="141400"/>
              </a:lnSpc>
              <a:spcBef>
                <a:spcPts val="840"/>
              </a:spcBef>
              <a:tabLst>
                <a:tab pos="469900" algn="l"/>
              </a:tabLst>
            </a:pPr>
            <a:r>
              <a:rPr lang="en-US" altLang="ja-JP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動機的原因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個別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)】</a:t>
            </a:r>
          </a:p>
          <a:p>
            <a:pPr marL="469266" marR="824865" indent="-457200">
              <a:lnSpc>
                <a:spcPct val="141400"/>
              </a:lnSpc>
              <a:spcBef>
                <a:spcPts val="840"/>
              </a:spcBef>
              <a:buFont typeface="+mj-lt"/>
              <a:buAutoNum type="arabicPeriod" startAt="3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セキュリティ教育の実施日から時間が空いていたこともあり、</a:t>
            </a: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セキュリティへの対応意識が軽薄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となっていた。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85B0FA-0273-456E-807E-C0870263257C}"/>
              </a:ext>
            </a:extLst>
          </p:cNvPr>
          <p:cNvSpPr txBox="1"/>
          <p:nvPr/>
        </p:nvSpPr>
        <p:spPr>
          <a:xfrm>
            <a:off x="845980" y="68580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再発防止対策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0318B66-4FFE-476E-B8DF-076891F07A0F}"/>
              </a:ext>
            </a:extLst>
          </p:cNvPr>
          <p:cNvSpPr txBox="1"/>
          <p:nvPr/>
        </p:nvSpPr>
        <p:spPr>
          <a:xfrm>
            <a:off x="914400" y="1565740"/>
            <a:ext cx="8020430" cy="1770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ja-JP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lang="ja-JP" altLang="en-US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直接原因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への対策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】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l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送信先メールアドレスの入力はアドレス帳から行うことを徹底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過去メールからコピーはせず、実績あるアドレス帳から宛先を選択する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1661C9-D1BB-448D-BA21-C08DE5464663}"/>
              </a:ext>
            </a:extLst>
          </p:cNvPr>
          <p:cNvSpPr txBox="1"/>
          <p:nvPr/>
        </p:nvSpPr>
        <p:spPr>
          <a:xfrm>
            <a:off x="845980" y="68580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再発防止対策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E9F99BA-BBFC-42D0-99CB-58E61DED40CE}"/>
              </a:ext>
            </a:extLst>
          </p:cNvPr>
          <p:cNvSpPr txBox="1"/>
          <p:nvPr/>
        </p:nvSpPr>
        <p:spPr>
          <a:xfrm>
            <a:off x="914400" y="1565740"/>
            <a:ext cx="8020430" cy="478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ja-JP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動機的要因への対策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】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+mj-lt"/>
              <a:buAutoNum type="arabicPeriod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アドレス帳整備の徹底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利用するメールアドレスはアドレス帳に登録しておく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特に作業環境が変わる場合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(PC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が変わった、作業場所が変わったなど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は、メールのセットアップと同時にアドレス帳も登録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最低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ML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だけでも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すぐ送信するしないに関わらず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))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+mj-lt"/>
              <a:buAutoNum type="arabicPeriod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余裕をもってメールを送信する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前もって分かっている場合は、事前に送付する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勤怠連絡であれば、最悪他のメンバーに代理で送付してもらう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乱用禁止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1661C9-D1BB-448D-BA21-C08DE5464663}"/>
              </a:ext>
            </a:extLst>
          </p:cNvPr>
          <p:cNvSpPr txBox="1"/>
          <p:nvPr/>
        </p:nvSpPr>
        <p:spPr>
          <a:xfrm>
            <a:off x="845980" y="68580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再発防止対策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E9F99BA-BBFC-42D0-99CB-58E61DED40CE}"/>
              </a:ext>
            </a:extLst>
          </p:cNvPr>
          <p:cNvSpPr txBox="1"/>
          <p:nvPr/>
        </p:nvSpPr>
        <p:spPr>
          <a:xfrm>
            <a:off x="914400" y="1565740"/>
            <a:ext cx="8020430" cy="1873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ja-JP" sz="2000" spc="5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動機的要因への対策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】</a:t>
            </a: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+mj-lt"/>
              <a:buAutoNum type="arabicPeriod" startAt="3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セキュリティに対する意識が軽薄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セキュリティ教育を実施し、再認識させる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927100" marR="824865" lvl="1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UL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は各メンバーに対しセキュリティ教育を実施してください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741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r>
              <a:rPr spc="20" dirty="0"/>
              <a:t>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1661C9-D1BB-448D-BA21-C08DE5464663}"/>
              </a:ext>
            </a:extLst>
          </p:cNvPr>
          <p:cNvSpPr txBox="1"/>
          <p:nvPr/>
        </p:nvSpPr>
        <p:spPr>
          <a:xfrm>
            <a:off x="845980" y="68580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さいごに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E9F99BA-BBFC-42D0-99CB-58E61DED40CE}"/>
              </a:ext>
            </a:extLst>
          </p:cNvPr>
          <p:cNvSpPr txBox="1"/>
          <p:nvPr/>
        </p:nvSpPr>
        <p:spPr>
          <a:xfrm>
            <a:off x="914400" y="1565740"/>
            <a:ext cx="8020430" cy="3251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l"/>
              <a:tabLst>
                <a:tab pos="469900" algn="l"/>
              </a:tabLst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今回発生した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件は、過去発生した件と同一の要因によるもので、セキュリティ教育でも毎回周知している内容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469900" marR="824865" indent="-457834">
              <a:lnSpc>
                <a:spcPct val="141400"/>
              </a:lnSpc>
              <a:spcBef>
                <a:spcPts val="840"/>
              </a:spcBef>
              <a:buFont typeface="Wingdings" panose="05000000000000000000" pitchFamily="2" charset="2"/>
              <a:buChar char="l"/>
              <a:tabLst>
                <a:tab pos="469900" algn="l"/>
              </a:tabLst>
            </a:pPr>
            <a:r>
              <a:rPr lang="ja-JP" altLang="en-US" sz="200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各自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必ず実施することはもとより、新規メンバー等への周知・徹底をお願いします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  <a:p>
            <a:pPr marL="12066" marR="824865">
              <a:lnSpc>
                <a:spcPct val="141400"/>
              </a:lnSpc>
              <a:spcBef>
                <a:spcPts val="840"/>
              </a:spcBef>
              <a:tabLst>
                <a:tab pos="469900" algn="l"/>
              </a:tabLst>
            </a:pPr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S UI Gothic"/>
              </a:rPr>
              <a:t>他人事、自分はしないだろうという意識は捨てて、再認識お願いします</a:t>
            </a:r>
            <a:endParaRPr lang="en-US" altLang="ja-JP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59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2B7F897D8B7245B9F7E093EC53A5C8" ma:contentTypeVersion="8" ma:contentTypeDescription="新しいドキュメントを作成します。" ma:contentTypeScope="" ma:versionID="81b0a46bb8c94c20ed56787c5a29c0bf">
  <xsd:schema xmlns:xsd="http://www.w3.org/2001/XMLSchema" xmlns:xs="http://www.w3.org/2001/XMLSchema" xmlns:p="http://schemas.microsoft.com/office/2006/metadata/properties" xmlns:ns2="33206869-c98d-411b-b373-df36a01edaf7" targetNamespace="http://schemas.microsoft.com/office/2006/metadata/properties" ma:root="true" ma:fieldsID="d7ae611f24ed99a53a960212a8ec6919" ns2:_="">
    <xsd:import namespace="33206869-c98d-411b-b373-df36a01eda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06869-c98d-411b-b373-df36a01ed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5C49BB-AE4B-4D65-B639-1EF153EC0F89}">
  <ds:schemaRefs>
    <ds:schemaRef ds:uri="http://schemas.openxmlformats.org/package/2006/metadata/core-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94A322-F667-484B-8542-9C372E679B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C4EEC-C0F0-4E2F-884A-00E55FF94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625</Words>
  <Application>Microsoft Office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MS UI Gothic</vt:lpstr>
      <vt:lpstr>Arial</vt:lpstr>
      <vt:lpstr>Calibri</vt:lpstr>
      <vt:lpstr>Wingdings</vt:lpstr>
      <vt:lpstr>Office Theme</vt:lpstr>
      <vt:lpstr>セキュリティ事故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ＳＳＤ情報セキュリティ教育</dc:title>
  <dc:creator>cij ushijima</dc:creator>
  <cp:lastModifiedBy>小清水太一 / KOSHIMIZU，TAICHI</cp:lastModifiedBy>
  <cp:revision>31</cp:revision>
  <dcterms:created xsi:type="dcterms:W3CDTF">2020-09-11T11:06:54Z</dcterms:created>
  <dcterms:modified xsi:type="dcterms:W3CDTF">2020-09-24T09:08:25Z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2020-09-11T00:00:00Z</vt:filetime>
  </property>
  <property fmtid="{D5CDD505-2E9C-101B-9397-08002B2CF9AE}" pid="5" name="ContentTypeId">
    <vt:lpwstr>0x010100852B7F897D8B7245B9F7E093EC53A5C8</vt:lpwstr>
  </property>
</Properties>
</file>