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7" r:id="rId2"/>
    <p:sldId id="257" r:id="rId3"/>
    <p:sldId id="258" r:id="rId4"/>
    <p:sldId id="259" r:id="rId5"/>
    <p:sldId id="266" r:id="rId6"/>
    <p:sldId id="262" r:id="rId7"/>
    <p:sldId id="273" r:id="rId8"/>
    <p:sldId id="261" r:id="rId9"/>
    <p:sldId id="270" r:id="rId10"/>
    <p:sldId id="269" r:id="rId11"/>
    <p:sldId id="271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6403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A1D7C-3DF7-48A7-8413-3C9AF71554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B76925-6465-43A4-925A-097BC6C353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+mn-lt"/>
            </a:rPr>
            <a:t>Analyzing Android applications with machine learning</a:t>
          </a:r>
        </a:p>
      </dgm:t>
    </dgm:pt>
    <dgm:pt modelId="{6CD3F2AF-5CB2-46AB-8E5E-318C5F07D49A}" type="parTrans" cxnId="{4A2EDE36-C540-4108-9732-1F47C69CFFD5}">
      <dgm:prSet/>
      <dgm:spPr/>
      <dgm:t>
        <a:bodyPr/>
        <a:lstStyle/>
        <a:p>
          <a:endParaRPr lang="en-US"/>
        </a:p>
      </dgm:t>
    </dgm:pt>
    <dgm:pt modelId="{69A9DD72-BCDB-49B6-95FF-6C00FAA5290C}" type="sibTrans" cxnId="{4A2EDE36-C540-4108-9732-1F47C69CFFD5}">
      <dgm:prSet/>
      <dgm:spPr/>
      <dgm:t>
        <a:bodyPr/>
        <a:lstStyle/>
        <a:p>
          <a:endParaRPr lang="en-US"/>
        </a:p>
      </dgm:t>
    </dgm:pt>
    <dgm:pt modelId="{236EBF7A-F08D-49D8-A27C-ADA9CFA82B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Specifically looked at the XML permissions from Android APK files</a:t>
          </a:r>
        </a:p>
      </dgm:t>
    </dgm:pt>
    <dgm:pt modelId="{3C681620-646B-4BFF-8F98-32C8B600FB2A}" type="parTrans" cxnId="{1995C958-DC6F-492D-85B7-77C7EC0169C0}">
      <dgm:prSet/>
      <dgm:spPr/>
      <dgm:t>
        <a:bodyPr/>
        <a:lstStyle/>
        <a:p>
          <a:endParaRPr lang="en-US"/>
        </a:p>
      </dgm:t>
    </dgm:pt>
    <dgm:pt modelId="{0786D9D2-F3EA-4D04-A473-0B6B5CFBE78E}" type="sibTrans" cxnId="{1995C958-DC6F-492D-85B7-77C7EC0169C0}">
      <dgm:prSet/>
      <dgm:spPr/>
      <dgm:t>
        <a:bodyPr/>
        <a:lstStyle/>
        <a:p>
          <a:endParaRPr lang="en-US"/>
        </a:p>
      </dgm:t>
    </dgm:pt>
    <dgm:pt modelId="{15133A6E-8453-4A23-B9A6-293BDF16BFA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Machine learning is utilized to find anomalies to identify malicious behavior</a:t>
          </a:r>
        </a:p>
      </dgm:t>
    </dgm:pt>
    <dgm:pt modelId="{014A6701-FBEA-4F9F-92EA-7F600A2E5EAB}" type="parTrans" cxnId="{557FE5B0-B824-4865-A693-A301D0D8FDFC}">
      <dgm:prSet/>
      <dgm:spPr/>
      <dgm:t>
        <a:bodyPr/>
        <a:lstStyle/>
        <a:p>
          <a:endParaRPr lang="en-US"/>
        </a:p>
      </dgm:t>
    </dgm:pt>
    <dgm:pt modelId="{86031AA5-528C-4291-B9F5-651D0A6673E8}" type="sibTrans" cxnId="{557FE5B0-B824-4865-A693-A301D0D8FDFC}">
      <dgm:prSet/>
      <dgm:spPr/>
      <dgm:t>
        <a:bodyPr/>
        <a:lstStyle/>
        <a:p>
          <a:endParaRPr lang="en-US"/>
        </a:p>
      </dgm:t>
    </dgm:pt>
    <dgm:pt modelId="{FE00546D-3361-4B86-80BA-E3CD425CDF0D}" type="pres">
      <dgm:prSet presAssocID="{931A1D7C-3DF7-48A7-8413-3C9AF7155403}" presName="root" presStyleCnt="0">
        <dgm:presLayoutVars>
          <dgm:dir/>
          <dgm:resizeHandles val="exact"/>
        </dgm:presLayoutVars>
      </dgm:prSet>
      <dgm:spPr/>
    </dgm:pt>
    <dgm:pt modelId="{765EDE87-473B-4D63-9B4A-2115F7B1D1D0}" type="pres">
      <dgm:prSet presAssocID="{E2B76925-6465-43A4-925A-097BC6C3533E}" presName="compNode" presStyleCnt="0"/>
      <dgm:spPr/>
    </dgm:pt>
    <dgm:pt modelId="{1CBC3501-0D7C-48B1-99D0-C1756B80ABCA}" type="pres">
      <dgm:prSet presAssocID="{E2B76925-6465-43A4-925A-097BC6C3533E}" presName="iconBgRect" presStyleLbl="bgShp" presStyleIdx="0" presStyleCnt="3"/>
      <dgm:spPr/>
    </dgm:pt>
    <dgm:pt modelId="{0BECA200-3510-4C57-A0AA-326E520BD994}" type="pres">
      <dgm:prSet presAssocID="{E2B76925-6465-43A4-925A-097BC6C35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05F9801-D4DE-4970-A49E-F04868F96A81}" type="pres">
      <dgm:prSet presAssocID="{E2B76925-6465-43A4-925A-097BC6C3533E}" presName="spaceRect" presStyleCnt="0"/>
      <dgm:spPr/>
    </dgm:pt>
    <dgm:pt modelId="{F635B639-7FD3-48C3-B527-71BF8A28DEF7}" type="pres">
      <dgm:prSet presAssocID="{E2B76925-6465-43A4-925A-097BC6C3533E}" presName="textRect" presStyleLbl="revTx" presStyleIdx="0" presStyleCnt="3">
        <dgm:presLayoutVars>
          <dgm:chMax val="1"/>
          <dgm:chPref val="1"/>
        </dgm:presLayoutVars>
      </dgm:prSet>
      <dgm:spPr/>
    </dgm:pt>
    <dgm:pt modelId="{C2766970-F518-4502-BFDA-268FB834CA9E}" type="pres">
      <dgm:prSet presAssocID="{69A9DD72-BCDB-49B6-95FF-6C00FAA5290C}" presName="sibTrans" presStyleCnt="0"/>
      <dgm:spPr/>
    </dgm:pt>
    <dgm:pt modelId="{F0ABE6EA-997A-4AA6-A1ED-D56CB596FC1A}" type="pres">
      <dgm:prSet presAssocID="{236EBF7A-F08D-49D8-A27C-ADA9CFA82BAC}" presName="compNode" presStyleCnt="0"/>
      <dgm:spPr/>
    </dgm:pt>
    <dgm:pt modelId="{05695FC3-7D29-4746-A30E-BED0FE9C0E43}" type="pres">
      <dgm:prSet presAssocID="{236EBF7A-F08D-49D8-A27C-ADA9CFA82BAC}" presName="iconBgRect" presStyleLbl="bgShp" presStyleIdx="1" presStyleCnt="3"/>
      <dgm:spPr/>
    </dgm:pt>
    <dgm:pt modelId="{E5D0B805-1064-413A-9A6A-55273A462395}" type="pres">
      <dgm:prSet presAssocID="{236EBF7A-F08D-49D8-A27C-ADA9CFA82B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C08D1F4-F3CA-4F7F-9D46-3EFE3A9E7F5B}" type="pres">
      <dgm:prSet presAssocID="{236EBF7A-F08D-49D8-A27C-ADA9CFA82BAC}" presName="spaceRect" presStyleCnt="0"/>
      <dgm:spPr/>
    </dgm:pt>
    <dgm:pt modelId="{4F9CCBFC-16CB-42CD-9B29-C4FEB9B971A1}" type="pres">
      <dgm:prSet presAssocID="{236EBF7A-F08D-49D8-A27C-ADA9CFA82BAC}" presName="textRect" presStyleLbl="revTx" presStyleIdx="1" presStyleCnt="3" custScaleX="115711">
        <dgm:presLayoutVars>
          <dgm:chMax val="1"/>
          <dgm:chPref val="1"/>
        </dgm:presLayoutVars>
      </dgm:prSet>
      <dgm:spPr/>
    </dgm:pt>
    <dgm:pt modelId="{ECA4AB35-2119-408D-A43D-A3B87F2F0239}" type="pres">
      <dgm:prSet presAssocID="{0786D9D2-F3EA-4D04-A473-0B6B5CFBE78E}" presName="sibTrans" presStyleCnt="0"/>
      <dgm:spPr/>
    </dgm:pt>
    <dgm:pt modelId="{0A469927-A523-4930-84D9-99141A028C40}" type="pres">
      <dgm:prSet presAssocID="{15133A6E-8453-4A23-B9A6-293BDF16BFA0}" presName="compNode" presStyleCnt="0"/>
      <dgm:spPr/>
    </dgm:pt>
    <dgm:pt modelId="{0AA13AE0-1A91-419A-AFA9-147714F23CB5}" type="pres">
      <dgm:prSet presAssocID="{15133A6E-8453-4A23-B9A6-293BDF16BFA0}" presName="iconBgRect" presStyleLbl="bgShp" presStyleIdx="2" presStyleCnt="3"/>
      <dgm:spPr/>
    </dgm:pt>
    <dgm:pt modelId="{D853E70B-52FF-4F7B-ACD5-92D389E64275}" type="pres">
      <dgm:prSet presAssocID="{15133A6E-8453-4A23-B9A6-293BDF16BF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5727B0-09F3-4F11-B25B-5D91E89546A9}" type="pres">
      <dgm:prSet presAssocID="{15133A6E-8453-4A23-B9A6-293BDF16BFA0}" presName="spaceRect" presStyleCnt="0"/>
      <dgm:spPr/>
    </dgm:pt>
    <dgm:pt modelId="{F111F55B-4F91-44D7-B1CF-A2F44E325716}" type="pres">
      <dgm:prSet presAssocID="{15133A6E-8453-4A23-B9A6-293BDF16BFA0}" presName="textRect" presStyleLbl="revTx" presStyleIdx="2" presStyleCnt="3" custScaleX="122045">
        <dgm:presLayoutVars>
          <dgm:chMax val="1"/>
          <dgm:chPref val="1"/>
        </dgm:presLayoutVars>
      </dgm:prSet>
      <dgm:spPr/>
    </dgm:pt>
  </dgm:ptLst>
  <dgm:cxnLst>
    <dgm:cxn modelId="{82BD7206-97C0-4D3B-BB61-D0839DE3E6D3}" type="presOf" srcId="{931A1D7C-3DF7-48A7-8413-3C9AF7155403}" destId="{FE00546D-3361-4B86-80BA-E3CD425CDF0D}" srcOrd="0" destOrd="0" presId="urn:microsoft.com/office/officeart/2018/5/layout/IconCircleLabelList"/>
    <dgm:cxn modelId="{4A2EDE36-C540-4108-9732-1F47C69CFFD5}" srcId="{931A1D7C-3DF7-48A7-8413-3C9AF7155403}" destId="{E2B76925-6465-43A4-925A-097BC6C3533E}" srcOrd="0" destOrd="0" parTransId="{6CD3F2AF-5CB2-46AB-8E5E-318C5F07D49A}" sibTransId="{69A9DD72-BCDB-49B6-95FF-6C00FAA5290C}"/>
    <dgm:cxn modelId="{1995C958-DC6F-492D-85B7-77C7EC0169C0}" srcId="{931A1D7C-3DF7-48A7-8413-3C9AF7155403}" destId="{236EBF7A-F08D-49D8-A27C-ADA9CFA82BAC}" srcOrd="1" destOrd="0" parTransId="{3C681620-646B-4BFF-8F98-32C8B600FB2A}" sibTransId="{0786D9D2-F3EA-4D04-A473-0B6B5CFBE78E}"/>
    <dgm:cxn modelId="{38E0997D-8878-4CAF-ACBD-075EAC4FC726}" type="presOf" srcId="{E2B76925-6465-43A4-925A-097BC6C3533E}" destId="{F635B639-7FD3-48C3-B527-71BF8A28DEF7}" srcOrd="0" destOrd="0" presId="urn:microsoft.com/office/officeart/2018/5/layout/IconCircleLabelList"/>
    <dgm:cxn modelId="{90C68D8B-AC69-41EB-AE1A-1F473FECAE6E}" type="presOf" srcId="{15133A6E-8453-4A23-B9A6-293BDF16BFA0}" destId="{F111F55B-4F91-44D7-B1CF-A2F44E325716}" srcOrd="0" destOrd="0" presId="urn:microsoft.com/office/officeart/2018/5/layout/IconCircleLabelList"/>
    <dgm:cxn modelId="{557FE5B0-B824-4865-A693-A301D0D8FDFC}" srcId="{931A1D7C-3DF7-48A7-8413-3C9AF7155403}" destId="{15133A6E-8453-4A23-B9A6-293BDF16BFA0}" srcOrd="2" destOrd="0" parTransId="{014A6701-FBEA-4F9F-92EA-7F600A2E5EAB}" sibTransId="{86031AA5-528C-4291-B9F5-651D0A6673E8}"/>
    <dgm:cxn modelId="{FDA847C8-D124-4187-B293-5400E721BAE0}" type="presOf" srcId="{236EBF7A-F08D-49D8-A27C-ADA9CFA82BAC}" destId="{4F9CCBFC-16CB-42CD-9B29-C4FEB9B971A1}" srcOrd="0" destOrd="0" presId="urn:microsoft.com/office/officeart/2018/5/layout/IconCircleLabelList"/>
    <dgm:cxn modelId="{53173012-AB55-4083-AA9A-B6F2DC1871AF}" type="presParOf" srcId="{FE00546D-3361-4B86-80BA-E3CD425CDF0D}" destId="{765EDE87-473B-4D63-9B4A-2115F7B1D1D0}" srcOrd="0" destOrd="0" presId="urn:microsoft.com/office/officeart/2018/5/layout/IconCircleLabelList"/>
    <dgm:cxn modelId="{C7FF7365-0482-40E7-860F-D464269BC84D}" type="presParOf" srcId="{765EDE87-473B-4D63-9B4A-2115F7B1D1D0}" destId="{1CBC3501-0D7C-48B1-99D0-C1756B80ABCA}" srcOrd="0" destOrd="0" presId="urn:microsoft.com/office/officeart/2018/5/layout/IconCircleLabelList"/>
    <dgm:cxn modelId="{2E864355-4B38-47F3-B1A2-11158A0D91B6}" type="presParOf" srcId="{765EDE87-473B-4D63-9B4A-2115F7B1D1D0}" destId="{0BECA200-3510-4C57-A0AA-326E520BD994}" srcOrd="1" destOrd="0" presId="urn:microsoft.com/office/officeart/2018/5/layout/IconCircleLabelList"/>
    <dgm:cxn modelId="{21186D3C-56C6-4158-A34E-B881626980F9}" type="presParOf" srcId="{765EDE87-473B-4D63-9B4A-2115F7B1D1D0}" destId="{505F9801-D4DE-4970-A49E-F04868F96A81}" srcOrd="2" destOrd="0" presId="urn:microsoft.com/office/officeart/2018/5/layout/IconCircleLabelList"/>
    <dgm:cxn modelId="{7C8DE5AA-5A57-4D45-9CA8-5F1F3B6766FE}" type="presParOf" srcId="{765EDE87-473B-4D63-9B4A-2115F7B1D1D0}" destId="{F635B639-7FD3-48C3-B527-71BF8A28DEF7}" srcOrd="3" destOrd="0" presId="urn:microsoft.com/office/officeart/2018/5/layout/IconCircleLabelList"/>
    <dgm:cxn modelId="{9AC4783C-5AC1-46D3-8D99-484FDF066455}" type="presParOf" srcId="{FE00546D-3361-4B86-80BA-E3CD425CDF0D}" destId="{C2766970-F518-4502-BFDA-268FB834CA9E}" srcOrd="1" destOrd="0" presId="urn:microsoft.com/office/officeart/2018/5/layout/IconCircleLabelList"/>
    <dgm:cxn modelId="{2D11562F-BFDB-4EE6-943F-98489F2FACBE}" type="presParOf" srcId="{FE00546D-3361-4B86-80BA-E3CD425CDF0D}" destId="{F0ABE6EA-997A-4AA6-A1ED-D56CB596FC1A}" srcOrd="2" destOrd="0" presId="urn:microsoft.com/office/officeart/2018/5/layout/IconCircleLabelList"/>
    <dgm:cxn modelId="{00EE1F0E-B324-431A-BCCA-AECD8A0AA592}" type="presParOf" srcId="{F0ABE6EA-997A-4AA6-A1ED-D56CB596FC1A}" destId="{05695FC3-7D29-4746-A30E-BED0FE9C0E43}" srcOrd="0" destOrd="0" presId="urn:microsoft.com/office/officeart/2018/5/layout/IconCircleLabelList"/>
    <dgm:cxn modelId="{4CA9D96B-3322-4194-A178-DA786855B2F6}" type="presParOf" srcId="{F0ABE6EA-997A-4AA6-A1ED-D56CB596FC1A}" destId="{E5D0B805-1064-413A-9A6A-55273A462395}" srcOrd="1" destOrd="0" presId="urn:microsoft.com/office/officeart/2018/5/layout/IconCircleLabelList"/>
    <dgm:cxn modelId="{5B862A30-7549-4DA3-BDE5-2D3762D278E9}" type="presParOf" srcId="{F0ABE6EA-997A-4AA6-A1ED-D56CB596FC1A}" destId="{3C08D1F4-F3CA-4F7F-9D46-3EFE3A9E7F5B}" srcOrd="2" destOrd="0" presId="urn:microsoft.com/office/officeart/2018/5/layout/IconCircleLabelList"/>
    <dgm:cxn modelId="{D2ED3EE6-93A6-41B3-91D2-EEF095A49EB4}" type="presParOf" srcId="{F0ABE6EA-997A-4AA6-A1ED-D56CB596FC1A}" destId="{4F9CCBFC-16CB-42CD-9B29-C4FEB9B971A1}" srcOrd="3" destOrd="0" presId="urn:microsoft.com/office/officeart/2018/5/layout/IconCircleLabelList"/>
    <dgm:cxn modelId="{393C2D99-EEC1-4687-ABE8-CAD8D2D2D232}" type="presParOf" srcId="{FE00546D-3361-4B86-80BA-E3CD425CDF0D}" destId="{ECA4AB35-2119-408D-A43D-A3B87F2F0239}" srcOrd="3" destOrd="0" presId="urn:microsoft.com/office/officeart/2018/5/layout/IconCircleLabelList"/>
    <dgm:cxn modelId="{97F4BAA3-3A6E-4917-A1DF-89F75B347395}" type="presParOf" srcId="{FE00546D-3361-4B86-80BA-E3CD425CDF0D}" destId="{0A469927-A523-4930-84D9-99141A028C40}" srcOrd="4" destOrd="0" presId="urn:microsoft.com/office/officeart/2018/5/layout/IconCircleLabelList"/>
    <dgm:cxn modelId="{C370A6B6-87B8-42C8-8A5B-C48880C396F5}" type="presParOf" srcId="{0A469927-A523-4930-84D9-99141A028C40}" destId="{0AA13AE0-1A91-419A-AFA9-147714F23CB5}" srcOrd="0" destOrd="0" presId="urn:microsoft.com/office/officeart/2018/5/layout/IconCircleLabelList"/>
    <dgm:cxn modelId="{673232EF-6A5C-48B1-BB8A-F8033284FE04}" type="presParOf" srcId="{0A469927-A523-4930-84D9-99141A028C40}" destId="{D853E70B-52FF-4F7B-ACD5-92D389E64275}" srcOrd="1" destOrd="0" presId="urn:microsoft.com/office/officeart/2018/5/layout/IconCircleLabelList"/>
    <dgm:cxn modelId="{7DB9F483-1B13-41F3-BE0E-1E905C09C968}" type="presParOf" srcId="{0A469927-A523-4930-84D9-99141A028C40}" destId="{9B5727B0-09F3-4F11-B25B-5D91E89546A9}" srcOrd="2" destOrd="0" presId="urn:microsoft.com/office/officeart/2018/5/layout/IconCircleLabelList"/>
    <dgm:cxn modelId="{1A2F5EDA-764B-4D90-9EBE-ED33B6FD2702}" type="presParOf" srcId="{0A469927-A523-4930-84D9-99141A028C40}" destId="{F111F55B-4F91-44D7-B1CF-A2F44E3257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A0E64-9EA6-479E-A6FA-4F9635C122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FE73A4-EBE2-47C0-8779-46151E841A5A}">
      <dgm:prSet custT="1"/>
      <dgm:spPr/>
      <dgm:t>
        <a:bodyPr/>
        <a:lstStyle/>
        <a:p>
          <a:r>
            <a:rPr lang="en-US" sz="1400" u="sng" dirty="0"/>
            <a:t>Android SDK Tools</a:t>
          </a:r>
          <a:r>
            <a:rPr lang="en-US" sz="1400" dirty="0"/>
            <a:t>: complete set of development for Android</a:t>
          </a:r>
        </a:p>
      </dgm:t>
    </dgm:pt>
    <dgm:pt modelId="{7DBCF210-F94B-4DF8-BBBF-48428FFB7625}" type="parTrans" cxnId="{D54FFD41-1E58-4C1E-9DA8-8A8D9CD5AC25}">
      <dgm:prSet/>
      <dgm:spPr/>
      <dgm:t>
        <a:bodyPr/>
        <a:lstStyle/>
        <a:p>
          <a:endParaRPr lang="en-US"/>
        </a:p>
      </dgm:t>
    </dgm:pt>
    <dgm:pt modelId="{9C285228-C6DD-4DA2-8413-6D703F06CCBD}" type="sibTrans" cxnId="{D54FFD41-1E58-4C1E-9DA8-8A8D9CD5AC25}">
      <dgm:prSet/>
      <dgm:spPr/>
      <dgm:t>
        <a:bodyPr/>
        <a:lstStyle/>
        <a:p>
          <a:endParaRPr lang="en-US"/>
        </a:p>
      </dgm:t>
    </dgm:pt>
    <dgm:pt modelId="{0E475F1D-22BC-4D6A-A7AA-F2FAB5957F49}">
      <dgm:prSet custT="1"/>
      <dgm:spPr/>
      <dgm:t>
        <a:bodyPr/>
        <a:lstStyle/>
        <a:p>
          <a:r>
            <a:rPr lang="en-US" sz="1400" u="sng" dirty="0" err="1"/>
            <a:t>AndroGuard</a:t>
          </a:r>
          <a:r>
            <a:rPr lang="en-US" sz="1400" dirty="0"/>
            <a:t>: toolkit that provides reverse engineering and malware analysis</a:t>
          </a:r>
        </a:p>
      </dgm:t>
    </dgm:pt>
    <dgm:pt modelId="{99543587-2389-4E6F-86AD-D13DC009EF32}" type="parTrans" cxnId="{050A52BE-2DA3-4665-A904-4154952C3861}">
      <dgm:prSet/>
      <dgm:spPr/>
      <dgm:t>
        <a:bodyPr/>
        <a:lstStyle/>
        <a:p>
          <a:endParaRPr lang="en-US"/>
        </a:p>
      </dgm:t>
    </dgm:pt>
    <dgm:pt modelId="{DA71688A-2BF2-4B68-B9C1-898579AAEAE7}" type="sibTrans" cxnId="{050A52BE-2DA3-4665-A904-4154952C3861}">
      <dgm:prSet/>
      <dgm:spPr/>
      <dgm:t>
        <a:bodyPr/>
        <a:lstStyle/>
        <a:p>
          <a:endParaRPr lang="en-US"/>
        </a:p>
      </dgm:t>
    </dgm:pt>
    <dgm:pt modelId="{6F9F78E3-7CE5-4C1C-95F1-ED6729E85F46}">
      <dgm:prSet custT="1"/>
      <dgm:spPr/>
      <dgm:t>
        <a:bodyPr/>
        <a:lstStyle/>
        <a:p>
          <a:r>
            <a:rPr lang="en-US" sz="1400" u="sng" dirty="0" err="1"/>
            <a:t>APKTool</a:t>
          </a:r>
          <a:r>
            <a:rPr lang="en-US" sz="1400" dirty="0"/>
            <a:t>: utility for reverse engineering Android applications resources (APK)</a:t>
          </a:r>
        </a:p>
      </dgm:t>
    </dgm:pt>
    <dgm:pt modelId="{AF5481FA-CB3F-4889-B0DE-1F5F16EDA315}" type="parTrans" cxnId="{7332D382-76E2-41D8-A2C8-8977F0BCF293}">
      <dgm:prSet/>
      <dgm:spPr/>
      <dgm:t>
        <a:bodyPr/>
        <a:lstStyle/>
        <a:p>
          <a:endParaRPr lang="en-US"/>
        </a:p>
      </dgm:t>
    </dgm:pt>
    <dgm:pt modelId="{879C6C91-420C-4F2D-88FC-36F7FA42DAF3}" type="sibTrans" cxnId="{7332D382-76E2-41D8-A2C8-8977F0BCF293}">
      <dgm:prSet/>
      <dgm:spPr/>
      <dgm:t>
        <a:bodyPr/>
        <a:lstStyle/>
        <a:p>
          <a:endParaRPr lang="en-US"/>
        </a:p>
      </dgm:t>
    </dgm:pt>
    <dgm:pt modelId="{609D31DD-199E-4B5A-A6D1-5B8DABDB3676}">
      <dgm:prSet custT="1"/>
      <dgm:spPr/>
      <dgm:t>
        <a:bodyPr/>
        <a:lstStyle/>
        <a:p>
          <a:r>
            <a:rPr lang="en-US" sz="1400" u="sng" dirty="0"/>
            <a:t>SCIKIT</a:t>
          </a:r>
          <a:r>
            <a:rPr lang="en-US" sz="1400" dirty="0"/>
            <a:t>: machine learning library for Python </a:t>
          </a:r>
        </a:p>
      </dgm:t>
    </dgm:pt>
    <dgm:pt modelId="{C22706A5-0C5A-4F7E-89CE-9D20D73E1253}" type="parTrans" cxnId="{C27459D4-60A2-4C77-BA14-2F4E2CCB5700}">
      <dgm:prSet/>
      <dgm:spPr/>
      <dgm:t>
        <a:bodyPr/>
        <a:lstStyle/>
        <a:p>
          <a:endParaRPr lang="en-US"/>
        </a:p>
      </dgm:t>
    </dgm:pt>
    <dgm:pt modelId="{C06BBB86-05DE-4A58-9511-0471277B9909}" type="sibTrans" cxnId="{C27459D4-60A2-4C77-BA14-2F4E2CCB5700}">
      <dgm:prSet/>
      <dgm:spPr/>
      <dgm:t>
        <a:bodyPr/>
        <a:lstStyle/>
        <a:p>
          <a:endParaRPr lang="en-US"/>
        </a:p>
      </dgm:t>
    </dgm:pt>
    <dgm:pt modelId="{0F13F3FF-7281-48D7-8969-D947FC5F7D45}">
      <dgm:prSet custT="1"/>
      <dgm:spPr/>
      <dgm:t>
        <a:bodyPr/>
        <a:lstStyle/>
        <a:p>
          <a:r>
            <a:rPr lang="en-US" sz="1400" u="sng" dirty="0" err="1"/>
            <a:t>Jupyter</a:t>
          </a:r>
          <a:r>
            <a:rPr lang="en-US" sz="1400" u="sng" dirty="0"/>
            <a:t> Notebook</a:t>
          </a:r>
          <a:r>
            <a:rPr lang="en-US" sz="1400" dirty="0"/>
            <a:t>: open-source web application</a:t>
          </a:r>
        </a:p>
      </dgm:t>
    </dgm:pt>
    <dgm:pt modelId="{3A7B737A-C41B-4DA4-A7AB-699653C004A2}" type="parTrans" cxnId="{A6A4EEA0-1C95-452B-AAC8-17DAE6340A08}">
      <dgm:prSet/>
      <dgm:spPr/>
      <dgm:t>
        <a:bodyPr/>
        <a:lstStyle/>
        <a:p>
          <a:endParaRPr lang="en-US"/>
        </a:p>
      </dgm:t>
    </dgm:pt>
    <dgm:pt modelId="{6C11711B-A894-4BFD-AC57-21503135BEEF}" type="sibTrans" cxnId="{A6A4EEA0-1C95-452B-AAC8-17DAE6340A08}">
      <dgm:prSet/>
      <dgm:spPr/>
      <dgm:t>
        <a:bodyPr/>
        <a:lstStyle/>
        <a:p>
          <a:endParaRPr lang="en-US"/>
        </a:p>
      </dgm:t>
    </dgm:pt>
    <dgm:pt modelId="{FF41CCE8-A00A-4AAD-8B4B-B3B735B91DF0}">
      <dgm:prSet custT="1"/>
      <dgm:spPr/>
      <dgm:t>
        <a:bodyPr/>
        <a:lstStyle/>
        <a:p>
          <a:r>
            <a:rPr lang="en-US" sz="1400" u="sng" dirty="0" err="1"/>
            <a:t>GPlayCli</a:t>
          </a:r>
          <a:r>
            <a:rPr lang="en-US" sz="1400" u="sng" dirty="0"/>
            <a:t> tool</a:t>
          </a:r>
          <a:r>
            <a:rPr lang="en-US" sz="1400" dirty="0"/>
            <a:t>: command line tool to search, install, update Android apps</a:t>
          </a:r>
        </a:p>
      </dgm:t>
    </dgm:pt>
    <dgm:pt modelId="{16DB29C6-3D9E-40C6-87D6-589938A62D1F}" type="parTrans" cxnId="{F74F347A-C666-4CB9-9823-15162615F119}">
      <dgm:prSet/>
      <dgm:spPr/>
      <dgm:t>
        <a:bodyPr/>
        <a:lstStyle/>
        <a:p>
          <a:endParaRPr lang="en-US"/>
        </a:p>
      </dgm:t>
    </dgm:pt>
    <dgm:pt modelId="{1072C2C5-9CA9-4813-BB9C-58A4D5237683}" type="sibTrans" cxnId="{F74F347A-C666-4CB9-9823-15162615F119}">
      <dgm:prSet/>
      <dgm:spPr/>
      <dgm:t>
        <a:bodyPr/>
        <a:lstStyle/>
        <a:p>
          <a:endParaRPr lang="en-US"/>
        </a:p>
      </dgm:t>
    </dgm:pt>
    <dgm:pt modelId="{21A3B454-807E-4CB8-B104-4688488EFA8D}">
      <dgm:prSet custT="1"/>
      <dgm:spPr/>
      <dgm:t>
        <a:bodyPr/>
        <a:lstStyle/>
        <a:p>
          <a:r>
            <a:rPr lang="en-US" sz="1400" u="sng" dirty="0"/>
            <a:t>Oracle VM </a:t>
          </a:r>
          <a:r>
            <a:rPr lang="en-US" sz="1400" u="sng" dirty="0" err="1"/>
            <a:t>Virtualbox</a:t>
          </a:r>
          <a:r>
            <a:rPr lang="en-US" sz="1400" dirty="0"/>
            <a:t>: open-source hosted hypervisor</a:t>
          </a:r>
        </a:p>
      </dgm:t>
    </dgm:pt>
    <dgm:pt modelId="{566F4A65-A7ED-4AE7-B7CC-28315B6F9C8A}" type="parTrans" cxnId="{143C222D-917B-4519-8D13-E3F8E2A78B57}">
      <dgm:prSet/>
      <dgm:spPr/>
      <dgm:t>
        <a:bodyPr/>
        <a:lstStyle/>
        <a:p>
          <a:endParaRPr lang="en-US"/>
        </a:p>
      </dgm:t>
    </dgm:pt>
    <dgm:pt modelId="{8CF2F90B-0DEE-49BB-B9DC-5D982668A3EF}" type="sibTrans" cxnId="{143C222D-917B-4519-8D13-E3F8E2A78B57}">
      <dgm:prSet/>
      <dgm:spPr/>
      <dgm:t>
        <a:bodyPr/>
        <a:lstStyle/>
        <a:p>
          <a:endParaRPr lang="en-US"/>
        </a:p>
      </dgm:t>
    </dgm:pt>
    <dgm:pt modelId="{D2F3D7AF-DCF2-4E8D-896A-B7A3CFDEBA99}">
      <dgm:prSet custT="1"/>
      <dgm:spPr/>
      <dgm:t>
        <a:bodyPr/>
        <a:lstStyle/>
        <a:p>
          <a:r>
            <a:rPr lang="en-US" sz="1400" u="sng" dirty="0" err="1"/>
            <a:t>Santoku</a:t>
          </a:r>
          <a:r>
            <a:rPr lang="en-US" sz="1400" dirty="0"/>
            <a:t>: pre-configured Linux environment with mobile forensics, malware, and security</a:t>
          </a:r>
        </a:p>
      </dgm:t>
    </dgm:pt>
    <dgm:pt modelId="{A1E36802-4D22-4C8F-8759-D808EC511EC1}" type="parTrans" cxnId="{B78888AD-D8DF-4F30-9598-63481C757EEF}">
      <dgm:prSet/>
      <dgm:spPr/>
      <dgm:t>
        <a:bodyPr/>
        <a:lstStyle/>
        <a:p>
          <a:endParaRPr lang="en-US"/>
        </a:p>
      </dgm:t>
    </dgm:pt>
    <dgm:pt modelId="{F7D97979-97BF-4BA6-8A52-148D7AA00CBF}" type="sibTrans" cxnId="{B78888AD-D8DF-4F30-9598-63481C757EEF}">
      <dgm:prSet/>
      <dgm:spPr/>
      <dgm:t>
        <a:bodyPr/>
        <a:lstStyle/>
        <a:p>
          <a:endParaRPr lang="en-US"/>
        </a:p>
      </dgm:t>
    </dgm:pt>
    <dgm:pt modelId="{B718B53E-FEA3-4B7C-A0B2-F7DBD4E9EED1}" type="pres">
      <dgm:prSet presAssocID="{3A1A0E64-9EA6-479E-A6FA-4F9635C122D3}" presName="root" presStyleCnt="0">
        <dgm:presLayoutVars>
          <dgm:dir/>
          <dgm:resizeHandles val="exact"/>
        </dgm:presLayoutVars>
      </dgm:prSet>
      <dgm:spPr/>
    </dgm:pt>
    <dgm:pt modelId="{AE93AC48-1351-4E1D-A138-4561E01A8CDE}" type="pres">
      <dgm:prSet presAssocID="{8FFE73A4-EBE2-47C0-8779-46151E841A5A}" presName="compNode" presStyleCnt="0"/>
      <dgm:spPr/>
    </dgm:pt>
    <dgm:pt modelId="{FBB374E4-43C5-4302-8D21-004FA67B61F4}" type="pres">
      <dgm:prSet presAssocID="{8FFE73A4-EBE2-47C0-8779-46151E841A5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1827B40-7500-4BD8-AA7F-D8C7F18FF0D3}" type="pres">
      <dgm:prSet presAssocID="{8FFE73A4-EBE2-47C0-8779-46151E841A5A}" presName="spaceRect" presStyleCnt="0"/>
      <dgm:spPr/>
    </dgm:pt>
    <dgm:pt modelId="{4F8358C6-2605-4054-A91E-115AD2C4A2E7}" type="pres">
      <dgm:prSet presAssocID="{8FFE73A4-EBE2-47C0-8779-46151E841A5A}" presName="textRect" presStyleLbl="revTx" presStyleIdx="0" presStyleCnt="8">
        <dgm:presLayoutVars>
          <dgm:chMax val="1"/>
          <dgm:chPref val="1"/>
        </dgm:presLayoutVars>
      </dgm:prSet>
      <dgm:spPr/>
    </dgm:pt>
    <dgm:pt modelId="{018E82DF-A2E3-43A4-A183-8EF54CDB9800}" type="pres">
      <dgm:prSet presAssocID="{9C285228-C6DD-4DA2-8413-6D703F06CCBD}" presName="sibTrans" presStyleCnt="0"/>
      <dgm:spPr/>
    </dgm:pt>
    <dgm:pt modelId="{A1DC7F1B-207F-453E-BED1-8FD4978AA8FF}" type="pres">
      <dgm:prSet presAssocID="{0E475F1D-22BC-4D6A-A7AA-F2FAB5957F49}" presName="compNode" presStyleCnt="0"/>
      <dgm:spPr/>
    </dgm:pt>
    <dgm:pt modelId="{C51B419B-E88D-4C75-A35A-50A565249066}" type="pres">
      <dgm:prSet presAssocID="{0E475F1D-22BC-4D6A-A7AA-F2FAB5957F4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B863F95-D5E0-437E-AC94-2D258DE7B39E}" type="pres">
      <dgm:prSet presAssocID="{0E475F1D-22BC-4D6A-A7AA-F2FAB5957F49}" presName="spaceRect" presStyleCnt="0"/>
      <dgm:spPr/>
    </dgm:pt>
    <dgm:pt modelId="{A15AD7D8-3AE7-4310-A0E3-C18D938460B0}" type="pres">
      <dgm:prSet presAssocID="{0E475F1D-22BC-4D6A-A7AA-F2FAB5957F49}" presName="textRect" presStyleLbl="revTx" presStyleIdx="1" presStyleCnt="8">
        <dgm:presLayoutVars>
          <dgm:chMax val="1"/>
          <dgm:chPref val="1"/>
        </dgm:presLayoutVars>
      </dgm:prSet>
      <dgm:spPr/>
    </dgm:pt>
    <dgm:pt modelId="{8CB4078E-8D38-429A-8253-8B3EC0C67AE3}" type="pres">
      <dgm:prSet presAssocID="{DA71688A-2BF2-4B68-B9C1-898579AAEAE7}" presName="sibTrans" presStyleCnt="0"/>
      <dgm:spPr/>
    </dgm:pt>
    <dgm:pt modelId="{61E53057-ACF2-4AF7-B70A-EF8EBCC694FD}" type="pres">
      <dgm:prSet presAssocID="{6F9F78E3-7CE5-4C1C-95F1-ED6729E85F46}" presName="compNode" presStyleCnt="0"/>
      <dgm:spPr/>
    </dgm:pt>
    <dgm:pt modelId="{3D0B4D69-0432-4A38-8EF8-0FAFC4C02FEE}" type="pres">
      <dgm:prSet presAssocID="{6F9F78E3-7CE5-4C1C-95F1-ED6729E85F4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93D959-5D45-4B0F-AFC2-C4840396CCD1}" type="pres">
      <dgm:prSet presAssocID="{6F9F78E3-7CE5-4C1C-95F1-ED6729E85F46}" presName="spaceRect" presStyleCnt="0"/>
      <dgm:spPr/>
    </dgm:pt>
    <dgm:pt modelId="{61E6266C-D34F-487A-9B91-236AC45631B1}" type="pres">
      <dgm:prSet presAssocID="{6F9F78E3-7CE5-4C1C-95F1-ED6729E85F46}" presName="textRect" presStyleLbl="revTx" presStyleIdx="2" presStyleCnt="8">
        <dgm:presLayoutVars>
          <dgm:chMax val="1"/>
          <dgm:chPref val="1"/>
        </dgm:presLayoutVars>
      </dgm:prSet>
      <dgm:spPr/>
    </dgm:pt>
    <dgm:pt modelId="{C0D0D26A-986D-498F-B889-A4E52D6B51DA}" type="pres">
      <dgm:prSet presAssocID="{879C6C91-420C-4F2D-88FC-36F7FA42DAF3}" presName="sibTrans" presStyleCnt="0"/>
      <dgm:spPr/>
    </dgm:pt>
    <dgm:pt modelId="{9ACACFD9-AB68-4CF5-84B1-3423DB1B755E}" type="pres">
      <dgm:prSet presAssocID="{609D31DD-199E-4B5A-A6D1-5B8DABDB3676}" presName="compNode" presStyleCnt="0"/>
      <dgm:spPr/>
    </dgm:pt>
    <dgm:pt modelId="{6F3A5FDC-87FE-4049-904F-E29644A59C65}" type="pres">
      <dgm:prSet presAssocID="{609D31DD-199E-4B5A-A6D1-5B8DABDB367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1BE5B9-06CD-4D73-A03E-77CFC3C602EE}" type="pres">
      <dgm:prSet presAssocID="{609D31DD-199E-4B5A-A6D1-5B8DABDB3676}" presName="spaceRect" presStyleCnt="0"/>
      <dgm:spPr/>
    </dgm:pt>
    <dgm:pt modelId="{C8D32625-C71C-4B90-8B36-E161B0B527D7}" type="pres">
      <dgm:prSet presAssocID="{609D31DD-199E-4B5A-A6D1-5B8DABDB3676}" presName="textRect" presStyleLbl="revTx" presStyleIdx="3" presStyleCnt="8">
        <dgm:presLayoutVars>
          <dgm:chMax val="1"/>
          <dgm:chPref val="1"/>
        </dgm:presLayoutVars>
      </dgm:prSet>
      <dgm:spPr/>
    </dgm:pt>
    <dgm:pt modelId="{31AF44EE-E1E4-4BC8-B363-F8ABE8B3FB06}" type="pres">
      <dgm:prSet presAssocID="{C06BBB86-05DE-4A58-9511-0471277B9909}" presName="sibTrans" presStyleCnt="0"/>
      <dgm:spPr/>
    </dgm:pt>
    <dgm:pt modelId="{08B21719-7AEE-486E-8435-E39D17F46D39}" type="pres">
      <dgm:prSet presAssocID="{0F13F3FF-7281-48D7-8969-D947FC5F7D45}" presName="compNode" presStyleCnt="0"/>
      <dgm:spPr/>
    </dgm:pt>
    <dgm:pt modelId="{6DBBACAE-137D-4873-BBBE-13D62C072E61}" type="pres">
      <dgm:prSet presAssocID="{0F13F3FF-7281-48D7-8969-D947FC5F7D45}" presName="iconRect" presStyleLbl="node1" presStyleIdx="4" presStyleCnt="8" custLinFactNeighborX="-4853" custLinFactNeighborY="-161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A723A0F-9AF5-4B0D-89A6-A0B46B3FBE01}" type="pres">
      <dgm:prSet presAssocID="{0F13F3FF-7281-48D7-8969-D947FC5F7D45}" presName="spaceRect" presStyleCnt="0"/>
      <dgm:spPr/>
    </dgm:pt>
    <dgm:pt modelId="{0803BB86-C0BC-4A96-ADB6-9F9C82F9D455}" type="pres">
      <dgm:prSet presAssocID="{0F13F3FF-7281-48D7-8969-D947FC5F7D45}" presName="textRect" presStyleLbl="revTx" presStyleIdx="4" presStyleCnt="8" custLinFactNeighborX="-2184" custLinFactNeighborY="-1819">
        <dgm:presLayoutVars>
          <dgm:chMax val="1"/>
          <dgm:chPref val="1"/>
        </dgm:presLayoutVars>
      </dgm:prSet>
      <dgm:spPr/>
    </dgm:pt>
    <dgm:pt modelId="{62F110EA-5298-4FB9-89E8-212F74B993ED}" type="pres">
      <dgm:prSet presAssocID="{6C11711B-A894-4BFD-AC57-21503135BEEF}" presName="sibTrans" presStyleCnt="0"/>
      <dgm:spPr/>
    </dgm:pt>
    <dgm:pt modelId="{DBA806D9-5C5D-40B2-A6A1-D5A2DE139913}" type="pres">
      <dgm:prSet presAssocID="{FF41CCE8-A00A-4AAD-8B4B-B3B735B91DF0}" presName="compNode" presStyleCnt="0"/>
      <dgm:spPr/>
    </dgm:pt>
    <dgm:pt modelId="{4E922B64-A24C-4858-9A2B-232D855C043D}" type="pres">
      <dgm:prSet presAssocID="{FF41CCE8-A00A-4AAD-8B4B-B3B735B91DF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BDBEE80-D24D-48DA-81F9-3A28FDD7DB33}" type="pres">
      <dgm:prSet presAssocID="{FF41CCE8-A00A-4AAD-8B4B-B3B735B91DF0}" presName="spaceRect" presStyleCnt="0"/>
      <dgm:spPr/>
    </dgm:pt>
    <dgm:pt modelId="{FA30DFDA-B36B-4BC7-B679-09B8F349B4AE}" type="pres">
      <dgm:prSet presAssocID="{FF41CCE8-A00A-4AAD-8B4B-B3B735B91DF0}" presName="textRect" presStyleLbl="revTx" presStyleIdx="5" presStyleCnt="8">
        <dgm:presLayoutVars>
          <dgm:chMax val="1"/>
          <dgm:chPref val="1"/>
        </dgm:presLayoutVars>
      </dgm:prSet>
      <dgm:spPr/>
    </dgm:pt>
    <dgm:pt modelId="{E7CB10B2-439E-40EC-BC82-C3D6D434833D}" type="pres">
      <dgm:prSet presAssocID="{1072C2C5-9CA9-4813-BB9C-58A4D5237683}" presName="sibTrans" presStyleCnt="0"/>
      <dgm:spPr/>
    </dgm:pt>
    <dgm:pt modelId="{A372EB06-FBB5-4FB0-AB76-66BCD7A7C910}" type="pres">
      <dgm:prSet presAssocID="{21A3B454-807E-4CB8-B104-4688488EFA8D}" presName="compNode" presStyleCnt="0"/>
      <dgm:spPr/>
    </dgm:pt>
    <dgm:pt modelId="{79B7889D-DD27-48AB-8B0B-29B4BBE50B61}" type="pres">
      <dgm:prSet presAssocID="{21A3B454-807E-4CB8-B104-4688488EFA8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6D29DA-2CF4-4C89-9BBB-2030E35F7C83}" type="pres">
      <dgm:prSet presAssocID="{21A3B454-807E-4CB8-B104-4688488EFA8D}" presName="spaceRect" presStyleCnt="0"/>
      <dgm:spPr/>
    </dgm:pt>
    <dgm:pt modelId="{39AC1E67-41B9-4EEF-96F1-FBA4C8D617D6}" type="pres">
      <dgm:prSet presAssocID="{21A3B454-807E-4CB8-B104-4688488EFA8D}" presName="textRect" presStyleLbl="revTx" presStyleIdx="6" presStyleCnt="8">
        <dgm:presLayoutVars>
          <dgm:chMax val="1"/>
          <dgm:chPref val="1"/>
        </dgm:presLayoutVars>
      </dgm:prSet>
      <dgm:spPr/>
    </dgm:pt>
    <dgm:pt modelId="{86D049AB-6C67-485F-8DA5-2CD2871800F5}" type="pres">
      <dgm:prSet presAssocID="{8CF2F90B-0DEE-49BB-B9DC-5D982668A3EF}" presName="sibTrans" presStyleCnt="0"/>
      <dgm:spPr/>
    </dgm:pt>
    <dgm:pt modelId="{13C49D5B-AF73-4AB0-A1AF-492A4F576149}" type="pres">
      <dgm:prSet presAssocID="{D2F3D7AF-DCF2-4E8D-896A-B7A3CFDEBA99}" presName="compNode" presStyleCnt="0"/>
      <dgm:spPr/>
    </dgm:pt>
    <dgm:pt modelId="{7AD640AA-8FA9-4B50-8AB4-34D9ED09BFD0}" type="pres">
      <dgm:prSet presAssocID="{D2F3D7AF-DCF2-4E8D-896A-B7A3CFDEBA9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60B7F0-4ED6-474E-AF8F-FE24B8390CEE}" type="pres">
      <dgm:prSet presAssocID="{D2F3D7AF-DCF2-4E8D-896A-B7A3CFDEBA99}" presName="spaceRect" presStyleCnt="0"/>
      <dgm:spPr/>
    </dgm:pt>
    <dgm:pt modelId="{F6BE5F5C-1B34-4EAF-A5E8-308CCE377D0A}" type="pres">
      <dgm:prSet presAssocID="{D2F3D7AF-DCF2-4E8D-896A-B7A3CFDEBA99}" presName="textRect" presStyleLbl="revTx" presStyleIdx="7" presStyleCnt="8" custScaleX="111920">
        <dgm:presLayoutVars>
          <dgm:chMax val="1"/>
          <dgm:chPref val="1"/>
        </dgm:presLayoutVars>
      </dgm:prSet>
      <dgm:spPr/>
    </dgm:pt>
  </dgm:ptLst>
  <dgm:cxnLst>
    <dgm:cxn modelId="{143C222D-917B-4519-8D13-E3F8E2A78B57}" srcId="{3A1A0E64-9EA6-479E-A6FA-4F9635C122D3}" destId="{21A3B454-807E-4CB8-B104-4688488EFA8D}" srcOrd="6" destOrd="0" parTransId="{566F4A65-A7ED-4AE7-B7CC-28315B6F9C8A}" sibTransId="{8CF2F90B-0DEE-49BB-B9DC-5D982668A3EF}"/>
    <dgm:cxn modelId="{6079EC5D-E376-42BA-9B82-DB2CFA0E442C}" type="presOf" srcId="{0F13F3FF-7281-48D7-8969-D947FC5F7D45}" destId="{0803BB86-C0BC-4A96-ADB6-9F9C82F9D455}" srcOrd="0" destOrd="0" presId="urn:microsoft.com/office/officeart/2018/2/layout/IconLabelList"/>
    <dgm:cxn modelId="{D54FFD41-1E58-4C1E-9DA8-8A8D9CD5AC25}" srcId="{3A1A0E64-9EA6-479E-A6FA-4F9635C122D3}" destId="{8FFE73A4-EBE2-47C0-8779-46151E841A5A}" srcOrd="0" destOrd="0" parTransId="{7DBCF210-F94B-4DF8-BBBF-48428FFB7625}" sibTransId="{9C285228-C6DD-4DA2-8413-6D703F06CCBD}"/>
    <dgm:cxn modelId="{CD57896C-ED65-4D85-B743-7A3A49558D85}" type="presOf" srcId="{D2F3D7AF-DCF2-4E8D-896A-B7A3CFDEBA99}" destId="{F6BE5F5C-1B34-4EAF-A5E8-308CCE377D0A}" srcOrd="0" destOrd="0" presId="urn:microsoft.com/office/officeart/2018/2/layout/IconLabelList"/>
    <dgm:cxn modelId="{71A08D4F-5630-4EB1-94B7-1C228FC71ECA}" type="presOf" srcId="{8FFE73A4-EBE2-47C0-8779-46151E841A5A}" destId="{4F8358C6-2605-4054-A91E-115AD2C4A2E7}" srcOrd="0" destOrd="0" presId="urn:microsoft.com/office/officeart/2018/2/layout/IconLabelList"/>
    <dgm:cxn modelId="{1D569750-1F0E-49D3-9827-AE95D6A796CA}" type="presOf" srcId="{6F9F78E3-7CE5-4C1C-95F1-ED6729E85F46}" destId="{61E6266C-D34F-487A-9B91-236AC45631B1}" srcOrd="0" destOrd="0" presId="urn:microsoft.com/office/officeart/2018/2/layout/IconLabelList"/>
    <dgm:cxn modelId="{D69B7C71-7B75-49B9-85B9-469310C8DE10}" type="presOf" srcId="{FF41CCE8-A00A-4AAD-8B4B-B3B735B91DF0}" destId="{FA30DFDA-B36B-4BC7-B679-09B8F349B4AE}" srcOrd="0" destOrd="0" presId="urn:microsoft.com/office/officeart/2018/2/layout/IconLabelList"/>
    <dgm:cxn modelId="{F861DC71-8B2D-43E6-8F17-B7AF7F5382DB}" type="presOf" srcId="{0E475F1D-22BC-4D6A-A7AA-F2FAB5957F49}" destId="{A15AD7D8-3AE7-4310-A0E3-C18D938460B0}" srcOrd="0" destOrd="0" presId="urn:microsoft.com/office/officeart/2018/2/layout/IconLabelList"/>
    <dgm:cxn modelId="{F74F347A-C666-4CB9-9823-15162615F119}" srcId="{3A1A0E64-9EA6-479E-A6FA-4F9635C122D3}" destId="{FF41CCE8-A00A-4AAD-8B4B-B3B735B91DF0}" srcOrd="5" destOrd="0" parTransId="{16DB29C6-3D9E-40C6-87D6-589938A62D1F}" sibTransId="{1072C2C5-9CA9-4813-BB9C-58A4D5237683}"/>
    <dgm:cxn modelId="{7332D382-76E2-41D8-A2C8-8977F0BCF293}" srcId="{3A1A0E64-9EA6-479E-A6FA-4F9635C122D3}" destId="{6F9F78E3-7CE5-4C1C-95F1-ED6729E85F46}" srcOrd="2" destOrd="0" parTransId="{AF5481FA-CB3F-4889-B0DE-1F5F16EDA315}" sibTransId="{879C6C91-420C-4F2D-88FC-36F7FA42DAF3}"/>
    <dgm:cxn modelId="{A6A4EEA0-1C95-452B-AAC8-17DAE6340A08}" srcId="{3A1A0E64-9EA6-479E-A6FA-4F9635C122D3}" destId="{0F13F3FF-7281-48D7-8969-D947FC5F7D45}" srcOrd="4" destOrd="0" parTransId="{3A7B737A-C41B-4DA4-A7AB-699653C004A2}" sibTransId="{6C11711B-A894-4BFD-AC57-21503135BEEF}"/>
    <dgm:cxn modelId="{B78888AD-D8DF-4F30-9598-63481C757EEF}" srcId="{3A1A0E64-9EA6-479E-A6FA-4F9635C122D3}" destId="{D2F3D7AF-DCF2-4E8D-896A-B7A3CFDEBA99}" srcOrd="7" destOrd="0" parTransId="{A1E36802-4D22-4C8F-8759-D808EC511EC1}" sibTransId="{F7D97979-97BF-4BA6-8A52-148D7AA00CBF}"/>
    <dgm:cxn modelId="{48D0BAAD-0F85-4B45-81AA-A3993FA74F56}" type="presOf" srcId="{3A1A0E64-9EA6-479E-A6FA-4F9635C122D3}" destId="{B718B53E-FEA3-4B7C-A0B2-F7DBD4E9EED1}" srcOrd="0" destOrd="0" presId="urn:microsoft.com/office/officeart/2018/2/layout/IconLabelList"/>
    <dgm:cxn modelId="{050A52BE-2DA3-4665-A904-4154952C3861}" srcId="{3A1A0E64-9EA6-479E-A6FA-4F9635C122D3}" destId="{0E475F1D-22BC-4D6A-A7AA-F2FAB5957F49}" srcOrd="1" destOrd="0" parTransId="{99543587-2389-4E6F-86AD-D13DC009EF32}" sibTransId="{DA71688A-2BF2-4B68-B9C1-898579AAEAE7}"/>
    <dgm:cxn modelId="{77D52DCB-3212-4842-AC04-AED5D79CEF69}" type="presOf" srcId="{609D31DD-199E-4B5A-A6D1-5B8DABDB3676}" destId="{C8D32625-C71C-4B90-8B36-E161B0B527D7}" srcOrd="0" destOrd="0" presId="urn:microsoft.com/office/officeart/2018/2/layout/IconLabelList"/>
    <dgm:cxn modelId="{C27459D4-60A2-4C77-BA14-2F4E2CCB5700}" srcId="{3A1A0E64-9EA6-479E-A6FA-4F9635C122D3}" destId="{609D31DD-199E-4B5A-A6D1-5B8DABDB3676}" srcOrd="3" destOrd="0" parTransId="{C22706A5-0C5A-4F7E-89CE-9D20D73E1253}" sibTransId="{C06BBB86-05DE-4A58-9511-0471277B9909}"/>
    <dgm:cxn modelId="{11EA58DE-DA42-4E0F-9370-DBE70D2EBFEC}" type="presOf" srcId="{21A3B454-807E-4CB8-B104-4688488EFA8D}" destId="{39AC1E67-41B9-4EEF-96F1-FBA4C8D617D6}" srcOrd="0" destOrd="0" presId="urn:microsoft.com/office/officeart/2018/2/layout/IconLabelList"/>
    <dgm:cxn modelId="{097E6D22-9623-440C-B911-69394ECC5E21}" type="presParOf" srcId="{B718B53E-FEA3-4B7C-A0B2-F7DBD4E9EED1}" destId="{AE93AC48-1351-4E1D-A138-4561E01A8CDE}" srcOrd="0" destOrd="0" presId="urn:microsoft.com/office/officeart/2018/2/layout/IconLabelList"/>
    <dgm:cxn modelId="{F3287238-E223-48B5-B969-AC1E82070D5E}" type="presParOf" srcId="{AE93AC48-1351-4E1D-A138-4561E01A8CDE}" destId="{FBB374E4-43C5-4302-8D21-004FA67B61F4}" srcOrd="0" destOrd="0" presId="urn:microsoft.com/office/officeart/2018/2/layout/IconLabelList"/>
    <dgm:cxn modelId="{9856F601-9C82-463C-B645-83019E7497F2}" type="presParOf" srcId="{AE93AC48-1351-4E1D-A138-4561E01A8CDE}" destId="{D1827B40-7500-4BD8-AA7F-D8C7F18FF0D3}" srcOrd="1" destOrd="0" presId="urn:microsoft.com/office/officeart/2018/2/layout/IconLabelList"/>
    <dgm:cxn modelId="{BD51DBDD-15BC-4870-A216-C1E3C7045032}" type="presParOf" srcId="{AE93AC48-1351-4E1D-A138-4561E01A8CDE}" destId="{4F8358C6-2605-4054-A91E-115AD2C4A2E7}" srcOrd="2" destOrd="0" presId="urn:microsoft.com/office/officeart/2018/2/layout/IconLabelList"/>
    <dgm:cxn modelId="{8E1DC97F-A83D-4989-AD52-EB4D5A336B9D}" type="presParOf" srcId="{B718B53E-FEA3-4B7C-A0B2-F7DBD4E9EED1}" destId="{018E82DF-A2E3-43A4-A183-8EF54CDB9800}" srcOrd="1" destOrd="0" presId="urn:microsoft.com/office/officeart/2018/2/layout/IconLabelList"/>
    <dgm:cxn modelId="{99881525-21C4-45B7-A730-1421E30138ED}" type="presParOf" srcId="{B718B53E-FEA3-4B7C-A0B2-F7DBD4E9EED1}" destId="{A1DC7F1B-207F-453E-BED1-8FD4978AA8FF}" srcOrd="2" destOrd="0" presId="urn:microsoft.com/office/officeart/2018/2/layout/IconLabelList"/>
    <dgm:cxn modelId="{C7DED904-9C04-43DF-88A0-D9E7248AA6F3}" type="presParOf" srcId="{A1DC7F1B-207F-453E-BED1-8FD4978AA8FF}" destId="{C51B419B-E88D-4C75-A35A-50A565249066}" srcOrd="0" destOrd="0" presId="urn:microsoft.com/office/officeart/2018/2/layout/IconLabelList"/>
    <dgm:cxn modelId="{43035FEC-B840-4783-8038-9FD7F8C3D51C}" type="presParOf" srcId="{A1DC7F1B-207F-453E-BED1-8FD4978AA8FF}" destId="{CB863F95-D5E0-437E-AC94-2D258DE7B39E}" srcOrd="1" destOrd="0" presId="urn:microsoft.com/office/officeart/2018/2/layout/IconLabelList"/>
    <dgm:cxn modelId="{F2523F41-4EB6-4F43-B3CC-025237313AEA}" type="presParOf" srcId="{A1DC7F1B-207F-453E-BED1-8FD4978AA8FF}" destId="{A15AD7D8-3AE7-4310-A0E3-C18D938460B0}" srcOrd="2" destOrd="0" presId="urn:microsoft.com/office/officeart/2018/2/layout/IconLabelList"/>
    <dgm:cxn modelId="{F18E1AF6-7DA4-459A-9F34-812C2BA40674}" type="presParOf" srcId="{B718B53E-FEA3-4B7C-A0B2-F7DBD4E9EED1}" destId="{8CB4078E-8D38-429A-8253-8B3EC0C67AE3}" srcOrd="3" destOrd="0" presId="urn:microsoft.com/office/officeart/2018/2/layout/IconLabelList"/>
    <dgm:cxn modelId="{78C4FE90-9841-4DB7-95F8-7DD5C15AC293}" type="presParOf" srcId="{B718B53E-FEA3-4B7C-A0B2-F7DBD4E9EED1}" destId="{61E53057-ACF2-4AF7-B70A-EF8EBCC694FD}" srcOrd="4" destOrd="0" presId="urn:microsoft.com/office/officeart/2018/2/layout/IconLabelList"/>
    <dgm:cxn modelId="{EAFA6EE1-9553-4098-8413-206AD285EE05}" type="presParOf" srcId="{61E53057-ACF2-4AF7-B70A-EF8EBCC694FD}" destId="{3D0B4D69-0432-4A38-8EF8-0FAFC4C02FEE}" srcOrd="0" destOrd="0" presId="urn:microsoft.com/office/officeart/2018/2/layout/IconLabelList"/>
    <dgm:cxn modelId="{5283C5C1-AB00-4A4E-AED8-B5EF59CC3E1D}" type="presParOf" srcId="{61E53057-ACF2-4AF7-B70A-EF8EBCC694FD}" destId="{4F93D959-5D45-4B0F-AFC2-C4840396CCD1}" srcOrd="1" destOrd="0" presId="urn:microsoft.com/office/officeart/2018/2/layout/IconLabelList"/>
    <dgm:cxn modelId="{AAAF274A-D002-41C4-B66B-876232155EEE}" type="presParOf" srcId="{61E53057-ACF2-4AF7-B70A-EF8EBCC694FD}" destId="{61E6266C-D34F-487A-9B91-236AC45631B1}" srcOrd="2" destOrd="0" presId="urn:microsoft.com/office/officeart/2018/2/layout/IconLabelList"/>
    <dgm:cxn modelId="{BC696530-DAB4-48B1-91EA-90402BE7F38E}" type="presParOf" srcId="{B718B53E-FEA3-4B7C-A0B2-F7DBD4E9EED1}" destId="{C0D0D26A-986D-498F-B889-A4E52D6B51DA}" srcOrd="5" destOrd="0" presId="urn:microsoft.com/office/officeart/2018/2/layout/IconLabelList"/>
    <dgm:cxn modelId="{CC8A133E-CDEA-456D-8E30-B54865383704}" type="presParOf" srcId="{B718B53E-FEA3-4B7C-A0B2-F7DBD4E9EED1}" destId="{9ACACFD9-AB68-4CF5-84B1-3423DB1B755E}" srcOrd="6" destOrd="0" presId="urn:microsoft.com/office/officeart/2018/2/layout/IconLabelList"/>
    <dgm:cxn modelId="{B0503FAC-8276-4A33-9CEA-E68B4B75E70C}" type="presParOf" srcId="{9ACACFD9-AB68-4CF5-84B1-3423DB1B755E}" destId="{6F3A5FDC-87FE-4049-904F-E29644A59C65}" srcOrd="0" destOrd="0" presId="urn:microsoft.com/office/officeart/2018/2/layout/IconLabelList"/>
    <dgm:cxn modelId="{4514EBE4-3EC7-4B6C-861C-DFDD3D38FD31}" type="presParOf" srcId="{9ACACFD9-AB68-4CF5-84B1-3423DB1B755E}" destId="{8D1BE5B9-06CD-4D73-A03E-77CFC3C602EE}" srcOrd="1" destOrd="0" presId="urn:microsoft.com/office/officeart/2018/2/layout/IconLabelList"/>
    <dgm:cxn modelId="{D8D00752-6732-4EAE-B217-3C6D3618D65C}" type="presParOf" srcId="{9ACACFD9-AB68-4CF5-84B1-3423DB1B755E}" destId="{C8D32625-C71C-4B90-8B36-E161B0B527D7}" srcOrd="2" destOrd="0" presId="urn:microsoft.com/office/officeart/2018/2/layout/IconLabelList"/>
    <dgm:cxn modelId="{CCE2D7A1-78B9-4F3A-ACC8-33C8D9E2EAD7}" type="presParOf" srcId="{B718B53E-FEA3-4B7C-A0B2-F7DBD4E9EED1}" destId="{31AF44EE-E1E4-4BC8-B363-F8ABE8B3FB06}" srcOrd="7" destOrd="0" presId="urn:microsoft.com/office/officeart/2018/2/layout/IconLabelList"/>
    <dgm:cxn modelId="{4B3033DE-91E2-49C9-AC3D-BDCD9516EAD0}" type="presParOf" srcId="{B718B53E-FEA3-4B7C-A0B2-F7DBD4E9EED1}" destId="{08B21719-7AEE-486E-8435-E39D17F46D39}" srcOrd="8" destOrd="0" presId="urn:microsoft.com/office/officeart/2018/2/layout/IconLabelList"/>
    <dgm:cxn modelId="{C3028412-5EFC-429E-9CB1-4F33766C35A4}" type="presParOf" srcId="{08B21719-7AEE-486E-8435-E39D17F46D39}" destId="{6DBBACAE-137D-4873-BBBE-13D62C072E61}" srcOrd="0" destOrd="0" presId="urn:microsoft.com/office/officeart/2018/2/layout/IconLabelList"/>
    <dgm:cxn modelId="{F02E1249-7584-4BB8-835D-A9A8BAC22FA0}" type="presParOf" srcId="{08B21719-7AEE-486E-8435-E39D17F46D39}" destId="{7A723A0F-9AF5-4B0D-89A6-A0B46B3FBE01}" srcOrd="1" destOrd="0" presId="urn:microsoft.com/office/officeart/2018/2/layout/IconLabelList"/>
    <dgm:cxn modelId="{BF2AC260-0103-47AC-B4E5-8328E2134F4E}" type="presParOf" srcId="{08B21719-7AEE-486E-8435-E39D17F46D39}" destId="{0803BB86-C0BC-4A96-ADB6-9F9C82F9D455}" srcOrd="2" destOrd="0" presId="urn:microsoft.com/office/officeart/2018/2/layout/IconLabelList"/>
    <dgm:cxn modelId="{825ECE0E-A94D-435C-9AAA-0DBFF122D3E3}" type="presParOf" srcId="{B718B53E-FEA3-4B7C-A0B2-F7DBD4E9EED1}" destId="{62F110EA-5298-4FB9-89E8-212F74B993ED}" srcOrd="9" destOrd="0" presId="urn:microsoft.com/office/officeart/2018/2/layout/IconLabelList"/>
    <dgm:cxn modelId="{B4887742-6AA6-490B-B7FB-EC890E368C19}" type="presParOf" srcId="{B718B53E-FEA3-4B7C-A0B2-F7DBD4E9EED1}" destId="{DBA806D9-5C5D-40B2-A6A1-D5A2DE139913}" srcOrd="10" destOrd="0" presId="urn:microsoft.com/office/officeart/2018/2/layout/IconLabelList"/>
    <dgm:cxn modelId="{5206477E-8F0E-4631-BB8F-924B6B6B95C9}" type="presParOf" srcId="{DBA806D9-5C5D-40B2-A6A1-D5A2DE139913}" destId="{4E922B64-A24C-4858-9A2B-232D855C043D}" srcOrd="0" destOrd="0" presId="urn:microsoft.com/office/officeart/2018/2/layout/IconLabelList"/>
    <dgm:cxn modelId="{82EB0201-25FB-4446-9B59-011A9BDF208E}" type="presParOf" srcId="{DBA806D9-5C5D-40B2-A6A1-D5A2DE139913}" destId="{ABDBEE80-D24D-48DA-81F9-3A28FDD7DB33}" srcOrd="1" destOrd="0" presId="urn:microsoft.com/office/officeart/2018/2/layout/IconLabelList"/>
    <dgm:cxn modelId="{E6FFD505-0838-487A-847D-4D5B94E3F10B}" type="presParOf" srcId="{DBA806D9-5C5D-40B2-A6A1-D5A2DE139913}" destId="{FA30DFDA-B36B-4BC7-B679-09B8F349B4AE}" srcOrd="2" destOrd="0" presId="urn:microsoft.com/office/officeart/2018/2/layout/IconLabelList"/>
    <dgm:cxn modelId="{10047A6B-825B-463B-B8EB-D70490511FA6}" type="presParOf" srcId="{B718B53E-FEA3-4B7C-A0B2-F7DBD4E9EED1}" destId="{E7CB10B2-439E-40EC-BC82-C3D6D434833D}" srcOrd="11" destOrd="0" presId="urn:microsoft.com/office/officeart/2018/2/layout/IconLabelList"/>
    <dgm:cxn modelId="{3F099A2D-45D7-4568-AF88-A36D73F40DF6}" type="presParOf" srcId="{B718B53E-FEA3-4B7C-A0B2-F7DBD4E9EED1}" destId="{A372EB06-FBB5-4FB0-AB76-66BCD7A7C910}" srcOrd="12" destOrd="0" presId="urn:microsoft.com/office/officeart/2018/2/layout/IconLabelList"/>
    <dgm:cxn modelId="{F1B613F2-C8D9-4F17-BB93-D2547B461A0E}" type="presParOf" srcId="{A372EB06-FBB5-4FB0-AB76-66BCD7A7C910}" destId="{79B7889D-DD27-48AB-8B0B-29B4BBE50B61}" srcOrd="0" destOrd="0" presId="urn:microsoft.com/office/officeart/2018/2/layout/IconLabelList"/>
    <dgm:cxn modelId="{26CBC77D-DEE6-4D9D-81CA-39349B507EBB}" type="presParOf" srcId="{A372EB06-FBB5-4FB0-AB76-66BCD7A7C910}" destId="{F56D29DA-2CF4-4C89-9BBB-2030E35F7C83}" srcOrd="1" destOrd="0" presId="urn:microsoft.com/office/officeart/2018/2/layout/IconLabelList"/>
    <dgm:cxn modelId="{4086EBEC-9646-477E-A37C-7977A824FBF3}" type="presParOf" srcId="{A372EB06-FBB5-4FB0-AB76-66BCD7A7C910}" destId="{39AC1E67-41B9-4EEF-96F1-FBA4C8D617D6}" srcOrd="2" destOrd="0" presId="urn:microsoft.com/office/officeart/2018/2/layout/IconLabelList"/>
    <dgm:cxn modelId="{E7629BA4-F7B5-4063-8332-30473C0BA16D}" type="presParOf" srcId="{B718B53E-FEA3-4B7C-A0B2-F7DBD4E9EED1}" destId="{86D049AB-6C67-485F-8DA5-2CD2871800F5}" srcOrd="13" destOrd="0" presId="urn:microsoft.com/office/officeart/2018/2/layout/IconLabelList"/>
    <dgm:cxn modelId="{76ACA9D9-249F-44A9-98AF-C18B441B90FF}" type="presParOf" srcId="{B718B53E-FEA3-4B7C-A0B2-F7DBD4E9EED1}" destId="{13C49D5B-AF73-4AB0-A1AF-492A4F576149}" srcOrd="14" destOrd="0" presId="urn:microsoft.com/office/officeart/2018/2/layout/IconLabelList"/>
    <dgm:cxn modelId="{26BF32CC-A269-444B-B6B5-095D0152C6B2}" type="presParOf" srcId="{13C49D5B-AF73-4AB0-A1AF-492A4F576149}" destId="{7AD640AA-8FA9-4B50-8AB4-34D9ED09BFD0}" srcOrd="0" destOrd="0" presId="urn:microsoft.com/office/officeart/2018/2/layout/IconLabelList"/>
    <dgm:cxn modelId="{9262F660-A36C-4A93-B8CD-27C151079F48}" type="presParOf" srcId="{13C49D5B-AF73-4AB0-A1AF-492A4F576149}" destId="{9760B7F0-4ED6-474E-AF8F-FE24B8390CEE}" srcOrd="1" destOrd="0" presId="urn:microsoft.com/office/officeart/2018/2/layout/IconLabelList"/>
    <dgm:cxn modelId="{1CE3DA4C-8FA8-414C-A492-3EFB1A5D2659}" type="presParOf" srcId="{13C49D5B-AF73-4AB0-A1AF-492A4F576149}" destId="{F6BE5F5C-1B34-4EAF-A5E8-308CCE377D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DE5C6-0C3D-41C3-97CE-75893E251002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1915C3-425E-43D0-8808-EBF7A7E0C1D3}">
      <dgm:prSet/>
      <dgm:spPr/>
      <dgm:t>
        <a:bodyPr/>
        <a:lstStyle/>
        <a:p>
          <a:r>
            <a:rPr lang="en-US" dirty="0"/>
            <a:t>Retrieve benign APK files:</a:t>
          </a:r>
        </a:p>
      </dgm:t>
    </dgm:pt>
    <dgm:pt modelId="{C61992F2-EF5F-4F43-BB41-E3D98654E86D}" type="parTrans" cxnId="{F7D8510B-59BA-45C3-AB33-B46608B85CF9}">
      <dgm:prSet/>
      <dgm:spPr/>
      <dgm:t>
        <a:bodyPr/>
        <a:lstStyle/>
        <a:p>
          <a:endParaRPr lang="en-US"/>
        </a:p>
      </dgm:t>
    </dgm:pt>
    <dgm:pt modelId="{01B7127F-0B4A-4F42-9AA5-06288C11CA60}" type="sibTrans" cxnId="{F7D8510B-59BA-45C3-AB33-B46608B85CF9}">
      <dgm:prSet/>
      <dgm:spPr/>
      <dgm:t>
        <a:bodyPr/>
        <a:lstStyle/>
        <a:p>
          <a:endParaRPr lang="en-US"/>
        </a:p>
      </dgm:t>
    </dgm:pt>
    <dgm:pt modelId="{37867B9A-E4CE-4C21-B2D7-B7391E15BA1B}">
      <dgm:prSet custT="1"/>
      <dgm:spPr/>
      <dgm:t>
        <a:bodyPr/>
        <a:lstStyle/>
        <a:p>
          <a:r>
            <a:rPr lang="en-US" sz="1200" dirty="0"/>
            <a:t>Google Play Store extraction with </a:t>
          </a:r>
          <a:r>
            <a:rPr lang="en-US" sz="1200" dirty="0" err="1"/>
            <a:t>GPlayCli</a:t>
          </a:r>
          <a:r>
            <a:rPr lang="en-US" sz="1200" dirty="0"/>
            <a:t> tool</a:t>
          </a:r>
        </a:p>
      </dgm:t>
    </dgm:pt>
    <dgm:pt modelId="{C46100CA-597E-4216-AFBB-2B90EB8E434D}" type="parTrans" cxnId="{0375614F-4741-4568-AD76-1CE1285EC7C4}">
      <dgm:prSet/>
      <dgm:spPr/>
      <dgm:t>
        <a:bodyPr/>
        <a:lstStyle/>
        <a:p>
          <a:endParaRPr lang="en-US"/>
        </a:p>
      </dgm:t>
    </dgm:pt>
    <dgm:pt modelId="{AB70C389-D607-4599-BBDE-26CAD27A504E}" type="sibTrans" cxnId="{0375614F-4741-4568-AD76-1CE1285EC7C4}">
      <dgm:prSet/>
      <dgm:spPr/>
      <dgm:t>
        <a:bodyPr/>
        <a:lstStyle/>
        <a:p>
          <a:endParaRPr lang="en-US"/>
        </a:p>
      </dgm:t>
    </dgm:pt>
    <dgm:pt modelId="{9813F399-57CC-4918-9282-350098935749}">
      <dgm:prSet/>
      <dgm:spPr/>
      <dgm:t>
        <a:bodyPr/>
        <a:lstStyle/>
        <a:p>
          <a:r>
            <a:rPr lang="en-US" dirty="0"/>
            <a:t>Retrieve malicious APK files:</a:t>
          </a:r>
        </a:p>
      </dgm:t>
    </dgm:pt>
    <dgm:pt modelId="{E5A96BF6-C569-4D5A-91F2-18326E809A33}" type="parTrans" cxnId="{8B5D6333-AE2A-4F06-A6C8-01517C0FF144}">
      <dgm:prSet/>
      <dgm:spPr/>
      <dgm:t>
        <a:bodyPr/>
        <a:lstStyle/>
        <a:p>
          <a:endParaRPr lang="en-US"/>
        </a:p>
      </dgm:t>
    </dgm:pt>
    <dgm:pt modelId="{FCC4C915-0158-43D4-BB87-683CC8863A8C}" type="sibTrans" cxnId="{8B5D6333-AE2A-4F06-A6C8-01517C0FF144}">
      <dgm:prSet/>
      <dgm:spPr/>
      <dgm:t>
        <a:bodyPr/>
        <a:lstStyle/>
        <a:p>
          <a:endParaRPr lang="en-US"/>
        </a:p>
      </dgm:t>
    </dgm:pt>
    <dgm:pt modelId="{CD486421-D99C-4662-AE0C-2E2A0906A56D}">
      <dgm:prSet custT="1"/>
      <dgm:spPr/>
      <dgm:t>
        <a:bodyPr/>
        <a:lstStyle/>
        <a:p>
          <a:r>
            <a:rPr lang="en-US" sz="1200" dirty="0"/>
            <a:t>Utilized the Oracle VM </a:t>
          </a:r>
          <a:r>
            <a:rPr lang="en-US" sz="1200" dirty="0" err="1"/>
            <a:t>Virtualbox</a:t>
          </a:r>
          <a:r>
            <a:rPr lang="en-US" sz="1200" dirty="0"/>
            <a:t> for safety procedures</a:t>
          </a:r>
        </a:p>
        <a:p>
          <a:r>
            <a:rPr lang="en-US" sz="1200" dirty="0"/>
            <a:t>Downloaded online sample malicious APK files (from educational sites)</a:t>
          </a:r>
        </a:p>
      </dgm:t>
    </dgm:pt>
    <dgm:pt modelId="{DFD00150-3AAE-4039-8F8B-78038920084B}" type="parTrans" cxnId="{4ABEDFB7-FDD8-4F26-B619-C8EEB09A5A57}">
      <dgm:prSet/>
      <dgm:spPr/>
      <dgm:t>
        <a:bodyPr/>
        <a:lstStyle/>
        <a:p>
          <a:endParaRPr lang="en-US"/>
        </a:p>
      </dgm:t>
    </dgm:pt>
    <dgm:pt modelId="{FE374883-B295-413D-9CD4-1693435CD64E}" type="sibTrans" cxnId="{4ABEDFB7-FDD8-4F26-B619-C8EEB09A5A57}">
      <dgm:prSet/>
      <dgm:spPr/>
      <dgm:t>
        <a:bodyPr/>
        <a:lstStyle/>
        <a:p>
          <a:endParaRPr lang="en-US"/>
        </a:p>
      </dgm:t>
    </dgm:pt>
    <dgm:pt modelId="{BFE05BAD-095D-468B-AE46-E171CB1AA0DF}">
      <dgm:prSet/>
      <dgm:spPr/>
      <dgm:t>
        <a:bodyPr/>
        <a:lstStyle/>
        <a:p>
          <a:r>
            <a:rPr lang="en-US" dirty="0"/>
            <a:t>Wrote scripts</a:t>
          </a:r>
        </a:p>
      </dgm:t>
    </dgm:pt>
    <dgm:pt modelId="{EE6B3315-72AF-469B-B7EB-98C495F5AD6A}" type="parTrans" cxnId="{89460DB9-64A2-4F01-B56C-E1A29B2A5783}">
      <dgm:prSet/>
      <dgm:spPr/>
      <dgm:t>
        <a:bodyPr/>
        <a:lstStyle/>
        <a:p>
          <a:endParaRPr lang="en-US"/>
        </a:p>
      </dgm:t>
    </dgm:pt>
    <dgm:pt modelId="{B0C23B28-DB2D-4876-980B-387541DC3404}" type="sibTrans" cxnId="{89460DB9-64A2-4F01-B56C-E1A29B2A5783}">
      <dgm:prSet/>
      <dgm:spPr/>
      <dgm:t>
        <a:bodyPr/>
        <a:lstStyle/>
        <a:p>
          <a:endParaRPr lang="en-US"/>
        </a:p>
      </dgm:t>
    </dgm:pt>
    <dgm:pt modelId="{A9C97D1A-ACB2-479F-91D3-D2F487C9394E}">
      <dgm:prSet/>
      <dgm:spPr/>
      <dgm:t>
        <a:bodyPr/>
        <a:lstStyle/>
        <a:p>
          <a:r>
            <a:rPr lang="en-US" dirty="0"/>
            <a:t>Clean data</a:t>
          </a:r>
        </a:p>
      </dgm:t>
    </dgm:pt>
    <dgm:pt modelId="{E6C23DD3-53C4-4612-831D-958271929E54}" type="parTrans" cxnId="{82484329-24CA-46DD-82B6-9599EBE04EC8}">
      <dgm:prSet/>
      <dgm:spPr/>
      <dgm:t>
        <a:bodyPr/>
        <a:lstStyle/>
        <a:p>
          <a:endParaRPr lang="en-US"/>
        </a:p>
      </dgm:t>
    </dgm:pt>
    <dgm:pt modelId="{1FA04CE2-5E36-4A85-BCDC-0A28D3B953EC}" type="sibTrans" cxnId="{82484329-24CA-46DD-82B6-9599EBE04EC8}">
      <dgm:prSet/>
      <dgm:spPr/>
      <dgm:t>
        <a:bodyPr/>
        <a:lstStyle/>
        <a:p>
          <a:endParaRPr lang="en-US"/>
        </a:p>
      </dgm:t>
    </dgm:pt>
    <dgm:pt modelId="{12D5E2D7-C32E-4021-B66F-B96B4008CED6}">
      <dgm:prSet custT="1"/>
      <dgm:spPr/>
      <dgm:t>
        <a:bodyPr/>
        <a:lstStyle/>
        <a:p>
          <a:r>
            <a:rPr lang="en-US" sz="1200" dirty="0"/>
            <a:t>Used AAPT (from SDK tools in Android Studio) to dump the permission</a:t>
          </a:r>
        </a:p>
      </dgm:t>
    </dgm:pt>
    <dgm:pt modelId="{81856C1F-AD38-422D-905E-96ABB760378B}" type="parTrans" cxnId="{B38A13E6-75C4-43FD-BFB6-42A0E698F16F}">
      <dgm:prSet/>
      <dgm:spPr/>
      <dgm:t>
        <a:bodyPr/>
        <a:lstStyle/>
        <a:p>
          <a:endParaRPr lang="en-US"/>
        </a:p>
      </dgm:t>
    </dgm:pt>
    <dgm:pt modelId="{7E0A8DE4-A853-4DE0-AC79-76DAE6D9FA6B}" type="sibTrans" cxnId="{B38A13E6-75C4-43FD-BFB6-42A0E698F16F}">
      <dgm:prSet/>
      <dgm:spPr/>
      <dgm:t>
        <a:bodyPr/>
        <a:lstStyle/>
        <a:p>
          <a:endParaRPr lang="en-US"/>
        </a:p>
      </dgm:t>
    </dgm:pt>
    <dgm:pt modelId="{EB0E9FAA-893B-42C3-92E1-DF2D74963A5C}">
      <dgm:prSet custT="1"/>
      <dgm:spPr/>
      <dgm:t>
        <a:bodyPr/>
        <a:lstStyle/>
        <a:p>
          <a:r>
            <a:rPr lang="en-US" sz="1200" dirty="0"/>
            <a:t>Used AAPT (from SDK tools in Android Studio) to dump the permissions</a:t>
          </a:r>
        </a:p>
      </dgm:t>
    </dgm:pt>
    <dgm:pt modelId="{05C75B39-C8E6-4C81-8CC9-D77209815F56}" type="parTrans" cxnId="{6D66973C-0600-46FD-8AB6-B4AC2D4021CF}">
      <dgm:prSet/>
      <dgm:spPr/>
      <dgm:t>
        <a:bodyPr/>
        <a:lstStyle/>
        <a:p>
          <a:endParaRPr lang="en-US"/>
        </a:p>
      </dgm:t>
    </dgm:pt>
    <dgm:pt modelId="{080DE45F-EC40-42D9-B6A9-129A35536145}" type="sibTrans" cxnId="{6D66973C-0600-46FD-8AB6-B4AC2D4021CF}">
      <dgm:prSet/>
      <dgm:spPr/>
      <dgm:t>
        <a:bodyPr/>
        <a:lstStyle/>
        <a:p>
          <a:endParaRPr lang="en-US"/>
        </a:p>
      </dgm:t>
    </dgm:pt>
    <dgm:pt modelId="{BD39BD67-B67E-44E3-802A-6B649E9BCEEC}" type="pres">
      <dgm:prSet presAssocID="{A79DE5C6-0C3D-41C3-97CE-75893E251002}" presName="Name0" presStyleCnt="0">
        <dgm:presLayoutVars>
          <dgm:dir/>
          <dgm:animLvl val="lvl"/>
          <dgm:resizeHandles val="exact"/>
        </dgm:presLayoutVars>
      </dgm:prSet>
      <dgm:spPr/>
    </dgm:pt>
    <dgm:pt modelId="{087EAC93-D9C4-46E1-B3FB-7DE115FC7949}" type="pres">
      <dgm:prSet presAssocID="{BFE05BAD-095D-468B-AE46-E171CB1AA0DF}" presName="boxAndChildren" presStyleCnt="0"/>
      <dgm:spPr/>
    </dgm:pt>
    <dgm:pt modelId="{80FBE41D-5FB2-4F71-9C87-40F00E039CE2}" type="pres">
      <dgm:prSet presAssocID="{BFE05BAD-095D-468B-AE46-E171CB1AA0DF}" presName="parentTextBox" presStyleLbl="alignNode1" presStyleIdx="0" presStyleCnt="3"/>
      <dgm:spPr/>
    </dgm:pt>
    <dgm:pt modelId="{2E0D13AF-3A85-4225-A1CE-754E0F88CB1B}" type="pres">
      <dgm:prSet presAssocID="{BFE05BAD-095D-468B-AE46-E171CB1AA0DF}" presName="descendantBox" presStyleLbl="bgAccFollowNode1" presStyleIdx="0" presStyleCnt="3"/>
      <dgm:spPr/>
    </dgm:pt>
    <dgm:pt modelId="{A8A6799F-9064-4AD4-86C7-CDD407C8E54E}" type="pres">
      <dgm:prSet presAssocID="{FCC4C915-0158-43D4-BB87-683CC8863A8C}" presName="sp" presStyleCnt="0"/>
      <dgm:spPr/>
    </dgm:pt>
    <dgm:pt modelId="{C9B3664A-AB47-423C-A684-579263B79B78}" type="pres">
      <dgm:prSet presAssocID="{9813F399-57CC-4918-9282-350098935749}" presName="arrowAndChildren" presStyleCnt="0"/>
      <dgm:spPr/>
    </dgm:pt>
    <dgm:pt modelId="{3D666889-C6D2-4CEC-B19A-0F327DF1586B}" type="pres">
      <dgm:prSet presAssocID="{9813F399-57CC-4918-9282-350098935749}" presName="parentTextArrow" presStyleLbl="node1" presStyleIdx="0" presStyleCnt="0"/>
      <dgm:spPr/>
    </dgm:pt>
    <dgm:pt modelId="{553E6636-584E-4046-BF4E-0EFCE444CB19}" type="pres">
      <dgm:prSet presAssocID="{9813F399-57CC-4918-9282-350098935749}" presName="arrow" presStyleLbl="alignNode1" presStyleIdx="1" presStyleCnt="3"/>
      <dgm:spPr/>
    </dgm:pt>
    <dgm:pt modelId="{24233573-22B3-4A1F-A668-AC35D71DF749}" type="pres">
      <dgm:prSet presAssocID="{9813F399-57CC-4918-9282-350098935749}" presName="descendantArrow" presStyleLbl="bgAccFollowNode1" presStyleIdx="1" presStyleCnt="3"/>
      <dgm:spPr/>
    </dgm:pt>
    <dgm:pt modelId="{AEF4DC42-9DB0-4939-A62B-525BAAA53D2C}" type="pres">
      <dgm:prSet presAssocID="{01B7127F-0B4A-4F42-9AA5-06288C11CA60}" presName="sp" presStyleCnt="0"/>
      <dgm:spPr/>
    </dgm:pt>
    <dgm:pt modelId="{8053A173-94A6-4E7C-9100-E74641C7AB76}" type="pres">
      <dgm:prSet presAssocID="{D51915C3-425E-43D0-8808-EBF7A7E0C1D3}" presName="arrowAndChildren" presStyleCnt="0"/>
      <dgm:spPr/>
    </dgm:pt>
    <dgm:pt modelId="{0A06D31B-D792-4229-9596-B6CB3F42A87E}" type="pres">
      <dgm:prSet presAssocID="{D51915C3-425E-43D0-8808-EBF7A7E0C1D3}" presName="parentTextArrow" presStyleLbl="node1" presStyleIdx="0" presStyleCnt="0"/>
      <dgm:spPr/>
    </dgm:pt>
    <dgm:pt modelId="{80293C4B-14E0-41D6-96F9-FDA087D683CD}" type="pres">
      <dgm:prSet presAssocID="{D51915C3-425E-43D0-8808-EBF7A7E0C1D3}" presName="arrow" presStyleLbl="alignNode1" presStyleIdx="2" presStyleCnt="3"/>
      <dgm:spPr/>
    </dgm:pt>
    <dgm:pt modelId="{91080E00-94B3-46FB-8ACE-81C2FA5B4162}" type="pres">
      <dgm:prSet presAssocID="{D51915C3-425E-43D0-8808-EBF7A7E0C1D3}" presName="descendantArrow" presStyleLbl="bgAccFollowNode1" presStyleIdx="2" presStyleCnt="3"/>
      <dgm:spPr/>
    </dgm:pt>
  </dgm:ptLst>
  <dgm:cxnLst>
    <dgm:cxn modelId="{26E61A02-8DD7-4F4B-9FB4-49173E655CCB}" type="presOf" srcId="{D51915C3-425E-43D0-8808-EBF7A7E0C1D3}" destId="{80293C4B-14E0-41D6-96F9-FDA087D683CD}" srcOrd="1" destOrd="0" presId="urn:microsoft.com/office/officeart/2016/7/layout/VerticalDownArrowProcess"/>
    <dgm:cxn modelId="{F1A20505-91C0-458A-869B-7CD29DA563F8}" type="presOf" srcId="{9813F399-57CC-4918-9282-350098935749}" destId="{3D666889-C6D2-4CEC-B19A-0F327DF1586B}" srcOrd="0" destOrd="0" presId="urn:microsoft.com/office/officeart/2016/7/layout/VerticalDownArrowProcess"/>
    <dgm:cxn modelId="{27FDE705-C9AF-43F2-B299-F11CFBC3BFEA}" type="presOf" srcId="{12D5E2D7-C32E-4021-B66F-B96B4008CED6}" destId="{91080E00-94B3-46FB-8ACE-81C2FA5B4162}" srcOrd="0" destOrd="1" presId="urn:microsoft.com/office/officeart/2016/7/layout/VerticalDownArrowProcess"/>
    <dgm:cxn modelId="{F7D8510B-59BA-45C3-AB33-B46608B85CF9}" srcId="{A79DE5C6-0C3D-41C3-97CE-75893E251002}" destId="{D51915C3-425E-43D0-8808-EBF7A7E0C1D3}" srcOrd="0" destOrd="0" parTransId="{C61992F2-EF5F-4F43-BB41-E3D98654E86D}" sibTransId="{01B7127F-0B4A-4F42-9AA5-06288C11CA60}"/>
    <dgm:cxn modelId="{8FFC0A27-C470-48F5-9FE5-DFA608512B27}" type="presOf" srcId="{37867B9A-E4CE-4C21-B2D7-B7391E15BA1B}" destId="{91080E00-94B3-46FB-8ACE-81C2FA5B4162}" srcOrd="0" destOrd="0" presId="urn:microsoft.com/office/officeart/2016/7/layout/VerticalDownArrowProcess"/>
    <dgm:cxn modelId="{82484329-24CA-46DD-82B6-9599EBE04EC8}" srcId="{BFE05BAD-095D-468B-AE46-E171CB1AA0DF}" destId="{A9C97D1A-ACB2-479F-91D3-D2F487C9394E}" srcOrd="0" destOrd="0" parTransId="{E6C23DD3-53C4-4612-831D-958271929E54}" sibTransId="{1FA04CE2-5E36-4A85-BCDC-0A28D3B953EC}"/>
    <dgm:cxn modelId="{C331692D-B706-4D9D-966B-BD05C0B48F68}" type="presOf" srcId="{A9C97D1A-ACB2-479F-91D3-D2F487C9394E}" destId="{2E0D13AF-3A85-4225-A1CE-754E0F88CB1B}" srcOrd="0" destOrd="0" presId="urn:microsoft.com/office/officeart/2016/7/layout/VerticalDownArrowProcess"/>
    <dgm:cxn modelId="{9DF9C22F-3703-4282-804D-32C3102ABD3A}" type="presOf" srcId="{A79DE5C6-0C3D-41C3-97CE-75893E251002}" destId="{BD39BD67-B67E-44E3-802A-6B649E9BCEEC}" srcOrd="0" destOrd="0" presId="urn:microsoft.com/office/officeart/2016/7/layout/VerticalDownArrowProcess"/>
    <dgm:cxn modelId="{8B5D6333-AE2A-4F06-A6C8-01517C0FF144}" srcId="{A79DE5C6-0C3D-41C3-97CE-75893E251002}" destId="{9813F399-57CC-4918-9282-350098935749}" srcOrd="1" destOrd="0" parTransId="{E5A96BF6-C569-4D5A-91F2-18326E809A33}" sibTransId="{FCC4C915-0158-43D4-BB87-683CC8863A8C}"/>
    <dgm:cxn modelId="{6D66973C-0600-46FD-8AB6-B4AC2D4021CF}" srcId="{9813F399-57CC-4918-9282-350098935749}" destId="{EB0E9FAA-893B-42C3-92E1-DF2D74963A5C}" srcOrd="1" destOrd="0" parTransId="{05C75B39-C8E6-4C81-8CC9-D77209815F56}" sibTransId="{080DE45F-EC40-42D9-B6A9-129A35536145}"/>
    <dgm:cxn modelId="{5DCBC43C-132B-49D8-9A84-CDAF105C14E1}" type="presOf" srcId="{BFE05BAD-095D-468B-AE46-E171CB1AA0DF}" destId="{80FBE41D-5FB2-4F71-9C87-40F00E039CE2}" srcOrd="0" destOrd="0" presId="urn:microsoft.com/office/officeart/2016/7/layout/VerticalDownArrowProcess"/>
    <dgm:cxn modelId="{0375614F-4741-4568-AD76-1CE1285EC7C4}" srcId="{D51915C3-425E-43D0-8808-EBF7A7E0C1D3}" destId="{37867B9A-E4CE-4C21-B2D7-B7391E15BA1B}" srcOrd="0" destOrd="0" parTransId="{C46100CA-597E-4216-AFBB-2B90EB8E434D}" sibTransId="{AB70C389-D607-4599-BBDE-26CAD27A504E}"/>
    <dgm:cxn modelId="{72F2A3A7-9C1F-4C41-BC53-34FDF33A8C68}" type="presOf" srcId="{EB0E9FAA-893B-42C3-92E1-DF2D74963A5C}" destId="{24233573-22B3-4A1F-A668-AC35D71DF749}" srcOrd="0" destOrd="1" presId="urn:microsoft.com/office/officeart/2016/7/layout/VerticalDownArrowProcess"/>
    <dgm:cxn modelId="{22388BB6-3005-4850-9BA3-03FCD1FFB541}" type="presOf" srcId="{D51915C3-425E-43D0-8808-EBF7A7E0C1D3}" destId="{0A06D31B-D792-4229-9596-B6CB3F42A87E}" srcOrd="0" destOrd="0" presId="urn:microsoft.com/office/officeart/2016/7/layout/VerticalDownArrowProcess"/>
    <dgm:cxn modelId="{4ABEDFB7-FDD8-4F26-B619-C8EEB09A5A57}" srcId="{9813F399-57CC-4918-9282-350098935749}" destId="{CD486421-D99C-4662-AE0C-2E2A0906A56D}" srcOrd="0" destOrd="0" parTransId="{DFD00150-3AAE-4039-8F8B-78038920084B}" sibTransId="{FE374883-B295-413D-9CD4-1693435CD64E}"/>
    <dgm:cxn modelId="{89460DB9-64A2-4F01-B56C-E1A29B2A5783}" srcId="{A79DE5C6-0C3D-41C3-97CE-75893E251002}" destId="{BFE05BAD-095D-468B-AE46-E171CB1AA0DF}" srcOrd="2" destOrd="0" parTransId="{EE6B3315-72AF-469B-B7EB-98C495F5AD6A}" sibTransId="{B0C23B28-DB2D-4876-980B-387541DC3404}"/>
    <dgm:cxn modelId="{B2FC68CE-8983-44F5-9EA8-F8A0E3E7AFC9}" type="presOf" srcId="{9813F399-57CC-4918-9282-350098935749}" destId="{553E6636-584E-4046-BF4E-0EFCE444CB19}" srcOrd="1" destOrd="0" presId="urn:microsoft.com/office/officeart/2016/7/layout/VerticalDownArrowProcess"/>
    <dgm:cxn modelId="{5B53C4D3-1F63-4C9D-B95A-B3F4B1BA12EB}" type="presOf" srcId="{CD486421-D99C-4662-AE0C-2E2A0906A56D}" destId="{24233573-22B3-4A1F-A668-AC35D71DF749}" srcOrd="0" destOrd="0" presId="urn:microsoft.com/office/officeart/2016/7/layout/VerticalDownArrowProcess"/>
    <dgm:cxn modelId="{B38A13E6-75C4-43FD-BFB6-42A0E698F16F}" srcId="{D51915C3-425E-43D0-8808-EBF7A7E0C1D3}" destId="{12D5E2D7-C32E-4021-B66F-B96B4008CED6}" srcOrd="1" destOrd="0" parTransId="{81856C1F-AD38-422D-905E-96ABB760378B}" sibTransId="{7E0A8DE4-A853-4DE0-AC79-76DAE6D9FA6B}"/>
    <dgm:cxn modelId="{AB6A8923-D46E-4B45-82BF-68DAEA7BD84D}" type="presParOf" srcId="{BD39BD67-B67E-44E3-802A-6B649E9BCEEC}" destId="{087EAC93-D9C4-46E1-B3FB-7DE115FC7949}" srcOrd="0" destOrd="0" presId="urn:microsoft.com/office/officeart/2016/7/layout/VerticalDownArrowProcess"/>
    <dgm:cxn modelId="{CC0093E9-9AD9-4A6E-9182-FF44164252AE}" type="presParOf" srcId="{087EAC93-D9C4-46E1-B3FB-7DE115FC7949}" destId="{80FBE41D-5FB2-4F71-9C87-40F00E039CE2}" srcOrd="0" destOrd="0" presId="urn:microsoft.com/office/officeart/2016/7/layout/VerticalDownArrowProcess"/>
    <dgm:cxn modelId="{0995ADB3-A072-45C8-BFA4-32AC62F031D1}" type="presParOf" srcId="{087EAC93-D9C4-46E1-B3FB-7DE115FC7949}" destId="{2E0D13AF-3A85-4225-A1CE-754E0F88CB1B}" srcOrd="1" destOrd="0" presId="urn:microsoft.com/office/officeart/2016/7/layout/VerticalDownArrowProcess"/>
    <dgm:cxn modelId="{97387950-78D7-46C0-BBD1-85D0F2FADD31}" type="presParOf" srcId="{BD39BD67-B67E-44E3-802A-6B649E9BCEEC}" destId="{A8A6799F-9064-4AD4-86C7-CDD407C8E54E}" srcOrd="1" destOrd="0" presId="urn:microsoft.com/office/officeart/2016/7/layout/VerticalDownArrowProcess"/>
    <dgm:cxn modelId="{E5DDEE30-3D44-40AC-8138-F354D00A893C}" type="presParOf" srcId="{BD39BD67-B67E-44E3-802A-6B649E9BCEEC}" destId="{C9B3664A-AB47-423C-A684-579263B79B78}" srcOrd="2" destOrd="0" presId="urn:microsoft.com/office/officeart/2016/7/layout/VerticalDownArrowProcess"/>
    <dgm:cxn modelId="{E9A86211-01A8-42C4-8293-851A5D9D2B9A}" type="presParOf" srcId="{C9B3664A-AB47-423C-A684-579263B79B78}" destId="{3D666889-C6D2-4CEC-B19A-0F327DF1586B}" srcOrd="0" destOrd="0" presId="urn:microsoft.com/office/officeart/2016/7/layout/VerticalDownArrowProcess"/>
    <dgm:cxn modelId="{1919A1AE-26EA-4B54-8856-B33428B72B37}" type="presParOf" srcId="{C9B3664A-AB47-423C-A684-579263B79B78}" destId="{553E6636-584E-4046-BF4E-0EFCE444CB19}" srcOrd="1" destOrd="0" presId="urn:microsoft.com/office/officeart/2016/7/layout/VerticalDownArrowProcess"/>
    <dgm:cxn modelId="{E7A95E34-4B6E-43BD-B806-E6F9333E350F}" type="presParOf" srcId="{C9B3664A-AB47-423C-A684-579263B79B78}" destId="{24233573-22B3-4A1F-A668-AC35D71DF749}" srcOrd="2" destOrd="0" presId="urn:microsoft.com/office/officeart/2016/7/layout/VerticalDownArrowProcess"/>
    <dgm:cxn modelId="{13FA9A9D-613E-4DCD-86B0-2FFA9D4F7663}" type="presParOf" srcId="{BD39BD67-B67E-44E3-802A-6B649E9BCEEC}" destId="{AEF4DC42-9DB0-4939-A62B-525BAAA53D2C}" srcOrd="3" destOrd="0" presId="urn:microsoft.com/office/officeart/2016/7/layout/VerticalDownArrowProcess"/>
    <dgm:cxn modelId="{D8E76055-ABC3-4B84-AFAF-47B8E83A511A}" type="presParOf" srcId="{BD39BD67-B67E-44E3-802A-6B649E9BCEEC}" destId="{8053A173-94A6-4E7C-9100-E74641C7AB76}" srcOrd="4" destOrd="0" presId="urn:microsoft.com/office/officeart/2016/7/layout/VerticalDownArrowProcess"/>
    <dgm:cxn modelId="{159D0BED-02BA-4498-BBCA-65E1D577540B}" type="presParOf" srcId="{8053A173-94A6-4E7C-9100-E74641C7AB76}" destId="{0A06D31B-D792-4229-9596-B6CB3F42A87E}" srcOrd="0" destOrd="0" presId="urn:microsoft.com/office/officeart/2016/7/layout/VerticalDownArrowProcess"/>
    <dgm:cxn modelId="{5FA65338-DA89-4205-8CA2-BEEA19C9CBBF}" type="presParOf" srcId="{8053A173-94A6-4E7C-9100-E74641C7AB76}" destId="{80293C4B-14E0-41D6-96F9-FDA087D683CD}" srcOrd="1" destOrd="0" presId="urn:microsoft.com/office/officeart/2016/7/layout/VerticalDownArrowProcess"/>
    <dgm:cxn modelId="{019855F0-7F5B-4784-AE15-E9918E2F479F}" type="presParOf" srcId="{8053A173-94A6-4E7C-9100-E74641C7AB76}" destId="{91080E00-94B3-46FB-8ACE-81C2FA5B416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DE5C6-0C3D-41C3-97CE-75893E251002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1915C3-425E-43D0-8808-EBF7A7E0C1D3}">
      <dgm:prSet/>
      <dgm:spPr/>
      <dgm:t>
        <a:bodyPr/>
        <a:lstStyle/>
        <a:p>
          <a:r>
            <a:rPr lang="en-US" dirty="0"/>
            <a:t>Wrote two scripts </a:t>
          </a:r>
        </a:p>
      </dgm:t>
    </dgm:pt>
    <dgm:pt modelId="{C61992F2-EF5F-4F43-BB41-E3D98654E86D}" type="parTrans" cxnId="{F7D8510B-59BA-45C3-AB33-B46608B85CF9}">
      <dgm:prSet/>
      <dgm:spPr/>
      <dgm:t>
        <a:bodyPr/>
        <a:lstStyle/>
        <a:p>
          <a:endParaRPr lang="en-US"/>
        </a:p>
      </dgm:t>
    </dgm:pt>
    <dgm:pt modelId="{01B7127F-0B4A-4F42-9AA5-06288C11CA60}" type="sibTrans" cxnId="{F7D8510B-59BA-45C3-AB33-B46608B85CF9}">
      <dgm:prSet/>
      <dgm:spPr/>
      <dgm:t>
        <a:bodyPr/>
        <a:lstStyle/>
        <a:p>
          <a:endParaRPr lang="en-US"/>
        </a:p>
      </dgm:t>
    </dgm:pt>
    <dgm:pt modelId="{37867B9A-E4CE-4C21-B2D7-B7391E15BA1B}">
      <dgm:prSet custT="1"/>
      <dgm:spPr/>
      <dgm:t>
        <a:bodyPr/>
        <a:lstStyle/>
        <a:p>
          <a:r>
            <a:rPr lang="en-US" sz="1600" dirty="0"/>
            <a:t>for CSV to clean data</a:t>
          </a:r>
        </a:p>
      </dgm:t>
    </dgm:pt>
    <dgm:pt modelId="{C46100CA-597E-4216-AFBB-2B90EB8E434D}" type="parTrans" cxnId="{0375614F-4741-4568-AD76-1CE1285EC7C4}">
      <dgm:prSet/>
      <dgm:spPr/>
      <dgm:t>
        <a:bodyPr/>
        <a:lstStyle/>
        <a:p>
          <a:endParaRPr lang="en-US"/>
        </a:p>
      </dgm:t>
    </dgm:pt>
    <dgm:pt modelId="{AB70C389-D607-4599-BBDE-26CAD27A504E}" type="sibTrans" cxnId="{0375614F-4741-4568-AD76-1CE1285EC7C4}">
      <dgm:prSet/>
      <dgm:spPr/>
      <dgm:t>
        <a:bodyPr/>
        <a:lstStyle/>
        <a:p>
          <a:endParaRPr lang="en-US"/>
        </a:p>
      </dgm:t>
    </dgm:pt>
    <dgm:pt modelId="{9813F399-57CC-4918-9282-350098935749}">
      <dgm:prSet/>
      <dgm:spPr/>
      <dgm:t>
        <a:bodyPr/>
        <a:lstStyle/>
        <a:p>
          <a:r>
            <a:rPr lang="en-US"/>
            <a:t>Created the Feature Vector (CSV file) </a:t>
          </a:r>
        </a:p>
      </dgm:t>
    </dgm:pt>
    <dgm:pt modelId="{E5A96BF6-C569-4D5A-91F2-18326E809A33}" type="parTrans" cxnId="{8B5D6333-AE2A-4F06-A6C8-01517C0FF144}">
      <dgm:prSet/>
      <dgm:spPr/>
      <dgm:t>
        <a:bodyPr/>
        <a:lstStyle/>
        <a:p>
          <a:endParaRPr lang="en-US"/>
        </a:p>
      </dgm:t>
    </dgm:pt>
    <dgm:pt modelId="{FCC4C915-0158-43D4-BB87-683CC8863A8C}" type="sibTrans" cxnId="{8B5D6333-AE2A-4F06-A6C8-01517C0FF144}">
      <dgm:prSet/>
      <dgm:spPr/>
      <dgm:t>
        <a:bodyPr/>
        <a:lstStyle/>
        <a:p>
          <a:endParaRPr lang="en-US"/>
        </a:p>
      </dgm:t>
    </dgm:pt>
    <dgm:pt modelId="{CD486421-D99C-4662-AE0C-2E2A0906A56D}">
      <dgm:prSet custT="1"/>
      <dgm:spPr/>
      <dgm:t>
        <a:bodyPr/>
        <a:lstStyle/>
        <a:p>
          <a:r>
            <a:rPr lang="en-US" sz="1600" dirty="0"/>
            <a:t>for pattern processing</a:t>
          </a:r>
        </a:p>
      </dgm:t>
    </dgm:pt>
    <dgm:pt modelId="{DFD00150-3AAE-4039-8F8B-78038920084B}" type="parTrans" cxnId="{4ABEDFB7-FDD8-4F26-B619-C8EEB09A5A57}">
      <dgm:prSet/>
      <dgm:spPr/>
      <dgm:t>
        <a:bodyPr/>
        <a:lstStyle/>
        <a:p>
          <a:endParaRPr lang="en-US"/>
        </a:p>
      </dgm:t>
    </dgm:pt>
    <dgm:pt modelId="{FE374883-B295-413D-9CD4-1693435CD64E}" type="sibTrans" cxnId="{4ABEDFB7-FDD8-4F26-B619-C8EEB09A5A57}">
      <dgm:prSet/>
      <dgm:spPr/>
      <dgm:t>
        <a:bodyPr/>
        <a:lstStyle/>
        <a:p>
          <a:endParaRPr lang="en-US"/>
        </a:p>
      </dgm:t>
    </dgm:pt>
    <dgm:pt modelId="{BFE05BAD-095D-468B-AE46-E171CB1AA0DF}">
      <dgm:prSet/>
      <dgm:spPr/>
      <dgm:t>
        <a:bodyPr/>
        <a:lstStyle/>
        <a:p>
          <a:r>
            <a:rPr lang="en-US"/>
            <a:t>Cross validations </a:t>
          </a:r>
        </a:p>
      </dgm:t>
    </dgm:pt>
    <dgm:pt modelId="{EE6B3315-72AF-469B-B7EB-98C495F5AD6A}" type="parTrans" cxnId="{89460DB9-64A2-4F01-B56C-E1A29B2A5783}">
      <dgm:prSet/>
      <dgm:spPr/>
      <dgm:t>
        <a:bodyPr/>
        <a:lstStyle/>
        <a:p>
          <a:endParaRPr lang="en-US"/>
        </a:p>
      </dgm:t>
    </dgm:pt>
    <dgm:pt modelId="{B0C23B28-DB2D-4876-980B-387541DC3404}" type="sibTrans" cxnId="{89460DB9-64A2-4F01-B56C-E1A29B2A5783}">
      <dgm:prSet/>
      <dgm:spPr/>
      <dgm:t>
        <a:bodyPr/>
        <a:lstStyle/>
        <a:p>
          <a:endParaRPr lang="en-US"/>
        </a:p>
      </dgm:t>
    </dgm:pt>
    <dgm:pt modelId="{A9C97D1A-ACB2-479F-91D3-D2F487C9394E}">
      <dgm:prSet custT="1"/>
      <dgm:spPr/>
      <dgm:t>
        <a:bodyPr/>
        <a:lstStyle/>
        <a:p>
          <a:r>
            <a:rPr lang="en-US" sz="1600" dirty="0"/>
            <a:t>to see the fitness of algorithm</a:t>
          </a:r>
        </a:p>
      </dgm:t>
    </dgm:pt>
    <dgm:pt modelId="{E6C23DD3-53C4-4612-831D-958271929E54}" type="parTrans" cxnId="{82484329-24CA-46DD-82B6-9599EBE04EC8}">
      <dgm:prSet/>
      <dgm:spPr/>
      <dgm:t>
        <a:bodyPr/>
        <a:lstStyle/>
        <a:p>
          <a:endParaRPr lang="en-US"/>
        </a:p>
      </dgm:t>
    </dgm:pt>
    <dgm:pt modelId="{1FA04CE2-5E36-4A85-BCDC-0A28D3B953EC}" type="sibTrans" cxnId="{82484329-24CA-46DD-82B6-9599EBE04EC8}">
      <dgm:prSet/>
      <dgm:spPr/>
      <dgm:t>
        <a:bodyPr/>
        <a:lstStyle/>
        <a:p>
          <a:endParaRPr lang="en-US"/>
        </a:p>
      </dgm:t>
    </dgm:pt>
    <dgm:pt modelId="{898F5A69-ABE1-41CC-86AA-A2C5045D897C}">
      <dgm:prSet/>
      <dgm:spPr/>
      <dgm:t>
        <a:bodyPr/>
        <a:lstStyle/>
        <a:p>
          <a:r>
            <a:rPr lang="en-US" dirty="0"/>
            <a:t>Gave data</a:t>
          </a:r>
        </a:p>
      </dgm:t>
    </dgm:pt>
    <dgm:pt modelId="{1E4D827F-A869-4647-9011-1007A1AFB93C}" type="parTrans" cxnId="{9E7088B2-1ED0-49D1-A815-D797114796C9}">
      <dgm:prSet/>
      <dgm:spPr/>
      <dgm:t>
        <a:bodyPr/>
        <a:lstStyle/>
        <a:p>
          <a:endParaRPr lang="en-US"/>
        </a:p>
      </dgm:t>
    </dgm:pt>
    <dgm:pt modelId="{CBCD8DEC-ACD7-4BEA-89D0-E59F81CE77BD}" type="sibTrans" cxnId="{9E7088B2-1ED0-49D1-A815-D797114796C9}">
      <dgm:prSet/>
      <dgm:spPr/>
      <dgm:t>
        <a:bodyPr/>
        <a:lstStyle/>
        <a:p>
          <a:endParaRPr lang="en-US"/>
        </a:p>
      </dgm:t>
    </dgm:pt>
    <dgm:pt modelId="{19A71760-8054-4CBC-8648-3B39CB1FB4DB}">
      <dgm:prSet custT="1"/>
      <dgm:spPr/>
      <dgm:t>
        <a:bodyPr/>
        <a:lstStyle/>
        <a:p>
          <a:r>
            <a:rPr lang="en-US" sz="1600" dirty="0"/>
            <a:t>to train the model and plug into SVM algorithm</a:t>
          </a:r>
        </a:p>
      </dgm:t>
    </dgm:pt>
    <dgm:pt modelId="{B0A06297-97BF-409A-B7D2-B06961520EE8}" type="parTrans" cxnId="{2035B612-9AD1-4019-A7E9-E0B53DEE1370}">
      <dgm:prSet/>
      <dgm:spPr/>
      <dgm:t>
        <a:bodyPr/>
        <a:lstStyle/>
        <a:p>
          <a:endParaRPr lang="en-US"/>
        </a:p>
      </dgm:t>
    </dgm:pt>
    <dgm:pt modelId="{9F1790F1-86A1-408F-BA46-A979B55E8934}" type="sibTrans" cxnId="{2035B612-9AD1-4019-A7E9-E0B53DEE1370}">
      <dgm:prSet/>
      <dgm:spPr/>
      <dgm:t>
        <a:bodyPr/>
        <a:lstStyle/>
        <a:p>
          <a:endParaRPr lang="en-US"/>
        </a:p>
      </dgm:t>
    </dgm:pt>
    <dgm:pt modelId="{79FC04FA-30AE-4328-9A35-FD2AE3AEE381}" type="pres">
      <dgm:prSet presAssocID="{A79DE5C6-0C3D-41C3-97CE-75893E251002}" presName="Name0" presStyleCnt="0">
        <dgm:presLayoutVars>
          <dgm:dir/>
          <dgm:animLvl val="lvl"/>
          <dgm:resizeHandles val="exact"/>
        </dgm:presLayoutVars>
      </dgm:prSet>
      <dgm:spPr/>
    </dgm:pt>
    <dgm:pt modelId="{D7C452BD-B056-47A4-B24A-C41E1393B0EF}" type="pres">
      <dgm:prSet presAssocID="{898F5A69-ABE1-41CC-86AA-A2C5045D897C}" presName="boxAndChildren" presStyleCnt="0"/>
      <dgm:spPr/>
    </dgm:pt>
    <dgm:pt modelId="{AF97D532-B373-4D29-8874-F56D2703E071}" type="pres">
      <dgm:prSet presAssocID="{898F5A69-ABE1-41CC-86AA-A2C5045D897C}" presName="parentTextBox" presStyleLbl="alignNode1" presStyleIdx="0" presStyleCnt="4"/>
      <dgm:spPr/>
    </dgm:pt>
    <dgm:pt modelId="{0E135C37-1511-4C83-BEE3-83D0CDBB99BC}" type="pres">
      <dgm:prSet presAssocID="{898F5A69-ABE1-41CC-86AA-A2C5045D897C}" presName="descendantBox" presStyleLbl="bgAccFollowNode1" presStyleIdx="0" presStyleCnt="4"/>
      <dgm:spPr/>
    </dgm:pt>
    <dgm:pt modelId="{444D0CFF-C132-4D8E-BE37-0EDB79A3D713}" type="pres">
      <dgm:prSet presAssocID="{B0C23B28-DB2D-4876-980B-387541DC3404}" presName="sp" presStyleCnt="0"/>
      <dgm:spPr/>
    </dgm:pt>
    <dgm:pt modelId="{DFB0FBBD-505D-4EBA-AAE0-59AF4FF1FB68}" type="pres">
      <dgm:prSet presAssocID="{BFE05BAD-095D-468B-AE46-E171CB1AA0DF}" presName="arrowAndChildren" presStyleCnt="0"/>
      <dgm:spPr/>
    </dgm:pt>
    <dgm:pt modelId="{F259B419-53BD-48CF-99A4-8EC2E71B5BD7}" type="pres">
      <dgm:prSet presAssocID="{BFE05BAD-095D-468B-AE46-E171CB1AA0DF}" presName="parentTextArrow" presStyleLbl="node1" presStyleIdx="0" presStyleCnt="0"/>
      <dgm:spPr/>
    </dgm:pt>
    <dgm:pt modelId="{03CBDEA2-144C-4803-AD48-1D6BA93B0C47}" type="pres">
      <dgm:prSet presAssocID="{BFE05BAD-095D-468B-AE46-E171CB1AA0DF}" presName="arrow" presStyleLbl="alignNode1" presStyleIdx="1" presStyleCnt="4"/>
      <dgm:spPr/>
    </dgm:pt>
    <dgm:pt modelId="{E390BA11-DC56-48A8-97E2-FDAC955303B9}" type="pres">
      <dgm:prSet presAssocID="{BFE05BAD-095D-468B-AE46-E171CB1AA0DF}" presName="descendantArrow" presStyleLbl="bgAccFollowNode1" presStyleIdx="1" presStyleCnt="4"/>
      <dgm:spPr/>
    </dgm:pt>
    <dgm:pt modelId="{62152C82-F4B6-4CB3-BB29-FD13228C2FF1}" type="pres">
      <dgm:prSet presAssocID="{FCC4C915-0158-43D4-BB87-683CC8863A8C}" presName="sp" presStyleCnt="0"/>
      <dgm:spPr/>
    </dgm:pt>
    <dgm:pt modelId="{9237A5D9-08F4-45CB-B3F2-FA044DB9223C}" type="pres">
      <dgm:prSet presAssocID="{9813F399-57CC-4918-9282-350098935749}" presName="arrowAndChildren" presStyleCnt="0"/>
      <dgm:spPr/>
    </dgm:pt>
    <dgm:pt modelId="{4B5BB2A5-7CEB-41F9-BA2D-978AC553A2E5}" type="pres">
      <dgm:prSet presAssocID="{9813F399-57CC-4918-9282-350098935749}" presName="parentTextArrow" presStyleLbl="node1" presStyleIdx="0" presStyleCnt="0"/>
      <dgm:spPr/>
    </dgm:pt>
    <dgm:pt modelId="{4D2FB5FF-49F8-453C-83A9-9504BC3A1655}" type="pres">
      <dgm:prSet presAssocID="{9813F399-57CC-4918-9282-350098935749}" presName="arrow" presStyleLbl="alignNode1" presStyleIdx="2" presStyleCnt="4"/>
      <dgm:spPr/>
    </dgm:pt>
    <dgm:pt modelId="{CB111807-BFEB-4385-840D-AB13A4898717}" type="pres">
      <dgm:prSet presAssocID="{9813F399-57CC-4918-9282-350098935749}" presName="descendantArrow" presStyleLbl="bgAccFollowNode1" presStyleIdx="2" presStyleCnt="4"/>
      <dgm:spPr/>
    </dgm:pt>
    <dgm:pt modelId="{92DB7821-07A2-4518-9956-E998450A45A1}" type="pres">
      <dgm:prSet presAssocID="{01B7127F-0B4A-4F42-9AA5-06288C11CA60}" presName="sp" presStyleCnt="0"/>
      <dgm:spPr/>
    </dgm:pt>
    <dgm:pt modelId="{4463E8ED-20A3-48AD-B4B6-4CAFA41FD7AC}" type="pres">
      <dgm:prSet presAssocID="{D51915C3-425E-43D0-8808-EBF7A7E0C1D3}" presName="arrowAndChildren" presStyleCnt="0"/>
      <dgm:spPr/>
    </dgm:pt>
    <dgm:pt modelId="{EBFD6AF5-07A1-4396-8A49-B1054A66E00A}" type="pres">
      <dgm:prSet presAssocID="{D51915C3-425E-43D0-8808-EBF7A7E0C1D3}" presName="parentTextArrow" presStyleLbl="node1" presStyleIdx="0" presStyleCnt="0"/>
      <dgm:spPr/>
    </dgm:pt>
    <dgm:pt modelId="{190EC09D-82B3-42BE-B3AD-ACDD165B7426}" type="pres">
      <dgm:prSet presAssocID="{D51915C3-425E-43D0-8808-EBF7A7E0C1D3}" presName="arrow" presStyleLbl="alignNode1" presStyleIdx="3" presStyleCnt="4"/>
      <dgm:spPr/>
    </dgm:pt>
    <dgm:pt modelId="{A98144F3-1D0C-4A06-97D9-2F3BBB36E3B3}" type="pres">
      <dgm:prSet presAssocID="{D51915C3-425E-43D0-8808-EBF7A7E0C1D3}" presName="descendantArrow" presStyleLbl="bgAccFollowNode1" presStyleIdx="3" presStyleCnt="4"/>
      <dgm:spPr/>
    </dgm:pt>
  </dgm:ptLst>
  <dgm:cxnLst>
    <dgm:cxn modelId="{84EA2005-C34B-4163-953D-8AB26032CC46}" type="presOf" srcId="{898F5A69-ABE1-41CC-86AA-A2C5045D897C}" destId="{AF97D532-B373-4D29-8874-F56D2703E071}" srcOrd="0" destOrd="0" presId="urn:microsoft.com/office/officeart/2016/7/layout/VerticalDownArrowProcess"/>
    <dgm:cxn modelId="{F7D8510B-59BA-45C3-AB33-B46608B85CF9}" srcId="{A79DE5C6-0C3D-41C3-97CE-75893E251002}" destId="{D51915C3-425E-43D0-8808-EBF7A7E0C1D3}" srcOrd="0" destOrd="0" parTransId="{C61992F2-EF5F-4F43-BB41-E3D98654E86D}" sibTransId="{01B7127F-0B4A-4F42-9AA5-06288C11CA60}"/>
    <dgm:cxn modelId="{9C926110-898A-4124-BE85-0A58593B0EF8}" type="presOf" srcId="{A79DE5C6-0C3D-41C3-97CE-75893E251002}" destId="{79FC04FA-30AE-4328-9A35-FD2AE3AEE381}" srcOrd="0" destOrd="0" presId="urn:microsoft.com/office/officeart/2016/7/layout/VerticalDownArrowProcess"/>
    <dgm:cxn modelId="{2035B612-9AD1-4019-A7E9-E0B53DEE1370}" srcId="{898F5A69-ABE1-41CC-86AA-A2C5045D897C}" destId="{19A71760-8054-4CBC-8648-3B39CB1FB4DB}" srcOrd="0" destOrd="0" parTransId="{B0A06297-97BF-409A-B7D2-B06961520EE8}" sibTransId="{9F1790F1-86A1-408F-BA46-A979B55E8934}"/>
    <dgm:cxn modelId="{82484329-24CA-46DD-82B6-9599EBE04EC8}" srcId="{BFE05BAD-095D-468B-AE46-E171CB1AA0DF}" destId="{A9C97D1A-ACB2-479F-91D3-D2F487C9394E}" srcOrd="0" destOrd="0" parTransId="{E6C23DD3-53C4-4612-831D-958271929E54}" sibTransId="{1FA04CE2-5E36-4A85-BCDC-0A28D3B953EC}"/>
    <dgm:cxn modelId="{E534FA2D-2099-49F0-9639-EF91E567CFAC}" type="presOf" srcId="{37867B9A-E4CE-4C21-B2D7-B7391E15BA1B}" destId="{A98144F3-1D0C-4A06-97D9-2F3BBB36E3B3}" srcOrd="0" destOrd="0" presId="urn:microsoft.com/office/officeart/2016/7/layout/VerticalDownArrowProcess"/>
    <dgm:cxn modelId="{8B5D6333-AE2A-4F06-A6C8-01517C0FF144}" srcId="{A79DE5C6-0C3D-41C3-97CE-75893E251002}" destId="{9813F399-57CC-4918-9282-350098935749}" srcOrd="1" destOrd="0" parTransId="{E5A96BF6-C569-4D5A-91F2-18326E809A33}" sibTransId="{FCC4C915-0158-43D4-BB87-683CC8863A8C}"/>
    <dgm:cxn modelId="{0375614F-4741-4568-AD76-1CE1285EC7C4}" srcId="{D51915C3-425E-43D0-8808-EBF7A7E0C1D3}" destId="{37867B9A-E4CE-4C21-B2D7-B7391E15BA1B}" srcOrd="0" destOrd="0" parTransId="{C46100CA-597E-4216-AFBB-2B90EB8E434D}" sibTransId="{AB70C389-D607-4599-BBDE-26CAD27A504E}"/>
    <dgm:cxn modelId="{1F7DDA7A-6C8F-4301-B6F7-844D0784BE3D}" type="presOf" srcId="{CD486421-D99C-4662-AE0C-2E2A0906A56D}" destId="{CB111807-BFEB-4385-840D-AB13A4898717}" srcOrd="0" destOrd="0" presId="urn:microsoft.com/office/officeart/2016/7/layout/VerticalDownArrowProcess"/>
    <dgm:cxn modelId="{78DC6696-7D31-4E76-98A7-8517AEC19455}" type="presOf" srcId="{A9C97D1A-ACB2-479F-91D3-D2F487C9394E}" destId="{E390BA11-DC56-48A8-97E2-FDAC955303B9}" srcOrd="0" destOrd="0" presId="urn:microsoft.com/office/officeart/2016/7/layout/VerticalDownArrowProcess"/>
    <dgm:cxn modelId="{494EC6A3-0EB5-4A48-A1BD-F0F175BEEE35}" type="presOf" srcId="{D51915C3-425E-43D0-8808-EBF7A7E0C1D3}" destId="{190EC09D-82B3-42BE-B3AD-ACDD165B7426}" srcOrd="1" destOrd="0" presId="urn:microsoft.com/office/officeart/2016/7/layout/VerticalDownArrowProcess"/>
    <dgm:cxn modelId="{BFA022B2-DD7D-4E0E-AA1A-282843CF3DE5}" type="presOf" srcId="{9813F399-57CC-4918-9282-350098935749}" destId="{4B5BB2A5-7CEB-41F9-BA2D-978AC553A2E5}" srcOrd="0" destOrd="0" presId="urn:microsoft.com/office/officeart/2016/7/layout/VerticalDownArrowProcess"/>
    <dgm:cxn modelId="{9E7088B2-1ED0-49D1-A815-D797114796C9}" srcId="{A79DE5C6-0C3D-41C3-97CE-75893E251002}" destId="{898F5A69-ABE1-41CC-86AA-A2C5045D897C}" srcOrd="3" destOrd="0" parTransId="{1E4D827F-A869-4647-9011-1007A1AFB93C}" sibTransId="{CBCD8DEC-ACD7-4BEA-89D0-E59F81CE77BD}"/>
    <dgm:cxn modelId="{4ABEDFB7-FDD8-4F26-B619-C8EEB09A5A57}" srcId="{9813F399-57CC-4918-9282-350098935749}" destId="{CD486421-D99C-4662-AE0C-2E2A0906A56D}" srcOrd="0" destOrd="0" parTransId="{DFD00150-3AAE-4039-8F8B-78038920084B}" sibTransId="{FE374883-B295-413D-9CD4-1693435CD64E}"/>
    <dgm:cxn modelId="{89460DB9-64A2-4F01-B56C-E1A29B2A5783}" srcId="{A79DE5C6-0C3D-41C3-97CE-75893E251002}" destId="{BFE05BAD-095D-468B-AE46-E171CB1AA0DF}" srcOrd="2" destOrd="0" parTransId="{EE6B3315-72AF-469B-B7EB-98C495F5AD6A}" sibTransId="{B0C23B28-DB2D-4876-980B-387541DC3404}"/>
    <dgm:cxn modelId="{F6FED6BE-B94D-459E-8CC7-E87F64435D00}" type="presOf" srcId="{D51915C3-425E-43D0-8808-EBF7A7E0C1D3}" destId="{EBFD6AF5-07A1-4396-8A49-B1054A66E00A}" srcOrd="0" destOrd="0" presId="urn:microsoft.com/office/officeart/2016/7/layout/VerticalDownArrowProcess"/>
    <dgm:cxn modelId="{66D502D2-938D-474B-A2F2-0DD4F207061B}" type="presOf" srcId="{BFE05BAD-095D-468B-AE46-E171CB1AA0DF}" destId="{F259B419-53BD-48CF-99A4-8EC2E71B5BD7}" srcOrd="0" destOrd="0" presId="urn:microsoft.com/office/officeart/2016/7/layout/VerticalDownArrowProcess"/>
    <dgm:cxn modelId="{5F1CB8D6-196C-4901-90AE-65710D1D708A}" type="presOf" srcId="{9813F399-57CC-4918-9282-350098935749}" destId="{4D2FB5FF-49F8-453C-83A9-9504BC3A1655}" srcOrd="1" destOrd="0" presId="urn:microsoft.com/office/officeart/2016/7/layout/VerticalDownArrowProcess"/>
    <dgm:cxn modelId="{866C8ADF-EE84-465B-9D39-9662240BA3B1}" type="presOf" srcId="{19A71760-8054-4CBC-8648-3B39CB1FB4DB}" destId="{0E135C37-1511-4C83-BEE3-83D0CDBB99BC}" srcOrd="0" destOrd="0" presId="urn:microsoft.com/office/officeart/2016/7/layout/VerticalDownArrowProcess"/>
    <dgm:cxn modelId="{AE12B8F4-1B73-472A-9B25-FC129370C68B}" type="presOf" srcId="{BFE05BAD-095D-468B-AE46-E171CB1AA0DF}" destId="{03CBDEA2-144C-4803-AD48-1D6BA93B0C47}" srcOrd="1" destOrd="0" presId="urn:microsoft.com/office/officeart/2016/7/layout/VerticalDownArrowProcess"/>
    <dgm:cxn modelId="{FF1A9A93-B90E-41BA-8BE2-7BBDB20F031F}" type="presParOf" srcId="{79FC04FA-30AE-4328-9A35-FD2AE3AEE381}" destId="{D7C452BD-B056-47A4-B24A-C41E1393B0EF}" srcOrd="0" destOrd="0" presId="urn:microsoft.com/office/officeart/2016/7/layout/VerticalDownArrowProcess"/>
    <dgm:cxn modelId="{8F959DEB-425E-4EA9-BD43-29CECEE294AC}" type="presParOf" srcId="{D7C452BD-B056-47A4-B24A-C41E1393B0EF}" destId="{AF97D532-B373-4D29-8874-F56D2703E071}" srcOrd="0" destOrd="0" presId="urn:microsoft.com/office/officeart/2016/7/layout/VerticalDownArrowProcess"/>
    <dgm:cxn modelId="{E78D6804-2378-4DBE-B9A2-473B6E798AAF}" type="presParOf" srcId="{D7C452BD-B056-47A4-B24A-C41E1393B0EF}" destId="{0E135C37-1511-4C83-BEE3-83D0CDBB99BC}" srcOrd="1" destOrd="0" presId="urn:microsoft.com/office/officeart/2016/7/layout/VerticalDownArrowProcess"/>
    <dgm:cxn modelId="{1CDBA45F-AE48-4069-96DA-6631639EE0FB}" type="presParOf" srcId="{79FC04FA-30AE-4328-9A35-FD2AE3AEE381}" destId="{444D0CFF-C132-4D8E-BE37-0EDB79A3D713}" srcOrd="1" destOrd="0" presId="urn:microsoft.com/office/officeart/2016/7/layout/VerticalDownArrowProcess"/>
    <dgm:cxn modelId="{A6CFB136-7A8B-4701-9835-5D82D0A7767D}" type="presParOf" srcId="{79FC04FA-30AE-4328-9A35-FD2AE3AEE381}" destId="{DFB0FBBD-505D-4EBA-AAE0-59AF4FF1FB68}" srcOrd="2" destOrd="0" presId="urn:microsoft.com/office/officeart/2016/7/layout/VerticalDownArrowProcess"/>
    <dgm:cxn modelId="{34807C98-4CAE-459F-A93B-98A0CAA80A68}" type="presParOf" srcId="{DFB0FBBD-505D-4EBA-AAE0-59AF4FF1FB68}" destId="{F259B419-53BD-48CF-99A4-8EC2E71B5BD7}" srcOrd="0" destOrd="0" presId="urn:microsoft.com/office/officeart/2016/7/layout/VerticalDownArrowProcess"/>
    <dgm:cxn modelId="{485A76C4-AA01-4894-A9BC-B98C28B3BDC3}" type="presParOf" srcId="{DFB0FBBD-505D-4EBA-AAE0-59AF4FF1FB68}" destId="{03CBDEA2-144C-4803-AD48-1D6BA93B0C47}" srcOrd="1" destOrd="0" presId="urn:microsoft.com/office/officeart/2016/7/layout/VerticalDownArrowProcess"/>
    <dgm:cxn modelId="{7277011C-BF44-48DB-A323-FF103F70460D}" type="presParOf" srcId="{DFB0FBBD-505D-4EBA-AAE0-59AF4FF1FB68}" destId="{E390BA11-DC56-48A8-97E2-FDAC955303B9}" srcOrd="2" destOrd="0" presId="urn:microsoft.com/office/officeart/2016/7/layout/VerticalDownArrowProcess"/>
    <dgm:cxn modelId="{B882DCF5-D208-4CBD-951A-F85E3EF0A06B}" type="presParOf" srcId="{79FC04FA-30AE-4328-9A35-FD2AE3AEE381}" destId="{62152C82-F4B6-4CB3-BB29-FD13228C2FF1}" srcOrd="3" destOrd="0" presId="urn:microsoft.com/office/officeart/2016/7/layout/VerticalDownArrowProcess"/>
    <dgm:cxn modelId="{EBBF3FBA-89B9-4C11-9B33-B1863662C6BA}" type="presParOf" srcId="{79FC04FA-30AE-4328-9A35-FD2AE3AEE381}" destId="{9237A5D9-08F4-45CB-B3F2-FA044DB9223C}" srcOrd="4" destOrd="0" presId="urn:microsoft.com/office/officeart/2016/7/layout/VerticalDownArrowProcess"/>
    <dgm:cxn modelId="{27B9C06C-2066-40C0-AB71-67B980CB1D97}" type="presParOf" srcId="{9237A5D9-08F4-45CB-B3F2-FA044DB9223C}" destId="{4B5BB2A5-7CEB-41F9-BA2D-978AC553A2E5}" srcOrd="0" destOrd="0" presId="urn:microsoft.com/office/officeart/2016/7/layout/VerticalDownArrowProcess"/>
    <dgm:cxn modelId="{E71F7F31-9608-4A3E-8ED6-533524F79846}" type="presParOf" srcId="{9237A5D9-08F4-45CB-B3F2-FA044DB9223C}" destId="{4D2FB5FF-49F8-453C-83A9-9504BC3A1655}" srcOrd="1" destOrd="0" presId="urn:microsoft.com/office/officeart/2016/7/layout/VerticalDownArrowProcess"/>
    <dgm:cxn modelId="{BCD1B2B7-44BA-4BDD-8B86-512483B490F6}" type="presParOf" srcId="{9237A5D9-08F4-45CB-B3F2-FA044DB9223C}" destId="{CB111807-BFEB-4385-840D-AB13A4898717}" srcOrd="2" destOrd="0" presId="urn:microsoft.com/office/officeart/2016/7/layout/VerticalDownArrowProcess"/>
    <dgm:cxn modelId="{860F7F46-5D6A-4FC5-8DCD-5C05C809EB7B}" type="presParOf" srcId="{79FC04FA-30AE-4328-9A35-FD2AE3AEE381}" destId="{92DB7821-07A2-4518-9956-E998450A45A1}" srcOrd="5" destOrd="0" presId="urn:microsoft.com/office/officeart/2016/7/layout/VerticalDownArrowProcess"/>
    <dgm:cxn modelId="{2686C774-AF69-4B96-B0DA-9FDB4081BA37}" type="presParOf" srcId="{79FC04FA-30AE-4328-9A35-FD2AE3AEE381}" destId="{4463E8ED-20A3-48AD-B4B6-4CAFA41FD7AC}" srcOrd="6" destOrd="0" presId="urn:microsoft.com/office/officeart/2016/7/layout/VerticalDownArrowProcess"/>
    <dgm:cxn modelId="{1C0C5A90-7FB7-404D-A481-ADEC9753971A}" type="presParOf" srcId="{4463E8ED-20A3-48AD-B4B6-4CAFA41FD7AC}" destId="{EBFD6AF5-07A1-4396-8A49-B1054A66E00A}" srcOrd="0" destOrd="0" presId="urn:microsoft.com/office/officeart/2016/7/layout/VerticalDownArrowProcess"/>
    <dgm:cxn modelId="{730BE1E4-21FE-4900-ACAD-3121498366DD}" type="presParOf" srcId="{4463E8ED-20A3-48AD-B4B6-4CAFA41FD7AC}" destId="{190EC09D-82B3-42BE-B3AD-ACDD165B7426}" srcOrd="1" destOrd="0" presId="urn:microsoft.com/office/officeart/2016/7/layout/VerticalDownArrowProcess"/>
    <dgm:cxn modelId="{52185E1A-F1EF-4FD3-BEB9-E811A5547433}" type="presParOf" srcId="{4463E8ED-20A3-48AD-B4B6-4CAFA41FD7AC}" destId="{A98144F3-1D0C-4A06-97D9-2F3BBB36E3B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C3501-0D7C-48B1-99D0-C1756B80ABCA}">
      <dsp:nvSpPr>
        <dsp:cNvPr id="0" name=""/>
        <dsp:cNvSpPr/>
      </dsp:nvSpPr>
      <dsp:spPr>
        <a:xfrm>
          <a:off x="541162" y="99245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CA200-3510-4C57-A0AA-326E520BD994}">
      <dsp:nvSpPr>
        <dsp:cNvPr id="0" name=""/>
        <dsp:cNvSpPr/>
      </dsp:nvSpPr>
      <dsp:spPr>
        <a:xfrm>
          <a:off x="884850" y="442932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B639-7FD3-48C3-B527-71BF8A28DEF7}">
      <dsp:nvSpPr>
        <dsp:cNvPr id="0" name=""/>
        <dsp:cNvSpPr/>
      </dsp:nvSpPr>
      <dsp:spPr>
        <a:xfrm>
          <a:off x="25631" y="2214245"/>
          <a:ext cx="264375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latin typeface="+mn-lt"/>
            </a:rPr>
            <a:t>Analyzing Android applications with machine learning</a:t>
          </a:r>
        </a:p>
      </dsp:txBody>
      <dsp:txXfrm>
        <a:off x="25631" y="2214245"/>
        <a:ext cx="2643750" cy="829230"/>
      </dsp:txXfrm>
    </dsp:sp>
    <dsp:sp modelId="{05695FC3-7D29-4746-A30E-BED0FE9C0E43}">
      <dsp:nvSpPr>
        <dsp:cNvPr id="0" name=""/>
        <dsp:cNvSpPr/>
      </dsp:nvSpPr>
      <dsp:spPr>
        <a:xfrm>
          <a:off x="3855248" y="99245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0B805-1064-413A-9A6A-55273A462395}">
      <dsp:nvSpPr>
        <dsp:cNvPr id="0" name=""/>
        <dsp:cNvSpPr/>
      </dsp:nvSpPr>
      <dsp:spPr>
        <a:xfrm>
          <a:off x="4198936" y="442932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BFC-16CB-42CD-9B29-C4FEB9B971A1}">
      <dsp:nvSpPr>
        <dsp:cNvPr id="0" name=""/>
        <dsp:cNvSpPr/>
      </dsp:nvSpPr>
      <dsp:spPr>
        <a:xfrm>
          <a:off x="3132037" y="2214245"/>
          <a:ext cx="3059109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Specifically looked at the XML permissions from Android APK files</a:t>
          </a:r>
        </a:p>
      </dsp:txBody>
      <dsp:txXfrm>
        <a:off x="3132037" y="2214245"/>
        <a:ext cx="3059109" cy="829230"/>
      </dsp:txXfrm>
    </dsp:sp>
    <dsp:sp modelId="{0AA13AE0-1A91-419A-AFA9-147714F23CB5}">
      <dsp:nvSpPr>
        <dsp:cNvPr id="0" name=""/>
        <dsp:cNvSpPr/>
      </dsp:nvSpPr>
      <dsp:spPr>
        <a:xfrm>
          <a:off x="7460742" y="99245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E70B-52FF-4F7B-ACD5-92D389E64275}">
      <dsp:nvSpPr>
        <dsp:cNvPr id="0" name=""/>
        <dsp:cNvSpPr/>
      </dsp:nvSpPr>
      <dsp:spPr>
        <a:xfrm>
          <a:off x="7804429" y="44293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1F55B-4F91-44D7-B1CF-A2F44E325716}">
      <dsp:nvSpPr>
        <dsp:cNvPr id="0" name=""/>
        <dsp:cNvSpPr/>
      </dsp:nvSpPr>
      <dsp:spPr>
        <a:xfrm>
          <a:off x="6653803" y="2214245"/>
          <a:ext cx="3226564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Machine learning is utilized to find anomalies to identify malicious behavior</a:t>
          </a:r>
        </a:p>
      </dsp:txBody>
      <dsp:txXfrm>
        <a:off x="6653803" y="2214245"/>
        <a:ext cx="3226564" cy="829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374E4-43C5-4302-8D21-004FA67B61F4}">
      <dsp:nvSpPr>
        <dsp:cNvPr id="0" name=""/>
        <dsp:cNvSpPr/>
      </dsp:nvSpPr>
      <dsp:spPr>
        <a:xfrm>
          <a:off x="484672" y="418996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358C6-2605-4054-A91E-115AD2C4A2E7}">
      <dsp:nvSpPr>
        <dsp:cNvPr id="0" name=""/>
        <dsp:cNvSpPr/>
      </dsp:nvSpPr>
      <dsp:spPr>
        <a:xfrm>
          <a:off x="88768" y="1315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Android SDK Tools</a:t>
          </a:r>
          <a:r>
            <a:rPr lang="en-US" sz="1400" kern="1200" dirty="0"/>
            <a:t>: complete set of development for Android</a:t>
          </a:r>
        </a:p>
      </dsp:txBody>
      <dsp:txXfrm>
        <a:off x="88768" y="1315381"/>
        <a:ext cx="1439648" cy="575859"/>
      </dsp:txXfrm>
    </dsp:sp>
    <dsp:sp modelId="{C51B419B-E88D-4C75-A35A-50A565249066}">
      <dsp:nvSpPr>
        <dsp:cNvPr id="0" name=""/>
        <dsp:cNvSpPr/>
      </dsp:nvSpPr>
      <dsp:spPr>
        <a:xfrm>
          <a:off x="2176259" y="418996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AD7D8-3AE7-4310-A0E3-C18D938460B0}">
      <dsp:nvSpPr>
        <dsp:cNvPr id="0" name=""/>
        <dsp:cNvSpPr/>
      </dsp:nvSpPr>
      <dsp:spPr>
        <a:xfrm>
          <a:off x="1780355" y="1315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 err="1"/>
            <a:t>AndroGuard</a:t>
          </a:r>
          <a:r>
            <a:rPr lang="en-US" sz="1400" kern="1200" dirty="0"/>
            <a:t>: toolkit that provides reverse engineering and malware analysis</a:t>
          </a:r>
        </a:p>
      </dsp:txBody>
      <dsp:txXfrm>
        <a:off x="1780355" y="1315381"/>
        <a:ext cx="1439648" cy="575859"/>
      </dsp:txXfrm>
    </dsp:sp>
    <dsp:sp modelId="{3D0B4D69-0432-4A38-8EF8-0FAFC4C02FEE}">
      <dsp:nvSpPr>
        <dsp:cNvPr id="0" name=""/>
        <dsp:cNvSpPr/>
      </dsp:nvSpPr>
      <dsp:spPr>
        <a:xfrm>
          <a:off x="3867846" y="418996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266C-D34F-487A-9B91-236AC45631B1}">
      <dsp:nvSpPr>
        <dsp:cNvPr id="0" name=""/>
        <dsp:cNvSpPr/>
      </dsp:nvSpPr>
      <dsp:spPr>
        <a:xfrm>
          <a:off x="3471942" y="1315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 err="1"/>
            <a:t>APKTool</a:t>
          </a:r>
          <a:r>
            <a:rPr lang="en-US" sz="1400" kern="1200" dirty="0"/>
            <a:t>: utility for reverse engineering Android applications resources (APK)</a:t>
          </a:r>
        </a:p>
      </dsp:txBody>
      <dsp:txXfrm>
        <a:off x="3471942" y="1315381"/>
        <a:ext cx="1439648" cy="575859"/>
      </dsp:txXfrm>
    </dsp:sp>
    <dsp:sp modelId="{6F3A5FDC-87FE-4049-904F-E29644A59C65}">
      <dsp:nvSpPr>
        <dsp:cNvPr id="0" name=""/>
        <dsp:cNvSpPr/>
      </dsp:nvSpPr>
      <dsp:spPr>
        <a:xfrm>
          <a:off x="5559432" y="418996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32625-C71C-4B90-8B36-E161B0B527D7}">
      <dsp:nvSpPr>
        <dsp:cNvPr id="0" name=""/>
        <dsp:cNvSpPr/>
      </dsp:nvSpPr>
      <dsp:spPr>
        <a:xfrm>
          <a:off x="5163529" y="1315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SCIKIT</a:t>
          </a:r>
          <a:r>
            <a:rPr lang="en-US" sz="1400" kern="1200" dirty="0"/>
            <a:t>: machine learning library for Python </a:t>
          </a:r>
        </a:p>
      </dsp:txBody>
      <dsp:txXfrm>
        <a:off x="5163529" y="1315381"/>
        <a:ext cx="1439648" cy="575859"/>
      </dsp:txXfrm>
    </dsp:sp>
    <dsp:sp modelId="{6DBBACAE-137D-4873-BBBE-13D62C072E61}">
      <dsp:nvSpPr>
        <dsp:cNvPr id="0" name=""/>
        <dsp:cNvSpPr/>
      </dsp:nvSpPr>
      <dsp:spPr>
        <a:xfrm>
          <a:off x="367429" y="2240683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3BB86-C0BC-4A96-ADB6-9F9C82F9D455}">
      <dsp:nvSpPr>
        <dsp:cNvPr id="0" name=""/>
        <dsp:cNvSpPr/>
      </dsp:nvSpPr>
      <dsp:spPr>
        <a:xfrm>
          <a:off x="0" y="313706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 err="1"/>
            <a:t>Jupyter</a:t>
          </a:r>
          <a:r>
            <a:rPr lang="en-US" sz="1400" u="sng" kern="1200" dirty="0"/>
            <a:t> Notebook</a:t>
          </a:r>
          <a:r>
            <a:rPr lang="en-US" sz="1400" kern="1200" dirty="0"/>
            <a:t>: open-source web application</a:t>
          </a:r>
        </a:p>
      </dsp:txBody>
      <dsp:txXfrm>
        <a:off x="0" y="3137063"/>
        <a:ext cx="1439648" cy="575859"/>
      </dsp:txXfrm>
    </dsp:sp>
    <dsp:sp modelId="{4E922B64-A24C-4858-9A2B-232D855C043D}">
      <dsp:nvSpPr>
        <dsp:cNvPr id="0" name=""/>
        <dsp:cNvSpPr/>
      </dsp:nvSpPr>
      <dsp:spPr>
        <a:xfrm>
          <a:off x="2090456" y="2251153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0DFDA-B36B-4BC7-B679-09B8F349B4AE}">
      <dsp:nvSpPr>
        <dsp:cNvPr id="0" name=""/>
        <dsp:cNvSpPr/>
      </dsp:nvSpPr>
      <dsp:spPr>
        <a:xfrm>
          <a:off x="1694552" y="314753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 err="1"/>
            <a:t>GPlayCli</a:t>
          </a:r>
          <a:r>
            <a:rPr lang="en-US" sz="1400" u="sng" kern="1200" dirty="0"/>
            <a:t> tool</a:t>
          </a:r>
          <a:r>
            <a:rPr lang="en-US" sz="1400" kern="1200" dirty="0"/>
            <a:t>: command line tool to search, install, update Android apps</a:t>
          </a:r>
        </a:p>
      </dsp:txBody>
      <dsp:txXfrm>
        <a:off x="1694552" y="3147538"/>
        <a:ext cx="1439648" cy="575859"/>
      </dsp:txXfrm>
    </dsp:sp>
    <dsp:sp modelId="{79B7889D-DD27-48AB-8B0B-29B4BBE50B61}">
      <dsp:nvSpPr>
        <dsp:cNvPr id="0" name=""/>
        <dsp:cNvSpPr/>
      </dsp:nvSpPr>
      <dsp:spPr>
        <a:xfrm>
          <a:off x="3782043" y="2251153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1E67-41B9-4EEF-96F1-FBA4C8D617D6}">
      <dsp:nvSpPr>
        <dsp:cNvPr id="0" name=""/>
        <dsp:cNvSpPr/>
      </dsp:nvSpPr>
      <dsp:spPr>
        <a:xfrm>
          <a:off x="3386139" y="314753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Oracle VM </a:t>
          </a:r>
          <a:r>
            <a:rPr lang="en-US" sz="1400" u="sng" kern="1200" dirty="0" err="1"/>
            <a:t>Virtualbox</a:t>
          </a:r>
          <a:r>
            <a:rPr lang="en-US" sz="1400" kern="1200" dirty="0"/>
            <a:t>: open-source hosted hypervisor</a:t>
          </a:r>
        </a:p>
      </dsp:txBody>
      <dsp:txXfrm>
        <a:off x="3386139" y="3147538"/>
        <a:ext cx="1439648" cy="575859"/>
      </dsp:txXfrm>
    </dsp:sp>
    <dsp:sp modelId="{7AD640AA-8FA9-4B50-8AB4-34D9ED09BFD0}">
      <dsp:nvSpPr>
        <dsp:cNvPr id="0" name=""/>
        <dsp:cNvSpPr/>
      </dsp:nvSpPr>
      <dsp:spPr>
        <a:xfrm>
          <a:off x="5559432" y="2251153"/>
          <a:ext cx="647841" cy="6478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E5F5C-1B34-4EAF-A5E8-308CCE377D0A}">
      <dsp:nvSpPr>
        <dsp:cNvPr id="0" name=""/>
        <dsp:cNvSpPr/>
      </dsp:nvSpPr>
      <dsp:spPr>
        <a:xfrm>
          <a:off x="5077726" y="3147538"/>
          <a:ext cx="1611254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 err="1"/>
            <a:t>Santoku</a:t>
          </a:r>
          <a:r>
            <a:rPr lang="en-US" sz="1400" kern="1200" dirty="0"/>
            <a:t>: pre-configured Linux environment with mobile forensics, malware, and security</a:t>
          </a:r>
        </a:p>
      </dsp:txBody>
      <dsp:txXfrm>
        <a:off x="5077726" y="3147538"/>
        <a:ext cx="1611254" cy="57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BE41D-5FB2-4F71-9C87-40F00E039CE2}">
      <dsp:nvSpPr>
        <dsp:cNvPr id="0" name=""/>
        <dsp:cNvSpPr/>
      </dsp:nvSpPr>
      <dsp:spPr>
        <a:xfrm>
          <a:off x="0" y="2365692"/>
          <a:ext cx="2476500" cy="7764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35128" rIns="176129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Wrote scripts</a:t>
          </a:r>
        </a:p>
      </dsp:txBody>
      <dsp:txXfrm>
        <a:off x="0" y="2365692"/>
        <a:ext cx="2476500" cy="776473"/>
      </dsp:txXfrm>
    </dsp:sp>
    <dsp:sp modelId="{2E0D13AF-3A85-4225-A1CE-754E0F88CB1B}">
      <dsp:nvSpPr>
        <dsp:cNvPr id="0" name=""/>
        <dsp:cNvSpPr/>
      </dsp:nvSpPr>
      <dsp:spPr>
        <a:xfrm>
          <a:off x="2476499" y="2365692"/>
          <a:ext cx="7429500" cy="776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41300" rIns="150705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 data</a:t>
          </a:r>
        </a:p>
      </dsp:txBody>
      <dsp:txXfrm>
        <a:off x="2476499" y="2365692"/>
        <a:ext cx="7429500" cy="776473"/>
      </dsp:txXfrm>
    </dsp:sp>
    <dsp:sp modelId="{553E6636-584E-4046-BF4E-0EFCE444CB19}">
      <dsp:nvSpPr>
        <dsp:cNvPr id="0" name=""/>
        <dsp:cNvSpPr/>
      </dsp:nvSpPr>
      <dsp:spPr>
        <a:xfrm rot="10800000">
          <a:off x="0" y="1183123"/>
          <a:ext cx="2476500" cy="11942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35128" rIns="176129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Retrieve malicious APK files:</a:t>
          </a:r>
        </a:p>
      </dsp:txBody>
      <dsp:txXfrm rot="-10800000">
        <a:off x="0" y="1183123"/>
        <a:ext cx="2476500" cy="776240"/>
      </dsp:txXfrm>
    </dsp:sp>
    <dsp:sp modelId="{24233573-22B3-4A1F-A668-AC35D71DF749}">
      <dsp:nvSpPr>
        <dsp:cNvPr id="0" name=""/>
        <dsp:cNvSpPr/>
      </dsp:nvSpPr>
      <dsp:spPr>
        <a:xfrm>
          <a:off x="2476499" y="1183123"/>
          <a:ext cx="7429500" cy="776240"/>
        </a:xfrm>
        <a:prstGeom prst="rect">
          <a:avLst/>
        </a:prstGeom>
        <a:solidFill>
          <a:schemeClr val="accent5">
            <a:tint val="40000"/>
            <a:alpha val="90000"/>
            <a:hueOff val="2571194"/>
            <a:satOff val="-15423"/>
            <a:lumOff val="-10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2571194"/>
              <a:satOff val="-15423"/>
              <a:lumOff val="-10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Utilized the Oracle VM </a:t>
          </a:r>
          <a:r>
            <a:rPr lang="en-US" sz="1200" kern="1200" dirty="0" err="1"/>
            <a:t>Virtualbox</a:t>
          </a:r>
          <a:r>
            <a:rPr lang="en-US" sz="1200" kern="1200" dirty="0"/>
            <a:t> for safety procedures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Downloaded online sample malicious APK files (from educational sites)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Used AAPT (from SDK tools in Android Studio) to dump the permissions</a:t>
          </a:r>
        </a:p>
      </dsp:txBody>
      <dsp:txXfrm>
        <a:off x="2476499" y="1183123"/>
        <a:ext cx="7429500" cy="776240"/>
      </dsp:txXfrm>
    </dsp:sp>
    <dsp:sp modelId="{80293C4B-14E0-41D6-96F9-FDA087D683CD}">
      <dsp:nvSpPr>
        <dsp:cNvPr id="0" name=""/>
        <dsp:cNvSpPr/>
      </dsp:nvSpPr>
      <dsp:spPr>
        <a:xfrm rot="10800000">
          <a:off x="0" y="555"/>
          <a:ext cx="2476500" cy="11942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35128" rIns="176129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Retrieve benign APK files:</a:t>
          </a:r>
        </a:p>
      </dsp:txBody>
      <dsp:txXfrm rot="-10800000">
        <a:off x="0" y="555"/>
        <a:ext cx="2476500" cy="776240"/>
      </dsp:txXfrm>
    </dsp:sp>
    <dsp:sp modelId="{91080E00-94B3-46FB-8ACE-81C2FA5B4162}">
      <dsp:nvSpPr>
        <dsp:cNvPr id="0" name=""/>
        <dsp:cNvSpPr/>
      </dsp:nvSpPr>
      <dsp:spPr>
        <a:xfrm>
          <a:off x="2476499" y="555"/>
          <a:ext cx="7429500" cy="776240"/>
        </a:xfrm>
        <a:prstGeom prst="rect">
          <a:avLst/>
        </a:prstGeom>
        <a:solidFill>
          <a:schemeClr val="accent5">
            <a:tint val="40000"/>
            <a:alpha val="90000"/>
            <a:hueOff val="5142387"/>
            <a:satOff val="-30847"/>
            <a:lumOff val="-218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5142387"/>
              <a:satOff val="-30847"/>
              <a:lumOff val="-21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Play Store extraction with </a:t>
          </a:r>
          <a:r>
            <a:rPr lang="en-US" sz="1200" kern="1200" dirty="0" err="1"/>
            <a:t>GPlayCli</a:t>
          </a:r>
          <a:r>
            <a:rPr lang="en-US" sz="1200" kern="1200" dirty="0"/>
            <a:t> tool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Used AAPT (from SDK tools in Android Studio) to dump the permission</a:t>
          </a:r>
        </a:p>
      </dsp:txBody>
      <dsp:txXfrm>
        <a:off x="2476499" y="555"/>
        <a:ext cx="7429500" cy="776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D532-B373-4D29-8874-F56D2703E071}">
      <dsp:nvSpPr>
        <dsp:cNvPr id="0" name=""/>
        <dsp:cNvSpPr/>
      </dsp:nvSpPr>
      <dsp:spPr>
        <a:xfrm>
          <a:off x="0" y="2577712"/>
          <a:ext cx="2476500" cy="5639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99568" rIns="17612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Gave data</a:t>
          </a:r>
        </a:p>
      </dsp:txBody>
      <dsp:txXfrm>
        <a:off x="0" y="2577712"/>
        <a:ext cx="2476500" cy="563940"/>
      </dsp:txXfrm>
    </dsp:sp>
    <dsp:sp modelId="{0E135C37-1511-4C83-BEE3-83D0CDBB99BC}">
      <dsp:nvSpPr>
        <dsp:cNvPr id="0" name=""/>
        <dsp:cNvSpPr/>
      </dsp:nvSpPr>
      <dsp:spPr>
        <a:xfrm>
          <a:off x="2476499" y="2577712"/>
          <a:ext cx="7429500" cy="563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train the model and plug into SVM algorithm</a:t>
          </a:r>
        </a:p>
      </dsp:txBody>
      <dsp:txXfrm>
        <a:off x="2476499" y="2577712"/>
        <a:ext cx="7429500" cy="563940"/>
      </dsp:txXfrm>
    </dsp:sp>
    <dsp:sp modelId="{03CBDEA2-144C-4803-AD48-1D6BA93B0C47}">
      <dsp:nvSpPr>
        <dsp:cNvPr id="0" name=""/>
        <dsp:cNvSpPr/>
      </dsp:nvSpPr>
      <dsp:spPr>
        <a:xfrm rot="10800000">
          <a:off x="0" y="1718830"/>
          <a:ext cx="2476500" cy="8673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99568" rIns="17612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Cross validations </a:t>
          </a:r>
        </a:p>
      </dsp:txBody>
      <dsp:txXfrm rot="-10800000">
        <a:off x="0" y="1718830"/>
        <a:ext cx="2476500" cy="563771"/>
      </dsp:txXfrm>
    </dsp:sp>
    <dsp:sp modelId="{E390BA11-DC56-48A8-97E2-FDAC955303B9}">
      <dsp:nvSpPr>
        <dsp:cNvPr id="0" name=""/>
        <dsp:cNvSpPr/>
      </dsp:nvSpPr>
      <dsp:spPr>
        <a:xfrm>
          <a:off x="2476499" y="1718830"/>
          <a:ext cx="7429500" cy="5637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see the fitness of algorithm</a:t>
          </a:r>
        </a:p>
      </dsp:txBody>
      <dsp:txXfrm>
        <a:off x="2476499" y="1718830"/>
        <a:ext cx="7429500" cy="563771"/>
      </dsp:txXfrm>
    </dsp:sp>
    <dsp:sp modelId="{4D2FB5FF-49F8-453C-83A9-9504BC3A1655}">
      <dsp:nvSpPr>
        <dsp:cNvPr id="0" name=""/>
        <dsp:cNvSpPr/>
      </dsp:nvSpPr>
      <dsp:spPr>
        <a:xfrm rot="10800000">
          <a:off x="0" y="859949"/>
          <a:ext cx="2476500" cy="8673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99568" rIns="17612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the Feature Vector (CSV file) </a:t>
          </a:r>
        </a:p>
      </dsp:txBody>
      <dsp:txXfrm rot="-10800000">
        <a:off x="0" y="859949"/>
        <a:ext cx="2476500" cy="563771"/>
      </dsp:txXfrm>
    </dsp:sp>
    <dsp:sp modelId="{CB111807-BFEB-4385-840D-AB13A4898717}">
      <dsp:nvSpPr>
        <dsp:cNvPr id="0" name=""/>
        <dsp:cNvSpPr/>
      </dsp:nvSpPr>
      <dsp:spPr>
        <a:xfrm>
          <a:off x="2476499" y="859949"/>
          <a:ext cx="7429500" cy="5637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pattern processing</a:t>
          </a:r>
        </a:p>
      </dsp:txBody>
      <dsp:txXfrm>
        <a:off x="2476499" y="859949"/>
        <a:ext cx="7429500" cy="563771"/>
      </dsp:txXfrm>
    </dsp:sp>
    <dsp:sp modelId="{190EC09D-82B3-42BE-B3AD-ACDD165B7426}">
      <dsp:nvSpPr>
        <dsp:cNvPr id="0" name=""/>
        <dsp:cNvSpPr/>
      </dsp:nvSpPr>
      <dsp:spPr>
        <a:xfrm rot="10800000">
          <a:off x="0" y="1068"/>
          <a:ext cx="2476500" cy="8673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129" tIns="99568" rIns="17612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Wrote two scripts </a:t>
          </a:r>
        </a:p>
      </dsp:txBody>
      <dsp:txXfrm rot="-10800000">
        <a:off x="0" y="1068"/>
        <a:ext cx="2476500" cy="563771"/>
      </dsp:txXfrm>
    </dsp:sp>
    <dsp:sp modelId="{A98144F3-1D0C-4A06-97D9-2F3BBB36E3B3}">
      <dsp:nvSpPr>
        <dsp:cNvPr id="0" name=""/>
        <dsp:cNvSpPr/>
      </dsp:nvSpPr>
      <dsp:spPr>
        <a:xfrm>
          <a:off x="2476499" y="1068"/>
          <a:ext cx="7429500" cy="5637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CSV to clean data</a:t>
          </a:r>
        </a:p>
      </dsp:txBody>
      <dsp:txXfrm>
        <a:off x="2476499" y="1068"/>
        <a:ext cx="7429500" cy="563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3B1C5-0B67-421B-AA0F-4984CC4CC455}" type="datetimeFigureOut">
              <a:rPr lang="en-US" smtClean="0"/>
              <a:t>5.16.2019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223F4-6370-4AE1-B45C-33396750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223F4-6370-4AE1-B45C-333967506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223F4-6370-4AE1-B45C-333967506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223F4-6370-4AE1-B45C-333967506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5.16.2019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5.16.2019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kkar8/Senior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B802-1828-4CA3-8DC1-E9E62CD5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12" y="1985962"/>
            <a:ext cx="10315576" cy="144303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FFFF"/>
                </a:solidFill>
              </a:rPr>
              <a:t>Senior Project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Machine Learning in Cyber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C25B-5FB0-4E39-AB7A-5849621C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412" y="3429000"/>
            <a:ext cx="2543176" cy="2874962"/>
          </a:xfrm>
        </p:spPr>
        <p:txBody>
          <a:bodyPr>
            <a:normAutofit fontScale="92500"/>
          </a:bodyPr>
          <a:lstStyle/>
          <a:p>
            <a:r>
              <a:rPr lang="en-US" sz="2800" u="sng" dirty="0"/>
              <a:t>Contributors: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Oakar</a:t>
            </a:r>
            <a:r>
              <a:rPr lang="en-US" sz="2400" dirty="0"/>
              <a:t> </a:t>
            </a:r>
            <a:r>
              <a:rPr lang="en-US" sz="2400" dirty="0" err="1"/>
              <a:t>KyAw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Thet</a:t>
            </a:r>
            <a:r>
              <a:rPr lang="en-US" sz="2400" dirty="0"/>
              <a:t> </a:t>
            </a:r>
            <a:r>
              <a:rPr lang="en-US" sz="2400" dirty="0" err="1"/>
              <a:t>Soe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Will Hang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Ocean Lu</a:t>
            </a:r>
          </a:p>
        </p:txBody>
      </p:sp>
    </p:spTree>
    <p:extLst>
      <p:ext uri="{BB962C8B-B14F-4D97-AF65-F5344CB8AC3E}">
        <p14:creationId xmlns:p14="http://schemas.microsoft.com/office/powerpoint/2010/main" val="215428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988-0596-405A-B746-9D915F5F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Results: Machine learning code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6417E3-863F-4832-B11F-8EF4DA3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" y="1376970"/>
            <a:ext cx="5822727" cy="516855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ECBB43-C980-483C-9173-B7A5698A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1376970"/>
            <a:ext cx="6099881" cy="5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8983-6E59-4E99-9FD3-D3E95DE1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7907-4615-458A-A6F2-66443D45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26D74D-B77D-45DA-B584-0C6CE98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Conclusion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55F2-C191-4A51-9F21-3EAF9EC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Satisfied with our results!</a:t>
            </a:r>
          </a:p>
          <a:p>
            <a:pPr lvl="1"/>
            <a:r>
              <a:rPr lang="en-US" dirty="0"/>
              <a:t>[true pos, true neg recap]</a:t>
            </a:r>
          </a:p>
          <a:p>
            <a:pPr lvl="1"/>
            <a:r>
              <a:rPr lang="en-US" dirty="0"/>
              <a:t>Great learning experience—learned how to decompress APK files and extract permissions</a:t>
            </a:r>
          </a:p>
          <a:p>
            <a:r>
              <a:rPr lang="en-US" sz="2000" dirty="0"/>
              <a:t>How we can improve:</a:t>
            </a:r>
          </a:p>
          <a:p>
            <a:pPr lvl="1"/>
            <a:r>
              <a:rPr lang="en-US" dirty="0"/>
              <a:t>Machine learning in general needs a lot of data</a:t>
            </a:r>
          </a:p>
          <a:p>
            <a:pPr lvl="1"/>
            <a:r>
              <a:rPr lang="en-US" dirty="0"/>
              <a:t>More data leads to more accurate results</a:t>
            </a:r>
          </a:p>
          <a:p>
            <a:r>
              <a:rPr lang="en-US" sz="2000" dirty="0"/>
              <a:t>Machine learning in cyber security does not necessarily need to solve our problems, but can help by being  effective with assistance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124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B8FA-1657-483E-804A-41F530654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Thank you for listening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65892-63B6-432F-8BA6-A074DEA2D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Questions?</a:t>
            </a:r>
          </a:p>
          <a:p>
            <a:pPr algn="ctr"/>
            <a:r>
              <a:rPr lang="en-US" dirty="0"/>
              <a:t>Reference: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https://github.com/oakkar8/Senior_Project</a:t>
            </a:r>
            <a:endParaRPr lang="en-US" dirty="0"/>
          </a:p>
          <a:p>
            <a:pPr algn="ctr"/>
            <a:r>
              <a:rPr lang="en-US" dirty="0"/>
              <a:t>Have a great summer! </a:t>
            </a:r>
          </a:p>
        </p:txBody>
      </p:sp>
    </p:spTree>
    <p:extLst>
      <p:ext uri="{BB962C8B-B14F-4D97-AF65-F5344CB8AC3E}">
        <p14:creationId xmlns:p14="http://schemas.microsoft.com/office/powerpoint/2010/main" val="32412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03DB-5BCC-4CF2-B4D9-98D4C8AF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E0D9-E434-447B-AD94-B6E5F788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Cyber security is the practice of protecting systems, networks, and programs from digital attacks</a:t>
            </a:r>
          </a:p>
          <a:p>
            <a:pPr>
              <a:lnSpc>
                <a:spcPct val="110000"/>
              </a:lnSpc>
            </a:pPr>
            <a:r>
              <a:rPr lang="en-US" dirty="0"/>
              <a:t>Machine learning gives computers the capability to learn without being explicitly programmed</a:t>
            </a:r>
          </a:p>
          <a:p>
            <a:pPr>
              <a:lnSpc>
                <a:spcPct val="110000"/>
              </a:lnSpc>
            </a:pPr>
            <a:r>
              <a:rPr lang="en-US" dirty="0"/>
              <a:t>Challenging because attackers are becoming more innovative</a:t>
            </a:r>
          </a:p>
          <a:p>
            <a:pPr>
              <a:lnSpc>
                <a:spcPct val="110000"/>
              </a:lnSpc>
            </a:pPr>
            <a:r>
              <a:rPr lang="en-US" dirty="0"/>
              <a:t>In today’s connected world, everyone benefits from cyber defense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2583B-D26F-4FBE-801F-79129684E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4" r="3" b="5609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1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63C2-FFA9-4EA8-B1BE-D5D7F3EF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58E8E1-6EC2-4ABA-A6B6-E005E4C81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6487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F53-6DDD-48A9-A734-2BE18F2C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Prior knowledge: Android APK  </a:t>
            </a:r>
          </a:p>
        </p:txBody>
      </p:sp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3B64E-342D-4971-A679-56FAFA30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47645"/>
            <a:ext cx="4635583" cy="2966773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FA65-8EE0-4C12-9A7F-0A67B01F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Android APK is the package file format used by the Android Operating System for distribution and installation of mobile apps</a:t>
            </a:r>
          </a:p>
          <a:p>
            <a:pPr>
              <a:lnSpc>
                <a:spcPct val="110000"/>
              </a:lnSpc>
            </a:pPr>
            <a:r>
              <a:rPr lang="en-US" dirty="0"/>
              <a:t>Android platform uses XML files provide basic configuration of the application (user interface)</a:t>
            </a:r>
          </a:p>
          <a:p>
            <a:pPr>
              <a:lnSpc>
                <a:spcPct val="110000"/>
              </a:lnSpc>
            </a:pPr>
            <a:r>
              <a:rPr lang="en-US" dirty="0"/>
              <a:t>AndroidManifest.XML provides essential information: startup class, available activities, and permissions required to run the app,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F53-6DDD-48A9-A734-2BE18F2C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Prior knowledge: Machine Learning</a:t>
            </a:r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94849269-B648-4278-B460-437F721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le:Kernel Machine.svg">
            <a:extLst>
              <a:ext uri="{FF2B5EF4-FFF2-40B4-BE49-F238E27FC236}">
                <a16:creationId xmlns:a16="http://schemas.microsoft.com/office/drawing/2014/main" id="{5DF7BBD5-FF29-4BE8-993B-E2CBA4F3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979" y="3682011"/>
            <a:ext cx="4635583" cy="2109190"/>
          </a:xfrm>
          <a:prstGeom prst="rect">
            <a:avLst/>
          </a:prstGeom>
          <a:solidFill>
            <a:srgbClr val="FFFFFF">
              <a:shade val="85000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750/0*0o8xIA4k3gXUDCFU.png">
            <a:extLst>
              <a:ext uri="{FF2B5EF4-FFF2-40B4-BE49-F238E27FC236}">
                <a16:creationId xmlns:a16="http://schemas.microsoft.com/office/drawing/2014/main" id="{D26AE071-3FC7-4FB7-83B5-E93B9302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28" y="1144239"/>
            <a:ext cx="2231342" cy="2201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108A22-56AA-46DE-A01E-689404435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205" y="1148730"/>
            <a:ext cx="2237357" cy="2192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FA65-8EE0-4C12-9A7F-0A67B01F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Machine learning represented by decision tree, evaluated by accuracy, and optimized search processes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Support Vector Machine (SVM) algorithm: finds a hyperplane n an N-dimensional space (N = # of features) that distinctly classifies the data points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Random Forest (RF): ensembled learning method for classification, regression and other tasks that operates by constructing a multitude of decision trees at training time and outputting the class</a:t>
            </a:r>
          </a:p>
        </p:txBody>
      </p:sp>
    </p:spTree>
    <p:extLst>
      <p:ext uri="{BB962C8B-B14F-4D97-AF65-F5344CB8AC3E}">
        <p14:creationId xmlns:p14="http://schemas.microsoft.com/office/powerpoint/2010/main" val="17464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5102-6878-4912-ADD9-2EAF5A42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Developer tools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470F6C-9EEE-4CCB-84A8-C65D354EC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594450"/>
              </p:ext>
            </p:extLst>
          </p:nvPr>
        </p:nvGraphicFramePr>
        <p:xfrm>
          <a:off x="2748438" y="1802448"/>
          <a:ext cx="6691947" cy="414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3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42C6-EDCB-4B5E-A383-FE0A3DDE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Procedure: APK file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EF36EF-EAB0-486D-BEDE-30CA3315D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612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538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42C6-EDCB-4B5E-A383-FE0A3DDE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Procedure: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EF36EF-EAB0-486D-BEDE-30CA3315D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2125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791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044A-12CD-4C1B-975E-7E7AC4E6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Results: Permissions extracted for </a:t>
            </a:r>
            <a:r>
              <a:rPr lang="en-US" dirty="0" err="1"/>
              <a:t>apk</a:t>
            </a:r>
            <a:endParaRPr lang="en-US" dirty="0"/>
          </a:p>
        </p:txBody>
      </p:sp>
      <p:pic>
        <p:nvPicPr>
          <p:cNvPr id="4" name="Picture 3" descr="A black and silver text on a white background&#10;&#10;Description automatically generated">
            <a:extLst>
              <a:ext uri="{FF2B5EF4-FFF2-40B4-BE49-F238E27FC236}">
                <a16:creationId xmlns:a16="http://schemas.microsoft.com/office/drawing/2014/main" id="{BAB09488-3392-476E-BAEE-B1C4A259F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r="30"/>
          <a:stretch/>
        </p:blipFill>
        <p:spPr>
          <a:xfrm>
            <a:off x="1009533" y="975360"/>
            <a:ext cx="10169755" cy="57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540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Circuit</vt:lpstr>
      <vt:lpstr>Senior Project Machine Learning in Cyber security</vt:lpstr>
      <vt:lpstr>Objective</vt:lpstr>
      <vt:lpstr>Abstract</vt:lpstr>
      <vt:lpstr>Prior knowledge: Android APK  </vt:lpstr>
      <vt:lpstr>Prior knowledge: Machine Learning</vt:lpstr>
      <vt:lpstr>Developer tools</vt:lpstr>
      <vt:lpstr>Procedure: APK file extraction</vt:lpstr>
      <vt:lpstr>Procedure: Machine Learning</vt:lpstr>
      <vt:lpstr>Results: Permissions extracted for apk</vt:lpstr>
      <vt:lpstr>Results: Machine learning code</vt:lpstr>
      <vt:lpstr>Results: Confusion Matrix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Machine Learning in Cyber security</dc:title>
  <dc:creator>Ocean S. Lu</dc:creator>
  <cp:lastModifiedBy>Ocean S. Lu</cp:lastModifiedBy>
  <cp:revision>14</cp:revision>
  <dcterms:created xsi:type="dcterms:W3CDTF">2019-05-16T22:10:51Z</dcterms:created>
  <dcterms:modified xsi:type="dcterms:W3CDTF">2019-05-16T22:23:24Z</dcterms:modified>
</cp:coreProperties>
</file>