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ธนิก วิรัชกุล" initials="ธว" lastIdx="1" clrIdx="0">
    <p:extLst>
      <p:ext uri="{19B8F6BF-5375-455C-9EA6-DF929625EA0E}">
        <p15:presenceInfo xmlns:p15="http://schemas.microsoft.com/office/powerpoint/2012/main" userId="c1e295d3a94cbb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95FB9-D1F1-4247-9CED-DEAF0CCA171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3852E1D-9ED6-491C-A6AC-168C2ABA6774}" type="pres">
      <dgm:prSet presAssocID="{5EA95FB9-D1F1-4247-9CED-DEAF0CCA1715}" presName="linearFlow" presStyleCnt="0">
        <dgm:presLayoutVars>
          <dgm:resizeHandles val="exact"/>
        </dgm:presLayoutVars>
      </dgm:prSet>
      <dgm:spPr/>
    </dgm:pt>
  </dgm:ptLst>
  <dgm:cxnLst>
    <dgm:cxn modelId="{B1368327-32DE-4C7C-A8F4-2968B587D9B4}" type="presOf" srcId="{5EA95FB9-D1F1-4247-9CED-DEAF0CCA1715}" destId="{33852E1D-9ED6-491C-A6AC-168C2ABA677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th-TH" sz="6000" dirty="0"/>
              <a:t>เติมน้ำให้สัตว์เลี้ยงอัตโนมัติ</a:t>
            </a:r>
            <a:endParaRPr lang="en-US" sz="6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792F-1272-4D86-BBED-3427161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ที่มาของโครงงาน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0F7A-2751-485F-9F54-DAC1682B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- เนื่องจากน้ำในชามของสัตว์เลี้ยงมีปริมาณน้อยและต้องคอยเติมตลอด </a:t>
            </a:r>
          </a:p>
          <a:p>
            <a:r>
              <a:rPr lang="th-TH" dirty="0"/>
              <a:t>- หากเราไม่อยู่บ้าน ระบบนี้จะสามารถช่วยให้เราไม่ต้องกังวลเรื่องน้ำหมดอีกต่อไป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481-E7B7-415B-8308-FF141B18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อุปกรณ์และซอฟแวร์ที่ใช้งาน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0D63-AD6A-459E-8070-46D6CADE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Raspberry Pie</a:t>
            </a:r>
            <a:endParaRPr lang="th-TH" dirty="0"/>
          </a:p>
          <a:p>
            <a:r>
              <a:rPr lang="en-US" dirty="0"/>
              <a:t>- ESP8266</a:t>
            </a:r>
          </a:p>
          <a:p>
            <a:r>
              <a:rPr lang="en-US" dirty="0"/>
              <a:t>- Servo motor</a:t>
            </a:r>
          </a:p>
          <a:p>
            <a:r>
              <a:rPr lang="en-US" dirty="0"/>
              <a:t>- ultrasonic sensor</a:t>
            </a:r>
          </a:p>
          <a:p>
            <a:r>
              <a:rPr lang="en-US" dirty="0"/>
              <a:t>- Relay</a:t>
            </a:r>
          </a:p>
          <a:p>
            <a:r>
              <a:rPr lang="en-US" dirty="0"/>
              <a:t>- </a:t>
            </a:r>
            <a:r>
              <a:rPr lang="th-TH" dirty="0"/>
              <a:t>วาวล์น้ำ</a:t>
            </a:r>
          </a:p>
          <a:p>
            <a:r>
              <a:rPr lang="en-US" dirty="0"/>
              <a:t>- Pump</a:t>
            </a:r>
          </a:p>
        </p:txBody>
      </p:sp>
    </p:spTree>
    <p:extLst>
      <p:ext uri="{BB962C8B-B14F-4D97-AF65-F5344CB8AC3E}">
        <p14:creationId xmlns:p14="http://schemas.microsoft.com/office/powerpoint/2010/main" val="10296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FF8-5E2E-4D29-94A3-EE6C3807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การออกแบบ ภาพรวม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BC460A-8259-46BC-A25C-577114A0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93" y="2178928"/>
            <a:ext cx="3253068" cy="380759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ECAB33-3AA5-49F4-9264-CF231EA5E139}"/>
              </a:ext>
            </a:extLst>
          </p:cNvPr>
          <p:cNvSpPr/>
          <p:nvPr/>
        </p:nvSpPr>
        <p:spPr>
          <a:xfrm>
            <a:off x="2642532" y="3594683"/>
            <a:ext cx="964734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C299C-5165-4B7B-8B81-381D37CC5D53}"/>
              </a:ext>
            </a:extLst>
          </p:cNvPr>
          <p:cNvSpPr/>
          <p:nvPr/>
        </p:nvSpPr>
        <p:spPr>
          <a:xfrm>
            <a:off x="3477235" y="4173523"/>
            <a:ext cx="67112" cy="134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86B26E-62A7-473D-A9E2-BF324FCC6B78}"/>
              </a:ext>
            </a:extLst>
          </p:cNvPr>
          <p:cNvCxnSpPr/>
          <p:nvPr/>
        </p:nvCxnSpPr>
        <p:spPr>
          <a:xfrm>
            <a:off x="2642532" y="3179428"/>
            <a:ext cx="0" cy="218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441403-830B-4DEC-BD57-9ABFAA5A7642}"/>
              </a:ext>
            </a:extLst>
          </p:cNvPr>
          <p:cNvCxnSpPr>
            <a:cxnSpLocks/>
          </p:cNvCxnSpPr>
          <p:nvPr/>
        </p:nvCxnSpPr>
        <p:spPr>
          <a:xfrm>
            <a:off x="2642532" y="536895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CA03BA3-5D17-49F2-ACC0-AB2B5C2E46B9}"/>
              </a:ext>
            </a:extLst>
          </p:cNvPr>
          <p:cNvSpPr/>
          <p:nvPr/>
        </p:nvSpPr>
        <p:spPr>
          <a:xfrm>
            <a:off x="2994870" y="5033394"/>
            <a:ext cx="964731" cy="13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A13662-D534-4866-ACB4-96836B42F11F}"/>
              </a:ext>
            </a:extLst>
          </p:cNvPr>
          <p:cNvSpPr/>
          <p:nvPr/>
        </p:nvSpPr>
        <p:spPr>
          <a:xfrm>
            <a:off x="3196206" y="5120641"/>
            <a:ext cx="520117" cy="46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D71D16B5-E821-4837-8073-E43B7ECFE761}"/>
              </a:ext>
            </a:extLst>
          </p:cNvPr>
          <p:cNvSpPr/>
          <p:nvPr/>
        </p:nvSpPr>
        <p:spPr>
          <a:xfrm rot="10800000">
            <a:off x="3217177" y="5180197"/>
            <a:ext cx="499143" cy="11324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4ACA819-3F76-4E9B-B30E-A609DE8D800F}"/>
              </a:ext>
            </a:extLst>
          </p:cNvPr>
          <p:cNvSpPr/>
          <p:nvPr/>
        </p:nvSpPr>
        <p:spPr>
          <a:xfrm>
            <a:off x="2776756" y="3724712"/>
            <a:ext cx="218106" cy="18455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E7D1DFF-F4F8-482F-B295-DBEACA939C39}"/>
              </a:ext>
            </a:extLst>
          </p:cNvPr>
          <p:cNvSpPr/>
          <p:nvPr/>
        </p:nvSpPr>
        <p:spPr>
          <a:xfrm>
            <a:off x="3196206" y="3808602"/>
            <a:ext cx="411060" cy="364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4FD6D727-9F3D-42F6-8150-92A947494BA5}"/>
              </a:ext>
            </a:extLst>
          </p:cNvPr>
          <p:cNvSpPr/>
          <p:nvPr/>
        </p:nvSpPr>
        <p:spPr>
          <a:xfrm>
            <a:off x="2013358" y="3607263"/>
            <a:ext cx="1258345" cy="29781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EC75B6A0-0629-49F0-A6BC-6F3E55338752}"/>
              </a:ext>
            </a:extLst>
          </p:cNvPr>
          <p:cNvSpPr/>
          <p:nvPr/>
        </p:nvSpPr>
        <p:spPr>
          <a:xfrm>
            <a:off x="3401736" y="3991062"/>
            <a:ext cx="75499" cy="10695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F874ED6-86C4-4EFE-97D8-5047A04B1EF7}"/>
              </a:ext>
            </a:extLst>
          </p:cNvPr>
          <p:cNvSpPr/>
          <p:nvPr/>
        </p:nvSpPr>
        <p:spPr>
          <a:xfrm>
            <a:off x="3217176" y="4173522"/>
            <a:ext cx="67102" cy="784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9AFC-94E2-49AC-B7B0-1535B86B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5535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0D964-1261-4BF9-9AA6-6041865EE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76539"/>
              </p:ext>
            </p:extLst>
          </p:nvPr>
        </p:nvGraphicFramePr>
        <p:xfrm>
          <a:off x="1096963" y="1887522"/>
          <a:ext cx="10058400" cy="398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BD3CE6-0026-4C21-9FE7-FE47A92276F5}"/>
              </a:ext>
            </a:extLst>
          </p:cNvPr>
          <p:cNvCxnSpPr>
            <a:stCxn id="12" idx="3"/>
          </p:cNvCxnSpPr>
          <p:nvPr/>
        </p:nvCxnSpPr>
        <p:spPr>
          <a:xfrm flipV="1">
            <a:off x="5374481" y="4335112"/>
            <a:ext cx="1091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4A42AC-F808-4F54-898D-07E066D73273}"/>
              </a:ext>
            </a:extLst>
          </p:cNvPr>
          <p:cNvGrpSpPr/>
          <p:nvPr/>
        </p:nvGrpSpPr>
        <p:grpSpPr>
          <a:xfrm>
            <a:off x="3746142" y="1986941"/>
            <a:ext cx="4699716" cy="3782625"/>
            <a:chOff x="2413905" y="2048388"/>
            <a:chExt cx="4699716" cy="3782625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B9263AA-04FB-4BB2-8CD0-ED6F79DC11FC}"/>
                </a:ext>
              </a:extLst>
            </p:cNvPr>
            <p:cNvSpPr/>
            <p:nvPr/>
          </p:nvSpPr>
          <p:spPr>
            <a:xfrm>
              <a:off x="2413905" y="2937000"/>
              <a:ext cx="1794502" cy="7297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รับค่าจากเซ็นเซอร์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B60621-DFBF-46F8-82B8-E695AA91755B}"/>
                </a:ext>
              </a:extLst>
            </p:cNvPr>
            <p:cNvSpPr/>
            <p:nvPr/>
          </p:nvSpPr>
          <p:spPr>
            <a:xfrm>
              <a:off x="4307122" y="4162944"/>
              <a:ext cx="562062" cy="155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false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35D6B7-382B-46FD-A0EF-0C0E39C61D13}"/>
                </a:ext>
              </a:extLst>
            </p:cNvPr>
            <p:cNvGrpSpPr/>
            <p:nvPr/>
          </p:nvGrpSpPr>
          <p:grpSpPr>
            <a:xfrm>
              <a:off x="2521345" y="2048388"/>
              <a:ext cx="4592276" cy="3782625"/>
              <a:chOff x="2521345" y="2048388"/>
              <a:chExt cx="4592276" cy="37826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0D6428-A95F-439B-BAC1-21134DC3626F}"/>
                  </a:ext>
                </a:extLst>
              </p:cNvPr>
              <p:cNvSpPr/>
              <p:nvPr/>
            </p:nvSpPr>
            <p:spPr>
              <a:xfrm>
                <a:off x="2905829" y="2048388"/>
                <a:ext cx="927940" cy="5036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Start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60380A-B0EF-4362-A3F6-C363559F4FC6}"/>
                  </a:ext>
                </a:extLst>
              </p:cNvPr>
              <p:cNvCxnSpPr/>
              <p:nvPr/>
            </p:nvCxnSpPr>
            <p:spPr>
              <a:xfrm>
                <a:off x="3369799" y="2551990"/>
                <a:ext cx="0" cy="385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1BDB6A-5D45-47D1-BB63-73728D7EDB1A}"/>
                  </a:ext>
                </a:extLst>
              </p:cNvPr>
              <p:cNvCxnSpPr>
                <a:stCxn id="8" idx="4"/>
              </p:cNvCxnSpPr>
              <p:nvPr/>
            </p:nvCxnSpPr>
            <p:spPr>
              <a:xfrm>
                <a:off x="3311156" y="3666780"/>
                <a:ext cx="0" cy="270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1736526F-6780-403C-9F74-CE5339EE964F}"/>
                  </a:ext>
                </a:extLst>
              </p:cNvPr>
              <p:cNvSpPr/>
              <p:nvPr/>
            </p:nvSpPr>
            <p:spPr>
              <a:xfrm>
                <a:off x="2580068" y="3942340"/>
                <a:ext cx="1462176" cy="90843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Distance &gt; 10 CM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6EA5F1-A01F-4C46-A9EC-95F250B25A6F}"/>
                  </a:ext>
                </a:extLst>
              </p:cNvPr>
              <p:cNvSpPr/>
              <p:nvPr/>
            </p:nvSpPr>
            <p:spPr>
              <a:xfrm>
                <a:off x="2617193" y="4832657"/>
                <a:ext cx="562062" cy="155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true</a:t>
                </a:r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6F99FBCE-B460-4C39-9415-8D28893E9076}"/>
                  </a:ext>
                </a:extLst>
              </p:cNvPr>
              <p:cNvSpPr/>
              <p:nvPr/>
            </p:nvSpPr>
            <p:spPr>
              <a:xfrm>
                <a:off x="2521345" y="5126339"/>
                <a:ext cx="1400962" cy="704674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เปิดปั้ม</a:t>
                </a:r>
                <a:endParaRPr lang="en-US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7E41AFE7-3429-45AE-918B-E7CAB79608E6}"/>
                  </a:ext>
                </a:extLst>
              </p:cNvPr>
              <p:cNvSpPr/>
              <p:nvPr/>
            </p:nvSpPr>
            <p:spPr>
              <a:xfrm>
                <a:off x="5083890" y="4044222"/>
                <a:ext cx="1400962" cy="704674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ปิดปั้ม</a:t>
                </a:r>
                <a:endParaRPr lang="en-US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B5487C7-79E1-4CE7-AD76-C020338CADC9}"/>
                  </a:ext>
                </a:extLst>
              </p:cNvPr>
              <p:cNvCxnSpPr>
                <a:stCxn id="12" idx="2"/>
              </p:cNvCxnSpPr>
              <p:nvPr/>
            </p:nvCxnSpPr>
            <p:spPr>
              <a:xfrm>
                <a:off x="3311156" y="4850779"/>
                <a:ext cx="0" cy="275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F64605B-0ADB-4502-A224-24F253E6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6115" y="2744495"/>
                <a:ext cx="24777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978EE68-3C26-4A6C-935C-8CC2C6E415A5}"/>
                  </a:ext>
                </a:extLst>
              </p:cNvPr>
              <p:cNvCxnSpPr>
                <a:stCxn id="17" idx="1"/>
              </p:cNvCxnSpPr>
              <p:nvPr/>
            </p:nvCxnSpPr>
            <p:spPr>
              <a:xfrm flipH="1" flipV="1">
                <a:off x="5872294" y="2744495"/>
                <a:ext cx="161" cy="1299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BE11EE1-9350-40CC-9799-5B274AD591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4504" y="2628447"/>
                <a:ext cx="36941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5ED0B3-5AF5-4C01-ACEA-73D6EA7D8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88537" y="2628448"/>
                <a:ext cx="24864" cy="2850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B738042-15DF-401F-AECB-64FBBC8E4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3769" y="5459996"/>
                <a:ext cx="32798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98353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{0E267EE0-3E92-4F81-8169-701F181B2DBE}tf56160789_win32</Template>
  <TotalTime>589</TotalTime>
  <Words>89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เติมน้ำให้สัตว์เลี้ยงอัตโนมัติ</vt:lpstr>
      <vt:lpstr>ที่มาของโครงงาน</vt:lpstr>
      <vt:lpstr>อุปกรณ์และซอฟแวร์ที่ใช้งาน</vt:lpstr>
      <vt:lpstr>การออกแบบ ภาพรวม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เติมน้ำแมวอัตโนมัติ</dc:title>
  <dc:creator>ธนิก วิรัชกุล</dc:creator>
  <cp:lastModifiedBy>ธนิก วิรัชกุล</cp:lastModifiedBy>
  <cp:revision>11</cp:revision>
  <dcterms:created xsi:type="dcterms:W3CDTF">2021-06-22T15:00:19Z</dcterms:created>
  <dcterms:modified xsi:type="dcterms:W3CDTF">2021-07-22T12:39:13Z</dcterms:modified>
</cp:coreProperties>
</file>