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04B21-6734-43A4-B37C-E71E76E8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BE0E9-85FD-44A0-8F1D-095379FD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723E-9902-4CB6-BCBC-D53524A1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F1D4A-8411-4621-91CC-45E88B2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07E8D-9998-48ED-86E7-D8B6D61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BC7D8-2401-493D-8915-06FDD7A4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1D4AA-7C9B-44B5-A6F8-A4F2B391E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EA227-EB3F-4861-AA1B-A846E480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4DA34-348B-4F1B-8E30-77BED065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5AB33-BD3C-4BE3-94BA-E8926E5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2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C6319-CC35-4D6F-B815-436E766E5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D50C6-E089-45B4-9CE5-F200FED61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7C603-3596-4012-881C-585BFECA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9583F-84FF-40F8-967E-C10E04F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C60D-3EC6-4F63-9094-7864832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25FB-3803-4EB9-835E-913EEB5D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BA268-9E5C-4E3B-BC3E-C507E3AF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5ECE3-BEF2-4B2B-8ABD-767AE37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39532-D20A-4EFA-AA8D-D09CB7E5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75F24-0949-49EE-9796-08F6C398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5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BB40-BC3E-4725-BA60-4E3BF80B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1DE6D-3388-40CF-A4D5-79557846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2F9B-D822-4231-A273-242B95AB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B9023-F695-4D6F-A91E-251C737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B94EE-1233-4BFA-8DCC-38FB0D4B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70B2C-4802-4FB1-A590-0E557A8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8D4BD-C8CB-4C29-8744-2BBD94676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8CA65-A56F-47CF-9059-0A0D2C7F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9050E-F714-4F6B-9436-BF7F6A7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0AD2B-F3A0-43B8-89A9-E5F1B3AE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B7B36-B662-4067-88B0-5F60A07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CE9B-D9A9-49BC-9756-7DFCD5A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5F1AA-CAB6-443F-9F97-3D1BCCD9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F201-3EB1-44AB-9E66-4D59AF9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2EFE6-CC63-43F4-A894-DCDAC6F3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76A33-197E-4349-B116-87F6D30A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CEA2B7-0AEC-42D2-A428-0C5E2327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4B917-9ABD-4D11-AD16-079A4A74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E5095-26E0-498A-BBE0-B8E1BBD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9742-048D-4206-A9B0-446710B3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264ED-022B-45AB-9ABC-28A59510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9373F-EA4D-4E2C-B7B8-9F85401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A4662-DAEF-4159-9551-4E7B3DA8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4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C9C4B-77A2-4B03-BFAB-73188947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CA52D7-3A37-42E8-9726-27D02DBE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937A4-473C-4F25-9DC6-AFAB7A4F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F008-C12C-482F-9E03-330F1DF5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12843-2F42-4B48-BE69-0EF37693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E0295-F734-4FC7-9AC3-97D9B31E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99DF20-C646-4C14-B867-CF3E894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B67B6-D73C-427C-B88B-604A2214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26B4A-FAB0-44D0-A077-B4D53948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3B10C-915A-44F1-89F7-E88DEA47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A76E3-691E-4C2E-9FE9-F3DAC7DA6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0CFD-FCF0-4997-BF6A-E21D3261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0A3EF-23B2-40D3-A9E6-85E87673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77601-3700-4A09-AD27-B46AC747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4E10E-1B09-469E-A296-37AF280C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9697F-0DFE-467F-9A8D-6C817ACD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6F16E-F2D4-4A8A-804C-2AF51342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6C045-6E82-44EE-B4BB-A40B821E9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EB65-68CF-4D48-A838-2A8BB9D8AC68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4449E-8AF1-43B2-BE3B-F44D0BB9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EBA3F-BA07-4610-825E-48013863E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6571-A8A5-4670-ADA6-AC52A427A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FECF7-7C91-452D-9D34-40CA274C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320"/>
            <a:ext cx="9144000" cy="2387600"/>
          </a:xfrm>
        </p:spPr>
        <p:txBody>
          <a:bodyPr/>
          <a:lstStyle/>
          <a:p>
            <a:r>
              <a:rPr lang="en-US" altLang="zh-CN" dirty="0"/>
              <a:t>ROCKOA</a:t>
            </a:r>
            <a:r>
              <a:rPr lang="zh-CN" altLang="en-US" dirty="0"/>
              <a:t>渗透报告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漏洞详解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9CA623-E293-4A6C-A53E-6ACAF2CB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77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汇报人：彭重严 蔡俊杰</a:t>
            </a:r>
          </a:p>
          <a:p>
            <a:endParaRPr lang="en-US" altLang="zh-CN" dirty="0"/>
          </a:p>
          <a:p>
            <a:r>
              <a:rPr lang="zh-CN" altLang="en-US" dirty="0"/>
              <a:t>交的</a:t>
            </a:r>
            <a:r>
              <a:rPr lang="en-US" altLang="zh-CN" dirty="0"/>
              <a:t>flag</a:t>
            </a:r>
            <a:r>
              <a:rPr lang="zh-CN" altLang="en-US" dirty="0"/>
              <a:t>都不队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成员：蔡俊杰 彭重严 杨琴 李义鹏 黄博文 杨静怡 熊友琼 易小露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46A9-A515-4245-9F06-7BB6D3E2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登录页面</a:t>
            </a:r>
            <a:r>
              <a:rPr lang="en-US" altLang="zh-CN" dirty="0"/>
              <a:t>——</a:t>
            </a:r>
            <a:r>
              <a:rPr lang="zh-CN" altLang="en-US" dirty="0"/>
              <a:t>弱口令暴力破解漏洞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12BB2-D351-40A8-A5E9-920700E7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6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因为登录页面不存在登录验证，所以可以直接爆破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burp suite</a:t>
            </a:r>
            <a:r>
              <a:rPr lang="zh-CN" altLang="en-US" dirty="0"/>
              <a:t>抓取登录时发送的</a:t>
            </a:r>
            <a:r>
              <a:rPr lang="en-US" altLang="zh-CN" dirty="0"/>
              <a:t>http</a:t>
            </a:r>
            <a:r>
              <a:rPr lang="zh-CN" altLang="en-US" dirty="0"/>
              <a:t>请求包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将密码设置为爆破字段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设置字典，开始爆破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B26DD-E6EC-4BC8-9DB8-91382FE3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4" y="3997253"/>
            <a:ext cx="5725026" cy="2452089"/>
          </a:xfrm>
          <a:prstGeom prst="rect">
            <a:avLst/>
          </a:prstGeom>
        </p:spPr>
      </p:pic>
      <p:pic>
        <p:nvPicPr>
          <p:cNvPr id="1027" name="图片 11">
            <a:extLst>
              <a:ext uri="{FF2B5EF4-FFF2-40B4-BE49-F238E27FC236}">
                <a16:creationId xmlns:a16="http://schemas.microsoft.com/office/drawing/2014/main" id="{192C34D3-7CF9-4AE2-9589-E800EEFB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81" y="3070746"/>
            <a:ext cx="5406973" cy="348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1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AB55-FE42-46CD-91A4-45CEC3D3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新增界面</a:t>
            </a:r>
            <a:r>
              <a:rPr lang="en-US" altLang="zh-CN" dirty="0"/>
              <a:t>——SQL</a:t>
            </a:r>
            <a:r>
              <a:rPr lang="zh-CN" altLang="en-US" dirty="0"/>
              <a:t>注入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BEC3E-8DA5-4277-85CD-A69B6258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burp suite</a:t>
            </a:r>
            <a:r>
              <a:rPr lang="zh-CN" altLang="en-US" dirty="0"/>
              <a:t>抓取对应位置的</a:t>
            </a:r>
            <a:r>
              <a:rPr lang="en-US" altLang="zh-CN" dirty="0"/>
              <a:t>http</a:t>
            </a:r>
            <a:r>
              <a:rPr lang="zh-CN" altLang="en-US" dirty="0"/>
              <a:t>请求包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将请求包保存到文件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sqlmap</a:t>
            </a:r>
            <a:r>
              <a:rPr lang="zh-CN" altLang="en-US" dirty="0"/>
              <a:t>对漏洞进行利用，实现信息搜集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r>
              <a:rPr lang="en-US" altLang="zh-CN" dirty="0" err="1"/>
              <a:t>sql</a:t>
            </a:r>
            <a:r>
              <a:rPr lang="zh-CN" altLang="en-US" dirty="0"/>
              <a:t>代码没有对输入的内容进行合法性判断，导致攻击者可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以构造某些特殊的输入使得</a:t>
            </a:r>
            <a:r>
              <a:rPr lang="en-US" altLang="zh-CN" dirty="0" err="1"/>
              <a:t>sql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并不是按照系统设定的规则执行。</a:t>
            </a:r>
          </a:p>
        </p:txBody>
      </p:sp>
      <p:pic>
        <p:nvPicPr>
          <p:cNvPr id="2050" name="图片 21">
            <a:extLst>
              <a:ext uri="{FF2B5EF4-FFF2-40B4-BE49-F238E27FC236}">
                <a16:creationId xmlns:a16="http://schemas.microsoft.com/office/drawing/2014/main" id="{FDFE26E4-AC4D-43FB-BD6C-AE395642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48" y="413622"/>
            <a:ext cx="3868927" cy="292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20">
            <a:extLst>
              <a:ext uri="{FF2B5EF4-FFF2-40B4-BE49-F238E27FC236}">
                <a16:creationId xmlns:a16="http://schemas.microsoft.com/office/drawing/2014/main" id="{F9993351-2FA4-46C3-85E0-0743BEC91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573" y="4490227"/>
            <a:ext cx="54006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13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090E-1DEE-4109-B67E-271442C4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通讯录</a:t>
            </a:r>
            <a:r>
              <a:rPr lang="en-US" altLang="zh-CN" dirty="0"/>
              <a:t>——CSRF</a:t>
            </a:r>
            <a:r>
              <a:rPr lang="zh-CN" altLang="en-US" dirty="0"/>
              <a:t>跨站请求伪造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49823-E442-4FD0-83BF-B2FAD381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burp suite</a:t>
            </a:r>
            <a:r>
              <a:rPr lang="zh-CN" altLang="en-US" dirty="0"/>
              <a:t>进行抓包获取需要伪造的请求数据包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生成</a:t>
            </a:r>
            <a:r>
              <a:rPr lang="en-US" altLang="zh-CN" dirty="0"/>
              <a:t>CSRF</a:t>
            </a:r>
            <a:r>
              <a:rPr lang="zh-CN" altLang="en-US" dirty="0"/>
              <a:t>验证脚本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设置陷阱，诱惑受害者上当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当受害者落入陷阱后，</a:t>
            </a:r>
            <a:r>
              <a:rPr lang="en-US" altLang="zh-CN" dirty="0"/>
              <a:t>CSRF</a:t>
            </a:r>
            <a:r>
              <a:rPr lang="zh-CN" altLang="en-US" dirty="0"/>
              <a:t>会自动触发达到相应的操作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原理：为了用户良好的体验，大多数网站对用户的</a:t>
            </a:r>
            <a:r>
              <a:rPr lang="en-US" altLang="zh-CN" dirty="0"/>
              <a:t>cookie</a:t>
            </a:r>
            <a:r>
              <a:rPr lang="zh-CN" altLang="en-US" dirty="0"/>
              <a:t>设定的存活时间比较长，当攻击者构造非用户本意的请求，并诱骗用户点击，由于用户的</a:t>
            </a:r>
            <a:r>
              <a:rPr lang="en-US" altLang="zh-CN" dirty="0"/>
              <a:t>cookie</a:t>
            </a:r>
            <a:r>
              <a:rPr lang="zh-CN" altLang="en-US" dirty="0"/>
              <a:t>仍然存在，服务器会误认为这是一个合法的请求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解决方案：添加</a:t>
            </a:r>
            <a:r>
              <a:rPr lang="en-US" altLang="zh-CN" dirty="0"/>
              <a:t>token</a:t>
            </a:r>
            <a:r>
              <a:rPr lang="zh-CN" altLang="en-US" dirty="0"/>
              <a:t>令牌</a:t>
            </a:r>
          </a:p>
        </p:txBody>
      </p:sp>
    </p:spTree>
    <p:extLst>
      <p:ext uri="{BB962C8B-B14F-4D97-AF65-F5344CB8AC3E}">
        <p14:creationId xmlns:p14="http://schemas.microsoft.com/office/powerpoint/2010/main" val="27067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B2B6-E479-47E6-9209-3C99210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项目管理模块</a:t>
            </a:r>
            <a:r>
              <a:rPr lang="en-US" altLang="zh-CN" dirty="0"/>
              <a:t>——XSS</a:t>
            </a:r>
            <a:r>
              <a:rPr lang="zh-CN" altLang="en-US" dirty="0"/>
              <a:t>跨站脚本攻击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FDFFE-F678-47CC-938E-9A9E17E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新增项目，在“项目名称”输入框中引入</a:t>
            </a:r>
            <a:r>
              <a:rPr lang="en-US" altLang="zh-CN" dirty="0"/>
              <a:t>beef-</a:t>
            </a:r>
            <a:r>
              <a:rPr lang="en-US" altLang="zh-CN" dirty="0" err="1"/>
              <a:t>xss</a:t>
            </a:r>
            <a:r>
              <a:rPr lang="zh-CN" altLang="en-US" dirty="0"/>
              <a:t>的</a:t>
            </a:r>
            <a:r>
              <a:rPr lang="en-US" altLang="zh-CN" dirty="0"/>
              <a:t>hook.js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发布项目，然后等待受害者打开项目详情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受害者打开后，此时即可收集其账户下的各种信息，还可以对其发送各种攻击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XSS</a:t>
            </a:r>
            <a:r>
              <a:rPr lang="zh-CN" altLang="en-US" dirty="0"/>
              <a:t>原理：网站开发的时候在关键位置没有对常用命令进行转义，攻击者可在这些位置插入一些恶意脚本，传送到服务器后会加载执行，以达到攻击的目的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87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367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ROCKOA渗透报告 ——漏洞详解</vt:lpstr>
      <vt:lpstr>登录页面——弱口令暴力破解漏洞</vt:lpstr>
      <vt:lpstr>XXX新增界面——SQL注入</vt:lpstr>
      <vt:lpstr>通讯录——CSRF跨站请求伪造</vt:lpstr>
      <vt:lpstr>项目管理模块——XSS跨站脚本攻击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ROCKOA渗透报告 ——漏洞详解</dc:title>
  <dc:creator>~ Stray Cat</dc:creator>
  <cp:lastModifiedBy>~ Stray Cat</cp:lastModifiedBy>
  <cp:revision>10</cp:revision>
  <dcterms:created xsi:type="dcterms:W3CDTF">2021-07-02T01:28:41Z</dcterms:created>
  <dcterms:modified xsi:type="dcterms:W3CDTF">2021-07-02T05:42:56Z</dcterms:modified>
</cp:coreProperties>
</file>