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96752"/>
            <a:ext cx="879272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132856"/>
            <a:ext cx="904177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7"/>
            <a:ext cx="6696744" cy="216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564904"/>
            <a:ext cx="2376264" cy="47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068960"/>
            <a:ext cx="3528392" cy="43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501008"/>
            <a:ext cx="329701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476673"/>
            <a:ext cx="2880320" cy="122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666900"/>
            <a:ext cx="3384376" cy="38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2132856"/>
            <a:ext cx="29287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2958852"/>
            <a:ext cx="3168352" cy="38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3429000"/>
            <a:ext cx="3841229" cy="122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548680"/>
            <a:ext cx="4680520" cy="142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988841"/>
            <a:ext cx="3744416" cy="43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420889"/>
            <a:ext cx="4032448" cy="163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509120"/>
            <a:ext cx="607937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908720"/>
            <a:ext cx="885916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9144000" cy="83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7956376" cy="3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28800"/>
            <a:ext cx="8964488" cy="30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2132856"/>
            <a:ext cx="797437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636912"/>
            <a:ext cx="3816423" cy="80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1680" y="3429000"/>
            <a:ext cx="3312368" cy="72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15616" y="4221088"/>
            <a:ext cx="2376264" cy="151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15616" y="5733256"/>
            <a:ext cx="3816424" cy="79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71600" y="6505840"/>
            <a:ext cx="333945" cy="3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126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840760" cy="38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8751" y="2060848"/>
            <a:ext cx="750774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2492897"/>
            <a:ext cx="21888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3284984"/>
            <a:ext cx="1726307" cy="4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665" y="3789040"/>
            <a:ext cx="2736304" cy="40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47665" y="4221089"/>
            <a:ext cx="2160240" cy="80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3729" y="5011986"/>
            <a:ext cx="4032447" cy="43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512" y="5445224"/>
            <a:ext cx="354630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" y="404664"/>
            <a:ext cx="2808413" cy="119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4688954" cy="1184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412776"/>
            <a:ext cx="7056784" cy="32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9935" y="1844824"/>
            <a:ext cx="3360217" cy="85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1" y="2780928"/>
            <a:ext cx="2088232" cy="74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3645024"/>
            <a:ext cx="295232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8" y="4077072"/>
            <a:ext cx="2258963" cy="81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776" y="4869160"/>
            <a:ext cx="3344788" cy="86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9592" y="5661248"/>
            <a:ext cx="3521335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全屏显示(4:3)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35</cp:revision>
  <dcterms:modified xsi:type="dcterms:W3CDTF">2020-12-23T20:46:55Z</dcterms:modified>
</cp:coreProperties>
</file>