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59" r:id="rId4"/>
    <p:sldId id="275" r:id="rId5"/>
    <p:sldId id="276" r:id="rId6"/>
    <p:sldId id="277" r:id="rId7"/>
    <p:sldId id="261" r:id="rId8"/>
    <p:sldId id="270" r:id="rId9"/>
    <p:sldId id="271" r:id="rId10"/>
    <p:sldId id="274" r:id="rId11"/>
    <p:sldId id="272" r:id="rId12"/>
    <p:sldId id="262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EE30E-19B7-412B-B7E4-816080ABEC33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B4564-1DB6-42AF-A16F-579182B9A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4564-1DB6-42AF-A16F-579182B9ADF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40768"/>
            <a:ext cx="9036496" cy="190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15" y="620688"/>
            <a:ext cx="889508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2" y="1628800"/>
            <a:ext cx="904562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88852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624" y="908720"/>
            <a:ext cx="897988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74" y="908720"/>
            <a:ext cx="906663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908720"/>
            <a:ext cx="896184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5" y="908720"/>
            <a:ext cx="908967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4" y="1340768"/>
            <a:ext cx="902466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44684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2060847"/>
            <a:ext cx="8964488" cy="30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18" y="908720"/>
            <a:ext cx="89974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564904"/>
            <a:ext cx="7928024" cy="35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140968"/>
            <a:ext cx="8964488" cy="30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3936066"/>
            <a:ext cx="8808517" cy="35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358" y="4386221"/>
            <a:ext cx="8535642" cy="33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332656"/>
            <a:ext cx="8830337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02005" cy="99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60648"/>
            <a:ext cx="8886825" cy="322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76" y="3573016"/>
            <a:ext cx="89289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868526" cy="391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63" y="1196752"/>
            <a:ext cx="892507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</Words>
  <Application>Microsoft Office PowerPoint</Application>
  <PresentationFormat>全屏显示(4:3)</PresentationFormat>
  <Paragraphs>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34</cp:revision>
  <dcterms:modified xsi:type="dcterms:W3CDTF">2020-11-11T19:25:01Z</dcterms:modified>
</cp:coreProperties>
</file>