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79272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904177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7"/>
            <a:ext cx="6696744" cy="216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2376264" cy="47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68960"/>
            <a:ext cx="3528392" cy="43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501008"/>
            <a:ext cx="32970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76673"/>
            <a:ext cx="2880320" cy="12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66900"/>
            <a:ext cx="3384376" cy="38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132856"/>
            <a:ext cx="29287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2958852"/>
            <a:ext cx="3168352" cy="38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429000"/>
            <a:ext cx="3841229" cy="122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548680"/>
            <a:ext cx="4680520" cy="142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88841"/>
            <a:ext cx="3744416" cy="4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20889"/>
            <a:ext cx="4032448" cy="16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509120"/>
            <a:ext cx="607937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08720"/>
            <a:ext cx="885916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83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7956376" cy="3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800"/>
            <a:ext cx="8964488" cy="30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132856"/>
            <a:ext cx="79743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636912"/>
            <a:ext cx="3816423" cy="80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3429000"/>
            <a:ext cx="3312368" cy="72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4221088"/>
            <a:ext cx="2376264" cy="151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5733256"/>
            <a:ext cx="3816424" cy="79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1600" y="6505840"/>
            <a:ext cx="333945" cy="3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126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40760" cy="38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51" y="2060848"/>
            <a:ext cx="750774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492897"/>
            <a:ext cx="2188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284984"/>
            <a:ext cx="1726307" cy="4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5" y="3789040"/>
            <a:ext cx="2736304" cy="40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5" y="4221089"/>
            <a:ext cx="2160240" cy="80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9" y="5011986"/>
            <a:ext cx="4032447" cy="4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5445224"/>
            <a:ext cx="354630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" y="404664"/>
            <a:ext cx="2808413" cy="119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688954" cy="118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12776"/>
            <a:ext cx="7056784" cy="3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9935" y="1844824"/>
            <a:ext cx="3360217" cy="85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1" y="2780928"/>
            <a:ext cx="2088232" cy="74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3645024"/>
            <a:ext cx="29523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77072"/>
            <a:ext cx="2258963" cy="8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869160"/>
            <a:ext cx="3344788" cy="86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5661248"/>
            <a:ext cx="352133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全屏显示(4:3)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34</cp:revision>
  <dcterms:modified xsi:type="dcterms:W3CDTF">2020-11-04T19:25:49Z</dcterms:modified>
</cp:coreProperties>
</file>