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66" r:id="rId4"/>
    <p:sldId id="270" r:id="rId5"/>
    <p:sldId id="271" r:id="rId6"/>
    <p:sldId id="268" r:id="rId7"/>
    <p:sldId id="257" r:id="rId8"/>
    <p:sldId id="258" r:id="rId9"/>
    <p:sldId id="259" r:id="rId10"/>
    <p:sldId id="27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42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16632"/>
            <a:ext cx="887864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37112"/>
            <a:ext cx="8892480" cy="1858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60648"/>
            <a:ext cx="905582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6792"/>
            <a:ext cx="9144000" cy="1629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49" y="116632"/>
            <a:ext cx="9006377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876635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60" y="3356992"/>
            <a:ext cx="894544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4624"/>
            <a:ext cx="8810192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177" y="59482"/>
            <a:ext cx="8900313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2348880"/>
            <a:ext cx="7772400" cy="147002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线</a:t>
            </a:r>
            <a:r>
              <a:rPr lang="zh-CN" altLang="en-US" b="1" dirty="0" smtClean="0">
                <a:solidFill>
                  <a:srgbClr val="0070C0"/>
                </a:solidFill>
              </a:rPr>
              <a:t>程的概念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40" y="908722"/>
            <a:ext cx="8316416" cy="425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3" y="302171"/>
            <a:ext cx="8929485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235" y="980728"/>
            <a:ext cx="893274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</Words>
  <Application>Microsoft Office PowerPoint</Application>
  <PresentationFormat>全屏显示(4:3)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线程的概念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线程的概念</dc:title>
  <cp:lastModifiedBy>Administrator</cp:lastModifiedBy>
  <cp:revision>17</cp:revision>
  <dcterms:modified xsi:type="dcterms:W3CDTF">2020-10-21T18:12:05Z</dcterms:modified>
</cp:coreProperties>
</file>