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9" r:id="rId3"/>
    <p:sldId id="287" r:id="rId4"/>
    <p:sldId id="329" r:id="rId5"/>
    <p:sldId id="331" r:id="rId6"/>
    <p:sldId id="332" r:id="rId7"/>
    <p:sldId id="366" r:id="rId8"/>
    <p:sldId id="367" r:id="rId9"/>
    <p:sldId id="368" r:id="rId10"/>
    <p:sldId id="369" r:id="rId11"/>
    <p:sldId id="370" r:id="rId12"/>
    <p:sldId id="334" r:id="rId13"/>
    <p:sldId id="335" r:id="rId14"/>
    <p:sldId id="336" r:id="rId15"/>
    <p:sldId id="351" r:id="rId16"/>
    <p:sldId id="33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8C3D-6060-4BBC-A9A7-63484D73A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5C3D-F9D6-4823-A671-4DAB51C4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94AF-EA34-4B30-9BE2-00BDDFFA7A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ircrack-ng.org/doku.php?id=airbase-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9461" y="292232"/>
            <a:ext cx="8345078" cy="6918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密码破解之</a:t>
            </a:r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WEP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461" y="984103"/>
            <a:ext cx="8131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实验目的：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airodump-ng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aireplay-ng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airbase-ng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等常用工具的参数选择及其含义。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aircrack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破解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WEP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的原理及流程。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熟悉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工具破解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的方法。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掌握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ARP request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攻击和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Hirte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攻击的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原理。</a:t>
            </a: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实验环境：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操作系统及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Aircrack-ng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工具集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无线网卡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WEP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加密的无线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</a:t>
            </a: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aircrack-ng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每捕获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5000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就开始重新攻击，直至破解。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1348105"/>
            <a:ext cx="78295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最终在捕获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30000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之后，完成了破解。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参考：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  <a:hlinkClick r:id="rId2"/>
              </a:rPr>
              <a:t>https://www.aircrack-ng.org/doku.php?id=airbase-ng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Hirte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Attack in Access Point mode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部分的内容。</a:t>
            </a:r>
            <a:endParaRPr lang="en-US" altLang="zh-CN" sz="2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1631315"/>
            <a:ext cx="8220075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       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是一款自动化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破解工具。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密码如下：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 --wep --keep-ivs 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表示仅显示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加密网络；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--keep-ivs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表示保留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从输出信息可以看到，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扫描到了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加密网络，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Ctrl+C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停止扫描，并指定攻击目标。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2426970"/>
            <a:ext cx="78867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将开始等待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 replay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，当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 replay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超过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10000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时，就会开始尝试破解。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从输出信息可以看到，成功破解了目前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的密码。破解的密码默认保存到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cracked.json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326515"/>
            <a:ext cx="730567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命令查看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cracked.json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从输出信息可以看到破解的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的相关信息。例如，该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，加密类型为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，十六进制密钥为：61:62:63:64:65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ASCII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密钥值为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abcde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1348105"/>
            <a:ext cx="28194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同样的，可以使用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表示仅扫描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加密的网络。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--dict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指定密码字典。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可输入wifite --help查看帮助文档。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1980565"/>
            <a:ext cx="814387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Fern WiFi Cracker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Fern WiFi Cracker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是一款无线安全审计和攻击软件，使用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Python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编程语言和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Python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Qt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图形界面库实现。该工具可以破解并恢复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加密的无线网络密码。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1911985"/>
            <a:ext cx="4584065" cy="4564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65800" y="2182495"/>
            <a:ext cx="22758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如图，可以看到使用名称为wlan1的无线接口，扫描到了75个WPA加密的无线网络，没有扫描到WEP加密的网络。请大家自行尝试使用该工具。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461" y="984103"/>
            <a:ext cx="8131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实验原理：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ARP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request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重放攻击，当抓取到一个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ARP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请求包的时候对它进行重放，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体系允许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的重复使用，因此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会对重放的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ARP request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进行应答，从而能够收集到足够数量的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在客户端开启无线，但是没有与目标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连接的情况下，可以通过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airbase-ng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伪造目标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来欺骗客户端与其连接，这时也会产生握手包，通过这个握手包，同样可以实现破解目标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无线密码以及入侵客户端。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8266" y="531358"/>
            <a:ext cx="802753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Kali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root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用户登录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在使用普通账号登录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kali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之后，在终端输入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“sudo passwd root”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，按照提示操作。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reboot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之后，用户名输入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root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，输入密码即可使用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root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用户登录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kali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2334260"/>
            <a:ext cx="313372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A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ircrack-ng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</a:t>
            </a:r>
          </a:p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开启无线网卡的监听模式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扫描周边无线信号，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找到加密算法为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捕获相应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的数据包，并保存捕获到的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以上命令中，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表示仅保存用于破解的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数据报文；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-w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指定数据包保存的文件前缀；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--bssid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指定目标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地址；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指定目标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工作的信道；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其中，捕获到的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数据包将保存到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wep-xx.ivs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1721485"/>
            <a:ext cx="6962775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3965575"/>
            <a:ext cx="574357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770" y="4104005"/>
            <a:ext cx="1929765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为了加快捕获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IVs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数据包的速度，打开另一终端，发起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ARP request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以上命令中，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表示实施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ARP request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攻击；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指定目标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地址；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指定连接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的合法客户端的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当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#Data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列数值超过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万时，可以尝试进行破解。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注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：如果该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正在进行大流量交互，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#Data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列数值增长很快，则不需进行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ARP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1271270"/>
            <a:ext cx="70866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3692525"/>
            <a:ext cx="73342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4.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aircrack-ng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工具破解密码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016000"/>
            <a:ext cx="82296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3260" y="969717"/>
            <a:ext cx="80962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             Hirte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思路：</a:t>
            </a:r>
          </a:p>
          <a:p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Hirte是破解无线网络WEP Key的一种攻击类型 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只要客户端设备（笔记本电脑，手机等）连接过的无线网络，那些WIFI即使是不在攻击者范围内也都能被破解，因为该wifi的WEP密钥和配置文件仍然存储在这些无线设备中。</a:t>
            </a:r>
          </a:p>
          <a:p>
            <a:endParaRPr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施这种攻击的要求是建立一个和WEP网络相同的SSID假冒接入点。当客户端设备尝试自动连接到无线网络设时，假冒接入点（攻击者机器）会对受害者设备进行ARP攻击，导致受害者设备将包含密钥流的数据包发出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）用airbase-ng工具建立WEP接入点。 -c定义信道，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指定要假冒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的名字，-W设置加密位、-N使Hirte攻击模式。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从上图可以看到，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airbase-ng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建立了一个BSSID 为00:E0:4C:AB:03:67的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。后面是客户端连接这个假冒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之后开始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Hirte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 。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注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：第二步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开始捕获数据包之后，再用客户端连接假冒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1491615"/>
            <a:ext cx="64770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565" y="488950"/>
            <a:ext cx="809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</a:t>
            </a:r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配置airodump-ng捕捉数据包并保存数据包文件名字为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cfrag</a:t>
            </a:r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" y="1195705"/>
            <a:ext cx="4943475" cy="2276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" y="2944495"/>
            <a:ext cx="8467725" cy="3752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23915" y="1898650"/>
            <a:ext cx="205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</a:t>
            </a:r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看到#data一直在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增长</a:t>
            </a:r>
            <a:r>
              <a:rPr lang="zh-CN" altLang="en-US"/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950</Words>
  <Application>Microsoft Office PowerPoint</Application>
  <PresentationFormat>全屏显示(4:3)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华文中宋</vt:lpstr>
      <vt:lpstr>Arial</vt:lpstr>
      <vt:lpstr>Calibri</vt:lpstr>
      <vt:lpstr>Calibri Light</vt:lpstr>
      <vt:lpstr>Times New Roman</vt:lpstr>
      <vt:lpstr>Office 主题​​</vt:lpstr>
      <vt:lpstr>WIFI密码破解之WEP加密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基于TCP/IP协议的点对点的C/S网络通信模型</dc:title>
  <dc:creator>814157478@qq.com</dc:creator>
  <cp:lastModifiedBy>814157478@qq.com</cp:lastModifiedBy>
  <cp:revision>40</cp:revision>
  <dcterms:created xsi:type="dcterms:W3CDTF">2020-10-26T11:09:00Z</dcterms:created>
  <dcterms:modified xsi:type="dcterms:W3CDTF">2021-04-14T13:03:35Z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DAE8BA0B31414216AB18B73BC7DB943C</vt:lpwstr>
  </property>
  <property fmtid="{D5CDD505-2E9C-101B-9397-08002B2CF9AE}" pid="3" name="KSOProductBuildVer">
    <vt:lpwstr>2052-11.1.0.10356</vt:lpwstr>
  </property>
</Properties>
</file>