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309" r:id="rId4"/>
    <p:sldId id="287" r:id="rId5"/>
    <p:sldId id="303" r:id="rId6"/>
    <p:sldId id="310" r:id="rId7"/>
    <p:sldId id="304" r:id="rId8"/>
    <p:sldId id="305" r:id="rId9"/>
    <p:sldId id="306" r:id="rId10"/>
    <p:sldId id="307" r:id="rId11"/>
    <p:sldId id="257" r:id="rId12"/>
    <p:sldId id="308" r:id="rId13"/>
    <p:sldId id="265" r:id="rId14"/>
    <p:sldId id="266" r:id="rId15"/>
    <p:sldId id="288" r:id="rId16"/>
    <p:sldId id="267" r:id="rId17"/>
    <p:sldId id="260" r:id="rId18"/>
    <p:sldId id="284" r:id="rId19"/>
    <p:sldId id="311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密码破解之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Aircrack-ng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工具集</a:t>
            </a:r>
            <a:endParaRPr lang="zh-CN" altLang="en-US" sz="3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airodump-ng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aireplay-ng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airbase-ng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等常用工具的参数选择及其含义。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掌握如何设置监听模式、捕获数据包等。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密码破解的原理及流程。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操作系统及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工具集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无线网卡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3991" y="652008"/>
            <a:ext cx="802753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在终端输入命令airmon-ng check kill，杀死占用无线网卡的程序。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输入airmon-ng start wlan0开启无线网卡的监听模式。 开启监听之后，无线接口已经由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wlan0变成了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，见下图箭头。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iwconfig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可以看到，此时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处于监听模式。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airmon-ng st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wlan0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禁用监听模式，返回到管理模式。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2751455"/>
            <a:ext cx="59912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捕获数据包</a:t>
            </a:r>
            <a:endParaRPr 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工具主要用来进行数据抓包，提供给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进行破解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。所以使用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工具来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破解无线密码，则需掌握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的抓包方法。其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语法格式如下：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选项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]</a:t>
            </a:r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[interface name]</a:t>
            </a:r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interface name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为接口名称，此接口必须为监听模式。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输入命令</a:t>
            </a:r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wlan0mon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即可扫描无线信息。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输出信息显示扫描到的无线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及客户端信息。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“Ctrl+C”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停止扫描。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8640" y="4634865"/>
            <a:ext cx="331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相关参数解释见一张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1106170"/>
            <a:ext cx="826770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8326" y="459407"/>
            <a:ext cx="80275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：信号强度，数字绝对值越小，信号越强。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Beacons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：信标帧，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发送的公告报文的数量。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：捕捉到的数据包的数量。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：过去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每秒接收到的数据包数量。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：路由器所在的频道。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所支持的最大速率。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：使用的加密算法体系。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OPN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表示没有加密。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CIPHER: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检测到的加密算法。可能的值有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WEP/TKIP/CCMP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AUTH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：使用的认证协议。常用的有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SKA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共享密钥），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PSK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WPA/WPA2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的预共享密钥）或者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OPN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开放认证）。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：无线网络名称。开启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隐藏模式，则此项为空。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：客户端的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地址，包括连上的和正在搜索无线的客户端。如果客户端没有连接上，就在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下显示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not associated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Rate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：传输率。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Lost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：过去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丢失的数据包数量，基于数据包系列号来判断。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Frames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：客户端发送的数据分组数量。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Probe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：被客户端查探的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。如果客户端正试图连接一个无线网络，但没有连接上，那么就显示在这里。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53082"/>
            <a:ext cx="802753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根据加密方式、信道、工作模式、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参数，可以对无线网络数据包进行过滤。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-t WPA2 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就仅捕获目前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加密方式的数据包。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输入命令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-N Tenda_303 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就仅捕获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Tenda_303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的无线数据包。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2891790"/>
            <a:ext cx="828675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--bssid  B4:F1:8C:BA:40:00 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就仅捕获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B4:F1:8C:BA:40:00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的数据包。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 -c 6 wlan0mon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就仅捕获信道为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6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的数据包。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762250"/>
            <a:ext cx="84963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“airodump-ng  wlan0mon -w dump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，捕获到的所有数据包都将保持在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dump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为前缀的文件中，格式为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dump-01.*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默认将会生成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个文件，而且格式也不同。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是一个捕获包文件，用户可以将该捕获包导入到一个分析器中（如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Wireshark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）进行分析。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.csv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文件中的信息是屏幕输出显示的信息。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netxml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用来保存地理位置信息。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2663825"/>
            <a:ext cx="6257925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1455420"/>
            <a:ext cx="381000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5" y="4373245"/>
            <a:ext cx="2809240" cy="2396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604645"/>
            <a:ext cx="7058025" cy="3648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981" y="627682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“airodump-ng  -r dump-01.cap 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，可以读取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dump-01.cap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数据包的内容。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“airodump-ng  wlan0mon --manufacturer  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，可以获取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的生产厂商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。获取到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的生产厂商后，可以查看官方发布的漏洞更新和补丁等，也可以在一些漏洞网站，比如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outerpwn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.com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查看公开的漏洞信息等。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2108835"/>
            <a:ext cx="844486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“airodump-ng  wlan0mon -w hack -N Tenda_303  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仅捕获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Tenda_303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的无线数据包，并把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捕获到的所有数据包都将保持在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hack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为前缀的文件中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1769745"/>
            <a:ext cx="804862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461" y="984103"/>
            <a:ext cx="8131797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是一个包含了多款工具的无线攻击审计套装，其中包含的工具在无线破解过程中都会用到。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在目标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已有合法客户端连接的情况下，可以通过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airodump-ng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侦听数据包，然后用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aireplay-ng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deauth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强制合法客户端掉线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，掉线后客户端会尝试重新连接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，此时会产生握手包。如果成功抓取到该握手包，则可以用字典进行本地离线破解。使用这种方法进行攻击的前提有两个：一是必须处在目标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的信号范围内；二是已有合法客户端连接该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在客户端开启无线，但是没有与目标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连接的情况下，可以通过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airbase-ng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伪造目标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来欺骗客户端与其连接，这时也会产生握手包，通过这个握手包，同样可以实现破解目标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无线密码以及入侵客户端。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另外打开一个终端，进行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Deauth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攻击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加速破解过程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语法格式如下：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aireplay-ng  -0 5 -a 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  -c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客户端的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[interface name]</a:t>
            </a:r>
            <a:endParaRPr 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参数解释：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：表示采用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Deauth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攻击模式，后面跟上攻击次数。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：客户端的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地址，即为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已经连接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的客户端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输入aireplay-ng --help，可以查看帮助。 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3380105"/>
            <a:ext cx="67246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返回抓包界面，右上角多了一个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WPA handshake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Deauth攻击往往并不是一次攻击就成功，为确保成功截获需要反复进行。WPA破解不用等到数据Data达到几万，因为它只要一个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包含WPA4次握手包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就可以了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。出现之后，攻击阶段与抓包阶段就结束了，可以中断抓包。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：802.11w协议加密了管理数据帧，从而使得WIFI免受Deauth攻击的破坏。如果一直抓不到握手包，也有可能是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采用了更高级别的协议。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038985"/>
            <a:ext cx="5486400" cy="3013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在成功获取到无线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WPA-PSK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的握手包后，就可以开始破解。输入命令如下：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 -w dic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捕获的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参数解释：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-w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后面是预先制作的字典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捕获的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文件的名称，每次捕获数据包时，都会提示保存的文件形式。如果第一次捕获就是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xxx-01.cap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比如上图就提示捕获数据包保存为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“hack-12.cap”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907790"/>
            <a:ext cx="5486400" cy="261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2935605"/>
            <a:ext cx="407670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如图，破解出的密码为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“303303303303”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，破解的速度与机器性能和字典大小有关。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注：破解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WPA-PSK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对硬件及字典要求很高，字典越强大越容易破解。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143125"/>
            <a:ext cx="60833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套件提供了一款名为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wpaclean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的工具，可以用来提取握手包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。当用户捕获的数据包文件过大时，可以使用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wpaclean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工具仅提取握手包，加快破解速度。其语法格式如下：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wpaclean &lt;out.cap&gt; &lt;in.cap&gt; [in2.cap] [...]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以上语法表示，从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in.cap 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in2.cap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,……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中提取握手包，并保存到out.cap中。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执行如下的命令，表示从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hack-12.cap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中提取握手包，并保存到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out.cap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看到以上输出信息，表示成功的提取了握手包。其中，该握手包的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名称为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Tenda_303, 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地址为：b4:f1:8c:ba:40:00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354070"/>
            <a:ext cx="2647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981" y="627682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之后，就可以利用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进行暴力破解。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092835"/>
            <a:ext cx="4960620" cy="2510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" y="3669665"/>
            <a:ext cx="5029200" cy="2764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首先检查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无线网卡是否连接到网络。是否有显示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wlan0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，但是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WIFI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网络是灰色的情况。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530" y="1424305"/>
            <a:ext cx="7096125" cy="5053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如果遇到上述情况，在终端输入命令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airmon-ng check kill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，然后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断开链接，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拔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，重启虚拟机。开机断掉有线连接，再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重新连接USB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网卡。看是否有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“WIFI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未连接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选项。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：如果没有接入无线网卡或者没有被识别的话，将不会看到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“WIFI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未连接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选项。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选择相应的网络输入对应的密码即可连接到无线网络。但如果关闭了无线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广播功能时，那么就无法搜索到该无线网络信号。此时，需要手动添加该无线网络。选择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连接到隐藏的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WIFI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选项，输入网络名称，无线网络的加密认证方式及相应的密码，就能手动连接到网络。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无线网卡仍然无法使用，在确认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无线网卡没问题情况下，可以尝试更改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控制器。或者重新安装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kali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，或者重新安装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虚拟机软件。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325" y="4443730"/>
            <a:ext cx="4835525" cy="191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3976" y="617718"/>
            <a:ext cx="802753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windows彻底卸载VMWare虚拟机详细步骤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1.右击“我的电脑”，选择“管理”，选择“服务和应用程序”，选择“服务”，停掉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开头的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windows+R，输入regedit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找software目录和system目录下的vm开头的文件夹（打开看一下有没有VMware文件），然后删掉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打开“任务管理器”，找到并停掉VMware进程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在卸载和更改程序处，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workstation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。选择不保留产品配置和产品许可证信息。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199640"/>
            <a:ext cx="5201285" cy="2288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5086" y="574538"/>
            <a:ext cx="8027531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无线网卡的工作模式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管理模式（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Managed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Managed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模式用于无线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STA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直接与无线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进行接入连接。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主模式（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Master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Master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模式允许无线网卡使用特制的驱动程序和软件工作，作为其他设备的无线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。例如，无线路由器就是工作在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Master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模式下。对于普通的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PC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机来说，如果有合适的硬件也可以变成一台无线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000250"/>
            <a:ext cx="639635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Ad_hoc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当用户的网络由互相直连的设备组成时，就使用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Ad_hoc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模式。在这个模式中，各设备之间采用对等网络的方式进行连接，无线通信双方共同承担无线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的职责。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监听模式（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Monitor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Monitor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模式主要用于监控无线网络内部的流量，用于检测网络和排错。如果要捕获无线数据包，用户的无线网卡和配套的驱动必须支持监听模式。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3982720"/>
            <a:ext cx="709803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无线网卡的工作原理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正常情况下，网卡都工作在管理模式，将要发送的数据包发往连接在一起的所有主机，数据包中包含着应该接收数据包主机的正确地址，只有与数据包中目标地址一致的主机才能接收。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但当处于监听模式时，无论数据包中的目标地址是什么，主机都将接收，而且网络监听不容易被发现。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因为运行网络监听的主机只是在被动的接收局域网中传输的信息，不主动与其他主机交换信息，也没有修改在网络中传输的数据包。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设置监听模式</a:t>
            </a:r>
            <a:endParaRPr 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airmon-ng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Aircrack-ng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中的一个工具，主要用来设置监听模式。在破解无线网络时，通常都是用该工具将无线网卡设置为监听模式。语法格式如下：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airmon-ng &lt;start|stop&gt; &lt;interface&gt; [channel]</a:t>
            </a:r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airmon-ng &lt;check&gt; [kill]</a:t>
            </a:r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参数含义：</a:t>
            </a:r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start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启动监听模式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stop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停止监听模式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interface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指定设置监听模式的接口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channel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指定无线网络的信道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check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列出所有可能干扰无线网卡的程序。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kill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杀死所有可能干扰无线网卡的程序。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25,&quot;width&quot;:15060}"/>
</p:tagLst>
</file>

<file path=ppt/tags/tag2.xml><?xml version="1.0" encoding="utf-8"?>
<p:tagLst xmlns:p="http://schemas.openxmlformats.org/presentationml/2006/main">
  <p:tag name="KSO_WM_UNIT_PLACING_PICTURE_USER_VIEWPORT" val="{&quot;height&quot;:5145,&quot;width&quot;:1399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4631</Words>
  <Application>WPS 演示</Application>
  <PresentationFormat>全屏显示(4:3)</PresentationFormat>
  <Paragraphs>187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华文中宋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WIFI密码破解之Aircrack-ng工具集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wlp</cp:lastModifiedBy>
  <cp:revision>32</cp:revision>
  <dcterms:created xsi:type="dcterms:W3CDTF">2020-10-26T11:09:00Z</dcterms:created>
  <dcterms:modified xsi:type="dcterms:W3CDTF">2021-04-07T11:45:41Z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2052-11.1.0.10356</vt:lpwstr>
  </property>
</Properties>
</file>