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0" r:id="rId4"/>
    <p:sldId id="264" r:id="rId5"/>
    <p:sldId id="259" r:id="rId6"/>
    <p:sldId id="258" r:id="rId7"/>
    <p:sldId id="263" r:id="rId8"/>
    <p:sldId id="257" r:id="rId9"/>
    <p:sldId id="262" r:id="rId10"/>
    <p:sldId id="26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1C897-8C8A-4D6D-8884-4E9441183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82FA61-746F-4700-AA3E-70B0B3EC5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1B2DC3-B461-4102-BA6C-4FD34EDA0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A8C-9A02-4B59-AFFE-A651DD5EEE96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F22A77-E8CA-4014-A987-AD801DAE0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F8FCEF-7203-49F6-A44F-1864AB540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F8C6-2D03-428F-899C-8D1377A05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247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71C17-3584-4FD7-A235-A5E7CA16B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1A1026-5A59-40C2-A659-838D3AA80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C6FF53-2E86-468D-BBF2-582AC91BD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A8C-9A02-4B59-AFFE-A651DD5EEE96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212DDE-51EB-4C29-A27D-B738FE651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9AC172-CB58-4311-BD86-5FE2978F2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F8C6-2D03-428F-899C-8D1377A05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080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BC42797-5145-46A0-BD74-5A645735F0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66263C-08D1-4AAC-BA6A-882D711D3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D45545-3894-4A47-BB04-D96A7C05A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A8C-9A02-4B59-AFFE-A651DD5EEE96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184C14-91A0-4139-BA65-0DB1D7C41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27A59D-6350-4214-A38C-04A8409E3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F8C6-2D03-428F-899C-8D1377A05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927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7CDCC-7844-4B28-9616-CC836F49F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72BB6E-C769-4C74-9676-248CA3146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979536-F178-418E-9633-1D07F8FC8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A8C-9A02-4B59-AFFE-A651DD5EEE96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8DF9EC-51CE-4CFB-BDAF-6A2FCDE0A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89951C-8743-4D5C-A53D-EA8808766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F8C6-2D03-428F-899C-8D1377A05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700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CF12E-B4F8-49E1-BE8A-EC42A037F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1AEBFF-4102-4EAA-AE69-4BC40B67D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1ED13B-C45E-4683-A96B-78217627B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A8C-9A02-4B59-AFFE-A651DD5EEE96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A578C0-0C36-4E41-A871-DA5D6EB2E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6283CA-1C53-41C5-A72E-432F5073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F8C6-2D03-428F-899C-8D1377A05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427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8B5BB-6964-4256-9BDE-07E6478DE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F98146-9414-422D-812F-9D825102A8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9CB29F-CB90-4835-B2C6-02BD0C19B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3F3992-20BD-4BAA-974A-AA8F0113A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A8C-9A02-4B59-AFFE-A651DD5EEE96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E7E1B7-50A3-4A4B-9A65-A540E811D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66F387-E425-4C8B-BDD0-1BD1C13D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F8C6-2D03-428F-899C-8D1377A05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470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661CD9-31C4-4FE1-ADC5-2BFDE08DA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0B0C5B-054B-4485-9671-577417A01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915E90-1FC9-4CF6-ACF2-533D96EA8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9B5CF6-466F-4120-8B43-FAEB1600B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587DF4E-8949-455E-A5C8-D896B6CE12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CF6BE9-53B4-4312-9695-8138378A9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A8C-9A02-4B59-AFFE-A651DD5EEE96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27DF82-192B-49DE-9D46-D588E0928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27900C-5BFD-4816-95A5-8CB0653F5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F8C6-2D03-428F-899C-8D1377A05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662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53BEC-B7E8-4DEC-A66C-E07219BE8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4565C8-B69C-4C46-BEF7-D0BA4D956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A8C-9A02-4B59-AFFE-A651DD5EEE96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CEE36B-1C45-4D68-BDCC-3FF9B0A8B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81107C-75CC-46AD-BDB7-5C56B8A52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F8C6-2D03-428F-899C-8D1377A05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91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3BDE97-9D45-4A80-91CB-CDD417E8C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A8C-9A02-4B59-AFFE-A651DD5EEE96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378C30-5EAB-411C-B1A0-47DA1DD6A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BCD396-22BC-4910-99D0-777D345E7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F8C6-2D03-428F-899C-8D1377A05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778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C008B-83B3-434C-AFFB-F31BBB9FF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88DFED-796F-44A1-A85D-0212D9F34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991715-8D3B-4A69-8E85-E2680F56D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42FCCB-E95D-43D3-810F-85A697AEE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A8C-9A02-4B59-AFFE-A651DD5EEE96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6D20F8-A5C3-4345-BB31-41B05888F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1C752C-75E7-4FBB-9D63-FF5DA78D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F8C6-2D03-428F-899C-8D1377A05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089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D12BB9-359B-4648-B689-B26AE0872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9089A39-4978-4834-AB4A-C47A313CB4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7DA814-3934-4BBD-9FDD-9A8C7AF79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5A9F57-8BB1-44DC-90F1-CB544FAD4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A8C-9A02-4B59-AFFE-A651DD5EEE96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D4438F-C945-419A-BFA9-8D5FD539F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22E189-0219-4BBC-ABE7-1648B1EFA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F8C6-2D03-428F-899C-8D1377A05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520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AB2A1A-DB75-4D17-8BF8-34725417A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50782A-05F0-4C87-BA6C-FAEB5C039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EAA81B-4DB1-44A9-A376-0896E257A7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73A8C-9A02-4B59-AFFE-A651DD5EEE96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44B05C-3B28-4945-9FA9-2FFEA61C15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E7E207-0E79-454A-BB54-FF541E8A85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0F8C6-2D03-428F-899C-8D1377A05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93B05F8-4902-4E59-9552-88E74F0CD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85725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707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8679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BDE73F6-DFF0-4376-9606-B666AA48E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85725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68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1B08487-795B-49FF-9BAB-F152C5961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857250"/>
            <a:ext cx="6858000" cy="51435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2C1348D-DD56-41E0-9604-B9753C6DE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85725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985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A4F0F82-99F1-4917-8679-EA5740108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85725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028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65E9F47-5C88-4717-8E77-064AB1C3A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85725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129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4FDA5E9-4103-47DE-A303-2530748AE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85725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16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0D93BD8-85B9-467C-A436-2DA8E6D01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85725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274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5F4521F-E641-4950-9B21-06AD5DB1C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85725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294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5643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宽屏</PresentationFormat>
  <Paragraphs>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万 会芳</dc:creator>
  <cp:lastModifiedBy>万 会芳</cp:lastModifiedBy>
  <cp:revision>1</cp:revision>
  <dcterms:created xsi:type="dcterms:W3CDTF">2020-03-10T12:57:08Z</dcterms:created>
  <dcterms:modified xsi:type="dcterms:W3CDTF">2020-03-10T13:13:00Z</dcterms:modified>
</cp:coreProperties>
</file>