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202152"/>
            <a:ext cx="5143500" cy="327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3C6292C-4BEC-4BE1-9EA9-FBF783CCC6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0" y="202152"/>
            <a:ext cx="5143500" cy="327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A706A16-A336-4C0E-9899-27071E1785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789" y="1310941"/>
            <a:ext cx="6256421" cy="241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24785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97A47-CEDA-4DB5-92BA-7220C8AC0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6737" y="9504946"/>
            <a:ext cx="481263" cy="389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FD95-09F2-4307-948A-3CFB0AEF66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3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B2FE6AE-7B46-44AE-9F34-5873745D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0"/>
            <a:ext cx="5143500" cy="381000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高速缓存的工作原理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AF93DE-A9DF-4877-A064-81E59293DDCF}"/>
              </a:ext>
            </a:extLst>
          </p:cNvPr>
          <p:cNvSpPr txBox="1"/>
          <p:nvPr/>
        </p:nvSpPr>
        <p:spPr>
          <a:xfrm>
            <a:off x="529000" y="4254500"/>
            <a:ext cx="260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程序的局部性原理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计算机程序从时间和空间都表现出局部性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时间局部性：最近被方位的存储单元很快还会被访问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空间局部性：正在被访问的存储器单元附近的单元很快会被访问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6DBC1A-F92D-4775-B21D-F413F175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0" y="533605"/>
            <a:ext cx="5800000" cy="32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CFC9EC-ABCB-4D0F-A5AC-E68CD4F8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2" y="7284528"/>
            <a:ext cx="4838095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0462F8-43B8-422F-B824-43BF0C048734}"/>
              </a:ext>
            </a:extLst>
          </p:cNvPr>
          <p:cNvSpPr txBox="1"/>
          <p:nvPr/>
        </p:nvSpPr>
        <p:spPr>
          <a:xfrm>
            <a:off x="2475052" y="8890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的基本原理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58FFC-4DC3-49D4-998B-B92CD49E01CE}"/>
              </a:ext>
            </a:extLst>
          </p:cNvPr>
          <p:cNvSpPr txBox="1"/>
          <p:nvPr/>
        </p:nvSpPr>
        <p:spPr>
          <a:xfrm>
            <a:off x="390904" y="4660612"/>
            <a:ext cx="42291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对空间局部性的利用</a:t>
            </a:r>
            <a:endParaRPr lang="en-US" altLang="zh-CN" dirty="0"/>
          </a:p>
          <a:p>
            <a:r>
              <a:rPr lang="zh-CN" altLang="en-US" sz="1400" dirty="0"/>
              <a:t>从主存中取回带访问数据时，会同时取回与位置相邻的主存单元的数据</a:t>
            </a:r>
            <a:endParaRPr lang="en-US" altLang="zh-CN" sz="1400" dirty="0"/>
          </a:p>
          <a:p>
            <a:r>
              <a:rPr lang="zh-CN" altLang="en-US" sz="1400" dirty="0"/>
              <a:t>以数据块为单位和主存进行数据交换</a:t>
            </a:r>
            <a:endParaRPr lang="en-US" altLang="zh-CN" sz="1400" dirty="0"/>
          </a:p>
          <a:p>
            <a:r>
              <a:rPr lang="en-US" altLang="zh-CN" dirty="0"/>
              <a:t>Cache</a:t>
            </a:r>
            <a:r>
              <a:rPr lang="zh-CN" altLang="en-US" dirty="0"/>
              <a:t>对时间局部性的利用</a:t>
            </a:r>
            <a:endParaRPr lang="en-US" altLang="zh-CN" dirty="0"/>
          </a:p>
          <a:p>
            <a:r>
              <a:rPr lang="zh-CN" altLang="en-US" sz="1400" dirty="0"/>
              <a:t>保存近期频繁被访问的主存单元的数据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9BBA7-DE96-4CC4-AA3F-DCE37841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4" y="655857"/>
            <a:ext cx="6076190" cy="3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9F7CB3-3525-42E8-82BC-205CF81B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4" y="6362762"/>
            <a:ext cx="4590476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DA5C1C-FD85-4BC2-A7E5-1C525FC701E8}"/>
              </a:ext>
            </a:extLst>
          </p:cNvPr>
          <p:cNvSpPr txBox="1"/>
          <p:nvPr/>
        </p:nvSpPr>
        <p:spPr>
          <a:xfrm>
            <a:off x="2475052" y="10056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的访问过程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D51ACB-640D-4ED5-80F6-7CCFCE31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021"/>
            <a:ext cx="6858000" cy="38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5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F9A04B9-8A6C-4E6D-B8A3-9095CF8B0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的写策略</a:t>
            </a:r>
          </a:p>
        </p:txBody>
      </p:sp>
    </p:spTree>
    <p:extLst>
      <p:ext uri="{BB962C8B-B14F-4D97-AF65-F5344CB8AC3E}">
        <p14:creationId xmlns:p14="http://schemas.microsoft.com/office/powerpoint/2010/main" val="148291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BA8154C-A9C8-4B87-B585-5D35ECBAA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的访问过程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B34F6-D07F-41D8-9F5C-5F2EA3E2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516"/>
            <a:ext cx="6858000" cy="340011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B1FF4-6EA3-47CD-9166-56D0F91A8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789" y="5159041"/>
            <a:ext cx="6256421" cy="2419350"/>
          </a:xfrm>
        </p:spPr>
        <p:txBody>
          <a:bodyPr/>
          <a:lstStyle/>
          <a:p>
            <a:r>
              <a:rPr lang="zh-CN" altLang="en-US" dirty="0"/>
              <a:t>平均访存时间</a:t>
            </a:r>
            <a:r>
              <a:rPr lang="en-US" altLang="zh-CN" dirty="0"/>
              <a:t>=Hit </a:t>
            </a:r>
            <a:r>
              <a:rPr lang="en-US" altLang="zh-CN" dirty="0" err="1"/>
              <a:t>Time+Miss</a:t>
            </a:r>
            <a:r>
              <a:rPr lang="en-US" altLang="zh-CN" dirty="0"/>
              <a:t> Penalty*Miss Rate</a:t>
            </a:r>
          </a:p>
          <a:p>
            <a:endParaRPr lang="en-US" altLang="zh-CN" dirty="0"/>
          </a:p>
          <a:p>
            <a:r>
              <a:rPr lang="zh-CN" altLang="en-US" dirty="0"/>
              <a:t>减少平均访问的三个主要途径：</a:t>
            </a:r>
            <a:endParaRPr lang="en-US" altLang="zh-CN" dirty="0"/>
          </a:p>
          <a:p>
            <a:r>
              <a:rPr lang="zh-CN" altLang="en-US" dirty="0"/>
              <a:t>降低</a:t>
            </a:r>
            <a:r>
              <a:rPr lang="en-US" altLang="zh-CN" dirty="0"/>
              <a:t>Hit Time</a:t>
            </a:r>
            <a:r>
              <a:rPr lang="zh-CN" altLang="en-US" dirty="0"/>
              <a:t>、减少</a:t>
            </a:r>
            <a:r>
              <a:rPr lang="en-US" altLang="zh-CN" dirty="0"/>
              <a:t>Miss Penalty</a:t>
            </a:r>
            <a:r>
              <a:rPr lang="zh-CN" altLang="en-US" dirty="0"/>
              <a:t>、降低</a:t>
            </a:r>
            <a:r>
              <a:rPr lang="en-US" altLang="zh-CN" dirty="0"/>
              <a:t>Miss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2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EF0EA4A-DBA6-43D6-9E15-FA8C66023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6688D-494E-419D-8883-C1B008E5B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54708C-3E9A-4615-BB73-ADE59BAF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4" y="4511843"/>
            <a:ext cx="5571429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34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144</Words>
  <Application>Microsoft Office PowerPoint</Application>
  <PresentationFormat>A4 纸张(210x297 毫米)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~ Stray Cat</dc:creator>
  <cp:lastModifiedBy>~ Stray Cat</cp:lastModifiedBy>
  <cp:revision>9</cp:revision>
  <dcterms:created xsi:type="dcterms:W3CDTF">2020-05-08T06:30:17Z</dcterms:created>
  <dcterms:modified xsi:type="dcterms:W3CDTF">2020-05-08T07:55:21Z</dcterms:modified>
</cp:coreProperties>
</file>