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C3A73-930C-4928-BF83-60BEB7D0BF5D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A693-FA9C-44E7-9DDA-E530787662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03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6AB52-BC4C-4C20-89DE-5D2199D532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9999"/>
            <a:ext cx="5915025" cy="48408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>
              <a:lnSpc>
                <a:spcPct val="100000"/>
              </a:lnSpc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章  </a:t>
            </a:r>
            <a:r>
              <a:rPr lang="en-US" altLang="zh-CN" dirty="0"/>
              <a:t>XXXXXXXX</a:t>
            </a:r>
            <a:endParaRPr lang="zh-CN" altLang="en-US" dirty="0"/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50368F75-C126-4626-98A1-C3F63AC1FD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57250" y="1065271"/>
            <a:ext cx="5143500" cy="31933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926592A7-1D9C-489D-93B7-5482DA9FF0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碰碰笔记</a:t>
            </a:r>
            <a:r>
              <a:rPr lang="en-US" altLang="zh-CN"/>
              <a:t>-PowerPoint</a:t>
            </a:r>
            <a:r>
              <a:rPr lang="zh-CN" altLang="en-US"/>
              <a:t>制作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36E3F1-77F8-44F8-85C3-74D1A56049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7217" y="1996908"/>
            <a:ext cx="5643563" cy="1841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正文</a:t>
            </a:r>
            <a:endParaRPr lang="zh-CN" altLang="en-US" dirty="0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ECB269B1-3815-4E95-A1F1-B895D20527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216" y="4226093"/>
            <a:ext cx="5643563" cy="1841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正文</a:t>
            </a:r>
            <a:endParaRPr lang="zh-CN" altLang="en-US" dirty="0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59F437F2-2F71-43A3-BE02-A3E956CDE5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7215" y="6455278"/>
            <a:ext cx="5643563" cy="1841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正文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29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D45C42C4-70E3-4676-B7BD-E46950FC6F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碰碰笔记</a:t>
            </a:r>
            <a:r>
              <a:rPr lang="en-US" altLang="zh-CN"/>
              <a:t>-PowerPoint</a:t>
            </a:r>
            <a:r>
              <a:rPr lang="zh-CN" altLang="en-US"/>
              <a:t>制作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3A4BED-8B82-48DB-9D9D-7ABA26C1BC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7249" y="348915"/>
            <a:ext cx="5143500" cy="31908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E94659C1-78CA-459B-BDF3-8DA03B1770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214" y="1079417"/>
            <a:ext cx="5643563" cy="1841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正文</a:t>
            </a:r>
            <a:endParaRPr lang="zh-CN" altLang="en-US" dirty="0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486570CF-0CCD-4493-8699-549B1418C3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7214" y="3531606"/>
            <a:ext cx="5643563" cy="1841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正文</a:t>
            </a:r>
            <a:endParaRPr lang="zh-CN" altLang="en-US" dirty="0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75921FAF-0F19-4ACD-9EBF-E5F75C4F9A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7213" y="5983795"/>
            <a:ext cx="5643563" cy="1841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正文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33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AFA7689A-743F-4BD4-A47C-4BCAB0382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2" y="9378950"/>
            <a:ext cx="2314575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碰碰笔记</a:t>
            </a:r>
            <a:r>
              <a:rPr lang="en-US" altLang="zh-CN" dirty="0"/>
              <a:t>-PowerPoint</a:t>
            </a:r>
            <a:r>
              <a:rPr lang="zh-CN" altLang="en-US" dirty="0"/>
              <a:t>制作</a:t>
            </a:r>
          </a:p>
        </p:txBody>
      </p:sp>
    </p:spTree>
    <p:extLst>
      <p:ext uri="{BB962C8B-B14F-4D97-AF65-F5344CB8AC3E}">
        <p14:creationId xmlns:p14="http://schemas.microsoft.com/office/powerpoint/2010/main" val="212135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sldNum="0" hd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91F9E-29EF-40A0-928B-C886F8AF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第九章  输入输出设备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A8EEA6-EF97-4446-8666-2FF6D439CA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输入输出接口的基本功能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7F1F99-8C07-4D12-8ACD-3F1CB770BA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碰碰笔记</a:t>
            </a:r>
            <a:r>
              <a:rPr lang="en-US" altLang="zh-CN"/>
              <a:t>-PowerPoint</a:t>
            </a:r>
            <a:r>
              <a:rPr lang="zh-CN" altLang="en-US"/>
              <a:t>制作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AA852B-84F4-4575-B2F8-897973238D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3A1AFD5-C046-4204-B622-B8A92CD0FD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2D8F89D-F2A4-4CEF-9C92-9536C5BAF9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7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0FDA872-F7C6-4714-9667-FC0D72FA6D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碰碰笔记</a:t>
            </a:r>
            <a:r>
              <a:rPr lang="en-US" altLang="zh-CN"/>
              <a:t>-PowerPoint</a:t>
            </a:r>
            <a:r>
              <a:rPr lang="zh-CN" altLang="en-US"/>
              <a:t>制作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E5E83E-BF29-468E-9AE7-B7C7740451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输入输出设备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2FFA99-C43D-4852-AA15-6A56472B22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7249" y="4032250"/>
            <a:ext cx="5643563" cy="1841500"/>
          </a:xfrm>
        </p:spPr>
        <p:txBody>
          <a:bodyPr/>
          <a:lstStyle/>
          <a:p>
            <a:r>
              <a:rPr lang="zh-CN" altLang="en-US" sz="1400" b="1" dirty="0"/>
              <a:t>输入输出接口（</a:t>
            </a:r>
            <a:r>
              <a:rPr lang="en-US" altLang="zh-CN" sz="1400" b="1" dirty="0"/>
              <a:t>I/O</a:t>
            </a:r>
            <a:r>
              <a:rPr lang="zh-CN" altLang="en-US" sz="1400" b="1" dirty="0"/>
              <a:t>接口）的基本功能</a:t>
            </a:r>
            <a:endParaRPr lang="en-US" altLang="zh-CN" sz="1400" b="1" dirty="0"/>
          </a:p>
          <a:p>
            <a:pPr marL="228600" indent="-228600">
              <a:buAutoNum type="arabicPeriod"/>
            </a:pPr>
            <a:r>
              <a:rPr lang="zh-CN" altLang="en-US" dirty="0"/>
              <a:t>数据缓冲：解决</a:t>
            </a:r>
            <a:r>
              <a:rPr lang="en-US" altLang="zh-CN" dirty="0"/>
              <a:t>CPU</a:t>
            </a:r>
            <a:r>
              <a:rPr lang="zh-CN" altLang="en-US" dirty="0"/>
              <a:t>和外设之间的速度差距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提供联络信息（比如用在打印机）：协调与同步数据交换过程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信号与信息格式的转换：模</a:t>
            </a:r>
            <a:r>
              <a:rPr lang="en-US" altLang="zh-CN" dirty="0"/>
              <a:t>/</a:t>
            </a:r>
            <a:r>
              <a:rPr lang="zh-CN" altLang="en-US" dirty="0"/>
              <a:t>数、数</a:t>
            </a:r>
            <a:r>
              <a:rPr lang="en-US" altLang="zh-CN" dirty="0"/>
              <a:t>/</a:t>
            </a:r>
            <a:r>
              <a:rPr lang="zh-CN" altLang="en-US" dirty="0"/>
              <a:t>模转换，串</a:t>
            </a:r>
            <a:r>
              <a:rPr lang="en-US" altLang="zh-CN" dirty="0"/>
              <a:t>/</a:t>
            </a:r>
            <a:r>
              <a:rPr lang="zh-CN" altLang="en-US" dirty="0"/>
              <a:t>并、并</a:t>
            </a:r>
            <a:r>
              <a:rPr lang="en-US" altLang="zh-CN" dirty="0"/>
              <a:t>/</a:t>
            </a:r>
            <a:r>
              <a:rPr lang="zh-CN" altLang="en-US" dirty="0"/>
              <a:t>串转换，电平转换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设备选择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8707F96-659C-4A3E-B7AD-0453CA496A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7212" y="7200336"/>
            <a:ext cx="5643563" cy="184150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5F9200-7115-425C-982E-8EC311086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15" y="1016918"/>
            <a:ext cx="4954353" cy="28052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8E6FF33-555C-4DEA-8BE3-F62F28948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025" y="3562241"/>
            <a:ext cx="5514286" cy="3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1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0610284-A516-47C4-9C23-97A3C184A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碰碰笔记</a:t>
            </a:r>
            <a:r>
              <a:rPr lang="en-US" altLang="zh-CN"/>
              <a:t>-PowerPoint</a:t>
            </a:r>
            <a:r>
              <a:rPr lang="zh-CN" altLang="en-US"/>
              <a:t>制作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C6795E-0DE8-489F-9362-46F7528EF7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626E96-305D-4004-BA41-140E33F1D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344"/>
            <a:ext cx="6733333" cy="4104762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BE35A9-8E5F-42A0-BB1A-9DAA4CDE46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47A200-4D24-4DC2-83D9-99F346E9D9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85B02B3-16EA-4406-9079-E957299C71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864A581-8F7A-4D98-BB0D-083DCA511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" y="5834819"/>
            <a:ext cx="6723809" cy="3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DA368C0-72D3-47E1-AEBA-0AB86546A8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碰碰笔记</a:t>
            </a:r>
            <a:r>
              <a:rPr lang="en-US" altLang="zh-CN"/>
              <a:t>-PowerPoint</a:t>
            </a:r>
            <a:r>
              <a:rPr lang="zh-CN" altLang="en-US"/>
              <a:t>制作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FFB604-BE65-4B50-90F1-D563FBA73C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8621D4-FB20-4D0A-BDB9-4F58906D02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39ABA2-87B1-428E-A13B-8778CCF895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A94485E-8DFC-436B-9D15-E3BC51477C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A52F46-9835-4C40-9E53-A7D696068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03" y="973298"/>
            <a:ext cx="6552381" cy="38952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2B848ED-0EFE-4C00-9646-AA485BA54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81" y="5037465"/>
            <a:ext cx="6647619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9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F42AF027-7A8A-46CC-96DF-9DFD8DFA7B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碰碰笔记</a:t>
            </a:r>
            <a:r>
              <a:rPr lang="en-US" altLang="zh-CN"/>
              <a:t>-PowerPoint</a:t>
            </a:r>
            <a:r>
              <a:rPr lang="zh-CN" altLang="en-US"/>
              <a:t>制作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F73363-3689-4BD0-BCDD-91DFB3563B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EDE962-C1ED-4639-8381-CAAFE291AC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56895-D9F7-403E-906F-6DE437C230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3B39AA0-388C-410D-8A3B-0B060B02DD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6AD45B-AC0F-4EF4-B6C1-27BE0842E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417"/>
            <a:ext cx="6858000" cy="383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66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5ABB115-C9C4-41CA-8F55-0F3DA4682C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碰碰笔记</a:t>
            </a:r>
            <a:r>
              <a:rPr lang="en-US" altLang="zh-CN"/>
              <a:t>-PowerPoint</a:t>
            </a:r>
            <a:r>
              <a:rPr lang="zh-CN" altLang="en-US"/>
              <a:t>制作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74C5D-8DB2-40F9-87E5-D2B2409F3E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输入输出接口的编址方式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07D286-73E2-4345-8547-36A8849F71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301310-B6FE-4D6C-9046-5206F0E3FB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213" y="7681373"/>
            <a:ext cx="5643563" cy="18415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E9B48FD-7C71-48BB-A14B-74594FBEC6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I/O</a:t>
            </a:r>
            <a:r>
              <a:rPr lang="zh-CN" altLang="en-US" dirty="0"/>
              <a:t>端口及其编址方式</a:t>
            </a:r>
            <a:endParaRPr lang="en-US" altLang="zh-CN" dirty="0"/>
          </a:p>
          <a:p>
            <a:r>
              <a:rPr lang="en-US" altLang="zh-CN" dirty="0"/>
              <a:t>I/O</a:t>
            </a:r>
            <a:r>
              <a:rPr lang="zh-CN" altLang="en-US" dirty="0"/>
              <a:t>端口（人为划分）</a:t>
            </a:r>
            <a:endParaRPr lang="en-US" altLang="zh-CN" dirty="0"/>
          </a:p>
          <a:p>
            <a:r>
              <a:rPr lang="en-US" altLang="zh-CN" dirty="0"/>
              <a:t>I/O</a:t>
            </a:r>
            <a:r>
              <a:rPr lang="zh-CN" altLang="en-US" dirty="0"/>
              <a:t>端接口内部包含一组称为</a:t>
            </a:r>
            <a:r>
              <a:rPr lang="en-US" altLang="zh-CN" dirty="0"/>
              <a:t>I/O</a:t>
            </a:r>
            <a:r>
              <a:rPr lang="zh-CN" altLang="en-US" dirty="0"/>
              <a:t>端口的寄存器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I/O</a:t>
            </a:r>
            <a:r>
              <a:rPr lang="zh-CN" altLang="en-US" dirty="0"/>
              <a:t>端口都有自己的端口地址（即端口号），以便</a:t>
            </a:r>
            <a:r>
              <a:rPr lang="en-US" altLang="zh-CN" dirty="0"/>
              <a:t>CPU</a:t>
            </a:r>
            <a:r>
              <a:rPr lang="zh-CN" altLang="en-US" dirty="0"/>
              <a:t>访问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I/O</a:t>
            </a:r>
            <a:r>
              <a:rPr lang="zh-CN" altLang="en-US" dirty="0"/>
              <a:t>端口的编址方式：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分开编制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81603A0-5F97-4AFC-817E-8FE7CE49F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03" y="1079417"/>
            <a:ext cx="6352381" cy="40380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9BFE6AB-F6C5-4C05-8748-B27045741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695" y="4666405"/>
            <a:ext cx="6523809" cy="40095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CCFCB8-8A8A-452B-9E85-838D51EC4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136" y="7585475"/>
            <a:ext cx="4819048" cy="2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9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FCE41C8-6084-45BC-A99A-D465427F5F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碰碰笔记</a:t>
            </a:r>
            <a:r>
              <a:rPr lang="en-US" altLang="zh-CN"/>
              <a:t>-PowerPoint</a:t>
            </a:r>
            <a:r>
              <a:rPr lang="zh-CN" altLang="en-US"/>
              <a:t>制作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85F569-7457-4DA1-A5B8-33C7F0235C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EC8B50-F974-4A71-A641-EA9CA46F74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分开编址：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77F431-7513-4053-B48E-C877ACEB08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314F99B-2C20-44F8-AADB-6A11A2CF2F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I/O</a:t>
            </a:r>
            <a:r>
              <a:rPr lang="zh-CN" altLang="en-US" dirty="0"/>
              <a:t>指令说明：</a:t>
            </a:r>
            <a:endParaRPr lang="en-US" altLang="zh-CN" dirty="0"/>
          </a:p>
          <a:p>
            <a:r>
              <a:rPr lang="en-US" altLang="zh-CN" dirty="0"/>
              <a:t>IN</a:t>
            </a:r>
            <a:r>
              <a:rPr lang="zh-CN" altLang="en-US" dirty="0"/>
              <a:t>指令（将</a:t>
            </a:r>
            <a:r>
              <a:rPr lang="en-US" altLang="zh-CN" dirty="0"/>
              <a:t>I/O</a:t>
            </a:r>
            <a:r>
              <a:rPr lang="zh-CN" altLang="en-US" dirty="0"/>
              <a:t>端口中的内容输入到</a:t>
            </a:r>
            <a:r>
              <a:rPr lang="en-US" altLang="zh-CN" dirty="0"/>
              <a:t>CPU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格式：</a:t>
            </a:r>
            <a:r>
              <a:rPr lang="en-US" altLang="zh-CN" dirty="0"/>
              <a:t>IN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B6C39D-44D2-4779-AD1F-FDA63684F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0" y="1724367"/>
            <a:ext cx="6666667" cy="38380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6605703-45D5-43FB-B290-EBD720368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68" y="6904545"/>
            <a:ext cx="5290450" cy="297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34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E3344B6-00C8-493C-B37F-599844E58A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碰碰笔记</a:t>
            </a:r>
            <a:r>
              <a:rPr lang="en-US" altLang="zh-CN"/>
              <a:t>-PowerPoint</a:t>
            </a:r>
            <a:r>
              <a:rPr lang="zh-CN" altLang="en-US"/>
              <a:t>制作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DE3BC1-F98B-4646-83AA-21A0CF24AB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DC5EEA-0FC9-442A-AFEA-790D9BA33BA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116CF4-EA75-4383-841E-57CFC87EE1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842EDDC-8D40-4B20-BDDA-D82EEA7F7A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A8438A-05EA-4CB1-A08C-7E2B57C3E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60" y="1079417"/>
            <a:ext cx="6266667" cy="3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15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7D0E559-8A3A-4C65-97DF-122C48530F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碰碰笔记</a:t>
            </a:r>
            <a:r>
              <a:rPr lang="en-US" altLang="zh-CN"/>
              <a:t>-PowerPoint</a:t>
            </a:r>
            <a:r>
              <a:rPr lang="zh-CN" altLang="en-US"/>
              <a:t>制作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DC233-0048-4D0E-A1A0-91452112D8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C6DF73-02E0-4565-8033-106B8820FA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统一编址的特点：</a:t>
            </a:r>
            <a:endParaRPr lang="en-US" altLang="zh-CN" dirty="0"/>
          </a:p>
          <a:p>
            <a:r>
              <a:rPr lang="zh-CN" altLang="en-US" dirty="0"/>
              <a:t>优点：</a:t>
            </a:r>
            <a:endParaRPr lang="en-US" altLang="zh-CN" dirty="0"/>
          </a:p>
          <a:p>
            <a:r>
              <a:rPr lang="zh-CN" altLang="en-US" dirty="0"/>
              <a:t>可以用访问存储器的指令来访问</a:t>
            </a:r>
            <a:r>
              <a:rPr lang="en-US" altLang="zh-CN" dirty="0"/>
              <a:t>I/O</a:t>
            </a:r>
            <a:r>
              <a:rPr lang="zh-CN" altLang="en-US" dirty="0"/>
              <a:t>端口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-US" altLang="zh-CN" dirty="0"/>
              <a:t>I/O</a:t>
            </a:r>
            <a:r>
              <a:rPr lang="zh-CN" altLang="en-US" dirty="0"/>
              <a:t>端口占用了一部分存储器地址空间，因而使存储地址空间减少</a:t>
            </a:r>
            <a:endParaRPr lang="en-US" altLang="zh-CN" dirty="0"/>
          </a:p>
          <a:p>
            <a:r>
              <a:rPr lang="zh-CN" altLang="en-US" dirty="0"/>
              <a:t>由于利用访问存储器的指令进行</a:t>
            </a:r>
            <a:r>
              <a:rPr lang="en-US" altLang="zh-CN" dirty="0"/>
              <a:t>I/O</a:t>
            </a:r>
            <a:r>
              <a:rPr lang="zh-CN" altLang="en-US" dirty="0"/>
              <a:t>操作，指令的长度通常比独立的</a:t>
            </a:r>
            <a:r>
              <a:rPr lang="en-US" altLang="zh-CN" dirty="0"/>
              <a:t>I/O</a:t>
            </a:r>
            <a:r>
              <a:rPr lang="zh-CN" altLang="en-US" dirty="0"/>
              <a:t>指令要长，因而指令的执行时间也较长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87114E-9413-4AEC-922D-61C11EF5C7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分开编址的特点：</a:t>
            </a:r>
            <a:endParaRPr lang="en-US" altLang="zh-CN" dirty="0"/>
          </a:p>
          <a:p>
            <a:r>
              <a:rPr lang="zh-CN" altLang="en-US" dirty="0"/>
              <a:t>优点：</a:t>
            </a:r>
            <a:endParaRPr lang="en-US" altLang="zh-CN" dirty="0"/>
          </a:p>
          <a:p>
            <a:r>
              <a:rPr lang="en-US" altLang="zh-CN" dirty="0"/>
              <a:t>I/O</a:t>
            </a:r>
            <a:r>
              <a:rPr lang="zh-CN" altLang="en-US" dirty="0"/>
              <a:t>接口不占用存储器地址，不会减少用户的存储器地址空间</a:t>
            </a:r>
            <a:endParaRPr lang="en-US" altLang="zh-CN" dirty="0"/>
          </a:p>
          <a:p>
            <a:r>
              <a:rPr lang="en-US" altLang="zh-CN" dirty="0"/>
              <a:t>I/O</a:t>
            </a:r>
            <a:r>
              <a:rPr lang="zh-CN" altLang="en-US" dirty="0"/>
              <a:t>指令编码短，执行速度快</a:t>
            </a:r>
            <a:endParaRPr lang="en-US" altLang="zh-CN" dirty="0"/>
          </a:p>
          <a:p>
            <a:r>
              <a:rPr lang="en-US" altLang="zh-CN" dirty="0"/>
              <a:t>I/O</a:t>
            </a:r>
            <a:r>
              <a:rPr lang="zh-CN" altLang="en-US" dirty="0"/>
              <a:t>指令的地址码较短，地址译码方便</a:t>
            </a:r>
            <a:endParaRPr lang="en-US" altLang="zh-CN" dirty="0"/>
          </a:p>
          <a:p>
            <a:r>
              <a:rPr lang="zh-CN" altLang="en-US" dirty="0"/>
              <a:t>还有</a:t>
            </a:r>
            <a:endParaRPr lang="en-US" alt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1111195-98E5-4E48-849D-A93298457C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I/O</a:t>
            </a:r>
            <a:r>
              <a:rPr lang="zh-CN" altLang="en-US" dirty="0"/>
              <a:t>控制方式的含义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7846525"/>
      </p:ext>
    </p:extLst>
  </p:cSld>
  <p:clrMapOvr>
    <a:masterClrMapping/>
  </p:clrMapOvr>
</p:sld>
</file>

<file path=ppt/theme/theme1.xml><?xml version="1.0" encoding="utf-8"?>
<a:theme xmlns:a="http://schemas.openxmlformats.org/drawingml/2006/main" name="笔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碰碰的笔记模板.potx" id="{F1B87A59-99BE-40E1-9257-7D217F220EDC}" vid="{D1D72CEA-C004-42BE-AFED-77E8AAC9DA6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碰碰的笔记模板</Template>
  <TotalTime>81</TotalTime>
  <Words>335</Words>
  <Application>Microsoft Office PowerPoint</Application>
  <PresentationFormat>A4 纸张(210x297 毫米)</PresentationFormat>
  <Paragraphs>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幼圆</vt:lpstr>
      <vt:lpstr>Arial</vt:lpstr>
      <vt:lpstr>笔记</vt:lpstr>
      <vt:lpstr>第九章  输入输出设备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~ Stray Cat</dc:creator>
  <cp:lastModifiedBy>~ Stray Cat</cp:lastModifiedBy>
  <cp:revision>9</cp:revision>
  <dcterms:created xsi:type="dcterms:W3CDTF">2020-05-15T06:37:15Z</dcterms:created>
  <dcterms:modified xsi:type="dcterms:W3CDTF">2020-05-15T07:59:10Z</dcterms:modified>
</cp:coreProperties>
</file>