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3A73-930C-4928-BF83-60BEB7D0BF5D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A693-FA9C-44E7-9DDA-E53078766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3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AB52-BC4C-4C20-89DE-5D2199D53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9999"/>
            <a:ext cx="5915025" cy="4840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lnSpc>
                <a:spcPct val="100000"/>
              </a:lnSpc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 </a:t>
            </a:r>
            <a:r>
              <a:rPr lang="en-US" altLang="zh-CN" dirty="0"/>
              <a:t>XXXXXXXX</a:t>
            </a: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50368F75-C126-4626-98A1-C3F63AC1FD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0" y="1065271"/>
            <a:ext cx="5143500" cy="3193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926592A7-1D9C-489D-93B7-5482DA9FF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45C42C4-70E3-4676-B7BD-E46950FC6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2E15D3BB-13C5-42ED-B0B9-8B0A3FD760AE}"/>
              </a:ext>
            </a:extLst>
          </p:cNvPr>
          <p:cNvSpPr txBox="1">
            <a:spLocks/>
          </p:cNvSpPr>
          <p:nvPr userDrawn="1"/>
        </p:nvSpPr>
        <p:spPr>
          <a:xfrm>
            <a:off x="857249" y="367438"/>
            <a:ext cx="5143500" cy="3193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800" b="1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571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FA7689A-743F-4BD4-A47C-4BCAB0382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2" y="937895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碰碰笔记</a:t>
            </a:r>
            <a:r>
              <a:rPr lang="en-US" altLang="zh-CN" dirty="0"/>
              <a:t>-PowerPoint</a:t>
            </a:r>
            <a:r>
              <a:rPr lang="zh-CN" altLang="en-US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212135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F80F-BF3E-46CE-A6C8-A287D11B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696FC4-0FB4-49BC-BA53-B9009F952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59630-2EA9-49F3-990F-5586AD46BF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923597"/>
      </p:ext>
    </p:extLst>
  </p:cSld>
  <p:clrMapOvr>
    <a:masterClrMapping/>
  </p:clrMapOvr>
</p:sld>
</file>

<file path=ppt/theme/theme1.xml><?xml version="1.0" encoding="utf-8"?>
<a:theme xmlns:a="http://schemas.openxmlformats.org/drawingml/2006/main" name="笔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259</TotalTime>
  <Words>5</Words>
  <Application>Microsoft Office PowerPoint</Application>
  <PresentationFormat>A4 纸张(210x297 毫米)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幼圆</vt:lpstr>
      <vt:lpstr>Arial</vt:lpstr>
      <vt:lpstr>笔记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~ Stray Cat</dc:creator>
  <cp:lastModifiedBy>~ Stray Cat</cp:lastModifiedBy>
  <cp:revision>6</cp:revision>
  <dcterms:created xsi:type="dcterms:W3CDTF">2020-05-08T07:55:48Z</dcterms:created>
  <dcterms:modified xsi:type="dcterms:W3CDTF">2020-05-08T12:14:52Z</dcterms:modified>
</cp:coreProperties>
</file>