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57" r:id="rId4"/>
    <p:sldId id="265" r:id="rId5"/>
    <p:sldId id="266" r:id="rId6"/>
    <p:sldId id="288" r:id="rId7"/>
    <p:sldId id="267" r:id="rId8"/>
    <p:sldId id="268" r:id="rId9"/>
    <p:sldId id="260" r:id="rId10"/>
    <p:sldId id="284" r:id="rId11"/>
    <p:sldId id="286" r:id="rId12"/>
    <p:sldId id="290" r:id="rId13"/>
    <p:sldId id="285" r:id="rId14"/>
    <p:sldId id="291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8C3D-6060-4BBC-A9A7-63484D73A59D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5C3D-F9D6-4823-A671-4DAB51C4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94AF-EA34-4B30-9BE2-00BDDFFA7AB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21DA-3B4A-416E-A97D-FB5BAFAA4D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9461" y="292232"/>
            <a:ext cx="8345078" cy="69187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WIFI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密码破解之</a:t>
            </a:r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密码生成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461" y="984103"/>
            <a:ext cx="8131797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实验目的：掌握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生成密码字典方法。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实验环境：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Kali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实验原理：利用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密码生成工具，制作有针对性的破解字典，加快破解速度。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是一款密码字典创建工具，可以按照指定的规则生成密码字典。使用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工具生成的密码可以输出到屏幕，保存到文件或另一个程序中。语法格式如下：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 [min-len] [max-len] [character set] [options]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min-len: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生成密码字符串的最小长度。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max-len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：生成密码字符串的最大长度。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character set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：指定用于生成密码的字符集。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工具默认提供的字符集保存在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/usr/share/crunch/charset.lst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中。用户可以直接使用这些字符集来生成对应的密码字典，也可以手动指定字符串。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1356" y="661972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4 4 ++123+ -t %%@^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位密码。其中格式为两个数字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一个小写字母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常见符号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1652270"/>
            <a:ext cx="5362575" cy="143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1356" y="3506772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3 3 abc+123@#!  -t @%^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位密码。其中第一位为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abc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中的一个，第二位为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中的一个，第三位为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@#!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中的一个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" y="4631690"/>
            <a:ext cx="53244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1356" y="661972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5 5  -t ddd@@ -p I miss you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个元素组成的密码。其中前三个为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 miss you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的任意组合，后两个为两个小写自己的任意组合。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1918970"/>
            <a:ext cx="61531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066" y="1246172"/>
            <a:ext cx="8027531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下面介绍如何使用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工具构建复杂密码。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是一款密码生成工具，使用该工具生成的密码相当安全。其语法格式如下：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pwgen [option] [pw_length] [num_pw]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工具支持的选项及参数含义如下：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-c#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生成的密码至少包含一个大写字母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-A#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生成的密码不包含大写字母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-n#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生成的密码至少包含一个数字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-0#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生成的密码中不包含数字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-y#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生成的密码中至少包含一个特殊符号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-s#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生成完全随机密码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-B#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生成的密码不包含歧义字符，如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O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-v#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不要使用任何元音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-1#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按行显示密码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7066" y="464487"/>
            <a:ext cx="802753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在终端输入如下命令，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工具生成一个长度为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，并且含有数字、不包含大写字母、不包含歧义字母的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个密码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在终端输入如下命令，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pwgen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工具生成一个长度为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18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，并且包含大写字母、包含数字、包含特殊符号的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个密码，并按行显示。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在终端输入如下命令，可以生成长度为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8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的，含有数字和大小写字母的</a:t>
            </a: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个密码。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1233170"/>
            <a:ext cx="2895600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" y="2590165"/>
            <a:ext cx="1771650" cy="990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4248785"/>
            <a:ext cx="286702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7066" y="464487"/>
            <a:ext cx="8027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在虚拟机使用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USB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无线网卡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如果使用虚拟机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kali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linux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操作系统实施无线渗透，就必须在虚拟机中使用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无线网卡。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Vmware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虚拟机不支持实体机内置网卡。即使有内置无线网卡，也无法使用，必须外接一个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无线网卡。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Windows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中确认已经启用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Vmware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服务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0A6AEC-D9BF-48B2-B265-B85374E0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0" y="2095703"/>
            <a:ext cx="6107672" cy="43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7066" y="464487"/>
            <a:ext cx="80275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网卡连接到虚拟机。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在终端输入“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lsusb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”命令查看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USB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无线网卡是否成功识别。若输出信息中有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wireless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字样，则说明接入的无线网卡已被识别。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3.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使用“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ifconfig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”命令查看当前系统的网络接口。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wlan0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是无线网络接口。如果没有看到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wlanX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的接口，则说明无线网卡没有被激活。此时，使用“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ifconfig -a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”查看所有的无线接口。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无线网络监听模式就是将无线网卡设置为监听状态，以捕获附件其他主机的数据包，进而实施无线网络渗透。如果所使用的无线网卡不支持监听模式，则无法监听数据。推荐使用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芯片为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RT3070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RTL8187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的无线网卡。</a:t>
            </a:r>
            <a:endParaRPr lang="zh-CN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执行“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airmon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-ng check kill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”将占用无线网卡的程序杀死。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执行“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airmon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-ng start wlan0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”启动监听模式。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执行“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airodump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-ng  wlan0mon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”，输出信息显示扫描到的无线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及客户端信息。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13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3751" y="502773"/>
            <a:ext cx="8131797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crunch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命令参数：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-b#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指定写入文件最大的字节数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。该大小可以指定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KB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MB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，但是必须与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-o START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选项一起使用。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-c#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密码个数。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-d#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限制出现连续相同元素的个数，比如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-d 3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就不会出现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zzzzf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-f#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调用密码库文件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-o#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指定用来保存密码的文件名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-p#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定义密码元素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-z#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打包压缩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-t#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定义特殊的输出格式，其中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代表小写字母，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代表数字，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代表符号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3991" y="652008"/>
            <a:ext cx="8027531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Kali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中自带了一些密码字典，可以帮助用户实施密码破解。自带密码文件默认保存在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/usr/share/wordlists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目录中。</a:t>
            </a: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输入如下命令，查看默认自带内容。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也可查看具体的密码字符串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例如，rockyou.txt.gz字典是一个通用字典，可以用于各种工具实施破解，但该密码字典是一个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.gz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压缩文件，使用之前，需求进行解压。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执行以上命令后，其密码字典文件将解压为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rockyou.txt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706245"/>
            <a:ext cx="4133850" cy="53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5163820"/>
            <a:ext cx="2625725" cy="1403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10" y="4318000"/>
            <a:ext cx="3076575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55" y="2562860"/>
            <a:ext cx="374332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2246" y="643118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crunch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生成字典，在终端输入命令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，显示命令用法。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065" y="1111250"/>
            <a:ext cx="6096000" cy="1781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8286" y="3098663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crunch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生成字典，在终端输入命令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1 4”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，生成最小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位、最大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位、由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26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个小写字母为元素的所有组合，并显示出来。按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ctrl+c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即可终止生成。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5" y="4257675"/>
            <a:ext cx="5505450" cy="1247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6366" y="5649458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1 4  abcdef/”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，生成最小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位、最大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位、由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abcdef/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为元素的所有组合。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1356" y="661972"/>
            <a:ext cx="80275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输入如下命令可以查看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crunch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的密码库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1257935"/>
            <a:ext cx="6638925" cy="2124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031" y="3572812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在终端输入如下命令，调用密码库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charset.lst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，生成最小为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、最大为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的、元素为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密码库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charset.lst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hex-lower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的项目，并保存为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password.txt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" y="4853940"/>
            <a:ext cx="61722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1356" y="661972"/>
            <a:ext cx="802753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以上密码字典文件生成后，使用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nano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命令打开。</a:t>
            </a: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执行以上命令后，将会打开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password.txt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983740"/>
            <a:ext cx="6210300" cy="457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35" y="1140460"/>
            <a:ext cx="239077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1356" y="661972"/>
            <a:ext cx="80275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2 3 -p I miss you”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“I”“miss”“you”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为元素的所有密码组合。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55" y="1368425"/>
            <a:ext cx="6076950" cy="2085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356" y="3813477"/>
            <a:ext cx="802753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1 3 -o START -c 5000 -z gzip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，生成以最小为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位、最大为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位、元素为所有小写字母，其中每一个字典文件包含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5000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个密码，并将文件保存为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gzip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文件，文件名将以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第一个密码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”+“-”+“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最后一个密码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”+“.txt.gz”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保存。截图见下一张幻灯片。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" y="389890"/>
            <a:ext cx="5124450" cy="3619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4086860"/>
            <a:ext cx="463867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1356" y="661972"/>
            <a:ext cx="80275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在终端输入命令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“crunch 4 5 -b 10mib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-o START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”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，生成最小为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位、最大为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位、元素为所有小写字母的密码字典，并以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进行分割；这时会生成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个文件。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" y="1950085"/>
            <a:ext cx="5400675" cy="3609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05,&quot;width&quot;:960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1337</Words>
  <Application>Microsoft Office PowerPoint</Application>
  <PresentationFormat>全屏显示(4:3)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华文中宋</vt:lpstr>
      <vt:lpstr>Arial</vt:lpstr>
      <vt:lpstr>Calibri</vt:lpstr>
      <vt:lpstr>Calibri Light</vt:lpstr>
      <vt:lpstr>Times New Roman</vt:lpstr>
      <vt:lpstr>Office 主题​​</vt:lpstr>
      <vt:lpstr>WIFI密码破解之crunch密码生成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基于TCP/IP协议的点对点的C/S网络通信模型</dc:title>
  <dc:creator>814157478@qq.com</dc:creator>
  <cp:lastModifiedBy>814157478@qq.com</cp:lastModifiedBy>
  <cp:revision>30</cp:revision>
  <dcterms:created xsi:type="dcterms:W3CDTF">2020-10-26T11:09:00Z</dcterms:created>
  <dcterms:modified xsi:type="dcterms:W3CDTF">2021-03-31T14:12:44Z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DAE8BA0B31414216AB18B73BC7DB943C</vt:lpwstr>
  </property>
  <property fmtid="{D5CDD505-2E9C-101B-9397-08002B2CF9AE}" pid="3" name="KSOProductBuildVer">
    <vt:lpwstr>2052-11.1.0.10356</vt:lpwstr>
  </property>
</Properties>
</file>