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84" r:id="rId4"/>
    <p:sldId id="327" r:id="rId5"/>
    <p:sldId id="385" r:id="rId6"/>
    <p:sldId id="386" r:id="rId7"/>
    <p:sldId id="328" r:id="rId8"/>
    <p:sldId id="388" r:id="rId9"/>
    <p:sldId id="416" r:id="rId10"/>
    <p:sldId id="452" r:id="rId11"/>
    <p:sldId id="453" r:id="rId12"/>
    <p:sldId id="454" r:id="rId13"/>
    <p:sldId id="455" r:id="rId14"/>
    <p:sldId id="387" r:id="rId15"/>
    <p:sldId id="44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8C3D-6060-4BBC-A9A7-63484D73A59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C3D-F9D6-4823-A671-4DAB51C4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4AF-EA34-4B30-9BE2-00BDDFFA7A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61" y="292232"/>
            <a:ext cx="8345078" cy="6918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密码破解之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461" y="984103"/>
            <a:ext cx="813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实验目的：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reaver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wifite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bully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等常用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破解工具的参数选择及其含义。</a:t>
            </a: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实验环境：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操作系统及相关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破解工具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无线网卡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加密的无线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</a:t>
            </a: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656" y="787898"/>
            <a:ext cx="802753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wifite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是一款自动化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破解工具。用于破解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加密的语法格式如下：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wifite --wps --wps-only --bully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--wps：仅显示启用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功能的无线网络。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--wps-only：仅实施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 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Pixie-Dust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--bully：使用bully程序实施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 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Pixie-Dust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--ignore-locks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锁定后，继续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 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攻击。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使用wifite破解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加密。执行命令如下：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456940"/>
            <a:ext cx="787717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416" y="3056753"/>
            <a:ext cx="802753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选择想要破解的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，比如这里选择编号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输出信息如下：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剩下就需要耐心等待，不一定能破解成功。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86055"/>
            <a:ext cx="5768340" cy="2769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3653155"/>
            <a:ext cx="76295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3656" y="787898"/>
            <a:ext cx="802753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Bully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也是一款利用路由器的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漏洞来破解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WIFI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的工具。其语法格式如下：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bully --bssid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[AP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]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-c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[channel] [interface] -vv</a:t>
            </a:r>
          </a:p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interface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：指定监听的无线接口。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--bssid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：指定目标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--channel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：指定目标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工作的信道。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-vv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：显示更详细的信息。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Bully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加密。执行命令如下：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3427730"/>
            <a:ext cx="528637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8735" y="3793536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ctrl+c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停止之后，将会以目标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地址作为文件名保存会话。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4" y="1190625"/>
            <a:ext cx="52673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                               防止锁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    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目前，大部分路由器都自带防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功能。当穷举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码暴力破解时，连续使用超过特定次数的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码后，路由器会暂时锁定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功能一段时间。这种情况，需要耐心等待其恢复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功能。也可以使用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mdk3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发起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洪水攻击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，使得路由器合法用户无法使用网络，从而迫使路由器主人重启路由器，即可解除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锁。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认证洪水攻击，就是向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发送大量虚假的连接请求。当发送的请求超过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所能承受的范围时，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就会自动断开现有连接，使得合法用户无法使用网络。其语法格式如下：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mdk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&lt;interface&gt;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&lt;test_options&gt;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interface: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指定用于攻击的网络接口，需是监听模式的接口。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a: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实施身份验证洪水攻击模式。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-a: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指定要攻击的目标AP的MAC地址。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7" y="4582241"/>
            <a:ext cx="49434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4670" y="1068070"/>
            <a:ext cx="5342255" cy="445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261" y="264023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airodump-ng监测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，可以看到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界面下方瞬间出现了大量的伪造客户端，且连接的目标AP均为"50:FA:84:0B:14:ED"。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1261" y="5788523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如果攻击不成功，在打开监听模式时，就选择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所在的信道进行监听。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461" y="984103"/>
            <a:ext cx="813179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实验原理：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Wi-Fi Protected Setup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）是由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Wi-Fi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联盟组织实施的可选认证项目，主要是为了简化无线局域网安全及安全性能的配置工作。用户只需要简单按下路由器上的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按钮或者输入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码，即可快速连接到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Wi-Fi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网络。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WPS PIN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码共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位，其中第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位是校验和，所以只需计算出前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位即可。在实施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破解时，可以分别判断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的前四位和后三位是否正确。因此，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码只有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10^4+10^3=11000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种变化。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那么在实际破解尝试中，最多只需试验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11000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次，平均只需试验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5500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次就能破解。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3168" y="984103"/>
            <a:ext cx="813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在一些客户端或路由器上，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也称为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QSS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例如，在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TP-LINK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无线路由器中显示的就是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QSS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CD2EC-8A73-4645-851A-BCF6F9F7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8" y="2479039"/>
            <a:ext cx="5974598" cy="2126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开启无线网卡的监听模式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wash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工具扫描开启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。可使用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wash --help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查看帮助。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BSSID:AP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地址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的工作信道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dBm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：接收的信号强度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的版本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Lck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是否锁定</a:t>
            </a:r>
            <a:endParaRPr lang="en-US" altLang="zh-CN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Vendor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：生成厂商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SSID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574165"/>
            <a:ext cx="64389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注：对于破解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加密，并不是所有路由器都可以破解成功，主要取决于路由器的芯片，其中，最有可能破解成功的是博通（Broadcom）和雷凌（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Ralink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）芯片的路由器。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码对信号要求极为严格，如果信号稍差，可能导致进度变慢（重复同一个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码或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timeout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）。</a:t>
            </a:r>
            <a:endParaRPr 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也可在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airodump-ng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加入</a:t>
            </a:r>
            <a:r>
              <a:rPr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--wps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选项查看有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功能的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244850"/>
            <a:ext cx="7731125" cy="2900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reaver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工具进行破解。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Reaver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是一款暴力破解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码的工具，将尝试一系列的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码，直到破解出正确的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码，而且还可以恢复出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WPA/WPA2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密码。其语法格式如下：</a:t>
            </a:r>
            <a:endParaRPr 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reaver -i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[interface]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-b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[ap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地址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]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</a:p>
          <a:p>
            <a:endParaRPr 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可以使用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reaver --help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查看帮助文档。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参数说明：</a:t>
            </a: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-i  指定监听的无线接口</a:t>
            </a: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-b  指定目标AP的mac地址</a:t>
            </a: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-S  使用最小的DH key，可以提高破解速度</a:t>
            </a: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-v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显示非严重警告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-vv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显示更多，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相对应的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-q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只显示关键信息</a:t>
            </a:r>
            <a:endParaRPr 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-d  即delay每穷举一次的闲置时间，预设为1秒</a:t>
            </a: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-c  信道号码</a:t>
            </a:r>
          </a:p>
          <a:p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-p  使用指定PIN码的四位或八位开始破解。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4653280"/>
            <a:ext cx="681990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如下图，是对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值为50:FA:84:0B:14:ED的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使用指定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码进行破解。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ctrl+c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停止之后，如果会完成了一些验证，会显示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“session saved”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自动保存。如下次破解的是同一个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，就会提示是否从上一个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session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开始。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若如上图一样，不断报错，可以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ctrl+c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停止一会儿，再继续扫描。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3402330"/>
            <a:ext cx="5915025" cy="2590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1369060"/>
            <a:ext cx="68675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9861" y="547868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为了减短测试时间，用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命令选择从正确的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码进行尝试。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如上图，刚开始，显示破解完成了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0.00%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如上图，显示破解完成了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90.9%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，也就是说，确定前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码，大概花了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分钟。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21410"/>
            <a:ext cx="5086350" cy="523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669540"/>
            <a:ext cx="501015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8731" y="5643743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在指定正确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码的情况下，破解也花了大概一个小时，所以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破解需要很长一段时间，需要耐心等待！大家只要掌握破解方法即可！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43840"/>
            <a:ext cx="4733925" cy="5114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8025" y="1667510"/>
            <a:ext cx="2375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如图是完成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码破解的截图，可以看到成功破解了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密钥。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075,&quot;width&quot;:1087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1200</Words>
  <Application>Microsoft Office PowerPoint</Application>
  <PresentationFormat>全屏显示(4:3)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华文中宋</vt:lpstr>
      <vt:lpstr>Arial</vt:lpstr>
      <vt:lpstr>Calibri</vt:lpstr>
      <vt:lpstr>Calibri Light</vt:lpstr>
      <vt:lpstr>Times New Roman</vt:lpstr>
      <vt:lpstr>Office 主题​​</vt:lpstr>
      <vt:lpstr>WIFI密码破解之WPS加密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基于TCP/IP协议的点对点的C/S网络通信模型</dc:title>
  <dc:creator>814157478@qq.com</dc:creator>
  <cp:lastModifiedBy>814157478@qq.com</cp:lastModifiedBy>
  <cp:revision>46</cp:revision>
  <dcterms:created xsi:type="dcterms:W3CDTF">2020-10-26T11:09:00Z</dcterms:created>
  <dcterms:modified xsi:type="dcterms:W3CDTF">2021-04-20T12:52:37Z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DAE8BA0B31414216AB18B73BC7DB943C</vt:lpwstr>
  </property>
  <property fmtid="{D5CDD505-2E9C-101B-9397-08002B2CF9AE}" pid="3" name="KSOProductBuildVer">
    <vt:lpwstr>2052-11.1.0.10463</vt:lpwstr>
  </property>
</Properties>
</file>