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309" r:id="rId3"/>
    <p:sldId id="487" r:id="rId4"/>
    <p:sldId id="327" r:id="rId5"/>
    <p:sldId id="385" r:id="rId6"/>
    <p:sldId id="488" r:id="rId7"/>
    <p:sldId id="386" r:id="rId8"/>
    <p:sldId id="328" r:id="rId9"/>
    <p:sldId id="388" r:id="rId10"/>
    <p:sldId id="416" r:id="rId11"/>
    <p:sldId id="45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E8C3D-6060-4BBC-A9A7-63484D73A59D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C5C3D-F9D6-4823-A671-4DAB51C422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794AF-EA34-4B30-9BE2-00BDDFFA7AB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99461" y="292232"/>
            <a:ext cx="8345078" cy="6918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WPA</a:t>
            </a:r>
            <a:r>
              <a:rPr lang="zh-CN" altLang="en-US" sz="3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握手包破解原理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99461" y="984103"/>
            <a:ext cx="8131797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实验目的：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airolib-ng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根据指定的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ESSID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和密码列表批量生产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PMK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掌握破解握手包的基本原理。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熟悉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airolib-ng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co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wpatty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和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hashcat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等工具的参数选择及其含义。</a:t>
            </a:r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实验环境：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Kali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操作系统及相关工具</a:t>
            </a:r>
            <a:endParaRPr lang="en-US" altLang="zh-CN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无线网卡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无线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AP</a:t>
            </a:r>
          </a:p>
          <a:p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8731" y="349748"/>
            <a:ext cx="802753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2.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使用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hashcat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工具进行破解。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788025" y="1667510"/>
            <a:ext cx="23755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如图是完成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PIN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码破解的截图，可以看到成功破解了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PIN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码和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PSK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密钥。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" y="1216025"/>
            <a:ext cx="8227695" cy="31248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63671" y="5615803"/>
            <a:ext cx="802753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   </a:t>
            </a:r>
            <a:r>
              <a:rPr 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以上输出信息显示了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hashcat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的破解过程。有兴趣的同学也可以尝试使用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ESWA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pyrit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进行密码破解。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" y="236220"/>
            <a:ext cx="6010275" cy="5010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08351" y="484993"/>
            <a:ext cx="8131797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       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实验原理：</a:t>
            </a:r>
            <a:r>
              <a:rPr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WPA密码其实叫PSK（pre-shared key），它加上ssid通过一定的算法可以得到PMK（pairwise master key）</a:t>
            </a:r>
            <a:r>
              <a:rPr 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</a:t>
            </a:r>
            <a:endParaRPr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r>
              <a:rPr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                      </a:t>
            </a:r>
            <a:r>
              <a:rPr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PMK=SHA</a:t>
            </a:r>
            <a:r>
              <a:rPr 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_</a:t>
            </a:r>
            <a:r>
              <a:rPr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1(ssid,psk) </a:t>
            </a:r>
          </a:p>
          <a:p>
            <a:r>
              <a:rPr 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         </a:t>
            </a:r>
            <a:r>
              <a:rPr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PMK的长度是定长的，都是64字节。由于计算PMK的过程开销比较大，是我们破解花费时间长的关键，所以采用以空间换时间的原则把PMK事先生成好，这个事先生成好的表就是常说的HASH表，这个工作就是用airlib-ng这个工具来完成。</a:t>
            </a:r>
          </a:p>
          <a:p>
            <a:r>
              <a:rPr 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     </a:t>
            </a:r>
            <a:r>
              <a:rPr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目前的破解方法是我们获得握手包后，用我们字典中的PSK+ssid生成PMK，然后结合握手包中的（客户端MAC，AP的BSSID，A</a:t>
            </a:r>
            <a:r>
              <a:rPr 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_</a:t>
            </a:r>
            <a:r>
              <a:rPr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NONCE，S</a:t>
            </a:r>
            <a:r>
              <a:rPr 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_</a:t>
            </a:r>
            <a:r>
              <a:rPr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NONCE）计算PTK，再加上原始的报文数据算出MIC并与AP发送的MIC比较，如果一致，那么该PSK就是密钥。</a:t>
            </a:r>
          </a:p>
          <a:p>
            <a:endParaRPr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08351" y="520553"/>
            <a:ext cx="813179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         airolib-ng是Aircrack-ng套装里的又一个工具，用来存储和处理网络名和密码表。通过计算PMK，用于WPA/WPA2的破解。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其语法格式如下：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airolib &lt;database&gt; &lt;operation&gt; [options]</a:t>
            </a:r>
            <a:endParaRPr lang="en-US" altLang="zh-CN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database： 表示数据库文件，可以是绝对路径。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operation ：指定了我们要对数据库进行的操作。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--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import {essid|passwd} {file}：导入含有网络名或者秘钥列表的文本文件。文件每行需含一个网络名或者密码，以换行符结束（这样读入时就会被当做“enter”）。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--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batch：开始计算所有网络名和密码的组合。此命令需用在aircrack-ng破解之前。当数据库添加了新的SSID或者密码时，也许重新计算。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--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export cowpatty 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[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essid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[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file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：导出为cowpatty文件。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–sql {sql}：执行所给的SQL语句。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可使用airolib-ng --help命令查看帮助文档。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9686" y="488813"/>
            <a:ext cx="8027531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     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1.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创建包含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ESSID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的文档，每行含有一个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ESSID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。创建名称为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rainbow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（名称自取）的数据库，向数据库插入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ESSID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。</a:t>
            </a: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创建包含密码的文档，并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向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rainbow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数据库插入密码。</a:t>
            </a: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3.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批量生产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PMK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数据。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09930" y="1645920"/>
            <a:ext cx="4667250" cy="12287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30" y="3475355"/>
            <a:ext cx="4752975" cy="800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860" y="4957445"/>
            <a:ext cx="4857750" cy="1085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9686" y="488813"/>
            <a:ext cx="8027531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查看数据的状态，执行命令如下：</a:t>
            </a: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可以看到，当前数据库中有一个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ESSID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7937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个密码，并且已成功对其进行了计算。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" y="887730"/>
            <a:ext cx="8524240" cy="9829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9686" y="2734173"/>
            <a:ext cx="802753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4.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使用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aircrack-ng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进行破解，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-r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指定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PMK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数据库，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-e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指定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ESSID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05" y="3308350"/>
            <a:ext cx="6130925" cy="308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9686" y="488813"/>
            <a:ext cx="8027531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  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也可以选择使用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Cowpatty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工具进行破解。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Cowpatty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是一款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Linux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下用于破解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WPA-PSK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加密的工具。其语法格式如下：</a:t>
            </a: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cowpatty [options]</a:t>
            </a: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其中-d：  Hash表</a:t>
            </a: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     -r：含有握手包的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cap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文件</a:t>
            </a: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     -s：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ESSID</a:t>
            </a: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在使用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Cowpatty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之前，需要先提取用于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cowpatty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跑的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hash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表。</a:t>
            </a: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然后就可以使用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Cowpatty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工具。     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90" y="4628515"/>
            <a:ext cx="6019800" cy="17621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90" y="3217545"/>
            <a:ext cx="4724400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55721" y="179568"/>
            <a:ext cx="8027531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 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使用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airolib-ng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生成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PMK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数据后，可以对该数据进行管理，比如导入第三方数据、校验数据和清理数据。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导入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ssidlist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.txt 文件中的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ESSID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到数据库。</a:t>
            </a:r>
          </a:p>
          <a:p>
            <a:endParaRPr lang="zh-CN" altLang="en-US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endParaRPr lang="zh-CN" altLang="en-US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endParaRPr lang="zh-CN" altLang="en-US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endParaRPr lang="zh-CN" altLang="en-US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导入pword.txt 文件中的密码到数据库。</a:t>
            </a:r>
          </a:p>
          <a:p>
            <a:endParaRPr lang="zh-CN" altLang="en-US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endParaRPr lang="zh-CN" altLang="en-US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endParaRPr lang="zh-CN" altLang="en-US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使用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--verify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选项校验数据，以验证数据库的状态正常。也可以使用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--clean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选项进行数据清理。</a:t>
            </a:r>
          </a:p>
          <a:p>
            <a:endParaRPr lang="zh-CN" altLang="en-US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endParaRPr lang="zh-CN" altLang="en-US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endParaRPr lang="zh-CN" altLang="en-US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endParaRPr lang="zh-CN" altLang="en-US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可以使用下面的命令行插入单个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ESSID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。插入单个密码也可类似操作。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1185545"/>
            <a:ext cx="4600575" cy="962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15" y="2807970"/>
            <a:ext cx="4572000" cy="657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15" y="4297045"/>
            <a:ext cx="3371850" cy="1019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015" y="5745480"/>
            <a:ext cx="459105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9686" y="488813"/>
            <a:ext cx="8027531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                            hashcat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工具</a:t>
            </a: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     hashcat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一款强大的开源密码恢复工具。该工具可以利用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CPU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或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GPU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资源，破解多种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hash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类型的密码。当捕获握手包以后，可以使用该工具快速的破解出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WPA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密码。使用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hashcat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工具破解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WPA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的语法格式如下：</a:t>
            </a: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hashcat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-m 2500 [pcap file ] [words] --force</a:t>
            </a: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其中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-m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：指定使用的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hash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类型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,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与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WPA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相关的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hash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如下图。</a:t>
            </a: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words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：指定要使用的字典。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--force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：忽略警告信息。</a:t>
            </a: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可以使用hashcat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--help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查看帮助文档。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35" y="2856865"/>
            <a:ext cx="622935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74136" y="316093"/>
            <a:ext cx="802753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1.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使用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aircrack-ng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将捕获的握手包文件转换为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hccapx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格式。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" y="770255"/>
            <a:ext cx="4739005" cy="59188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935,&quot;width&quot;:7350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793</Words>
  <Application>Microsoft Office PowerPoint</Application>
  <PresentationFormat>全屏显示(4:3)</PresentationFormat>
  <Paragraphs>87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华文中宋</vt:lpstr>
      <vt:lpstr>Arial</vt:lpstr>
      <vt:lpstr>Calibri</vt:lpstr>
      <vt:lpstr>Calibri Light</vt:lpstr>
      <vt:lpstr>Times New Roman</vt:lpstr>
      <vt:lpstr>Office 主题​​</vt:lpstr>
      <vt:lpstr>WPA握手包破解原理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基于TCP/IP协议的点对点的C/S网络通信模型</dc:title>
  <dc:creator>814157478@qq.com</dc:creator>
  <cp:lastModifiedBy>814157478@qq.com</cp:lastModifiedBy>
  <cp:revision>51</cp:revision>
  <dcterms:created xsi:type="dcterms:W3CDTF">2020-10-26T11:09:00Z</dcterms:created>
  <dcterms:modified xsi:type="dcterms:W3CDTF">2021-04-22T12:20:11Z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DAE8BA0B31414216AB18B73BC7DB943C</vt:lpwstr>
  </property>
  <property fmtid="{D5CDD505-2E9C-101B-9397-08002B2CF9AE}" pid="3" name="KSOProductBuildVer">
    <vt:lpwstr>2052-11.1.0.10463</vt:lpwstr>
  </property>
</Properties>
</file>