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3" r:id="rId3"/>
    <p:sldId id="264" r:id="rId4"/>
    <p:sldId id="267" r:id="rId5"/>
    <p:sldId id="265" r:id="rId6"/>
    <p:sldId id="266" r:id="rId7"/>
    <p:sldId id="268" r:id="rId8"/>
    <p:sldId id="269" r:id="rId9"/>
    <p:sldId id="271" r:id="rId10"/>
    <p:sldId id="272" r:id="rId11"/>
    <p:sldId id="280" r:id="rId12"/>
    <p:sldId id="274" r:id="rId13"/>
    <p:sldId id="279" r:id="rId14"/>
    <p:sldId id="276" r:id="rId15"/>
    <p:sldId id="277" r:id="rId16"/>
  </p:sldIdLst>
  <p:sldSz cx="11522075" cy="8640763"/>
  <p:notesSz cx="6858000" cy="9144000"/>
  <p:defaultTextStyle>
    <a:defPPr>
      <a:defRPr lang="ko-KR"/>
    </a:defPPr>
    <a:lvl1pPr marL="0" algn="l" defTabSz="1151997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75998" algn="l" defTabSz="1151997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51997" algn="l" defTabSz="1151997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27994" algn="l" defTabSz="1151997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03993" algn="l" defTabSz="1151997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879992" algn="l" defTabSz="1151997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55988" algn="l" defTabSz="1151997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31987" algn="l" defTabSz="1151997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07986" algn="l" defTabSz="1151997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>
          <p15:clr>
            <a:srgbClr val="A4A3A4"/>
          </p15:clr>
        </p15:guide>
        <p15:guide id="2" pos="36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E7"/>
    <a:srgbClr val="969696"/>
    <a:srgbClr val="009900"/>
    <a:srgbClr val="4D4D4D"/>
    <a:srgbClr val="000000"/>
    <a:srgbClr val="FFFFFF"/>
    <a:srgbClr val="EAEAEA"/>
    <a:srgbClr val="292929"/>
    <a:srgbClr val="B2B2B2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1" autoAdjust="0"/>
    <p:restoredTop sz="86571" autoAdjust="0"/>
  </p:normalViewPr>
  <p:slideViewPr>
    <p:cSldViewPr snapToObjects="1">
      <p:cViewPr varScale="1">
        <p:scale>
          <a:sx n="84" d="100"/>
          <a:sy n="84" d="100"/>
        </p:scale>
        <p:origin x="1254" y="60"/>
      </p:cViewPr>
      <p:guideLst>
        <p:guide orient="horz" pos="2722"/>
        <p:guide pos="363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4" d="100"/>
          <a:sy n="74" d="100"/>
        </p:scale>
        <p:origin x="-2052" y="-108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oakyoon\Desktop\&#53685;&#54633;%20&#47928;&#49436;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4"/>
            <c:spPr>
              <a:solidFill>
                <a:schemeClr val="bg1"/>
              </a:solidFill>
              <a:ln w="19050">
                <a:solidFill>
                  <a:srgbClr val="C00000"/>
                </a:solidFill>
              </a:ln>
            </c:spPr>
          </c:marker>
          <c:trendline>
            <c:spPr>
              <a:ln w="19050">
                <a:solidFill>
                  <a:schemeClr val="bg1">
                    <a:lumMod val="50000"/>
                  </a:schemeClr>
                </a:solidFill>
                <a:prstDash val="sysDash"/>
              </a:ln>
            </c:spPr>
            <c:trendlineType val="linear"/>
            <c:dispRSqr val="1"/>
            <c:dispEq val="1"/>
            <c:trendlineLbl>
              <c:tx>
                <c:rich>
                  <a:bodyPr/>
                  <a:lstStyle/>
                  <a:p>
                    <a:pPr>
                      <a:defRPr sz="1600"/>
                    </a:pPr>
                    <a:r>
                      <a:rPr lang="en-US" altLang="en-US" sz="1600" baseline="0" dirty="0"/>
                      <a:t>y = </a:t>
                    </a:r>
                    <a:r>
                      <a:rPr lang="en-US" altLang="en-US" sz="1600" baseline="0" dirty="0">
                        <a:solidFill>
                          <a:srgbClr val="C00000"/>
                        </a:solidFill>
                      </a:rPr>
                      <a:t>1.1845</a:t>
                    </a:r>
                    <a:r>
                      <a:rPr lang="en-US" altLang="en-US" sz="1600" baseline="0" dirty="0"/>
                      <a:t>x + 0.024
R² = </a:t>
                    </a:r>
                    <a:r>
                      <a:rPr lang="en-US" altLang="en-US" sz="1600" b="0" baseline="0" dirty="0">
                        <a:solidFill>
                          <a:srgbClr val="C00000"/>
                        </a:solidFill>
                      </a:rPr>
                      <a:t>0.9199</a:t>
                    </a:r>
                    <a:endParaRPr lang="en-US" altLang="en-US" sz="1600" b="0" dirty="0">
                      <a:solidFill>
                        <a:srgbClr val="C00000"/>
                      </a:solidFill>
                    </a:endParaRPr>
                  </a:p>
                </c:rich>
              </c:tx>
              <c:numFmt formatCode="General" sourceLinked="0"/>
            </c:trendlineLbl>
          </c:trendline>
          <c:xVal>
            <c:numRef>
              <c:f>HP!$A$2:$A$41</c:f>
              <c:numCache>
                <c:formatCode>0.0000_ </c:formatCode>
                <c:ptCount val="40"/>
                <c:pt idx="0">
                  <c:v>3.3585751949037498E-2</c:v>
                </c:pt>
                <c:pt idx="1">
                  <c:v>4.0419764120929201E-2</c:v>
                </c:pt>
                <c:pt idx="2">
                  <c:v>8.8712706384557805E-2</c:v>
                </c:pt>
                <c:pt idx="3">
                  <c:v>0.16680855591864199</c:v>
                </c:pt>
                <c:pt idx="4">
                  <c:v>7.2208491764332194E-2</c:v>
                </c:pt>
                <c:pt idx="5">
                  <c:v>0.12796585287061499</c:v>
                </c:pt>
                <c:pt idx="6">
                  <c:v>5.7970256666237299E-2</c:v>
                </c:pt>
                <c:pt idx="7">
                  <c:v>3.5045386935485001E-3</c:v>
                </c:pt>
                <c:pt idx="8">
                  <c:v>1.8187655766872798E-2</c:v>
                </c:pt>
                <c:pt idx="9">
                  <c:v>7.6348329307107096E-2</c:v>
                </c:pt>
                <c:pt idx="10">
                  <c:v>5.6080764976573303E-3</c:v>
                </c:pt>
                <c:pt idx="11">
                  <c:v>9.1318312365070001E-2</c:v>
                </c:pt>
                <c:pt idx="12">
                  <c:v>9.8190350552313302E-2</c:v>
                </c:pt>
                <c:pt idx="13">
                  <c:v>6.9135380656708198E-2</c:v>
                </c:pt>
                <c:pt idx="14">
                  <c:v>1.1866443645260299E-2</c:v>
                </c:pt>
                <c:pt idx="15">
                  <c:v>4.9532427424101202E-2</c:v>
                </c:pt>
                <c:pt idx="16">
                  <c:v>5.7758090013854797E-2</c:v>
                </c:pt>
                <c:pt idx="17">
                  <c:v>4.6060641064785399E-2</c:v>
                </c:pt>
                <c:pt idx="18">
                  <c:v>3.5890552355871699E-2</c:v>
                </c:pt>
                <c:pt idx="19">
                  <c:v>0.190815739301646</c:v>
                </c:pt>
                <c:pt idx="20">
                  <c:v>0.23112175577409899</c:v>
                </c:pt>
                <c:pt idx="21">
                  <c:v>2.0712975019730601E-2</c:v>
                </c:pt>
                <c:pt idx="22">
                  <c:v>0.17142329161886599</c:v>
                </c:pt>
                <c:pt idx="23">
                  <c:v>0.13891189787479699</c:v>
                </c:pt>
                <c:pt idx="24">
                  <c:v>0.99745496530754296</c:v>
                </c:pt>
                <c:pt idx="25">
                  <c:v>2.9196897535781099E-2</c:v>
                </c:pt>
                <c:pt idx="26">
                  <c:v>6.6206670078953894E-2</c:v>
                </c:pt>
                <c:pt idx="27">
                  <c:v>0.115377027734464</c:v>
                </c:pt>
                <c:pt idx="28">
                  <c:v>1.7632065858609498E-2</c:v>
                </c:pt>
                <c:pt idx="29">
                  <c:v>2.42978989191696E-2</c:v>
                </c:pt>
                <c:pt idx="30">
                  <c:v>3.9352504127126403E-2</c:v>
                </c:pt>
                <c:pt idx="31">
                  <c:v>8.0506923250290005E-2</c:v>
                </c:pt>
                <c:pt idx="32">
                  <c:v>3.01873232874265E-3</c:v>
                </c:pt>
                <c:pt idx="33">
                  <c:v>0.137778140646097</c:v>
                </c:pt>
                <c:pt idx="34">
                  <c:v>4.5136005223434403E-2</c:v>
                </c:pt>
                <c:pt idx="35">
                  <c:v>5.0300208178847401E-2</c:v>
                </c:pt>
                <c:pt idx="36">
                  <c:v>5.2431857249692702E-2</c:v>
                </c:pt>
                <c:pt idx="37">
                  <c:v>1.68239687292773E-2</c:v>
                </c:pt>
                <c:pt idx="38">
                  <c:v>1.4816233415781599</c:v>
                </c:pt>
                <c:pt idx="39">
                  <c:v>0.20555920476123499</c:v>
                </c:pt>
              </c:numCache>
            </c:numRef>
          </c:xVal>
          <c:yVal>
            <c:numRef>
              <c:f>HP!$B$2:$B$41</c:f>
              <c:numCache>
                <c:formatCode>0.0000_ </c:formatCode>
                <c:ptCount val="40"/>
                <c:pt idx="0">
                  <c:v>0.117999140187493</c:v>
                </c:pt>
                <c:pt idx="1">
                  <c:v>1.89795728113448E-2</c:v>
                </c:pt>
                <c:pt idx="2">
                  <c:v>0.22419366447938199</c:v>
                </c:pt>
                <c:pt idx="3">
                  <c:v>9.2170814016949695E-2</c:v>
                </c:pt>
                <c:pt idx="4">
                  <c:v>9.4399478158588804E-2</c:v>
                </c:pt>
                <c:pt idx="5">
                  <c:v>1.53537282545815E-2</c:v>
                </c:pt>
                <c:pt idx="6">
                  <c:v>1.60176289205071E-2</c:v>
                </c:pt>
                <c:pt idx="7">
                  <c:v>0.118239067567794</c:v>
                </c:pt>
                <c:pt idx="8">
                  <c:v>0.132767552748284</c:v>
                </c:pt>
                <c:pt idx="9">
                  <c:v>0.15622997698647401</c:v>
                </c:pt>
                <c:pt idx="10">
                  <c:v>6.3686193241244199E-3</c:v>
                </c:pt>
                <c:pt idx="11">
                  <c:v>0.10070447130612099</c:v>
                </c:pt>
                <c:pt idx="12">
                  <c:v>9.9423459613787998E-2</c:v>
                </c:pt>
                <c:pt idx="13">
                  <c:v>0.230234982292463</c:v>
                </c:pt>
                <c:pt idx="14">
                  <c:v>6.7341192281911294E-2</c:v>
                </c:pt>
                <c:pt idx="15">
                  <c:v>4.4649321763118401E-2</c:v>
                </c:pt>
                <c:pt idx="16">
                  <c:v>0.157055093802562</c:v>
                </c:pt>
                <c:pt idx="17">
                  <c:v>5.4042435156657402E-2</c:v>
                </c:pt>
                <c:pt idx="18">
                  <c:v>7.8718966835138404E-2</c:v>
                </c:pt>
                <c:pt idx="19">
                  <c:v>0.41627000571352502</c:v>
                </c:pt>
                <c:pt idx="20">
                  <c:v>0.10377072040164</c:v>
                </c:pt>
                <c:pt idx="21">
                  <c:v>8.2317291578255805E-2</c:v>
                </c:pt>
                <c:pt idx="22">
                  <c:v>0.113442693752326</c:v>
                </c:pt>
                <c:pt idx="23">
                  <c:v>6.9337595042701997E-2</c:v>
                </c:pt>
                <c:pt idx="24">
                  <c:v>1.26738133364412</c:v>
                </c:pt>
                <c:pt idx="25">
                  <c:v>6.2871876448247405E-2</c:v>
                </c:pt>
                <c:pt idx="26">
                  <c:v>6.8776717099823595E-2</c:v>
                </c:pt>
                <c:pt idx="27">
                  <c:v>0.171187813540158</c:v>
                </c:pt>
                <c:pt idx="28">
                  <c:v>8.6970544954353496E-2</c:v>
                </c:pt>
                <c:pt idx="29">
                  <c:v>3.3528823383553702E-2</c:v>
                </c:pt>
                <c:pt idx="30">
                  <c:v>8.9139893947270593E-2</c:v>
                </c:pt>
                <c:pt idx="31">
                  <c:v>0.23850337133428401</c:v>
                </c:pt>
                <c:pt idx="32">
                  <c:v>8.0628386752870707E-2</c:v>
                </c:pt>
                <c:pt idx="33">
                  <c:v>3.7699075963813999E-2</c:v>
                </c:pt>
                <c:pt idx="34">
                  <c:v>0.225799743696637</c:v>
                </c:pt>
                <c:pt idx="35">
                  <c:v>3.9456285151277103E-2</c:v>
                </c:pt>
                <c:pt idx="36">
                  <c:v>3.0709512649698002E-2</c:v>
                </c:pt>
                <c:pt idx="37">
                  <c:v>0.24393065356675001</c:v>
                </c:pt>
                <c:pt idx="38">
                  <c:v>1.81931812101116</c:v>
                </c:pt>
                <c:pt idx="39">
                  <c:v>9.2885515278083197E-2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A04-4D50-B7E2-BD5E8A9FDE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307968"/>
        <c:axId val="68961408"/>
      </c:scatterChart>
      <c:valAx>
        <c:axId val="68307968"/>
        <c:scaling>
          <c:orientation val="minMax"/>
          <c:max val="2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altLang="ko-KR" sz="2400" b="0" dirty="0">
                    <a:ea typeface="Malgun Gothic" panose="020B0503020000020004" pitchFamily="34" charset="-127"/>
                  </a:rPr>
                  <a:t>N200 </a:t>
                </a:r>
                <a:r>
                  <a:rPr lang="ko-KR" altLang="en-US" sz="2400" b="0" dirty="0">
                    <a:ea typeface="Malgun Gothic" panose="020B0503020000020004" pitchFamily="34" charset="-127"/>
                  </a:rPr>
                  <a:t>분류기 </a:t>
                </a:r>
                <a:r>
                  <a:rPr lang="en-US" altLang="ko-KR" sz="2400" b="0" dirty="0">
                    <a:ea typeface="Malgun Gothic" panose="020B0503020000020004" pitchFamily="34" charset="-127"/>
                  </a:rPr>
                  <a:t>(d')</a:t>
                </a:r>
                <a:endParaRPr lang="ko-KR" altLang="en-US" sz="2400" b="0" dirty="0">
                  <a:ea typeface="Malgun Gothic" panose="020B0503020000020004" pitchFamily="34" charset="-127"/>
                </a:endParaRPr>
              </a:p>
            </c:rich>
          </c:tx>
          <c:overlay val="0"/>
        </c:title>
        <c:numFmt formatCode="0.0_ " sourceLinked="0"/>
        <c:majorTickMark val="out"/>
        <c:minorTickMark val="none"/>
        <c:tickLblPos val="nextTo"/>
        <c:spPr>
          <a:ln w="22225">
            <a:solidFill>
              <a:schemeClr val="tx1"/>
            </a:solidFill>
          </a:ln>
        </c:spPr>
        <c:txPr>
          <a:bodyPr/>
          <a:lstStyle/>
          <a:p>
            <a:pPr>
              <a:defRPr sz="2000">
                <a:latin typeface="+mn-lt"/>
              </a:defRPr>
            </a:pPr>
            <a:endParaRPr lang="ko-KR"/>
          </a:p>
        </c:txPr>
        <c:crossAx val="68961408"/>
        <c:crosses val="autoZero"/>
        <c:crossBetween val="midCat"/>
        <c:majorUnit val="0.5"/>
      </c:valAx>
      <c:valAx>
        <c:axId val="68961408"/>
        <c:scaling>
          <c:orientation val="minMax"/>
          <c:max val="2"/>
          <c:min val="0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ko-KR" altLang="en-US" sz="2400" b="0" dirty="0">
                    <a:ea typeface="Malgun Gothic" panose="020B0503020000020004" pitchFamily="34" charset="-127"/>
                  </a:rPr>
                  <a:t>유전자 알고리즘 분류기 </a:t>
                </a:r>
                <a:r>
                  <a:rPr lang="en-US" altLang="ko-KR" sz="2400" b="0" dirty="0">
                    <a:ea typeface="Malgun Gothic" panose="020B0503020000020004" pitchFamily="34" charset="-127"/>
                  </a:rPr>
                  <a:t>(d')</a:t>
                </a:r>
                <a:endParaRPr lang="ko-KR" altLang="en-US" sz="2400" b="0" dirty="0">
                  <a:ea typeface="Malgun Gothic" panose="020B0503020000020004" pitchFamily="34" charset="-127"/>
                </a:endParaRPr>
              </a:p>
            </c:rich>
          </c:tx>
          <c:overlay val="0"/>
        </c:title>
        <c:numFmt formatCode="0.0_ " sourceLinked="0"/>
        <c:majorTickMark val="out"/>
        <c:minorTickMark val="none"/>
        <c:tickLblPos val="nextTo"/>
        <c:spPr>
          <a:ln w="22225">
            <a:solidFill>
              <a:schemeClr val="tx1"/>
            </a:solidFill>
          </a:ln>
        </c:spPr>
        <c:txPr>
          <a:bodyPr/>
          <a:lstStyle/>
          <a:p>
            <a:pPr>
              <a:defRPr sz="2000">
                <a:latin typeface="+mn-lt"/>
              </a:defRPr>
            </a:pPr>
            <a:endParaRPr lang="ko-KR"/>
          </a:p>
        </c:txPr>
        <c:crossAx val="68307968"/>
        <c:crosses val="autoZero"/>
        <c:crossBetween val="midCat"/>
        <c:majorUnit val="0.5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9467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327044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151997" rtl="0" eaLnBrk="1" latinLnBrk="1" hangingPunct="1">
      <a:defRPr sz="15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575998" algn="l" defTabSz="1151997" rtl="0" eaLnBrk="1" latinLnBrk="1" hangingPunct="1">
      <a:defRPr sz="15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1151997" algn="l" defTabSz="1151997" rtl="0" eaLnBrk="1" latinLnBrk="1" hangingPunct="1">
      <a:defRPr sz="15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727994" algn="l" defTabSz="1151997" rtl="0" eaLnBrk="1" latinLnBrk="1" hangingPunct="1">
      <a:defRPr sz="15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2303993" algn="l" defTabSz="1151997" rtl="0" eaLnBrk="1" latinLnBrk="1" hangingPunct="1">
      <a:defRPr sz="15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879992" algn="l" defTabSz="1151997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5988" algn="l" defTabSz="1151997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1987" algn="l" defTabSz="1151997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7986" algn="l" defTabSz="1151997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233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061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70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356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527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488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603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175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474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49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748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31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458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448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1" y="7704001"/>
            <a:ext cx="9576000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Malgun Gothic" panose="020B0503020000020004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001" y="2880000"/>
            <a:ext cx="11376000" cy="1440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1999" y="4464000"/>
            <a:ext cx="11376000" cy="14400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575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1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7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03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79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55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31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07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grpSp>
        <p:nvGrpSpPr>
          <p:cNvPr id="5" name="그룹 4"/>
          <p:cNvGrpSpPr/>
          <p:nvPr userDrawn="1"/>
        </p:nvGrpSpPr>
        <p:grpSpPr>
          <a:xfrm>
            <a:off x="9575997" y="7704009"/>
            <a:ext cx="1944006" cy="935997"/>
            <a:chOff x="7555727" y="6143644"/>
            <a:chExt cx="1478743" cy="714377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7555727" y="6143644"/>
              <a:ext cx="1478738" cy="71435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15199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pic>
          <p:nvPicPr>
            <p:cNvPr id="7" name="Picture 9" descr="logows"/>
            <p:cNvPicPr>
              <a:picLocks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55731" y="6253546"/>
              <a:ext cx="1478739" cy="60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001" y="1224001"/>
            <a:ext cx="11376000" cy="66240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2000" y="1224001"/>
            <a:ext cx="5616000" cy="66240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32001" y="1224001"/>
            <a:ext cx="5616000" cy="66240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2001" y="72000"/>
            <a:ext cx="11376000" cy="1008000"/>
          </a:xfrm>
          <a:prstGeom prst="rect">
            <a:avLst/>
          </a:prstGeom>
        </p:spPr>
        <p:txBody>
          <a:bodyPr vert="horz" lIns="115199" tIns="57600" rIns="115199" bIns="5760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1" y="1152000"/>
            <a:ext cx="11376000" cy="6696000"/>
          </a:xfrm>
          <a:prstGeom prst="rect">
            <a:avLst/>
          </a:prstGeom>
        </p:spPr>
        <p:txBody>
          <a:bodyPr vert="horz" lIns="115199" tIns="57600" rIns="115199" bIns="5760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9575997" y="7704009"/>
            <a:ext cx="1944006" cy="935997"/>
            <a:chOff x="7555727" y="6143644"/>
            <a:chExt cx="1478743" cy="714377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7555727" y="6143644"/>
              <a:ext cx="1478738" cy="71435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15199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pic>
          <p:nvPicPr>
            <p:cNvPr id="18" name="Picture 9" descr="logows"/>
            <p:cNvPicPr>
              <a:picLocks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555731" y="6253546"/>
              <a:ext cx="1478739" cy="60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TextBox 18"/>
          <p:cNvSpPr txBox="1"/>
          <p:nvPr/>
        </p:nvSpPr>
        <p:spPr>
          <a:xfrm>
            <a:off x="0" y="7704000"/>
            <a:ext cx="100800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AD11AB96-99EB-4E2B-A29E-9BEF6258BE05}" type="slidenum">
              <a:rPr lang="en-US" altLang="ko-KR" sz="60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Malgun Gothic" panose="020B0503020000020004" pitchFamily="34" charset="-127"/>
              </a:rPr>
              <a:pPr algn="r"/>
              <a:t>‹#›</a:t>
            </a:fld>
            <a:endParaRPr lang="ko-KR" altLang="en-US" sz="6000" b="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Malgun Gothic" panose="020B0503020000020004" pitchFamily="34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080162" y="7920729"/>
            <a:ext cx="8371566" cy="540050"/>
            <a:chOff x="857224" y="6286521"/>
            <a:chExt cx="6643734" cy="428627"/>
          </a:xfrm>
        </p:grpSpPr>
        <p:cxnSp>
          <p:nvCxnSpPr>
            <p:cNvPr id="21" name="직선 연결선 20"/>
            <p:cNvCxnSpPr>
              <a:stCxn id="24" idx="9"/>
              <a:endCxn id="22" idx="0"/>
            </p:cNvCxnSpPr>
            <p:nvPr/>
          </p:nvCxnSpPr>
          <p:spPr>
            <a:xfrm flipV="1">
              <a:off x="2552665" y="6494486"/>
              <a:ext cx="4286313" cy="1564"/>
            </a:xfrm>
            <a:prstGeom prst="line">
              <a:avLst/>
            </a:prstGeom>
            <a:noFill/>
            <a:ln w="285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/>
          </p:spPr>
        </p:cxnSp>
        <p:sp>
          <p:nvSpPr>
            <p:cNvPr id="22" name="자유형 21"/>
            <p:cNvSpPr/>
            <p:nvPr/>
          </p:nvSpPr>
          <p:spPr>
            <a:xfrm>
              <a:off x="6838978" y="6347643"/>
              <a:ext cx="661980" cy="367505"/>
            </a:xfrm>
            <a:custGeom>
              <a:avLst/>
              <a:gdLst>
                <a:gd name="connsiteX0" fmla="*/ 0 w 1114425"/>
                <a:gd name="connsiteY0" fmla="*/ 146843 h 367505"/>
                <a:gd name="connsiteX1" fmla="*/ 309563 w 1114425"/>
                <a:gd name="connsiteY1" fmla="*/ 165893 h 367505"/>
                <a:gd name="connsiteX2" fmla="*/ 390525 w 1114425"/>
                <a:gd name="connsiteY2" fmla="*/ 246856 h 367505"/>
                <a:gd name="connsiteX3" fmla="*/ 428625 w 1114425"/>
                <a:gd name="connsiteY3" fmla="*/ 18256 h 367505"/>
                <a:gd name="connsiteX4" fmla="*/ 495300 w 1114425"/>
                <a:gd name="connsiteY4" fmla="*/ 356393 h 367505"/>
                <a:gd name="connsiteX5" fmla="*/ 595313 w 1114425"/>
                <a:gd name="connsiteY5" fmla="*/ 84931 h 367505"/>
                <a:gd name="connsiteX6" fmla="*/ 666750 w 1114425"/>
                <a:gd name="connsiteY6" fmla="*/ 232568 h 367505"/>
                <a:gd name="connsiteX7" fmla="*/ 814388 w 1114425"/>
                <a:gd name="connsiteY7" fmla="*/ 165893 h 367505"/>
                <a:gd name="connsiteX8" fmla="*/ 1114425 w 1114425"/>
                <a:gd name="connsiteY8" fmla="*/ 146843 h 367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4425" h="367505">
                  <a:moveTo>
                    <a:pt x="0" y="146843"/>
                  </a:moveTo>
                  <a:cubicBezTo>
                    <a:pt x="122238" y="148033"/>
                    <a:pt x="244476" y="149224"/>
                    <a:pt x="309563" y="165893"/>
                  </a:cubicBezTo>
                  <a:cubicBezTo>
                    <a:pt x="374651" y="182562"/>
                    <a:pt x="370681" y="271462"/>
                    <a:pt x="390525" y="246856"/>
                  </a:cubicBezTo>
                  <a:cubicBezTo>
                    <a:pt x="410369" y="222250"/>
                    <a:pt x="411163" y="0"/>
                    <a:pt x="428625" y="18256"/>
                  </a:cubicBezTo>
                  <a:cubicBezTo>
                    <a:pt x="446087" y="36512"/>
                    <a:pt x="467519" y="345281"/>
                    <a:pt x="495300" y="356393"/>
                  </a:cubicBezTo>
                  <a:cubicBezTo>
                    <a:pt x="523081" y="367505"/>
                    <a:pt x="566738" y="105568"/>
                    <a:pt x="595313" y="84931"/>
                  </a:cubicBezTo>
                  <a:cubicBezTo>
                    <a:pt x="623888" y="64294"/>
                    <a:pt x="630238" y="219074"/>
                    <a:pt x="666750" y="232568"/>
                  </a:cubicBezTo>
                  <a:cubicBezTo>
                    <a:pt x="703263" y="246062"/>
                    <a:pt x="739776" y="180180"/>
                    <a:pt x="814388" y="165893"/>
                  </a:cubicBezTo>
                  <a:cubicBezTo>
                    <a:pt x="889000" y="151606"/>
                    <a:pt x="1066006" y="150018"/>
                    <a:pt x="1114425" y="146843"/>
                  </a:cubicBezTo>
                </a:path>
              </a:pathLst>
            </a:custGeom>
            <a:noFill/>
            <a:ln w="285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15199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cxnSp>
          <p:nvCxnSpPr>
            <p:cNvPr id="23" name="직선 연결선 22"/>
            <p:cNvCxnSpPr/>
            <p:nvPr userDrawn="1"/>
          </p:nvCxnSpPr>
          <p:spPr>
            <a:xfrm rot="5400000" flipH="1" flipV="1">
              <a:off x="642911" y="6500835"/>
              <a:ext cx="428627" cy="0"/>
            </a:xfrm>
            <a:prstGeom prst="line">
              <a:avLst/>
            </a:prstGeom>
            <a:noFill/>
            <a:ln w="285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/>
          </p:spPr>
        </p:cxnSp>
        <p:sp>
          <p:nvSpPr>
            <p:cNvPr id="24" name="자유형 23"/>
            <p:cNvSpPr/>
            <p:nvPr userDrawn="1"/>
          </p:nvSpPr>
          <p:spPr>
            <a:xfrm>
              <a:off x="857224" y="6397625"/>
              <a:ext cx="1695441" cy="249237"/>
            </a:xfrm>
            <a:custGeom>
              <a:avLst/>
              <a:gdLst>
                <a:gd name="connsiteX0" fmla="*/ 0 w 2257425"/>
                <a:gd name="connsiteY0" fmla="*/ 98425 h 249237"/>
                <a:gd name="connsiteX1" fmla="*/ 619125 w 2257425"/>
                <a:gd name="connsiteY1" fmla="*/ 79375 h 249237"/>
                <a:gd name="connsiteX2" fmla="*/ 742950 w 2257425"/>
                <a:gd name="connsiteY2" fmla="*/ 12700 h 249237"/>
                <a:gd name="connsiteX3" fmla="*/ 819150 w 2257425"/>
                <a:gd name="connsiteY3" fmla="*/ 155575 h 249237"/>
                <a:gd name="connsiteX4" fmla="*/ 885825 w 2257425"/>
                <a:gd name="connsiteY4" fmla="*/ 60325 h 249237"/>
                <a:gd name="connsiteX5" fmla="*/ 1000125 w 2257425"/>
                <a:gd name="connsiteY5" fmla="*/ 174625 h 249237"/>
                <a:gd name="connsiteX6" fmla="*/ 1228725 w 2257425"/>
                <a:gd name="connsiteY6" fmla="*/ 12700 h 249237"/>
                <a:gd name="connsiteX7" fmla="*/ 1562100 w 2257425"/>
                <a:gd name="connsiteY7" fmla="*/ 231775 h 249237"/>
                <a:gd name="connsiteX8" fmla="*/ 1857375 w 2257425"/>
                <a:gd name="connsiteY8" fmla="*/ 117475 h 249237"/>
                <a:gd name="connsiteX9" fmla="*/ 2257425 w 2257425"/>
                <a:gd name="connsiteY9" fmla="*/ 98425 h 249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7425" h="249237">
                  <a:moveTo>
                    <a:pt x="0" y="98425"/>
                  </a:moveTo>
                  <a:cubicBezTo>
                    <a:pt x="247650" y="96044"/>
                    <a:pt x="495300" y="93663"/>
                    <a:pt x="619125" y="79375"/>
                  </a:cubicBezTo>
                  <a:cubicBezTo>
                    <a:pt x="742950" y="65088"/>
                    <a:pt x="709613" y="0"/>
                    <a:pt x="742950" y="12700"/>
                  </a:cubicBezTo>
                  <a:cubicBezTo>
                    <a:pt x="776288" y="25400"/>
                    <a:pt x="795338" y="147638"/>
                    <a:pt x="819150" y="155575"/>
                  </a:cubicBezTo>
                  <a:cubicBezTo>
                    <a:pt x="842963" y="163513"/>
                    <a:pt x="855662" y="57150"/>
                    <a:pt x="885825" y="60325"/>
                  </a:cubicBezTo>
                  <a:cubicBezTo>
                    <a:pt x="915988" y="63500"/>
                    <a:pt x="942975" y="182562"/>
                    <a:pt x="1000125" y="174625"/>
                  </a:cubicBezTo>
                  <a:cubicBezTo>
                    <a:pt x="1057275" y="166688"/>
                    <a:pt x="1135063" y="3175"/>
                    <a:pt x="1228725" y="12700"/>
                  </a:cubicBezTo>
                  <a:cubicBezTo>
                    <a:pt x="1322387" y="22225"/>
                    <a:pt x="1457325" y="214313"/>
                    <a:pt x="1562100" y="231775"/>
                  </a:cubicBezTo>
                  <a:cubicBezTo>
                    <a:pt x="1666875" y="249237"/>
                    <a:pt x="1741488" y="139700"/>
                    <a:pt x="1857375" y="117475"/>
                  </a:cubicBezTo>
                  <a:cubicBezTo>
                    <a:pt x="1973262" y="95250"/>
                    <a:pt x="2159000" y="101600"/>
                    <a:pt x="2257425" y="98425"/>
                  </a:cubicBezTo>
                </a:path>
              </a:pathLst>
            </a:custGeom>
            <a:noFill/>
            <a:ln w="285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15199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ctr" defTabSz="1151997" rtl="0" eaLnBrk="1" latinLnBrk="1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Malgun Gothic" panose="020B0503020000020004" pitchFamily="34" charset="-127"/>
          <a:cs typeface="+mj-cs"/>
        </a:defRPr>
      </a:lvl1pPr>
    </p:titleStyle>
    <p:bodyStyle>
      <a:lvl1pPr marL="431999" indent="-431999" algn="l" defTabSz="1151997" rtl="0" eaLnBrk="1" latinLnBrk="1" hangingPunct="1">
        <a:spcBef>
          <a:spcPct val="20000"/>
        </a:spcBef>
        <a:buFont typeface="Calibri" pitchFamily="34" charset="0"/>
        <a:buChar char="•"/>
        <a:defRPr sz="3200" kern="1200">
          <a:solidFill>
            <a:schemeClr val="tx1"/>
          </a:solidFill>
          <a:latin typeface="+mn-lt"/>
          <a:ea typeface="Malgun Gothic" panose="020B0503020000020004" pitchFamily="34" charset="-127"/>
          <a:cs typeface="+mn-cs"/>
        </a:defRPr>
      </a:lvl1pPr>
      <a:lvl2pPr marL="935997" indent="-359998" algn="l" defTabSz="1151997" rtl="0" eaLnBrk="1" latinLnBrk="1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Malgun Gothic" panose="020B0503020000020004" pitchFamily="34" charset="-127"/>
          <a:cs typeface="+mn-cs"/>
        </a:defRPr>
      </a:lvl2pPr>
      <a:lvl3pPr marL="1439996" indent="-287998" algn="l" defTabSz="1151997" rtl="0" eaLnBrk="1" latinLnBrk="1" hangingPunct="1">
        <a:spcBef>
          <a:spcPct val="20000"/>
        </a:spcBef>
        <a:buFont typeface="Calibri" pitchFamily="34" charset="0"/>
        <a:buChar char="•"/>
        <a:defRPr sz="2400" kern="1200">
          <a:solidFill>
            <a:schemeClr val="tx1"/>
          </a:solidFill>
          <a:latin typeface="+mn-lt"/>
          <a:ea typeface="Malgun Gothic" panose="020B0503020000020004" pitchFamily="34" charset="-127"/>
          <a:cs typeface="+mn-cs"/>
        </a:defRPr>
      </a:lvl3pPr>
      <a:lvl4pPr marL="2015994" indent="-287998" algn="l" defTabSz="1151997" rtl="0" eaLnBrk="1" latinLnBrk="1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Malgun Gothic" panose="020B0503020000020004" pitchFamily="34" charset="-127"/>
          <a:cs typeface="+mn-cs"/>
        </a:defRPr>
      </a:lvl4pPr>
      <a:lvl5pPr marL="2591993" indent="-287998" algn="l" defTabSz="1151997" rtl="0" eaLnBrk="1" latinLnBrk="1" hangingPunct="1">
        <a:spcBef>
          <a:spcPct val="20000"/>
        </a:spcBef>
        <a:buFont typeface="Calibri" pitchFamily="34" charset="0"/>
        <a:buChar char="»"/>
        <a:defRPr sz="2000" kern="1200">
          <a:solidFill>
            <a:schemeClr val="tx1"/>
          </a:solidFill>
          <a:latin typeface="+mn-lt"/>
          <a:ea typeface="Malgun Gothic" panose="020B0503020000020004" pitchFamily="34" charset="-127"/>
          <a:cs typeface="+mn-cs"/>
        </a:defRPr>
      </a:lvl5pPr>
      <a:lvl6pPr marL="3167990" indent="-287998" algn="l" defTabSz="1151997" rtl="0" eaLnBrk="1" latinLnBrk="1" hangingPunct="1">
        <a:spcBef>
          <a:spcPct val="20000"/>
        </a:spcBef>
        <a:buFont typeface="Calibri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3989" indent="-287998" algn="l" defTabSz="1151997" rtl="0" eaLnBrk="1" latinLnBrk="1" hangingPunct="1">
        <a:spcBef>
          <a:spcPct val="20000"/>
        </a:spcBef>
        <a:buFont typeface="Calibri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19988" indent="-287998" algn="l" defTabSz="1151997" rtl="0" eaLnBrk="1" latinLnBrk="1" hangingPunct="1">
        <a:spcBef>
          <a:spcPct val="20000"/>
        </a:spcBef>
        <a:buFont typeface="Calibri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5985" indent="-287998" algn="l" defTabSz="1151997" rtl="0" eaLnBrk="1" latinLnBrk="1" hangingPunct="1">
        <a:spcBef>
          <a:spcPct val="20000"/>
        </a:spcBef>
        <a:buFont typeface="Calibri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51997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5998" algn="l" defTabSz="1151997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1997" algn="l" defTabSz="1151997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7994" algn="l" defTabSz="1151997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3993" algn="l" defTabSz="1151997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9992" algn="l" defTabSz="1151997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5988" algn="l" defTabSz="1151997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1987" algn="l" defTabSz="1151997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7986" algn="l" defTabSz="1151997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유전자 알고리즘을 이용한 신경생리신호 분석</a:t>
            </a:r>
            <a:br>
              <a:rPr lang="en-US" altLang="ko-KR" dirty="0"/>
            </a:b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Analyzing electrophysiological signals using genetic algorithm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solidFill>
                  <a:schemeClr val="tx1"/>
                </a:solidFill>
              </a:rPr>
              <a:t>차옥균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정상철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연세대학교 인지과학 협동과정</a:t>
            </a: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</a:t>
            </a:r>
            <a:r>
              <a:rPr lang="en-US" altLang="ko-KR" dirty="0"/>
              <a:t>2. </a:t>
            </a:r>
            <a:r>
              <a:rPr lang="ko-KR" altLang="en-US" dirty="0"/>
              <a:t>분류기 성능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219487"/>
              </p:ext>
            </p:extLst>
          </p:nvPr>
        </p:nvGraphicFramePr>
        <p:xfrm>
          <a:off x="720000" y="1296000"/>
          <a:ext cx="7129326" cy="6120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2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2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0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Malgun Gothic" panose="020B0503020000020004" pitchFamily="34" charset="-127"/>
                        </a:rPr>
                        <a:t>d’ (</a:t>
                      </a:r>
                      <a:r>
                        <a:rPr lang="ko-KR" altLang="en-US" sz="1600" b="1" dirty="0">
                          <a:ea typeface="Malgun Gothic" panose="020B0503020000020004" pitchFamily="34" charset="-127"/>
                        </a:rPr>
                        <a:t>학습</a:t>
                      </a:r>
                      <a:r>
                        <a:rPr lang="en-US" altLang="ko-KR" sz="1600" b="1" dirty="0"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1600" b="1" dirty="0"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Malgun Gothic" panose="020B0503020000020004" pitchFamily="34" charset="-127"/>
                        </a:rPr>
                        <a:t>% (</a:t>
                      </a:r>
                      <a:r>
                        <a:rPr lang="ko-KR" altLang="en-US" sz="1600" b="1" dirty="0">
                          <a:ea typeface="Malgun Gothic" panose="020B0503020000020004" pitchFamily="34" charset="-127"/>
                        </a:rPr>
                        <a:t>학습</a:t>
                      </a:r>
                      <a:r>
                        <a:rPr lang="en-US" altLang="ko-KR" sz="1600" b="1" dirty="0"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1600" b="1" dirty="0"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Malgun Gothic" panose="020B0503020000020004" pitchFamily="34" charset="-127"/>
                        </a:rPr>
                        <a:t>d’ (</a:t>
                      </a:r>
                      <a:r>
                        <a:rPr lang="ko-KR" altLang="en-US" sz="1600" b="1" dirty="0">
                          <a:ea typeface="Malgun Gothic" panose="020B0503020000020004" pitchFamily="34" charset="-127"/>
                        </a:rPr>
                        <a:t>실험</a:t>
                      </a:r>
                      <a:r>
                        <a:rPr lang="en-US" altLang="ko-KR" sz="1600" b="1" dirty="0"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1600" b="1" dirty="0"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Malgun Gothic" panose="020B0503020000020004" pitchFamily="34" charset="-127"/>
                        </a:rPr>
                        <a:t>% </a:t>
                      </a:r>
                      <a:r>
                        <a:rPr lang="ko-KR" altLang="en-US" sz="1600" b="1" dirty="0">
                          <a:ea typeface="Malgun Gothic" panose="020B0503020000020004" pitchFamily="34" charset="-127"/>
                        </a:rPr>
                        <a:t>실험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03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ea typeface="Malgun Gothic" panose="020B0503020000020004" pitchFamily="34" charset="-127"/>
                        </a:rPr>
                        <a:t>BL</a:t>
                      </a:r>
                    </a:p>
                    <a:p>
                      <a:pPr algn="ctr" latinLnBrk="1"/>
                      <a:endParaRPr lang="en-US" altLang="ko-KR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a typeface="Malgun Gothic" panose="020B0503020000020004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a typeface="Malgun Gothic" panose="020B0503020000020004" pitchFamily="34" charset="-127"/>
                        </a:rPr>
                        <a:t>35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a typeface="Malgun Gothic" panose="020B0503020000020004" pitchFamily="34" charset="-127"/>
                        </a:rPr>
                        <a:t>채널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Malgun Gothic" panose="020B0503020000020004" pitchFamily="34" charset="-127"/>
                        </a:rPr>
                        <a:t>F vs. </a:t>
                      </a:r>
                      <a:r>
                        <a:rPr lang="ko-KR" altLang="en-US" sz="1600" dirty="0">
                          <a:ea typeface="Malgun Gothic" panose="020B0503020000020004" pitchFamily="34" charset="-127"/>
                        </a:rPr>
                        <a:t>나머지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ea typeface="Malgun Gothic" panose="020B0503020000020004" pitchFamily="34" charset="-127"/>
                        </a:rPr>
                        <a:t>3.88</a:t>
                      </a:r>
                      <a:endParaRPr lang="ko-KR" altLang="en-US" sz="1600" dirty="0"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ea typeface="Malgun Gothic" panose="020B0503020000020004" pitchFamily="34" charset="-127"/>
                        </a:rPr>
                        <a:t>100.00</a:t>
                      </a:r>
                      <a:endParaRPr lang="ko-KR" altLang="en-US" sz="1600" dirty="0"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ea typeface="Malgun Gothic" panose="020B0503020000020004" pitchFamily="34" charset="-127"/>
                        </a:rPr>
                        <a:t>1.75</a:t>
                      </a:r>
                      <a:endParaRPr lang="ko-KR" altLang="en-US" sz="1600" dirty="0"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1" dirty="0">
                          <a:ea typeface="Malgun Gothic" panose="020B0503020000020004" pitchFamily="34" charset="-127"/>
                        </a:rPr>
                        <a:t>97.50</a:t>
                      </a:r>
                      <a:endParaRPr lang="ko-KR" altLang="en-US" sz="1600" b="1" dirty="0"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7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Malgun Gothic" panose="020B0503020000020004" pitchFamily="34" charset="-127"/>
                        </a:rPr>
                        <a:t>S vs. </a:t>
                      </a:r>
                      <a:r>
                        <a:rPr lang="ko-KR" altLang="en-US" sz="1600" dirty="0">
                          <a:ea typeface="Malgun Gothic" panose="020B0503020000020004" pitchFamily="34" charset="-127"/>
                        </a:rPr>
                        <a:t>나머지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ea typeface="Malgun Gothic" panose="020B0503020000020004" pitchFamily="34" charset="-127"/>
                        </a:rPr>
                        <a:t>2.46</a:t>
                      </a:r>
                      <a:endParaRPr lang="ko-KR" altLang="en-US" sz="1600" dirty="0"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ea typeface="Malgun Gothic" panose="020B0503020000020004" pitchFamily="34" charset="-127"/>
                        </a:rPr>
                        <a:t>99.58</a:t>
                      </a:r>
                      <a:endParaRPr lang="ko-KR" altLang="en-US" sz="1600" dirty="0"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ea typeface="Malgun Gothic" panose="020B0503020000020004" pitchFamily="34" charset="-127"/>
                        </a:rPr>
                        <a:t>0.82</a:t>
                      </a:r>
                      <a:endParaRPr lang="ko-KR" altLang="en-US" sz="1600" dirty="0"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1" dirty="0">
                          <a:ea typeface="Malgun Gothic" panose="020B0503020000020004" pitchFamily="34" charset="-127"/>
                        </a:rPr>
                        <a:t>79.58</a:t>
                      </a:r>
                      <a:endParaRPr lang="ko-KR" altLang="en-US" sz="1600" b="1" dirty="0"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037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Malgun Gothic" panose="020B0503020000020004" pitchFamily="34" charset="-127"/>
                        </a:rPr>
                        <a:t>F, S vs. SF, SS</a:t>
                      </a:r>
                      <a:endParaRPr lang="ko-KR" altLang="en-US" sz="1600" dirty="0"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ea typeface="Malgun Gothic" panose="020B0503020000020004" pitchFamily="34" charset="-127"/>
                        </a:rPr>
                        <a:t>2.33</a:t>
                      </a:r>
                      <a:endParaRPr lang="ko-KR" altLang="en-US" sz="1600" dirty="0"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ea typeface="Malgun Gothic" panose="020B0503020000020004" pitchFamily="34" charset="-127"/>
                        </a:rPr>
                        <a:t>98.75</a:t>
                      </a:r>
                      <a:endParaRPr lang="ko-KR" altLang="en-US" sz="1600" dirty="0"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ea typeface="Malgun Gothic" panose="020B0503020000020004" pitchFamily="34" charset="-127"/>
                        </a:rPr>
                        <a:t>1.46</a:t>
                      </a:r>
                      <a:endParaRPr lang="ko-KR" altLang="en-US" sz="1600" dirty="0"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1" dirty="0">
                          <a:ea typeface="Malgun Gothic" panose="020B0503020000020004" pitchFamily="34" charset="-127"/>
                        </a:rPr>
                        <a:t>91.88</a:t>
                      </a:r>
                      <a:endParaRPr lang="ko-KR" altLang="en-US" sz="1600" b="1" dirty="0"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334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a typeface="Malgun Gothic" panose="020B0503020000020004" pitchFamily="34" charset="-127"/>
                        </a:rPr>
                        <a:t>SF</a:t>
                      </a:r>
                      <a:r>
                        <a:rPr lang="en-US" altLang="ko-KR" sz="16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a typeface="Malgun Gothic" panose="020B0503020000020004" pitchFamily="34" charset="-127"/>
                        </a:rPr>
                        <a:t> vs. SS</a:t>
                      </a:r>
                      <a:endParaRPr lang="ko-KR" altLang="en-US" sz="16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a typeface="Malgun Gothic" panose="020B0503020000020004" pitchFamily="34" charset="-127"/>
                        </a:rPr>
                        <a:t>4.01</a:t>
                      </a:r>
                      <a:endParaRPr lang="ko-KR" altLang="en-US" sz="16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a typeface="Malgun Gothic" panose="020B0503020000020004" pitchFamily="34" charset="-127"/>
                        </a:rPr>
                        <a:t>100.00</a:t>
                      </a:r>
                      <a:endParaRPr lang="ko-KR" altLang="en-US" sz="16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a typeface="Malgun Gothic" panose="020B0503020000020004" pitchFamily="34" charset="-127"/>
                        </a:rPr>
                        <a:t>-0.02</a:t>
                      </a:r>
                      <a:endParaRPr lang="ko-KR" altLang="en-US" sz="16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a typeface="Malgun Gothic" panose="020B0503020000020004" pitchFamily="34" charset="-127"/>
                        </a:rPr>
                        <a:t>50.00</a:t>
                      </a:r>
                      <a:endParaRPr lang="ko-KR" altLang="en-US" sz="1600" b="1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03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ea typeface="Malgun Gothic" panose="020B0503020000020004" pitchFamily="34" charset="-127"/>
                        </a:rPr>
                        <a:t>JP</a:t>
                      </a:r>
                    </a:p>
                    <a:p>
                      <a:pPr algn="ctr" latinLnBrk="1"/>
                      <a:endParaRPr lang="en-US" altLang="ko-KR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a typeface="Malgun Gothic" panose="020B0503020000020004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a typeface="Malgun Gothic" panose="020B0503020000020004" pitchFamily="34" charset="-127"/>
                        </a:rPr>
                        <a:t>35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a typeface="Malgun Gothic" panose="020B0503020000020004" pitchFamily="34" charset="-127"/>
                        </a:rPr>
                        <a:t>채널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Malgun Gothic" panose="020B0503020000020004" pitchFamily="34" charset="-127"/>
                        </a:rPr>
                        <a:t>F vs. </a:t>
                      </a:r>
                      <a:r>
                        <a:rPr lang="ko-KR" altLang="en-US" sz="1600" dirty="0">
                          <a:ea typeface="Malgun Gothic" panose="020B0503020000020004" pitchFamily="34" charset="-127"/>
                        </a:rPr>
                        <a:t>나머지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ea typeface="Malgun Gothic" panose="020B0503020000020004" pitchFamily="34" charset="-127"/>
                        </a:rPr>
                        <a:t>2.59</a:t>
                      </a:r>
                      <a:endParaRPr lang="ko-KR" altLang="en-US" sz="1600" dirty="0"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ea typeface="Malgun Gothic" panose="020B0503020000020004" pitchFamily="34" charset="-127"/>
                        </a:rPr>
                        <a:t>100.00</a:t>
                      </a:r>
                      <a:endParaRPr lang="ko-KR" altLang="en-US" sz="1600" dirty="0"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ea typeface="Malgun Gothic" panose="020B0503020000020004" pitchFamily="34" charset="-127"/>
                        </a:rPr>
                        <a:t>1.03</a:t>
                      </a:r>
                      <a:endParaRPr lang="ko-KR" altLang="en-US" sz="1600" dirty="0"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1" dirty="0">
                          <a:ea typeface="Malgun Gothic" panose="020B0503020000020004" pitchFamily="34" charset="-127"/>
                        </a:rPr>
                        <a:t>88.75</a:t>
                      </a:r>
                      <a:endParaRPr lang="ko-KR" altLang="en-US" sz="1600" b="1" dirty="0"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037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Malgun Gothic" panose="020B0503020000020004" pitchFamily="34" charset="-127"/>
                        </a:rPr>
                        <a:t>S vs. </a:t>
                      </a:r>
                      <a:r>
                        <a:rPr lang="ko-KR" altLang="en-US" sz="1600" dirty="0">
                          <a:ea typeface="Malgun Gothic" panose="020B0503020000020004" pitchFamily="34" charset="-127"/>
                        </a:rPr>
                        <a:t>나머지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ea typeface="Malgun Gothic" panose="020B0503020000020004" pitchFamily="34" charset="-127"/>
                        </a:rPr>
                        <a:t>2.01</a:t>
                      </a:r>
                      <a:endParaRPr lang="ko-KR" altLang="en-US" sz="1600" dirty="0"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ea typeface="Malgun Gothic" panose="020B0503020000020004" pitchFamily="34" charset="-127"/>
                        </a:rPr>
                        <a:t>97.50</a:t>
                      </a:r>
                      <a:endParaRPr lang="ko-KR" altLang="en-US" sz="1600" dirty="0"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ea typeface="Malgun Gothic" panose="020B0503020000020004" pitchFamily="34" charset="-127"/>
                        </a:rPr>
                        <a:t>0.62</a:t>
                      </a:r>
                      <a:endParaRPr lang="ko-KR" altLang="en-US" sz="1600" dirty="0"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1" dirty="0">
                          <a:ea typeface="Malgun Gothic" panose="020B0503020000020004" pitchFamily="34" charset="-127"/>
                        </a:rPr>
                        <a:t>80.00</a:t>
                      </a:r>
                      <a:endParaRPr lang="ko-KR" altLang="en-US" sz="1600" b="1" dirty="0"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037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Malgun Gothic" panose="020B0503020000020004" pitchFamily="34" charset="-127"/>
                        </a:rPr>
                        <a:t>F, S vs. SF, SS</a:t>
                      </a:r>
                      <a:endParaRPr lang="ko-KR" altLang="en-US" sz="1600" dirty="0"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ea typeface="Malgun Gothic" panose="020B0503020000020004" pitchFamily="34" charset="-127"/>
                        </a:rPr>
                        <a:t>2.21</a:t>
                      </a:r>
                      <a:endParaRPr lang="ko-KR" altLang="en-US" sz="1600" dirty="0"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ea typeface="Malgun Gothic" panose="020B0503020000020004" pitchFamily="34" charset="-127"/>
                        </a:rPr>
                        <a:t>100.00</a:t>
                      </a:r>
                      <a:endParaRPr lang="ko-KR" altLang="en-US" sz="1600" dirty="0"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ea typeface="Malgun Gothic" panose="020B0503020000020004" pitchFamily="34" charset="-127"/>
                        </a:rPr>
                        <a:t>1.23</a:t>
                      </a:r>
                      <a:endParaRPr lang="ko-KR" altLang="en-US" sz="1600" dirty="0"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1" dirty="0">
                          <a:ea typeface="Malgun Gothic" panose="020B0503020000020004" pitchFamily="34" charset="-127"/>
                        </a:rPr>
                        <a:t>89.38</a:t>
                      </a:r>
                      <a:endParaRPr lang="ko-KR" altLang="en-US" sz="1600" b="1" dirty="0"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334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a typeface="Malgun Gothic" panose="020B0503020000020004" pitchFamily="34" charset="-127"/>
                        </a:rPr>
                        <a:t>SF</a:t>
                      </a:r>
                      <a:r>
                        <a:rPr lang="en-US" altLang="ko-KR" sz="16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a typeface="Malgun Gothic" panose="020B0503020000020004" pitchFamily="34" charset="-127"/>
                        </a:rPr>
                        <a:t> vs. SS</a:t>
                      </a:r>
                      <a:endParaRPr lang="ko-KR" altLang="en-US" sz="16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a typeface="Malgun Gothic" panose="020B0503020000020004" pitchFamily="34" charset="-127"/>
                        </a:rPr>
                        <a:t>3.01</a:t>
                      </a:r>
                      <a:endParaRPr lang="ko-KR" altLang="en-US" sz="16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a typeface="Malgun Gothic" panose="020B0503020000020004" pitchFamily="34" charset="-127"/>
                        </a:rPr>
                        <a:t>100.00</a:t>
                      </a:r>
                      <a:endParaRPr lang="ko-KR" altLang="en-US" sz="16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a typeface="Malgun Gothic" panose="020B0503020000020004" pitchFamily="34" charset="-127"/>
                        </a:rPr>
                        <a:t>0.14</a:t>
                      </a:r>
                      <a:endParaRPr lang="ko-KR" altLang="en-US" sz="16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a typeface="Malgun Gothic" panose="020B0503020000020004" pitchFamily="34" charset="-127"/>
                        </a:rPr>
                        <a:t>56.25</a:t>
                      </a:r>
                      <a:endParaRPr lang="ko-KR" altLang="en-US" sz="1600" b="1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03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ea typeface="Malgun Gothic" panose="020B0503020000020004" pitchFamily="34" charset="-127"/>
                        </a:rPr>
                        <a:t>HP</a:t>
                      </a:r>
                    </a:p>
                    <a:p>
                      <a:pPr algn="ctr" latinLnBrk="1"/>
                      <a:endParaRPr lang="en-US" altLang="ko-KR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a typeface="Malgun Gothic" panose="020B0503020000020004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a typeface="Malgun Gothic" panose="020B0503020000020004" pitchFamily="34" charset="-127"/>
                        </a:rPr>
                        <a:t>40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a typeface="Malgun Gothic" panose="020B0503020000020004" pitchFamily="34" charset="-127"/>
                        </a:rPr>
                        <a:t>채널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Malgun Gothic" panose="020B0503020000020004" pitchFamily="34" charset="-127"/>
                        </a:rPr>
                        <a:t>F vs. </a:t>
                      </a:r>
                      <a:r>
                        <a:rPr lang="ko-KR" altLang="en-US" sz="1600" dirty="0">
                          <a:ea typeface="Malgun Gothic" panose="020B0503020000020004" pitchFamily="34" charset="-127"/>
                        </a:rPr>
                        <a:t>나머지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ea typeface="Malgun Gothic" panose="020B0503020000020004" pitchFamily="34" charset="-127"/>
                        </a:rPr>
                        <a:t>3.30</a:t>
                      </a:r>
                      <a:endParaRPr lang="ko-KR" altLang="en-US" sz="1600" dirty="0"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ea typeface="Malgun Gothic" panose="020B0503020000020004" pitchFamily="34" charset="-127"/>
                        </a:rPr>
                        <a:t>100.00</a:t>
                      </a:r>
                      <a:endParaRPr lang="ko-KR" altLang="en-US" sz="1600" dirty="0"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ea typeface="Malgun Gothic" panose="020B0503020000020004" pitchFamily="34" charset="-127"/>
                        </a:rPr>
                        <a:t>1.77</a:t>
                      </a:r>
                      <a:endParaRPr lang="ko-KR" altLang="en-US" sz="1600" dirty="0"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1" dirty="0">
                          <a:ea typeface="Malgun Gothic" panose="020B0503020000020004" pitchFamily="34" charset="-127"/>
                        </a:rPr>
                        <a:t>98.75</a:t>
                      </a:r>
                      <a:endParaRPr lang="ko-KR" altLang="en-US" sz="1600" b="1" dirty="0"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037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Malgun Gothic" panose="020B0503020000020004" pitchFamily="34" charset="-127"/>
                        </a:rPr>
                        <a:t>S vs. </a:t>
                      </a:r>
                      <a:r>
                        <a:rPr lang="ko-KR" altLang="en-US" sz="1600" dirty="0">
                          <a:ea typeface="Malgun Gothic" panose="020B0503020000020004" pitchFamily="34" charset="-127"/>
                        </a:rPr>
                        <a:t>나머지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ea typeface="Malgun Gothic" panose="020B0503020000020004" pitchFamily="34" charset="-127"/>
                        </a:rPr>
                        <a:t>1.64</a:t>
                      </a:r>
                      <a:endParaRPr lang="ko-KR" altLang="en-US" sz="1600" dirty="0"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ea typeface="Malgun Gothic" panose="020B0503020000020004" pitchFamily="34" charset="-127"/>
                        </a:rPr>
                        <a:t>94.58</a:t>
                      </a:r>
                      <a:endParaRPr lang="ko-KR" altLang="en-US" sz="1600" dirty="0"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ea typeface="Malgun Gothic" panose="020B0503020000020004" pitchFamily="34" charset="-127"/>
                        </a:rPr>
                        <a:t>0.46</a:t>
                      </a:r>
                      <a:endParaRPr lang="ko-KR" altLang="en-US" sz="1600" dirty="0"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1" dirty="0">
                          <a:ea typeface="Malgun Gothic" panose="020B0503020000020004" pitchFamily="34" charset="-127"/>
                        </a:rPr>
                        <a:t>70.00</a:t>
                      </a:r>
                      <a:endParaRPr lang="ko-KR" altLang="en-US" sz="1600" b="1" dirty="0"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037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Malgun Gothic" panose="020B0503020000020004" pitchFamily="34" charset="-127"/>
                        </a:rPr>
                        <a:t>F, S vs. SF, SS</a:t>
                      </a:r>
                      <a:endParaRPr lang="ko-KR" altLang="en-US" sz="1600" dirty="0"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ea typeface="Malgun Gothic" panose="020B0503020000020004" pitchFamily="34" charset="-127"/>
                        </a:rPr>
                        <a:t>1.77</a:t>
                      </a:r>
                      <a:endParaRPr lang="ko-KR" altLang="en-US" sz="1600" dirty="0"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ea typeface="Malgun Gothic" panose="020B0503020000020004" pitchFamily="34" charset="-127"/>
                        </a:rPr>
                        <a:t>96.88</a:t>
                      </a:r>
                      <a:endParaRPr lang="ko-KR" altLang="en-US" sz="1600" dirty="0"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ea typeface="Malgun Gothic" panose="020B0503020000020004" pitchFamily="34" charset="-127"/>
                        </a:rPr>
                        <a:t>0.49</a:t>
                      </a:r>
                      <a:endParaRPr lang="ko-KR" altLang="en-US" sz="1600" dirty="0"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1" dirty="0">
                          <a:ea typeface="Malgun Gothic" panose="020B0503020000020004" pitchFamily="34" charset="-127"/>
                        </a:rPr>
                        <a:t>71.25</a:t>
                      </a:r>
                      <a:endParaRPr lang="ko-KR" altLang="en-US" sz="1600" b="1" dirty="0"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7334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a typeface="Malgun Gothic" panose="020B0503020000020004" pitchFamily="34" charset="-127"/>
                        </a:rPr>
                        <a:t>SF</a:t>
                      </a:r>
                      <a:r>
                        <a:rPr lang="en-US" altLang="ko-KR" sz="16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a typeface="Malgun Gothic" panose="020B0503020000020004" pitchFamily="34" charset="-127"/>
                        </a:rPr>
                        <a:t> vs. SS</a:t>
                      </a:r>
                      <a:endParaRPr lang="ko-KR" altLang="en-US" sz="16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a typeface="Malgun Gothic" panose="020B0503020000020004" pitchFamily="34" charset="-127"/>
                        </a:rPr>
                        <a:t>2.09</a:t>
                      </a:r>
                      <a:endParaRPr lang="ko-KR" altLang="en-US" sz="16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a typeface="Malgun Gothic" panose="020B0503020000020004" pitchFamily="34" charset="-127"/>
                        </a:rPr>
                        <a:t>98.75</a:t>
                      </a:r>
                      <a:endParaRPr lang="ko-KR" altLang="en-US" sz="16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a typeface="Malgun Gothic" panose="020B0503020000020004" pitchFamily="34" charset="-127"/>
                        </a:rPr>
                        <a:t>0.13</a:t>
                      </a:r>
                      <a:endParaRPr lang="ko-KR" altLang="en-US" sz="16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a typeface="Malgun Gothic" panose="020B0503020000020004" pitchFamily="34" charset="-127"/>
                        </a:rPr>
                        <a:t>56.25</a:t>
                      </a:r>
                      <a:endParaRPr lang="ko-KR" altLang="en-US" sz="1600" b="1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03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ea typeface="Malgun Gothic" panose="020B0503020000020004" pitchFamily="34" charset="-127"/>
                        </a:rPr>
                        <a:t>YL</a:t>
                      </a:r>
                    </a:p>
                    <a:p>
                      <a:pPr algn="ctr" latinLnBrk="1"/>
                      <a:endParaRPr lang="en-US" altLang="ko-KR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a typeface="Malgun Gothic" panose="020B0503020000020004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a typeface="Malgun Gothic" panose="020B0503020000020004" pitchFamily="34" charset="-127"/>
                        </a:rPr>
                        <a:t>채널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Malgun Gothic" panose="020B0503020000020004" pitchFamily="34" charset="-127"/>
                        </a:rPr>
                        <a:t>F vs. </a:t>
                      </a:r>
                      <a:r>
                        <a:rPr lang="ko-KR" altLang="en-US" sz="1600" dirty="0">
                          <a:ea typeface="Malgun Gothic" panose="020B0503020000020004" pitchFamily="34" charset="-127"/>
                        </a:rPr>
                        <a:t>나머지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ea typeface="Malgun Gothic" panose="020B0503020000020004" pitchFamily="34" charset="-127"/>
                        </a:rPr>
                        <a:t>2.13</a:t>
                      </a:r>
                      <a:endParaRPr lang="ko-KR" altLang="en-US" sz="1600" dirty="0"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ea typeface="Malgun Gothic" panose="020B0503020000020004" pitchFamily="34" charset="-127"/>
                        </a:rPr>
                        <a:t>98.33</a:t>
                      </a:r>
                      <a:endParaRPr lang="ko-KR" altLang="en-US" sz="1600" dirty="0"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ea typeface="Malgun Gothic" panose="020B0503020000020004" pitchFamily="34" charset="-127"/>
                        </a:rPr>
                        <a:t>1.05</a:t>
                      </a:r>
                      <a:endParaRPr lang="ko-KR" altLang="en-US" sz="1600" dirty="0"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1" dirty="0">
                          <a:ea typeface="Malgun Gothic" panose="020B0503020000020004" pitchFamily="34" charset="-127"/>
                        </a:rPr>
                        <a:t>87.50</a:t>
                      </a:r>
                      <a:endParaRPr lang="ko-KR" altLang="en-US" sz="1600" b="1" dirty="0"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7037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Malgun Gothic" panose="020B0503020000020004" pitchFamily="34" charset="-127"/>
                        </a:rPr>
                        <a:t>S vs. </a:t>
                      </a:r>
                      <a:r>
                        <a:rPr lang="ko-KR" altLang="en-US" sz="1600" dirty="0">
                          <a:ea typeface="Malgun Gothic" panose="020B0503020000020004" pitchFamily="34" charset="-127"/>
                        </a:rPr>
                        <a:t>나머지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ea typeface="Malgun Gothic" panose="020B0503020000020004" pitchFamily="34" charset="-127"/>
                        </a:rPr>
                        <a:t>1.85</a:t>
                      </a:r>
                      <a:endParaRPr lang="ko-KR" altLang="en-US" sz="1600" dirty="0"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ea typeface="Malgun Gothic" panose="020B0503020000020004" pitchFamily="34" charset="-127"/>
                        </a:rPr>
                        <a:t>94.42</a:t>
                      </a:r>
                      <a:endParaRPr lang="ko-KR" altLang="en-US" sz="1600" dirty="0"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ea typeface="Malgun Gothic" panose="020B0503020000020004" pitchFamily="34" charset="-127"/>
                        </a:rPr>
                        <a:t>0.49</a:t>
                      </a:r>
                      <a:endParaRPr lang="ko-KR" altLang="en-US" sz="1600" dirty="0"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1" dirty="0">
                          <a:ea typeface="Malgun Gothic" panose="020B0503020000020004" pitchFamily="34" charset="-127"/>
                        </a:rPr>
                        <a:t>68.33</a:t>
                      </a:r>
                      <a:endParaRPr lang="ko-KR" altLang="en-US" sz="1600" b="1" dirty="0"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7037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Malgun Gothic" panose="020B0503020000020004" pitchFamily="34" charset="-127"/>
                        </a:rPr>
                        <a:t>F, S vs. SF, SS</a:t>
                      </a:r>
                      <a:endParaRPr lang="ko-KR" altLang="en-US" sz="1600" dirty="0"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ea typeface="Malgun Gothic" panose="020B0503020000020004" pitchFamily="34" charset="-127"/>
                        </a:rPr>
                        <a:t>1.62</a:t>
                      </a:r>
                      <a:endParaRPr lang="ko-KR" altLang="en-US" sz="1600" dirty="0"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ea typeface="Malgun Gothic" panose="020B0503020000020004" pitchFamily="34" charset="-127"/>
                        </a:rPr>
                        <a:t>95.63</a:t>
                      </a:r>
                      <a:endParaRPr lang="ko-KR" altLang="en-US" sz="1600" dirty="0"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ea typeface="Malgun Gothic" panose="020B0503020000020004" pitchFamily="34" charset="-127"/>
                        </a:rPr>
                        <a:t>0.49</a:t>
                      </a:r>
                      <a:endParaRPr lang="ko-KR" altLang="en-US" sz="1600" dirty="0"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1" dirty="0">
                          <a:ea typeface="Malgun Gothic" panose="020B0503020000020004" pitchFamily="34" charset="-127"/>
                        </a:rPr>
                        <a:t>73.13</a:t>
                      </a:r>
                      <a:endParaRPr lang="ko-KR" altLang="en-US" sz="1600" b="1" dirty="0"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7334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a typeface="Malgun Gothic" panose="020B0503020000020004" pitchFamily="34" charset="-127"/>
                        </a:rPr>
                        <a:t>SF</a:t>
                      </a:r>
                      <a:r>
                        <a:rPr lang="en-US" altLang="ko-KR" sz="1600" b="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a typeface="Malgun Gothic" panose="020B0503020000020004" pitchFamily="34" charset="-127"/>
                        </a:rPr>
                        <a:t> vs. SS</a:t>
                      </a:r>
                      <a:endParaRPr lang="ko-KR" altLang="en-US" sz="1600" b="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a typeface="Malgun Gothic" panose="020B0503020000020004" pitchFamily="34" charset="-127"/>
                        </a:rPr>
                        <a:t>2.31</a:t>
                      </a:r>
                      <a:endParaRPr lang="ko-KR" altLang="en-US" sz="1600" b="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a typeface="Malgun Gothic" panose="020B0503020000020004" pitchFamily="34" charset="-127"/>
                        </a:rPr>
                        <a:t>98.75</a:t>
                      </a:r>
                      <a:endParaRPr lang="ko-KR" altLang="en-US" sz="1600" b="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a typeface="Malgun Gothic" panose="020B0503020000020004" pitchFamily="34" charset="-127"/>
                        </a:rPr>
                        <a:t>0.09</a:t>
                      </a:r>
                      <a:endParaRPr lang="ko-KR" altLang="en-US" sz="1600" b="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a typeface="Malgun Gothic" panose="020B0503020000020004" pitchFamily="34" charset="-127"/>
                        </a:rPr>
                        <a:t>52.50</a:t>
                      </a:r>
                      <a:endParaRPr lang="ko-KR" altLang="en-US" sz="1600" b="1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36" name="그룹 35"/>
          <p:cNvGrpSpPr/>
          <p:nvPr/>
        </p:nvGrpSpPr>
        <p:grpSpPr>
          <a:xfrm>
            <a:off x="7848001" y="1188001"/>
            <a:ext cx="3096428" cy="3096371"/>
            <a:chOff x="7848000" y="1188000"/>
            <a:chExt cx="3096428" cy="3096371"/>
          </a:xfrm>
        </p:grpSpPr>
        <p:pic>
          <p:nvPicPr>
            <p:cNvPr id="5" name="Picture 2" descr="C:\Documents and Settings\Oakyoon\바탕 화면\09EC_FINAL\Exp_Images\F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496088" y="1584031"/>
              <a:ext cx="504000" cy="504000"/>
            </a:xfrm>
            <a:prstGeom prst="rect">
              <a:avLst/>
            </a:prstGeom>
            <a:noFill/>
          </p:spPr>
        </p:pic>
        <p:pic>
          <p:nvPicPr>
            <p:cNvPr id="6" name="Picture 3" descr="C:\Documents and Settings\Oakyoon\바탕 화면\09EC_FINAL\Exp_Images\S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286711" y="1584000"/>
              <a:ext cx="504000" cy="504000"/>
            </a:xfrm>
            <a:prstGeom prst="rect">
              <a:avLst/>
            </a:prstGeom>
            <a:noFill/>
          </p:spPr>
        </p:pic>
        <p:pic>
          <p:nvPicPr>
            <p:cNvPr id="7" name="Picture 4" descr="C:\Documents and Settings\Oakyoon\바탕 화면\09EC_FINAL\Exp_Images\SF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864348" y="1584000"/>
              <a:ext cx="504000" cy="504000"/>
            </a:xfrm>
            <a:prstGeom prst="rect">
              <a:avLst/>
            </a:prstGeom>
            <a:noFill/>
          </p:spPr>
        </p:pic>
        <p:pic>
          <p:nvPicPr>
            <p:cNvPr id="8" name="Picture 5" descr="C:\Documents and Settings\Oakyoon\바탕 화면\09EC_FINAL\Exp_Images\SS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0440428" y="1584000"/>
              <a:ext cx="504000" cy="504000"/>
            </a:xfrm>
            <a:prstGeom prst="rect">
              <a:avLst/>
            </a:prstGeom>
            <a:noFill/>
          </p:spPr>
        </p:pic>
        <p:pic>
          <p:nvPicPr>
            <p:cNvPr id="9" name="Picture 2" descr="C:\Documents and Settings\Oakyoon\바탕 화면\09EC_FINAL\Exp_Images\F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286711" y="2304140"/>
              <a:ext cx="504000" cy="504000"/>
            </a:xfrm>
            <a:prstGeom prst="rect">
              <a:avLst/>
            </a:prstGeom>
            <a:noFill/>
          </p:spPr>
        </p:pic>
        <p:pic>
          <p:nvPicPr>
            <p:cNvPr id="10" name="Picture 3" descr="C:\Documents and Settings\Oakyoon\바탕 화면\09EC_FINAL\Exp_Images\S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496088" y="2304140"/>
              <a:ext cx="504000" cy="504000"/>
            </a:xfrm>
            <a:prstGeom prst="rect">
              <a:avLst/>
            </a:prstGeom>
            <a:noFill/>
          </p:spPr>
        </p:pic>
        <p:pic>
          <p:nvPicPr>
            <p:cNvPr id="11" name="Picture 4" descr="C:\Documents and Settings\Oakyoon\바탕 화면\09EC_FINAL\Exp_Images\SF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864348" y="2304140"/>
              <a:ext cx="504000" cy="504000"/>
            </a:xfrm>
            <a:prstGeom prst="rect">
              <a:avLst/>
            </a:prstGeom>
            <a:noFill/>
          </p:spPr>
        </p:pic>
        <p:pic>
          <p:nvPicPr>
            <p:cNvPr id="12" name="Picture 5" descr="C:\Documents and Settings\Oakyoon\바탕 화면\09EC_FINAL\Exp_Images\SS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0440428" y="2304140"/>
              <a:ext cx="504000" cy="504000"/>
            </a:xfrm>
            <a:prstGeom prst="rect">
              <a:avLst/>
            </a:prstGeom>
            <a:noFill/>
          </p:spPr>
        </p:pic>
        <p:pic>
          <p:nvPicPr>
            <p:cNvPr id="13" name="Picture 2" descr="C:\Documents and Settings\Oakyoon\바탕 화면\09EC_FINAL\Exp_Images\F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496088" y="3024271"/>
              <a:ext cx="504000" cy="504000"/>
            </a:xfrm>
            <a:prstGeom prst="rect">
              <a:avLst/>
            </a:prstGeom>
            <a:noFill/>
          </p:spPr>
        </p:pic>
        <p:pic>
          <p:nvPicPr>
            <p:cNvPr id="14" name="Picture 3" descr="C:\Documents and Settings\Oakyoon\바탕 화면\09EC_FINAL\Exp_Images\S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072168" y="3024240"/>
              <a:ext cx="504000" cy="504000"/>
            </a:xfrm>
            <a:prstGeom prst="rect">
              <a:avLst/>
            </a:prstGeom>
            <a:noFill/>
          </p:spPr>
        </p:pic>
        <p:pic>
          <p:nvPicPr>
            <p:cNvPr id="15" name="Picture 4" descr="C:\Documents and Settings\Oakyoon\바탕 화면\09EC_FINAL\Exp_Images\SF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864348" y="3024240"/>
              <a:ext cx="504000" cy="504000"/>
            </a:xfrm>
            <a:prstGeom prst="rect">
              <a:avLst/>
            </a:prstGeom>
            <a:noFill/>
          </p:spPr>
        </p:pic>
        <p:pic>
          <p:nvPicPr>
            <p:cNvPr id="16" name="Picture 5" descr="C:\Documents and Settings\Oakyoon\바탕 화면\09EC_FINAL\Exp_Images\SS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0440428" y="3024240"/>
              <a:ext cx="504000" cy="504000"/>
            </a:xfrm>
            <a:prstGeom prst="rect">
              <a:avLst/>
            </a:prstGeom>
            <a:noFill/>
          </p:spPr>
        </p:pic>
        <p:pic>
          <p:nvPicPr>
            <p:cNvPr id="17" name="Picture 4" descr="C:\Documents and Settings\Oakyoon\바탕 화면\09EC_FINAL\Exp_Images\SF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496088" y="3744371"/>
              <a:ext cx="504000" cy="504000"/>
            </a:xfrm>
            <a:prstGeom prst="rect">
              <a:avLst/>
            </a:prstGeom>
            <a:noFill/>
          </p:spPr>
        </p:pic>
        <p:pic>
          <p:nvPicPr>
            <p:cNvPr id="18" name="Picture 5" descr="C:\Documents and Settings\Oakyoon\바탕 화면\09EC_FINAL\Exp_Images\SS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9864278" y="3744371"/>
              <a:ext cx="504000" cy="504000"/>
            </a:xfrm>
            <a:prstGeom prst="rect">
              <a:avLst/>
            </a:prstGeom>
            <a:noFill/>
          </p:spPr>
        </p:pic>
        <p:sp>
          <p:nvSpPr>
            <p:cNvPr id="19" name="직사각형 18"/>
            <p:cNvSpPr/>
            <p:nvPr/>
          </p:nvSpPr>
          <p:spPr>
            <a:xfrm>
              <a:off x="8460088" y="1548000"/>
              <a:ext cx="576000" cy="576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460088" y="2268140"/>
              <a:ext cx="576000" cy="576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459920" y="2988271"/>
              <a:ext cx="1152000" cy="576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459920" y="3708371"/>
              <a:ext cx="576000" cy="576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Malgun Gothic" panose="020B0503020000020004" pitchFamily="34" charset="-127"/>
              </a:endParaRPr>
            </a:p>
          </p:txBody>
        </p:sp>
        <p:cxnSp>
          <p:nvCxnSpPr>
            <p:cNvPr id="24" name="직선 연결선 23"/>
            <p:cNvCxnSpPr>
              <a:stCxn id="19" idx="1"/>
            </p:cNvCxnSpPr>
            <p:nvPr/>
          </p:nvCxnSpPr>
          <p:spPr>
            <a:xfrm flipH="1">
              <a:off x="7848001" y="1836000"/>
              <a:ext cx="612087" cy="31"/>
            </a:xfrm>
            <a:prstGeom prst="line">
              <a:avLst/>
            </a:prstGeom>
            <a:ln w="28575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20" idx="1"/>
            </p:cNvCxnSpPr>
            <p:nvPr/>
          </p:nvCxnSpPr>
          <p:spPr>
            <a:xfrm flipH="1" flipV="1">
              <a:off x="7848000" y="2196032"/>
              <a:ext cx="612088" cy="360108"/>
            </a:xfrm>
            <a:prstGeom prst="line">
              <a:avLst/>
            </a:prstGeom>
            <a:ln w="28575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21" idx="1"/>
            </p:cNvCxnSpPr>
            <p:nvPr/>
          </p:nvCxnSpPr>
          <p:spPr>
            <a:xfrm flipH="1" flipV="1">
              <a:off x="7848000" y="2556001"/>
              <a:ext cx="611920" cy="720270"/>
            </a:xfrm>
            <a:prstGeom prst="line">
              <a:avLst/>
            </a:prstGeom>
            <a:ln w="28575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2" idx="1"/>
            </p:cNvCxnSpPr>
            <p:nvPr/>
          </p:nvCxnSpPr>
          <p:spPr>
            <a:xfrm flipH="1" flipV="1">
              <a:off x="7848000" y="2952001"/>
              <a:ext cx="611920" cy="1044370"/>
            </a:xfrm>
            <a:prstGeom prst="line">
              <a:avLst/>
            </a:prstGeom>
            <a:ln w="28575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8244088" y="1188000"/>
              <a:ext cx="1008000" cy="28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ko-KR" altLang="en-US" sz="1800" dirty="0">
                  <a:ea typeface="Malgun Gothic" panose="020B0503020000020004" pitchFamily="34" charset="-127"/>
                </a:rPr>
                <a:t>목표 자극</a:t>
              </a:r>
              <a:endParaRPr lang="en-US" altLang="ko-KR" sz="1800" dirty="0">
                <a:ea typeface="Malgun Gothic" panose="020B05030200000200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4554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</a:t>
            </a:r>
            <a:r>
              <a:rPr lang="en-US" altLang="ko-KR" dirty="0"/>
              <a:t>2. </a:t>
            </a:r>
            <a:r>
              <a:rPr lang="ko-KR" altLang="en-US" dirty="0"/>
              <a:t>분류기 진화 과정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88000" y="1512000"/>
            <a:ext cx="10835251" cy="5688000"/>
            <a:chOff x="288000" y="1512000"/>
            <a:chExt cx="10835250" cy="5688000"/>
          </a:xfrm>
        </p:grpSpPr>
        <p:pic>
          <p:nvPicPr>
            <p:cNvPr id="34259" name="Picture 30163" descr="D:\Users\oakyoon\Desktop\PHS_FvsOTHER_CH39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00" y="1512000"/>
              <a:ext cx="10835250" cy="56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008000" y="5400000"/>
              <a:ext cx="792000" cy="432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ko-KR" altLang="en-US" sz="2400" dirty="0">
                  <a:ea typeface="Malgun Gothic" panose="020B0503020000020004" pitchFamily="34" charset="-127"/>
                </a:rPr>
                <a:t>세대</a:t>
              </a:r>
              <a:endParaRPr lang="en-US" altLang="ko-KR" sz="2400" dirty="0">
                <a:ea typeface="Malgun Gothic" panose="020B0503020000020004" pitchFamily="34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9127" y="6768000"/>
              <a:ext cx="1656000" cy="432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ko-KR" altLang="en-US" sz="2400" dirty="0">
                  <a:ea typeface="Malgun Gothic" panose="020B0503020000020004" pitchFamily="34" charset="-127"/>
                </a:rPr>
                <a:t>시간 </a:t>
              </a:r>
              <a:r>
                <a:rPr lang="en-US" altLang="ko-KR" sz="2400" dirty="0">
                  <a:ea typeface="Malgun Gothic" panose="020B0503020000020004" pitchFamily="34" charset="-127"/>
                </a:rPr>
                <a:t>(</a:t>
              </a:r>
              <a:r>
                <a:rPr lang="en-US" altLang="ko-KR" sz="2400" dirty="0" err="1">
                  <a:ea typeface="Malgun Gothic" panose="020B0503020000020004" pitchFamily="34" charset="-127"/>
                </a:rPr>
                <a:t>msec</a:t>
              </a:r>
              <a:r>
                <a:rPr lang="en-US" altLang="ko-KR" sz="2400" dirty="0">
                  <a:ea typeface="Malgun Gothic" panose="020B0503020000020004" pitchFamily="34" charset="-127"/>
                </a:rPr>
                <a:t>)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64000" y="1584000"/>
            <a:ext cx="3744000" cy="504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ko-KR" sz="2800" dirty="0">
                <a:ea typeface="Malgun Gothic" panose="020B0503020000020004" pitchFamily="34" charset="-127"/>
              </a:rPr>
              <a:t>HP, F vs. </a:t>
            </a:r>
            <a:r>
              <a:rPr lang="ko-KR" altLang="en-US" sz="2800" dirty="0">
                <a:ea typeface="Malgun Gothic" panose="020B0503020000020004" pitchFamily="34" charset="-127"/>
              </a:rPr>
              <a:t>나머지</a:t>
            </a:r>
            <a:r>
              <a:rPr lang="en-US" altLang="ko-KR" sz="2800" dirty="0">
                <a:ea typeface="Malgun Gothic" panose="020B0503020000020004" pitchFamily="34" charset="-127"/>
              </a:rPr>
              <a:t>, </a:t>
            </a:r>
            <a:r>
              <a:rPr lang="ko-KR" altLang="en-US" sz="2800" u="sng" dirty="0">
                <a:ea typeface="Malgun Gothic" panose="020B0503020000020004" pitchFamily="34" charset="-127"/>
              </a:rPr>
              <a:t>채널</a:t>
            </a:r>
            <a:r>
              <a:rPr lang="en-US" altLang="ko-KR" sz="2800" u="sng" dirty="0">
                <a:ea typeface="Malgun Gothic" panose="020B0503020000020004" pitchFamily="34" charset="-127"/>
              </a:rPr>
              <a:t>39</a:t>
            </a:r>
          </a:p>
        </p:txBody>
      </p:sp>
      <p:sp>
        <p:nvSpPr>
          <p:cNvPr id="3" name="타원 2"/>
          <p:cNvSpPr/>
          <p:nvPr/>
        </p:nvSpPr>
        <p:spPr>
          <a:xfrm>
            <a:off x="6750000" y="4824000"/>
            <a:ext cx="936130" cy="935539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Malgun Gothic" panose="020B0503020000020004" pitchFamily="34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740000" y="5364000"/>
            <a:ext cx="2736000" cy="648000"/>
          </a:xfrm>
          <a:prstGeom prst="roundRect">
            <a:avLst>
              <a:gd name="adj" fmla="val 50000"/>
            </a:avLst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  <a:ea typeface="Malgun Gothic" panose="020B0503020000020004" pitchFamily="34" charset="-127"/>
              </a:rPr>
              <a:t>N200 </a:t>
            </a:r>
            <a:r>
              <a:rPr lang="ko-KR" altLang="en-US" sz="2400" dirty="0">
                <a:solidFill>
                  <a:srgbClr val="C00000"/>
                </a:solidFill>
                <a:ea typeface="Malgun Gothic" panose="020B0503020000020004" pitchFamily="34" charset="-127"/>
              </a:rPr>
              <a:t>컴포넌트</a:t>
            </a:r>
          </a:p>
        </p:txBody>
      </p:sp>
    </p:spTree>
    <p:extLst>
      <p:ext uri="{BB962C8B-B14F-4D97-AF65-F5344CB8AC3E}">
        <p14:creationId xmlns:p14="http://schemas.microsoft.com/office/powerpoint/2010/main" val="3087970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</a:t>
            </a:r>
            <a:r>
              <a:rPr lang="en-US" altLang="ko-KR" dirty="0"/>
              <a:t>2. </a:t>
            </a:r>
            <a:r>
              <a:rPr lang="ko-KR" altLang="en-US" dirty="0"/>
              <a:t>변별성 비교 </a:t>
            </a:r>
            <a:r>
              <a:rPr lang="en-US" altLang="ko-KR" dirty="0"/>
              <a:t>(N200 </a:t>
            </a:r>
            <a:r>
              <a:rPr lang="ko-KR" altLang="en-US" dirty="0"/>
              <a:t>분류기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3638429"/>
              </p:ext>
            </p:extLst>
          </p:nvPr>
        </p:nvGraphicFramePr>
        <p:xfrm>
          <a:off x="2592000" y="1368001"/>
          <a:ext cx="6408000" cy="61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08001" y="5436000"/>
            <a:ext cx="2520001" cy="504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ko-KR" sz="2800" dirty="0">
                <a:ea typeface="Malgun Gothic" panose="020B0503020000020004" pitchFamily="34" charset="-127"/>
              </a:rPr>
              <a:t>HP, F vs. </a:t>
            </a:r>
            <a:r>
              <a:rPr lang="ko-KR" altLang="en-US" sz="2800" dirty="0">
                <a:ea typeface="Malgun Gothic" panose="020B0503020000020004" pitchFamily="34" charset="-127"/>
              </a:rPr>
              <a:t>나머지</a:t>
            </a:r>
            <a:endParaRPr lang="en-US" altLang="ko-KR" sz="2800" dirty="0"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9391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6"/>
          <p:cNvSpPr txBox="1">
            <a:spLocks/>
          </p:cNvSpPr>
          <p:nvPr/>
        </p:nvSpPr>
        <p:spPr>
          <a:xfrm>
            <a:off x="72001" y="72000"/>
            <a:ext cx="11376000" cy="7776000"/>
          </a:xfrm>
          <a:prstGeom prst="rect">
            <a:avLst/>
          </a:prstGeom>
        </p:spPr>
        <p:txBody>
          <a:bodyPr lIns="0" tIns="648000" rIns="0" bIns="0" anchor="ctr" anchorCtr="0"/>
          <a:lstStyle>
            <a:lvl1pPr marL="431999" indent="-431999" algn="l" defTabSz="1151997" rtl="0" eaLnBrk="1" latinLnBrk="1" hangingPunct="1">
              <a:spcBef>
                <a:spcPct val="20000"/>
              </a:spcBef>
              <a:buFont typeface="Calibri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997" indent="-359998" algn="l" defTabSz="1151997" rtl="0" eaLnBrk="1" latinLnBrk="1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9996" indent="-287998" algn="l" defTabSz="1151997" rtl="0" eaLnBrk="1" latinLnBrk="1" hangingPunct="1">
              <a:spcBef>
                <a:spcPct val="20000"/>
              </a:spcBef>
              <a:buFont typeface="Calibri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5994" indent="-287998" algn="l" defTabSz="1151997" rtl="0" eaLnBrk="1" latinLnBrk="1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1993" indent="-287998" algn="l" defTabSz="1151997" rtl="0" eaLnBrk="1" latinLnBrk="1" hangingPunct="1">
              <a:spcBef>
                <a:spcPct val="20000"/>
              </a:spcBef>
              <a:buFont typeface="Calibri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7990" indent="-287998" algn="l" defTabSz="1151997" rtl="0" eaLnBrk="1" latinLnBrk="1" hangingPunct="1">
              <a:spcBef>
                <a:spcPct val="20000"/>
              </a:spcBef>
              <a:buFont typeface="Calibri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3989" indent="-287998" algn="l" defTabSz="1151997" rtl="0" eaLnBrk="1" latinLnBrk="1" hangingPunct="1">
              <a:spcBef>
                <a:spcPct val="20000"/>
              </a:spcBef>
              <a:buFont typeface="Calibri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9988" indent="-287998" algn="l" defTabSz="1151997" rtl="0" eaLnBrk="1" latinLnBrk="1" hangingPunct="1">
              <a:spcBef>
                <a:spcPct val="20000"/>
              </a:spcBef>
              <a:buFont typeface="Calibri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5985" indent="-287998" algn="l" defTabSz="1151997" rtl="0" eaLnBrk="1" latinLnBrk="1" hangingPunct="1">
              <a:spcBef>
                <a:spcPct val="20000"/>
              </a:spcBef>
              <a:buFont typeface="Calibri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itchFamily="34" charset="0"/>
              <a:buNone/>
            </a:pPr>
            <a:r>
              <a:rPr lang="ko-KR" altLang="en-US" sz="8000" dirty="0">
                <a:ea typeface="Malgun Gothic" panose="020B0503020000020004" pitchFamily="34" charset="-127"/>
              </a:rPr>
              <a:t>감사합니다</a:t>
            </a:r>
          </a:p>
          <a:p>
            <a:pPr marL="0" indent="0" algn="ctr">
              <a:buFont typeface="Calibri" pitchFamily="34" charset="0"/>
              <a:buNone/>
            </a:pPr>
            <a:endParaRPr lang="en-US" altLang="ko-KR" sz="4000" dirty="0"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5566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파라미터들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실험 </a:t>
            </a:r>
            <a:r>
              <a:rPr lang="en-US" altLang="ko-KR" dirty="0"/>
              <a:t>1. </a:t>
            </a:r>
            <a:r>
              <a:rPr lang="ko-KR" altLang="en-US" dirty="0"/>
              <a:t>유전자 알고리즘</a:t>
            </a:r>
            <a:endParaRPr lang="en-US" altLang="ko-KR" dirty="0"/>
          </a:p>
          <a:p>
            <a:pPr lvl="1"/>
            <a:r>
              <a:rPr lang="ko-KR" altLang="en-US" dirty="0"/>
              <a:t>개체 수</a:t>
            </a:r>
            <a:r>
              <a:rPr lang="en-US" altLang="ko-KR" dirty="0"/>
              <a:t>: 200</a:t>
            </a:r>
            <a:r>
              <a:rPr lang="ko-KR" altLang="en-US" dirty="0"/>
              <a:t>개체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고정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ko-KR" altLang="en-US" dirty="0"/>
              <a:t>세대 수</a:t>
            </a:r>
            <a:r>
              <a:rPr lang="en-US" altLang="ko-KR" dirty="0"/>
              <a:t>: 500</a:t>
            </a:r>
            <a:r>
              <a:rPr lang="ko-KR" altLang="en-US" dirty="0"/>
              <a:t>세대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후 종료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ko-KR" altLang="en-US" dirty="0"/>
              <a:t>우수 유전자 보존</a:t>
            </a:r>
            <a:r>
              <a:rPr lang="en-US" altLang="ko-KR" dirty="0"/>
              <a:t>: 5%</a:t>
            </a:r>
          </a:p>
          <a:p>
            <a:pPr lvl="1"/>
            <a:r>
              <a:rPr lang="ko-KR" altLang="en-US" dirty="0"/>
              <a:t>선택방법</a:t>
            </a:r>
            <a:r>
              <a:rPr lang="en-US" altLang="ko-KR" dirty="0"/>
              <a:t>: </a:t>
            </a:r>
            <a:r>
              <a:rPr lang="ko-KR" altLang="en-US" dirty="0" err="1"/>
              <a:t>룰렛</a:t>
            </a:r>
            <a:r>
              <a:rPr lang="ko-KR" altLang="en-US" dirty="0"/>
              <a:t> 휠</a:t>
            </a:r>
            <a:endParaRPr lang="en-US" altLang="ko-KR" dirty="0"/>
          </a:p>
          <a:p>
            <a:pPr lvl="1"/>
            <a:r>
              <a:rPr lang="ko-KR" altLang="en-US" dirty="0"/>
              <a:t>돌연변이</a:t>
            </a:r>
            <a:r>
              <a:rPr lang="en-US" altLang="ko-KR" dirty="0"/>
              <a:t>: 5%</a:t>
            </a:r>
          </a:p>
          <a:p>
            <a:endParaRPr lang="en-US" altLang="ko-KR" dirty="0"/>
          </a:p>
          <a:p>
            <a:r>
              <a:rPr lang="ko-KR" altLang="en-US" dirty="0"/>
              <a:t>실험 </a:t>
            </a:r>
            <a:r>
              <a:rPr lang="en-US" altLang="ko-KR" dirty="0"/>
              <a:t>1. </a:t>
            </a:r>
            <a:r>
              <a:rPr lang="ko-KR" altLang="en-US" dirty="0"/>
              <a:t>안전도</a:t>
            </a:r>
            <a:endParaRPr lang="en-US" altLang="ko-KR" dirty="0"/>
          </a:p>
          <a:p>
            <a:pPr lvl="1"/>
            <a:r>
              <a:rPr lang="en-US" altLang="ko-KR" dirty="0"/>
              <a:t>1000Hz</a:t>
            </a:r>
          </a:p>
          <a:p>
            <a:pPr lvl="1"/>
            <a:r>
              <a:rPr lang="ko-KR" altLang="en-US" dirty="0" err="1"/>
              <a:t>응시점</a:t>
            </a:r>
            <a:r>
              <a:rPr lang="ko-KR" altLang="en-US" dirty="0"/>
              <a:t> 이동 기준 </a:t>
            </a:r>
            <a:r>
              <a:rPr lang="en-US" altLang="ko-KR" dirty="0"/>
              <a:t>0~2</a:t>
            </a:r>
            <a:r>
              <a:rPr lang="ko-KR" altLang="en-US" dirty="0"/>
              <a:t>초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실험 </a:t>
            </a:r>
            <a:r>
              <a:rPr lang="en-US" altLang="ko-KR" dirty="0"/>
              <a:t>2. </a:t>
            </a:r>
            <a:r>
              <a:rPr lang="ko-KR" altLang="en-US" dirty="0"/>
              <a:t>유전자 알고리즘</a:t>
            </a:r>
            <a:endParaRPr lang="en-US" altLang="ko-KR" dirty="0"/>
          </a:p>
          <a:p>
            <a:pPr lvl="1"/>
            <a:r>
              <a:rPr lang="ko-KR" altLang="en-US" dirty="0"/>
              <a:t>개체 수</a:t>
            </a:r>
            <a:r>
              <a:rPr lang="en-US" altLang="ko-KR" dirty="0"/>
              <a:t>: 800/100</a:t>
            </a:r>
            <a:r>
              <a:rPr lang="ko-KR" altLang="en-US" dirty="0"/>
              <a:t>개체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고정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ko-KR" altLang="en-US" dirty="0"/>
              <a:t>세대 수</a:t>
            </a:r>
            <a:r>
              <a:rPr lang="en-US" altLang="ko-KR" dirty="0"/>
              <a:t>: 250</a:t>
            </a:r>
            <a:r>
              <a:rPr lang="ko-KR" altLang="en-US" dirty="0"/>
              <a:t>세대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후 종료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ko-KR" altLang="en-US" dirty="0"/>
              <a:t>우수 유전자 보존</a:t>
            </a:r>
            <a:r>
              <a:rPr lang="en-US" altLang="ko-KR" dirty="0"/>
              <a:t>: 40/10</a:t>
            </a:r>
            <a:r>
              <a:rPr lang="ko-KR" altLang="en-US" dirty="0"/>
              <a:t>개체</a:t>
            </a:r>
            <a:endParaRPr lang="en-US" altLang="ko-KR" dirty="0"/>
          </a:p>
          <a:p>
            <a:pPr lvl="1"/>
            <a:r>
              <a:rPr lang="ko-KR" altLang="en-US" dirty="0"/>
              <a:t>선택방법</a:t>
            </a:r>
            <a:r>
              <a:rPr lang="en-US" altLang="ko-KR" dirty="0"/>
              <a:t>: </a:t>
            </a:r>
            <a:r>
              <a:rPr lang="ko-KR" altLang="en-US" dirty="0" err="1"/>
              <a:t>룰렛</a:t>
            </a:r>
            <a:r>
              <a:rPr lang="ko-KR" altLang="en-US" dirty="0"/>
              <a:t> 휠</a:t>
            </a:r>
            <a:endParaRPr lang="en-US" altLang="ko-KR" dirty="0"/>
          </a:p>
          <a:p>
            <a:pPr lvl="1"/>
            <a:r>
              <a:rPr lang="ko-KR" altLang="en-US" dirty="0"/>
              <a:t>돌연변이</a:t>
            </a:r>
            <a:r>
              <a:rPr lang="en-US" altLang="ko-KR" dirty="0"/>
              <a:t>: 5%</a:t>
            </a:r>
          </a:p>
          <a:p>
            <a:endParaRPr lang="en-US" altLang="ko-KR" dirty="0"/>
          </a:p>
          <a:p>
            <a:r>
              <a:rPr lang="ko-KR" altLang="en-US" dirty="0"/>
              <a:t>실험 </a:t>
            </a:r>
            <a:r>
              <a:rPr lang="en-US" altLang="ko-KR" dirty="0"/>
              <a:t>2. </a:t>
            </a:r>
            <a:r>
              <a:rPr lang="ko-KR" altLang="en-US" dirty="0"/>
              <a:t>신경생리신호</a:t>
            </a:r>
            <a:endParaRPr lang="en-US" altLang="ko-KR" dirty="0"/>
          </a:p>
          <a:p>
            <a:pPr lvl="1"/>
            <a:r>
              <a:rPr lang="en-US" altLang="ko-KR" dirty="0"/>
              <a:t>250Hz</a:t>
            </a:r>
          </a:p>
          <a:p>
            <a:pPr lvl="1"/>
            <a:r>
              <a:rPr lang="ko-KR" altLang="en-US" dirty="0"/>
              <a:t>자극제시 기준 </a:t>
            </a:r>
            <a:r>
              <a:rPr lang="en-US" altLang="ko-KR" dirty="0"/>
              <a:t>-200~500msec</a:t>
            </a:r>
          </a:p>
        </p:txBody>
      </p:sp>
    </p:spTree>
    <p:extLst>
      <p:ext uri="{BB962C8B-B14F-4D97-AF65-F5344CB8AC3E}">
        <p14:creationId xmlns:p14="http://schemas.microsoft.com/office/powerpoint/2010/main" val="3819223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</a:t>
            </a:r>
            <a:r>
              <a:rPr lang="en-US" altLang="ko-KR" dirty="0"/>
              <a:t>2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적합도 </a:t>
            </a:r>
            <a:r>
              <a:rPr lang="en-US" altLang="ko-KR" dirty="0"/>
              <a:t>(</a:t>
            </a:r>
            <a:r>
              <a:rPr lang="ko-KR" altLang="en-US" dirty="0"/>
              <a:t>공진화의 효과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059" name="그룹 1058"/>
          <p:cNvGrpSpPr/>
          <p:nvPr/>
        </p:nvGrpSpPr>
        <p:grpSpPr>
          <a:xfrm>
            <a:off x="1080000" y="1800001"/>
            <a:ext cx="9204189" cy="5423125"/>
            <a:chOff x="900000" y="1920875"/>
            <a:chExt cx="9204188" cy="5423125"/>
          </a:xfrm>
        </p:grpSpPr>
        <p:grpSp>
          <p:nvGrpSpPr>
            <p:cNvPr id="1058" name="그룹 1057"/>
            <p:cNvGrpSpPr/>
            <p:nvPr/>
          </p:nvGrpSpPr>
          <p:grpSpPr>
            <a:xfrm>
              <a:off x="1378342" y="1920875"/>
              <a:ext cx="8725846" cy="5001148"/>
              <a:chOff x="1378342" y="1920875"/>
              <a:chExt cx="8725846" cy="5001148"/>
            </a:xfrm>
          </p:grpSpPr>
          <p:sp>
            <p:nvSpPr>
              <p:cNvPr id="5" name="Rectangle 6"/>
              <p:cNvSpPr>
                <a:spLocks noChangeArrowheads="1"/>
              </p:cNvSpPr>
              <p:nvPr/>
            </p:nvSpPr>
            <p:spPr bwMode="auto">
              <a:xfrm>
                <a:off x="2008188" y="2082800"/>
                <a:ext cx="7858125" cy="43815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2008188" y="2082800"/>
                <a:ext cx="7858125" cy="4381500"/>
              </a:xfrm>
              <a:prstGeom prst="rect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7" name="Line 8"/>
              <p:cNvSpPr>
                <a:spLocks noChangeShapeType="1"/>
              </p:cNvSpPr>
              <p:nvPr/>
            </p:nvSpPr>
            <p:spPr bwMode="auto">
              <a:xfrm>
                <a:off x="2008188" y="2082800"/>
                <a:ext cx="785812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8" name="Line 9"/>
              <p:cNvSpPr>
                <a:spLocks noChangeShapeType="1"/>
              </p:cNvSpPr>
              <p:nvPr/>
            </p:nvSpPr>
            <p:spPr bwMode="auto">
              <a:xfrm>
                <a:off x="2008188" y="6464300"/>
                <a:ext cx="785812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 flipV="1">
                <a:off x="9866313" y="2082800"/>
                <a:ext cx="0" cy="43815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10" name="Line 11"/>
              <p:cNvSpPr>
                <a:spLocks noChangeShapeType="1"/>
              </p:cNvSpPr>
              <p:nvPr/>
            </p:nvSpPr>
            <p:spPr bwMode="auto">
              <a:xfrm flipV="1">
                <a:off x="2008188" y="2082800"/>
                <a:ext cx="0" cy="43815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11" name="Line 12"/>
              <p:cNvSpPr>
                <a:spLocks noChangeShapeType="1"/>
              </p:cNvSpPr>
              <p:nvPr/>
            </p:nvSpPr>
            <p:spPr bwMode="auto">
              <a:xfrm>
                <a:off x="2008188" y="6464300"/>
                <a:ext cx="785812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12" name="Line 13"/>
              <p:cNvSpPr>
                <a:spLocks noChangeShapeType="1"/>
              </p:cNvSpPr>
              <p:nvPr/>
            </p:nvSpPr>
            <p:spPr bwMode="auto">
              <a:xfrm flipV="1">
                <a:off x="2008188" y="2082800"/>
                <a:ext cx="0" cy="43815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13" name="Line 14"/>
              <p:cNvSpPr>
                <a:spLocks noChangeShapeType="1"/>
              </p:cNvSpPr>
              <p:nvPr/>
            </p:nvSpPr>
            <p:spPr bwMode="auto">
              <a:xfrm flipV="1">
                <a:off x="2008188" y="6378575"/>
                <a:ext cx="0" cy="857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14" name="Line 15"/>
              <p:cNvSpPr>
                <a:spLocks noChangeShapeType="1"/>
              </p:cNvSpPr>
              <p:nvPr/>
            </p:nvSpPr>
            <p:spPr bwMode="auto">
              <a:xfrm>
                <a:off x="2008188" y="2092325"/>
                <a:ext cx="0" cy="762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16" name="Line 17"/>
              <p:cNvSpPr>
                <a:spLocks noChangeShapeType="1"/>
              </p:cNvSpPr>
              <p:nvPr/>
            </p:nvSpPr>
            <p:spPr bwMode="auto">
              <a:xfrm flipV="1">
                <a:off x="3579813" y="6378575"/>
                <a:ext cx="0" cy="857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17" name="Line 18"/>
              <p:cNvSpPr>
                <a:spLocks noChangeShapeType="1"/>
              </p:cNvSpPr>
              <p:nvPr/>
            </p:nvSpPr>
            <p:spPr bwMode="auto">
              <a:xfrm>
                <a:off x="3579813" y="2092325"/>
                <a:ext cx="0" cy="762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18" name="Rectangle 19"/>
              <p:cNvSpPr>
                <a:spLocks noChangeArrowheads="1"/>
              </p:cNvSpPr>
              <p:nvPr/>
            </p:nvSpPr>
            <p:spPr bwMode="auto">
              <a:xfrm>
                <a:off x="3427413" y="6552691"/>
                <a:ext cx="31098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ea typeface="Malgun Gothic" panose="020B0503020000020004" pitchFamily="34" charset="-127"/>
                    <a:cs typeface="Malgun Gothic" pitchFamily="50" charset="-127"/>
                  </a:rPr>
                  <a:t>50</a:t>
                </a:r>
                <a:endParaRPr kumimoji="1" lang="ko-KR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algun Gothic" panose="020B0503020000020004" pitchFamily="34" charset="-127"/>
                  <a:ea typeface="Malgun Gothic" panose="020B0503020000020004" pitchFamily="34" charset="-127"/>
                  <a:cs typeface="Malgun Gothic" pitchFamily="50" charset="-127"/>
                </a:endParaRPr>
              </a:p>
            </p:txBody>
          </p:sp>
          <p:sp>
            <p:nvSpPr>
              <p:cNvPr id="19" name="Line 20"/>
              <p:cNvSpPr>
                <a:spLocks noChangeShapeType="1"/>
              </p:cNvSpPr>
              <p:nvPr/>
            </p:nvSpPr>
            <p:spPr bwMode="auto">
              <a:xfrm flipV="1">
                <a:off x="5151438" y="6378575"/>
                <a:ext cx="0" cy="857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20" name="Line 21"/>
              <p:cNvSpPr>
                <a:spLocks noChangeShapeType="1"/>
              </p:cNvSpPr>
              <p:nvPr/>
            </p:nvSpPr>
            <p:spPr bwMode="auto">
              <a:xfrm>
                <a:off x="5151438" y="2092325"/>
                <a:ext cx="0" cy="762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21" name="Rectangle 22"/>
              <p:cNvSpPr>
                <a:spLocks noChangeArrowheads="1"/>
              </p:cNvSpPr>
              <p:nvPr/>
            </p:nvSpPr>
            <p:spPr bwMode="auto">
              <a:xfrm>
                <a:off x="4922838" y="6552691"/>
                <a:ext cx="46647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ea typeface="Malgun Gothic" panose="020B0503020000020004" pitchFamily="34" charset="-127"/>
                    <a:cs typeface="Malgun Gothic" pitchFamily="50" charset="-127"/>
                  </a:rPr>
                  <a:t>100</a:t>
                </a:r>
                <a:endParaRPr kumimoji="1" lang="ko-KR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algun Gothic" panose="020B0503020000020004" pitchFamily="34" charset="-127"/>
                  <a:ea typeface="Malgun Gothic" panose="020B0503020000020004" pitchFamily="34" charset="-127"/>
                  <a:cs typeface="Malgun Gothic" pitchFamily="50" charset="-127"/>
                </a:endParaRPr>
              </a:p>
            </p:txBody>
          </p:sp>
          <p:sp>
            <p:nvSpPr>
              <p:cNvPr id="22" name="Line 23"/>
              <p:cNvSpPr>
                <a:spLocks noChangeShapeType="1"/>
              </p:cNvSpPr>
              <p:nvPr/>
            </p:nvSpPr>
            <p:spPr bwMode="auto">
              <a:xfrm flipV="1">
                <a:off x="6723063" y="6378575"/>
                <a:ext cx="0" cy="857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23" name="Line 24"/>
              <p:cNvSpPr>
                <a:spLocks noChangeShapeType="1"/>
              </p:cNvSpPr>
              <p:nvPr/>
            </p:nvSpPr>
            <p:spPr bwMode="auto">
              <a:xfrm>
                <a:off x="6723063" y="2092325"/>
                <a:ext cx="0" cy="762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24" name="Rectangle 25"/>
              <p:cNvSpPr>
                <a:spLocks noChangeArrowheads="1"/>
              </p:cNvSpPr>
              <p:nvPr/>
            </p:nvSpPr>
            <p:spPr bwMode="auto">
              <a:xfrm>
                <a:off x="6494464" y="6552691"/>
                <a:ext cx="46647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ea typeface="Malgun Gothic" panose="020B0503020000020004" pitchFamily="34" charset="-127"/>
                    <a:cs typeface="Malgun Gothic" pitchFamily="50" charset="-127"/>
                  </a:rPr>
                  <a:t>150</a:t>
                </a:r>
                <a:endParaRPr kumimoji="1" lang="ko-KR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algun Gothic" panose="020B0503020000020004" pitchFamily="34" charset="-127"/>
                  <a:ea typeface="Malgun Gothic" panose="020B0503020000020004" pitchFamily="34" charset="-127"/>
                  <a:cs typeface="Malgun Gothic" pitchFamily="50" charset="-127"/>
                </a:endParaRPr>
              </a:p>
            </p:txBody>
          </p:sp>
          <p:sp>
            <p:nvSpPr>
              <p:cNvPr id="25" name="Line 26"/>
              <p:cNvSpPr>
                <a:spLocks noChangeShapeType="1"/>
              </p:cNvSpPr>
              <p:nvPr/>
            </p:nvSpPr>
            <p:spPr bwMode="auto">
              <a:xfrm flipV="1">
                <a:off x="8294688" y="6378575"/>
                <a:ext cx="0" cy="857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26" name="Line 27"/>
              <p:cNvSpPr>
                <a:spLocks noChangeShapeType="1"/>
              </p:cNvSpPr>
              <p:nvPr/>
            </p:nvSpPr>
            <p:spPr bwMode="auto">
              <a:xfrm>
                <a:off x="8294688" y="2092325"/>
                <a:ext cx="0" cy="762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8066088" y="6552691"/>
                <a:ext cx="46647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ea typeface="Malgun Gothic" panose="020B0503020000020004" pitchFamily="34" charset="-127"/>
                    <a:cs typeface="Malgun Gothic" pitchFamily="50" charset="-127"/>
                  </a:rPr>
                  <a:t>200</a:t>
                </a:r>
                <a:endParaRPr kumimoji="1" lang="ko-KR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algun Gothic" panose="020B0503020000020004" pitchFamily="34" charset="-127"/>
                  <a:ea typeface="Malgun Gothic" panose="020B0503020000020004" pitchFamily="34" charset="-127"/>
                  <a:cs typeface="Malgun Gothic" pitchFamily="50" charset="-127"/>
                </a:endParaRPr>
              </a:p>
            </p:txBody>
          </p:sp>
          <p:sp>
            <p:nvSpPr>
              <p:cNvPr id="28" name="Line 29"/>
              <p:cNvSpPr>
                <a:spLocks noChangeShapeType="1"/>
              </p:cNvSpPr>
              <p:nvPr/>
            </p:nvSpPr>
            <p:spPr bwMode="auto">
              <a:xfrm flipV="1">
                <a:off x="9866313" y="6378575"/>
                <a:ext cx="0" cy="857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29" name="Line 30"/>
              <p:cNvSpPr>
                <a:spLocks noChangeShapeType="1"/>
              </p:cNvSpPr>
              <p:nvPr/>
            </p:nvSpPr>
            <p:spPr bwMode="auto">
              <a:xfrm>
                <a:off x="9866313" y="2092325"/>
                <a:ext cx="0" cy="762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30" name="Rectangle 31"/>
              <p:cNvSpPr>
                <a:spLocks noChangeArrowheads="1"/>
              </p:cNvSpPr>
              <p:nvPr/>
            </p:nvSpPr>
            <p:spPr bwMode="auto">
              <a:xfrm>
                <a:off x="9637714" y="6552691"/>
                <a:ext cx="46647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ea typeface="Malgun Gothic" panose="020B0503020000020004" pitchFamily="34" charset="-127"/>
                    <a:cs typeface="Malgun Gothic" pitchFamily="50" charset="-127"/>
                  </a:rPr>
                  <a:t>250</a:t>
                </a:r>
                <a:endParaRPr kumimoji="1" lang="ko-KR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algun Gothic" panose="020B0503020000020004" pitchFamily="34" charset="-127"/>
                  <a:ea typeface="Malgun Gothic" panose="020B0503020000020004" pitchFamily="34" charset="-127"/>
                  <a:cs typeface="Malgun Gothic" pitchFamily="50" charset="-127"/>
                </a:endParaRPr>
              </a:p>
            </p:txBody>
          </p:sp>
          <p:sp>
            <p:nvSpPr>
              <p:cNvPr id="31" name="Line 32"/>
              <p:cNvSpPr>
                <a:spLocks noChangeShapeType="1"/>
              </p:cNvSpPr>
              <p:nvPr/>
            </p:nvSpPr>
            <p:spPr bwMode="auto">
              <a:xfrm>
                <a:off x="2008188" y="6464300"/>
                <a:ext cx="76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1024" name="Line 33"/>
              <p:cNvSpPr>
                <a:spLocks noChangeShapeType="1"/>
              </p:cNvSpPr>
              <p:nvPr/>
            </p:nvSpPr>
            <p:spPr bwMode="auto">
              <a:xfrm flipH="1">
                <a:off x="9780588" y="6464300"/>
                <a:ext cx="8572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1025" name="Rectangle 34"/>
              <p:cNvSpPr>
                <a:spLocks noChangeArrowheads="1"/>
              </p:cNvSpPr>
              <p:nvPr/>
            </p:nvSpPr>
            <p:spPr bwMode="auto">
              <a:xfrm>
                <a:off x="1378342" y="6292850"/>
                <a:ext cx="48250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ea typeface="Malgun Gothic" panose="020B0503020000020004" pitchFamily="34" charset="-127"/>
                    <a:cs typeface="Malgun Gothic" pitchFamily="50" charset="-127"/>
                  </a:rPr>
                  <a:t>-0.5</a:t>
                </a:r>
                <a:endParaRPr kumimoji="1" lang="ko-KR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algun Gothic" panose="020B0503020000020004" pitchFamily="34" charset="-127"/>
                  <a:ea typeface="Malgun Gothic" panose="020B0503020000020004" pitchFamily="34" charset="-127"/>
                  <a:cs typeface="Malgun Gothic" pitchFamily="50" charset="-127"/>
                </a:endParaRPr>
              </a:p>
            </p:txBody>
          </p:sp>
          <p:sp>
            <p:nvSpPr>
              <p:cNvPr id="1027" name="Line 35"/>
              <p:cNvSpPr>
                <a:spLocks noChangeShapeType="1"/>
              </p:cNvSpPr>
              <p:nvPr/>
            </p:nvSpPr>
            <p:spPr bwMode="auto">
              <a:xfrm>
                <a:off x="2008188" y="5588000"/>
                <a:ext cx="76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1028" name="Line 36"/>
              <p:cNvSpPr>
                <a:spLocks noChangeShapeType="1"/>
              </p:cNvSpPr>
              <p:nvPr/>
            </p:nvSpPr>
            <p:spPr bwMode="auto">
              <a:xfrm flipH="1">
                <a:off x="9780588" y="5588000"/>
                <a:ext cx="8572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1029" name="Rectangle 37"/>
              <p:cNvSpPr>
                <a:spLocks noChangeArrowheads="1"/>
              </p:cNvSpPr>
              <p:nvPr/>
            </p:nvSpPr>
            <p:spPr bwMode="auto">
              <a:xfrm>
                <a:off x="1702192" y="5416550"/>
                <a:ext cx="15549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ea typeface="Malgun Gothic" panose="020B0503020000020004" pitchFamily="34" charset="-127"/>
                    <a:cs typeface="Malgun Gothic" pitchFamily="50" charset="-127"/>
                  </a:rPr>
                  <a:t>0</a:t>
                </a:r>
                <a:endParaRPr kumimoji="1" lang="ko-KR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algun Gothic" panose="020B0503020000020004" pitchFamily="34" charset="-127"/>
                  <a:ea typeface="Malgun Gothic" panose="020B0503020000020004" pitchFamily="34" charset="-127"/>
                  <a:cs typeface="Malgun Gothic" pitchFamily="50" charset="-127"/>
                </a:endParaRPr>
              </a:p>
            </p:txBody>
          </p:sp>
          <p:sp>
            <p:nvSpPr>
              <p:cNvPr id="1030" name="Line 38"/>
              <p:cNvSpPr>
                <a:spLocks noChangeShapeType="1"/>
              </p:cNvSpPr>
              <p:nvPr/>
            </p:nvSpPr>
            <p:spPr bwMode="auto">
              <a:xfrm>
                <a:off x="2008188" y="4711700"/>
                <a:ext cx="76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1031" name="Line 39"/>
              <p:cNvSpPr>
                <a:spLocks noChangeShapeType="1"/>
              </p:cNvSpPr>
              <p:nvPr/>
            </p:nvSpPr>
            <p:spPr bwMode="auto">
              <a:xfrm flipH="1">
                <a:off x="9780588" y="4711700"/>
                <a:ext cx="8572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1032" name="Rectangle 40"/>
              <p:cNvSpPr>
                <a:spLocks noChangeArrowheads="1"/>
              </p:cNvSpPr>
              <p:nvPr/>
            </p:nvSpPr>
            <p:spPr bwMode="auto">
              <a:xfrm>
                <a:off x="1473592" y="4540250"/>
                <a:ext cx="38792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ea typeface="Malgun Gothic" panose="020B0503020000020004" pitchFamily="34" charset="-127"/>
                    <a:cs typeface="Malgun Gothic" pitchFamily="50" charset="-127"/>
                  </a:rPr>
                  <a:t>0.5</a:t>
                </a:r>
                <a:endParaRPr kumimoji="1" lang="ko-KR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algun Gothic" panose="020B0503020000020004" pitchFamily="34" charset="-127"/>
                  <a:ea typeface="Malgun Gothic" panose="020B0503020000020004" pitchFamily="34" charset="-127"/>
                  <a:cs typeface="Malgun Gothic" pitchFamily="50" charset="-127"/>
                </a:endParaRPr>
              </a:p>
            </p:txBody>
          </p:sp>
          <p:sp>
            <p:nvSpPr>
              <p:cNvPr id="1033" name="Line 41"/>
              <p:cNvSpPr>
                <a:spLocks noChangeShapeType="1"/>
              </p:cNvSpPr>
              <p:nvPr/>
            </p:nvSpPr>
            <p:spPr bwMode="auto">
              <a:xfrm>
                <a:off x="2008188" y="3835400"/>
                <a:ext cx="76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1034" name="Line 42"/>
              <p:cNvSpPr>
                <a:spLocks noChangeShapeType="1"/>
              </p:cNvSpPr>
              <p:nvPr/>
            </p:nvSpPr>
            <p:spPr bwMode="auto">
              <a:xfrm flipH="1">
                <a:off x="9780588" y="3835400"/>
                <a:ext cx="8572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1035" name="Rectangle 43"/>
              <p:cNvSpPr>
                <a:spLocks noChangeArrowheads="1"/>
              </p:cNvSpPr>
              <p:nvPr/>
            </p:nvSpPr>
            <p:spPr bwMode="auto">
              <a:xfrm>
                <a:off x="1702192" y="3663950"/>
                <a:ext cx="15549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ea typeface="Malgun Gothic" panose="020B0503020000020004" pitchFamily="34" charset="-127"/>
                    <a:cs typeface="Malgun Gothic" pitchFamily="50" charset="-127"/>
                  </a:rPr>
                  <a:t>1</a:t>
                </a:r>
                <a:endParaRPr kumimoji="1" lang="ko-KR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algun Gothic" panose="020B0503020000020004" pitchFamily="34" charset="-127"/>
                  <a:ea typeface="Malgun Gothic" panose="020B0503020000020004" pitchFamily="34" charset="-127"/>
                  <a:cs typeface="Malgun Gothic" pitchFamily="50" charset="-127"/>
                </a:endParaRPr>
              </a:p>
            </p:txBody>
          </p:sp>
          <p:sp>
            <p:nvSpPr>
              <p:cNvPr id="1036" name="Line 44"/>
              <p:cNvSpPr>
                <a:spLocks noChangeShapeType="1"/>
              </p:cNvSpPr>
              <p:nvPr/>
            </p:nvSpPr>
            <p:spPr bwMode="auto">
              <a:xfrm>
                <a:off x="2008188" y="2959100"/>
                <a:ext cx="76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1037" name="Line 45"/>
              <p:cNvSpPr>
                <a:spLocks noChangeShapeType="1"/>
              </p:cNvSpPr>
              <p:nvPr/>
            </p:nvSpPr>
            <p:spPr bwMode="auto">
              <a:xfrm flipH="1">
                <a:off x="9780588" y="2959100"/>
                <a:ext cx="8572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1038" name="Rectangle 46"/>
              <p:cNvSpPr>
                <a:spLocks noChangeArrowheads="1"/>
              </p:cNvSpPr>
              <p:nvPr/>
            </p:nvSpPr>
            <p:spPr bwMode="auto">
              <a:xfrm>
                <a:off x="1473592" y="2787650"/>
                <a:ext cx="38792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ea typeface="Malgun Gothic" panose="020B0503020000020004" pitchFamily="34" charset="-127"/>
                    <a:cs typeface="Malgun Gothic" pitchFamily="50" charset="-127"/>
                  </a:rPr>
                  <a:t>1.5</a:t>
                </a:r>
                <a:endParaRPr kumimoji="1" lang="ko-KR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algun Gothic" panose="020B0503020000020004" pitchFamily="34" charset="-127"/>
                  <a:ea typeface="Malgun Gothic" panose="020B0503020000020004" pitchFamily="34" charset="-127"/>
                  <a:cs typeface="Malgun Gothic" pitchFamily="50" charset="-127"/>
                </a:endParaRPr>
              </a:p>
            </p:txBody>
          </p:sp>
          <p:sp>
            <p:nvSpPr>
              <p:cNvPr id="1039" name="Line 47"/>
              <p:cNvSpPr>
                <a:spLocks noChangeShapeType="1"/>
              </p:cNvSpPr>
              <p:nvPr/>
            </p:nvSpPr>
            <p:spPr bwMode="auto">
              <a:xfrm>
                <a:off x="2008188" y="2092325"/>
                <a:ext cx="76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1040" name="Line 48"/>
              <p:cNvSpPr>
                <a:spLocks noChangeShapeType="1"/>
              </p:cNvSpPr>
              <p:nvPr/>
            </p:nvSpPr>
            <p:spPr bwMode="auto">
              <a:xfrm flipH="1">
                <a:off x="9780588" y="2092325"/>
                <a:ext cx="8572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1041" name="Rectangle 49"/>
              <p:cNvSpPr>
                <a:spLocks noChangeArrowheads="1"/>
              </p:cNvSpPr>
              <p:nvPr/>
            </p:nvSpPr>
            <p:spPr bwMode="auto">
              <a:xfrm>
                <a:off x="1702192" y="1920875"/>
                <a:ext cx="15549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ea typeface="Malgun Gothic" panose="020B0503020000020004" pitchFamily="34" charset="-127"/>
                    <a:cs typeface="Malgun Gothic" pitchFamily="50" charset="-127"/>
                  </a:rPr>
                  <a:t>2</a:t>
                </a:r>
                <a:endParaRPr kumimoji="1" lang="ko-KR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algun Gothic" panose="020B0503020000020004" pitchFamily="34" charset="-127"/>
                  <a:ea typeface="Malgun Gothic" panose="020B0503020000020004" pitchFamily="34" charset="-127"/>
                  <a:cs typeface="Malgun Gothic" pitchFamily="50" charset="-127"/>
                </a:endParaRPr>
              </a:p>
            </p:txBody>
          </p:sp>
          <p:sp>
            <p:nvSpPr>
              <p:cNvPr id="1042" name="Line 50"/>
              <p:cNvSpPr>
                <a:spLocks noChangeShapeType="1"/>
              </p:cNvSpPr>
              <p:nvPr/>
            </p:nvSpPr>
            <p:spPr bwMode="auto">
              <a:xfrm>
                <a:off x="2008188" y="2082800"/>
                <a:ext cx="785812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1043" name="Line 51"/>
              <p:cNvSpPr>
                <a:spLocks noChangeShapeType="1"/>
              </p:cNvSpPr>
              <p:nvPr/>
            </p:nvSpPr>
            <p:spPr bwMode="auto">
              <a:xfrm>
                <a:off x="2008188" y="6464300"/>
                <a:ext cx="785812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1044" name="Line 52"/>
              <p:cNvSpPr>
                <a:spLocks noChangeShapeType="1"/>
              </p:cNvSpPr>
              <p:nvPr/>
            </p:nvSpPr>
            <p:spPr bwMode="auto">
              <a:xfrm flipV="1">
                <a:off x="9866313" y="2082800"/>
                <a:ext cx="0" cy="43815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1045" name="Line 53"/>
              <p:cNvSpPr>
                <a:spLocks noChangeShapeType="1"/>
              </p:cNvSpPr>
              <p:nvPr/>
            </p:nvSpPr>
            <p:spPr bwMode="auto">
              <a:xfrm flipV="1">
                <a:off x="2008188" y="2082800"/>
                <a:ext cx="0" cy="43815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ea typeface="Malgun Gothic" panose="020B0503020000020004" pitchFamily="34" charset="-127"/>
                </a:endParaRPr>
              </a:p>
            </p:txBody>
          </p:sp>
          <p:grpSp>
            <p:nvGrpSpPr>
              <p:cNvPr id="1055" name="그룹 1054"/>
              <p:cNvGrpSpPr/>
              <p:nvPr/>
            </p:nvGrpSpPr>
            <p:grpSpPr>
              <a:xfrm>
                <a:off x="2036763" y="2720975"/>
                <a:ext cx="7829550" cy="2114550"/>
                <a:chOff x="2036763" y="2720975"/>
                <a:chExt cx="7829550" cy="2114550"/>
              </a:xfrm>
            </p:grpSpPr>
            <p:sp>
              <p:nvSpPr>
                <p:cNvPr id="1046" name="Freeform 54"/>
                <p:cNvSpPr>
                  <a:spLocks/>
                </p:cNvSpPr>
                <p:nvPr/>
              </p:nvSpPr>
              <p:spPr bwMode="auto">
                <a:xfrm>
                  <a:off x="2036763" y="3082925"/>
                  <a:ext cx="3990975" cy="1752600"/>
                </a:xfrm>
                <a:custGeom>
                  <a:avLst/>
                  <a:gdLst>
                    <a:gd name="T0" fmla="*/ 36 w 2514"/>
                    <a:gd name="T1" fmla="*/ 1056 h 1104"/>
                    <a:gd name="T2" fmla="*/ 96 w 2514"/>
                    <a:gd name="T3" fmla="*/ 894 h 1104"/>
                    <a:gd name="T4" fmla="*/ 156 w 2514"/>
                    <a:gd name="T5" fmla="*/ 828 h 1104"/>
                    <a:gd name="T6" fmla="*/ 216 w 2514"/>
                    <a:gd name="T7" fmla="*/ 750 h 1104"/>
                    <a:gd name="T8" fmla="*/ 276 w 2514"/>
                    <a:gd name="T9" fmla="*/ 786 h 1104"/>
                    <a:gd name="T10" fmla="*/ 336 w 2514"/>
                    <a:gd name="T11" fmla="*/ 720 h 1104"/>
                    <a:gd name="T12" fmla="*/ 396 w 2514"/>
                    <a:gd name="T13" fmla="*/ 612 h 1104"/>
                    <a:gd name="T14" fmla="*/ 456 w 2514"/>
                    <a:gd name="T15" fmla="*/ 570 h 1104"/>
                    <a:gd name="T16" fmla="*/ 516 w 2514"/>
                    <a:gd name="T17" fmla="*/ 570 h 1104"/>
                    <a:gd name="T18" fmla="*/ 576 w 2514"/>
                    <a:gd name="T19" fmla="*/ 498 h 1104"/>
                    <a:gd name="T20" fmla="*/ 630 w 2514"/>
                    <a:gd name="T21" fmla="*/ 456 h 1104"/>
                    <a:gd name="T22" fmla="*/ 690 w 2514"/>
                    <a:gd name="T23" fmla="*/ 438 h 1104"/>
                    <a:gd name="T24" fmla="*/ 750 w 2514"/>
                    <a:gd name="T25" fmla="*/ 396 h 1104"/>
                    <a:gd name="T26" fmla="*/ 810 w 2514"/>
                    <a:gd name="T27" fmla="*/ 408 h 1104"/>
                    <a:gd name="T28" fmla="*/ 870 w 2514"/>
                    <a:gd name="T29" fmla="*/ 372 h 1104"/>
                    <a:gd name="T30" fmla="*/ 930 w 2514"/>
                    <a:gd name="T31" fmla="*/ 348 h 1104"/>
                    <a:gd name="T32" fmla="*/ 990 w 2514"/>
                    <a:gd name="T33" fmla="*/ 348 h 1104"/>
                    <a:gd name="T34" fmla="*/ 1050 w 2514"/>
                    <a:gd name="T35" fmla="*/ 330 h 1104"/>
                    <a:gd name="T36" fmla="*/ 1110 w 2514"/>
                    <a:gd name="T37" fmla="*/ 312 h 1104"/>
                    <a:gd name="T38" fmla="*/ 1170 w 2514"/>
                    <a:gd name="T39" fmla="*/ 300 h 1104"/>
                    <a:gd name="T40" fmla="*/ 1224 w 2514"/>
                    <a:gd name="T41" fmla="*/ 288 h 1104"/>
                    <a:gd name="T42" fmla="*/ 1284 w 2514"/>
                    <a:gd name="T43" fmla="*/ 258 h 1104"/>
                    <a:gd name="T44" fmla="*/ 1344 w 2514"/>
                    <a:gd name="T45" fmla="*/ 228 h 1104"/>
                    <a:gd name="T46" fmla="*/ 1404 w 2514"/>
                    <a:gd name="T47" fmla="*/ 210 h 1104"/>
                    <a:gd name="T48" fmla="*/ 1464 w 2514"/>
                    <a:gd name="T49" fmla="*/ 198 h 1104"/>
                    <a:gd name="T50" fmla="*/ 1524 w 2514"/>
                    <a:gd name="T51" fmla="*/ 192 h 1104"/>
                    <a:gd name="T52" fmla="*/ 1584 w 2514"/>
                    <a:gd name="T53" fmla="*/ 180 h 1104"/>
                    <a:gd name="T54" fmla="*/ 1644 w 2514"/>
                    <a:gd name="T55" fmla="*/ 174 h 1104"/>
                    <a:gd name="T56" fmla="*/ 1704 w 2514"/>
                    <a:gd name="T57" fmla="*/ 162 h 1104"/>
                    <a:gd name="T58" fmla="*/ 1764 w 2514"/>
                    <a:gd name="T59" fmla="*/ 138 h 1104"/>
                    <a:gd name="T60" fmla="*/ 1818 w 2514"/>
                    <a:gd name="T61" fmla="*/ 120 h 1104"/>
                    <a:gd name="T62" fmla="*/ 1878 w 2514"/>
                    <a:gd name="T63" fmla="*/ 120 h 1104"/>
                    <a:gd name="T64" fmla="*/ 1938 w 2514"/>
                    <a:gd name="T65" fmla="*/ 102 h 1104"/>
                    <a:gd name="T66" fmla="*/ 1998 w 2514"/>
                    <a:gd name="T67" fmla="*/ 84 h 1104"/>
                    <a:gd name="T68" fmla="*/ 2058 w 2514"/>
                    <a:gd name="T69" fmla="*/ 84 h 1104"/>
                    <a:gd name="T70" fmla="*/ 2118 w 2514"/>
                    <a:gd name="T71" fmla="*/ 66 h 1104"/>
                    <a:gd name="T72" fmla="*/ 2178 w 2514"/>
                    <a:gd name="T73" fmla="*/ 48 h 1104"/>
                    <a:gd name="T74" fmla="*/ 2238 w 2514"/>
                    <a:gd name="T75" fmla="*/ 30 h 1104"/>
                    <a:gd name="T76" fmla="*/ 2298 w 2514"/>
                    <a:gd name="T77" fmla="*/ 30 h 1104"/>
                    <a:gd name="T78" fmla="*/ 2358 w 2514"/>
                    <a:gd name="T79" fmla="*/ 18 h 1104"/>
                    <a:gd name="T80" fmla="*/ 2412 w 2514"/>
                    <a:gd name="T81" fmla="*/ 0 h 1104"/>
                    <a:gd name="T82" fmla="*/ 2472 w 2514"/>
                    <a:gd name="T83" fmla="*/ 6 h 1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514" h="1104">
                      <a:moveTo>
                        <a:pt x="0" y="1104"/>
                      </a:moveTo>
                      <a:lnTo>
                        <a:pt x="18" y="1050"/>
                      </a:lnTo>
                      <a:lnTo>
                        <a:pt x="36" y="1056"/>
                      </a:lnTo>
                      <a:lnTo>
                        <a:pt x="60" y="972"/>
                      </a:lnTo>
                      <a:lnTo>
                        <a:pt x="78" y="972"/>
                      </a:lnTo>
                      <a:lnTo>
                        <a:pt x="96" y="894"/>
                      </a:lnTo>
                      <a:lnTo>
                        <a:pt x="120" y="888"/>
                      </a:lnTo>
                      <a:lnTo>
                        <a:pt x="138" y="900"/>
                      </a:lnTo>
                      <a:lnTo>
                        <a:pt x="156" y="828"/>
                      </a:lnTo>
                      <a:lnTo>
                        <a:pt x="180" y="810"/>
                      </a:lnTo>
                      <a:lnTo>
                        <a:pt x="198" y="846"/>
                      </a:lnTo>
                      <a:lnTo>
                        <a:pt x="216" y="750"/>
                      </a:lnTo>
                      <a:lnTo>
                        <a:pt x="234" y="828"/>
                      </a:lnTo>
                      <a:lnTo>
                        <a:pt x="258" y="696"/>
                      </a:lnTo>
                      <a:lnTo>
                        <a:pt x="276" y="786"/>
                      </a:lnTo>
                      <a:lnTo>
                        <a:pt x="294" y="726"/>
                      </a:lnTo>
                      <a:lnTo>
                        <a:pt x="318" y="708"/>
                      </a:lnTo>
                      <a:lnTo>
                        <a:pt x="336" y="720"/>
                      </a:lnTo>
                      <a:lnTo>
                        <a:pt x="354" y="642"/>
                      </a:lnTo>
                      <a:lnTo>
                        <a:pt x="378" y="612"/>
                      </a:lnTo>
                      <a:lnTo>
                        <a:pt x="396" y="612"/>
                      </a:lnTo>
                      <a:lnTo>
                        <a:pt x="414" y="582"/>
                      </a:lnTo>
                      <a:lnTo>
                        <a:pt x="432" y="600"/>
                      </a:lnTo>
                      <a:lnTo>
                        <a:pt x="456" y="570"/>
                      </a:lnTo>
                      <a:lnTo>
                        <a:pt x="474" y="570"/>
                      </a:lnTo>
                      <a:lnTo>
                        <a:pt x="492" y="576"/>
                      </a:lnTo>
                      <a:lnTo>
                        <a:pt x="516" y="570"/>
                      </a:lnTo>
                      <a:lnTo>
                        <a:pt x="534" y="516"/>
                      </a:lnTo>
                      <a:lnTo>
                        <a:pt x="552" y="516"/>
                      </a:lnTo>
                      <a:lnTo>
                        <a:pt x="576" y="498"/>
                      </a:lnTo>
                      <a:lnTo>
                        <a:pt x="594" y="468"/>
                      </a:lnTo>
                      <a:lnTo>
                        <a:pt x="612" y="480"/>
                      </a:lnTo>
                      <a:lnTo>
                        <a:pt x="630" y="456"/>
                      </a:lnTo>
                      <a:lnTo>
                        <a:pt x="654" y="450"/>
                      </a:lnTo>
                      <a:lnTo>
                        <a:pt x="672" y="438"/>
                      </a:lnTo>
                      <a:lnTo>
                        <a:pt x="690" y="438"/>
                      </a:lnTo>
                      <a:lnTo>
                        <a:pt x="714" y="432"/>
                      </a:lnTo>
                      <a:lnTo>
                        <a:pt x="732" y="426"/>
                      </a:lnTo>
                      <a:lnTo>
                        <a:pt x="750" y="396"/>
                      </a:lnTo>
                      <a:lnTo>
                        <a:pt x="774" y="426"/>
                      </a:lnTo>
                      <a:lnTo>
                        <a:pt x="792" y="390"/>
                      </a:lnTo>
                      <a:lnTo>
                        <a:pt x="810" y="408"/>
                      </a:lnTo>
                      <a:lnTo>
                        <a:pt x="828" y="384"/>
                      </a:lnTo>
                      <a:lnTo>
                        <a:pt x="852" y="378"/>
                      </a:lnTo>
                      <a:lnTo>
                        <a:pt x="870" y="372"/>
                      </a:lnTo>
                      <a:lnTo>
                        <a:pt x="888" y="360"/>
                      </a:lnTo>
                      <a:lnTo>
                        <a:pt x="912" y="348"/>
                      </a:lnTo>
                      <a:lnTo>
                        <a:pt x="930" y="348"/>
                      </a:lnTo>
                      <a:lnTo>
                        <a:pt x="948" y="348"/>
                      </a:lnTo>
                      <a:lnTo>
                        <a:pt x="972" y="348"/>
                      </a:lnTo>
                      <a:lnTo>
                        <a:pt x="990" y="348"/>
                      </a:lnTo>
                      <a:lnTo>
                        <a:pt x="1008" y="354"/>
                      </a:lnTo>
                      <a:lnTo>
                        <a:pt x="1026" y="336"/>
                      </a:lnTo>
                      <a:lnTo>
                        <a:pt x="1050" y="330"/>
                      </a:lnTo>
                      <a:lnTo>
                        <a:pt x="1068" y="330"/>
                      </a:lnTo>
                      <a:lnTo>
                        <a:pt x="1086" y="324"/>
                      </a:lnTo>
                      <a:lnTo>
                        <a:pt x="1110" y="312"/>
                      </a:lnTo>
                      <a:lnTo>
                        <a:pt x="1128" y="300"/>
                      </a:lnTo>
                      <a:lnTo>
                        <a:pt x="1146" y="300"/>
                      </a:lnTo>
                      <a:lnTo>
                        <a:pt x="1170" y="300"/>
                      </a:lnTo>
                      <a:lnTo>
                        <a:pt x="1188" y="294"/>
                      </a:lnTo>
                      <a:lnTo>
                        <a:pt x="1206" y="294"/>
                      </a:lnTo>
                      <a:lnTo>
                        <a:pt x="1224" y="288"/>
                      </a:lnTo>
                      <a:lnTo>
                        <a:pt x="1248" y="288"/>
                      </a:lnTo>
                      <a:lnTo>
                        <a:pt x="1266" y="264"/>
                      </a:lnTo>
                      <a:lnTo>
                        <a:pt x="1284" y="258"/>
                      </a:lnTo>
                      <a:lnTo>
                        <a:pt x="1308" y="258"/>
                      </a:lnTo>
                      <a:lnTo>
                        <a:pt x="1326" y="246"/>
                      </a:lnTo>
                      <a:lnTo>
                        <a:pt x="1344" y="228"/>
                      </a:lnTo>
                      <a:lnTo>
                        <a:pt x="1368" y="228"/>
                      </a:lnTo>
                      <a:lnTo>
                        <a:pt x="1386" y="210"/>
                      </a:lnTo>
                      <a:lnTo>
                        <a:pt x="1404" y="210"/>
                      </a:lnTo>
                      <a:lnTo>
                        <a:pt x="1422" y="210"/>
                      </a:lnTo>
                      <a:lnTo>
                        <a:pt x="1446" y="192"/>
                      </a:lnTo>
                      <a:lnTo>
                        <a:pt x="1464" y="198"/>
                      </a:lnTo>
                      <a:lnTo>
                        <a:pt x="1482" y="198"/>
                      </a:lnTo>
                      <a:lnTo>
                        <a:pt x="1506" y="180"/>
                      </a:lnTo>
                      <a:lnTo>
                        <a:pt x="1524" y="192"/>
                      </a:lnTo>
                      <a:lnTo>
                        <a:pt x="1542" y="186"/>
                      </a:lnTo>
                      <a:lnTo>
                        <a:pt x="1566" y="192"/>
                      </a:lnTo>
                      <a:lnTo>
                        <a:pt x="1584" y="180"/>
                      </a:lnTo>
                      <a:lnTo>
                        <a:pt x="1602" y="186"/>
                      </a:lnTo>
                      <a:lnTo>
                        <a:pt x="1620" y="168"/>
                      </a:lnTo>
                      <a:lnTo>
                        <a:pt x="1644" y="174"/>
                      </a:lnTo>
                      <a:lnTo>
                        <a:pt x="1662" y="168"/>
                      </a:lnTo>
                      <a:lnTo>
                        <a:pt x="1680" y="144"/>
                      </a:lnTo>
                      <a:lnTo>
                        <a:pt x="1704" y="162"/>
                      </a:lnTo>
                      <a:lnTo>
                        <a:pt x="1722" y="138"/>
                      </a:lnTo>
                      <a:lnTo>
                        <a:pt x="1740" y="138"/>
                      </a:lnTo>
                      <a:lnTo>
                        <a:pt x="1764" y="138"/>
                      </a:lnTo>
                      <a:lnTo>
                        <a:pt x="1782" y="138"/>
                      </a:lnTo>
                      <a:lnTo>
                        <a:pt x="1800" y="126"/>
                      </a:lnTo>
                      <a:lnTo>
                        <a:pt x="1818" y="120"/>
                      </a:lnTo>
                      <a:lnTo>
                        <a:pt x="1842" y="138"/>
                      </a:lnTo>
                      <a:lnTo>
                        <a:pt x="1860" y="126"/>
                      </a:lnTo>
                      <a:lnTo>
                        <a:pt x="1878" y="120"/>
                      </a:lnTo>
                      <a:lnTo>
                        <a:pt x="1902" y="120"/>
                      </a:lnTo>
                      <a:lnTo>
                        <a:pt x="1920" y="108"/>
                      </a:lnTo>
                      <a:lnTo>
                        <a:pt x="1938" y="102"/>
                      </a:lnTo>
                      <a:lnTo>
                        <a:pt x="1962" y="108"/>
                      </a:lnTo>
                      <a:lnTo>
                        <a:pt x="1980" y="90"/>
                      </a:lnTo>
                      <a:lnTo>
                        <a:pt x="1998" y="84"/>
                      </a:lnTo>
                      <a:lnTo>
                        <a:pt x="2016" y="60"/>
                      </a:lnTo>
                      <a:lnTo>
                        <a:pt x="2040" y="72"/>
                      </a:lnTo>
                      <a:lnTo>
                        <a:pt x="2058" y="84"/>
                      </a:lnTo>
                      <a:lnTo>
                        <a:pt x="2076" y="66"/>
                      </a:lnTo>
                      <a:lnTo>
                        <a:pt x="2100" y="66"/>
                      </a:lnTo>
                      <a:lnTo>
                        <a:pt x="2118" y="66"/>
                      </a:lnTo>
                      <a:lnTo>
                        <a:pt x="2136" y="54"/>
                      </a:lnTo>
                      <a:lnTo>
                        <a:pt x="2160" y="48"/>
                      </a:lnTo>
                      <a:lnTo>
                        <a:pt x="2178" y="48"/>
                      </a:lnTo>
                      <a:lnTo>
                        <a:pt x="2196" y="42"/>
                      </a:lnTo>
                      <a:lnTo>
                        <a:pt x="2214" y="42"/>
                      </a:lnTo>
                      <a:lnTo>
                        <a:pt x="2238" y="30"/>
                      </a:lnTo>
                      <a:lnTo>
                        <a:pt x="2256" y="18"/>
                      </a:lnTo>
                      <a:lnTo>
                        <a:pt x="2274" y="24"/>
                      </a:lnTo>
                      <a:lnTo>
                        <a:pt x="2298" y="30"/>
                      </a:lnTo>
                      <a:lnTo>
                        <a:pt x="2316" y="30"/>
                      </a:lnTo>
                      <a:lnTo>
                        <a:pt x="2334" y="18"/>
                      </a:lnTo>
                      <a:lnTo>
                        <a:pt x="2358" y="18"/>
                      </a:lnTo>
                      <a:lnTo>
                        <a:pt x="2376" y="24"/>
                      </a:lnTo>
                      <a:lnTo>
                        <a:pt x="2394" y="6"/>
                      </a:lnTo>
                      <a:lnTo>
                        <a:pt x="2412" y="0"/>
                      </a:lnTo>
                      <a:lnTo>
                        <a:pt x="2436" y="6"/>
                      </a:lnTo>
                      <a:lnTo>
                        <a:pt x="2454" y="12"/>
                      </a:lnTo>
                      <a:lnTo>
                        <a:pt x="2472" y="6"/>
                      </a:lnTo>
                      <a:lnTo>
                        <a:pt x="2496" y="0"/>
                      </a:lnTo>
                      <a:lnTo>
                        <a:pt x="2514" y="6"/>
                      </a:lnTo>
                    </a:path>
                  </a:pathLst>
                </a:custGeom>
                <a:noFill/>
                <a:ln w="28575">
                  <a:solidFill>
                    <a:schemeClr val="accent5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ea typeface="Malgun Gothic" panose="020B0503020000020004" pitchFamily="34" charset="-127"/>
                  </a:endParaRPr>
                </a:p>
              </p:txBody>
            </p:sp>
            <p:sp>
              <p:nvSpPr>
                <p:cNvPr id="1047" name="Freeform 55"/>
                <p:cNvSpPr>
                  <a:spLocks/>
                </p:cNvSpPr>
                <p:nvPr/>
              </p:nvSpPr>
              <p:spPr bwMode="auto">
                <a:xfrm>
                  <a:off x="6027738" y="2720975"/>
                  <a:ext cx="3838575" cy="371475"/>
                </a:xfrm>
                <a:custGeom>
                  <a:avLst/>
                  <a:gdLst>
                    <a:gd name="T0" fmla="*/ 18 w 2418"/>
                    <a:gd name="T1" fmla="*/ 234 h 234"/>
                    <a:gd name="T2" fmla="*/ 60 w 2418"/>
                    <a:gd name="T3" fmla="*/ 216 h 234"/>
                    <a:gd name="T4" fmla="*/ 96 w 2418"/>
                    <a:gd name="T5" fmla="*/ 222 h 234"/>
                    <a:gd name="T6" fmla="*/ 138 w 2418"/>
                    <a:gd name="T7" fmla="*/ 210 h 234"/>
                    <a:gd name="T8" fmla="*/ 180 w 2418"/>
                    <a:gd name="T9" fmla="*/ 210 h 234"/>
                    <a:gd name="T10" fmla="*/ 216 w 2418"/>
                    <a:gd name="T11" fmla="*/ 198 h 234"/>
                    <a:gd name="T12" fmla="*/ 258 w 2418"/>
                    <a:gd name="T13" fmla="*/ 198 h 234"/>
                    <a:gd name="T14" fmla="*/ 294 w 2418"/>
                    <a:gd name="T15" fmla="*/ 192 h 234"/>
                    <a:gd name="T16" fmla="*/ 336 w 2418"/>
                    <a:gd name="T17" fmla="*/ 192 h 234"/>
                    <a:gd name="T18" fmla="*/ 378 w 2418"/>
                    <a:gd name="T19" fmla="*/ 192 h 234"/>
                    <a:gd name="T20" fmla="*/ 414 w 2418"/>
                    <a:gd name="T21" fmla="*/ 180 h 234"/>
                    <a:gd name="T22" fmla="*/ 456 w 2418"/>
                    <a:gd name="T23" fmla="*/ 186 h 234"/>
                    <a:gd name="T24" fmla="*/ 492 w 2418"/>
                    <a:gd name="T25" fmla="*/ 168 h 234"/>
                    <a:gd name="T26" fmla="*/ 534 w 2418"/>
                    <a:gd name="T27" fmla="*/ 174 h 234"/>
                    <a:gd name="T28" fmla="*/ 576 w 2418"/>
                    <a:gd name="T29" fmla="*/ 168 h 234"/>
                    <a:gd name="T30" fmla="*/ 612 w 2418"/>
                    <a:gd name="T31" fmla="*/ 168 h 234"/>
                    <a:gd name="T32" fmla="*/ 654 w 2418"/>
                    <a:gd name="T33" fmla="*/ 168 h 234"/>
                    <a:gd name="T34" fmla="*/ 690 w 2418"/>
                    <a:gd name="T35" fmla="*/ 156 h 234"/>
                    <a:gd name="T36" fmla="*/ 732 w 2418"/>
                    <a:gd name="T37" fmla="*/ 150 h 234"/>
                    <a:gd name="T38" fmla="*/ 774 w 2418"/>
                    <a:gd name="T39" fmla="*/ 144 h 234"/>
                    <a:gd name="T40" fmla="*/ 810 w 2418"/>
                    <a:gd name="T41" fmla="*/ 132 h 234"/>
                    <a:gd name="T42" fmla="*/ 852 w 2418"/>
                    <a:gd name="T43" fmla="*/ 138 h 234"/>
                    <a:gd name="T44" fmla="*/ 888 w 2418"/>
                    <a:gd name="T45" fmla="*/ 126 h 234"/>
                    <a:gd name="T46" fmla="*/ 930 w 2418"/>
                    <a:gd name="T47" fmla="*/ 132 h 234"/>
                    <a:gd name="T48" fmla="*/ 972 w 2418"/>
                    <a:gd name="T49" fmla="*/ 120 h 234"/>
                    <a:gd name="T50" fmla="*/ 1008 w 2418"/>
                    <a:gd name="T51" fmla="*/ 114 h 234"/>
                    <a:gd name="T52" fmla="*/ 1050 w 2418"/>
                    <a:gd name="T53" fmla="*/ 114 h 234"/>
                    <a:gd name="T54" fmla="*/ 1086 w 2418"/>
                    <a:gd name="T55" fmla="*/ 102 h 234"/>
                    <a:gd name="T56" fmla="*/ 1128 w 2418"/>
                    <a:gd name="T57" fmla="*/ 102 h 234"/>
                    <a:gd name="T58" fmla="*/ 1170 w 2418"/>
                    <a:gd name="T59" fmla="*/ 90 h 234"/>
                    <a:gd name="T60" fmla="*/ 1206 w 2418"/>
                    <a:gd name="T61" fmla="*/ 96 h 234"/>
                    <a:gd name="T62" fmla="*/ 1248 w 2418"/>
                    <a:gd name="T63" fmla="*/ 90 h 234"/>
                    <a:gd name="T64" fmla="*/ 1284 w 2418"/>
                    <a:gd name="T65" fmla="*/ 84 h 234"/>
                    <a:gd name="T66" fmla="*/ 1326 w 2418"/>
                    <a:gd name="T67" fmla="*/ 84 h 234"/>
                    <a:gd name="T68" fmla="*/ 1368 w 2418"/>
                    <a:gd name="T69" fmla="*/ 66 h 234"/>
                    <a:gd name="T70" fmla="*/ 1404 w 2418"/>
                    <a:gd name="T71" fmla="*/ 66 h 234"/>
                    <a:gd name="T72" fmla="*/ 1446 w 2418"/>
                    <a:gd name="T73" fmla="*/ 60 h 234"/>
                    <a:gd name="T74" fmla="*/ 1482 w 2418"/>
                    <a:gd name="T75" fmla="*/ 60 h 234"/>
                    <a:gd name="T76" fmla="*/ 1524 w 2418"/>
                    <a:gd name="T77" fmla="*/ 54 h 234"/>
                    <a:gd name="T78" fmla="*/ 1566 w 2418"/>
                    <a:gd name="T79" fmla="*/ 60 h 234"/>
                    <a:gd name="T80" fmla="*/ 1602 w 2418"/>
                    <a:gd name="T81" fmla="*/ 60 h 234"/>
                    <a:gd name="T82" fmla="*/ 1644 w 2418"/>
                    <a:gd name="T83" fmla="*/ 54 h 234"/>
                    <a:gd name="T84" fmla="*/ 1680 w 2418"/>
                    <a:gd name="T85" fmla="*/ 48 h 234"/>
                    <a:gd name="T86" fmla="*/ 1722 w 2418"/>
                    <a:gd name="T87" fmla="*/ 48 h 234"/>
                    <a:gd name="T88" fmla="*/ 1764 w 2418"/>
                    <a:gd name="T89" fmla="*/ 48 h 234"/>
                    <a:gd name="T90" fmla="*/ 1800 w 2418"/>
                    <a:gd name="T91" fmla="*/ 48 h 234"/>
                    <a:gd name="T92" fmla="*/ 1842 w 2418"/>
                    <a:gd name="T93" fmla="*/ 42 h 234"/>
                    <a:gd name="T94" fmla="*/ 1878 w 2418"/>
                    <a:gd name="T95" fmla="*/ 36 h 234"/>
                    <a:gd name="T96" fmla="*/ 1920 w 2418"/>
                    <a:gd name="T97" fmla="*/ 36 h 234"/>
                    <a:gd name="T98" fmla="*/ 1962 w 2418"/>
                    <a:gd name="T99" fmla="*/ 36 h 234"/>
                    <a:gd name="T100" fmla="*/ 1998 w 2418"/>
                    <a:gd name="T101" fmla="*/ 30 h 234"/>
                    <a:gd name="T102" fmla="*/ 2040 w 2418"/>
                    <a:gd name="T103" fmla="*/ 30 h 234"/>
                    <a:gd name="T104" fmla="*/ 2076 w 2418"/>
                    <a:gd name="T105" fmla="*/ 18 h 234"/>
                    <a:gd name="T106" fmla="*/ 2118 w 2418"/>
                    <a:gd name="T107" fmla="*/ 18 h 234"/>
                    <a:gd name="T108" fmla="*/ 2160 w 2418"/>
                    <a:gd name="T109" fmla="*/ 18 h 234"/>
                    <a:gd name="T110" fmla="*/ 2196 w 2418"/>
                    <a:gd name="T111" fmla="*/ 18 h 234"/>
                    <a:gd name="T112" fmla="*/ 2238 w 2418"/>
                    <a:gd name="T113" fmla="*/ 18 h 234"/>
                    <a:gd name="T114" fmla="*/ 2274 w 2418"/>
                    <a:gd name="T115" fmla="*/ 18 h 234"/>
                    <a:gd name="T116" fmla="*/ 2316 w 2418"/>
                    <a:gd name="T117" fmla="*/ 12 h 234"/>
                    <a:gd name="T118" fmla="*/ 2358 w 2418"/>
                    <a:gd name="T119" fmla="*/ 0 h 234"/>
                    <a:gd name="T120" fmla="*/ 2394 w 2418"/>
                    <a:gd name="T121" fmla="*/ 12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418" h="234">
                      <a:moveTo>
                        <a:pt x="0" y="234"/>
                      </a:moveTo>
                      <a:lnTo>
                        <a:pt x="18" y="234"/>
                      </a:lnTo>
                      <a:lnTo>
                        <a:pt x="42" y="210"/>
                      </a:lnTo>
                      <a:lnTo>
                        <a:pt x="60" y="216"/>
                      </a:lnTo>
                      <a:lnTo>
                        <a:pt x="78" y="228"/>
                      </a:lnTo>
                      <a:lnTo>
                        <a:pt x="96" y="222"/>
                      </a:lnTo>
                      <a:lnTo>
                        <a:pt x="120" y="216"/>
                      </a:lnTo>
                      <a:lnTo>
                        <a:pt x="138" y="210"/>
                      </a:lnTo>
                      <a:lnTo>
                        <a:pt x="156" y="198"/>
                      </a:lnTo>
                      <a:lnTo>
                        <a:pt x="180" y="210"/>
                      </a:lnTo>
                      <a:lnTo>
                        <a:pt x="198" y="210"/>
                      </a:lnTo>
                      <a:lnTo>
                        <a:pt x="216" y="198"/>
                      </a:lnTo>
                      <a:lnTo>
                        <a:pt x="240" y="198"/>
                      </a:lnTo>
                      <a:lnTo>
                        <a:pt x="258" y="198"/>
                      </a:lnTo>
                      <a:lnTo>
                        <a:pt x="276" y="192"/>
                      </a:lnTo>
                      <a:lnTo>
                        <a:pt x="294" y="192"/>
                      </a:lnTo>
                      <a:lnTo>
                        <a:pt x="318" y="198"/>
                      </a:lnTo>
                      <a:lnTo>
                        <a:pt x="336" y="192"/>
                      </a:lnTo>
                      <a:lnTo>
                        <a:pt x="354" y="192"/>
                      </a:lnTo>
                      <a:lnTo>
                        <a:pt x="378" y="192"/>
                      </a:lnTo>
                      <a:lnTo>
                        <a:pt x="396" y="186"/>
                      </a:lnTo>
                      <a:lnTo>
                        <a:pt x="414" y="180"/>
                      </a:lnTo>
                      <a:lnTo>
                        <a:pt x="438" y="180"/>
                      </a:lnTo>
                      <a:lnTo>
                        <a:pt x="456" y="186"/>
                      </a:lnTo>
                      <a:lnTo>
                        <a:pt x="474" y="174"/>
                      </a:lnTo>
                      <a:lnTo>
                        <a:pt x="492" y="168"/>
                      </a:lnTo>
                      <a:lnTo>
                        <a:pt x="516" y="174"/>
                      </a:lnTo>
                      <a:lnTo>
                        <a:pt x="534" y="174"/>
                      </a:lnTo>
                      <a:lnTo>
                        <a:pt x="552" y="174"/>
                      </a:lnTo>
                      <a:lnTo>
                        <a:pt x="576" y="168"/>
                      </a:lnTo>
                      <a:lnTo>
                        <a:pt x="594" y="168"/>
                      </a:lnTo>
                      <a:lnTo>
                        <a:pt x="612" y="168"/>
                      </a:lnTo>
                      <a:lnTo>
                        <a:pt x="636" y="168"/>
                      </a:lnTo>
                      <a:lnTo>
                        <a:pt x="654" y="168"/>
                      </a:lnTo>
                      <a:lnTo>
                        <a:pt x="672" y="162"/>
                      </a:lnTo>
                      <a:lnTo>
                        <a:pt x="690" y="156"/>
                      </a:lnTo>
                      <a:lnTo>
                        <a:pt x="714" y="156"/>
                      </a:lnTo>
                      <a:lnTo>
                        <a:pt x="732" y="150"/>
                      </a:lnTo>
                      <a:lnTo>
                        <a:pt x="750" y="150"/>
                      </a:lnTo>
                      <a:lnTo>
                        <a:pt x="774" y="144"/>
                      </a:lnTo>
                      <a:lnTo>
                        <a:pt x="792" y="144"/>
                      </a:lnTo>
                      <a:lnTo>
                        <a:pt x="810" y="132"/>
                      </a:lnTo>
                      <a:lnTo>
                        <a:pt x="834" y="144"/>
                      </a:lnTo>
                      <a:lnTo>
                        <a:pt x="852" y="138"/>
                      </a:lnTo>
                      <a:lnTo>
                        <a:pt x="870" y="132"/>
                      </a:lnTo>
                      <a:lnTo>
                        <a:pt x="888" y="126"/>
                      </a:lnTo>
                      <a:lnTo>
                        <a:pt x="912" y="132"/>
                      </a:lnTo>
                      <a:lnTo>
                        <a:pt x="930" y="132"/>
                      </a:lnTo>
                      <a:lnTo>
                        <a:pt x="948" y="126"/>
                      </a:lnTo>
                      <a:lnTo>
                        <a:pt x="972" y="120"/>
                      </a:lnTo>
                      <a:lnTo>
                        <a:pt x="990" y="120"/>
                      </a:lnTo>
                      <a:lnTo>
                        <a:pt x="1008" y="114"/>
                      </a:lnTo>
                      <a:lnTo>
                        <a:pt x="1032" y="114"/>
                      </a:lnTo>
                      <a:lnTo>
                        <a:pt x="1050" y="114"/>
                      </a:lnTo>
                      <a:lnTo>
                        <a:pt x="1068" y="114"/>
                      </a:lnTo>
                      <a:lnTo>
                        <a:pt x="1086" y="102"/>
                      </a:lnTo>
                      <a:lnTo>
                        <a:pt x="1110" y="108"/>
                      </a:lnTo>
                      <a:lnTo>
                        <a:pt x="1128" y="102"/>
                      </a:lnTo>
                      <a:lnTo>
                        <a:pt x="1146" y="96"/>
                      </a:lnTo>
                      <a:lnTo>
                        <a:pt x="1170" y="90"/>
                      </a:lnTo>
                      <a:lnTo>
                        <a:pt x="1188" y="90"/>
                      </a:lnTo>
                      <a:lnTo>
                        <a:pt x="1206" y="96"/>
                      </a:lnTo>
                      <a:lnTo>
                        <a:pt x="1230" y="90"/>
                      </a:lnTo>
                      <a:lnTo>
                        <a:pt x="1248" y="90"/>
                      </a:lnTo>
                      <a:lnTo>
                        <a:pt x="1266" y="90"/>
                      </a:lnTo>
                      <a:lnTo>
                        <a:pt x="1284" y="84"/>
                      </a:lnTo>
                      <a:lnTo>
                        <a:pt x="1308" y="84"/>
                      </a:lnTo>
                      <a:lnTo>
                        <a:pt x="1326" y="84"/>
                      </a:lnTo>
                      <a:lnTo>
                        <a:pt x="1344" y="66"/>
                      </a:lnTo>
                      <a:lnTo>
                        <a:pt x="1368" y="66"/>
                      </a:lnTo>
                      <a:lnTo>
                        <a:pt x="1386" y="72"/>
                      </a:lnTo>
                      <a:lnTo>
                        <a:pt x="1404" y="66"/>
                      </a:lnTo>
                      <a:lnTo>
                        <a:pt x="1428" y="60"/>
                      </a:lnTo>
                      <a:lnTo>
                        <a:pt x="1446" y="60"/>
                      </a:lnTo>
                      <a:lnTo>
                        <a:pt x="1464" y="60"/>
                      </a:lnTo>
                      <a:lnTo>
                        <a:pt x="1482" y="60"/>
                      </a:lnTo>
                      <a:lnTo>
                        <a:pt x="1506" y="60"/>
                      </a:lnTo>
                      <a:lnTo>
                        <a:pt x="1524" y="54"/>
                      </a:lnTo>
                      <a:lnTo>
                        <a:pt x="1542" y="60"/>
                      </a:lnTo>
                      <a:lnTo>
                        <a:pt x="1566" y="60"/>
                      </a:lnTo>
                      <a:lnTo>
                        <a:pt x="1584" y="60"/>
                      </a:lnTo>
                      <a:lnTo>
                        <a:pt x="1602" y="60"/>
                      </a:lnTo>
                      <a:lnTo>
                        <a:pt x="1626" y="60"/>
                      </a:lnTo>
                      <a:lnTo>
                        <a:pt x="1644" y="54"/>
                      </a:lnTo>
                      <a:lnTo>
                        <a:pt x="1662" y="54"/>
                      </a:lnTo>
                      <a:lnTo>
                        <a:pt x="1680" y="48"/>
                      </a:lnTo>
                      <a:lnTo>
                        <a:pt x="1704" y="48"/>
                      </a:lnTo>
                      <a:lnTo>
                        <a:pt x="1722" y="48"/>
                      </a:lnTo>
                      <a:lnTo>
                        <a:pt x="1740" y="48"/>
                      </a:lnTo>
                      <a:lnTo>
                        <a:pt x="1764" y="48"/>
                      </a:lnTo>
                      <a:lnTo>
                        <a:pt x="1782" y="42"/>
                      </a:lnTo>
                      <a:lnTo>
                        <a:pt x="1800" y="48"/>
                      </a:lnTo>
                      <a:lnTo>
                        <a:pt x="1824" y="42"/>
                      </a:lnTo>
                      <a:lnTo>
                        <a:pt x="1842" y="42"/>
                      </a:lnTo>
                      <a:lnTo>
                        <a:pt x="1860" y="36"/>
                      </a:lnTo>
                      <a:lnTo>
                        <a:pt x="1878" y="36"/>
                      </a:lnTo>
                      <a:lnTo>
                        <a:pt x="1902" y="36"/>
                      </a:lnTo>
                      <a:lnTo>
                        <a:pt x="1920" y="36"/>
                      </a:lnTo>
                      <a:lnTo>
                        <a:pt x="1938" y="36"/>
                      </a:lnTo>
                      <a:lnTo>
                        <a:pt x="1962" y="36"/>
                      </a:lnTo>
                      <a:lnTo>
                        <a:pt x="1980" y="30"/>
                      </a:lnTo>
                      <a:lnTo>
                        <a:pt x="1998" y="30"/>
                      </a:lnTo>
                      <a:lnTo>
                        <a:pt x="2022" y="30"/>
                      </a:lnTo>
                      <a:lnTo>
                        <a:pt x="2040" y="30"/>
                      </a:lnTo>
                      <a:lnTo>
                        <a:pt x="2058" y="24"/>
                      </a:lnTo>
                      <a:lnTo>
                        <a:pt x="2076" y="18"/>
                      </a:lnTo>
                      <a:lnTo>
                        <a:pt x="2100" y="24"/>
                      </a:lnTo>
                      <a:lnTo>
                        <a:pt x="2118" y="18"/>
                      </a:lnTo>
                      <a:lnTo>
                        <a:pt x="2136" y="24"/>
                      </a:lnTo>
                      <a:lnTo>
                        <a:pt x="2160" y="18"/>
                      </a:lnTo>
                      <a:lnTo>
                        <a:pt x="2178" y="18"/>
                      </a:lnTo>
                      <a:lnTo>
                        <a:pt x="2196" y="18"/>
                      </a:lnTo>
                      <a:lnTo>
                        <a:pt x="2220" y="24"/>
                      </a:lnTo>
                      <a:lnTo>
                        <a:pt x="2238" y="18"/>
                      </a:lnTo>
                      <a:lnTo>
                        <a:pt x="2256" y="18"/>
                      </a:lnTo>
                      <a:lnTo>
                        <a:pt x="2274" y="18"/>
                      </a:lnTo>
                      <a:lnTo>
                        <a:pt x="2298" y="12"/>
                      </a:lnTo>
                      <a:lnTo>
                        <a:pt x="2316" y="12"/>
                      </a:lnTo>
                      <a:lnTo>
                        <a:pt x="2334" y="6"/>
                      </a:lnTo>
                      <a:lnTo>
                        <a:pt x="2358" y="0"/>
                      </a:lnTo>
                      <a:lnTo>
                        <a:pt x="2376" y="6"/>
                      </a:lnTo>
                      <a:lnTo>
                        <a:pt x="2394" y="12"/>
                      </a:lnTo>
                      <a:lnTo>
                        <a:pt x="2418" y="6"/>
                      </a:lnTo>
                    </a:path>
                  </a:pathLst>
                </a:custGeom>
                <a:noFill/>
                <a:ln w="28575">
                  <a:solidFill>
                    <a:schemeClr val="accent5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ea typeface="Malgun Gothic" panose="020B0503020000020004" pitchFamily="34" charset="-127"/>
                  </a:endParaRPr>
                </a:p>
              </p:txBody>
            </p:sp>
          </p:grpSp>
          <p:grpSp>
            <p:nvGrpSpPr>
              <p:cNvPr id="1054" name="그룹 1053"/>
              <p:cNvGrpSpPr/>
              <p:nvPr/>
            </p:nvGrpSpPr>
            <p:grpSpPr>
              <a:xfrm>
                <a:off x="2036763" y="3044825"/>
                <a:ext cx="7829550" cy="3171825"/>
                <a:chOff x="2036763" y="3044825"/>
                <a:chExt cx="7829550" cy="3171825"/>
              </a:xfrm>
            </p:grpSpPr>
            <p:sp>
              <p:nvSpPr>
                <p:cNvPr id="1048" name="Freeform 56"/>
                <p:cNvSpPr>
                  <a:spLocks/>
                </p:cNvSpPr>
                <p:nvPr/>
              </p:nvSpPr>
              <p:spPr bwMode="auto">
                <a:xfrm>
                  <a:off x="2036763" y="3463925"/>
                  <a:ext cx="3990975" cy="2752725"/>
                </a:xfrm>
                <a:custGeom>
                  <a:avLst/>
                  <a:gdLst>
                    <a:gd name="T0" fmla="*/ 36 w 2514"/>
                    <a:gd name="T1" fmla="*/ 1506 h 1734"/>
                    <a:gd name="T2" fmla="*/ 96 w 2514"/>
                    <a:gd name="T3" fmla="*/ 1392 h 1734"/>
                    <a:gd name="T4" fmla="*/ 156 w 2514"/>
                    <a:gd name="T5" fmla="*/ 1320 h 1734"/>
                    <a:gd name="T6" fmla="*/ 216 w 2514"/>
                    <a:gd name="T7" fmla="*/ 1200 h 1734"/>
                    <a:gd name="T8" fmla="*/ 276 w 2514"/>
                    <a:gd name="T9" fmla="*/ 1140 h 1734"/>
                    <a:gd name="T10" fmla="*/ 336 w 2514"/>
                    <a:gd name="T11" fmla="*/ 1074 h 1734"/>
                    <a:gd name="T12" fmla="*/ 396 w 2514"/>
                    <a:gd name="T13" fmla="*/ 972 h 1734"/>
                    <a:gd name="T14" fmla="*/ 456 w 2514"/>
                    <a:gd name="T15" fmla="*/ 984 h 1734"/>
                    <a:gd name="T16" fmla="*/ 516 w 2514"/>
                    <a:gd name="T17" fmla="*/ 876 h 1734"/>
                    <a:gd name="T18" fmla="*/ 576 w 2514"/>
                    <a:gd name="T19" fmla="*/ 900 h 1734"/>
                    <a:gd name="T20" fmla="*/ 630 w 2514"/>
                    <a:gd name="T21" fmla="*/ 834 h 1734"/>
                    <a:gd name="T22" fmla="*/ 690 w 2514"/>
                    <a:gd name="T23" fmla="*/ 684 h 1734"/>
                    <a:gd name="T24" fmla="*/ 750 w 2514"/>
                    <a:gd name="T25" fmla="*/ 768 h 1734"/>
                    <a:gd name="T26" fmla="*/ 810 w 2514"/>
                    <a:gd name="T27" fmla="*/ 648 h 1734"/>
                    <a:gd name="T28" fmla="*/ 870 w 2514"/>
                    <a:gd name="T29" fmla="*/ 564 h 1734"/>
                    <a:gd name="T30" fmla="*/ 930 w 2514"/>
                    <a:gd name="T31" fmla="*/ 726 h 1734"/>
                    <a:gd name="T32" fmla="*/ 990 w 2514"/>
                    <a:gd name="T33" fmla="*/ 540 h 1734"/>
                    <a:gd name="T34" fmla="*/ 1050 w 2514"/>
                    <a:gd name="T35" fmla="*/ 654 h 1734"/>
                    <a:gd name="T36" fmla="*/ 1110 w 2514"/>
                    <a:gd name="T37" fmla="*/ 402 h 1734"/>
                    <a:gd name="T38" fmla="*/ 1170 w 2514"/>
                    <a:gd name="T39" fmla="*/ 444 h 1734"/>
                    <a:gd name="T40" fmla="*/ 1224 w 2514"/>
                    <a:gd name="T41" fmla="*/ 576 h 1734"/>
                    <a:gd name="T42" fmla="*/ 1284 w 2514"/>
                    <a:gd name="T43" fmla="*/ 450 h 1734"/>
                    <a:gd name="T44" fmla="*/ 1344 w 2514"/>
                    <a:gd name="T45" fmla="*/ 444 h 1734"/>
                    <a:gd name="T46" fmla="*/ 1404 w 2514"/>
                    <a:gd name="T47" fmla="*/ 696 h 1734"/>
                    <a:gd name="T48" fmla="*/ 1464 w 2514"/>
                    <a:gd name="T49" fmla="*/ 312 h 1734"/>
                    <a:gd name="T50" fmla="*/ 1524 w 2514"/>
                    <a:gd name="T51" fmla="*/ 606 h 1734"/>
                    <a:gd name="T52" fmla="*/ 1584 w 2514"/>
                    <a:gd name="T53" fmla="*/ 528 h 1734"/>
                    <a:gd name="T54" fmla="*/ 1644 w 2514"/>
                    <a:gd name="T55" fmla="*/ 558 h 1734"/>
                    <a:gd name="T56" fmla="*/ 1704 w 2514"/>
                    <a:gd name="T57" fmla="*/ 198 h 1734"/>
                    <a:gd name="T58" fmla="*/ 1764 w 2514"/>
                    <a:gd name="T59" fmla="*/ 240 h 1734"/>
                    <a:gd name="T60" fmla="*/ 1818 w 2514"/>
                    <a:gd name="T61" fmla="*/ 174 h 1734"/>
                    <a:gd name="T62" fmla="*/ 1878 w 2514"/>
                    <a:gd name="T63" fmla="*/ 384 h 1734"/>
                    <a:gd name="T64" fmla="*/ 1938 w 2514"/>
                    <a:gd name="T65" fmla="*/ 300 h 1734"/>
                    <a:gd name="T66" fmla="*/ 1998 w 2514"/>
                    <a:gd name="T67" fmla="*/ 132 h 1734"/>
                    <a:gd name="T68" fmla="*/ 2058 w 2514"/>
                    <a:gd name="T69" fmla="*/ 72 h 1734"/>
                    <a:gd name="T70" fmla="*/ 2118 w 2514"/>
                    <a:gd name="T71" fmla="*/ 624 h 1734"/>
                    <a:gd name="T72" fmla="*/ 2178 w 2514"/>
                    <a:gd name="T73" fmla="*/ 78 h 1734"/>
                    <a:gd name="T74" fmla="*/ 2238 w 2514"/>
                    <a:gd name="T75" fmla="*/ 150 h 1734"/>
                    <a:gd name="T76" fmla="*/ 2298 w 2514"/>
                    <a:gd name="T77" fmla="*/ 72 h 1734"/>
                    <a:gd name="T78" fmla="*/ 2358 w 2514"/>
                    <a:gd name="T79" fmla="*/ 54 h 1734"/>
                    <a:gd name="T80" fmla="*/ 2412 w 2514"/>
                    <a:gd name="T81" fmla="*/ 156 h 1734"/>
                    <a:gd name="T82" fmla="*/ 2472 w 2514"/>
                    <a:gd name="T83" fmla="*/ 120 h 17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514" h="1734">
                      <a:moveTo>
                        <a:pt x="0" y="1734"/>
                      </a:moveTo>
                      <a:lnTo>
                        <a:pt x="18" y="1572"/>
                      </a:lnTo>
                      <a:lnTo>
                        <a:pt x="36" y="1506"/>
                      </a:lnTo>
                      <a:lnTo>
                        <a:pt x="60" y="1428"/>
                      </a:lnTo>
                      <a:lnTo>
                        <a:pt x="78" y="1464"/>
                      </a:lnTo>
                      <a:lnTo>
                        <a:pt x="96" y="1392"/>
                      </a:lnTo>
                      <a:lnTo>
                        <a:pt x="120" y="1440"/>
                      </a:lnTo>
                      <a:lnTo>
                        <a:pt x="138" y="1290"/>
                      </a:lnTo>
                      <a:lnTo>
                        <a:pt x="156" y="1320"/>
                      </a:lnTo>
                      <a:lnTo>
                        <a:pt x="180" y="1404"/>
                      </a:lnTo>
                      <a:lnTo>
                        <a:pt x="198" y="1278"/>
                      </a:lnTo>
                      <a:lnTo>
                        <a:pt x="216" y="1200"/>
                      </a:lnTo>
                      <a:lnTo>
                        <a:pt x="234" y="1146"/>
                      </a:lnTo>
                      <a:lnTo>
                        <a:pt x="258" y="1140"/>
                      </a:lnTo>
                      <a:lnTo>
                        <a:pt x="276" y="1140"/>
                      </a:lnTo>
                      <a:lnTo>
                        <a:pt x="294" y="1098"/>
                      </a:lnTo>
                      <a:lnTo>
                        <a:pt x="318" y="1050"/>
                      </a:lnTo>
                      <a:lnTo>
                        <a:pt x="336" y="1074"/>
                      </a:lnTo>
                      <a:lnTo>
                        <a:pt x="354" y="1086"/>
                      </a:lnTo>
                      <a:lnTo>
                        <a:pt x="378" y="1014"/>
                      </a:lnTo>
                      <a:lnTo>
                        <a:pt x="396" y="972"/>
                      </a:lnTo>
                      <a:lnTo>
                        <a:pt x="414" y="978"/>
                      </a:lnTo>
                      <a:lnTo>
                        <a:pt x="432" y="996"/>
                      </a:lnTo>
                      <a:lnTo>
                        <a:pt x="456" y="984"/>
                      </a:lnTo>
                      <a:lnTo>
                        <a:pt x="474" y="1002"/>
                      </a:lnTo>
                      <a:lnTo>
                        <a:pt x="492" y="918"/>
                      </a:lnTo>
                      <a:lnTo>
                        <a:pt x="516" y="876"/>
                      </a:lnTo>
                      <a:lnTo>
                        <a:pt x="534" y="888"/>
                      </a:lnTo>
                      <a:lnTo>
                        <a:pt x="552" y="900"/>
                      </a:lnTo>
                      <a:lnTo>
                        <a:pt x="576" y="900"/>
                      </a:lnTo>
                      <a:lnTo>
                        <a:pt x="594" y="882"/>
                      </a:lnTo>
                      <a:lnTo>
                        <a:pt x="612" y="900"/>
                      </a:lnTo>
                      <a:lnTo>
                        <a:pt x="630" y="834"/>
                      </a:lnTo>
                      <a:lnTo>
                        <a:pt x="654" y="768"/>
                      </a:lnTo>
                      <a:lnTo>
                        <a:pt x="672" y="726"/>
                      </a:lnTo>
                      <a:lnTo>
                        <a:pt x="690" y="684"/>
                      </a:lnTo>
                      <a:lnTo>
                        <a:pt x="714" y="690"/>
                      </a:lnTo>
                      <a:lnTo>
                        <a:pt x="732" y="726"/>
                      </a:lnTo>
                      <a:lnTo>
                        <a:pt x="750" y="768"/>
                      </a:lnTo>
                      <a:lnTo>
                        <a:pt x="774" y="684"/>
                      </a:lnTo>
                      <a:lnTo>
                        <a:pt x="792" y="738"/>
                      </a:lnTo>
                      <a:lnTo>
                        <a:pt x="810" y="648"/>
                      </a:lnTo>
                      <a:lnTo>
                        <a:pt x="828" y="624"/>
                      </a:lnTo>
                      <a:lnTo>
                        <a:pt x="852" y="684"/>
                      </a:lnTo>
                      <a:lnTo>
                        <a:pt x="870" y="564"/>
                      </a:lnTo>
                      <a:lnTo>
                        <a:pt x="888" y="582"/>
                      </a:lnTo>
                      <a:lnTo>
                        <a:pt x="912" y="552"/>
                      </a:lnTo>
                      <a:lnTo>
                        <a:pt x="930" y="726"/>
                      </a:lnTo>
                      <a:lnTo>
                        <a:pt x="948" y="522"/>
                      </a:lnTo>
                      <a:lnTo>
                        <a:pt x="972" y="714"/>
                      </a:lnTo>
                      <a:lnTo>
                        <a:pt x="990" y="540"/>
                      </a:lnTo>
                      <a:lnTo>
                        <a:pt x="1008" y="816"/>
                      </a:lnTo>
                      <a:lnTo>
                        <a:pt x="1026" y="480"/>
                      </a:lnTo>
                      <a:lnTo>
                        <a:pt x="1050" y="654"/>
                      </a:lnTo>
                      <a:lnTo>
                        <a:pt x="1068" y="660"/>
                      </a:lnTo>
                      <a:lnTo>
                        <a:pt x="1086" y="882"/>
                      </a:lnTo>
                      <a:lnTo>
                        <a:pt x="1110" y="402"/>
                      </a:lnTo>
                      <a:lnTo>
                        <a:pt x="1128" y="1032"/>
                      </a:lnTo>
                      <a:lnTo>
                        <a:pt x="1146" y="414"/>
                      </a:lnTo>
                      <a:lnTo>
                        <a:pt x="1170" y="444"/>
                      </a:lnTo>
                      <a:lnTo>
                        <a:pt x="1188" y="408"/>
                      </a:lnTo>
                      <a:lnTo>
                        <a:pt x="1206" y="474"/>
                      </a:lnTo>
                      <a:lnTo>
                        <a:pt x="1224" y="576"/>
                      </a:lnTo>
                      <a:lnTo>
                        <a:pt x="1248" y="642"/>
                      </a:lnTo>
                      <a:lnTo>
                        <a:pt x="1266" y="420"/>
                      </a:lnTo>
                      <a:lnTo>
                        <a:pt x="1284" y="450"/>
                      </a:lnTo>
                      <a:lnTo>
                        <a:pt x="1308" y="468"/>
                      </a:lnTo>
                      <a:lnTo>
                        <a:pt x="1326" y="474"/>
                      </a:lnTo>
                      <a:lnTo>
                        <a:pt x="1344" y="444"/>
                      </a:lnTo>
                      <a:lnTo>
                        <a:pt x="1368" y="402"/>
                      </a:lnTo>
                      <a:lnTo>
                        <a:pt x="1386" y="366"/>
                      </a:lnTo>
                      <a:lnTo>
                        <a:pt x="1404" y="696"/>
                      </a:lnTo>
                      <a:lnTo>
                        <a:pt x="1422" y="750"/>
                      </a:lnTo>
                      <a:lnTo>
                        <a:pt x="1446" y="282"/>
                      </a:lnTo>
                      <a:lnTo>
                        <a:pt x="1464" y="312"/>
                      </a:lnTo>
                      <a:lnTo>
                        <a:pt x="1482" y="438"/>
                      </a:lnTo>
                      <a:lnTo>
                        <a:pt x="1506" y="546"/>
                      </a:lnTo>
                      <a:lnTo>
                        <a:pt x="1524" y="606"/>
                      </a:lnTo>
                      <a:lnTo>
                        <a:pt x="1542" y="450"/>
                      </a:lnTo>
                      <a:lnTo>
                        <a:pt x="1566" y="516"/>
                      </a:lnTo>
                      <a:lnTo>
                        <a:pt x="1584" y="528"/>
                      </a:lnTo>
                      <a:lnTo>
                        <a:pt x="1602" y="528"/>
                      </a:lnTo>
                      <a:lnTo>
                        <a:pt x="1620" y="540"/>
                      </a:lnTo>
                      <a:lnTo>
                        <a:pt x="1644" y="558"/>
                      </a:lnTo>
                      <a:lnTo>
                        <a:pt x="1662" y="438"/>
                      </a:lnTo>
                      <a:lnTo>
                        <a:pt x="1680" y="564"/>
                      </a:lnTo>
                      <a:lnTo>
                        <a:pt x="1704" y="198"/>
                      </a:lnTo>
                      <a:lnTo>
                        <a:pt x="1722" y="210"/>
                      </a:lnTo>
                      <a:lnTo>
                        <a:pt x="1740" y="198"/>
                      </a:lnTo>
                      <a:lnTo>
                        <a:pt x="1764" y="240"/>
                      </a:lnTo>
                      <a:lnTo>
                        <a:pt x="1782" y="174"/>
                      </a:lnTo>
                      <a:lnTo>
                        <a:pt x="1800" y="162"/>
                      </a:lnTo>
                      <a:lnTo>
                        <a:pt x="1818" y="174"/>
                      </a:lnTo>
                      <a:lnTo>
                        <a:pt x="1842" y="240"/>
                      </a:lnTo>
                      <a:lnTo>
                        <a:pt x="1860" y="414"/>
                      </a:lnTo>
                      <a:lnTo>
                        <a:pt x="1878" y="384"/>
                      </a:lnTo>
                      <a:lnTo>
                        <a:pt x="1902" y="378"/>
                      </a:lnTo>
                      <a:lnTo>
                        <a:pt x="1920" y="324"/>
                      </a:lnTo>
                      <a:lnTo>
                        <a:pt x="1938" y="300"/>
                      </a:lnTo>
                      <a:lnTo>
                        <a:pt x="1962" y="294"/>
                      </a:lnTo>
                      <a:lnTo>
                        <a:pt x="1980" y="180"/>
                      </a:lnTo>
                      <a:lnTo>
                        <a:pt x="1998" y="132"/>
                      </a:lnTo>
                      <a:lnTo>
                        <a:pt x="2016" y="84"/>
                      </a:lnTo>
                      <a:lnTo>
                        <a:pt x="2040" y="90"/>
                      </a:lnTo>
                      <a:lnTo>
                        <a:pt x="2058" y="72"/>
                      </a:lnTo>
                      <a:lnTo>
                        <a:pt x="2076" y="54"/>
                      </a:lnTo>
                      <a:lnTo>
                        <a:pt x="2100" y="78"/>
                      </a:lnTo>
                      <a:lnTo>
                        <a:pt x="2118" y="624"/>
                      </a:lnTo>
                      <a:lnTo>
                        <a:pt x="2136" y="102"/>
                      </a:lnTo>
                      <a:lnTo>
                        <a:pt x="2160" y="78"/>
                      </a:lnTo>
                      <a:lnTo>
                        <a:pt x="2178" y="78"/>
                      </a:lnTo>
                      <a:lnTo>
                        <a:pt x="2196" y="114"/>
                      </a:lnTo>
                      <a:lnTo>
                        <a:pt x="2214" y="114"/>
                      </a:lnTo>
                      <a:lnTo>
                        <a:pt x="2238" y="150"/>
                      </a:lnTo>
                      <a:lnTo>
                        <a:pt x="2256" y="72"/>
                      </a:lnTo>
                      <a:lnTo>
                        <a:pt x="2274" y="174"/>
                      </a:lnTo>
                      <a:lnTo>
                        <a:pt x="2298" y="72"/>
                      </a:lnTo>
                      <a:lnTo>
                        <a:pt x="2316" y="438"/>
                      </a:lnTo>
                      <a:lnTo>
                        <a:pt x="2334" y="324"/>
                      </a:lnTo>
                      <a:lnTo>
                        <a:pt x="2358" y="54"/>
                      </a:lnTo>
                      <a:lnTo>
                        <a:pt x="2376" y="0"/>
                      </a:lnTo>
                      <a:lnTo>
                        <a:pt x="2394" y="138"/>
                      </a:lnTo>
                      <a:lnTo>
                        <a:pt x="2412" y="156"/>
                      </a:lnTo>
                      <a:lnTo>
                        <a:pt x="2436" y="186"/>
                      </a:lnTo>
                      <a:lnTo>
                        <a:pt x="2454" y="120"/>
                      </a:lnTo>
                      <a:lnTo>
                        <a:pt x="2472" y="120"/>
                      </a:lnTo>
                      <a:lnTo>
                        <a:pt x="2496" y="36"/>
                      </a:lnTo>
                      <a:lnTo>
                        <a:pt x="2514" y="72"/>
                      </a:lnTo>
                    </a:path>
                  </a:pathLst>
                </a:custGeom>
                <a:noFill/>
                <a:ln w="28575">
                  <a:solidFill>
                    <a:schemeClr val="accent5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ea typeface="Malgun Gothic" panose="020B0503020000020004" pitchFamily="34" charset="-127"/>
                  </a:endParaRPr>
                </a:p>
              </p:txBody>
            </p:sp>
            <p:sp>
              <p:nvSpPr>
                <p:cNvPr id="1049" name="Freeform 57"/>
                <p:cNvSpPr>
                  <a:spLocks/>
                </p:cNvSpPr>
                <p:nvPr/>
              </p:nvSpPr>
              <p:spPr bwMode="auto">
                <a:xfrm>
                  <a:off x="6027738" y="3044825"/>
                  <a:ext cx="3838575" cy="1647825"/>
                </a:xfrm>
                <a:custGeom>
                  <a:avLst/>
                  <a:gdLst>
                    <a:gd name="T0" fmla="*/ 18 w 2418"/>
                    <a:gd name="T1" fmla="*/ 396 h 1038"/>
                    <a:gd name="T2" fmla="*/ 60 w 2418"/>
                    <a:gd name="T3" fmla="*/ 330 h 1038"/>
                    <a:gd name="T4" fmla="*/ 96 w 2418"/>
                    <a:gd name="T5" fmla="*/ 300 h 1038"/>
                    <a:gd name="T6" fmla="*/ 138 w 2418"/>
                    <a:gd name="T7" fmla="*/ 330 h 1038"/>
                    <a:gd name="T8" fmla="*/ 180 w 2418"/>
                    <a:gd name="T9" fmla="*/ 744 h 1038"/>
                    <a:gd name="T10" fmla="*/ 216 w 2418"/>
                    <a:gd name="T11" fmla="*/ 432 h 1038"/>
                    <a:gd name="T12" fmla="*/ 258 w 2418"/>
                    <a:gd name="T13" fmla="*/ 186 h 1038"/>
                    <a:gd name="T14" fmla="*/ 294 w 2418"/>
                    <a:gd name="T15" fmla="*/ 570 h 1038"/>
                    <a:gd name="T16" fmla="*/ 336 w 2418"/>
                    <a:gd name="T17" fmla="*/ 720 h 1038"/>
                    <a:gd name="T18" fmla="*/ 378 w 2418"/>
                    <a:gd name="T19" fmla="*/ 294 h 1038"/>
                    <a:gd name="T20" fmla="*/ 414 w 2418"/>
                    <a:gd name="T21" fmla="*/ 258 h 1038"/>
                    <a:gd name="T22" fmla="*/ 456 w 2418"/>
                    <a:gd name="T23" fmla="*/ 336 h 1038"/>
                    <a:gd name="T24" fmla="*/ 492 w 2418"/>
                    <a:gd name="T25" fmla="*/ 300 h 1038"/>
                    <a:gd name="T26" fmla="*/ 534 w 2418"/>
                    <a:gd name="T27" fmla="*/ 216 h 1038"/>
                    <a:gd name="T28" fmla="*/ 576 w 2418"/>
                    <a:gd name="T29" fmla="*/ 438 h 1038"/>
                    <a:gd name="T30" fmla="*/ 612 w 2418"/>
                    <a:gd name="T31" fmla="*/ 234 h 1038"/>
                    <a:gd name="T32" fmla="*/ 654 w 2418"/>
                    <a:gd name="T33" fmla="*/ 168 h 1038"/>
                    <a:gd name="T34" fmla="*/ 690 w 2418"/>
                    <a:gd name="T35" fmla="*/ 114 h 1038"/>
                    <a:gd name="T36" fmla="*/ 732 w 2418"/>
                    <a:gd name="T37" fmla="*/ 120 h 1038"/>
                    <a:gd name="T38" fmla="*/ 774 w 2418"/>
                    <a:gd name="T39" fmla="*/ 192 h 1038"/>
                    <a:gd name="T40" fmla="*/ 810 w 2418"/>
                    <a:gd name="T41" fmla="*/ 168 h 1038"/>
                    <a:gd name="T42" fmla="*/ 852 w 2418"/>
                    <a:gd name="T43" fmla="*/ 162 h 1038"/>
                    <a:gd name="T44" fmla="*/ 888 w 2418"/>
                    <a:gd name="T45" fmla="*/ 150 h 1038"/>
                    <a:gd name="T46" fmla="*/ 930 w 2418"/>
                    <a:gd name="T47" fmla="*/ 342 h 1038"/>
                    <a:gd name="T48" fmla="*/ 972 w 2418"/>
                    <a:gd name="T49" fmla="*/ 348 h 1038"/>
                    <a:gd name="T50" fmla="*/ 1008 w 2418"/>
                    <a:gd name="T51" fmla="*/ 564 h 1038"/>
                    <a:gd name="T52" fmla="*/ 1050 w 2418"/>
                    <a:gd name="T53" fmla="*/ 174 h 1038"/>
                    <a:gd name="T54" fmla="*/ 1086 w 2418"/>
                    <a:gd name="T55" fmla="*/ 768 h 1038"/>
                    <a:gd name="T56" fmla="*/ 1128 w 2418"/>
                    <a:gd name="T57" fmla="*/ 72 h 1038"/>
                    <a:gd name="T58" fmla="*/ 1170 w 2418"/>
                    <a:gd name="T59" fmla="*/ 72 h 1038"/>
                    <a:gd name="T60" fmla="*/ 1206 w 2418"/>
                    <a:gd name="T61" fmla="*/ 114 h 1038"/>
                    <a:gd name="T62" fmla="*/ 1248 w 2418"/>
                    <a:gd name="T63" fmla="*/ 228 h 1038"/>
                    <a:gd name="T64" fmla="*/ 1284 w 2418"/>
                    <a:gd name="T65" fmla="*/ 90 h 1038"/>
                    <a:gd name="T66" fmla="*/ 1326 w 2418"/>
                    <a:gd name="T67" fmla="*/ 72 h 1038"/>
                    <a:gd name="T68" fmla="*/ 1368 w 2418"/>
                    <a:gd name="T69" fmla="*/ 120 h 1038"/>
                    <a:gd name="T70" fmla="*/ 1404 w 2418"/>
                    <a:gd name="T71" fmla="*/ 204 h 1038"/>
                    <a:gd name="T72" fmla="*/ 1446 w 2418"/>
                    <a:gd name="T73" fmla="*/ 642 h 1038"/>
                    <a:gd name="T74" fmla="*/ 1482 w 2418"/>
                    <a:gd name="T75" fmla="*/ 192 h 1038"/>
                    <a:gd name="T76" fmla="*/ 1524 w 2418"/>
                    <a:gd name="T77" fmla="*/ 216 h 1038"/>
                    <a:gd name="T78" fmla="*/ 1566 w 2418"/>
                    <a:gd name="T79" fmla="*/ 18 h 1038"/>
                    <a:gd name="T80" fmla="*/ 1602 w 2418"/>
                    <a:gd name="T81" fmla="*/ 48 h 1038"/>
                    <a:gd name="T82" fmla="*/ 1644 w 2418"/>
                    <a:gd name="T83" fmla="*/ 168 h 1038"/>
                    <a:gd name="T84" fmla="*/ 1680 w 2418"/>
                    <a:gd name="T85" fmla="*/ 96 h 1038"/>
                    <a:gd name="T86" fmla="*/ 1722 w 2418"/>
                    <a:gd name="T87" fmla="*/ 84 h 1038"/>
                    <a:gd name="T88" fmla="*/ 1764 w 2418"/>
                    <a:gd name="T89" fmla="*/ 132 h 1038"/>
                    <a:gd name="T90" fmla="*/ 1800 w 2418"/>
                    <a:gd name="T91" fmla="*/ 18 h 1038"/>
                    <a:gd name="T92" fmla="*/ 1842 w 2418"/>
                    <a:gd name="T93" fmla="*/ 114 h 1038"/>
                    <a:gd name="T94" fmla="*/ 1878 w 2418"/>
                    <a:gd name="T95" fmla="*/ 174 h 1038"/>
                    <a:gd name="T96" fmla="*/ 1920 w 2418"/>
                    <a:gd name="T97" fmla="*/ 156 h 1038"/>
                    <a:gd name="T98" fmla="*/ 1962 w 2418"/>
                    <a:gd name="T99" fmla="*/ 72 h 1038"/>
                    <a:gd name="T100" fmla="*/ 1998 w 2418"/>
                    <a:gd name="T101" fmla="*/ 18 h 1038"/>
                    <a:gd name="T102" fmla="*/ 2040 w 2418"/>
                    <a:gd name="T103" fmla="*/ 24 h 1038"/>
                    <a:gd name="T104" fmla="*/ 2076 w 2418"/>
                    <a:gd name="T105" fmla="*/ 12 h 1038"/>
                    <a:gd name="T106" fmla="*/ 2118 w 2418"/>
                    <a:gd name="T107" fmla="*/ 54 h 1038"/>
                    <a:gd name="T108" fmla="*/ 2160 w 2418"/>
                    <a:gd name="T109" fmla="*/ 108 h 1038"/>
                    <a:gd name="T110" fmla="*/ 2196 w 2418"/>
                    <a:gd name="T111" fmla="*/ 84 h 1038"/>
                    <a:gd name="T112" fmla="*/ 2238 w 2418"/>
                    <a:gd name="T113" fmla="*/ 186 h 1038"/>
                    <a:gd name="T114" fmla="*/ 2274 w 2418"/>
                    <a:gd name="T115" fmla="*/ 132 h 1038"/>
                    <a:gd name="T116" fmla="*/ 2316 w 2418"/>
                    <a:gd name="T117" fmla="*/ 0 h 1038"/>
                    <a:gd name="T118" fmla="*/ 2358 w 2418"/>
                    <a:gd name="T119" fmla="*/ 276 h 1038"/>
                    <a:gd name="T120" fmla="*/ 2394 w 2418"/>
                    <a:gd name="T121" fmla="*/ 186 h 10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418" h="1038">
                      <a:moveTo>
                        <a:pt x="0" y="336"/>
                      </a:moveTo>
                      <a:lnTo>
                        <a:pt x="18" y="396"/>
                      </a:lnTo>
                      <a:lnTo>
                        <a:pt x="42" y="360"/>
                      </a:lnTo>
                      <a:lnTo>
                        <a:pt x="60" y="330"/>
                      </a:lnTo>
                      <a:lnTo>
                        <a:pt x="78" y="534"/>
                      </a:lnTo>
                      <a:lnTo>
                        <a:pt x="96" y="300"/>
                      </a:lnTo>
                      <a:lnTo>
                        <a:pt x="120" y="438"/>
                      </a:lnTo>
                      <a:lnTo>
                        <a:pt x="138" y="330"/>
                      </a:lnTo>
                      <a:lnTo>
                        <a:pt x="156" y="774"/>
                      </a:lnTo>
                      <a:lnTo>
                        <a:pt x="180" y="744"/>
                      </a:lnTo>
                      <a:lnTo>
                        <a:pt x="198" y="930"/>
                      </a:lnTo>
                      <a:lnTo>
                        <a:pt x="216" y="432"/>
                      </a:lnTo>
                      <a:lnTo>
                        <a:pt x="240" y="180"/>
                      </a:lnTo>
                      <a:lnTo>
                        <a:pt x="258" y="186"/>
                      </a:lnTo>
                      <a:lnTo>
                        <a:pt x="276" y="552"/>
                      </a:lnTo>
                      <a:lnTo>
                        <a:pt x="294" y="570"/>
                      </a:lnTo>
                      <a:lnTo>
                        <a:pt x="318" y="684"/>
                      </a:lnTo>
                      <a:lnTo>
                        <a:pt x="336" y="720"/>
                      </a:lnTo>
                      <a:lnTo>
                        <a:pt x="354" y="564"/>
                      </a:lnTo>
                      <a:lnTo>
                        <a:pt x="378" y="294"/>
                      </a:lnTo>
                      <a:lnTo>
                        <a:pt x="396" y="330"/>
                      </a:lnTo>
                      <a:lnTo>
                        <a:pt x="414" y="258"/>
                      </a:lnTo>
                      <a:lnTo>
                        <a:pt x="438" y="408"/>
                      </a:lnTo>
                      <a:lnTo>
                        <a:pt x="456" y="336"/>
                      </a:lnTo>
                      <a:lnTo>
                        <a:pt x="474" y="282"/>
                      </a:lnTo>
                      <a:lnTo>
                        <a:pt x="492" y="300"/>
                      </a:lnTo>
                      <a:lnTo>
                        <a:pt x="516" y="324"/>
                      </a:lnTo>
                      <a:lnTo>
                        <a:pt x="534" y="216"/>
                      </a:lnTo>
                      <a:lnTo>
                        <a:pt x="552" y="582"/>
                      </a:lnTo>
                      <a:lnTo>
                        <a:pt x="576" y="438"/>
                      </a:lnTo>
                      <a:lnTo>
                        <a:pt x="594" y="600"/>
                      </a:lnTo>
                      <a:lnTo>
                        <a:pt x="612" y="234"/>
                      </a:lnTo>
                      <a:lnTo>
                        <a:pt x="636" y="258"/>
                      </a:lnTo>
                      <a:lnTo>
                        <a:pt x="654" y="168"/>
                      </a:lnTo>
                      <a:lnTo>
                        <a:pt x="672" y="426"/>
                      </a:lnTo>
                      <a:lnTo>
                        <a:pt x="690" y="114"/>
                      </a:lnTo>
                      <a:lnTo>
                        <a:pt x="714" y="432"/>
                      </a:lnTo>
                      <a:lnTo>
                        <a:pt x="732" y="120"/>
                      </a:lnTo>
                      <a:lnTo>
                        <a:pt x="750" y="270"/>
                      </a:lnTo>
                      <a:lnTo>
                        <a:pt x="774" y="192"/>
                      </a:lnTo>
                      <a:lnTo>
                        <a:pt x="792" y="204"/>
                      </a:lnTo>
                      <a:lnTo>
                        <a:pt x="810" y="168"/>
                      </a:lnTo>
                      <a:lnTo>
                        <a:pt x="834" y="246"/>
                      </a:lnTo>
                      <a:lnTo>
                        <a:pt x="852" y="162"/>
                      </a:lnTo>
                      <a:lnTo>
                        <a:pt x="870" y="138"/>
                      </a:lnTo>
                      <a:lnTo>
                        <a:pt x="888" y="150"/>
                      </a:lnTo>
                      <a:lnTo>
                        <a:pt x="912" y="342"/>
                      </a:lnTo>
                      <a:lnTo>
                        <a:pt x="930" y="342"/>
                      </a:lnTo>
                      <a:lnTo>
                        <a:pt x="948" y="174"/>
                      </a:lnTo>
                      <a:lnTo>
                        <a:pt x="972" y="348"/>
                      </a:lnTo>
                      <a:lnTo>
                        <a:pt x="990" y="558"/>
                      </a:lnTo>
                      <a:lnTo>
                        <a:pt x="1008" y="564"/>
                      </a:lnTo>
                      <a:lnTo>
                        <a:pt x="1032" y="162"/>
                      </a:lnTo>
                      <a:lnTo>
                        <a:pt x="1050" y="174"/>
                      </a:lnTo>
                      <a:lnTo>
                        <a:pt x="1068" y="774"/>
                      </a:lnTo>
                      <a:lnTo>
                        <a:pt x="1086" y="768"/>
                      </a:lnTo>
                      <a:lnTo>
                        <a:pt x="1110" y="366"/>
                      </a:lnTo>
                      <a:lnTo>
                        <a:pt x="1128" y="72"/>
                      </a:lnTo>
                      <a:lnTo>
                        <a:pt x="1146" y="60"/>
                      </a:lnTo>
                      <a:lnTo>
                        <a:pt x="1170" y="72"/>
                      </a:lnTo>
                      <a:lnTo>
                        <a:pt x="1188" y="432"/>
                      </a:lnTo>
                      <a:lnTo>
                        <a:pt x="1206" y="114"/>
                      </a:lnTo>
                      <a:lnTo>
                        <a:pt x="1230" y="222"/>
                      </a:lnTo>
                      <a:lnTo>
                        <a:pt x="1248" y="228"/>
                      </a:lnTo>
                      <a:lnTo>
                        <a:pt x="1266" y="234"/>
                      </a:lnTo>
                      <a:lnTo>
                        <a:pt x="1284" y="90"/>
                      </a:lnTo>
                      <a:lnTo>
                        <a:pt x="1308" y="282"/>
                      </a:lnTo>
                      <a:lnTo>
                        <a:pt x="1326" y="72"/>
                      </a:lnTo>
                      <a:lnTo>
                        <a:pt x="1344" y="102"/>
                      </a:lnTo>
                      <a:lnTo>
                        <a:pt x="1368" y="120"/>
                      </a:lnTo>
                      <a:lnTo>
                        <a:pt x="1386" y="144"/>
                      </a:lnTo>
                      <a:lnTo>
                        <a:pt x="1404" y="204"/>
                      </a:lnTo>
                      <a:lnTo>
                        <a:pt x="1428" y="600"/>
                      </a:lnTo>
                      <a:lnTo>
                        <a:pt x="1446" y="642"/>
                      </a:lnTo>
                      <a:lnTo>
                        <a:pt x="1464" y="330"/>
                      </a:lnTo>
                      <a:lnTo>
                        <a:pt x="1482" y="192"/>
                      </a:lnTo>
                      <a:lnTo>
                        <a:pt x="1506" y="432"/>
                      </a:lnTo>
                      <a:lnTo>
                        <a:pt x="1524" y="216"/>
                      </a:lnTo>
                      <a:lnTo>
                        <a:pt x="1542" y="90"/>
                      </a:lnTo>
                      <a:lnTo>
                        <a:pt x="1566" y="18"/>
                      </a:lnTo>
                      <a:lnTo>
                        <a:pt x="1584" y="72"/>
                      </a:lnTo>
                      <a:lnTo>
                        <a:pt x="1602" y="48"/>
                      </a:lnTo>
                      <a:lnTo>
                        <a:pt x="1626" y="198"/>
                      </a:lnTo>
                      <a:lnTo>
                        <a:pt x="1644" y="168"/>
                      </a:lnTo>
                      <a:lnTo>
                        <a:pt x="1662" y="150"/>
                      </a:lnTo>
                      <a:lnTo>
                        <a:pt x="1680" y="96"/>
                      </a:lnTo>
                      <a:lnTo>
                        <a:pt x="1704" y="48"/>
                      </a:lnTo>
                      <a:lnTo>
                        <a:pt x="1722" y="84"/>
                      </a:lnTo>
                      <a:lnTo>
                        <a:pt x="1740" y="1038"/>
                      </a:lnTo>
                      <a:lnTo>
                        <a:pt x="1764" y="132"/>
                      </a:lnTo>
                      <a:lnTo>
                        <a:pt x="1782" y="138"/>
                      </a:lnTo>
                      <a:lnTo>
                        <a:pt x="1800" y="18"/>
                      </a:lnTo>
                      <a:lnTo>
                        <a:pt x="1824" y="234"/>
                      </a:lnTo>
                      <a:lnTo>
                        <a:pt x="1842" y="114"/>
                      </a:lnTo>
                      <a:lnTo>
                        <a:pt x="1860" y="210"/>
                      </a:lnTo>
                      <a:lnTo>
                        <a:pt x="1878" y="174"/>
                      </a:lnTo>
                      <a:lnTo>
                        <a:pt x="1902" y="48"/>
                      </a:lnTo>
                      <a:lnTo>
                        <a:pt x="1920" y="156"/>
                      </a:lnTo>
                      <a:lnTo>
                        <a:pt x="1938" y="168"/>
                      </a:lnTo>
                      <a:lnTo>
                        <a:pt x="1962" y="72"/>
                      </a:lnTo>
                      <a:lnTo>
                        <a:pt x="1980" y="48"/>
                      </a:lnTo>
                      <a:lnTo>
                        <a:pt x="1998" y="18"/>
                      </a:lnTo>
                      <a:lnTo>
                        <a:pt x="2022" y="24"/>
                      </a:lnTo>
                      <a:lnTo>
                        <a:pt x="2040" y="24"/>
                      </a:lnTo>
                      <a:lnTo>
                        <a:pt x="2058" y="162"/>
                      </a:lnTo>
                      <a:lnTo>
                        <a:pt x="2076" y="12"/>
                      </a:lnTo>
                      <a:lnTo>
                        <a:pt x="2100" y="138"/>
                      </a:lnTo>
                      <a:lnTo>
                        <a:pt x="2118" y="54"/>
                      </a:lnTo>
                      <a:lnTo>
                        <a:pt x="2136" y="150"/>
                      </a:lnTo>
                      <a:lnTo>
                        <a:pt x="2160" y="108"/>
                      </a:lnTo>
                      <a:lnTo>
                        <a:pt x="2178" y="150"/>
                      </a:lnTo>
                      <a:lnTo>
                        <a:pt x="2196" y="84"/>
                      </a:lnTo>
                      <a:lnTo>
                        <a:pt x="2220" y="186"/>
                      </a:lnTo>
                      <a:lnTo>
                        <a:pt x="2238" y="186"/>
                      </a:lnTo>
                      <a:lnTo>
                        <a:pt x="2256" y="270"/>
                      </a:lnTo>
                      <a:lnTo>
                        <a:pt x="2274" y="132"/>
                      </a:lnTo>
                      <a:lnTo>
                        <a:pt x="2298" y="72"/>
                      </a:lnTo>
                      <a:lnTo>
                        <a:pt x="2316" y="0"/>
                      </a:lnTo>
                      <a:lnTo>
                        <a:pt x="2334" y="324"/>
                      </a:lnTo>
                      <a:lnTo>
                        <a:pt x="2358" y="276"/>
                      </a:lnTo>
                      <a:lnTo>
                        <a:pt x="2376" y="222"/>
                      </a:lnTo>
                      <a:lnTo>
                        <a:pt x="2394" y="186"/>
                      </a:lnTo>
                      <a:lnTo>
                        <a:pt x="2418" y="90"/>
                      </a:lnTo>
                    </a:path>
                  </a:pathLst>
                </a:custGeom>
                <a:noFill/>
                <a:ln w="28575">
                  <a:solidFill>
                    <a:schemeClr val="accent5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ea typeface="Malgun Gothic" panose="020B0503020000020004" pitchFamily="34" charset="-127"/>
                  </a:endParaRPr>
                </a:p>
              </p:txBody>
            </p:sp>
          </p:grpSp>
          <p:grpSp>
            <p:nvGrpSpPr>
              <p:cNvPr id="1056" name="그룹 1055"/>
              <p:cNvGrpSpPr/>
              <p:nvPr/>
            </p:nvGrpSpPr>
            <p:grpSpPr>
              <a:xfrm>
                <a:off x="2036763" y="2730500"/>
                <a:ext cx="7829550" cy="2171700"/>
                <a:chOff x="2036763" y="2730500"/>
                <a:chExt cx="7829550" cy="2171700"/>
              </a:xfrm>
            </p:grpSpPr>
            <p:sp>
              <p:nvSpPr>
                <p:cNvPr id="1050" name="Freeform 58"/>
                <p:cNvSpPr>
                  <a:spLocks/>
                </p:cNvSpPr>
                <p:nvPr/>
              </p:nvSpPr>
              <p:spPr bwMode="auto">
                <a:xfrm>
                  <a:off x="2036763" y="3082925"/>
                  <a:ext cx="3990975" cy="1819275"/>
                </a:xfrm>
                <a:custGeom>
                  <a:avLst/>
                  <a:gdLst>
                    <a:gd name="T0" fmla="*/ 36 w 2514"/>
                    <a:gd name="T1" fmla="*/ 1026 h 1146"/>
                    <a:gd name="T2" fmla="*/ 96 w 2514"/>
                    <a:gd name="T3" fmla="*/ 1026 h 1146"/>
                    <a:gd name="T4" fmla="*/ 156 w 2514"/>
                    <a:gd name="T5" fmla="*/ 948 h 1146"/>
                    <a:gd name="T6" fmla="*/ 216 w 2514"/>
                    <a:gd name="T7" fmla="*/ 870 h 1146"/>
                    <a:gd name="T8" fmla="*/ 276 w 2514"/>
                    <a:gd name="T9" fmla="*/ 810 h 1146"/>
                    <a:gd name="T10" fmla="*/ 336 w 2514"/>
                    <a:gd name="T11" fmla="*/ 690 h 1146"/>
                    <a:gd name="T12" fmla="*/ 396 w 2514"/>
                    <a:gd name="T13" fmla="*/ 660 h 1146"/>
                    <a:gd name="T14" fmla="*/ 456 w 2514"/>
                    <a:gd name="T15" fmla="*/ 642 h 1146"/>
                    <a:gd name="T16" fmla="*/ 516 w 2514"/>
                    <a:gd name="T17" fmla="*/ 582 h 1146"/>
                    <a:gd name="T18" fmla="*/ 576 w 2514"/>
                    <a:gd name="T19" fmla="*/ 504 h 1146"/>
                    <a:gd name="T20" fmla="*/ 630 w 2514"/>
                    <a:gd name="T21" fmla="*/ 516 h 1146"/>
                    <a:gd name="T22" fmla="*/ 690 w 2514"/>
                    <a:gd name="T23" fmla="*/ 444 h 1146"/>
                    <a:gd name="T24" fmla="*/ 750 w 2514"/>
                    <a:gd name="T25" fmla="*/ 474 h 1146"/>
                    <a:gd name="T26" fmla="*/ 810 w 2514"/>
                    <a:gd name="T27" fmla="*/ 432 h 1146"/>
                    <a:gd name="T28" fmla="*/ 870 w 2514"/>
                    <a:gd name="T29" fmla="*/ 354 h 1146"/>
                    <a:gd name="T30" fmla="*/ 930 w 2514"/>
                    <a:gd name="T31" fmla="*/ 360 h 1146"/>
                    <a:gd name="T32" fmla="*/ 990 w 2514"/>
                    <a:gd name="T33" fmla="*/ 360 h 1146"/>
                    <a:gd name="T34" fmla="*/ 1050 w 2514"/>
                    <a:gd name="T35" fmla="*/ 336 h 1146"/>
                    <a:gd name="T36" fmla="*/ 1110 w 2514"/>
                    <a:gd name="T37" fmla="*/ 360 h 1146"/>
                    <a:gd name="T38" fmla="*/ 1170 w 2514"/>
                    <a:gd name="T39" fmla="*/ 318 h 1146"/>
                    <a:gd name="T40" fmla="*/ 1224 w 2514"/>
                    <a:gd name="T41" fmla="*/ 288 h 1146"/>
                    <a:gd name="T42" fmla="*/ 1284 w 2514"/>
                    <a:gd name="T43" fmla="*/ 276 h 1146"/>
                    <a:gd name="T44" fmla="*/ 1344 w 2514"/>
                    <a:gd name="T45" fmla="*/ 258 h 1146"/>
                    <a:gd name="T46" fmla="*/ 1404 w 2514"/>
                    <a:gd name="T47" fmla="*/ 234 h 1146"/>
                    <a:gd name="T48" fmla="*/ 1464 w 2514"/>
                    <a:gd name="T49" fmla="*/ 234 h 1146"/>
                    <a:gd name="T50" fmla="*/ 1524 w 2514"/>
                    <a:gd name="T51" fmla="*/ 204 h 1146"/>
                    <a:gd name="T52" fmla="*/ 1584 w 2514"/>
                    <a:gd name="T53" fmla="*/ 186 h 1146"/>
                    <a:gd name="T54" fmla="*/ 1644 w 2514"/>
                    <a:gd name="T55" fmla="*/ 168 h 1146"/>
                    <a:gd name="T56" fmla="*/ 1704 w 2514"/>
                    <a:gd name="T57" fmla="*/ 168 h 1146"/>
                    <a:gd name="T58" fmla="*/ 1764 w 2514"/>
                    <a:gd name="T59" fmla="*/ 168 h 1146"/>
                    <a:gd name="T60" fmla="*/ 1818 w 2514"/>
                    <a:gd name="T61" fmla="*/ 144 h 1146"/>
                    <a:gd name="T62" fmla="*/ 1878 w 2514"/>
                    <a:gd name="T63" fmla="*/ 102 h 1146"/>
                    <a:gd name="T64" fmla="*/ 1938 w 2514"/>
                    <a:gd name="T65" fmla="*/ 126 h 1146"/>
                    <a:gd name="T66" fmla="*/ 1998 w 2514"/>
                    <a:gd name="T67" fmla="*/ 102 h 1146"/>
                    <a:gd name="T68" fmla="*/ 2058 w 2514"/>
                    <a:gd name="T69" fmla="*/ 102 h 1146"/>
                    <a:gd name="T70" fmla="*/ 2118 w 2514"/>
                    <a:gd name="T71" fmla="*/ 90 h 1146"/>
                    <a:gd name="T72" fmla="*/ 2178 w 2514"/>
                    <a:gd name="T73" fmla="*/ 66 h 1146"/>
                    <a:gd name="T74" fmla="*/ 2238 w 2514"/>
                    <a:gd name="T75" fmla="*/ 42 h 1146"/>
                    <a:gd name="T76" fmla="*/ 2298 w 2514"/>
                    <a:gd name="T77" fmla="*/ 36 h 1146"/>
                    <a:gd name="T78" fmla="*/ 2358 w 2514"/>
                    <a:gd name="T79" fmla="*/ 42 h 1146"/>
                    <a:gd name="T80" fmla="*/ 2412 w 2514"/>
                    <a:gd name="T81" fmla="*/ 18 h 1146"/>
                    <a:gd name="T82" fmla="*/ 2472 w 2514"/>
                    <a:gd name="T83" fmla="*/ 6 h 1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514" h="1146">
                      <a:moveTo>
                        <a:pt x="0" y="1146"/>
                      </a:moveTo>
                      <a:lnTo>
                        <a:pt x="18" y="1074"/>
                      </a:lnTo>
                      <a:lnTo>
                        <a:pt x="36" y="1026"/>
                      </a:lnTo>
                      <a:lnTo>
                        <a:pt x="60" y="1068"/>
                      </a:lnTo>
                      <a:lnTo>
                        <a:pt x="78" y="948"/>
                      </a:lnTo>
                      <a:lnTo>
                        <a:pt x="96" y="1026"/>
                      </a:lnTo>
                      <a:lnTo>
                        <a:pt x="120" y="936"/>
                      </a:lnTo>
                      <a:lnTo>
                        <a:pt x="138" y="942"/>
                      </a:lnTo>
                      <a:lnTo>
                        <a:pt x="156" y="948"/>
                      </a:lnTo>
                      <a:lnTo>
                        <a:pt x="180" y="822"/>
                      </a:lnTo>
                      <a:lnTo>
                        <a:pt x="198" y="888"/>
                      </a:lnTo>
                      <a:lnTo>
                        <a:pt x="216" y="870"/>
                      </a:lnTo>
                      <a:lnTo>
                        <a:pt x="234" y="732"/>
                      </a:lnTo>
                      <a:lnTo>
                        <a:pt x="258" y="840"/>
                      </a:lnTo>
                      <a:lnTo>
                        <a:pt x="276" y="810"/>
                      </a:lnTo>
                      <a:lnTo>
                        <a:pt x="294" y="756"/>
                      </a:lnTo>
                      <a:lnTo>
                        <a:pt x="318" y="786"/>
                      </a:lnTo>
                      <a:lnTo>
                        <a:pt x="336" y="690"/>
                      </a:lnTo>
                      <a:lnTo>
                        <a:pt x="354" y="780"/>
                      </a:lnTo>
                      <a:lnTo>
                        <a:pt x="378" y="726"/>
                      </a:lnTo>
                      <a:lnTo>
                        <a:pt x="396" y="660"/>
                      </a:lnTo>
                      <a:lnTo>
                        <a:pt x="414" y="636"/>
                      </a:lnTo>
                      <a:lnTo>
                        <a:pt x="432" y="594"/>
                      </a:lnTo>
                      <a:lnTo>
                        <a:pt x="456" y="642"/>
                      </a:lnTo>
                      <a:lnTo>
                        <a:pt x="474" y="594"/>
                      </a:lnTo>
                      <a:lnTo>
                        <a:pt x="492" y="630"/>
                      </a:lnTo>
                      <a:lnTo>
                        <a:pt x="516" y="582"/>
                      </a:lnTo>
                      <a:lnTo>
                        <a:pt x="534" y="588"/>
                      </a:lnTo>
                      <a:lnTo>
                        <a:pt x="552" y="492"/>
                      </a:lnTo>
                      <a:lnTo>
                        <a:pt x="576" y="504"/>
                      </a:lnTo>
                      <a:lnTo>
                        <a:pt x="594" y="474"/>
                      </a:lnTo>
                      <a:lnTo>
                        <a:pt x="612" y="522"/>
                      </a:lnTo>
                      <a:lnTo>
                        <a:pt x="630" y="516"/>
                      </a:lnTo>
                      <a:lnTo>
                        <a:pt x="654" y="474"/>
                      </a:lnTo>
                      <a:lnTo>
                        <a:pt x="672" y="450"/>
                      </a:lnTo>
                      <a:lnTo>
                        <a:pt x="690" y="444"/>
                      </a:lnTo>
                      <a:lnTo>
                        <a:pt x="714" y="438"/>
                      </a:lnTo>
                      <a:lnTo>
                        <a:pt x="732" y="462"/>
                      </a:lnTo>
                      <a:lnTo>
                        <a:pt x="750" y="474"/>
                      </a:lnTo>
                      <a:lnTo>
                        <a:pt x="774" y="432"/>
                      </a:lnTo>
                      <a:lnTo>
                        <a:pt x="792" y="456"/>
                      </a:lnTo>
                      <a:lnTo>
                        <a:pt x="810" y="432"/>
                      </a:lnTo>
                      <a:lnTo>
                        <a:pt x="828" y="438"/>
                      </a:lnTo>
                      <a:lnTo>
                        <a:pt x="852" y="414"/>
                      </a:lnTo>
                      <a:lnTo>
                        <a:pt x="870" y="354"/>
                      </a:lnTo>
                      <a:lnTo>
                        <a:pt x="888" y="390"/>
                      </a:lnTo>
                      <a:lnTo>
                        <a:pt x="912" y="390"/>
                      </a:lnTo>
                      <a:lnTo>
                        <a:pt x="930" y="360"/>
                      </a:lnTo>
                      <a:lnTo>
                        <a:pt x="948" y="390"/>
                      </a:lnTo>
                      <a:lnTo>
                        <a:pt x="972" y="354"/>
                      </a:lnTo>
                      <a:lnTo>
                        <a:pt x="990" y="360"/>
                      </a:lnTo>
                      <a:lnTo>
                        <a:pt x="1008" y="354"/>
                      </a:lnTo>
                      <a:lnTo>
                        <a:pt x="1026" y="336"/>
                      </a:lnTo>
                      <a:lnTo>
                        <a:pt x="1050" y="336"/>
                      </a:lnTo>
                      <a:lnTo>
                        <a:pt x="1068" y="354"/>
                      </a:lnTo>
                      <a:lnTo>
                        <a:pt x="1086" y="324"/>
                      </a:lnTo>
                      <a:lnTo>
                        <a:pt x="1110" y="360"/>
                      </a:lnTo>
                      <a:lnTo>
                        <a:pt x="1128" y="330"/>
                      </a:lnTo>
                      <a:lnTo>
                        <a:pt x="1146" y="312"/>
                      </a:lnTo>
                      <a:lnTo>
                        <a:pt x="1170" y="318"/>
                      </a:lnTo>
                      <a:lnTo>
                        <a:pt x="1188" y="318"/>
                      </a:lnTo>
                      <a:lnTo>
                        <a:pt x="1206" y="318"/>
                      </a:lnTo>
                      <a:lnTo>
                        <a:pt x="1224" y="288"/>
                      </a:lnTo>
                      <a:lnTo>
                        <a:pt x="1248" y="300"/>
                      </a:lnTo>
                      <a:lnTo>
                        <a:pt x="1266" y="306"/>
                      </a:lnTo>
                      <a:lnTo>
                        <a:pt x="1284" y="276"/>
                      </a:lnTo>
                      <a:lnTo>
                        <a:pt x="1308" y="264"/>
                      </a:lnTo>
                      <a:lnTo>
                        <a:pt x="1326" y="282"/>
                      </a:lnTo>
                      <a:lnTo>
                        <a:pt x="1344" y="258"/>
                      </a:lnTo>
                      <a:lnTo>
                        <a:pt x="1368" y="222"/>
                      </a:lnTo>
                      <a:lnTo>
                        <a:pt x="1386" y="234"/>
                      </a:lnTo>
                      <a:lnTo>
                        <a:pt x="1404" y="234"/>
                      </a:lnTo>
                      <a:lnTo>
                        <a:pt x="1422" y="234"/>
                      </a:lnTo>
                      <a:lnTo>
                        <a:pt x="1446" y="216"/>
                      </a:lnTo>
                      <a:lnTo>
                        <a:pt x="1464" y="234"/>
                      </a:lnTo>
                      <a:lnTo>
                        <a:pt x="1482" y="198"/>
                      </a:lnTo>
                      <a:lnTo>
                        <a:pt x="1506" y="192"/>
                      </a:lnTo>
                      <a:lnTo>
                        <a:pt x="1524" y="204"/>
                      </a:lnTo>
                      <a:lnTo>
                        <a:pt x="1542" y="204"/>
                      </a:lnTo>
                      <a:lnTo>
                        <a:pt x="1566" y="204"/>
                      </a:lnTo>
                      <a:lnTo>
                        <a:pt x="1584" y="186"/>
                      </a:lnTo>
                      <a:lnTo>
                        <a:pt x="1602" y="186"/>
                      </a:lnTo>
                      <a:lnTo>
                        <a:pt x="1620" y="186"/>
                      </a:lnTo>
                      <a:lnTo>
                        <a:pt x="1644" y="168"/>
                      </a:lnTo>
                      <a:lnTo>
                        <a:pt x="1662" y="174"/>
                      </a:lnTo>
                      <a:lnTo>
                        <a:pt x="1680" y="174"/>
                      </a:lnTo>
                      <a:lnTo>
                        <a:pt x="1704" y="168"/>
                      </a:lnTo>
                      <a:lnTo>
                        <a:pt x="1722" y="162"/>
                      </a:lnTo>
                      <a:lnTo>
                        <a:pt x="1740" y="156"/>
                      </a:lnTo>
                      <a:lnTo>
                        <a:pt x="1764" y="168"/>
                      </a:lnTo>
                      <a:lnTo>
                        <a:pt x="1782" y="150"/>
                      </a:lnTo>
                      <a:lnTo>
                        <a:pt x="1800" y="144"/>
                      </a:lnTo>
                      <a:lnTo>
                        <a:pt x="1818" y="144"/>
                      </a:lnTo>
                      <a:lnTo>
                        <a:pt x="1842" y="150"/>
                      </a:lnTo>
                      <a:lnTo>
                        <a:pt x="1860" y="132"/>
                      </a:lnTo>
                      <a:lnTo>
                        <a:pt x="1878" y="102"/>
                      </a:lnTo>
                      <a:lnTo>
                        <a:pt x="1902" y="126"/>
                      </a:lnTo>
                      <a:lnTo>
                        <a:pt x="1920" y="138"/>
                      </a:lnTo>
                      <a:lnTo>
                        <a:pt x="1938" y="126"/>
                      </a:lnTo>
                      <a:lnTo>
                        <a:pt x="1962" y="132"/>
                      </a:lnTo>
                      <a:lnTo>
                        <a:pt x="1980" y="114"/>
                      </a:lnTo>
                      <a:lnTo>
                        <a:pt x="1998" y="102"/>
                      </a:lnTo>
                      <a:lnTo>
                        <a:pt x="2016" y="120"/>
                      </a:lnTo>
                      <a:lnTo>
                        <a:pt x="2040" y="90"/>
                      </a:lnTo>
                      <a:lnTo>
                        <a:pt x="2058" y="102"/>
                      </a:lnTo>
                      <a:lnTo>
                        <a:pt x="2076" y="66"/>
                      </a:lnTo>
                      <a:lnTo>
                        <a:pt x="2100" y="78"/>
                      </a:lnTo>
                      <a:lnTo>
                        <a:pt x="2118" y="90"/>
                      </a:lnTo>
                      <a:lnTo>
                        <a:pt x="2136" y="72"/>
                      </a:lnTo>
                      <a:lnTo>
                        <a:pt x="2160" y="54"/>
                      </a:lnTo>
                      <a:lnTo>
                        <a:pt x="2178" y="66"/>
                      </a:lnTo>
                      <a:lnTo>
                        <a:pt x="2196" y="48"/>
                      </a:lnTo>
                      <a:lnTo>
                        <a:pt x="2214" y="48"/>
                      </a:lnTo>
                      <a:lnTo>
                        <a:pt x="2238" y="42"/>
                      </a:lnTo>
                      <a:lnTo>
                        <a:pt x="2256" y="54"/>
                      </a:lnTo>
                      <a:lnTo>
                        <a:pt x="2274" y="54"/>
                      </a:lnTo>
                      <a:lnTo>
                        <a:pt x="2298" y="36"/>
                      </a:lnTo>
                      <a:lnTo>
                        <a:pt x="2316" y="48"/>
                      </a:lnTo>
                      <a:lnTo>
                        <a:pt x="2334" y="42"/>
                      </a:lnTo>
                      <a:lnTo>
                        <a:pt x="2358" y="42"/>
                      </a:lnTo>
                      <a:lnTo>
                        <a:pt x="2376" y="36"/>
                      </a:lnTo>
                      <a:lnTo>
                        <a:pt x="2394" y="18"/>
                      </a:lnTo>
                      <a:lnTo>
                        <a:pt x="2412" y="18"/>
                      </a:lnTo>
                      <a:lnTo>
                        <a:pt x="2436" y="30"/>
                      </a:lnTo>
                      <a:lnTo>
                        <a:pt x="2454" y="6"/>
                      </a:lnTo>
                      <a:lnTo>
                        <a:pt x="2472" y="6"/>
                      </a:lnTo>
                      <a:lnTo>
                        <a:pt x="2496" y="12"/>
                      </a:lnTo>
                      <a:lnTo>
                        <a:pt x="2514" y="0"/>
                      </a:lnTo>
                    </a:path>
                  </a:pathLst>
                </a:custGeom>
                <a:noFill/>
                <a:ln w="28575">
                  <a:solidFill>
                    <a:schemeClr val="accent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ea typeface="Malgun Gothic" panose="020B0503020000020004" pitchFamily="34" charset="-127"/>
                  </a:endParaRPr>
                </a:p>
              </p:txBody>
            </p:sp>
            <p:sp>
              <p:nvSpPr>
                <p:cNvPr id="1051" name="Freeform 59"/>
                <p:cNvSpPr>
                  <a:spLocks/>
                </p:cNvSpPr>
                <p:nvPr/>
              </p:nvSpPr>
              <p:spPr bwMode="auto">
                <a:xfrm>
                  <a:off x="6027738" y="2730500"/>
                  <a:ext cx="3838575" cy="361950"/>
                </a:xfrm>
                <a:custGeom>
                  <a:avLst/>
                  <a:gdLst>
                    <a:gd name="T0" fmla="*/ 18 w 2418"/>
                    <a:gd name="T1" fmla="*/ 216 h 228"/>
                    <a:gd name="T2" fmla="*/ 60 w 2418"/>
                    <a:gd name="T3" fmla="*/ 216 h 228"/>
                    <a:gd name="T4" fmla="*/ 96 w 2418"/>
                    <a:gd name="T5" fmla="*/ 222 h 228"/>
                    <a:gd name="T6" fmla="*/ 138 w 2418"/>
                    <a:gd name="T7" fmla="*/ 228 h 228"/>
                    <a:gd name="T8" fmla="*/ 180 w 2418"/>
                    <a:gd name="T9" fmla="*/ 198 h 228"/>
                    <a:gd name="T10" fmla="*/ 216 w 2418"/>
                    <a:gd name="T11" fmla="*/ 204 h 228"/>
                    <a:gd name="T12" fmla="*/ 258 w 2418"/>
                    <a:gd name="T13" fmla="*/ 204 h 228"/>
                    <a:gd name="T14" fmla="*/ 294 w 2418"/>
                    <a:gd name="T15" fmla="*/ 192 h 228"/>
                    <a:gd name="T16" fmla="*/ 336 w 2418"/>
                    <a:gd name="T17" fmla="*/ 192 h 228"/>
                    <a:gd name="T18" fmla="*/ 378 w 2418"/>
                    <a:gd name="T19" fmla="*/ 198 h 228"/>
                    <a:gd name="T20" fmla="*/ 414 w 2418"/>
                    <a:gd name="T21" fmla="*/ 186 h 228"/>
                    <a:gd name="T22" fmla="*/ 456 w 2418"/>
                    <a:gd name="T23" fmla="*/ 180 h 228"/>
                    <a:gd name="T24" fmla="*/ 492 w 2418"/>
                    <a:gd name="T25" fmla="*/ 174 h 228"/>
                    <a:gd name="T26" fmla="*/ 534 w 2418"/>
                    <a:gd name="T27" fmla="*/ 180 h 228"/>
                    <a:gd name="T28" fmla="*/ 576 w 2418"/>
                    <a:gd name="T29" fmla="*/ 174 h 228"/>
                    <a:gd name="T30" fmla="*/ 612 w 2418"/>
                    <a:gd name="T31" fmla="*/ 174 h 228"/>
                    <a:gd name="T32" fmla="*/ 654 w 2418"/>
                    <a:gd name="T33" fmla="*/ 162 h 228"/>
                    <a:gd name="T34" fmla="*/ 690 w 2418"/>
                    <a:gd name="T35" fmla="*/ 168 h 228"/>
                    <a:gd name="T36" fmla="*/ 732 w 2418"/>
                    <a:gd name="T37" fmla="*/ 144 h 228"/>
                    <a:gd name="T38" fmla="*/ 774 w 2418"/>
                    <a:gd name="T39" fmla="*/ 156 h 228"/>
                    <a:gd name="T40" fmla="*/ 810 w 2418"/>
                    <a:gd name="T41" fmla="*/ 132 h 228"/>
                    <a:gd name="T42" fmla="*/ 852 w 2418"/>
                    <a:gd name="T43" fmla="*/ 138 h 228"/>
                    <a:gd name="T44" fmla="*/ 888 w 2418"/>
                    <a:gd name="T45" fmla="*/ 114 h 228"/>
                    <a:gd name="T46" fmla="*/ 930 w 2418"/>
                    <a:gd name="T47" fmla="*/ 132 h 228"/>
                    <a:gd name="T48" fmla="*/ 972 w 2418"/>
                    <a:gd name="T49" fmla="*/ 126 h 228"/>
                    <a:gd name="T50" fmla="*/ 1008 w 2418"/>
                    <a:gd name="T51" fmla="*/ 126 h 228"/>
                    <a:gd name="T52" fmla="*/ 1050 w 2418"/>
                    <a:gd name="T53" fmla="*/ 114 h 228"/>
                    <a:gd name="T54" fmla="*/ 1086 w 2418"/>
                    <a:gd name="T55" fmla="*/ 114 h 228"/>
                    <a:gd name="T56" fmla="*/ 1128 w 2418"/>
                    <a:gd name="T57" fmla="*/ 102 h 228"/>
                    <a:gd name="T58" fmla="*/ 1170 w 2418"/>
                    <a:gd name="T59" fmla="*/ 96 h 228"/>
                    <a:gd name="T60" fmla="*/ 1206 w 2418"/>
                    <a:gd name="T61" fmla="*/ 96 h 228"/>
                    <a:gd name="T62" fmla="*/ 1248 w 2418"/>
                    <a:gd name="T63" fmla="*/ 96 h 228"/>
                    <a:gd name="T64" fmla="*/ 1284 w 2418"/>
                    <a:gd name="T65" fmla="*/ 90 h 228"/>
                    <a:gd name="T66" fmla="*/ 1326 w 2418"/>
                    <a:gd name="T67" fmla="*/ 90 h 228"/>
                    <a:gd name="T68" fmla="*/ 1368 w 2418"/>
                    <a:gd name="T69" fmla="*/ 60 h 228"/>
                    <a:gd name="T70" fmla="*/ 1404 w 2418"/>
                    <a:gd name="T71" fmla="*/ 78 h 228"/>
                    <a:gd name="T72" fmla="*/ 1446 w 2418"/>
                    <a:gd name="T73" fmla="*/ 60 h 228"/>
                    <a:gd name="T74" fmla="*/ 1482 w 2418"/>
                    <a:gd name="T75" fmla="*/ 54 h 228"/>
                    <a:gd name="T76" fmla="*/ 1524 w 2418"/>
                    <a:gd name="T77" fmla="*/ 60 h 228"/>
                    <a:gd name="T78" fmla="*/ 1566 w 2418"/>
                    <a:gd name="T79" fmla="*/ 54 h 228"/>
                    <a:gd name="T80" fmla="*/ 1602 w 2418"/>
                    <a:gd name="T81" fmla="*/ 54 h 228"/>
                    <a:gd name="T82" fmla="*/ 1644 w 2418"/>
                    <a:gd name="T83" fmla="*/ 54 h 228"/>
                    <a:gd name="T84" fmla="*/ 1680 w 2418"/>
                    <a:gd name="T85" fmla="*/ 54 h 228"/>
                    <a:gd name="T86" fmla="*/ 1722 w 2418"/>
                    <a:gd name="T87" fmla="*/ 48 h 228"/>
                    <a:gd name="T88" fmla="*/ 1764 w 2418"/>
                    <a:gd name="T89" fmla="*/ 42 h 228"/>
                    <a:gd name="T90" fmla="*/ 1800 w 2418"/>
                    <a:gd name="T91" fmla="*/ 48 h 228"/>
                    <a:gd name="T92" fmla="*/ 1842 w 2418"/>
                    <a:gd name="T93" fmla="*/ 36 h 228"/>
                    <a:gd name="T94" fmla="*/ 1878 w 2418"/>
                    <a:gd name="T95" fmla="*/ 36 h 228"/>
                    <a:gd name="T96" fmla="*/ 1920 w 2418"/>
                    <a:gd name="T97" fmla="*/ 36 h 228"/>
                    <a:gd name="T98" fmla="*/ 1962 w 2418"/>
                    <a:gd name="T99" fmla="*/ 30 h 228"/>
                    <a:gd name="T100" fmla="*/ 1998 w 2418"/>
                    <a:gd name="T101" fmla="*/ 18 h 228"/>
                    <a:gd name="T102" fmla="*/ 2040 w 2418"/>
                    <a:gd name="T103" fmla="*/ 30 h 228"/>
                    <a:gd name="T104" fmla="*/ 2076 w 2418"/>
                    <a:gd name="T105" fmla="*/ 18 h 228"/>
                    <a:gd name="T106" fmla="*/ 2118 w 2418"/>
                    <a:gd name="T107" fmla="*/ 24 h 228"/>
                    <a:gd name="T108" fmla="*/ 2160 w 2418"/>
                    <a:gd name="T109" fmla="*/ 18 h 228"/>
                    <a:gd name="T110" fmla="*/ 2196 w 2418"/>
                    <a:gd name="T111" fmla="*/ 18 h 228"/>
                    <a:gd name="T112" fmla="*/ 2238 w 2418"/>
                    <a:gd name="T113" fmla="*/ 12 h 228"/>
                    <a:gd name="T114" fmla="*/ 2274 w 2418"/>
                    <a:gd name="T115" fmla="*/ 12 h 228"/>
                    <a:gd name="T116" fmla="*/ 2316 w 2418"/>
                    <a:gd name="T117" fmla="*/ 6 h 228"/>
                    <a:gd name="T118" fmla="*/ 2358 w 2418"/>
                    <a:gd name="T119" fmla="*/ 12 h 228"/>
                    <a:gd name="T120" fmla="*/ 2394 w 2418"/>
                    <a:gd name="T121" fmla="*/ 0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418" h="228">
                      <a:moveTo>
                        <a:pt x="0" y="222"/>
                      </a:moveTo>
                      <a:lnTo>
                        <a:pt x="18" y="216"/>
                      </a:lnTo>
                      <a:lnTo>
                        <a:pt x="42" y="228"/>
                      </a:lnTo>
                      <a:lnTo>
                        <a:pt x="60" y="216"/>
                      </a:lnTo>
                      <a:lnTo>
                        <a:pt x="78" y="210"/>
                      </a:lnTo>
                      <a:lnTo>
                        <a:pt x="96" y="222"/>
                      </a:lnTo>
                      <a:lnTo>
                        <a:pt x="120" y="216"/>
                      </a:lnTo>
                      <a:lnTo>
                        <a:pt x="138" y="228"/>
                      </a:lnTo>
                      <a:lnTo>
                        <a:pt x="156" y="222"/>
                      </a:lnTo>
                      <a:lnTo>
                        <a:pt x="180" y="198"/>
                      </a:lnTo>
                      <a:lnTo>
                        <a:pt x="198" y="222"/>
                      </a:lnTo>
                      <a:lnTo>
                        <a:pt x="216" y="204"/>
                      </a:lnTo>
                      <a:lnTo>
                        <a:pt x="240" y="210"/>
                      </a:lnTo>
                      <a:lnTo>
                        <a:pt x="258" y="204"/>
                      </a:lnTo>
                      <a:lnTo>
                        <a:pt x="276" y="198"/>
                      </a:lnTo>
                      <a:lnTo>
                        <a:pt x="294" y="192"/>
                      </a:lnTo>
                      <a:lnTo>
                        <a:pt x="318" y="198"/>
                      </a:lnTo>
                      <a:lnTo>
                        <a:pt x="336" y="192"/>
                      </a:lnTo>
                      <a:lnTo>
                        <a:pt x="354" y="192"/>
                      </a:lnTo>
                      <a:lnTo>
                        <a:pt x="378" y="198"/>
                      </a:lnTo>
                      <a:lnTo>
                        <a:pt x="396" y="192"/>
                      </a:lnTo>
                      <a:lnTo>
                        <a:pt x="414" y="186"/>
                      </a:lnTo>
                      <a:lnTo>
                        <a:pt x="438" y="186"/>
                      </a:lnTo>
                      <a:lnTo>
                        <a:pt x="456" y="180"/>
                      </a:lnTo>
                      <a:lnTo>
                        <a:pt x="474" y="186"/>
                      </a:lnTo>
                      <a:lnTo>
                        <a:pt x="492" y="174"/>
                      </a:lnTo>
                      <a:lnTo>
                        <a:pt x="516" y="174"/>
                      </a:lnTo>
                      <a:lnTo>
                        <a:pt x="534" y="180"/>
                      </a:lnTo>
                      <a:lnTo>
                        <a:pt x="552" y="174"/>
                      </a:lnTo>
                      <a:lnTo>
                        <a:pt x="576" y="174"/>
                      </a:lnTo>
                      <a:lnTo>
                        <a:pt x="594" y="168"/>
                      </a:lnTo>
                      <a:lnTo>
                        <a:pt x="612" y="174"/>
                      </a:lnTo>
                      <a:lnTo>
                        <a:pt x="636" y="168"/>
                      </a:lnTo>
                      <a:lnTo>
                        <a:pt x="654" y="162"/>
                      </a:lnTo>
                      <a:lnTo>
                        <a:pt x="672" y="168"/>
                      </a:lnTo>
                      <a:lnTo>
                        <a:pt x="690" y="168"/>
                      </a:lnTo>
                      <a:lnTo>
                        <a:pt x="714" y="150"/>
                      </a:lnTo>
                      <a:lnTo>
                        <a:pt x="732" y="144"/>
                      </a:lnTo>
                      <a:lnTo>
                        <a:pt x="750" y="162"/>
                      </a:lnTo>
                      <a:lnTo>
                        <a:pt x="774" y="156"/>
                      </a:lnTo>
                      <a:lnTo>
                        <a:pt x="792" y="144"/>
                      </a:lnTo>
                      <a:lnTo>
                        <a:pt x="810" y="132"/>
                      </a:lnTo>
                      <a:lnTo>
                        <a:pt x="834" y="138"/>
                      </a:lnTo>
                      <a:lnTo>
                        <a:pt x="852" y="138"/>
                      </a:lnTo>
                      <a:lnTo>
                        <a:pt x="870" y="138"/>
                      </a:lnTo>
                      <a:lnTo>
                        <a:pt x="888" y="114"/>
                      </a:lnTo>
                      <a:lnTo>
                        <a:pt x="912" y="144"/>
                      </a:lnTo>
                      <a:lnTo>
                        <a:pt x="930" y="132"/>
                      </a:lnTo>
                      <a:lnTo>
                        <a:pt x="948" y="126"/>
                      </a:lnTo>
                      <a:lnTo>
                        <a:pt x="972" y="126"/>
                      </a:lnTo>
                      <a:lnTo>
                        <a:pt x="990" y="126"/>
                      </a:lnTo>
                      <a:lnTo>
                        <a:pt x="1008" y="126"/>
                      </a:lnTo>
                      <a:lnTo>
                        <a:pt x="1032" y="108"/>
                      </a:lnTo>
                      <a:lnTo>
                        <a:pt x="1050" y="114"/>
                      </a:lnTo>
                      <a:lnTo>
                        <a:pt x="1068" y="114"/>
                      </a:lnTo>
                      <a:lnTo>
                        <a:pt x="1086" y="114"/>
                      </a:lnTo>
                      <a:lnTo>
                        <a:pt x="1110" y="108"/>
                      </a:lnTo>
                      <a:lnTo>
                        <a:pt x="1128" y="102"/>
                      </a:lnTo>
                      <a:lnTo>
                        <a:pt x="1146" y="108"/>
                      </a:lnTo>
                      <a:lnTo>
                        <a:pt x="1170" y="96"/>
                      </a:lnTo>
                      <a:lnTo>
                        <a:pt x="1188" y="96"/>
                      </a:lnTo>
                      <a:lnTo>
                        <a:pt x="1206" y="96"/>
                      </a:lnTo>
                      <a:lnTo>
                        <a:pt x="1230" y="90"/>
                      </a:lnTo>
                      <a:lnTo>
                        <a:pt x="1248" y="96"/>
                      </a:lnTo>
                      <a:lnTo>
                        <a:pt x="1266" y="84"/>
                      </a:lnTo>
                      <a:lnTo>
                        <a:pt x="1284" y="90"/>
                      </a:lnTo>
                      <a:lnTo>
                        <a:pt x="1308" y="84"/>
                      </a:lnTo>
                      <a:lnTo>
                        <a:pt x="1326" y="90"/>
                      </a:lnTo>
                      <a:lnTo>
                        <a:pt x="1344" y="78"/>
                      </a:lnTo>
                      <a:lnTo>
                        <a:pt x="1368" y="60"/>
                      </a:lnTo>
                      <a:lnTo>
                        <a:pt x="1386" y="66"/>
                      </a:lnTo>
                      <a:lnTo>
                        <a:pt x="1404" y="78"/>
                      </a:lnTo>
                      <a:lnTo>
                        <a:pt x="1428" y="66"/>
                      </a:lnTo>
                      <a:lnTo>
                        <a:pt x="1446" y="60"/>
                      </a:lnTo>
                      <a:lnTo>
                        <a:pt x="1464" y="60"/>
                      </a:lnTo>
                      <a:lnTo>
                        <a:pt x="1482" y="54"/>
                      </a:lnTo>
                      <a:lnTo>
                        <a:pt x="1506" y="54"/>
                      </a:lnTo>
                      <a:lnTo>
                        <a:pt x="1524" y="60"/>
                      </a:lnTo>
                      <a:lnTo>
                        <a:pt x="1542" y="60"/>
                      </a:lnTo>
                      <a:lnTo>
                        <a:pt x="1566" y="54"/>
                      </a:lnTo>
                      <a:lnTo>
                        <a:pt x="1584" y="54"/>
                      </a:lnTo>
                      <a:lnTo>
                        <a:pt x="1602" y="54"/>
                      </a:lnTo>
                      <a:lnTo>
                        <a:pt x="1626" y="60"/>
                      </a:lnTo>
                      <a:lnTo>
                        <a:pt x="1644" y="54"/>
                      </a:lnTo>
                      <a:lnTo>
                        <a:pt x="1662" y="60"/>
                      </a:lnTo>
                      <a:lnTo>
                        <a:pt x="1680" y="54"/>
                      </a:lnTo>
                      <a:lnTo>
                        <a:pt x="1704" y="48"/>
                      </a:lnTo>
                      <a:lnTo>
                        <a:pt x="1722" y="48"/>
                      </a:lnTo>
                      <a:lnTo>
                        <a:pt x="1740" y="48"/>
                      </a:lnTo>
                      <a:lnTo>
                        <a:pt x="1764" y="42"/>
                      </a:lnTo>
                      <a:lnTo>
                        <a:pt x="1782" y="42"/>
                      </a:lnTo>
                      <a:lnTo>
                        <a:pt x="1800" y="48"/>
                      </a:lnTo>
                      <a:lnTo>
                        <a:pt x="1824" y="36"/>
                      </a:lnTo>
                      <a:lnTo>
                        <a:pt x="1842" y="36"/>
                      </a:lnTo>
                      <a:lnTo>
                        <a:pt x="1860" y="36"/>
                      </a:lnTo>
                      <a:lnTo>
                        <a:pt x="1878" y="36"/>
                      </a:lnTo>
                      <a:lnTo>
                        <a:pt x="1902" y="36"/>
                      </a:lnTo>
                      <a:lnTo>
                        <a:pt x="1920" y="36"/>
                      </a:lnTo>
                      <a:lnTo>
                        <a:pt x="1938" y="36"/>
                      </a:lnTo>
                      <a:lnTo>
                        <a:pt x="1962" y="30"/>
                      </a:lnTo>
                      <a:lnTo>
                        <a:pt x="1980" y="18"/>
                      </a:lnTo>
                      <a:lnTo>
                        <a:pt x="1998" y="18"/>
                      </a:lnTo>
                      <a:lnTo>
                        <a:pt x="2022" y="24"/>
                      </a:lnTo>
                      <a:lnTo>
                        <a:pt x="2040" y="30"/>
                      </a:lnTo>
                      <a:lnTo>
                        <a:pt x="2058" y="30"/>
                      </a:lnTo>
                      <a:lnTo>
                        <a:pt x="2076" y="18"/>
                      </a:lnTo>
                      <a:lnTo>
                        <a:pt x="2100" y="24"/>
                      </a:lnTo>
                      <a:lnTo>
                        <a:pt x="2118" y="24"/>
                      </a:lnTo>
                      <a:lnTo>
                        <a:pt x="2136" y="12"/>
                      </a:lnTo>
                      <a:lnTo>
                        <a:pt x="2160" y="18"/>
                      </a:lnTo>
                      <a:lnTo>
                        <a:pt x="2178" y="24"/>
                      </a:lnTo>
                      <a:lnTo>
                        <a:pt x="2196" y="18"/>
                      </a:lnTo>
                      <a:lnTo>
                        <a:pt x="2220" y="18"/>
                      </a:lnTo>
                      <a:lnTo>
                        <a:pt x="2238" y="12"/>
                      </a:lnTo>
                      <a:lnTo>
                        <a:pt x="2256" y="12"/>
                      </a:lnTo>
                      <a:lnTo>
                        <a:pt x="2274" y="12"/>
                      </a:lnTo>
                      <a:lnTo>
                        <a:pt x="2298" y="12"/>
                      </a:lnTo>
                      <a:lnTo>
                        <a:pt x="2316" y="6"/>
                      </a:lnTo>
                      <a:lnTo>
                        <a:pt x="2334" y="18"/>
                      </a:lnTo>
                      <a:lnTo>
                        <a:pt x="2358" y="12"/>
                      </a:lnTo>
                      <a:lnTo>
                        <a:pt x="2376" y="6"/>
                      </a:lnTo>
                      <a:lnTo>
                        <a:pt x="2394" y="0"/>
                      </a:lnTo>
                      <a:lnTo>
                        <a:pt x="2418" y="12"/>
                      </a:lnTo>
                    </a:path>
                  </a:pathLst>
                </a:custGeom>
                <a:noFill/>
                <a:ln w="28575">
                  <a:solidFill>
                    <a:schemeClr val="accent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ea typeface="Malgun Gothic" panose="020B0503020000020004" pitchFamily="34" charset="-127"/>
                  </a:endParaRPr>
                </a:p>
              </p:txBody>
            </p:sp>
          </p:grpSp>
          <p:grpSp>
            <p:nvGrpSpPr>
              <p:cNvPr id="1057" name="그룹 1056"/>
              <p:cNvGrpSpPr/>
              <p:nvPr/>
            </p:nvGrpSpPr>
            <p:grpSpPr>
              <a:xfrm>
                <a:off x="2036763" y="3006725"/>
                <a:ext cx="7829550" cy="2714625"/>
                <a:chOff x="2036763" y="3006725"/>
                <a:chExt cx="7829550" cy="2714625"/>
              </a:xfrm>
            </p:grpSpPr>
            <p:sp>
              <p:nvSpPr>
                <p:cNvPr id="1052" name="Freeform 60"/>
                <p:cNvSpPr>
                  <a:spLocks/>
                </p:cNvSpPr>
                <p:nvPr/>
              </p:nvSpPr>
              <p:spPr bwMode="auto">
                <a:xfrm>
                  <a:off x="2036763" y="3473450"/>
                  <a:ext cx="3990975" cy="2247900"/>
                </a:xfrm>
                <a:custGeom>
                  <a:avLst/>
                  <a:gdLst>
                    <a:gd name="T0" fmla="*/ 36 w 2514"/>
                    <a:gd name="T1" fmla="*/ 1398 h 1416"/>
                    <a:gd name="T2" fmla="*/ 96 w 2514"/>
                    <a:gd name="T3" fmla="*/ 1218 h 1416"/>
                    <a:gd name="T4" fmla="*/ 156 w 2514"/>
                    <a:gd name="T5" fmla="*/ 1224 h 1416"/>
                    <a:gd name="T6" fmla="*/ 216 w 2514"/>
                    <a:gd name="T7" fmla="*/ 1062 h 1416"/>
                    <a:gd name="T8" fmla="*/ 276 w 2514"/>
                    <a:gd name="T9" fmla="*/ 1050 h 1416"/>
                    <a:gd name="T10" fmla="*/ 336 w 2514"/>
                    <a:gd name="T11" fmla="*/ 1038 h 1416"/>
                    <a:gd name="T12" fmla="*/ 396 w 2514"/>
                    <a:gd name="T13" fmla="*/ 954 h 1416"/>
                    <a:gd name="T14" fmla="*/ 456 w 2514"/>
                    <a:gd name="T15" fmla="*/ 858 h 1416"/>
                    <a:gd name="T16" fmla="*/ 516 w 2514"/>
                    <a:gd name="T17" fmla="*/ 870 h 1416"/>
                    <a:gd name="T18" fmla="*/ 576 w 2514"/>
                    <a:gd name="T19" fmla="*/ 912 h 1416"/>
                    <a:gd name="T20" fmla="*/ 630 w 2514"/>
                    <a:gd name="T21" fmla="*/ 852 h 1416"/>
                    <a:gd name="T22" fmla="*/ 690 w 2514"/>
                    <a:gd name="T23" fmla="*/ 744 h 1416"/>
                    <a:gd name="T24" fmla="*/ 750 w 2514"/>
                    <a:gd name="T25" fmla="*/ 564 h 1416"/>
                    <a:gd name="T26" fmla="*/ 810 w 2514"/>
                    <a:gd name="T27" fmla="*/ 582 h 1416"/>
                    <a:gd name="T28" fmla="*/ 870 w 2514"/>
                    <a:gd name="T29" fmla="*/ 468 h 1416"/>
                    <a:gd name="T30" fmla="*/ 930 w 2514"/>
                    <a:gd name="T31" fmla="*/ 438 h 1416"/>
                    <a:gd name="T32" fmla="*/ 990 w 2514"/>
                    <a:gd name="T33" fmla="*/ 858 h 1416"/>
                    <a:gd name="T34" fmla="*/ 1050 w 2514"/>
                    <a:gd name="T35" fmla="*/ 378 h 1416"/>
                    <a:gd name="T36" fmla="*/ 1110 w 2514"/>
                    <a:gd name="T37" fmla="*/ 822 h 1416"/>
                    <a:gd name="T38" fmla="*/ 1170 w 2514"/>
                    <a:gd name="T39" fmla="*/ 324 h 1416"/>
                    <a:gd name="T40" fmla="*/ 1224 w 2514"/>
                    <a:gd name="T41" fmla="*/ 792 h 1416"/>
                    <a:gd name="T42" fmla="*/ 1284 w 2514"/>
                    <a:gd name="T43" fmla="*/ 318 h 1416"/>
                    <a:gd name="T44" fmla="*/ 1344 w 2514"/>
                    <a:gd name="T45" fmla="*/ 360 h 1416"/>
                    <a:gd name="T46" fmla="*/ 1404 w 2514"/>
                    <a:gd name="T47" fmla="*/ 600 h 1416"/>
                    <a:gd name="T48" fmla="*/ 1464 w 2514"/>
                    <a:gd name="T49" fmla="*/ 210 h 1416"/>
                    <a:gd name="T50" fmla="*/ 1524 w 2514"/>
                    <a:gd name="T51" fmla="*/ 534 h 1416"/>
                    <a:gd name="T52" fmla="*/ 1584 w 2514"/>
                    <a:gd name="T53" fmla="*/ 246 h 1416"/>
                    <a:gd name="T54" fmla="*/ 1644 w 2514"/>
                    <a:gd name="T55" fmla="*/ 324 h 1416"/>
                    <a:gd name="T56" fmla="*/ 1704 w 2514"/>
                    <a:gd name="T57" fmla="*/ 144 h 1416"/>
                    <a:gd name="T58" fmla="*/ 1764 w 2514"/>
                    <a:gd name="T59" fmla="*/ 144 h 1416"/>
                    <a:gd name="T60" fmla="*/ 1818 w 2514"/>
                    <a:gd name="T61" fmla="*/ 102 h 1416"/>
                    <a:gd name="T62" fmla="*/ 1878 w 2514"/>
                    <a:gd name="T63" fmla="*/ 192 h 1416"/>
                    <a:gd name="T64" fmla="*/ 1938 w 2514"/>
                    <a:gd name="T65" fmla="*/ 84 h 1416"/>
                    <a:gd name="T66" fmla="*/ 1998 w 2514"/>
                    <a:gd name="T67" fmla="*/ 36 h 1416"/>
                    <a:gd name="T68" fmla="*/ 2058 w 2514"/>
                    <a:gd name="T69" fmla="*/ 72 h 1416"/>
                    <a:gd name="T70" fmla="*/ 2118 w 2514"/>
                    <a:gd name="T71" fmla="*/ 30 h 1416"/>
                    <a:gd name="T72" fmla="*/ 2178 w 2514"/>
                    <a:gd name="T73" fmla="*/ 120 h 1416"/>
                    <a:gd name="T74" fmla="*/ 2238 w 2514"/>
                    <a:gd name="T75" fmla="*/ 66 h 1416"/>
                    <a:gd name="T76" fmla="*/ 2298 w 2514"/>
                    <a:gd name="T77" fmla="*/ 432 h 1416"/>
                    <a:gd name="T78" fmla="*/ 2358 w 2514"/>
                    <a:gd name="T79" fmla="*/ 0 h 1416"/>
                    <a:gd name="T80" fmla="*/ 2412 w 2514"/>
                    <a:gd name="T81" fmla="*/ 108 h 1416"/>
                    <a:gd name="T82" fmla="*/ 2472 w 2514"/>
                    <a:gd name="T83" fmla="*/ 42 h 14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514" h="1416">
                      <a:moveTo>
                        <a:pt x="0" y="1416"/>
                      </a:moveTo>
                      <a:lnTo>
                        <a:pt x="18" y="1404"/>
                      </a:lnTo>
                      <a:lnTo>
                        <a:pt x="36" y="1398"/>
                      </a:lnTo>
                      <a:lnTo>
                        <a:pt x="60" y="1344"/>
                      </a:lnTo>
                      <a:lnTo>
                        <a:pt x="78" y="1320"/>
                      </a:lnTo>
                      <a:lnTo>
                        <a:pt x="96" y="1218"/>
                      </a:lnTo>
                      <a:lnTo>
                        <a:pt x="120" y="1230"/>
                      </a:lnTo>
                      <a:lnTo>
                        <a:pt x="138" y="1212"/>
                      </a:lnTo>
                      <a:lnTo>
                        <a:pt x="156" y="1224"/>
                      </a:lnTo>
                      <a:lnTo>
                        <a:pt x="180" y="1116"/>
                      </a:lnTo>
                      <a:lnTo>
                        <a:pt x="198" y="1146"/>
                      </a:lnTo>
                      <a:lnTo>
                        <a:pt x="216" y="1062"/>
                      </a:lnTo>
                      <a:lnTo>
                        <a:pt x="234" y="1098"/>
                      </a:lnTo>
                      <a:lnTo>
                        <a:pt x="258" y="1074"/>
                      </a:lnTo>
                      <a:lnTo>
                        <a:pt x="276" y="1050"/>
                      </a:lnTo>
                      <a:lnTo>
                        <a:pt x="294" y="942"/>
                      </a:lnTo>
                      <a:lnTo>
                        <a:pt x="318" y="984"/>
                      </a:lnTo>
                      <a:lnTo>
                        <a:pt x="336" y="1038"/>
                      </a:lnTo>
                      <a:lnTo>
                        <a:pt x="354" y="966"/>
                      </a:lnTo>
                      <a:lnTo>
                        <a:pt x="378" y="972"/>
                      </a:lnTo>
                      <a:lnTo>
                        <a:pt x="396" y="954"/>
                      </a:lnTo>
                      <a:lnTo>
                        <a:pt x="414" y="882"/>
                      </a:lnTo>
                      <a:lnTo>
                        <a:pt x="432" y="870"/>
                      </a:lnTo>
                      <a:lnTo>
                        <a:pt x="456" y="858"/>
                      </a:lnTo>
                      <a:lnTo>
                        <a:pt x="474" y="936"/>
                      </a:lnTo>
                      <a:lnTo>
                        <a:pt x="492" y="816"/>
                      </a:lnTo>
                      <a:lnTo>
                        <a:pt x="516" y="870"/>
                      </a:lnTo>
                      <a:lnTo>
                        <a:pt x="534" y="792"/>
                      </a:lnTo>
                      <a:lnTo>
                        <a:pt x="552" y="816"/>
                      </a:lnTo>
                      <a:lnTo>
                        <a:pt x="576" y="912"/>
                      </a:lnTo>
                      <a:lnTo>
                        <a:pt x="594" y="720"/>
                      </a:lnTo>
                      <a:lnTo>
                        <a:pt x="612" y="696"/>
                      </a:lnTo>
                      <a:lnTo>
                        <a:pt x="630" y="852"/>
                      </a:lnTo>
                      <a:lnTo>
                        <a:pt x="654" y="720"/>
                      </a:lnTo>
                      <a:lnTo>
                        <a:pt x="672" y="690"/>
                      </a:lnTo>
                      <a:lnTo>
                        <a:pt x="690" y="744"/>
                      </a:lnTo>
                      <a:lnTo>
                        <a:pt x="714" y="624"/>
                      </a:lnTo>
                      <a:lnTo>
                        <a:pt x="732" y="636"/>
                      </a:lnTo>
                      <a:lnTo>
                        <a:pt x="750" y="564"/>
                      </a:lnTo>
                      <a:lnTo>
                        <a:pt x="774" y="624"/>
                      </a:lnTo>
                      <a:lnTo>
                        <a:pt x="792" y="594"/>
                      </a:lnTo>
                      <a:lnTo>
                        <a:pt x="810" y="582"/>
                      </a:lnTo>
                      <a:lnTo>
                        <a:pt x="828" y="582"/>
                      </a:lnTo>
                      <a:lnTo>
                        <a:pt x="852" y="492"/>
                      </a:lnTo>
                      <a:lnTo>
                        <a:pt x="870" y="468"/>
                      </a:lnTo>
                      <a:lnTo>
                        <a:pt x="888" y="552"/>
                      </a:lnTo>
                      <a:lnTo>
                        <a:pt x="912" y="492"/>
                      </a:lnTo>
                      <a:lnTo>
                        <a:pt x="930" y="438"/>
                      </a:lnTo>
                      <a:lnTo>
                        <a:pt x="948" y="564"/>
                      </a:lnTo>
                      <a:lnTo>
                        <a:pt x="972" y="432"/>
                      </a:lnTo>
                      <a:lnTo>
                        <a:pt x="990" y="858"/>
                      </a:lnTo>
                      <a:lnTo>
                        <a:pt x="1008" y="402"/>
                      </a:lnTo>
                      <a:lnTo>
                        <a:pt x="1026" y="378"/>
                      </a:lnTo>
                      <a:lnTo>
                        <a:pt x="1050" y="378"/>
                      </a:lnTo>
                      <a:lnTo>
                        <a:pt x="1068" y="822"/>
                      </a:lnTo>
                      <a:lnTo>
                        <a:pt x="1086" y="402"/>
                      </a:lnTo>
                      <a:lnTo>
                        <a:pt x="1110" y="822"/>
                      </a:lnTo>
                      <a:lnTo>
                        <a:pt x="1128" y="486"/>
                      </a:lnTo>
                      <a:lnTo>
                        <a:pt x="1146" y="396"/>
                      </a:lnTo>
                      <a:lnTo>
                        <a:pt x="1170" y="324"/>
                      </a:lnTo>
                      <a:lnTo>
                        <a:pt x="1188" y="498"/>
                      </a:lnTo>
                      <a:lnTo>
                        <a:pt x="1206" y="312"/>
                      </a:lnTo>
                      <a:lnTo>
                        <a:pt x="1224" y="792"/>
                      </a:lnTo>
                      <a:lnTo>
                        <a:pt x="1248" y="288"/>
                      </a:lnTo>
                      <a:lnTo>
                        <a:pt x="1266" y="354"/>
                      </a:lnTo>
                      <a:lnTo>
                        <a:pt x="1284" y="318"/>
                      </a:lnTo>
                      <a:lnTo>
                        <a:pt x="1308" y="474"/>
                      </a:lnTo>
                      <a:lnTo>
                        <a:pt x="1326" y="372"/>
                      </a:lnTo>
                      <a:lnTo>
                        <a:pt x="1344" y="360"/>
                      </a:lnTo>
                      <a:lnTo>
                        <a:pt x="1368" y="216"/>
                      </a:lnTo>
                      <a:lnTo>
                        <a:pt x="1386" y="612"/>
                      </a:lnTo>
                      <a:lnTo>
                        <a:pt x="1404" y="600"/>
                      </a:lnTo>
                      <a:lnTo>
                        <a:pt x="1422" y="204"/>
                      </a:lnTo>
                      <a:lnTo>
                        <a:pt x="1446" y="282"/>
                      </a:lnTo>
                      <a:lnTo>
                        <a:pt x="1464" y="210"/>
                      </a:lnTo>
                      <a:lnTo>
                        <a:pt x="1482" y="318"/>
                      </a:lnTo>
                      <a:lnTo>
                        <a:pt x="1506" y="426"/>
                      </a:lnTo>
                      <a:lnTo>
                        <a:pt x="1524" y="534"/>
                      </a:lnTo>
                      <a:lnTo>
                        <a:pt x="1542" y="348"/>
                      </a:lnTo>
                      <a:lnTo>
                        <a:pt x="1566" y="294"/>
                      </a:lnTo>
                      <a:lnTo>
                        <a:pt x="1584" y="246"/>
                      </a:lnTo>
                      <a:lnTo>
                        <a:pt x="1602" y="510"/>
                      </a:lnTo>
                      <a:lnTo>
                        <a:pt x="1620" y="246"/>
                      </a:lnTo>
                      <a:lnTo>
                        <a:pt x="1644" y="324"/>
                      </a:lnTo>
                      <a:lnTo>
                        <a:pt x="1662" y="318"/>
                      </a:lnTo>
                      <a:lnTo>
                        <a:pt x="1680" y="228"/>
                      </a:lnTo>
                      <a:lnTo>
                        <a:pt x="1704" y="144"/>
                      </a:lnTo>
                      <a:lnTo>
                        <a:pt x="1722" y="162"/>
                      </a:lnTo>
                      <a:lnTo>
                        <a:pt x="1740" y="138"/>
                      </a:lnTo>
                      <a:lnTo>
                        <a:pt x="1764" y="144"/>
                      </a:lnTo>
                      <a:lnTo>
                        <a:pt x="1782" y="132"/>
                      </a:lnTo>
                      <a:lnTo>
                        <a:pt x="1800" y="162"/>
                      </a:lnTo>
                      <a:lnTo>
                        <a:pt x="1818" y="102"/>
                      </a:lnTo>
                      <a:lnTo>
                        <a:pt x="1842" y="84"/>
                      </a:lnTo>
                      <a:lnTo>
                        <a:pt x="1860" y="72"/>
                      </a:lnTo>
                      <a:lnTo>
                        <a:pt x="1878" y="192"/>
                      </a:lnTo>
                      <a:lnTo>
                        <a:pt x="1902" y="180"/>
                      </a:lnTo>
                      <a:lnTo>
                        <a:pt x="1920" y="114"/>
                      </a:lnTo>
                      <a:lnTo>
                        <a:pt x="1938" y="84"/>
                      </a:lnTo>
                      <a:lnTo>
                        <a:pt x="1962" y="72"/>
                      </a:lnTo>
                      <a:lnTo>
                        <a:pt x="1980" y="60"/>
                      </a:lnTo>
                      <a:lnTo>
                        <a:pt x="1998" y="36"/>
                      </a:lnTo>
                      <a:lnTo>
                        <a:pt x="2016" y="54"/>
                      </a:lnTo>
                      <a:lnTo>
                        <a:pt x="2040" y="48"/>
                      </a:lnTo>
                      <a:lnTo>
                        <a:pt x="2058" y="72"/>
                      </a:lnTo>
                      <a:lnTo>
                        <a:pt x="2076" y="42"/>
                      </a:lnTo>
                      <a:lnTo>
                        <a:pt x="2100" y="612"/>
                      </a:lnTo>
                      <a:lnTo>
                        <a:pt x="2118" y="30"/>
                      </a:lnTo>
                      <a:lnTo>
                        <a:pt x="2136" y="42"/>
                      </a:lnTo>
                      <a:lnTo>
                        <a:pt x="2160" y="48"/>
                      </a:lnTo>
                      <a:lnTo>
                        <a:pt x="2178" y="120"/>
                      </a:lnTo>
                      <a:lnTo>
                        <a:pt x="2196" y="30"/>
                      </a:lnTo>
                      <a:lnTo>
                        <a:pt x="2214" y="18"/>
                      </a:lnTo>
                      <a:lnTo>
                        <a:pt x="2238" y="66"/>
                      </a:lnTo>
                      <a:lnTo>
                        <a:pt x="2256" y="150"/>
                      </a:lnTo>
                      <a:lnTo>
                        <a:pt x="2274" y="12"/>
                      </a:lnTo>
                      <a:lnTo>
                        <a:pt x="2298" y="432"/>
                      </a:lnTo>
                      <a:lnTo>
                        <a:pt x="2316" y="288"/>
                      </a:lnTo>
                      <a:lnTo>
                        <a:pt x="2334" y="60"/>
                      </a:lnTo>
                      <a:lnTo>
                        <a:pt x="2358" y="0"/>
                      </a:lnTo>
                      <a:lnTo>
                        <a:pt x="2376" y="60"/>
                      </a:lnTo>
                      <a:lnTo>
                        <a:pt x="2394" y="126"/>
                      </a:lnTo>
                      <a:lnTo>
                        <a:pt x="2412" y="108"/>
                      </a:lnTo>
                      <a:lnTo>
                        <a:pt x="2436" y="108"/>
                      </a:lnTo>
                      <a:lnTo>
                        <a:pt x="2454" y="108"/>
                      </a:lnTo>
                      <a:lnTo>
                        <a:pt x="2472" y="42"/>
                      </a:lnTo>
                      <a:lnTo>
                        <a:pt x="2496" y="24"/>
                      </a:lnTo>
                      <a:lnTo>
                        <a:pt x="2514" y="42"/>
                      </a:lnTo>
                    </a:path>
                  </a:pathLst>
                </a:custGeom>
                <a:noFill/>
                <a:ln w="28575">
                  <a:solidFill>
                    <a:schemeClr val="accent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ea typeface="Malgun Gothic" panose="020B0503020000020004" pitchFamily="34" charset="-127"/>
                  </a:endParaRPr>
                </a:p>
              </p:txBody>
            </p:sp>
            <p:sp>
              <p:nvSpPr>
                <p:cNvPr id="1053" name="Freeform 61"/>
                <p:cNvSpPr>
                  <a:spLocks/>
                </p:cNvSpPr>
                <p:nvPr/>
              </p:nvSpPr>
              <p:spPr bwMode="auto">
                <a:xfrm>
                  <a:off x="6027738" y="3006725"/>
                  <a:ext cx="3838575" cy="1590675"/>
                </a:xfrm>
                <a:custGeom>
                  <a:avLst/>
                  <a:gdLst>
                    <a:gd name="T0" fmla="*/ 18 w 2418"/>
                    <a:gd name="T1" fmla="*/ 342 h 1002"/>
                    <a:gd name="T2" fmla="*/ 60 w 2418"/>
                    <a:gd name="T3" fmla="*/ 504 h 1002"/>
                    <a:gd name="T4" fmla="*/ 96 w 2418"/>
                    <a:gd name="T5" fmla="*/ 444 h 1002"/>
                    <a:gd name="T6" fmla="*/ 138 w 2418"/>
                    <a:gd name="T7" fmla="*/ 750 h 1002"/>
                    <a:gd name="T8" fmla="*/ 180 w 2418"/>
                    <a:gd name="T9" fmla="*/ 954 h 1002"/>
                    <a:gd name="T10" fmla="*/ 216 w 2418"/>
                    <a:gd name="T11" fmla="*/ 156 h 1002"/>
                    <a:gd name="T12" fmla="*/ 258 w 2418"/>
                    <a:gd name="T13" fmla="*/ 534 h 1002"/>
                    <a:gd name="T14" fmla="*/ 294 w 2418"/>
                    <a:gd name="T15" fmla="*/ 720 h 1002"/>
                    <a:gd name="T16" fmla="*/ 336 w 2418"/>
                    <a:gd name="T17" fmla="*/ 558 h 1002"/>
                    <a:gd name="T18" fmla="*/ 378 w 2418"/>
                    <a:gd name="T19" fmla="*/ 264 h 1002"/>
                    <a:gd name="T20" fmla="*/ 414 w 2418"/>
                    <a:gd name="T21" fmla="*/ 426 h 1002"/>
                    <a:gd name="T22" fmla="*/ 456 w 2418"/>
                    <a:gd name="T23" fmla="*/ 330 h 1002"/>
                    <a:gd name="T24" fmla="*/ 492 w 2418"/>
                    <a:gd name="T25" fmla="*/ 288 h 1002"/>
                    <a:gd name="T26" fmla="*/ 534 w 2418"/>
                    <a:gd name="T27" fmla="*/ 582 h 1002"/>
                    <a:gd name="T28" fmla="*/ 576 w 2418"/>
                    <a:gd name="T29" fmla="*/ 498 h 1002"/>
                    <a:gd name="T30" fmla="*/ 612 w 2418"/>
                    <a:gd name="T31" fmla="*/ 174 h 1002"/>
                    <a:gd name="T32" fmla="*/ 654 w 2418"/>
                    <a:gd name="T33" fmla="*/ 438 h 1002"/>
                    <a:gd name="T34" fmla="*/ 690 w 2418"/>
                    <a:gd name="T35" fmla="*/ 324 h 1002"/>
                    <a:gd name="T36" fmla="*/ 732 w 2418"/>
                    <a:gd name="T37" fmla="*/ 282 h 1002"/>
                    <a:gd name="T38" fmla="*/ 774 w 2418"/>
                    <a:gd name="T39" fmla="*/ 198 h 1002"/>
                    <a:gd name="T40" fmla="*/ 810 w 2418"/>
                    <a:gd name="T41" fmla="*/ 258 h 1002"/>
                    <a:gd name="T42" fmla="*/ 852 w 2418"/>
                    <a:gd name="T43" fmla="*/ 132 h 1002"/>
                    <a:gd name="T44" fmla="*/ 888 w 2418"/>
                    <a:gd name="T45" fmla="*/ 342 h 1002"/>
                    <a:gd name="T46" fmla="*/ 930 w 2418"/>
                    <a:gd name="T47" fmla="*/ 168 h 1002"/>
                    <a:gd name="T48" fmla="*/ 972 w 2418"/>
                    <a:gd name="T49" fmla="*/ 552 h 1002"/>
                    <a:gd name="T50" fmla="*/ 1008 w 2418"/>
                    <a:gd name="T51" fmla="*/ 204 h 1002"/>
                    <a:gd name="T52" fmla="*/ 1050 w 2418"/>
                    <a:gd name="T53" fmla="*/ 786 h 1002"/>
                    <a:gd name="T54" fmla="*/ 1086 w 2418"/>
                    <a:gd name="T55" fmla="*/ 342 h 1002"/>
                    <a:gd name="T56" fmla="*/ 1128 w 2418"/>
                    <a:gd name="T57" fmla="*/ 84 h 1002"/>
                    <a:gd name="T58" fmla="*/ 1170 w 2418"/>
                    <a:gd name="T59" fmla="*/ 474 h 1002"/>
                    <a:gd name="T60" fmla="*/ 1206 w 2418"/>
                    <a:gd name="T61" fmla="*/ 258 h 1002"/>
                    <a:gd name="T62" fmla="*/ 1248 w 2418"/>
                    <a:gd name="T63" fmla="*/ 198 h 1002"/>
                    <a:gd name="T64" fmla="*/ 1284 w 2418"/>
                    <a:gd name="T65" fmla="*/ 312 h 1002"/>
                    <a:gd name="T66" fmla="*/ 1326 w 2418"/>
                    <a:gd name="T67" fmla="*/ 96 h 1002"/>
                    <a:gd name="T68" fmla="*/ 1368 w 2418"/>
                    <a:gd name="T69" fmla="*/ 108 h 1002"/>
                    <a:gd name="T70" fmla="*/ 1404 w 2418"/>
                    <a:gd name="T71" fmla="*/ 546 h 1002"/>
                    <a:gd name="T72" fmla="*/ 1446 w 2418"/>
                    <a:gd name="T73" fmla="*/ 336 h 1002"/>
                    <a:gd name="T74" fmla="*/ 1482 w 2418"/>
                    <a:gd name="T75" fmla="*/ 402 h 1002"/>
                    <a:gd name="T76" fmla="*/ 1524 w 2418"/>
                    <a:gd name="T77" fmla="*/ 66 h 1002"/>
                    <a:gd name="T78" fmla="*/ 1566 w 2418"/>
                    <a:gd name="T79" fmla="*/ 30 h 1002"/>
                    <a:gd name="T80" fmla="*/ 1602 w 2418"/>
                    <a:gd name="T81" fmla="*/ 198 h 1002"/>
                    <a:gd name="T82" fmla="*/ 1644 w 2418"/>
                    <a:gd name="T83" fmla="*/ 72 h 1002"/>
                    <a:gd name="T84" fmla="*/ 1680 w 2418"/>
                    <a:gd name="T85" fmla="*/ 84 h 1002"/>
                    <a:gd name="T86" fmla="*/ 1722 w 2418"/>
                    <a:gd name="T87" fmla="*/ 1002 h 1002"/>
                    <a:gd name="T88" fmla="*/ 1764 w 2418"/>
                    <a:gd name="T89" fmla="*/ 138 h 1002"/>
                    <a:gd name="T90" fmla="*/ 1800 w 2418"/>
                    <a:gd name="T91" fmla="*/ 228 h 1002"/>
                    <a:gd name="T92" fmla="*/ 1842 w 2418"/>
                    <a:gd name="T93" fmla="*/ 192 h 1002"/>
                    <a:gd name="T94" fmla="*/ 1878 w 2418"/>
                    <a:gd name="T95" fmla="*/ 36 h 1002"/>
                    <a:gd name="T96" fmla="*/ 1920 w 2418"/>
                    <a:gd name="T97" fmla="*/ 210 h 1002"/>
                    <a:gd name="T98" fmla="*/ 1962 w 2418"/>
                    <a:gd name="T99" fmla="*/ 60 h 1002"/>
                    <a:gd name="T100" fmla="*/ 1998 w 2418"/>
                    <a:gd name="T101" fmla="*/ 18 h 1002"/>
                    <a:gd name="T102" fmla="*/ 2040 w 2418"/>
                    <a:gd name="T103" fmla="*/ 162 h 1002"/>
                    <a:gd name="T104" fmla="*/ 2076 w 2418"/>
                    <a:gd name="T105" fmla="*/ 18 h 1002"/>
                    <a:gd name="T106" fmla="*/ 2118 w 2418"/>
                    <a:gd name="T107" fmla="*/ 156 h 1002"/>
                    <a:gd name="T108" fmla="*/ 2160 w 2418"/>
                    <a:gd name="T109" fmla="*/ 114 h 1002"/>
                    <a:gd name="T110" fmla="*/ 2196 w 2418"/>
                    <a:gd name="T111" fmla="*/ 216 h 1002"/>
                    <a:gd name="T112" fmla="*/ 2238 w 2418"/>
                    <a:gd name="T113" fmla="*/ 204 h 1002"/>
                    <a:gd name="T114" fmla="*/ 2274 w 2418"/>
                    <a:gd name="T115" fmla="*/ 96 h 1002"/>
                    <a:gd name="T116" fmla="*/ 2316 w 2418"/>
                    <a:gd name="T117" fmla="*/ 336 h 1002"/>
                    <a:gd name="T118" fmla="*/ 2358 w 2418"/>
                    <a:gd name="T119" fmla="*/ 234 h 1002"/>
                    <a:gd name="T120" fmla="*/ 2394 w 2418"/>
                    <a:gd name="T121" fmla="*/ 78 h 10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418" h="1002">
                      <a:moveTo>
                        <a:pt x="0" y="336"/>
                      </a:moveTo>
                      <a:lnTo>
                        <a:pt x="18" y="342"/>
                      </a:lnTo>
                      <a:lnTo>
                        <a:pt x="42" y="384"/>
                      </a:lnTo>
                      <a:lnTo>
                        <a:pt x="60" y="504"/>
                      </a:lnTo>
                      <a:lnTo>
                        <a:pt x="78" y="252"/>
                      </a:lnTo>
                      <a:lnTo>
                        <a:pt x="96" y="444"/>
                      </a:lnTo>
                      <a:lnTo>
                        <a:pt x="120" y="270"/>
                      </a:lnTo>
                      <a:lnTo>
                        <a:pt x="138" y="750"/>
                      </a:lnTo>
                      <a:lnTo>
                        <a:pt x="156" y="786"/>
                      </a:lnTo>
                      <a:lnTo>
                        <a:pt x="180" y="954"/>
                      </a:lnTo>
                      <a:lnTo>
                        <a:pt x="198" y="468"/>
                      </a:lnTo>
                      <a:lnTo>
                        <a:pt x="216" y="156"/>
                      </a:lnTo>
                      <a:lnTo>
                        <a:pt x="240" y="180"/>
                      </a:lnTo>
                      <a:lnTo>
                        <a:pt x="258" y="534"/>
                      </a:lnTo>
                      <a:lnTo>
                        <a:pt x="276" y="522"/>
                      </a:lnTo>
                      <a:lnTo>
                        <a:pt x="294" y="720"/>
                      </a:lnTo>
                      <a:lnTo>
                        <a:pt x="318" y="696"/>
                      </a:lnTo>
                      <a:lnTo>
                        <a:pt x="336" y="558"/>
                      </a:lnTo>
                      <a:lnTo>
                        <a:pt x="354" y="234"/>
                      </a:lnTo>
                      <a:lnTo>
                        <a:pt x="378" y="264"/>
                      </a:lnTo>
                      <a:lnTo>
                        <a:pt x="396" y="258"/>
                      </a:lnTo>
                      <a:lnTo>
                        <a:pt x="414" y="426"/>
                      </a:lnTo>
                      <a:lnTo>
                        <a:pt x="438" y="300"/>
                      </a:lnTo>
                      <a:lnTo>
                        <a:pt x="456" y="330"/>
                      </a:lnTo>
                      <a:lnTo>
                        <a:pt x="474" y="384"/>
                      </a:lnTo>
                      <a:lnTo>
                        <a:pt x="492" y="288"/>
                      </a:lnTo>
                      <a:lnTo>
                        <a:pt x="516" y="228"/>
                      </a:lnTo>
                      <a:lnTo>
                        <a:pt x="534" y="582"/>
                      </a:lnTo>
                      <a:lnTo>
                        <a:pt x="552" y="456"/>
                      </a:lnTo>
                      <a:lnTo>
                        <a:pt x="576" y="498"/>
                      </a:lnTo>
                      <a:lnTo>
                        <a:pt x="594" y="216"/>
                      </a:lnTo>
                      <a:lnTo>
                        <a:pt x="612" y="174"/>
                      </a:lnTo>
                      <a:lnTo>
                        <a:pt x="636" y="192"/>
                      </a:lnTo>
                      <a:lnTo>
                        <a:pt x="654" y="438"/>
                      </a:lnTo>
                      <a:lnTo>
                        <a:pt x="672" y="132"/>
                      </a:lnTo>
                      <a:lnTo>
                        <a:pt x="690" y="324"/>
                      </a:lnTo>
                      <a:lnTo>
                        <a:pt x="714" y="114"/>
                      </a:lnTo>
                      <a:lnTo>
                        <a:pt x="732" y="282"/>
                      </a:lnTo>
                      <a:lnTo>
                        <a:pt x="750" y="204"/>
                      </a:lnTo>
                      <a:lnTo>
                        <a:pt x="774" y="198"/>
                      </a:lnTo>
                      <a:lnTo>
                        <a:pt x="792" y="198"/>
                      </a:lnTo>
                      <a:lnTo>
                        <a:pt x="810" y="258"/>
                      </a:lnTo>
                      <a:lnTo>
                        <a:pt x="834" y="180"/>
                      </a:lnTo>
                      <a:lnTo>
                        <a:pt x="852" y="132"/>
                      </a:lnTo>
                      <a:lnTo>
                        <a:pt x="870" y="156"/>
                      </a:lnTo>
                      <a:lnTo>
                        <a:pt x="888" y="342"/>
                      </a:lnTo>
                      <a:lnTo>
                        <a:pt x="912" y="294"/>
                      </a:lnTo>
                      <a:lnTo>
                        <a:pt x="930" y="168"/>
                      </a:lnTo>
                      <a:lnTo>
                        <a:pt x="948" y="300"/>
                      </a:lnTo>
                      <a:lnTo>
                        <a:pt x="972" y="552"/>
                      </a:lnTo>
                      <a:lnTo>
                        <a:pt x="990" y="540"/>
                      </a:lnTo>
                      <a:lnTo>
                        <a:pt x="1008" y="204"/>
                      </a:lnTo>
                      <a:lnTo>
                        <a:pt x="1032" y="90"/>
                      </a:lnTo>
                      <a:lnTo>
                        <a:pt x="1050" y="786"/>
                      </a:lnTo>
                      <a:lnTo>
                        <a:pt x="1068" y="780"/>
                      </a:lnTo>
                      <a:lnTo>
                        <a:pt x="1086" y="342"/>
                      </a:lnTo>
                      <a:lnTo>
                        <a:pt x="1110" y="48"/>
                      </a:lnTo>
                      <a:lnTo>
                        <a:pt x="1128" y="84"/>
                      </a:lnTo>
                      <a:lnTo>
                        <a:pt x="1146" y="66"/>
                      </a:lnTo>
                      <a:lnTo>
                        <a:pt x="1170" y="474"/>
                      </a:lnTo>
                      <a:lnTo>
                        <a:pt x="1188" y="108"/>
                      </a:lnTo>
                      <a:lnTo>
                        <a:pt x="1206" y="258"/>
                      </a:lnTo>
                      <a:lnTo>
                        <a:pt x="1230" y="168"/>
                      </a:lnTo>
                      <a:lnTo>
                        <a:pt x="1248" y="198"/>
                      </a:lnTo>
                      <a:lnTo>
                        <a:pt x="1266" y="102"/>
                      </a:lnTo>
                      <a:lnTo>
                        <a:pt x="1284" y="312"/>
                      </a:lnTo>
                      <a:lnTo>
                        <a:pt x="1308" y="84"/>
                      </a:lnTo>
                      <a:lnTo>
                        <a:pt x="1326" y="96"/>
                      </a:lnTo>
                      <a:lnTo>
                        <a:pt x="1344" y="126"/>
                      </a:lnTo>
                      <a:lnTo>
                        <a:pt x="1368" y="108"/>
                      </a:lnTo>
                      <a:lnTo>
                        <a:pt x="1386" y="168"/>
                      </a:lnTo>
                      <a:lnTo>
                        <a:pt x="1404" y="546"/>
                      </a:lnTo>
                      <a:lnTo>
                        <a:pt x="1428" y="528"/>
                      </a:lnTo>
                      <a:lnTo>
                        <a:pt x="1446" y="336"/>
                      </a:lnTo>
                      <a:lnTo>
                        <a:pt x="1464" y="174"/>
                      </a:lnTo>
                      <a:lnTo>
                        <a:pt x="1482" y="402"/>
                      </a:lnTo>
                      <a:lnTo>
                        <a:pt x="1506" y="216"/>
                      </a:lnTo>
                      <a:lnTo>
                        <a:pt x="1524" y="66"/>
                      </a:lnTo>
                      <a:lnTo>
                        <a:pt x="1542" y="0"/>
                      </a:lnTo>
                      <a:lnTo>
                        <a:pt x="1566" y="30"/>
                      </a:lnTo>
                      <a:lnTo>
                        <a:pt x="1584" y="48"/>
                      </a:lnTo>
                      <a:lnTo>
                        <a:pt x="1602" y="198"/>
                      </a:lnTo>
                      <a:lnTo>
                        <a:pt x="1626" y="120"/>
                      </a:lnTo>
                      <a:lnTo>
                        <a:pt x="1644" y="72"/>
                      </a:lnTo>
                      <a:lnTo>
                        <a:pt x="1662" y="78"/>
                      </a:lnTo>
                      <a:lnTo>
                        <a:pt x="1680" y="84"/>
                      </a:lnTo>
                      <a:lnTo>
                        <a:pt x="1704" y="18"/>
                      </a:lnTo>
                      <a:lnTo>
                        <a:pt x="1722" y="1002"/>
                      </a:lnTo>
                      <a:lnTo>
                        <a:pt x="1740" y="138"/>
                      </a:lnTo>
                      <a:lnTo>
                        <a:pt x="1764" y="138"/>
                      </a:lnTo>
                      <a:lnTo>
                        <a:pt x="1782" y="18"/>
                      </a:lnTo>
                      <a:lnTo>
                        <a:pt x="1800" y="228"/>
                      </a:lnTo>
                      <a:lnTo>
                        <a:pt x="1824" y="132"/>
                      </a:lnTo>
                      <a:lnTo>
                        <a:pt x="1842" y="192"/>
                      </a:lnTo>
                      <a:lnTo>
                        <a:pt x="1860" y="198"/>
                      </a:lnTo>
                      <a:lnTo>
                        <a:pt x="1878" y="36"/>
                      </a:lnTo>
                      <a:lnTo>
                        <a:pt x="1902" y="36"/>
                      </a:lnTo>
                      <a:lnTo>
                        <a:pt x="1920" y="210"/>
                      </a:lnTo>
                      <a:lnTo>
                        <a:pt x="1938" y="36"/>
                      </a:lnTo>
                      <a:lnTo>
                        <a:pt x="1962" y="60"/>
                      </a:lnTo>
                      <a:lnTo>
                        <a:pt x="1980" y="36"/>
                      </a:lnTo>
                      <a:lnTo>
                        <a:pt x="1998" y="18"/>
                      </a:lnTo>
                      <a:lnTo>
                        <a:pt x="2022" y="18"/>
                      </a:lnTo>
                      <a:lnTo>
                        <a:pt x="2040" y="162"/>
                      </a:lnTo>
                      <a:lnTo>
                        <a:pt x="2058" y="18"/>
                      </a:lnTo>
                      <a:lnTo>
                        <a:pt x="2076" y="18"/>
                      </a:lnTo>
                      <a:lnTo>
                        <a:pt x="2100" y="48"/>
                      </a:lnTo>
                      <a:lnTo>
                        <a:pt x="2118" y="156"/>
                      </a:lnTo>
                      <a:lnTo>
                        <a:pt x="2136" y="120"/>
                      </a:lnTo>
                      <a:lnTo>
                        <a:pt x="2160" y="114"/>
                      </a:lnTo>
                      <a:lnTo>
                        <a:pt x="2178" y="96"/>
                      </a:lnTo>
                      <a:lnTo>
                        <a:pt x="2196" y="216"/>
                      </a:lnTo>
                      <a:lnTo>
                        <a:pt x="2220" y="162"/>
                      </a:lnTo>
                      <a:lnTo>
                        <a:pt x="2238" y="204"/>
                      </a:lnTo>
                      <a:lnTo>
                        <a:pt x="2256" y="120"/>
                      </a:lnTo>
                      <a:lnTo>
                        <a:pt x="2274" y="96"/>
                      </a:lnTo>
                      <a:lnTo>
                        <a:pt x="2298" y="30"/>
                      </a:lnTo>
                      <a:lnTo>
                        <a:pt x="2316" y="336"/>
                      </a:lnTo>
                      <a:lnTo>
                        <a:pt x="2334" y="270"/>
                      </a:lnTo>
                      <a:lnTo>
                        <a:pt x="2358" y="234"/>
                      </a:lnTo>
                      <a:lnTo>
                        <a:pt x="2376" y="174"/>
                      </a:lnTo>
                      <a:lnTo>
                        <a:pt x="2394" y="78"/>
                      </a:lnTo>
                      <a:lnTo>
                        <a:pt x="2418" y="78"/>
                      </a:lnTo>
                    </a:path>
                  </a:pathLst>
                </a:custGeom>
                <a:noFill/>
                <a:ln w="28575">
                  <a:solidFill>
                    <a:schemeClr val="accent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ea typeface="Malgun Gothic" panose="020B0503020000020004" pitchFamily="34" charset="-127"/>
                  </a:endParaRPr>
                </a:p>
              </p:txBody>
            </p:sp>
          </p:grpSp>
        </p:grpSp>
        <p:sp>
          <p:nvSpPr>
            <p:cNvPr id="67" name="TextBox 66"/>
            <p:cNvSpPr txBox="1"/>
            <p:nvPr/>
          </p:nvSpPr>
          <p:spPr>
            <a:xfrm>
              <a:off x="5544000" y="6912000"/>
              <a:ext cx="792000" cy="432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ko-KR" altLang="en-US" sz="2400" dirty="0">
                  <a:ea typeface="Malgun Gothic" panose="020B0503020000020004" pitchFamily="34" charset="-127"/>
                </a:rPr>
                <a:t>세대</a:t>
              </a:r>
              <a:endParaRPr lang="en-US" altLang="ko-KR" sz="2400" dirty="0">
                <a:ea typeface="Malgun Gothic" panose="020B0503020000020004" pitchFamily="34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00000" y="3780000"/>
              <a:ext cx="432000" cy="1008000"/>
            </a:xfrm>
            <a:prstGeom prst="rect">
              <a:avLst/>
            </a:prstGeom>
            <a:noFill/>
          </p:spPr>
          <p:txBody>
            <a:bodyPr vert="vert270" wrap="none" lIns="0" tIns="0" rIns="0" bIns="0" rtlCol="0" anchor="ctr" anchorCtr="0">
              <a:noAutofit/>
            </a:bodyPr>
            <a:lstStyle/>
            <a:p>
              <a:pPr algn="ctr"/>
              <a:r>
                <a:rPr lang="ko-KR" altLang="en-US" sz="2400" dirty="0">
                  <a:ea typeface="Malgun Gothic" panose="020B0503020000020004" pitchFamily="34" charset="-127"/>
                </a:rPr>
                <a:t>적합도</a:t>
              </a:r>
              <a:endParaRPr lang="en-US" altLang="ko-KR" sz="2400" dirty="0">
                <a:ea typeface="Malgun Gothic" panose="020B0503020000020004" pitchFamily="34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920000" y="5472000"/>
              <a:ext cx="1656000" cy="64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ko-KR" altLang="en-US" sz="2000" dirty="0">
                  <a:solidFill>
                    <a:schemeClr val="accent5"/>
                  </a:solidFill>
                  <a:ea typeface="Malgun Gothic" panose="020B0503020000020004" pitchFamily="34" charset="-127"/>
                </a:rPr>
                <a:t>분류기 유전자</a:t>
              </a:r>
              <a:endParaRPr lang="en-US" altLang="ko-KR" sz="2000" dirty="0">
                <a:solidFill>
                  <a:schemeClr val="accent5"/>
                </a:solidFill>
                <a:ea typeface="Malgun Gothic" panose="020B0503020000020004" pitchFamily="34" charset="-127"/>
              </a:endParaRPr>
            </a:p>
            <a:p>
              <a:pPr algn="ctr"/>
              <a:r>
                <a:rPr lang="ko-KR" altLang="en-US" sz="2000" dirty="0">
                  <a:solidFill>
                    <a:schemeClr val="accent6"/>
                  </a:solidFill>
                  <a:ea typeface="Malgun Gothic" panose="020B0503020000020004" pitchFamily="34" charset="-127"/>
                </a:rPr>
                <a:t>가중치 유전자</a:t>
              </a:r>
              <a:endParaRPr lang="en-US" altLang="ko-KR" sz="2000" dirty="0">
                <a:solidFill>
                  <a:schemeClr val="accent6"/>
                </a:solidFill>
                <a:ea typeface="Malgun Gothic" panose="020B05030200000200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724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미리보기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유전자 알고리즘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실험 </a:t>
            </a:r>
            <a:r>
              <a:rPr lang="en-US" altLang="ko-KR" dirty="0"/>
              <a:t>1. </a:t>
            </a:r>
            <a:r>
              <a:rPr lang="ko-KR" altLang="en-US" dirty="0"/>
              <a:t>도약안구운동 필터</a:t>
            </a:r>
            <a:endParaRPr lang="en-US" altLang="ko-KR" dirty="0"/>
          </a:p>
          <a:p>
            <a:pPr lvl="1"/>
            <a:r>
              <a:rPr lang="ko-KR" altLang="en-US" dirty="0"/>
              <a:t> 안전도</a:t>
            </a:r>
            <a:r>
              <a:rPr lang="en-US" altLang="ko-KR" dirty="0"/>
              <a:t>(</a:t>
            </a:r>
            <a:r>
              <a:rPr lang="en-US" altLang="ko-KR" dirty="0" err="1"/>
              <a:t>electrooculogram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 도약안구운동 시작 시점 측정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sz="22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r>
              <a:rPr lang="ko-KR" altLang="en-US" sz="22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개의 실수</a:t>
            </a:r>
            <a:r>
              <a:rPr lang="ko-KR" alt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 이루어진 </a:t>
            </a:r>
            <a:r>
              <a:rPr lang="en-US" altLang="ko-KR" dirty="0"/>
              <a:t>1</a:t>
            </a:r>
            <a:r>
              <a:rPr lang="ko-KR" altLang="en-US" dirty="0"/>
              <a:t>차원 필터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실험 </a:t>
            </a:r>
            <a:r>
              <a:rPr lang="en-US" altLang="ko-KR" dirty="0"/>
              <a:t>2. </a:t>
            </a:r>
            <a:r>
              <a:rPr lang="ko-KR" altLang="en-US" dirty="0"/>
              <a:t>신경생리신호 분류기</a:t>
            </a:r>
            <a:r>
              <a:rPr lang="en-US" altLang="ko-KR" dirty="0"/>
              <a:t>(classifier)</a:t>
            </a:r>
          </a:p>
          <a:p>
            <a:pPr lvl="1"/>
            <a:r>
              <a:rPr lang="ko-KR" altLang="en-US" dirty="0"/>
              <a:t> </a:t>
            </a:r>
            <a:r>
              <a:rPr lang="ko-KR" altLang="en-US" dirty="0" err="1"/>
              <a:t>경막하</a:t>
            </a:r>
            <a:r>
              <a:rPr lang="ko-KR" altLang="en-US" dirty="0"/>
              <a:t> 전극에서 측정한 신경생리신호</a:t>
            </a:r>
            <a:endParaRPr lang="en-US" altLang="ko-KR" dirty="0"/>
          </a:p>
          <a:p>
            <a:pPr lvl="1"/>
            <a:r>
              <a:rPr lang="ko-KR" altLang="en-US" dirty="0"/>
              <a:t> 피험자에게 제시된 이미지 카테고리 분류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ko-KR" alt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벡터의 </a:t>
            </a:r>
            <a:r>
              <a:rPr lang="ko-KR" altLang="en-US" sz="22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내적 합</a:t>
            </a:r>
            <a:r>
              <a:rPr lang="ko-KR" alt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사용하는 </a:t>
            </a:r>
            <a:r>
              <a:rPr lang="ko-KR" altLang="en-US" dirty="0"/>
              <a:t>단순한 분류기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301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608001" y="4176000"/>
            <a:ext cx="6264000" cy="3672510"/>
            <a:chOff x="4608000" y="4176000"/>
            <a:chExt cx="6264000" cy="3672510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4608000" y="5760580"/>
              <a:ext cx="6264000" cy="2087929"/>
            </a:xfrm>
            <a:prstGeom prst="roundRect">
              <a:avLst>
                <a:gd name="adj" fmla="val 83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7128000" y="4176000"/>
              <a:ext cx="3744000" cy="3672510"/>
            </a:xfrm>
            <a:prstGeom prst="roundRect">
              <a:avLst>
                <a:gd name="adj" fmla="val 421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Malgun Gothic" panose="020B0503020000020004" pitchFamily="34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유전자 알고리즘 </a:t>
            </a:r>
            <a:r>
              <a:rPr lang="en-US" altLang="ko-KR" dirty="0"/>
              <a:t>/ </a:t>
            </a:r>
            <a:r>
              <a:rPr lang="ko-KR" altLang="en-US" dirty="0"/>
              <a:t>진화 연산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12000" y="1296001"/>
            <a:ext cx="5256000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a typeface="Malgun Gothic" panose="020B0503020000020004" pitchFamily="34" charset="-127"/>
              </a:rPr>
              <a:t>생명체의 진화 과정을 모방한 </a:t>
            </a:r>
            <a:r>
              <a:rPr lang="ko-KR" altLang="en-US" sz="2400" dirty="0">
                <a:ea typeface="Malgun Gothic" panose="020B0503020000020004" pitchFamily="34" charset="-127"/>
              </a:rPr>
              <a:t>문제해결 방법</a:t>
            </a:r>
            <a:endParaRPr lang="en-US" altLang="ko-KR" sz="2400" dirty="0">
              <a:ea typeface="Malgun Gothic" panose="020B0503020000020004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001" y="1728000"/>
            <a:ext cx="4103999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ko-KR" altLang="en-US" sz="2400" dirty="0">
                <a:ea typeface="Malgun Gothic" panose="020B0503020000020004" pitchFamily="34" charset="-127"/>
              </a:rPr>
              <a:t>문제의 해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a typeface="Malgun Gothic" panose="020B0503020000020004" pitchFamily="34" charset="-127"/>
              </a:rPr>
              <a:t>를 유전자의 형태로 표현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ea typeface="Malgun Gothic" panose="020B0503020000020004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732000" y="936000"/>
            <a:ext cx="10080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7740000" y="936001"/>
            <a:ext cx="0" cy="36000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628000" y="936000"/>
            <a:ext cx="151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4140000" y="936001"/>
            <a:ext cx="0" cy="79200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814280"/>
              </p:ext>
            </p:extLst>
          </p:nvPr>
        </p:nvGraphicFramePr>
        <p:xfrm>
          <a:off x="719812" y="2808001"/>
          <a:ext cx="2736378" cy="29671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2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126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2000" b="0" baseline="0" dirty="0">
                          <a:ea typeface="Malgun Gothic" panose="020B0503020000020004" pitchFamily="34" charset="-127"/>
                        </a:rPr>
                        <a:t>갑</a:t>
                      </a:r>
                      <a:endParaRPr lang="en-US" altLang="ko-KR" sz="2000" b="0" baseline="0" dirty="0">
                        <a:ea typeface="Malgun Gothic" panose="020B0503020000020004" pitchFamily="34" charset="-127"/>
                      </a:endParaRPr>
                    </a:p>
                    <a:p>
                      <a:pPr algn="ctr" latinLnBrk="1"/>
                      <a:endParaRPr lang="en-US" altLang="ko-KR" sz="800" b="0" baseline="0" dirty="0">
                        <a:ea typeface="Malgun Gothic" panose="020B0503020000020004" pitchFamily="34" charset="-127"/>
                      </a:endParaRPr>
                    </a:p>
                    <a:p>
                      <a:pPr algn="l" latinLnBrk="1"/>
                      <a:r>
                        <a:rPr lang="ko-KR" altLang="en-US" sz="2000" b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a typeface="Malgun Gothic" panose="020B0503020000020004" pitchFamily="34" charset="-127"/>
                        </a:rPr>
                        <a:t>을</a:t>
                      </a:r>
                      <a:endParaRPr lang="en-US" altLang="ko-KR" sz="2000" b="0" dirty="0">
                        <a:solidFill>
                          <a:schemeClr val="bg1">
                            <a:lumMod val="50000"/>
                          </a:schemeClr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ea typeface="Malgun Gothic" panose="020B0503020000020004" pitchFamily="34" charset="-127"/>
                        </a:rPr>
                        <a:t>협력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ea typeface="Malgun Gothic" panose="020B0503020000020004" pitchFamily="34" charset="-127"/>
                        </a:rPr>
                        <a:t>배반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2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a typeface="Malgun Gothic" panose="020B0503020000020004" pitchFamily="34" charset="-127"/>
                        </a:rPr>
                        <a:t>협력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b="0" dirty="0">
                          <a:ea typeface="Malgun Gothic" panose="020B0503020000020004" pitchFamily="34" charset="-127"/>
                        </a:rPr>
                        <a:t>1</a:t>
                      </a:r>
                      <a:r>
                        <a:rPr lang="ko-KR" altLang="en-US" sz="2000" b="0" dirty="0">
                          <a:ea typeface="Malgun Gothic" panose="020B0503020000020004" pitchFamily="34" charset="-127"/>
                        </a:rPr>
                        <a:t>년</a:t>
                      </a:r>
                      <a:endParaRPr lang="en-US" altLang="ko-KR" sz="2000" b="0" dirty="0">
                        <a:ea typeface="Malgun Gothic" panose="020B0503020000020004" pitchFamily="34" charset="-127"/>
                      </a:endParaRPr>
                    </a:p>
                    <a:p>
                      <a:pPr algn="ctr" latinLnBrk="1"/>
                      <a:endParaRPr lang="en-US" altLang="ko-KR" sz="800" b="0" dirty="0">
                        <a:ea typeface="Malgun Gothic" panose="020B0503020000020004" pitchFamily="34" charset="-127"/>
                      </a:endParaRPr>
                    </a:p>
                    <a:p>
                      <a:pPr algn="l" latinLnBrk="1"/>
                      <a:r>
                        <a:rPr lang="en-US" altLang="ko-KR" sz="20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a typeface="Malgun Gothic" panose="020B0503020000020004" pitchFamily="34" charset="-127"/>
                        </a:rPr>
                        <a:t>1</a:t>
                      </a:r>
                      <a:r>
                        <a:rPr lang="ko-KR" altLang="en-US" sz="20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a typeface="Malgun Gothic" panose="020B0503020000020004" pitchFamily="34" charset="-127"/>
                        </a:rPr>
                        <a:t>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ea typeface="Malgun Gothic" panose="020B0503020000020004" pitchFamily="34" charset="-127"/>
                        </a:rPr>
                        <a:t>       ∙</a:t>
                      </a:r>
                    </a:p>
                    <a:p>
                      <a:pPr algn="ctr" latinLnBrk="1"/>
                      <a:endParaRPr lang="en-US" altLang="ko-KR" sz="800" b="0" dirty="0">
                        <a:ea typeface="Malgun Gothic" panose="020B0503020000020004" pitchFamily="34" charset="-127"/>
                      </a:endParaRPr>
                    </a:p>
                    <a:p>
                      <a:pPr algn="l" latinLnBrk="1"/>
                      <a:r>
                        <a:rPr lang="en-US" altLang="ko-KR" sz="20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a typeface="Malgun Gothic" panose="020B0503020000020004" pitchFamily="34" charset="-127"/>
                        </a:rPr>
                        <a:t>5</a:t>
                      </a:r>
                      <a:r>
                        <a:rPr lang="ko-KR" altLang="en-US" sz="20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a typeface="Malgun Gothic" panose="020B0503020000020004" pitchFamily="34" charset="-127"/>
                        </a:rPr>
                        <a:t>년</a:t>
                      </a:r>
                      <a:endParaRPr lang="en-US" altLang="ko-KR" sz="2000" b="0" dirty="0">
                        <a:solidFill>
                          <a:schemeClr val="bg1">
                            <a:lumMod val="50000"/>
                          </a:schemeClr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2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a typeface="Malgun Gothic" panose="020B0503020000020004" pitchFamily="34" charset="-127"/>
                        </a:rPr>
                        <a:t>배반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b="0" dirty="0">
                          <a:ea typeface="Malgun Gothic" panose="020B0503020000020004" pitchFamily="34" charset="-127"/>
                        </a:rPr>
                        <a:t>5</a:t>
                      </a:r>
                      <a:r>
                        <a:rPr lang="ko-KR" altLang="en-US" sz="2000" b="0" dirty="0">
                          <a:ea typeface="Malgun Gothic" panose="020B0503020000020004" pitchFamily="34" charset="-127"/>
                        </a:rPr>
                        <a:t>년</a:t>
                      </a:r>
                      <a:endParaRPr lang="en-US" altLang="ko-KR" sz="2000" b="0" dirty="0">
                        <a:ea typeface="Malgun Gothic" panose="020B0503020000020004" pitchFamily="34" charset="-127"/>
                      </a:endParaRPr>
                    </a:p>
                    <a:p>
                      <a:pPr algn="ctr" latinLnBrk="1"/>
                      <a:endParaRPr lang="en-US" altLang="ko-KR" sz="800" b="0" dirty="0">
                        <a:ea typeface="Malgun Gothic" panose="020B0503020000020004" pitchFamily="34" charset="-127"/>
                      </a:endParaRPr>
                    </a:p>
                    <a:p>
                      <a:pPr algn="l" latinLnBrk="1"/>
                      <a:r>
                        <a:rPr lang="en-US" altLang="ko-KR" sz="20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a typeface="Malgun Gothic" panose="020B0503020000020004" pitchFamily="34" charset="-127"/>
                        </a:rPr>
                        <a:t>   ∙</a:t>
                      </a:r>
                      <a:endParaRPr lang="ko-KR" altLang="en-US" sz="2000" b="0" dirty="0">
                        <a:solidFill>
                          <a:schemeClr val="bg1">
                            <a:lumMod val="50000"/>
                          </a:schemeClr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b="0" dirty="0">
                          <a:ea typeface="Malgun Gothic" panose="020B0503020000020004" pitchFamily="34" charset="-127"/>
                        </a:rPr>
                        <a:t>3</a:t>
                      </a:r>
                      <a:r>
                        <a:rPr lang="ko-KR" altLang="en-US" sz="2000" b="0" dirty="0">
                          <a:ea typeface="Malgun Gothic" panose="020B0503020000020004" pitchFamily="34" charset="-127"/>
                        </a:rPr>
                        <a:t>년</a:t>
                      </a:r>
                      <a:endParaRPr lang="en-US" altLang="ko-KR" sz="2000" b="0" dirty="0">
                        <a:ea typeface="Malgun Gothic" panose="020B0503020000020004" pitchFamily="34" charset="-127"/>
                      </a:endParaRPr>
                    </a:p>
                    <a:p>
                      <a:pPr algn="ctr" latinLnBrk="1"/>
                      <a:endParaRPr lang="en-US" altLang="ko-KR" sz="800" b="0" dirty="0">
                        <a:ea typeface="Malgun Gothic" panose="020B0503020000020004" pitchFamily="34" charset="-127"/>
                      </a:endParaRPr>
                    </a:p>
                    <a:p>
                      <a:pPr algn="l" latinLnBrk="1"/>
                      <a:r>
                        <a:rPr lang="en-US" altLang="ko-KR" sz="20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a typeface="Malgun Gothic" panose="020B0503020000020004" pitchFamily="34" charset="-127"/>
                        </a:rPr>
                        <a:t>3</a:t>
                      </a:r>
                      <a:r>
                        <a:rPr lang="ko-KR" altLang="en-US" sz="20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a typeface="Malgun Gothic" panose="020B0503020000020004" pitchFamily="34" charset="-127"/>
                        </a:rPr>
                        <a:t>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20001" y="5688000"/>
            <a:ext cx="3600000" cy="100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ko-KR" sz="2000" dirty="0">
                <a:ea typeface="Malgun Gothic" panose="020B0503020000020004" pitchFamily="34" charset="-127"/>
                <a:sym typeface="Wingdings" pitchFamily="2" charset="2"/>
              </a:rPr>
              <a:t>Robert Axelrod</a:t>
            </a:r>
            <a:r>
              <a:rPr lang="ko-KR" altLang="en-US" sz="2000" dirty="0">
                <a:ea typeface="Malgun Gothic" panose="020B0503020000020004" pitchFamily="34" charset="-127"/>
                <a:sym typeface="Wingdings" pitchFamily="2" charset="2"/>
              </a:rPr>
              <a:t>의 실험</a:t>
            </a:r>
            <a:endParaRPr lang="en-US" altLang="ko-KR" sz="2000" dirty="0">
              <a:ea typeface="Malgun Gothic" panose="020B0503020000020004" pitchFamily="34" charset="-127"/>
              <a:sym typeface="Wingdings" pitchFamily="2" charset="2"/>
            </a:endParaRPr>
          </a:p>
          <a:p>
            <a:r>
              <a:rPr lang="en-US" altLang="ko-KR" sz="2000" dirty="0">
                <a:ea typeface="Malgun Gothic" panose="020B0503020000020004" pitchFamily="34" charset="-127"/>
                <a:sym typeface="Wingdings" pitchFamily="2" charset="2"/>
              </a:rPr>
              <a:t> Tit for Tat </a:t>
            </a:r>
            <a:r>
              <a:rPr lang="ko-KR" altLang="en-US" sz="2000" dirty="0">
                <a:ea typeface="Malgun Gothic" panose="020B0503020000020004" pitchFamily="34" charset="-127"/>
                <a:sym typeface="Wingdings" pitchFamily="2" charset="2"/>
              </a:rPr>
              <a:t>전략</a:t>
            </a:r>
            <a:r>
              <a:rPr lang="en-US" altLang="ko-KR" sz="1600" dirty="0">
                <a:ea typeface="Malgun Gothic" panose="020B0503020000020004" pitchFamily="34" charset="-127"/>
                <a:sym typeface="Wingdings" pitchFamily="2" charset="2"/>
              </a:rPr>
              <a:t>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Malgun Gothic" panose="020B0503020000020004" pitchFamily="34" charset="-127"/>
              </a:rPr>
              <a:t>최초 한번은 협력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ea typeface="Malgun Gothic" panose="020B0503020000020004" pitchFamily="34" charset="-127"/>
              </a:rPr>
              <a:t>,</a:t>
            </a:r>
          </a:p>
          <a:p>
            <a:pPr marL="358775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Malgun Gothic" panose="020B0503020000020004" pitchFamily="34" charset="-127"/>
              </a:rPr>
              <a:t>이후 상대방의 이전 전략을 따라 함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ea typeface="Malgun Gothic" panose="020B0503020000020004" pitchFamily="34" charset="-127"/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642218"/>
              </p:ext>
            </p:extLst>
          </p:nvPr>
        </p:nvGraphicFramePr>
        <p:xfrm>
          <a:off x="4320000" y="3024001"/>
          <a:ext cx="2305356" cy="26744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146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b="0" dirty="0">
                          <a:ea typeface="Malgun Gothic" panose="020B0503020000020004" pitchFamily="34" charset="-127"/>
                        </a:rPr>
                        <a:t>나</a:t>
                      </a:r>
                      <a:endParaRPr lang="en-US" altLang="ko-KR" sz="1600" b="0" dirty="0">
                        <a:ea typeface="Malgun Gothic" panose="020B0503020000020004" pitchFamily="34" charset="-127"/>
                      </a:endParaRPr>
                    </a:p>
                    <a:p>
                      <a:pPr algn="ctr" latinLnBrk="1"/>
                      <a:endParaRPr lang="en-US" altLang="ko-KR" sz="800" b="0" dirty="0">
                        <a:ea typeface="Malgun Gothic" panose="020B0503020000020004" pitchFamily="34" charset="-127"/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ea typeface="Malgun Gothic" panose="020B0503020000020004" pitchFamily="34" charset="-127"/>
                        </a:rPr>
                        <a:t>상대</a:t>
                      </a:r>
                      <a:endParaRPr lang="ko-KR" altLang="en-US" sz="1100" b="0" dirty="0"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ea typeface="Malgun Gothic" panose="020B0503020000020004" pitchFamily="34" charset="-127"/>
                        </a:rPr>
                        <a:t>협력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ea typeface="Malgun Gothic" panose="020B0503020000020004" pitchFamily="34" charset="-127"/>
                        </a:rPr>
                        <a:t>배반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1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ea typeface="Malgun Gothic" panose="020B0503020000020004" pitchFamily="34" charset="-127"/>
                        </a:rPr>
                        <a:t>협력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ea typeface="Malgun Gothic" panose="020B0503020000020004" pitchFamily="34" charset="-127"/>
                        </a:rPr>
                        <a:t>1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a typeface="Malgun Gothic" panose="020B0503020000020004" pitchFamily="34" charset="-127"/>
                        </a:rPr>
                        <a:t>협력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ea typeface="Malgun Gothic" panose="020B0503020000020004" pitchFamily="34" charset="-127"/>
                        </a:rPr>
                        <a:t>1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a typeface="Malgun Gothic" panose="020B0503020000020004" pitchFamily="34" charset="-127"/>
                        </a:rPr>
                        <a:t>협력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ea typeface="Malgun Gothic" panose="020B0503020000020004" pitchFamily="34" charset="-127"/>
                        </a:rPr>
                        <a:t>배반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en-US" altLang="ko-KR" sz="1400" b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400" b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a typeface="Malgun Gothic" panose="020B0503020000020004" pitchFamily="34" charset="-127"/>
                        </a:rPr>
                        <a:t>배반</a:t>
                      </a:r>
                      <a:endParaRPr lang="ko-KR" alt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a typeface="Malgun Gothic" panose="020B0503020000020004" pitchFamily="34" charset="-127"/>
                        </a:rPr>
                        <a:t>배반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320001" y="2376000"/>
            <a:ext cx="2303999" cy="648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ko-KR" altLang="en-US" sz="1400" dirty="0">
                <a:ea typeface="Malgun Gothic" panose="020B0503020000020004" pitchFamily="34" charset="-127"/>
              </a:rPr>
              <a:t>이전 턴의 전략에</a:t>
            </a:r>
            <a:r>
              <a:rPr lang="en-US" altLang="ko-KR" sz="1400" dirty="0"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ea typeface="Malgun Gothic" panose="020B0503020000020004" pitchFamily="34" charset="-127"/>
              </a:rPr>
              <a:t>따른</a:t>
            </a:r>
            <a:br>
              <a:rPr lang="en-US" altLang="ko-KR" sz="1400" dirty="0">
                <a:ea typeface="Malgun Gothic" panose="020B0503020000020004" pitchFamily="34" charset="-127"/>
              </a:rPr>
            </a:br>
            <a:r>
              <a:rPr lang="ko-KR" altLang="en-US" sz="2500" dirty="0">
                <a:ea typeface="Malgun Gothic" panose="020B0503020000020004" pitchFamily="34" charset="-127"/>
              </a:rPr>
              <a:t>다음 턴 전략</a:t>
            </a:r>
            <a:endParaRPr lang="en-US" altLang="ko-KR" sz="2500" dirty="0">
              <a:ea typeface="Malgun Gothic" panose="020B0503020000020004" pitchFamily="34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963415"/>
              </p:ext>
            </p:extLst>
          </p:nvPr>
        </p:nvGraphicFramePr>
        <p:xfrm>
          <a:off x="7200000" y="3024001"/>
          <a:ext cx="3600495" cy="720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0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1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1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1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0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0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200000" y="2592000"/>
            <a:ext cx="1800000" cy="432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ko-KR" altLang="en-US" sz="2500" dirty="0">
                <a:ea typeface="Malgun Gothic" panose="020B0503020000020004" pitchFamily="34" charset="-127"/>
              </a:rPr>
              <a:t>전략 유전자</a:t>
            </a:r>
            <a:endParaRPr lang="en-US" altLang="ko-KR" sz="2500" dirty="0">
              <a:ea typeface="Malgun Gothic" panose="020B0503020000020004" pitchFamily="34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120631"/>
              </p:ext>
            </p:extLst>
          </p:nvPr>
        </p:nvGraphicFramePr>
        <p:xfrm>
          <a:off x="7560001" y="4678647"/>
          <a:ext cx="2160000" cy="432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248886"/>
              </p:ext>
            </p:extLst>
          </p:nvPr>
        </p:nvGraphicFramePr>
        <p:xfrm>
          <a:off x="7560001" y="5184001"/>
          <a:ext cx="2160000" cy="432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551237"/>
              </p:ext>
            </p:extLst>
          </p:nvPr>
        </p:nvGraphicFramePr>
        <p:xfrm>
          <a:off x="8352000" y="5904000"/>
          <a:ext cx="2160000" cy="432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637697"/>
              </p:ext>
            </p:extLst>
          </p:nvPr>
        </p:nvGraphicFramePr>
        <p:xfrm>
          <a:off x="8352000" y="6408001"/>
          <a:ext cx="2160000" cy="432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588487"/>
              </p:ext>
            </p:extLst>
          </p:nvPr>
        </p:nvGraphicFramePr>
        <p:xfrm>
          <a:off x="8352000" y="7128001"/>
          <a:ext cx="2160000" cy="432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488001" y="6192001"/>
            <a:ext cx="719999" cy="28804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ko-KR" altLang="en-US" sz="1800" dirty="0">
                <a:ea typeface="Malgun Gothic" panose="020B0503020000020004" pitchFamily="34" charset="-127"/>
              </a:rPr>
              <a:t>교차</a:t>
            </a:r>
            <a:endParaRPr lang="en-US" altLang="ko-KR" sz="1800" dirty="0">
              <a:ea typeface="Malgun Gothic" panose="020B0503020000020004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28000" y="7200000"/>
            <a:ext cx="1080000" cy="28804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ko-KR" altLang="en-US" sz="1800" dirty="0">
                <a:ea typeface="Malgun Gothic" panose="020B0503020000020004" pitchFamily="34" charset="-127"/>
              </a:rPr>
              <a:t>돌연변이</a:t>
            </a:r>
            <a:endParaRPr lang="en-US" altLang="ko-KR" sz="1400" dirty="0">
              <a:ea typeface="Malgun Gothic" panose="020B0503020000020004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48001" y="3745382"/>
            <a:ext cx="1224000" cy="28804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Malgun Gothic" panose="020B0503020000020004" pitchFamily="34" charset="-127"/>
              </a:rPr>
              <a:t>처음 턴 전략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ea typeface="Malgun Gothic" panose="020B0503020000020004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9809" y="2376001"/>
            <a:ext cx="2736000" cy="432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ko-KR" altLang="en-US" sz="2500" dirty="0">
                <a:ea typeface="Malgun Gothic" panose="020B0503020000020004" pitchFamily="34" charset="-127"/>
              </a:rPr>
              <a:t>죄수의 딜레마</a:t>
            </a:r>
            <a:endParaRPr lang="en-US" altLang="ko-KR" sz="2500" dirty="0">
              <a:ea typeface="Malgun Gothic" panose="020B0503020000020004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96001" y="6120021"/>
            <a:ext cx="2447999" cy="432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ko-KR" altLang="en-US" sz="2600" dirty="0">
                <a:ea typeface="Malgun Gothic" panose="020B0503020000020004" pitchFamily="34" charset="-127"/>
              </a:rPr>
              <a:t>유전자 알고리즘</a:t>
            </a:r>
            <a:endParaRPr lang="en-US" altLang="ko-KR" sz="2600" dirty="0">
              <a:ea typeface="Malgun Gothic" panose="020B0503020000020004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64000" y="4968472"/>
            <a:ext cx="719999" cy="28804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ko-KR" altLang="en-US" sz="1800" dirty="0">
                <a:ea typeface="Malgun Gothic" panose="020B0503020000020004" pitchFamily="34" charset="-127"/>
              </a:rPr>
              <a:t>선택</a:t>
            </a:r>
            <a:endParaRPr lang="en-US" altLang="ko-KR" sz="1800" dirty="0">
              <a:ea typeface="Malgun Gothic" panose="020B0503020000020004" pitchFamily="34" charset="-127"/>
            </a:endParaRPr>
          </a:p>
        </p:txBody>
      </p:sp>
      <p:sp>
        <p:nvSpPr>
          <p:cNvPr id="22" name="순서도: 자기 디스크 21"/>
          <p:cNvSpPr/>
          <p:nvPr/>
        </p:nvSpPr>
        <p:spPr>
          <a:xfrm>
            <a:off x="9432001" y="3600000"/>
            <a:ext cx="1512000" cy="86400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72000" rIns="0" bIns="0" rtlCol="0" anchor="ctr"/>
          <a:lstStyle/>
          <a:p>
            <a:pPr algn="ctr"/>
            <a:r>
              <a:rPr lang="ko-KR" altLang="en-US" sz="2000" dirty="0">
                <a:ea typeface="Malgun Gothic" panose="020B0503020000020004" pitchFamily="34" charset="-127"/>
              </a:rPr>
              <a:t>세대</a:t>
            </a:r>
          </a:p>
        </p:txBody>
      </p:sp>
    </p:spTree>
    <p:extLst>
      <p:ext uri="{BB962C8B-B14F-4D97-AF65-F5344CB8AC3E}">
        <p14:creationId xmlns:p14="http://schemas.microsoft.com/office/powerpoint/2010/main" val="379358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720000" y="5220000"/>
            <a:ext cx="6480000" cy="1008000"/>
          </a:xfrm>
          <a:prstGeom prst="roundRect">
            <a:avLst>
              <a:gd name="adj" fmla="val 50000"/>
            </a:avLst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3600" dirty="0">
                <a:ea typeface="Malgun Gothic" panose="020B0503020000020004" pitchFamily="34" charset="-127"/>
              </a:rPr>
              <a:t>더 좋은 해를 찾을 수 있다</a:t>
            </a:r>
            <a:r>
              <a:rPr lang="en-US" altLang="ko-KR" sz="3600" dirty="0">
                <a:ea typeface="Malgun Gothic" panose="020B0503020000020004" pitchFamily="34" charset="-127"/>
              </a:rPr>
              <a:t>.</a:t>
            </a:r>
            <a:endParaRPr lang="ko-KR" altLang="en-US" sz="3600" dirty="0">
              <a:ea typeface="Malgun Gothic" panose="020B0503020000020004" pitchFamily="34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192001" y="1980001"/>
            <a:ext cx="4680000" cy="1008000"/>
          </a:xfrm>
          <a:prstGeom prst="roundRect">
            <a:avLst>
              <a:gd name="adj" fmla="val 50000"/>
            </a:avLst>
          </a:prstGeom>
          <a:ln w="571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360000" bIns="0" rtlCol="0" anchor="ctr"/>
          <a:lstStyle/>
          <a:p>
            <a:pPr algn="r"/>
            <a:r>
              <a:rPr lang="en-US" altLang="ko-KR" sz="3600" dirty="0">
                <a:solidFill>
                  <a:srgbClr val="C00000"/>
                </a:solidFill>
                <a:ea typeface="Malgun Gothic" panose="020B0503020000020004" pitchFamily="34" charset="-127"/>
                <a:sym typeface="Wingdings" pitchFamily="2" charset="2"/>
              </a:rPr>
              <a:t> </a:t>
            </a:r>
            <a:r>
              <a:rPr lang="ko-KR" altLang="en-US" sz="3600" dirty="0">
                <a:solidFill>
                  <a:srgbClr val="C00000"/>
                </a:solidFill>
                <a:ea typeface="Malgun Gothic" panose="020B0503020000020004" pitchFamily="34" charset="-127"/>
                <a:sym typeface="Wingdings" pitchFamily="2" charset="2"/>
              </a:rPr>
              <a:t>적합도 함수</a:t>
            </a:r>
            <a:endParaRPr lang="ko-KR" altLang="en-US" sz="3600" dirty="0">
              <a:solidFill>
                <a:srgbClr val="C00000"/>
              </a:solidFill>
              <a:ea typeface="Malgun Gothic" panose="020B0503020000020004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유전자 알고리즘</a:t>
            </a:r>
            <a:r>
              <a:rPr lang="en-US" altLang="ko-KR" dirty="0"/>
              <a:t>: </a:t>
            </a:r>
            <a:r>
              <a:rPr lang="ko-KR" altLang="en-US" dirty="0"/>
              <a:t>세 줄 요약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20000" y="1980001"/>
            <a:ext cx="6480000" cy="1008000"/>
          </a:xfrm>
          <a:prstGeom prst="roundRect">
            <a:avLst>
              <a:gd name="adj" fmla="val 50000"/>
            </a:avLst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3600" dirty="0">
                <a:ea typeface="Malgun Gothic" panose="020B0503020000020004" pitchFamily="34" charset="-127"/>
              </a:rPr>
              <a:t>좋은 해들을 찾아서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ea typeface="Malgun Gothic" panose="020B0503020000020004" pitchFamily="34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ea typeface="Malgun Gothic" panose="020B0503020000020004" pitchFamily="34" charset="-127"/>
              </a:rPr>
              <a:t>(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ea typeface="Malgun Gothic" panose="020B0503020000020004" pitchFamily="34" charset="-127"/>
              </a:rPr>
              <a:t>선택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ea typeface="Malgun Gothic" panose="020B0503020000020004" pitchFamily="34" charset="-127"/>
              </a:rPr>
              <a:t>)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  <a:ea typeface="Malgun Gothic" panose="020B0503020000020004" pitchFamily="34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20000" y="3600000"/>
            <a:ext cx="6480000" cy="1008000"/>
          </a:xfrm>
          <a:prstGeom prst="roundRect">
            <a:avLst>
              <a:gd name="adj" fmla="val 50000"/>
            </a:avLst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3600" dirty="0">
                <a:ea typeface="Malgun Gothic" panose="020B0503020000020004" pitchFamily="34" charset="-127"/>
              </a:rPr>
              <a:t>부분끼리 조합하면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ea typeface="Malgun Gothic" panose="020B0503020000020004" pitchFamily="34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ea typeface="Malgun Gothic" panose="020B0503020000020004" pitchFamily="34" charset="-127"/>
              </a:rPr>
              <a:t>(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ea typeface="Malgun Gothic" panose="020B0503020000020004" pitchFamily="34" charset="-127"/>
              </a:rPr>
              <a:t>교차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ea typeface="Malgun Gothic" panose="020B0503020000020004" pitchFamily="34" charset="-127"/>
              </a:rPr>
              <a:t>)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  <a:ea typeface="Malgun Gothic" panose="020B0503020000020004" pitchFamily="34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368427" y="2808171"/>
            <a:ext cx="19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368427" y="6048621"/>
            <a:ext cx="201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0" idx="3"/>
          </p:cNvCxnSpPr>
          <p:nvPr/>
        </p:nvCxnSpPr>
        <p:spPr>
          <a:xfrm flipV="1">
            <a:off x="7200000" y="2988001"/>
            <a:ext cx="1801487" cy="2735999"/>
          </a:xfrm>
          <a:prstGeom prst="bentConnector2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oval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00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</a:t>
            </a:r>
            <a:r>
              <a:rPr lang="en-US" altLang="ko-KR" dirty="0"/>
              <a:t>1. </a:t>
            </a:r>
            <a:r>
              <a:rPr lang="ko-KR" altLang="en-US" dirty="0"/>
              <a:t>도약안구운동 필터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729403" y="2160082"/>
            <a:ext cx="4031634" cy="4751529"/>
            <a:chOff x="936366" y="1440000"/>
            <a:chExt cx="4031634" cy="4751529"/>
          </a:xfrm>
        </p:grpSpPr>
        <p:grpSp>
          <p:nvGrpSpPr>
            <p:cNvPr id="25" name="그룹 24"/>
            <p:cNvGrpSpPr/>
            <p:nvPr/>
          </p:nvGrpSpPr>
          <p:grpSpPr>
            <a:xfrm>
              <a:off x="936367" y="2160081"/>
              <a:ext cx="2879845" cy="2304000"/>
              <a:chOff x="936367" y="2160081"/>
              <a:chExt cx="2879845" cy="2304000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936367" y="2160081"/>
                <a:ext cx="2160000" cy="1440000"/>
                <a:chOff x="936367" y="2160081"/>
                <a:chExt cx="2160000" cy="1440000"/>
              </a:xfrm>
            </p:grpSpPr>
            <p:sp>
              <p:nvSpPr>
                <p:cNvPr id="3" name="직사각형 2"/>
                <p:cNvSpPr/>
                <p:nvPr/>
              </p:nvSpPr>
              <p:spPr>
                <a:xfrm>
                  <a:off x="936367" y="2160081"/>
                  <a:ext cx="2160000" cy="144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ea typeface="Malgun Gothic" panose="020B0503020000020004" pitchFamily="34" charset="-127"/>
                  </a:endParaRPr>
                </a:p>
              </p:txBody>
            </p:sp>
            <p:grpSp>
              <p:nvGrpSpPr>
                <p:cNvPr id="8" name="그룹 7"/>
                <p:cNvGrpSpPr/>
                <p:nvPr/>
              </p:nvGrpSpPr>
              <p:grpSpPr>
                <a:xfrm>
                  <a:off x="1404000" y="2772000"/>
                  <a:ext cx="216000" cy="216000"/>
                  <a:chOff x="2016367" y="5112491"/>
                  <a:chExt cx="288190" cy="288000"/>
                </a:xfrm>
              </p:grpSpPr>
              <p:cxnSp>
                <p:nvCxnSpPr>
                  <p:cNvPr id="5" name="직선 연결선 4"/>
                  <p:cNvCxnSpPr/>
                  <p:nvPr/>
                </p:nvCxnSpPr>
                <p:spPr>
                  <a:xfrm>
                    <a:off x="2016367" y="5256511"/>
                    <a:ext cx="28819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직선 연결선 5"/>
                  <p:cNvCxnSpPr/>
                  <p:nvPr/>
                </p:nvCxnSpPr>
                <p:spPr>
                  <a:xfrm>
                    <a:off x="2160000" y="5112491"/>
                    <a:ext cx="0" cy="2880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" name="그룹 16"/>
              <p:cNvGrpSpPr/>
              <p:nvPr/>
            </p:nvGrpSpPr>
            <p:grpSpPr>
              <a:xfrm>
                <a:off x="1656212" y="3024081"/>
                <a:ext cx="2160000" cy="1440000"/>
                <a:chOff x="1656212" y="3024081"/>
                <a:chExt cx="2160000" cy="1440000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>
                  <a:off x="1656212" y="3024081"/>
                  <a:ext cx="2160000" cy="144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ea typeface="Malgun Gothic" panose="020B0503020000020004" pitchFamily="34" charset="-127"/>
                  </a:endParaRPr>
                </a:p>
              </p:txBody>
            </p:sp>
            <p:sp>
              <p:nvSpPr>
                <p:cNvPr id="14" name="타원 13"/>
                <p:cNvSpPr/>
                <p:nvPr/>
              </p:nvSpPr>
              <p:spPr>
                <a:xfrm>
                  <a:off x="3060000" y="356400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ea typeface="Malgun Gothic" panose="020B0503020000020004" pitchFamily="34" charset="-127"/>
                  </a:endParaRPr>
                </a:p>
              </p:txBody>
            </p:sp>
            <p:grpSp>
              <p:nvGrpSpPr>
                <p:cNvPr id="10" name="그룹 9"/>
                <p:cNvGrpSpPr/>
                <p:nvPr/>
              </p:nvGrpSpPr>
              <p:grpSpPr>
                <a:xfrm>
                  <a:off x="3132000" y="3636000"/>
                  <a:ext cx="216000" cy="216000"/>
                  <a:chOff x="2016367" y="5112491"/>
                  <a:chExt cx="288190" cy="288000"/>
                </a:xfrm>
              </p:grpSpPr>
              <p:cxnSp>
                <p:nvCxnSpPr>
                  <p:cNvPr id="11" name="직선 연결선 10"/>
                  <p:cNvCxnSpPr/>
                  <p:nvPr/>
                </p:nvCxnSpPr>
                <p:spPr>
                  <a:xfrm>
                    <a:off x="2016367" y="5256511"/>
                    <a:ext cx="288190" cy="0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직선 연결선 11"/>
                  <p:cNvCxnSpPr/>
                  <p:nvPr/>
                </p:nvCxnSpPr>
                <p:spPr>
                  <a:xfrm>
                    <a:off x="2160000" y="5112491"/>
                    <a:ext cx="0" cy="288000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1" name="그룹 30"/>
            <p:cNvGrpSpPr/>
            <p:nvPr/>
          </p:nvGrpSpPr>
          <p:grpSpPr>
            <a:xfrm>
              <a:off x="2016212" y="5148000"/>
              <a:ext cx="2951788" cy="1043529"/>
              <a:chOff x="2016212" y="4968471"/>
              <a:chExt cx="2951788" cy="1043529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2016212" y="4968471"/>
                <a:ext cx="720000" cy="756000"/>
                <a:chOff x="2880000" y="2461528"/>
                <a:chExt cx="530526" cy="567000"/>
              </a:xfrm>
            </p:grpSpPr>
            <p:sp>
              <p:nvSpPr>
                <p:cNvPr id="20" name="이등변 삼각형 19"/>
                <p:cNvSpPr/>
                <p:nvPr/>
              </p:nvSpPr>
              <p:spPr>
                <a:xfrm>
                  <a:off x="3092210" y="2461528"/>
                  <a:ext cx="106105" cy="81000"/>
                </a:xfrm>
                <a:prstGeom prst="triangl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ea typeface="Malgun Gothic" panose="020B0503020000020004" pitchFamily="34" charset="-127"/>
                  </a:endParaRPr>
                </a:p>
              </p:txBody>
            </p:sp>
            <p:sp>
              <p:nvSpPr>
                <p:cNvPr id="21" name="타원 20"/>
                <p:cNvSpPr/>
                <p:nvPr/>
              </p:nvSpPr>
              <p:spPr>
                <a:xfrm>
                  <a:off x="2880000" y="2529028"/>
                  <a:ext cx="530526" cy="499500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ea typeface="Malgun Gothic" panose="020B0503020000020004" pitchFamily="34" charset="-127"/>
                  </a:endParaRPr>
                </a:p>
              </p:txBody>
            </p:sp>
          </p:grpSp>
          <p:cxnSp>
            <p:nvCxnSpPr>
              <p:cNvPr id="23" name="직선 화살표 연결선 22"/>
              <p:cNvCxnSpPr/>
              <p:nvPr/>
            </p:nvCxnSpPr>
            <p:spPr>
              <a:xfrm>
                <a:off x="2159374" y="5796000"/>
                <a:ext cx="1080280" cy="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/>
              <p:cNvCxnSpPr/>
              <p:nvPr/>
            </p:nvCxnSpPr>
            <p:spPr>
              <a:xfrm>
                <a:off x="2160000" y="5220000"/>
                <a:ext cx="0" cy="57600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headEnd type="oval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/>
              <p:cNvCxnSpPr/>
              <p:nvPr/>
            </p:nvCxnSpPr>
            <p:spPr>
              <a:xfrm>
                <a:off x="2592000" y="5220000"/>
                <a:ext cx="0" cy="57600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headEnd type="oval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312000" y="5580000"/>
                <a:ext cx="1656000" cy="4320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ko-KR" altLang="en-US" sz="2400" dirty="0">
                    <a:solidFill>
                      <a:schemeClr val="tx2"/>
                    </a:solidFill>
                    <a:ea typeface="Malgun Gothic" panose="020B0503020000020004" pitchFamily="34" charset="-127"/>
                  </a:rPr>
                  <a:t>안전도 신호</a:t>
                </a:r>
                <a:endParaRPr lang="en-US" altLang="ko-KR" sz="2400" dirty="0">
                  <a:solidFill>
                    <a:schemeClr val="tx2"/>
                  </a:solidFill>
                  <a:ea typeface="Malgun Gothic" panose="020B0503020000020004" pitchFamily="34" charset="-127"/>
                </a:endParaRPr>
              </a:p>
            </p:txBody>
          </p:sp>
        </p:grpSp>
        <p:sp>
          <p:nvSpPr>
            <p:cNvPr id="813" name="TextBox 812"/>
            <p:cNvSpPr txBox="1"/>
            <p:nvPr/>
          </p:nvSpPr>
          <p:spPr>
            <a:xfrm>
              <a:off x="936366" y="1440000"/>
              <a:ext cx="2879845" cy="504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ko-KR" altLang="en-US" sz="2800" dirty="0">
                  <a:ea typeface="Malgun Gothic" panose="020B0503020000020004" pitchFamily="34" charset="-127"/>
                </a:rPr>
                <a:t>안전도 신호 측정</a:t>
              </a:r>
              <a:endParaRPr lang="en-US" altLang="ko-KR" sz="2800" dirty="0">
                <a:ea typeface="Malgun Gothic" panose="020B0503020000020004" pitchFamily="34" charset="-127"/>
              </a:endParaRPr>
            </a:p>
          </p:txBody>
        </p:sp>
      </p:grpSp>
      <p:grpSp>
        <p:nvGrpSpPr>
          <p:cNvPr id="529" name="그룹 528"/>
          <p:cNvGrpSpPr/>
          <p:nvPr/>
        </p:nvGrpSpPr>
        <p:grpSpPr>
          <a:xfrm>
            <a:off x="6481667" y="1944781"/>
            <a:ext cx="2880000" cy="1440000"/>
            <a:chOff x="5421313" y="2379663"/>
            <a:chExt cx="5667375" cy="4086225"/>
          </a:xfrm>
        </p:grpSpPr>
        <p:sp>
          <p:nvSpPr>
            <p:cNvPr id="530" name="Freeform 475"/>
            <p:cNvSpPr>
              <a:spLocks/>
            </p:cNvSpPr>
            <p:nvPr/>
          </p:nvSpPr>
          <p:spPr bwMode="auto">
            <a:xfrm>
              <a:off x="5421313" y="6199188"/>
              <a:ext cx="723900" cy="200025"/>
            </a:xfrm>
            <a:custGeom>
              <a:avLst/>
              <a:gdLst>
                <a:gd name="T0" fmla="*/ 6 w 456"/>
                <a:gd name="T1" fmla="*/ 78 h 126"/>
                <a:gd name="T2" fmla="*/ 12 w 456"/>
                <a:gd name="T3" fmla="*/ 66 h 126"/>
                <a:gd name="T4" fmla="*/ 24 w 456"/>
                <a:gd name="T5" fmla="*/ 72 h 126"/>
                <a:gd name="T6" fmla="*/ 36 w 456"/>
                <a:gd name="T7" fmla="*/ 72 h 126"/>
                <a:gd name="T8" fmla="*/ 42 w 456"/>
                <a:gd name="T9" fmla="*/ 90 h 126"/>
                <a:gd name="T10" fmla="*/ 54 w 456"/>
                <a:gd name="T11" fmla="*/ 72 h 126"/>
                <a:gd name="T12" fmla="*/ 66 w 456"/>
                <a:gd name="T13" fmla="*/ 60 h 126"/>
                <a:gd name="T14" fmla="*/ 78 w 456"/>
                <a:gd name="T15" fmla="*/ 54 h 126"/>
                <a:gd name="T16" fmla="*/ 90 w 456"/>
                <a:gd name="T17" fmla="*/ 24 h 126"/>
                <a:gd name="T18" fmla="*/ 96 w 456"/>
                <a:gd name="T19" fmla="*/ 54 h 126"/>
                <a:gd name="T20" fmla="*/ 108 w 456"/>
                <a:gd name="T21" fmla="*/ 78 h 126"/>
                <a:gd name="T22" fmla="*/ 120 w 456"/>
                <a:gd name="T23" fmla="*/ 102 h 126"/>
                <a:gd name="T24" fmla="*/ 126 w 456"/>
                <a:gd name="T25" fmla="*/ 90 h 126"/>
                <a:gd name="T26" fmla="*/ 138 w 456"/>
                <a:gd name="T27" fmla="*/ 108 h 126"/>
                <a:gd name="T28" fmla="*/ 144 w 456"/>
                <a:gd name="T29" fmla="*/ 84 h 126"/>
                <a:gd name="T30" fmla="*/ 156 w 456"/>
                <a:gd name="T31" fmla="*/ 90 h 126"/>
                <a:gd name="T32" fmla="*/ 168 w 456"/>
                <a:gd name="T33" fmla="*/ 78 h 126"/>
                <a:gd name="T34" fmla="*/ 174 w 456"/>
                <a:gd name="T35" fmla="*/ 102 h 126"/>
                <a:gd name="T36" fmla="*/ 186 w 456"/>
                <a:gd name="T37" fmla="*/ 90 h 126"/>
                <a:gd name="T38" fmla="*/ 198 w 456"/>
                <a:gd name="T39" fmla="*/ 84 h 126"/>
                <a:gd name="T40" fmla="*/ 210 w 456"/>
                <a:gd name="T41" fmla="*/ 78 h 126"/>
                <a:gd name="T42" fmla="*/ 222 w 456"/>
                <a:gd name="T43" fmla="*/ 48 h 126"/>
                <a:gd name="T44" fmla="*/ 228 w 456"/>
                <a:gd name="T45" fmla="*/ 54 h 126"/>
                <a:gd name="T46" fmla="*/ 240 w 456"/>
                <a:gd name="T47" fmla="*/ 36 h 126"/>
                <a:gd name="T48" fmla="*/ 252 w 456"/>
                <a:gd name="T49" fmla="*/ 54 h 126"/>
                <a:gd name="T50" fmla="*/ 264 w 456"/>
                <a:gd name="T51" fmla="*/ 78 h 126"/>
                <a:gd name="T52" fmla="*/ 276 w 456"/>
                <a:gd name="T53" fmla="*/ 72 h 126"/>
                <a:gd name="T54" fmla="*/ 288 w 456"/>
                <a:gd name="T55" fmla="*/ 96 h 126"/>
                <a:gd name="T56" fmla="*/ 300 w 456"/>
                <a:gd name="T57" fmla="*/ 114 h 126"/>
                <a:gd name="T58" fmla="*/ 312 w 456"/>
                <a:gd name="T59" fmla="*/ 108 h 126"/>
                <a:gd name="T60" fmla="*/ 318 w 456"/>
                <a:gd name="T61" fmla="*/ 126 h 126"/>
                <a:gd name="T62" fmla="*/ 336 w 456"/>
                <a:gd name="T63" fmla="*/ 108 h 126"/>
                <a:gd name="T64" fmla="*/ 348 w 456"/>
                <a:gd name="T65" fmla="*/ 120 h 126"/>
                <a:gd name="T66" fmla="*/ 354 w 456"/>
                <a:gd name="T67" fmla="*/ 108 h 126"/>
                <a:gd name="T68" fmla="*/ 366 w 456"/>
                <a:gd name="T69" fmla="*/ 84 h 126"/>
                <a:gd name="T70" fmla="*/ 384 w 456"/>
                <a:gd name="T71" fmla="*/ 78 h 126"/>
                <a:gd name="T72" fmla="*/ 390 w 456"/>
                <a:gd name="T73" fmla="*/ 72 h 126"/>
                <a:gd name="T74" fmla="*/ 408 w 456"/>
                <a:gd name="T75" fmla="*/ 78 h 126"/>
                <a:gd name="T76" fmla="*/ 414 w 456"/>
                <a:gd name="T77" fmla="*/ 84 h 126"/>
                <a:gd name="T78" fmla="*/ 432 w 456"/>
                <a:gd name="T79" fmla="*/ 48 h 126"/>
                <a:gd name="T80" fmla="*/ 438 w 456"/>
                <a:gd name="T81" fmla="*/ 24 h 126"/>
                <a:gd name="T82" fmla="*/ 450 w 456"/>
                <a:gd name="T83" fmla="*/ 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6" h="126">
                  <a:moveTo>
                    <a:pt x="0" y="54"/>
                  </a:moveTo>
                  <a:lnTo>
                    <a:pt x="0" y="66"/>
                  </a:lnTo>
                  <a:lnTo>
                    <a:pt x="6" y="78"/>
                  </a:lnTo>
                  <a:lnTo>
                    <a:pt x="6" y="90"/>
                  </a:lnTo>
                  <a:lnTo>
                    <a:pt x="12" y="84"/>
                  </a:lnTo>
                  <a:lnTo>
                    <a:pt x="12" y="66"/>
                  </a:lnTo>
                  <a:lnTo>
                    <a:pt x="18" y="60"/>
                  </a:lnTo>
                  <a:lnTo>
                    <a:pt x="18" y="66"/>
                  </a:lnTo>
                  <a:lnTo>
                    <a:pt x="24" y="72"/>
                  </a:lnTo>
                  <a:lnTo>
                    <a:pt x="24" y="78"/>
                  </a:lnTo>
                  <a:lnTo>
                    <a:pt x="30" y="72"/>
                  </a:lnTo>
                  <a:lnTo>
                    <a:pt x="36" y="72"/>
                  </a:lnTo>
                  <a:lnTo>
                    <a:pt x="42" y="90"/>
                  </a:lnTo>
                  <a:lnTo>
                    <a:pt x="42" y="84"/>
                  </a:lnTo>
                  <a:lnTo>
                    <a:pt x="42" y="90"/>
                  </a:lnTo>
                  <a:lnTo>
                    <a:pt x="48" y="90"/>
                  </a:lnTo>
                  <a:lnTo>
                    <a:pt x="48" y="78"/>
                  </a:lnTo>
                  <a:lnTo>
                    <a:pt x="54" y="72"/>
                  </a:lnTo>
                  <a:lnTo>
                    <a:pt x="60" y="78"/>
                  </a:lnTo>
                  <a:lnTo>
                    <a:pt x="66" y="72"/>
                  </a:lnTo>
                  <a:lnTo>
                    <a:pt x="66" y="60"/>
                  </a:lnTo>
                  <a:lnTo>
                    <a:pt x="72" y="54"/>
                  </a:lnTo>
                  <a:lnTo>
                    <a:pt x="84" y="54"/>
                  </a:lnTo>
                  <a:lnTo>
                    <a:pt x="78" y="54"/>
                  </a:lnTo>
                  <a:lnTo>
                    <a:pt x="84" y="42"/>
                  </a:lnTo>
                  <a:lnTo>
                    <a:pt x="90" y="30"/>
                  </a:lnTo>
                  <a:lnTo>
                    <a:pt x="90" y="24"/>
                  </a:lnTo>
                  <a:lnTo>
                    <a:pt x="90" y="30"/>
                  </a:lnTo>
                  <a:lnTo>
                    <a:pt x="96" y="42"/>
                  </a:lnTo>
                  <a:lnTo>
                    <a:pt x="96" y="54"/>
                  </a:lnTo>
                  <a:lnTo>
                    <a:pt x="102" y="66"/>
                  </a:lnTo>
                  <a:lnTo>
                    <a:pt x="102" y="78"/>
                  </a:lnTo>
                  <a:lnTo>
                    <a:pt x="108" y="78"/>
                  </a:lnTo>
                  <a:lnTo>
                    <a:pt x="114" y="84"/>
                  </a:lnTo>
                  <a:lnTo>
                    <a:pt x="114" y="90"/>
                  </a:lnTo>
                  <a:lnTo>
                    <a:pt x="120" y="102"/>
                  </a:lnTo>
                  <a:lnTo>
                    <a:pt x="120" y="108"/>
                  </a:lnTo>
                  <a:lnTo>
                    <a:pt x="126" y="102"/>
                  </a:lnTo>
                  <a:lnTo>
                    <a:pt x="126" y="90"/>
                  </a:lnTo>
                  <a:lnTo>
                    <a:pt x="132" y="96"/>
                  </a:lnTo>
                  <a:lnTo>
                    <a:pt x="132" y="102"/>
                  </a:lnTo>
                  <a:lnTo>
                    <a:pt x="138" y="108"/>
                  </a:lnTo>
                  <a:lnTo>
                    <a:pt x="138" y="102"/>
                  </a:lnTo>
                  <a:lnTo>
                    <a:pt x="144" y="96"/>
                  </a:lnTo>
                  <a:lnTo>
                    <a:pt x="144" y="84"/>
                  </a:lnTo>
                  <a:lnTo>
                    <a:pt x="150" y="78"/>
                  </a:lnTo>
                  <a:lnTo>
                    <a:pt x="150" y="84"/>
                  </a:lnTo>
                  <a:lnTo>
                    <a:pt x="156" y="90"/>
                  </a:lnTo>
                  <a:lnTo>
                    <a:pt x="162" y="84"/>
                  </a:lnTo>
                  <a:lnTo>
                    <a:pt x="162" y="72"/>
                  </a:lnTo>
                  <a:lnTo>
                    <a:pt x="168" y="78"/>
                  </a:lnTo>
                  <a:lnTo>
                    <a:pt x="168" y="90"/>
                  </a:lnTo>
                  <a:lnTo>
                    <a:pt x="174" y="96"/>
                  </a:lnTo>
                  <a:lnTo>
                    <a:pt x="174" y="102"/>
                  </a:lnTo>
                  <a:lnTo>
                    <a:pt x="186" y="90"/>
                  </a:lnTo>
                  <a:lnTo>
                    <a:pt x="186" y="84"/>
                  </a:lnTo>
                  <a:lnTo>
                    <a:pt x="186" y="90"/>
                  </a:lnTo>
                  <a:lnTo>
                    <a:pt x="198" y="102"/>
                  </a:lnTo>
                  <a:lnTo>
                    <a:pt x="192" y="102"/>
                  </a:lnTo>
                  <a:lnTo>
                    <a:pt x="198" y="84"/>
                  </a:lnTo>
                  <a:lnTo>
                    <a:pt x="210" y="84"/>
                  </a:lnTo>
                  <a:lnTo>
                    <a:pt x="204" y="84"/>
                  </a:lnTo>
                  <a:lnTo>
                    <a:pt x="210" y="78"/>
                  </a:lnTo>
                  <a:lnTo>
                    <a:pt x="216" y="72"/>
                  </a:lnTo>
                  <a:lnTo>
                    <a:pt x="216" y="54"/>
                  </a:lnTo>
                  <a:lnTo>
                    <a:pt x="222" y="48"/>
                  </a:lnTo>
                  <a:lnTo>
                    <a:pt x="222" y="42"/>
                  </a:lnTo>
                  <a:lnTo>
                    <a:pt x="234" y="54"/>
                  </a:lnTo>
                  <a:lnTo>
                    <a:pt x="228" y="54"/>
                  </a:lnTo>
                  <a:lnTo>
                    <a:pt x="234" y="42"/>
                  </a:lnTo>
                  <a:lnTo>
                    <a:pt x="240" y="30"/>
                  </a:lnTo>
                  <a:lnTo>
                    <a:pt x="240" y="36"/>
                  </a:lnTo>
                  <a:lnTo>
                    <a:pt x="252" y="54"/>
                  </a:lnTo>
                  <a:lnTo>
                    <a:pt x="252" y="60"/>
                  </a:lnTo>
                  <a:lnTo>
                    <a:pt x="252" y="54"/>
                  </a:lnTo>
                  <a:lnTo>
                    <a:pt x="258" y="54"/>
                  </a:lnTo>
                  <a:lnTo>
                    <a:pt x="264" y="60"/>
                  </a:lnTo>
                  <a:lnTo>
                    <a:pt x="264" y="78"/>
                  </a:lnTo>
                  <a:lnTo>
                    <a:pt x="270" y="72"/>
                  </a:lnTo>
                  <a:lnTo>
                    <a:pt x="276" y="66"/>
                  </a:lnTo>
                  <a:lnTo>
                    <a:pt x="276" y="72"/>
                  </a:lnTo>
                  <a:lnTo>
                    <a:pt x="282" y="84"/>
                  </a:lnTo>
                  <a:lnTo>
                    <a:pt x="282" y="96"/>
                  </a:lnTo>
                  <a:lnTo>
                    <a:pt x="288" y="96"/>
                  </a:lnTo>
                  <a:lnTo>
                    <a:pt x="294" y="90"/>
                  </a:lnTo>
                  <a:lnTo>
                    <a:pt x="300" y="90"/>
                  </a:lnTo>
                  <a:lnTo>
                    <a:pt x="300" y="114"/>
                  </a:lnTo>
                  <a:lnTo>
                    <a:pt x="306" y="120"/>
                  </a:lnTo>
                  <a:lnTo>
                    <a:pt x="312" y="120"/>
                  </a:lnTo>
                  <a:lnTo>
                    <a:pt x="312" y="108"/>
                  </a:lnTo>
                  <a:lnTo>
                    <a:pt x="318" y="126"/>
                  </a:lnTo>
                  <a:lnTo>
                    <a:pt x="318" y="120"/>
                  </a:lnTo>
                  <a:lnTo>
                    <a:pt x="318" y="126"/>
                  </a:lnTo>
                  <a:lnTo>
                    <a:pt x="324" y="120"/>
                  </a:lnTo>
                  <a:lnTo>
                    <a:pt x="330" y="114"/>
                  </a:lnTo>
                  <a:lnTo>
                    <a:pt x="336" y="108"/>
                  </a:lnTo>
                  <a:lnTo>
                    <a:pt x="336" y="120"/>
                  </a:lnTo>
                  <a:lnTo>
                    <a:pt x="342" y="126"/>
                  </a:lnTo>
                  <a:lnTo>
                    <a:pt x="348" y="120"/>
                  </a:lnTo>
                  <a:lnTo>
                    <a:pt x="348" y="102"/>
                  </a:lnTo>
                  <a:lnTo>
                    <a:pt x="354" y="96"/>
                  </a:lnTo>
                  <a:lnTo>
                    <a:pt x="354" y="108"/>
                  </a:lnTo>
                  <a:lnTo>
                    <a:pt x="360" y="102"/>
                  </a:lnTo>
                  <a:lnTo>
                    <a:pt x="366" y="90"/>
                  </a:lnTo>
                  <a:lnTo>
                    <a:pt x="366" y="84"/>
                  </a:lnTo>
                  <a:lnTo>
                    <a:pt x="372" y="78"/>
                  </a:lnTo>
                  <a:lnTo>
                    <a:pt x="378" y="84"/>
                  </a:lnTo>
                  <a:lnTo>
                    <a:pt x="384" y="78"/>
                  </a:lnTo>
                  <a:lnTo>
                    <a:pt x="384" y="66"/>
                  </a:lnTo>
                  <a:lnTo>
                    <a:pt x="390" y="60"/>
                  </a:lnTo>
                  <a:lnTo>
                    <a:pt x="390" y="72"/>
                  </a:lnTo>
                  <a:lnTo>
                    <a:pt x="396" y="78"/>
                  </a:lnTo>
                  <a:lnTo>
                    <a:pt x="396" y="90"/>
                  </a:lnTo>
                  <a:lnTo>
                    <a:pt x="408" y="78"/>
                  </a:lnTo>
                  <a:lnTo>
                    <a:pt x="408" y="72"/>
                  </a:lnTo>
                  <a:lnTo>
                    <a:pt x="414" y="78"/>
                  </a:lnTo>
                  <a:lnTo>
                    <a:pt x="414" y="84"/>
                  </a:lnTo>
                  <a:lnTo>
                    <a:pt x="420" y="78"/>
                  </a:lnTo>
                  <a:lnTo>
                    <a:pt x="420" y="66"/>
                  </a:lnTo>
                  <a:lnTo>
                    <a:pt x="432" y="48"/>
                  </a:lnTo>
                  <a:lnTo>
                    <a:pt x="432" y="42"/>
                  </a:lnTo>
                  <a:lnTo>
                    <a:pt x="438" y="36"/>
                  </a:lnTo>
                  <a:lnTo>
                    <a:pt x="438" y="24"/>
                  </a:lnTo>
                  <a:lnTo>
                    <a:pt x="444" y="12"/>
                  </a:lnTo>
                  <a:lnTo>
                    <a:pt x="444" y="0"/>
                  </a:lnTo>
                  <a:lnTo>
                    <a:pt x="450" y="6"/>
                  </a:lnTo>
                  <a:lnTo>
                    <a:pt x="450" y="12"/>
                  </a:lnTo>
                  <a:lnTo>
                    <a:pt x="456" y="18"/>
                  </a:lnTo>
                </a:path>
              </a:pathLst>
            </a:custGeom>
            <a:noFill/>
            <a:ln w="28575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531" name="Freeform 476"/>
            <p:cNvSpPr>
              <a:spLocks/>
            </p:cNvSpPr>
            <p:nvPr/>
          </p:nvSpPr>
          <p:spPr bwMode="auto">
            <a:xfrm>
              <a:off x="6145213" y="6208713"/>
              <a:ext cx="752475" cy="257175"/>
            </a:xfrm>
            <a:custGeom>
              <a:avLst/>
              <a:gdLst>
                <a:gd name="T0" fmla="*/ 6 w 474"/>
                <a:gd name="T1" fmla="*/ 0 h 162"/>
                <a:gd name="T2" fmla="*/ 18 w 474"/>
                <a:gd name="T3" fmla="*/ 36 h 162"/>
                <a:gd name="T4" fmla="*/ 30 w 474"/>
                <a:gd name="T5" fmla="*/ 72 h 162"/>
                <a:gd name="T6" fmla="*/ 36 w 474"/>
                <a:gd name="T7" fmla="*/ 84 h 162"/>
                <a:gd name="T8" fmla="*/ 48 w 474"/>
                <a:gd name="T9" fmla="*/ 66 h 162"/>
                <a:gd name="T10" fmla="*/ 54 w 474"/>
                <a:gd name="T11" fmla="*/ 72 h 162"/>
                <a:gd name="T12" fmla="*/ 66 w 474"/>
                <a:gd name="T13" fmla="*/ 60 h 162"/>
                <a:gd name="T14" fmla="*/ 78 w 474"/>
                <a:gd name="T15" fmla="*/ 42 h 162"/>
                <a:gd name="T16" fmla="*/ 90 w 474"/>
                <a:gd name="T17" fmla="*/ 72 h 162"/>
                <a:gd name="T18" fmla="*/ 102 w 474"/>
                <a:gd name="T19" fmla="*/ 84 h 162"/>
                <a:gd name="T20" fmla="*/ 114 w 474"/>
                <a:gd name="T21" fmla="*/ 108 h 162"/>
                <a:gd name="T22" fmla="*/ 126 w 474"/>
                <a:gd name="T23" fmla="*/ 132 h 162"/>
                <a:gd name="T24" fmla="*/ 144 w 474"/>
                <a:gd name="T25" fmla="*/ 120 h 162"/>
                <a:gd name="T26" fmla="*/ 156 w 474"/>
                <a:gd name="T27" fmla="*/ 84 h 162"/>
                <a:gd name="T28" fmla="*/ 168 w 474"/>
                <a:gd name="T29" fmla="*/ 78 h 162"/>
                <a:gd name="T30" fmla="*/ 180 w 474"/>
                <a:gd name="T31" fmla="*/ 102 h 162"/>
                <a:gd name="T32" fmla="*/ 192 w 474"/>
                <a:gd name="T33" fmla="*/ 96 h 162"/>
                <a:gd name="T34" fmla="*/ 204 w 474"/>
                <a:gd name="T35" fmla="*/ 90 h 162"/>
                <a:gd name="T36" fmla="*/ 210 w 474"/>
                <a:gd name="T37" fmla="*/ 60 h 162"/>
                <a:gd name="T38" fmla="*/ 222 w 474"/>
                <a:gd name="T39" fmla="*/ 48 h 162"/>
                <a:gd name="T40" fmla="*/ 234 w 474"/>
                <a:gd name="T41" fmla="*/ 30 h 162"/>
                <a:gd name="T42" fmla="*/ 246 w 474"/>
                <a:gd name="T43" fmla="*/ 36 h 162"/>
                <a:gd name="T44" fmla="*/ 258 w 474"/>
                <a:gd name="T45" fmla="*/ 78 h 162"/>
                <a:gd name="T46" fmla="*/ 264 w 474"/>
                <a:gd name="T47" fmla="*/ 138 h 162"/>
                <a:gd name="T48" fmla="*/ 276 w 474"/>
                <a:gd name="T49" fmla="*/ 162 h 162"/>
                <a:gd name="T50" fmla="*/ 294 w 474"/>
                <a:gd name="T51" fmla="*/ 120 h 162"/>
                <a:gd name="T52" fmla="*/ 300 w 474"/>
                <a:gd name="T53" fmla="*/ 108 h 162"/>
                <a:gd name="T54" fmla="*/ 318 w 474"/>
                <a:gd name="T55" fmla="*/ 66 h 162"/>
                <a:gd name="T56" fmla="*/ 330 w 474"/>
                <a:gd name="T57" fmla="*/ 54 h 162"/>
                <a:gd name="T58" fmla="*/ 342 w 474"/>
                <a:gd name="T59" fmla="*/ 30 h 162"/>
                <a:gd name="T60" fmla="*/ 348 w 474"/>
                <a:gd name="T61" fmla="*/ 48 h 162"/>
                <a:gd name="T62" fmla="*/ 354 w 474"/>
                <a:gd name="T63" fmla="*/ 60 h 162"/>
                <a:gd name="T64" fmla="*/ 372 w 474"/>
                <a:gd name="T65" fmla="*/ 60 h 162"/>
                <a:gd name="T66" fmla="*/ 378 w 474"/>
                <a:gd name="T67" fmla="*/ 48 h 162"/>
                <a:gd name="T68" fmla="*/ 390 w 474"/>
                <a:gd name="T69" fmla="*/ 54 h 162"/>
                <a:gd name="T70" fmla="*/ 408 w 474"/>
                <a:gd name="T71" fmla="*/ 48 h 162"/>
                <a:gd name="T72" fmla="*/ 420 w 474"/>
                <a:gd name="T73" fmla="*/ 36 h 162"/>
                <a:gd name="T74" fmla="*/ 432 w 474"/>
                <a:gd name="T75" fmla="*/ 60 h 162"/>
                <a:gd name="T76" fmla="*/ 444 w 474"/>
                <a:gd name="T77" fmla="*/ 84 h 162"/>
                <a:gd name="T78" fmla="*/ 456 w 474"/>
                <a:gd name="T79" fmla="*/ 84 h 162"/>
                <a:gd name="T80" fmla="*/ 462 w 474"/>
                <a:gd name="T81" fmla="*/ 90 h 162"/>
                <a:gd name="T82" fmla="*/ 474 w 474"/>
                <a:gd name="T83" fmla="*/ 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74" h="162">
                  <a:moveTo>
                    <a:pt x="0" y="12"/>
                  </a:moveTo>
                  <a:lnTo>
                    <a:pt x="0" y="6"/>
                  </a:lnTo>
                  <a:lnTo>
                    <a:pt x="6" y="0"/>
                  </a:lnTo>
                  <a:lnTo>
                    <a:pt x="12" y="12"/>
                  </a:lnTo>
                  <a:lnTo>
                    <a:pt x="12" y="30"/>
                  </a:lnTo>
                  <a:lnTo>
                    <a:pt x="18" y="36"/>
                  </a:lnTo>
                  <a:lnTo>
                    <a:pt x="24" y="42"/>
                  </a:lnTo>
                  <a:lnTo>
                    <a:pt x="30" y="48"/>
                  </a:lnTo>
                  <a:lnTo>
                    <a:pt x="30" y="72"/>
                  </a:lnTo>
                  <a:lnTo>
                    <a:pt x="36" y="84"/>
                  </a:lnTo>
                  <a:lnTo>
                    <a:pt x="36" y="90"/>
                  </a:lnTo>
                  <a:lnTo>
                    <a:pt x="36" y="84"/>
                  </a:lnTo>
                  <a:lnTo>
                    <a:pt x="42" y="78"/>
                  </a:lnTo>
                  <a:lnTo>
                    <a:pt x="42" y="72"/>
                  </a:lnTo>
                  <a:lnTo>
                    <a:pt x="48" y="66"/>
                  </a:lnTo>
                  <a:lnTo>
                    <a:pt x="48" y="84"/>
                  </a:lnTo>
                  <a:lnTo>
                    <a:pt x="54" y="84"/>
                  </a:lnTo>
                  <a:lnTo>
                    <a:pt x="54" y="72"/>
                  </a:lnTo>
                  <a:lnTo>
                    <a:pt x="66" y="60"/>
                  </a:lnTo>
                  <a:lnTo>
                    <a:pt x="66" y="54"/>
                  </a:lnTo>
                  <a:lnTo>
                    <a:pt x="66" y="60"/>
                  </a:lnTo>
                  <a:lnTo>
                    <a:pt x="72" y="54"/>
                  </a:lnTo>
                  <a:lnTo>
                    <a:pt x="78" y="48"/>
                  </a:lnTo>
                  <a:lnTo>
                    <a:pt x="78" y="42"/>
                  </a:lnTo>
                  <a:lnTo>
                    <a:pt x="84" y="48"/>
                  </a:lnTo>
                  <a:lnTo>
                    <a:pt x="84" y="60"/>
                  </a:lnTo>
                  <a:lnTo>
                    <a:pt x="90" y="72"/>
                  </a:lnTo>
                  <a:lnTo>
                    <a:pt x="90" y="84"/>
                  </a:lnTo>
                  <a:lnTo>
                    <a:pt x="96" y="78"/>
                  </a:lnTo>
                  <a:lnTo>
                    <a:pt x="102" y="84"/>
                  </a:lnTo>
                  <a:lnTo>
                    <a:pt x="108" y="96"/>
                  </a:lnTo>
                  <a:lnTo>
                    <a:pt x="108" y="108"/>
                  </a:lnTo>
                  <a:lnTo>
                    <a:pt x="114" y="108"/>
                  </a:lnTo>
                  <a:lnTo>
                    <a:pt x="120" y="114"/>
                  </a:lnTo>
                  <a:lnTo>
                    <a:pt x="132" y="132"/>
                  </a:lnTo>
                  <a:lnTo>
                    <a:pt x="126" y="132"/>
                  </a:lnTo>
                  <a:lnTo>
                    <a:pt x="132" y="120"/>
                  </a:lnTo>
                  <a:lnTo>
                    <a:pt x="138" y="114"/>
                  </a:lnTo>
                  <a:lnTo>
                    <a:pt x="144" y="120"/>
                  </a:lnTo>
                  <a:lnTo>
                    <a:pt x="150" y="114"/>
                  </a:lnTo>
                  <a:lnTo>
                    <a:pt x="150" y="96"/>
                  </a:lnTo>
                  <a:lnTo>
                    <a:pt x="156" y="84"/>
                  </a:lnTo>
                  <a:lnTo>
                    <a:pt x="168" y="96"/>
                  </a:lnTo>
                  <a:lnTo>
                    <a:pt x="162" y="96"/>
                  </a:lnTo>
                  <a:lnTo>
                    <a:pt x="168" y="78"/>
                  </a:lnTo>
                  <a:lnTo>
                    <a:pt x="174" y="84"/>
                  </a:lnTo>
                  <a:lnTo>
                    <a:pt x="180" y="90"/>
                  </a:lnTo>
                  <a:lnTo>
                    <a:pt x="180" y="102"/>
                  </a:lnTo>
                  <a:lnTo>
                    <a:pt x="186" y="108"/>
                  </a:lnTo>
                  <a:lnTo>
                    <a:pt x="186" y="102"/>
                  </a:lnTo>
                  <a:lnTo>
                    <a:pt x="192" y="96"/>
                  </a:lnTo>
                  <a:lnTo>
                    <a:pt x="192" y="90"/>
                  </a:lnTo>
                  <a:lnTo>
                    <a:pt x="198" y="96"/>
                  </a:lnTo>
                  <a:lnTo>
                    <a:pt x="204" y="90"/>
                  </a:lnTo>
                  <a:lnTo>
                    <a:pt x="204" y="84"/>
                  </a:lnTo>
                  <a:lnTo>
                    <a:pt x="210" y="72"/>
                  </a:lnTo>
                  <a:lnTo>
                    <a:pt x="210" y="60"/>
                  </a:lnTo>
                  <a:lnTo>
                    <a:pt x="216" y="54"/>
                  </a:lnTo>
                  <a:lnTo>
                    <a:pt x="222" y="60"/>
                  </a:lnTo>
                  <a:lnTo>
                    <a:pt x="222" y="48"/>
                  </a:lnTo>
                  <a:lnTo>
                    <a:pt x="228" y="42"/>
                  </a:lnTo>
                  <a:lnTo>
                    <a:pt x="228" y="24"/>
                  </a:lnTo>
                  <a:lnTo>
                    <a:pt x="234" y="30"/>
                  </a:lnTo>
                  <a:lnTo>
                    <a:pt x="240" y="36"/>
                  </a:lnTo>
                  <a:lnTo>
                    <a:pt x="246" y="30"/>
                  </a:lnTo>
                  <a:lnTo>
                    <a:pt x="246" y="36"/>
                  </a:lnTo>
                  <a:lnTo>
                    <a:pt x="252" y="48"/>
                  </a:lnTo>
                  <a:lnTo>
                    <a:pt x="252" y="60"/>
                  </a:lnTo>
                  <a:lnTo>
                    <a:pt x="258" y="78"/>
                  </a:lnTo>
                  <a:lnTo>
                    <a:pt x="258" y="114"/>
                  </a:lnTo>
                  <a:lnTo>
                    <a:pt x="264" y="126"/>
                  </a:lnTo>
                  <a:lnTo>
                    <a:pt x="264" y="138"/>
                  </a:lnTo>
                  <a:lnTo>
                    <a:pt x="270" y="144"/>
                  </a:lnTo>
                  <a:lnTo>
                    <a:pt x="270" y="162"/>
                  </a:lnTo>
                  <a:lnTo>
                    <a:pt x="276" y="162"/>
                  </a:lnTo>
                  <a:lnTo>
                    <a:pt x="282" y="150"/>
                  </a:lnTo>
                  <a:lnTo>
                    <a:pt x="282" y="132"/>
                  </a:lnTo>
                  <a:lnTo>
                    <a:pt x="294" y="120"/>
                  </a:lnTo>
                  <a:lnTo>
                    <a:pt x="288" y="120"/>
                  </a:lnTo>
                  <a:lnTo>
                    <a:pt x="294" y="120"/>
                  </a:lnTo>
                  <a:lnTo>
                    <a:pt x="300" y="108"/>
                  </a:lnTo>
                  <a:lnTo>
                    <a:pt x="300" y="78"/>
                  </a:lnTo>
                  <a:lnTo>
                    <a:pt x="306" y="66"/>
                  </a:lnTo>
                  <a:lnTo>
                    <a:pt x="318" y="66"/>
                  </a:lnTo>
                  <a:lnTo>
                    <a:pt x="318" y="54"/>
                  </a:lnTo>
                  <a:lnTo>
                    <a:pt x="324" y="48"/>
                  </a:lnTo>
                  <a:lnTo>
                    <a:pt x="330" y="54"/>
                  </a:lnTo>
                  <a:lnTo>
                    <a:pt x="336" y="48"/>
                  </a:lnTo>
                  <a:lnTo>
                    <a:pt x="336" y="36"/>
                  </a:lnTo>
                  <a:lnTo>
                    <a:pt x="342" y="30"/>
                  </a:lnTo>
                  <a:lnTo>
                    <a:pt x="342" y="24"/>
                  </a:lnTo>
                  <a:lnTo>
                    <a:pt x="342" y="36"/>
                  </a:lnTo>
                  <a:lnTo>
                    <a:pt x="348" y="48"/>
                  </a:lnTo>
                  <a:lnTo>
                    <a:pt x="348" y="60"/>
                  </a:lnTo>
                  <a:lnTo>
                    <a:pt x="360" y="60"/>
                  </a:lnTo>
                  <a:lnTo>
                    <a:pt x="354" y="60"/>
                  </a:lnTo>
                  <a:lnTo>
                    <a:pt x="360" y="60"/>
                  </a:lnTo>
                  <a:lnTo>
                    <a:pt x="366" y="66"/>
                  </a:lnTo>
                  <a:lnTo>
                    <a:pt x="372" y="60"/>
                  </a:lnTo>
                  <a:lnTo>
                    <a:pt x="378" y="48"/>
                  </a:lnTo>
                  <a:lnTo>
                    <a:pt x="378" y="42"/>
                  </a:lnTo>
                  <a:lnTo>
                    <a:pt x="378" y="48"/>
                  </a:lnTo>
                  <a:lnTo>
                    <a:pt x="390" y="60"/>
                  </a:lnTo>
                  <a:lnTo>
                    <a:pt x="384" y="60"/>
                  </a:lnTo>
                  <a:lnTo>
                    <a:pt x="390" y="54"/>
                  </a:lnTo>
                  <a:lnTo>
                    <a:pt x="396" y="48"/>
                  </a:lnTo>
                  <a:lnTo>
                    <a:pt x="402" y="54"/>
                  </a:lnTo>
                  <a:lnTo>
                    <a:pt x="408" y="48"/>
                  </a:lnTo>
                  <a:lnTo>
                    <a:pt x="414" y="36"/>
                  </a:lnTo>
                  <a:lnTo>
                    <a:pt x="414" y="24"/>
                  </a:lnTo>
                  <a:lnTo>
                    <a:pt x="420" y="36"/>
                  </a:lnTo>
                  <a:lnTo>
                    <a:pt x="420" y="60"/>
                  </a:lnTo>
                  <a:lnTo>
                    <a:pt x="426" y="66"/>
                  </a:lnTo>
                  <a:lnTo>
                    <a:pt x="432" y="60"/>
                  </a:lnTo>
                  <a:lnTo>
                    <a:pt x="438" y="66"/>
                  </a:lnTo>
                  <a:lnTo>
                    <a:pt x="450" y="84"/>
                  </a:lnTo>
                  <a:lnTo>
                    <a:pt x="444" y="84"/>
                  </a:lnTo>
                  <a:lnTo>
                    <a:pt x="450" y="72"/>
                  </a:lnTo>
                  <a:lnTo>
                    <a:pt x="456" y="78"/>
                  </a:lnTo>
                  <a:lnTo>
                    <a:pt x="456" y="84"/>
                  </a:lnTo>
                  <a:lnTo>
                    <a:pt x="462" y="90"/>
                  </a:lnTo>
                  <a:lnTo>
                    <a:pt x="462" y="96"/>
                  </a:lnTo>
                  <a:lnTo>
                    <a:pt x="462" y="90"/>
                  </a:lnTo>
                  <a:lnTo>
                    <a:pt x="468" y="84"/>
                  </a:lnTo>
                  <a:lnTo>
                    <a:pt x="468" y="72"/>
                  </a:lnTo>
                  <a:lnTo>
                    <a:pt x="474" y="54"/>
                  </a:lnTo>
                  <a:lnTo>
                    <a:pt x="474" y="60"/>
                  </a:lnTo>
                  <a:lnTo>
                    <a:pt x="474" y="54"/>
                  </a:lnTo>
                </a:path>
              </a:pathLst>
            </a:custGeom>
            <a:noFill/>
            <a:ln w="28575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532" name="Freeform 477"/>
            <p:cNvSpPr>
              <a:spLocks/>
            </p:cNvSpPr>
            <p:nvPr/>
          </p:nvSpPr>
          <p:spPr bwMode="auto">
            <a:xfrm>
              <a:off x="6897688" y="5599113"/>
              <a:ext cx="704850" cy="809625"/>
            </a:xfrm>
            <a:custGeom>
              <a:avLst/>
              <a:gdLst>
                <a:gd name="T0" fmla="*/ 6 w 444"/>
                <a:gd name="T1" fmla="*/ 426 h 510"/>
                <a:gd name="T2" fmla="*/ 18 w 444"/>
                <a:gd name="T3" fmla="*/ 390 h 510"/>
                <a:gd name="T4" fmla="*/ 30 w 444"/>
                <a:gd name="T5" fmla="*/ 414 h 510"/>
                <a:gd name="T6" fmla="*/ 42 w 444"/>
                <a:gd name="T7" fmla="*/ 432 h 510"/>
                <a:gd name="T8" fmla="*/ 54 w 444"/>
                <a:gd name="T9" fmla="*/ 414 h 510"/>
                <a:gd name="T10" fmla="*/ 60 w 444"/>
                <a:gd name="T11" fmla="*/ 438 h 510"/>
                <a:gd name="T12" fmla="*/ 78 w 444"/>
                <a:gd name="T13" fmla="*/ 444 h 510"/>
                <a:gd name="T14" fmla="*/ 84 w 444"/>
                <a:gd name="T15" fmla="*/ 468 h 510"/>
                <a:gd name="T16" fmla="*/ 96 w 444"/>
                <a:gd name="T17" fmla="*/ 462 h 510"/>
                <a:gd name="T18" fmla="*/ 102 w 444"/>
                <a:gd name="T19" fmla="*/ 462 h 510"/>
                <a:gd name="T20" fmla="*/ 114 w 444"/>
                <a:gd name="T21" fmla="*/ 462 h 510"/>
                <a:gd name="T22" fmla="*/ 126 w 444"/>
                <a:gd name="T23" fmla="*/ 468 h 510"/>
                <a:gd name="T24" fmla="*/ 132 w 444"/>
                <a:gd name="T25" fmla="*/ 486 h 510"/>
                <a:gd name="T26" fmla="*/ 144 w 444"/>
                <a:gd name="T27" fmla="*/ 456 h 510"/>
                <a:gd name="T28" fmla="*/ 156 w 444"/>
                <a:gd name="T29" fmla="*/ 480 h 510"/>
                <a:gd name="T30" fmla="*/ 162 w 444"/>
                <a:gd name="T31" fmla="*/ 474 h 510"/>
                <a:gd name="T32" fmla="*/ 174 w 444"/>
                <a:gd name="T33" fmla="*/ 498 h 510"/>
                <a:gd name="T34" fmla="*/ 180 w 444"/>
                <a:gd name="T35" fmla="*/ 486 h 510"/>
                <a:gd name="T36" fmla="*/ 192 w 444"/>
                <a:gd name="T37" fmla="*/ 504 h 510"/>
                <a:gd name="T38" fmla="*/ 204 w 444"/>
                <a:gd name="T39" fmla="*/ 462 h 510"/>
                <a:gd name="T40" fmla="*/ 216 w 444"/>
                <a:gd name="T41" fmla="*/ 438 h 510"/>
                <a:gd name="T42" fmla="*/ 228 w 444"/>
                <a:gd name="T43" fmla="*/ 432 h 510"/>
                <a:gd name="T44" fmla="*/ 240 w 444"/>
                <a:gd name="T45" fmla="*/ 432 h 510"/>
                <a:gd name="T46" fmla="*/ 252 w 444"/>
                <a:gd name="T47" fmla="*/ 462 h 510"/>
                <a:gd name="T48" fmla="*/ 258 w 444"/>
                <a:gd name="T49" fmla="*/ 456 h 510"/>
                <a:gd name="T50" fmla="*/ 270 w 444"/>
                <a:gd name="T51" fmla="*/ 480 h 510"/>
                <a:gd name="T52" fmla="*/ 276 w 444"/>
                <a:gd name="T53" fmla="*/ 474 h 510"/>
                <a:gd name="T54" fmla="*/ 288 w 444"/>
                <a:gd name="T55" fmla="*/ 480 h 510"/>
                <a:gd name="T56" fmla="*/ 300 w 444"/>
                <a:gd name="T57" fmla="*/ 474 h 510"/>
                <a:gd name="T58" fmla="*/ 306 w 444"/>
                <a:gd name="T59" fmla="*/ 486 h 510"/>
                <a:gd name="T60" fmla="*/ 318 w 444"/>
                <a:gd name="T61" fmla="*/ 486 h 510"/>
                <a:gd name="T62" fmla="*/ 330 w 444"/>
                <a:gd name="T63" fmla="*/ 498 h 510"/>
                <a:gd name="T64" fmla="*/ 348 w 444"/>
                <a:gd name="T65" fmla="*/ 504 h 510"/>
                <a:gd name="T66" fmla="*/ 360 w 444"/>
                <a:gd name="T67" fmla="*/ 462 h 510"/>
                <a:gd name="T68" fmla="*/ 366 w 444"/>
                <a:gd name="T69" fmla="*/ 432 h 510"/>
                <a:gd name="T70" fmla="*/ 378 w 444"/>
                <a:gd name="T71" fmla="*/ 438 h 510"/>
                <a:gd name="T72" fmla="*/ 390 w 444"/>
                <a:gd name="T73" fmla="*/ 402 h 510"/>
                <a:gd name="T74" fmla="*/ 402 w 444"/>
                <a:gd name="T75" fmla="*/ 420 h 510"/>
                <a:gd name="T76" fmla="*/ 414 w 444"/>
                <a:gd name="T77" fmla="*/ 432 h 510"/>
                <a:gd name="T78" fmla="*/ 420 w 444"/>
                <a:gd name="T79" fmla="*/ 390 h 510"/>
                <a:gd name="T80" fmla="*/ 432 w 444"/>
                <a:gd name="T81" fmla="*/ 294 h 510"/>
                <a:gd name="T82" fmla="*/ 438 w 444"/>
                <a:gd name="T83" fmla="*/ 14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44" h="510">
                  <a:moveTo>
                    <a:pt x="0" y="438"/>
                  </a:moveTo>
                  <a:lnTo>
                    <a:pt x="6" y="432"/>
                  </a:lnTo>
                  <a:lnTo>
                    <a:pt x="6" y="426"/>
                  </a:lnTo>
                  <a:lnTo>
                    <a:pt x="12" y="414"/>
                  </a:lnTo>
                  <a:lnTo>
                    <a:pt x="12" y="402"/>
                  </a:lnTo>
                  <a:lnTo>
                    <a:pt x="18" y="390"/>
                  </a:lnTo>
                  <a:lnTo>
                    <a:pt x="24" y="402"/>
                  </a:lnTo>
                  <a:lnTo>
                    <a:pt x="24" y="408"/>
                  </a:lnTo>
                  <a:lnTo>
                    <a:pt x="30" y="414"/>
                  </a:lnTo>
                  <a:lnTo>
                    <a:pt x="36" y="414"/>
                  </a:lnTo>
                  <a:lnTo>
                    <a:pt x="42" y="420"/>
                  </a:lnTo>
                  <a:lnTo>
                    <a:pt x="42" y="432"/>
                  </a:lnTo>
                  <a:lnTo>
                    <a:pt x="48" y="426"/>
                  </a:lnTo>
                  <a:lnTo>
                    <a:pt x="48" y="420"/>
                  </a:lnTo>
                  <a:lnTo>
                    <a:pt x="54" y="414"/>
                  </a:lnTo>
                  <a:lnTo>
                    <a:pt x="54" y="420"/>
                  </a:lnTo>
                  <a:lnTo>
                    <a:pt x="66" y="438"/>
                  </a:lnTo>
                  <a:lnTo>
                    <a:pt x="60" y="438"/>
                  </a:lnTo>
                  <a:lnTo>
                    <a:pt x="66" y="438"/>
                  </a:lnTo>
                  <a:lnTo>
                    <a:pt x="72" y="438"/>
                  </a:lnTo>
                  <a:lnTo>
                    <a:pt x="78" y="444"/>
                  </a:lnTo>
                  <a:lnTo>
                    <a:pt x="78" y="468"/>
                  </a:lnTo>
                  <a:lnTo>
                    <a:pt x="84" y="474"/>
                  </a:lnTo>
                  <a:lnTo>
                    <a:pt x="84" y="468"/>
                  </a:lnTo>
                  <a:lnTo>
                    <a:pt x="90" y="462"/>
                  </a:lnTo>
                  <a:lnTo>
                    <a:pt x="90" y="456"/>
                  </a:lnTo>
                  <a:lnTo>
                    <a:pt x="96" y="462"/>
                  </a:lnTo>
                  <a:lnTo>
                    <a:pt x="96" y="474"/>
                  </a:lnTo>
                  <a:lnTo>
                    <a:pt x="108" y="462"/>
                  </a:lnTo>
                  <a:lnTo>
                    <a:pt x="102" y="462"/>
                  </a:lnTo>
                  <a:lnTo>
                    <a:pt x="108" y="462"/>
                  </a:lnTo>
                  <a:lnTo>
                    <a:pt x="114" y="456"/>
                  </a:lnTo>
                  <a:lnTo>
                    <a:pt x="114" y="462"/>
                  </a:lnTo>
                  <a:lnTo>
                    <a:pt x="120" y="468"/>
                  </a:lnTo>
                  <a:lnTo>
                    <a:pt x="120" y="474"/>
                  </a:lnTo>
                  <a:lnTo>
                    <a:pt x="126" y="468"/>
                  </a:lnTo>
                  <a:lnTo>
                    <a:pt x="132" y="486"/>
                  </a:lnTo>
                  <a:lnTo>
                    <a:pt x="132" y="480"/>
                  </a:lnTo>
                  <a:lnTo>
                    <a:pt x="132" y="486"/>
                  </a:lnTo>
                  <a:lnTo>
                    <a:pt x="138" y="480"/>
                  </a:lnTo>
                  <a:lnTo>
                    <a:pt x="138" y="468"/>
                  </a:lnTo>
                  <a:lnTo>
                    <a:pt x="144" y="456"/>
                  </a:lnTo>
                  <a:lnTo>
                    <a:pt x="150" y="456"/>
                  </a:lnTo>
                  <a:lnTo>
                    <a:pt x="150" y="468"/>
                  </a:lnTo>
                  <a:lnTo>
                    <a:pt x="156" y="480"/>
                  </a:lnTo>
                  <a:lnTo>
                    <a:pt x="156" y="486"/>
                  </a:lnTo>
                  <a:lnTo>
                    <a:pt x="162" y="480"/>
                  </a:lnTo>
                  <a:lnTo>
                    <a:pt x="162" y="474"/>
                  </a:lnTo>
                  <a:lnTo>
                    <a:pt x="168" y="480"/>
                  </a:lnTo>
                  <a:lnTo>
                    <a:pt x="168" y="492"/>
                  </a:lnTo>
                  <a:lnTo>
                    <a:pt x="174" y="498"/>
                  </a:lnTo>
                  <a:lnTo>
                    <a:pt x="174" y="504"/>
                  </a:lnTo>
                  <a:lnTo>
                    <a:pt x="180" y="498"/>
                  </a:lnTo>
                  <a:lnTo>
                    <a:pt x="180" y="486"/>
                  </a:lnTo>
                  <a:lnTo>
                    <a:pt x="186" y="486"/>
                  </a:lnTo>
                  <a:lnTo>
                    <a:pt x="192" y="492"/>
                  </a:lnTo>
                  <a:lnTo>
                    <a:pt x="192" y="504"/>
                  </a:lnTo>
                  <a:lnTo>
                    <a:pt x="198" y="498"/>
                  </a:lnTo>
                  <a:lnTo>
                    <a:pt x="198" y="474"/>
                  </a:lnTo>
                  <a:lnTo>
                    <a:pt x="204" y="462"/>
                  </a:lnTo>
                  <a:lnTo>
                    <a:pt x="210" y="456"/>
                  </a:lnTo>
                  <a:lnTo>
                    <a:pt x="210" y="450"/>
                  </a:lnTo>
                  <a:lnTo>
                    <a:pt x="216" y="438"/>
                  </a:lnTo>
                  <a:lnTo>
                    <a:pt x="216" y="420"/>
                  </a:lnTo>
                  <a:lnTo>
                    <a:pt x="222" y="414"/>
                  </a:lnTo>
                  <a:lnTo>
                    <a:pt x="228" y="432"/>
                  </a:lnTo>
                  <a:lnTo>
                    <a:pt x="228" y="426"/>
                  </a:lnTo>
                  <a:lnTo>
                    <a:pt x="228" y="432"/>
                  </a:lnTo>
                  <a:lnTo>
                    <a:pt x="240" y="432"/>
                  </a:lnTo>
                  <a:lnTo>
                    <a:pt x="234" y="432"/>
                  </a:lnTo>
                  <a:lnTo>
                    <a:pt x="240" y="444"/>
                  </a:lnTo>
                  <a:lnTo>
                    <a:pt x="252" y="462"/>
                  </a:lnTo>
                  <a:lnTo>
                    <a:pt x="246" y="462"/>
                  </a:lnTo>
                  <a:lnTo>
                    <a:pt x="252" y="456"/>
                  </a:lnTo>
                  <a:lnTo>
                    <a:pt x="258" y="456"/>
                  </a:lnTo>
                  <a:lnTo>
                    <a:pt x="264" y="462"/>
                  </a:lnTo>
                  <a:lnTo>
                    <a:pt x="264" y="474"/>
                  </a:lnTo>
                  <a:lnTo>
                    <a:pt x="270" y="480"/>
                  </a:lnTo>
                  <a:lnTo>
                    <a:pt x="276" y="474"/>
                  </a:lnTo>
                  <a:lnTo>
                    <a:pt x="276" y="468"/>
                  </a:lnTo>
                  <a:lnTo>
                    <a:pt x="276" y="474"/>
                  </a:lnTo>
                  <a:lnTo>
                    <a:pt x="288" y="486"/>
                  </a:lnTo>
                  <a:lnTo>
                    <a:pt x="282" y="486"/>
                  </a:lnTo>
                  <a:lnTo>
                    <a:pt x="288" y="480"/>
                  </a:lnTo>
                  <a:lnTo>
                    <a:pt x="300" y="468"/>
                  </a:lnTo>
                  <a:lnTo>
                    <a:pt x="294" y="468"/>
                  </a:lnTo>
                  <a:lnTo>
                    <a:pt x="300" y="474"/>
                  </a:lnTo>
                  <a:lnTo>
                    <a:pt x="306" y="486"/>
                  </a:lnTo>
                  <a:lnTo>
                    <a:pt x="306" y="492"/>
                  </a:lnTo>
                  <a:lnTo>
                    <a:pt x="306" y="486"/>
                  </a:lnTo>
                  <a:lnTo>
                    <a:pt x="312" y="480"/>
                  </a:lnTo>
                  <a:lnTo>
                    <a:pt x="312" y="474"/>
                  </a:lnTo>
                  <a:lnTo>
                    <a:pt x="318" y="486"/>
                  </a:lnTo>
                  <a:lnTo>
                    <a:pt x="318" y="498"/>
                  </a:lnTo>
                  <a:lnTo>
                    <a:pt x="324" y="504"/>
                  </a:lnTo>
                  <a:lnTo>
                    <a:pt x="330" y="498"/>
                  </a:lnTo>
                  <a:lnTo>
                    <a:pt x="336" y="504"/>
                  </a:lnTo>
                  <a:lnTo>
                    <a:pt x="342" y="510"/>
                  </a:lnTo>
                  <a:lnTo>
                    <a:pt x="348" y="504"/>
                  </a:lnTo>
                  <a:lnTo>
                    <a:pt x="348" y="474"/>
                  </a:lnTo>
                  <a:lnTo>
                    <a:pt x="354" y="468"/>
                  </a:lnTo>
                  <a:lnTo>
                    <a:pt x="360" y="462"/>
                  </a:lnTo>
                  <a:lnTo>
                    <a:pt x="360" y="456"/>
                  </a:lnTo>
                  <a:lnTo>
                    <a:pt x="366" y="444"/>
                  </a:lnTo>
                  <a:lnTo>
                    <a:pt x="366" y="432"/>
                  </a:lnTo>
                  <a:lnTo>
                    <a:pt x="372" y="426"/>
                  </a:lnTo>
                  <a:lnTo>
                    <a:pt x="378" y="432"/>
                  </a:lnTo>
                  <a:lnTo>
                    <a:pt x="378" y="438"/>
                  </a:lnTo>
                  <a:lnTo>
                    <a:pt x="384" y="432"/>
                  </a:lnTo>
                  <a:lnTo>
                    <a:pt x="384" y="414"/>
                  </a:lnTo>
                  <a:lnTo>
                    <a:pt x="390" y="402"/>
                  </a:lnTo>
                  <a:lnTo>
                    <a:pt x="390" y="420"/>
                  </a:lnTo>
                  <a:lnTo>
                    <a:pt x="396" y="426"/>
                  </a:lnTo>
                  <a:lnTo>
                    <a:pt x="402" y="420"/>
                  </a:lnTo>
                  <a:lnTo>
                    <a:pt x="408" y="420"/>
                  </a:lnTo>
                  <a:lnTo>
                    <a:pt x="414" y="426"/>
                  </a:lnTo>
                  <a:lnTo>
                    <a:pt x="414" y="432"/>
                  </a:lnTo>
                  <a:lnTo>
                    <a:pt x="414" y="426"/>
                  </a:lnTo>
                  <a:lnTo>
                    <a:pt x="420" y="414"/>
                  </a:lnTo>
                  <a:lnTo>
                    <a:pt x="420" y="390"/>
                  </a:lnTo>
                  <a:lnTo>
                    <a:pt x="426" y="366"/>
                  </a:lnTo>
                  <a:lnTo>
                    <a:pt x="426" y="318"/>
                  </a:lnTo>
                  <a:lnTo>
                    <a:pt x="432" y="294"/>
                  </a:lnTo>
                  <a:lnTo>
                    <a:pt x="432" y="228"/>
                  </a:lnTo>
                  <a:lnTo>
                    <a:pt x="438" y="192"/>
                  </a:lnTo>
                  <a:lnTo>
                    <a:pt x="438" y="144"/>
                  </a:lnTo>
                  <a:lnTo>
                    <a:pt x="444" y="102"/>
                  </a:lnTo>
                  <a:lnTo>
                    <a:pt x="444" y="0"/>
                  </a:lnTo>
                </a:path>
              </a:pathLst>
            </a:custGeom>
            <a:noFill/>
            <a:ln w="28575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533" name="Freeform 478"/>
            <p:cNvSpPr>
              <a:spLocks/>
            </p:cNvSpPr>
            <p:nvPr/>
          </p:nvSpPr>
          <p:spPr bwMode="auto">
            <a:xfrm>
              <a:off x="7602538" y="2379663"/>
              <a:ext cx="695325" cy="3219450"/>
            </a:xfrm>
            <a:custGeom>
              <a:avLst/>
              <a:gdLst>
                <a:gd name="T0" fmla="*/ 6 w 438"/>
                <a:gd name="T1" fmla="*/ 1884 h 2028"/>
                <a:gd name="T2" fmla="*/ 18 w 438"/>
                <a:gd name="T3" fmla="*/ 1686 h 2028"/>
                <a:gd name="T4" fmla="*/ 24 w 438"/>
                <a:gd name="T5" fmla="*/ 1350 h 2028"/>
                <a:gd name="T6" fmla="*/ 36 w 438"/>
                <a:gd name="T7" fmla="*/ 1104 h 2028"/>
                <a:gd name="T8" fmla="*/ 42 w 438"/>
                <a:gd name="T9" fmla="*/ 696 h 2028"/>
                <a:gd name="T10" fmla="*/ 54 w 438"/>
                <a:gd name="T11" fmla="*/ 462 h 2028"/>
                <a:gd name="T12" fmla="*/ 60 w 438"/>
                <a:gd name="T13" fmla="*/ 216 h 2028"/>
                <a:gd name="T14" fmla="*/ 72 w 438"/>
                <a:gd name="T15" fmla="*/ 102 h 2028"/>
                <a:gd name="T16" fmla="*/ 78 w 438"/>
                <a:gd name="T17" fmla="*/ 36 h 2028"/>
                <a:gd name="T18" fmla="*/ 96 w 438"/>
                <a:gd name="T19" fmla="*/ 0 h 2028"/>
                <a:gd name="T20" fmla="*/ 102 w 438"/>
                <a:gd name="T21" fmla="*/ 42 h 2028"/>
                <a:gd name="T22" fmla="*/ 114 w 438"/>
                <a:gd name="T23" fmla="*/ 72 h 2028"/>
                <a:gd name="T24" fmla="*/ 120 w 438"/>
                <a:gd name="T25" fmla="*/ 114 h 2028"/>
                <a:gd name="T26" fmla="*/ 132 w 438"/>
                <a:gd name="T27" fmla="*/ 126 h 2028"/>
                <a:gd name="T28" fmla="*/ 144 w 438"/>
                <a:gd name="T29" fmla="*/ 162 h 2028"/>
                <a:gd name="T30" fmla="*/ 156 w 438"/>
                <a:gd name="T31" fmla="*/ 186 h 2028"/>
                <a:gd name="T32" fmla="*/ 162 w 438"/>
                <a:gd name="T33" fmla="*/ 186 h 2028"/>
                <a:gd name="T34" fmla="*/ 174 w 438"/>
                <a:gd name="T35" fmla="*/ 192 h 2028"/>
                <a:gd name="T36" fmla="*/ 186 w 438"/>
                <a:gd name="T37" fmla="*/ 162 h 2028"/>
                <a:gd name="T38" fmla="*/ 198 w 438"/>
                <a:gd name="T39" fmla="*/ 180 h 2028"/>
                <a:gd name="T40" fmla="*/ 210 w 438"/>
                <a:gd name="T41" fmla="*/ 204 h 2028"/>
                <a:gd name="T42" fmla="*/ 228 w 438"/>
                <a:gd name="T43" fmla="*/ 228 h 2028"/>
                <a:gd name="T44" fmla="*/ 234 w 438"/>
                <a:gd name="T45" fmla="*/ 270 h 2028"/>
                <a:gd name="T46" fmla="*/ 246 w 438"/>
                <a:gd name="T47" fmla="*/ 270 h 2028"/>
                <a:gd name="T48" fmla="*/ 264 w 438"/>
                <a:gd name="T49" fmla="*/ 270 h 2028"/>
                <a:gd name="T50" fmla="*/ 270 w 438"/>
                <a:gd name="T51" fmla="*/ 288 h 2028"/>
                <a:gd name="T52" fmla="*/ 276 w 438"/>
                <a:gd name="T53" fmla="*/ 282 h 2028"/>
                <a:gd name="T54" fmla="*/ 288 w 438"/>
                <a:gd name="T55" fmla="*/ 264 h 2028"/>
                <a:gd name="T56" fmla="*/ 300 w 438"/>
                <a:gd name="T57" fmla="*/ 258 h 2028"/>
                <a:gd name="T58" fmla="*/ 306 w 438"/>
                <a:gd name="T59" fmla="*/ 288 h 2028"/>
                <a:gd name="T60" fmla="*/ 318 w 438"/>
                <a:gd name="T61" fmla="*/ 300 h 2028"/>
                <a:gd name="T62" fmla="*/ 336 w 438"/>
                <a:gd name="T63" fmla="*/ 300 h 2028"/>
                <a:gd name="T64" fmla="*/ 342 w 438"/>
                <a:gd name="T65" fmla="*/ 318 h 2028"/>
                <a:gd name="T66" fmla="*/ 348 w 438"/>
                <a:gd name="T67" fmla="*/ 342 h 2028"/>
                <a:gd name="T68" fmla="*/ 366 w 438"/>
                <a:gd name="T69" fmla="*/ 372 h 2028"/>
                <a:gd name="T70" fmla="*/ 372 w 438"/>
                <a:gd name="T71" fmla="*/ 372 h 2028"/>
                <a:gd name="T72" fmla="*/ 384 w 438"/>
                <a:gd name="T73" fmla="*/ 366 h 2028"/>
                <a:gd name="T74" fmla="*/ 390 w 438"/>
                <a:gd name="T75" fmla="*/ 342 h 2028"/>
                <a:gd name="T76" fmla="*/ 402 w 438"/>
                <a:gd name="T77" fmla="*/ 336 h 2028"/>
                <a:gd name="T78" fmla="*/ 414 w 438"/>
                <a:gd name="T79" fmla="*/ 318 h 2028"/>
                <a:gd name="T80" fmla="*/ 420 w 438"/>
                <a:gd name="T81" fmla="*/ 330 h 2028"/>
                <a:gd name="T82" fmla="*/ 432 w 438"/>
                <a:gd name="T83" fmla="*/ 31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8" h="2028">
                  <a:moveTo>
                    <a:pt x="0" y="2028"/>
                  </a:moveTo>
                  <a:lnTo>
                    <a:pt x="6" y="1980"/>
                  </a:lnTo>
                  <a:lnTo>
                    <a:pt x="6" y="1884"/>
                  </a:lnTo>
                  <a:lnTo>
                    <a:pt x="12" y="1824"/>
                  </a:lnTo>
                  <a:lnTo>
                    <a:pt x="12" y="1758"/>
                  </a:lnTo>
                  <a:lnTo>
                    <a:pt x="18" y="1686"/>
                  </a:lnTo>
                  <a:lnTo>
                    <a:pt x="18" y="1548"/>
                  </a:lnTo>
                  <a:lnTo>
                    <a:pt x="24" y="1488"/>
                  </a:lnTo>
                  <a:lnTo>
                    <a:pt x="24" y="1350"/>
                  </a:lnTo>
                  <a:lnTo>
                    <a:pt x="30" y="1272"/>
                  </a:lnTo>
                  <a:lnTo>
                    <a:pt x="30" y="1188"/>
                  </a:lnTo>
                  <a:lnTo>
                    <a:pt x="36" y="1104"/>
                  </a:lnTo>
                  <a:lnTo>
                    <a:pt x="36" y="936"/>
                  </a:lnTo>
                  <a:lnTo>
                    <a:pt x="42" y="852"/>
                  </a:lnTo>
                  <a:lnTo>
                    <a:pt x="42" y="696"/>
                  </a:lnTo>
                  <a:lnTo>
                    <a:pt x="48" y="618"/>
                  </a:lnTo>
                  <a:lnTo>
                    <a:pt x="48" y="540"/>
                  </a:lnTo>
                  <a:lnTo>
                    <a:pt x="54" y="462"/>
                  </a:lnTo>
                  <a:lnTo>
                    <a:pt x="54" y="324"/>
                  </a:lnTo>
                  <a:lnTo>
                    <a:pt x="60" y="282"/>
                  </a:lnTo>
                  <a:lnTo>
                    <a:pt x="60" y="216"/>
                  </a:lnTo>
                  <a:lnTo>
                    <a:pt x="66" y="186"/>
                  </a:lnTo>
                  <a:lnTo>
                    <a:pt x="66" y="126"/>
                  </a:lnTo>
                  <a:lnTo>
                    <a:pt x="72" y="102"/>
                  </a:lnTo>
                  <a:lnTo>
                    <a:pt x="72" y="78"/>
                  </a:lnTo>
                  <a:lnTo>
                    <a:pt x="78" y="60"/>
                  </a:lnTo>
                  <a:lnTo>
                    <a:pt x="78" y="36"/>
                  </a:lnTo>
                  <a:lnTo>
                    <a:pt x="84" y="30"/>
                  </a:lnTo>
                  <a:lnTo>
                    <a:pt x="84" y="12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96" y="30"/>
                  </a:lnTo>
                  <a:lnTo>
                    <a:pt x="102" y="42"/>
                  </a:lnTo>
                  <a:lnTo>
                    <a:pt x="102" y="60"/>
                  </a:lnTo>
                  <a:lnTo>
                    <a:pt x="108" y="66"/>
                  </a:lnTo>
                  <a:lnTo>
                    <a:pt x="114" y="72"/>
                  </a:lnTo>
                  <a:lnTo>
                    <a:pt x="114" y="90"/>
                  </a:lnTo>
                  <a:lnTo>
                    <a:pt x="120" y="96"/>
                  </a:lnTo>
                  <a:lnTo>
                    <a:pt x="120" y="114"/>
                  </a:lnTo>
                  <a:lnTo>
                    <a:pt x="126" y="114"/>
                  </a:lnTo>
                  <a:lnTo>
                    <a:pt x="132" y="108"/>
                  </a:lnTo>
                  <a:lnTo>
                    <a:pt x="132" y="126"/>
                  </a:lnTo>
                  <a:lnTo>
                    <a:pt x="138" y="144"/>
                  </a:lnTo>
                  <a:lnTo>
                    <a:pt x="138" y="156"/>
                  </a:lnTo>
                  <a:lnTo>
                    <a:pt x="144" y="162"/>
                  </a:lnTo>
                  <a:lnTo>
                    <a:pt x="144" y="168"/>
                  </a:lnTo>
                  <a:lnTo>
                    <a:pt x="150" y="174"/>
                  </a:lnTo>
                  <a:lnTo>
                    <a:pt x="156" y="186"/>
                  </a:lnTo>
                  <a:lnTo>
                    <a:pt x="156" y="204"/>
                  </a:lnTo>
                  <a:lnTo>
                    <a:pt x="162" y="198"/>
                  </a:lnTo>
                  <a:lnTo>
                    <a:pt x="162" y="186"/>
                  </a:lnTo>
                  <a:lnTo>
                    <a:pt x="168" y="180"/>
                  </a:lnTo>
                  <a:lnTo>
                    <a:pt x="174" y="186"/>
                  </a:lnTo>
                  <a:lnTo>
                    <a:pt x="174" y="192"/>
                  </a:lnTo>
                  <a:lnTo>
                    <a:pt x="180" y="186"/>
                  </a:lnTo>
                  <a:lnTo>
                    <a:pt x="180" y="168"/>
                  </a:lnTo>
                  <a:lnTo>
                    <a:pt x="186" y="162"/>
                  </a:lnTo>
                  <a:lnTo>
                    <a:pt x="192" y="168"/>
                  </a:lnTo>
                  <a:lnTo>
                    <a:pt x="192" y="180"/>
                  </a:lnTo>
                  <a:lnTo>
                    <a:pt x="198" y="180"/>
                  </a:lnTo>
                  <a:lnTo>
                    <a:pt x="204" y="174"/>
                  </a:lnTo>
                  <a:lnTo>
                    <a:pt x="210" y="180"/>
                  </a:lnTo>
                  <a:lnTo>
                    <a:pt x="210" y="204"/>
                  </a:lnTo>
                  <a:lnTo>
                    <a:pt x="222" y="216"/>
                  </a:lnTo>
                  <a:lnTo>
                    <a:pt x="222" y="222"/>
                  </a:lnTo>
                  <a:lnTo>
                    <a:pt x="228" y="228"/>
                  </a:lnTo>
                  <a:lnTo>
                    <a:pt x="228" y="252"/>
                  </a:lnTo>
                  <a:lnTo>
                    <a:pt x="234" y="264"/>
                  </a:lnTo>
                  <a:lnTo>
                    <a:pt x="234" y="270"/>
                  </a:lnTo>
                  <a:lnTo>
                    <a:pt x="240" y="264"/>
                  </a:lnTo>
                  <a:lnTo>
                    <a:pt x="240" y="258"/>
                  </a:lnTo>
                  <a:lnTo>
                    <a:pt x="246" y="270"/>
                  </a:lnTo>
                  <a:lnTo>
                    <a:pt x="246" y="276"/>
                  </a:lnTo>
                  <a:lnTo>
                    <a:pt x="252" y="282"/>
                  </a:lnTo>
                  <a:lnTo>
                    <a:pt x="264" y="270"/>
                  </a:lnTo>
                  <a:lnTo>
                    <a:pt x="258" y="270"/>
                  </a:lnTo>
                  <a:lnTo>
                    <a:pt x="264" y="276"/>
                  </a:lnTo>
                  <a:lnTo>
                    <a:pt x="270" y="288"/>
                  </a:lnTo>
                  <a:lnTo>
                    <a:pt x="270" y="294"/>
                  </a:lnTo>
                  <a:lnTo>
                    <a:pt x="270" y="288"/>
                  </a:lnTo>
                  <a:lnTo>
                    <a:pt x="276" y="282"/>
                  </a:lnTo>
                  <a:lnTo>
                    <a:pt x="276" y="264"/>
                  </a:lnTo>
                  <a:lnTo>
                    <a:pt x="282" y="270"/>
                  </a:lnTo>
                  <a:lnTo>
                    <a:pt x="288" y="264"/>
                  </a:lnTo>
                  <a:lnTo>
                    <a:pt x="294" y="258"/>
                  </a:lnTo>
                  <a:lnTo>
                    <a:pt x="294" y="252"/>
                  </a:lnTo>
                  <a:lnTo>
                    <a:pt x="300" y="258"/>
                  </a:lnTo>
                  <a:lnTo>
                    <a:pt x="300" y="264"/>
                  </a:lnTo>
                  <a:lnTo>
                    <a:pt x="306" y="270"/>
                  </a:lnTo>
                  <a:lnTo>
                    <a:pt x="306" y="288"/>
                  </a:lnTo>
                  <a:lnTo>
                    <a:pt x="312" y="288"/>
                  </a:lnTo>
                  <a:lnTo>
                    <a:pt x="318" y="306"/>
                  </a:lnTo>
                  <a:lnTo>
                    <a:pt x="318" y="300"/>
                  </a:lnTo>
                  <a:lnTo>
                    <a:pt x="318" y="306"/>
                  </a:lnTo>
                  <a:lnTo>
                    <a:pt x="324" y="312"/>
                  </a:lnTo>
                  <a:lnTo>
                    <a:pt x="336" y="300"/>
                  </a:lnTo>
                  <a:lnTo>
                    <a:pt x="330" y="300"/>
                  </a:lnTo>
                  <a:lnTo>
                    <a:pt x="336" y="306"/>
                  </a:lnTo>
                  <a:lnTo>
                    <a:pt x="342" y="318"/>
                  </a:lnTo>
                  <a:lnTo>
                    <a:pt x="342" y="330"/>
                  </a:lnTo>
                  <a:lnTo>
                    <a:pt x="348" y="336"/>
                  </a:lnTo>
                  <a:lnTo>
                    <a:pt x="348" y="342"/>
                  </a:lnTo>
                  <a:lnTo>
                    <a:pt x="354" y="336"/>
                  </a:lnTo>
                  <a:lnTo>
                    <a:pt x="354" y="354"/>
                  </a:lnTo>
                  <a:lnTo>
                    <a:pt x="366" y="372"/>
                  </a:lnTo>
                  <a:lnTo>
                    <a:pt x="360" y="372"/>
                  </a:lnTo>
                  <a:lnTo>
                    <a:pt x="366" y="366"/>
                  </a:lnTo>
                  <a:lnTo>
                    <a:pt x="372" y="372"/>
                  </a:lnTo>
                  <a:lnTo>
                    <a:pt x="372" y="366"/>
                  </a:lnTo>
                  <a:lnTo>
                    <a:pt x="378" y="372"/>
                  </a:lnTo>
                  <a:lnTo>
                    <a:pt x="384" y="366"/>
                  </a:lnTo>
                  <a:lnTo>
                    <a:pt x="384" y="360"/>
                  </a:lnTo>
                  <a:lnTo>
                    <a:pt x="390" y="348"/>
                  </a:lnTo>
                  <a:lnTo>
                    <a:pt x="390" y="342"/>
                  </a:lnTo>
                  <a:lnTo>
                    <a:pt x="396" y="348"/>
                  </a:lnTo>
                  <a:lnTo>
                    <a:pt x="402" y="348"/>
                  </a:lnTo>
                  <a:lnTo>
                    <a:pt x="402" y="336"/>
                  </a:lnTo>
                  <a:lnTo>
                    <a:pt x="408" y="330"/>
                  </a:lnTo>
                  <a:lnTo>
                    <a:pt x="408" y="324"/>
                  </a:lnTo>
                  <a:lnTo>
                    <a:pt x="414" y="318"/>
                  </a:lnTo>
                  <a:lnTo>
                    <a:pt x="414" y="330"/>
                  </a:lnTo>
                  <a:lnTo>
                    <a:pt x="420" y="336"/>
                  </a:lnTo>
                  <a:lnTo>
                    <a:pt x="420" y="330"/>
                  </a:lnTo>
                  <a:lnTo>
                    <a:pt x="426" y="324"/>
                  </a:lnTo>
                  <a:lnTo>
                    <a:pt x="426" y="312"/>
                  </a:lnTo>
                  <a:lnTo>
                    <a:pt x="432" y="318"/>
                  </a:lnTo>
                  <a:lnTo>
                    <a:pt x="432" y="324"/>
                  </a:lnTo>
                  <a:lnTo>
                    <a:pt x="438" y="318"/>
                  </a:lnTo>
                </a:path>
              </a:pathLst>
            </a:custGeom>
            <a:noFill/>
            <a:ln w="28575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534" name="Freeform 479"/>
            <p:cNvSpPr>
              <a:spLocks/>
            </p:cNvSpPr>
            <p:nvPr/>
          </p:nvSpPr>
          <p:spPr bwMode="auto">
            <a:xfrm>
              <a:off x="8297863" y="2836863"/>
              <a:ext cx="695325" cy="847725"/>
            </a:xfrm>
            <a:custGeom>
              <a:avLst/>
              <a:gdLst>
                <a:gd name="T0" fmla="*/ 6 w 438"/>
                <a:gd name="T1" fmla="*/ 12 h 534"/>
                <a:gd name="T2" fmla="*/ 12 w 438"/>
                <a:gd name="T3" fmla="*/ 18 h 534"/>
                <a:gd name="T4" fmla="*/ 24 w 438"/>
                <a:gd name="T5" fmla="*/ 48 h 534"/>
                <a:gd name="T6" fmla="*/ 30 w 438"/>
                <a:gd name="T7" fmla="*/ 108 h 534"/>
                <a:gd name="T8" fmla="*/ 42 w 438"/>
                <a:gd name="T9" fmla="*/ 150 h 534"/>
                <a:gd name="T10" fmla="*/ 54 w 438"/>
                <a:gd name="T11" fmla="*/ 168 h 534"/>
                <a:gd name="T12" fmla="*/ 66 w 438"/>
                <a:gd name="T13" fmla="*/ 132 h 534"/>
                <a:gd name="T14" fmla="*/ 72 w 438"/>
                <a:gd name="T15" fmla="*/ 162 h 534"/>
                <a:gd name="T16" fmla="*/ 84 w 438"/>
                <a:gd name="T17" fmla="*/ 168 h 534"/>
                <a:gd name="T18" fmla="*/ 96 w 438"/>
                <a:gd name="T19" fmla="*/ 192 h 534"/>
                <a:gd name="T20" fmla="*/ 108 w 438"/>
                <a:gd name="T21" fmla="*/ 216 h 534"/>
                <a:gd name="T22" fmla="*/ 120 w 438"/>
                <a:gd name="T23" fmla="*/ 198 h 534"/>
                <a:gd name="T24" fmla="*/ 132 w 438"/>
                <a:gd name="T25" fmla="*/ 192 h 534"/>
                <a:gd name="T26" fmla="*/ 150 w 438"/>
                <a:gd name="T27" fmla="*/ 180 h 534"/>
                <a:gd name="T28" fmla="*/ 156 w 438"/>
                <a:gd name="T29" fmla="*/ 168 h 534"/>
                <a:gd name="T30" fmla="*/ 168 w 438"/>
                <a:gd name="T31" fmla="*/ 198 h 534"/>
                <a:gd name="T32" fmla="*/ 180 w 438"/>
                <a:gd name="T33" fmla="*/ 204 h 534"/>
                <a:gd name="T34" fmla="*/ 186 w 438"/>
                <a:gd name="T35" fmla="*/ 216 h 534"/>
                <a:gd name="T36" fmla="*/ 198 w 438"/>
                <a:gd name="T37" fmla="*/ 228 h 534"/>
                <a:gd name="T38" fmla="*/ 210 w 438"/>
                <a:gd name="T39" fmla="*/ 234 h 534"/>
                <a:gd name="T40" fmla="*/ 222 w 438"/>
                <a:gd name="T41" fmla="*/ 270 h 534"/>
                <a:gd name="T42" fmla="*/ 234 w 438"/>
                <a:gd name="T43" fmla="*/ 294 h 534"/>
                <a:gd name="T44" fmla="*/ 246 w 438"/>
                <a:gd name="T45" fmla="*/ 306 h 534"/>
                <a:gd name="T46" fmla="*/ 252 w 438"/>
                <a:gd name="T47" fmla="*/ 318 h 534"/>
                <a:gd name="T48" fmla="*/ 264 w 438"/>
                <a:gd name="T49" fmla="*/ 348 h 534"/>
                <a:gd name="T50" fmla="*/ 270 w 438"/>
                <a:gd name="T51" fmla="*/ 354 h 534"/>
                <a:gd name="T52" fmla="*/ 282 w 438"/>
                <a:gd name="T53" fmla="*/ 396 h 534"/>
                <a:gd name="T54" fmla="*/ 294 w 438"/>
                <a:gd name="T55" fmla="*/ 402 h 534"/>
                <a:gd name="T56" fmla="*/ 300 w 438"/>
                <a:gd name="T57" fmla="*/ 384 h 534"/>
                <a:gd name="T58" fmla="*/ 306 w 438"/>
                <a:gd name="T59" fmla="*/ 366 h 534"/>
                <a:gd name="T60" fmla="*/ 318 w 438"/>
                <a:gd name="T61" fmla="*/ 348 h 534"/>
                <a:gd name="T62" fmla="*/ 324 w 438"/>
                <a:gd name="T63" fmla="*/ 300 h 534"/>
                <a:gd name="T64" fmla="*/ 336 w 438"/>
                <a:gd name="T65" fmla="*/ 324 h 534"/>
                <a:gd name="T66" fmla="*/ 342 w 438"/>
                <a:gd name="T67" fmla="*/ 330 h 534"/>
                <a:gd name="T68" fmla="*/ 360 w 438"/>
                <a:gd name="T69" fmla="*/ 360 h 534"/>
                <a:gd name="T70" fmla="*/ 366 w 438"/>
                <a:gd name="T71" fmla="*/ 390 h 534"/>
                <a:gd name="T72" fmla="*/ 384 w 438"/>
                <a:gd name="T73" fmla="*/ 420 h 534"/>
                <a:gd name="T74" fmla="*/ 390 w 438"/>
                <a:gd name="T75" fmla="*/ 456 h 534"/>
                <a:gd name="T76" fmla="*/ 402 w 438"/>
                <a:gd name="T77" fmla="*/ 450 h 534"/>
                <a:gd name="T78" fmla="*/ 414 w 438"/>
                <a:gd name="T79" fmla="*/ 462 h 534"/>
                <a:gd name="T80" fmla="*/ 420 w 438"/>
                <a:gd name="T81" fmla="*/ 480 h 534"/>
                <a:gd name="T82" fmla="*/ 432 w 438"/>
                <a:gd name="T83" fmla="*/ 504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8" h="534">
                  <a:moveTo>
                    <a:pt x="0" y="30"/>
                  </a:moveTo>
                  <a:lnTo>
                    <a:pt x="0" y="18"/>
                  </a:lnTo>
                  <a:lnTo>
                    <a:pt x="6" y="12"/>
                  </a:lnTo>
                  <a:lnTo>
                    <a:pt x="6" y="0"/>
                  </a:lnTo>
                  <a:lnTo>
                    <a:pt x="12" y="6"/>
                  </a:lnTo>
                  <a:lnTo>
                    <a:pt x="12" y="18"/>
                  </a:lnTo>
                  <a:lnTo>
                    <a:pt x="18" y="36"/>
                  </a:lnTo>
                  <a:lnTo>
                    <a:pt x="18" y="42"/>
                  </a:lnTo>
                  <a:lnTo>
                    <a:pt x="24" y="48"/>
                  </a:lnTo>
                  <a:lnTo>
                    <a:pt x="24" y="54"/>
                  </a:lnTo>
                  <a:lnTo>
                    <a:pt x="30" y="66"/>
                  </a:lnTo>
                  <a:lnTo>
                    <a:pt x="30" y="108"/>
                  </a:lnTo>
                  <a:lnTo>
                    <a:pt x="36" y="126"/>
                  </a:lnTo>
                  <a:lnTo>
                    <a:pt x="36" y="138"/>
                  </a:lnTo>
                  <a:lnTo>
                    <a:pt x="42" y="150"/>
                  </a:lnTo>
                  <a:lnTo>
                    <a:pt x="42" y="156"/>
                  </a:lnTo>
                  <a:lnTo>
                    <a:pt x="48" y="162"/>
                  </a:lnTo>
                  <a:lnTo>
                    <a:pt x="54" y="168"/>
                  </a:lnTo>
                  <a:lnTo>
                    <a:pt x="60" y="168"/>
                  </a:lnTo>
                  <a:lnTo>
                    <a:pt x="60" y="144"/>
                  </a:lnTo>
                  <a:lnTo>
                    <a:pt x="66" y="132"/>
                  </a:lnTo>
                  <a:lnTo>
                    <a:pt x="66" y="144"/>
                  </a:lnTo>
                  <a:lnTo>
                    <a:pt x="72" y="156"/>
                  </a:lnTo>
                  <a:lnTo>
                    <a:pt x="72" y="162"/>
                  </a:lnTo>
                  <a:lnTo>
                    <a:pt x="78" y="156"/>
                  </a:lnTo>
                  <a:lnTo>
                    <a:pt x="84" y="162"/>
                  </a:lnTo>
                  <a:lnTo>
                    <a:pt x="84" y="168"/>
                  </a:lnTo>
                  <a:lnTo>
                    <a:pt x="90" y="174"/>
                  </a:lnTo>
                  <a:lnTo>
                    <a:pt x="90" y="192"/>
                  </a:lnTo>
                  <a:lnTo>
                    <a:pt x="96" y="192"/>
                  </a:lnTo>
                  <a:lnTo>
                    <a:pt x="102" y="192"/>
                  </a:lnTo>
                  <a:lnTo>
                    <a:pt x="102" y="204"/>
                  </a:lnTo>
                  <a:lnTo>
                    <a:pt x="108" y="216"/>
                  </a:lnTo>
                  <a:lnTo>
                    <a:pt x="114" y="210"/>
                  </a:lnTo>
                  <a:lnTo>
                    <a:pt x="114" y="204"/>
                  </a:lnTo>
                  <a:lnTo>
                    <a:pt x="120" y="198"/>
                  </a:lnTo>
                  <a:lnTo>
                    <a:pt x="126" y="204"/>
                  </a:lnTo>
                  <a:lnTo>
                    <a:pt x="132" y="198"/>
                  </a:lnTo>
                  <a:lnTo>
                    <a:pt x="132" y="192"/>
                  </a:lnTo>
                  <a:lnTo>
                    <a:pt x="138" y="180"/>
                  </a:lnTo>
                  <a:lnTo>
                    <a:pt x="138" y="168"/>
                  </a:lnTo>
                  <a:lnTo>
                    <a:pt x="150" y="180"/>
                  </a:lnTo>
                  <a:lnTo>
                    <a:pt x="144" y="180"/>
                  </a:lnTo>
                  <a:lnTo>
                    <a:pt x="150" y="174"/>
                  </a:lnTo>
                  <a:lnTo>
                    <a:pt x="156" y="168"/>
                  </a:lnTo>
                  <a:lnTo>
                    <a:pt x="162" y="174"/>
                  </a:lnTo>
                  <a:lnTo>
                    <a:pt x="162" y="186"/>
                  </a:lnTo>
                  <a:lnTo>
                    <a:pt x="168" y="198"/>
                  </a:lnTo>
                  <a:lnTo>
                    <a:pt x="168" y="204"/>
                  </a:lnTo>
                  <a:lnTo>
                    <a:pt x="174" y="198"/>
                  </a:lnTo>
                  <a:lnTo>
                    <a:pt x="180" y="204"/>
                  </a:lnTo>
                  <a:lnTo>
                    <a:pt x="180" y="216"/>
                  </a:lnTo>
                  <a:lnTo>
                    <a:pt x="192" y="216"/>
                  </a:lnTo>
                  <a:lnTo>
                    <a:pt x="186" y="216"/>
                  </a:lnTo>
                  <a:lnTo>
                    <a:pt x="192" y="216"/>
                  </a:lnTo>
                  <a:lnTo>
                    <a:pt x="198" y="222"/>
                  </a:lnTo>
                  <a:lnTo>
                    <a:pt x="198" y="228"/>
                  </a:lnTo>
                  <a:lnTo>
                    <a:pt x="210" y="240"/>
                  </a:lnTo>
                  <a:lnTo>
                    <a:pt x="204" y="240"/>
                  </a:lnTo>
                  <a:lnTo>
                    <a:pt x="210" y="234"/>
                  </a:lnTo>
                  <a:lnTo>
                    <a:pt x="216" y="234"/>
                  </a:lnTo>
                  <a:lnTo>
                    <a:pt x="216" y="258"/>
                  </a:lnTo>
                  <a:lnTo>
                    <a:pt x="222" y="270"/>
                  </a:lnTo>
                  <a:lnTo>
                    <a:pt x="222" y="282"/>
                  </a:lnTo>
                  <a:lnTo>
                    <a:pt x="228" y="288"/>
                  </a:lnTo>
                  <a:lnTo>
                    <a:pt x="234" y="294"/>
                  </a:lnTo>
                  <a:lnTo>
                    <a:pt x="240" y="306"/>
                  </a:lnTo>
                  <a:lnTo>
                    <a:pt x="240" y="312"/>
                  </a:lnTo>
                  <a:lnTo>
                    <a:pt x="246" y="306"/>
                  </a:lnTo>
                  <a:lnTo>
                    <a:pt x="246" y="300"/>
                  </a:lnTo>
                  <a:lnTo>
                    <a:pt x="252" y="306"/>
                  </a:lnTo>
                  <a:lnTo>
                    <a:pt x="252" y="318"/>
                  </a:lnTo>
                  <a:lnTo>
                    <a:pt x="258" y="330"/>
                  </a:lnTo>
                  <a:lnTo>
                    <a:pt x="258" y="342"/>
                  </a:lnTo>
                  <a:lnTo>
                    <a:pt x="264" y="348"/>
                  </a:lnTo>
                  <a:lnTo>
                    <a:pt x="264" y="342"/>
                  </a:lnTo>
                  <a:lnTo>
                    <a:pt x="264" y="348"/>
                  </a:lnTo>
                  <a:lnTo>
                    <a:pt x="270" y="354"/>
                  </a:lnTo>
                  <a:lnTo>
                    <a:pt x="276" y="366"/>
                  </a:lnTo>
                  <a:lnTo>
                    <a:pt x="276" y="390"/>
                  </a:lnTo>
                  <a:lnTo>
                    <a:pt x="282" y="396"/>
                  </a:lnTo>
                  <a:lnTo>
                    <a:pt x="288" y="390"/>
                  </a:lnTo>
                  <a:lnTo>
                    <a:pt x="294" y="396"/>
                  </a:lnTo>
                  <a:lnTo>
                    <a:pt x="294" y="402"/>
                  </a:lnTo>
                  <a:lnTo>
                    <a:pt x="294" y="396"/>
                  </a:lnTo>
                  <a:lnTo>
                    <a:pt x="300" y="378"/>
                  </a:lnTo>
                  <a:lnTo>
                    <a:pt x="300" y="384"/>
                  </a:lnTo>
                  <a:lnTo>
                    <a:pt x="300" y="378"/>
                  </a:lnTo>
                  <a:lnTo>
                    <a:pt x="306" y="372"/>
                  </a:lnTo>
                  <a:lnTo>
                    <a:pt x="306" y="366"/>
                  </a:lnTo>
                  <a:lnTo>
                    <a:pt x="312" y="360"/>
                  </a:lnTo>
                  <a:lnTo>
                    <a:pt x="312" y="354"/>
                  </a:lnTo>
                  <a:lnTo>
                    <a:pt x="318" y="348"/>
                  </a:lnTo>
                  <a:lnTo>
                    <a:pt x="318" y="324"/>
                  </a:lnTo>
                  <a:lnTo>
                    <a:pt x="324" y="306"/>
                  </a:lnTo>
                  <a:lnTo>
                    <a:pt x="324" y="300"/>
                  </a:lnTo>
                  <a:lnTo>
                    <a:pt x="330" y="306"/>
                  </a:lnTo>
                  <a:lnTo>
                    <a:pt x="330" y="318"/>
                  </a:lnTo>
                  <a:lnTo>
                    <a:pt x="336" y="324"/>
                  </a:lnTo>
                  <a:lnTo>
                    <a:pt x="336" y="330"/>
                  </a:lnTo>
                  <a:lnTo>
                    <a:pt x="336" y="324"/>
                  </a:lnTo>
                  <a:lnTo>
                    <a:pt x="342" y="330"/>
                  </a:lnTo>
                  <a:lnTo>
                    <a:pt x="348" y="330"/>
                  </a:lnTo>
                  <a:lnTo>
                    <a:pt x="348" y="342"/>
                  </a:lnTo>
                  <a:lnTo>
                    <a:pt x="360" y="360"/>
                  </a:lnTo>
                  <a:lnTo>
                    <a:pt x="360" y="366"/>
                  </a:lnTo>
                  <a:lnTo>
                    <a:pt x="366" y="384"/>
                  </a:lnTo>
                  <a:lnTo>
                    <a:pt x="366" y="390"/>
                  </a:lnTo>
                  <a:lnTo>
                    <a:pt x="378" y="408"/>
                  </a:lnTo>
                  <a:lnTo>
                    <a:pt x="378" y="420"/>
                  </a:lnTo>
                  <a:lnTo>
                    <a:pt x="384" y="420"/>
                  </a:lnTo>
                  <a:lnTo>
                    <a:pt x="384" y="432"/>
                  </a:lnTo>
                  <a:lnTo>
                    <a:pt x="390" y="444"/>
                  </a:lnTo>
                  <a:lnTo>
                    <a:pt x="390" y="456"/>
                  </a:lnTo>
                  <a:lnTo>
                    <a:pt x="396" y="450"/>
                  </a:lnTo>
                  <a:lnTo>
                    <a:pt x="396" y="444"/>
                  </a:lnTo>
                  <a:lnTo>
                    <a:pt x="402" y="450"/>
                  </a:lnTo>
                  <a:lnTo>
                    <a:pt x="402" y="462"/>
                  </a:lnTo>
                  <a:lnTo>
                    <a:pt x="408" y="468"/>
                  </a:lnTo>
                  <a:lnTo>
                    <a:pt x="414" y="462"/>
                  </a:lnTo>
                  <a:lnTo>
                    <a:pt x="414" y="456"/>
                  </a:lnTo>
                  <a:lnTo>
                    <a:pt x="420" y="462"/>
                  </a:lnTo>
                  <a:lnTo>
                    <a:pt x="420" y="480"/>
                  </a:lnTo>
                  <a:lnTo>
                    <a:pt x="426" y="492"/>
                  </a:lnTo>
                  <a:lnTo>
                    <a:pt x="426" y="504"/>
                  </a:lnTo>
                  <a:lnTo>
                    <a:pt x="432" y="504"/>
                  </a:lnTo>
                  <a:lnTo>
                    <a:pt x="438" y="510"/>
                  </a:lnTo>
                  <a:lnTo>
                    <a:pt x="438" y="534"/>
                  </a:lnTo>
                </a:path>
              </a:pathLst>
            </a:custGeom>
            <a:noFill/>
            <a:ln w="28575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535" name="Freeform 480"/>
            <p:cNvSpPr>
              <a:spLocks/>
            </p:cNvSpPr>
            <p:nvPr/>
          </p:nvSpPr>
          <p:spPr bwMode="auto">
            <a:xfrm>
              <a:off x="8993188" y="3684588"/>
              <a:ext cx="733425" cy="514350"/>
            </a:xfrm>
            <a:custGeom>
              <a:avLst/>
              <a:gdLst>
                <a:gd name="T0" fmla="*/ 6 w 462"/>
                <a:gd name="T1" fmla="*/ 12 h 324"/>
                <a:gd name="T2" fmla="*/ 18 w 462"/>
                <a:gd name="T3" fmla="*/ 42 h 324"/>
                <a:gd name="T4" fmla="*/ 30 w 462"/>
                <a:gd name="T5" fmla="*/ 60 h 324"/>
                <a:gd name="T6" fmla="*/ 36 w 462"/>
                <a:gd name="T7" fmla="*/ 30 h 324"/>
                <a:gd name="T8" fmla="*/ 48 w 462"/>
                <a:gd name="T9" fmla="*/ 36 h 324"/>
                <a:gd name="T10" fmla="*/ 60 w 462"/>
                <a:gd name="T11" fmla="*/ 48 h 324"/>
                <a:gd name="T12" fmla="*/ 72 w 462"/>
                <a:gd name="T13" fmla="*/ 54 h 324"/>
                <a:gd name="T14" fmla="*/ 78 w 462"/>
                <a:gd name="T15" fmla="*/ 60 h 324"/>
                <a:gd name="T16" fmla="*/ 84 w 462"/>
                <a:gd name="T17" fmla="*/ 54 h 324"/>
                <a:gd name="T18" fmla="*/ 96 w 462"/>
                <a:gd name="T19" fmla="*/ 72 h 324"/>
                <a:gd name="T20" fmla="*/ 114 w 462"/>
                <a:gd name="T21" fmla="*/ 78 h 324"/>
                <a:gd name="T22" fmla="*/ 126 w 462"/>
                <a:gd name="T23" fmla="*/ 90 h 324"/>
                <a:gd name="T24" fmla="*/ 144 w 462"/>
                <a:gd name="T25" fmla="*/ 90 h 324"/>
                <a:gd name="T26" fmla="*/ 150 w 462"/>
                <a:gd name="T27" fmla="*/ 60 h 324"/>
                <a:gd name="T28" fmla="*/ 168 w 462"/>
                <a:gd name="T29" fmla="*/ 66 h 324"/>
                <a:gd name="T30" fmla="*/ 174 w 462"/>
                <a:gd name="T31" fmla="*/ 126 h 324"/>
                <a:gd name="T32" fmla="*/ 186 w 462"/>
                <a:gd name="T33" fmla="*/ 162 h 324"/>
                <a:gd name="T34" fmla="*/ 192 w 462"/>
                <a:gd name="T35" fmla="*/ 174 h 324"/>
                <a:gd name="T36" fmla="*/ 204 w 462"/>
                <a:gd name="T37" fmla="*/ 156 h 324"/>
                <a:gd name="T38" fmla="*/ 210 w 462"/>
                <a:gd name="T39" fmla="*/ 174 h 324"/>
                <a:gd name="T40" fmla="*/ 222 w 462"/>
                <a:gd name="T41" fmla="*/ 174 h 324"/>
                <a:gd name="T42" fmla="*/ 234 w 462"/>
                <a:gd name="T43" fmla="*/ 204 h 324"/>
                <a:gd name="T44" fmla="*/ 246 w 462"/>
                <a:gd name="T45" fmla="*/ 222 h 324"/>
                <a:gd name="T46" fmla="*/ 258 w 462"/>
                <a:gd name="T47" fmla="*/ 210 h 324"/>
                <a:gd name="T48" fmla="*/ 270 w 462"/>
                <a:gd name="T49" fmla="*/ 246 h 324"/>
                <a:gd name="T50" fmla="*/ 282 w 462"/>
                <a:gd name="T51" fmla="*/ 276 h 324"/>
                <a:gd name="T52" fmla="*/ 294 w 462"/>
                <a:gd name="T53" fmla="*/ 270 h 324"/>
                <a:gd name="T54" fmla="*/ 306 w 462"/>
                <a:gd name="T55" fmla="*/ 246 h 324"/>
                <a:gd name="T56" fmla="*/ 318 w 462"/>
                <a:gd name="T57" fmla="*/ 210 h 324"/>
                <a:gd name="T58" fmla="*/ 324 w 462"/>
                <a:gd name="T59" fmla="*/ 174 h 324"/>
                <a:gd name="T60" fmla="*/ 336 w 462"/>
                <a:gd name="T61" fmla="*/ 156 h 324"/>
                <a:gd name="T62" fmla="*/ 342 w 462"/>
                <a:gd name="T63" fmla="*/ 204 h 324"/>
                <a:gd name="T64" fmla="*/ 354 w 462"/>
                <a:gd name="T65" fmla="*/ 234 h 324"/>
                <a:gd name="T66" fmla="*/ 360 w 462"/>
                <a:gd name="T67" fmla="*/ 282 h 324"/>
                <a:gd name="T68" fmla="*/ 372 w 462"/>
                <a:gd name="T69" fmla="*/ 264 h 324"/>
                <a:gd name="T70" fmla="*/ 378 w 462"/>
                <a:gd name="T71" fmla="*/ 264 h 324"/>
                <a:gd name="T72" fmla="*/ 396 w 462"/>
                <a:gd name="T73" fmla="*/ 240 h 324"/>
                <a:gd name="T74" fmla="*/ 402 w 462"/>
                <a:gd name="T75" fmla="*/ 234 h 324"/>
                <a:gd name="T76" fmla="*/ 408 w 462"/>
                <a:gd name="T77" fmla="*/ 222 h 324"/>
                <a:gd name="T78" fmla="*/ 420 w 462"/>
                <a:gd name="T79" fmla="*/ 234 h 324"/>
                <a:gd name="T80" fmla="*/ 432 w 462"/>
                <a:gd name="T81" fmla="*/ 258 h 324"/>
                <a:gd name="T82" fmla="*/ 450 w 462"/>
                <a:gd name="T83" fmla="*/ 30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2" h="324">
                  <a:moveTo>
                    <a:pt x="0" y="0"/>
                  </a:moveTo>
                  <a:lnTo>
                    <a:pt x="6" y="6"/>
                  </a:lnTo>
                  <a:lnTo>
                    <a:pt x="6" y="12"/>
                  </a:lnTo>
                  <a:lnTo>
                    <a:pt x="12" y="18"/>
                  </a:lnTo>
                  <a:lnTo>
                    <a:pt x="18" y="30"/>
                  </a:lnTo>
                  <a:lnTo>
                    <a:pt x="18" y="42"/>
                  </a:lnTo>
                  <a:lnTo>
                    <a:pt x="24" y="54"/>
                  </a:lnTo>
                  <a:lnTo>
                    <a:pt x="24" y="66"/>
                  </a:lnTo>
                  <a:lnTo>
                    <a:pt x="30" y="60"/>
                  </a:lnTo>
                  <a:lnTo>
                    <a:pt x="30" y="48"/>
                  </a:lnTo>
                  <a:lnTo>
                    <a:pt x="36" y="36"/>
                  </a:lnTo>
                  <a:lnTo>
                    <a:pt x="36" y="30"/>
                  </a:lnTo>
                  <a:lnTo>
                    <a:pt x="48" y="42"/>
                  </a:lnTo>
                  <a:lnTo>
                    <a:pt x="42" y="42"/>
                  </a:lnTo>
                  <a:lnTo>
                    <a:pt x="48" y="36"/>
                  </a:lnTo>
                  <a:lnTo>
                    <a:pt x="54" y="30"/>
                  </a:lnTo>
                  <a:lnTo>
                    <a:pt x="60" y="36"/>
                  </a:lnTo>
                  <a:lnTo>
                    <a:pt x="60" y="48"/>
                  </a:lnTo>
                  <a:lnTo>
                    <a:pt x="66" y="54"/>
                  </a:lnTo>
                  <a:lnTo>
                    <a:pt x="66" y="60"/>
                  </a:lnTo>
                  <a:lnTo>
                    <a:pt x="72" y="54"/>
                  </a:lnTo>
                  <a:lnTo>
                    <a:pt x="72" y="48"/>
                  </a:lnTo>
                  <a:lnTo>
                    <a:pt x="72" y="54"/>
                  </a:lnTo>
                  <a:lnTo>
                    <a:pt x="78" y="60"/>
                  </a:lnTo>
                  <a:lnTo>
                    <a:pt x="78" y="66"/>
                  </a:lnTo>
                  <a:lnTo>
                    <a:pt x="84" y="60"/>
                  </a:lnTo>
                  <a:lnTo>
                    <a:pt x="84" y="54"/>
                  </a:lnTo>
                  <a:lnTo>
                    <a:pt x="90" y="48"/>
                  </a:lnTo>
                  <a:lnTo>
                    <a:pt x="96" y="48"/>
                  </a:lnTo>
                  <a:lnTo>
                    <a:pt x="96" y="72"/>
                  </a:lnTo>
                  <a:lnTo>
                    <a:pt x="102" y="78"/>
                  </a:lnTo>
                  <a:lnTo>
                    <a:pt x="108" y="72"/>
                  </a:lnTo>
                  <a:lnTo>
                    <a:pt x="114" y="78"/>
                  </a:lnTo>
                  <a:lnTo>
                    <a:pt x="114" y="96"/>
                  </a:lnTo>
                  <a:lnTo>
                    <a:pt x="120" y="96"/>
                  </a:lnTo>
                  <a:lnTo>
                    <a:pt x="126" y="90"/>
                  </a:lnTo>
                  <a:lnTo>
                    <a:pt x="132" y="96"/>
                  </a:lnTo>
                  <a:lnTo>
                    <a:pt x="138" y="102"/>
                  </a:lnTo>
                  <a:lnTo>
                    <a:pt x="144" y="90"/>
                  </a:lnTo>
                  <a:lnTo>
                    <a:pt x="144" y="60"/>
                  </a:lnTo>
                  <a:lnTo>
                    <a:pt x="150" y="54"/>
                  </a:lnTo>
                  <a:lnTo>
                    <a:pt x="150" y="60"/>
                  </a:lnTo>
                  <a:lnTo>
                    <a:pt x="156" y="66"/>
                  </a:lnTo>
                  <a:lnTo>
                    <a:pt x="162" y="60"/>
                  </a:lnTo>
                  <a:lnTo>
                    <a:pt x="168" y="66"/>
                  </a:lnTo>
                  <a:lnTo>
                    <a:pt x="168" y="84"/>
                  </a:lnTo>
                  <a:lnTo>
                    <a:pt x="174" y="102"/>
                  </a:lnTo>
                  <a:lnTo>
                    <a:pt x="174" y="126"/>
                  </a:lnTo>
                  <a:lnTo>
                    <a:pt x="180" y="132"/>
                  </a:lnTo>
                  <a:lnTo>
                    <a:pt x="186" y="138"/>
                  </a:lnTo>
                  <a:lnTo>
                    <a:pt x="186" y="162"/>
                  </a:lnTo>
                  <a:lnTo>
                    <a:pt x="192" y="174"/>
                  </a:lnTo>
                  <a:lnTo>
                    <a:pt x="192" y="180"/>
                  </a:lnTo>
                  <a:lnTo>
                    <a:pt x="192" y="174"/>
                  </a:lnTo>
                  <a:lnTo>
                    <a:pt x="198" y="168"/>
                  </a:lnTo>
                  <a:lnTo>
                    <a:pt x="198" y="162"/>
                  </a:lnTo>
                  <a:lnTo>
                    <a:pt x="204" y="156"/>
                  </a:lnTo>
                  <a:lnTo>
                    <a:pt x="204" y="150"/>
                  </a:lnTo>
                  <a:lnTo>
                    <a:pt x="210" y="162"/>
                  </a:lnTo>
                  <a:lnTo>
                    <a:pt x="210" y="174"/>
                  </a:lnTo>
                  <a:lnTo>
                    <a:pt x="216" y="168"/>
                  </a:lnTo>
                  <a:lnTo>
                    <a:pt x="222" y="162"/>
                  </a:lnTo>
                  <a:lnTo>
                    <a:pt x="222" y="174"/>
                  </a:lnTo>
                  <a:lnTo>
                    <a:pt x="228" y="186"/>
                  </a:lnTo>
                  <a:lnTo>
                    <a:pt x="228" y="204"/>
                  </a:lnTo>
                  <a:lnTo>
                    <a:pt x="234" y="204"/>
                  </a:lnTo>
                  <a:lnTo>
                    <a:pt x="240" y="204"/>
                  </a:lnTo>
                  <a:lnTo>
                    <a:pt x="246" y="210"/>
                  </a:lnTo>
                  <a:lnTo>
                    <a:pt x="246" y="222"/>
                  </a:lnTo>
                  <a:lnTo>
                    <a:pt x="258" y="210"/>
                  </a:lnTo>
                  <a:lnTo>
                    <a:pt x="252" y="210"/>
                  </a:lnTo>
                  <a:lnTo>
                    <a:pt x="258" y="210"/>
                  </a:lnTo>
                  <a:lnTo>
                    <a:pt x="264" y="228"/>
                  </a:lnTo>
                  <a:lnTo>
                    <a:pt x="264" y="240"/>
                  </a:lnTo>
                  <a:lnTo>
                    <a:pt x="270" y="246"/>
                  </a:lnTo>
                  <a:lnTo>
                    <a:pt x="276" y="252"/>
                  </a:lnTo>
                  <a:lnTo>
                    <a:pt x="282" y="258"/>
                  </a:lnTo>
                  <a:lnTo>
                    <a:pt x="282" y="276"/>
                  </a:lnTo>
                  <a:lnTo>
                    <a:pt x="288" y="282"/>
                  </a:lnTo>
                  <a:lnTo>
                    <a:pt x="300" y="270"/>
                  </a:lnTo>
                  <a:lnTo>
                    <a:pt x="294" y="270"/>
                  </a:lnTo>
                  <a:lnTo>
                    <a:pt x="300" y="270"/>
                  </a:lnTo>
                  <a:lnTo>
                    <a:pt x="306" y="264"/>
                  </a:lnTo>
                  <a:lnTo>
                    <a:pt x="306" y="246"/>
                  </a:lnTo>
                  <a:lnTo>
                    <a:pt x="312" y="234"/>
                  </a:lnTo>
                  <a:lnTo>
                    <a:pt x="312" y="222"/>
                  </a:lnTo>
                  <a:lnTo>
                    <a:pt x="318" y="210"/>
                  </a:lnTo>
                  <a:lnTo>
                    <a:pt x="318" y="192"/>
                  </a:lnTo>
                  <a:lnTo>
                    <a:pt x="324" y="186"/>
                  </a:lnTo>
                  <a:lnTo>
                    <a:pt x="324" y="174"/>
                  </a:lnTo>
                  <a:lnTo>
                    <a:pt x="330" y="162"/>
                  </a:lnTo>
                  <a:lnTo>
                    <a:pt x="330" y="150"/>
                  </a:lnTo>
                  <a:lnTo>
                    <a:pt x="336" y="156"/>
                  </a:lnTo>
                  <a:lnTo>
                    <a:pt x="336" y="168"/>
                  </a:lnTo>
                  <a:lnTo>
                    <a:pt x="342" y="186"/>
                  </a:lnTo>
                  <a:lnTo>
                    <a:pt x="342" y="204"/>
                  </a:lnTo>
                  <a:lnTo>
                    <a:pt x="348" y="210"/>
                  </a:lnTo>
                  <a:lnTo>
                    <a:pt x="348" y="228"/>
                  </a:lnTo>
                  <a:lnTo>
                    <a:pt x="354" y="234"/>
                  </a:lnTo>
                  <a:lnTo>
                    <a:pt x="354" y="246"/>
                  </a:lnTo>
                  <a:lnTo>
                    <a:pt x="360" y="264"/>
                  </a:lnTo>
                  <a:lnTo>
                    <a:pt x="360" y="282"/>
                  </a:lnTo>
                  <a:lnTo>
                    <a:pt x="366" y="276"/>
                  </a:lnTo>
                  <a:lnTo>
                    <a:pt x="366" y="270"/>
                  </a:lnTo>
                  <a:lnTo>
                    <a:pt x="372" y="264"/>
                  </a:lnTo>
                  <a:lnTo>
                    <a:pt x="372" y="270"/>
                  </a:lnTo>
                  <a:lnTo>
                    <a:pt x="378" y="276"/>
                  </a:lnTo>
                  <a:lnTo>
                    <a:pt x="378" y="264"/>
                  </a:lnTo>
                  <a:lnTo>
                    <a:pt x="384" y="264"/>
                  </a:lnTo>
                  <a:lnTo>
                    <a:pt x="384" y="252"/>
                  </a:lnTo>
                  <a:lnTo>
                    <a:pt x="396" y="240"/>
                  </a:lnTo>
                  <a:lnTo>
                    <a:pt x="390" y="240"/>
                  </a:lnTo>
                  <a:lnTo>
                    <a:pt x="396" y="240"/>
                  </a:lnTo>
                  <a:lnTo>
                    <a:pt x="402" y="234"/>
                  </a:lnTo>
                  <a:lnTo>
                    <a:pt x="402" y="222"/>
                  </a:lnTo>
                  <a:lnTo>
                    <a:pt x="408" y="216"/>
                  </a:lnTo>
                  <a:lnTo>
                    <a:pt x="408" y="222"/>
                  </a:lnTo>
                  <a:lnTo>
                    <a:pt x="414" y="228"/>
                  </a:lnTo>
                  <a:lnTo>
                    <a:pt x="414" y="240"/>
                  </a:lnTo>
                  <a:lnTo>
                    <a:pt x="420" y="234"/>
                  </a:lnTo>
                  <a:lnTo>
                    <a:pt x="426" y="240"/>
                  </a:lnTo>
                  <a:lnTo>
                    <a:pt x="432" y="246"/>
                  </a:lnTo>
                  <a:lnTo>
                    <a:pt x="432" y="258"/>
                  </a:lnTo>
                  <a:lnTo>
                    <a:pt x="444" y="270"/>
                  </a:lnTo>
                  <a:lnTo>
                    <a:pt x="444" y="282"/>
                  </a:lnTo>
                  <a:lnTo>
                    <a:pt x="450" y="300"/>
                  </a:lnTo>
                  <a:lnTo>
                    <a:pt x="450" y="312"/>
                  </a:lnTo>
                  <a:lnTo>
                    <a:pt x="462" y="324"/>
                  </a:lnTo>
                </a:path>
              </a:pathLst>
            </a:custGeom>
            <a:noFill/>
            <a:ln w="28575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536" name="Freeform 481"/>
            <p:cNvSpPr>
              <a:spLocks/>
            </p:cNvSpPr>
            <p:nvPr/>
          </p:nvSpPr>
          <p:spPr bwMode="auto">
            <a:xfrm>
              <a:off x="9726613" y="4198938"/>
              <a:ext cx="714375" cy="533400"/>
            </a:xfrm>
            <a:custGeom>
              <a:avLst/>
              <a:gdLst>
                <a:gd name="T0" fmla="*/ 6 w 450"/>
                <a:gd name="T1" fmla="*/ 24 h 336"/>
                <a:gd name="T2" fmla="*/ 12 w 450"/>
                <a:gd name="T3" fmla="*/ 54 h 336"/>
                <a:gd name="T4" fmla="*/ 24 w 450"/>
                <a:gd name="T5" fmla="*/ 60 h 336"/>
                <a:gd name="T6" fmla="*/ 36 w 450"/>
                <a:gd name="T7" fmla="*/ 72 h 336"/>
                <a:gd name="T8" fmla="*/ 48 w 450"/>
                <a:gd name="T9" fmla="*/ 78 h 336"/>
                <a:gd name="T10" fmla="*/ 60 w 450"/>
                <a:gd name="T11" fmla="*/ 66 h 336"/>
                <a:gd name="T12" fmla="*/ 66 w 450"/>
                <a:gd name="T13" fmla="*/ 96 h 336"/>
                <a:gd name="T14" fmla="*/ 84 w 450"/>
                <a:gd name="T15" fmla="*/ 96 h 336"/>
                <a:gd name="T16" fmla="*/ 96 w 450"/>
                <a:gd name="T17" fmla="*/ 54 h 336"/>
                <a:gd name="T18" fmla="*/ 108 w 450"/>
                <a:gd name="T19" fmla="*/ 66 h 336"/>
                <a:gd name="T20" fmla="*/ 120 w 450"/>
                <a:gd name="T21" fmla="*/ 90 h 336"/>
                <a:gd name="T22" fmla="*/ 132 w 450"/>
                <a:gd name="T23" fmla="*/ 96 h 336"/>
                <a:gd name="T24" fmla="*/ 138 w 450"/>
                <a:gd name="T25" fmla="*/ 138 h 336"/>
                <a:gd name="T26" fmla="*/ 156 w 450"/>
                <a:gd name="T27" fmla="*/ 168 h 336"/>
                <a:gd name="T28" fmla="*/ 162 w 450"/>
                <a:gd name="T29" fmla="*/ 162 h 336"/>
                <a:gd name="T30" fmla="*/ 174 w 450"/>
                <a:gd name="T31" fmla="*/ 132 h 336"/>
                <a:gd name="T32" fmla="*/ 186 w 450"/>
                <a:gd name="T33" fmla="*/ 96 h 336"/>
                <a:gd name="T34" fmla="*/ 192 w 450"/>
                <a:gd name="T35" fmla="*/ 84 h 336"/>
                <a:gd name="T36" fmla="*/ 210 w 450"/>
                <a:gd name="T37" fmla="*/ 90 h 336"/>
                <a:gd name="T38" fmla="*/ 216 w 450"/>
                <a:gd name="T39" fmla="*/ 132 h 336"/>
                <a:gd name="T40" fmla="*/ 228 w 450"/>
                <a:gd name="T41" fmla="*/ 150 h 336"/>
                <a:gd name="T42" fmla="*/ 234 w 450"/>
                <a:gd name="T43" fmla="*/ 198 h 336"/>
                <a:gd name="T44" fmla="*/ 246 w 450"/>
                <a:gd name="T45" fmla="*/ 222 h 336"/>
                <a:gd name="T46" fmla="*/ 258 w 450"/>
                <a:gd name="T47" fmla="*/ 192 h 336"/>
                <a:gd name="T48" fmla="*/ 270 w 450"/>
                <a:gd name="T49" fmla="*/ 186 h 336"/>
                <a:gd name="T50" fmla="*/ 276 w 450"/>
                <a:gd name="T51" fmla="*/ 180 h 336"/>
                <a:gd name="T52" fmla="*/ 288 w 450"/>
                <a:gd name="T53" fmla="*/ 192 h 336"/>
                <a:gd name="T54" fmla="*/ 306 w 450"/>
                <a:gd name="T55" fmla="*/ 210 h 336"/>
                <a:gd name="T56" fmla="*/ 318 w 450"/>
                <a:gd name="T57" fmla="*/ 246 h 336"/>
                <a:gd name="T58" fmla="*/ 324 w 450"/>
                <a:gd name="T59" fmla="*/ 282 h 336"/>
                <a:gd name="T60" fmla="*/ 342 w 450"/>
                <a:gd name="T61" fmla="*/ 276 h 336"/>
                <a:gd name="T62" fmla="*/ 348 w 450"/>
                <a:gd name="T63" fmla="*/ 294 h 336"/>
                <a:gd name="T64" fmla="*/ 360 w 450"/>
                <a:gd name="T65" fmla="*/ 294 h 336"/>
                <a:gd name="T66" fmla="*/ 366 w 450"/>
                <a:gd name="T67" fmla="*/ 288 h 336"/>
                <a:gd name="T68" fmla="*/ 378 w 450"/>
                <a:gd name="T69" fmla="*/ 282 h 336"/>
                <a:gd name="T70" fmla="*/ 390 w 450"/>
                <a:gd name="T71" fmla="*/ 276 h 336"/>
                <a:gd name="T72" fmla="*/ 396 w 450"/>
                <a:gd name="T73" fmla="*/ 300 h 336"/>
                <a:gd name="T74" fmla="*/ 408 w 450"/>
                <a:gd name="T75" fmla="*/ 294 h 336"/>
                <a:gd name="T76" fmla="*/ 414 w 450"/>
                <a:gd name="T77" fmla="*/ 312 h 336"/>
                <a:gd name="T78" fmla="*/ 420 w 450"/>
                <a:gd name="T79" fmla="*/ 318 h 336"/>
                <a:gd name="T80" fmla="*/ 432 w 450"/>
                <a:gd name="T81" fmla="*/ 306 h 336"/>
                <a:gd name="T82" fmla="*/ 438 w 450"/>
                <a:gd name="T83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0" h="336">
                  <a:moveTo>
                    <a:pt x="0" y="0"/>
                  </a:moveTo>
                  <a:lnTo>
                    <a:pt x="0" y="18"/>
                  </a:lnTo>
                  <a:lnTo>
                    <a:pt x="6" y="24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2" y="54"/>
                  </a:lnTo>
                  <a:lnTo>
                    <a:pt x="18" y="42"/>
                  </a:lnTo>
                  <a:lnTo>
                    <a:pt x="24" y="54"/>
                  </a:lnTo>
                  <a:lnTo>
                    <a:pt x="24" y="60"/>
                  </a:lnTo>
                  <a:lnTo>
                    <a:pt x="36" y="72"/>
                  </a:lnTo>
                  <a:lnTo>
                    <a:pt x="30" y="72"/>
                  </a:lnTo>
                  <a:lnTo>
                    <a:pt x="36" y="72"/>
                  </a:lnTo>
                  <a:lnTo>
                    <a:pt x="42" y="66"/>
                  </a:lnTo>
                  <a:lnTo>
                    <a:pt x="48" y="72"/>
                  </a:lnTo>
                  <a:lnTo>
                    <a:pt x="48" y="78"/>
                  </a:lnTo>
                  <a:lnTo>
                    <a:pt x="54" y="72"/>
                  </a:lnTo>
                  <a:lnTo>
                    <a:pt x="54" y="60"/>
                  </a:lnTo>
                  <a:lnTo>
                    <a:pt x="60" y="66"/>
                  </a:lnTo>
                  <a:lnTo>
                    <a:pt x="60" y="84"/>
                  </a:lnTo>
                  <a:lnTo>
                    <a:pt x="72" y="96"/>
                  </a:lnTo>
                  <a:lnTo>
                    <a:pt x="66" y="96"/>
                  </a:lnTo>
                  <a:lnTo>
                    <a:pt x="72" y="90"/>
                  </a:lnTo>
                  <a:lnTo>
                    <a:pt x="78" y="84"/>
                  </a:lnTo>
                  <a:lnTo>
                    <a:pt x="84" y="96"/>
                  </a:lnTo>
                  <a:lnTo>
                    <a:pt x="90" y="90"/>
                  </a:lnTo>
                  <a:lnTo>
                    <a:pt x="90" y="66"/>
                  </a:lnTo>
                  <a:lnTo>
                    <a:pt x="96" y="54"/>
                  </a:lnTo>
                  <a:lnTo>
                    <a:pt x="96" y="72"/>
                  </a:lnTo>
                  <a:lnTo>
                    <a:pt x="102" y="72"/>
                  </a:lnTo>
                  <a:lnTo>
                    <a:pt x="108" y="66"/>
                  </a:lnTo>
                  <a:lnTo>
                    <a:pt x="114" y="72"/>
                  </a:lnTo>
                  <a:lnTo>
                    <a:pt x="120" y="78"/>
                  </a:lnTo>
                  <a:lnTo>
                    <a:pt x="120" y="90"/>
                  </a:lnTo>
                  <a:lnTo>
                    <a:pt x="126" y="96"/>
                  </a:lnTo>
                  <a:lnTo>
                    <a:pt x="126" y="102"/>
                  </a:lnTo>
                  <a:lnTo>
                    <a:pt x="132" y="96"/>
                  </a:lnTo>
                  <a:lnTo>
                    <a:pt x="132" y="120"/>
                  </a:lnTo>
                  <a:lnTo>
                    <a:pt x="138" y="132"/>
                  </a:lnTo>
                  <a:lnTo>
                    <a:pt x="138" y="138"/>
                  </a:lnTo>
                  <a:lnTo>
                    <a:pt x="150" y="150"/>
                  </a:lnTo>
                  <a:lnTo>
                    <a:pt x="150" y="162"/>
                  </a:lnTo>
                  <a:lnTo>
                    <a:pt x="156" y="168"/>
                  </a:lnTo>
                  <a:lnTo>
                    <a:pt x="156" y="180"/>
                  </a:lnTo>
                  <a:lnTo>
                    <a:pt x="162" y="174"/>
                  </a:lnTo>
                  <a:lnTo>
                    <a:pt x="162" y="162"/>
                  </a:lnTo>
                  <a:lnTo>
                    <a:pt x="168" y="150"/>
                  </a:lnTo>
                  <a:lnTo>
                    <a:pt x="168" y="138"/>
                  </a:lnTo>
                  <a:lnTo>
                    <a:pt x="174" y="132"/>
                  </a:lnTo>
                  <a:lnTo>
                    <a:pt x="180" y="120"/>
                  </a:lnTo>
                  <a:lnTo>
                    <a:pt x="180" y="108"/>
                  </a:lnTo>
                  <a:lnTo>
                    <a:pt x="186" y="96"/>
                  </a:lnTo>
                  <a:lnTo>
                    <a:pt x="186" y="78"/>
                  </a:lnTo>
                  <a:lnTo>
                    <a:pt x="192" y="72"/>
                  </a:lnTo>
                  <a:lnTo>
                    <a:pt x="192" y="84"/>
                  </a:lnTo>
                  <a:lnTo>
                    <a:pt x="204" y="84"/>
                  </a:lnTo>
                  <a:lnTo>
                    <a:pt x="204" y="78"/>
                  </a:lnTo>
                  <a:lnTo>
                    <a:pt x="210" y="90"/>
                  </a:lnTo>
                  <a:lnTo>
                    <a:pt x="210" y="120"/>
                  </a:lnTo>
                  <a:lnTo>
                    <a:pt x="216" y="126"/>
                  </a:lnTo>
                  <a:lnTo>
                    <a:pt x="216" y="132"/>
                  </a:lnTo>
                  <a:lnTo>
                    <a:pt x="222" y="138"/>
                  </a:lnTo>
                  <a:lnTo>
                    <a:pt x="222" y="144"/>
                  </a:lnTo>
                  <a:lnTo>
                    <a:pt x="228" y="150"/>
                  </a:lnTo>
                  <a:lnTo>
                    <a:pt x="228" y="174"/>
                  </a:lnTo>
                  <a:lnTo>
                    <a:pt x="234" y="186"/>
                  </a:lnTo>
                  <a:lnTo>
                    <a:pt x="234" y="198"/>
                  </a:lnTo>
                  <a:lnTo>
                    <a:pt x="240" y="198"/>
                  </a:lnTo>
                  <a:lnTo>
                    <a:pt x="246" y="204"/>
                  </a:lnTo>
                  <a:lnTo>
                    <a:pt x="246" y="222"/>
                  </a:lnTo>
                  <a:lnTo>
                    <a:pt x="252" y="216"/>
                  </a:lnTo>
                  <a:lnTo>
                    <a:pt x="252" y="210"/>
                  </a:lnTo>
                  <a:lnTo>
                    <a:pt x="258" y="192"/>
                  </a:lnTo>
                  <a:lnTo>
                    <a:pt x="258" y="186"/>
                  </a:lnTo>
                  <a:lnTo>
                    <a:pt x="264" y="180"/>
                  </a:lnTo>
                  <a:lnTo>
                    <a:pt x="270" y="186"/>
                  </a:lnTo>
                  <a:lnTo>
                    <a:pt x="270" y="192"/>
                  </a:lnTo>
                  <a:lnTo>
                    <a:pt x="276" y="186"/>
                  </a:lnTo>
                  <a:lnTo>
                    <a:pt x="276" y="180"/>
                  </a:lnTo>
                  <a:lnTo>
                    <a:pt x="282" y="174"/>
                  </a:lnTo>
                  <a:lnTo>
                    <a:pt x="282" y="180"/>
                  </a:lnTo>
                  <a:lnTo>
                    <a:pt x="288" y="192"/>
                  </a:lnTo>
                  <a:lnTo>
                    <a:pt x="294" y="186"/>
                  </a:lnTo>
                  <a:lnTo>
                    <a:pt x="300" y="192"/>
                  </a:lnTo>
                  <a:lnTo>
                    <a:pt x="306" y="210"/>
                  </a:lnTo>
                  <a:lnTo>
                    <a:pt x="306" y="234"/>
                  </a:lnTo>
                  <a:lnTo>
                    <a:pt x="312" y="240"/>
                  </a:lnTo>
                  <a:lnTo>
                    <a:pt x="318" y="246"/>
                  </a:lnTo>
                  <a:lnTo>
                    <a:pt x="318" y="258"/>
                  </a:lnTo>
                  <a:lnTo>
                    <a:pt x="324" y="270"/>
                  </a:lnTo>
                  <a:lnTo>
                    <a:pt x="324" y="282"/>
                  </a:lnTo>
                  <a:lnTo>
                    <a:pt x="330" y="276"/>
                  </a:lnTo>
                  <a:lnTo>
                    <a:pt x="336" y="276"/>
                  </a:lnTo>
                  <a:lnTo>
                    <a:pt x="342" y="276"/>
                  </a:lnTo>
                  <a:lnTo>
                    <a:pt x="342" y="300"/>
                  </a:lnTo>
                  <a:lnTo>
                    <a:pt x="348" y="306"/>
                  </a:lnTo>
                  <a:lnTo>
                    <a:pt x="348" y="294"/>
                  </a:lnTo>
                  <a:lnTo>
                    <a:pt x="354" y="288"/>
                  </a:lnTo>
                  <a:lnTo>
                    <a:pt x="354" y="282"/>
                  </a:lnTo>
                  <a:lnTo>
                    <a:pt x="360" y="294"/>
                  </a:lnTo>
                  <a:lnTo>
                    <a:pt x="360" y="300"/>
                  </a:lnTo>
                  <a:lnTo>
                    <a:pt x="360" y="294"/>
                  </a:lnTo>
                  <a:lnTo>
                    <a:pt x="366" y="288"/>
                  </a:lnTo>
                  <a:lnTo>
                    <a:pt x="366" y="282"/>
                  </a:lnTo>
                  <a:lnTo>
                    <a:pt x="372" y="276"/>
                  </a:lnTo>
                  <a:lnTo>
                    <a:pt x="378" y="282"/>
                  </a:lnTo>
                  <a:lnTo>
                    <a:pt x="384" y="288"/>
                  </a:lnTo>
                  <a:lnTo>
                    <a:pt x="384" y="282"/>
                  </a:lnTo>
                  <a:lnTo>
                    <a:pt x="390" y="276"/>
                  </a:lnTo>
                  <a:lnTo>
                    <a:pt x="390" y="270"/>
                  </a:lnTo>
                  <a:lnTo>
                    <a:pt x="396" y="276"/>
                  </a:lnTo>
                  <a:lnTo>
                    <a:pt x="396" y="300"/>
                  </a:lnTo>
                  <a:lnTo>
                    <a:pt x="402" y="306"/>
                  </a:lnTo>
                  <a:lnTo>
                    <a:pt x="402" y="300"/>
                  </a:lnTo>
                  <a:lnTo>
                    <a:pt x="408" y="294"/>
                  </a:lnTo>
                  <a:lnTo>
                    <a:pt x="408" y="300"/>
                  </a:lnTo>
                  <a:lnTo>
                    <a:pt x="414" y="306"/>
                  </a:lnTo>
                  <a:lnTo>
                    <a:pt x="414" y="312"/>
                  </a:lnTo>
                  <a:lnTo>
                    <a:pt x="420" y="318"/>
                  </a:lnTo>
                  <a:lnTo>
                    <a:pt x="420" y="324"/>
                  </a:lnTo>
                  <a:lnTo>
                    <a:pt x="420" y="318"/>
                  </a:lnTo>
                  <a:lnTo>
                    <a:pt x="426" y="312"/>
                  </a:lnTo>
                  <a:lnTo>
                    <a:pt x="426" y="294"/>
                  </a:lnTo>
                  <a:lnTo>
                    <a:pt x="432" y="306"/>
                  </a:lnTo>
                  <a:lnTo>
                    <a:pt x="432" y="318"/>
                  </a:lnTo>
                  <a:lnTo>
                    <a:pt x="438" y="324"/>
                  </a:lnTo>
                  <a:lnTo>
                    <a:pt x="438" y="336"/>
                  </a:lnTo>
                  <a:lnTo>
                    <a:pt x="450" y="336"/>
                  </a:lnTo>
                  <a:lnTo>
                    <a:pt x="444" y="336"/>
                  </a:lnTo>
                </a:path>
              </a:pathLst>
            </a:custGeom>
            <a:noFill/>
            <a:ln w="28575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537" name="Freeform 482"/>
            <p:cNvSpPr>
              <a:spLocks/>
            </p:cNvSpPr>
            <p:nvPr/>
          </p:nvSpPr>
          <p:spPr bwMode="auto">
            <a:xfrm>
              <a:off x="10431463" y="4684713"/>
              <a:ext cx="657225" cy="466725"/>
            </a:xfrm>
            <a:custGeom>
              <a:avLst/>
              <a:gdLst>
                <a:gd name="T0" fmla="*/ 6 w 414"/>
                <a:gd name="T1" fmla="*/ 30 h 294"/>
                <a:gd name="T2" fmla="*/ 12 w 414"/>
                <a:gd name="T3" fmla="*/ 42 h 294"/>
                <a:gd name="T4" fmla="*/ 18 w 414"/>
                <a:gd name="T5" fmla="*/ 18 h 294"/>
                <a:gd name="T6" fmla="*/ 24 w 414"/>
                <a:gd name="T7" fmla="*/ 18 h 294"/>
                <a:gd name="T8" fmla="*/ 30 w 414"/>
                <a:gd name="T9" fmla="*/ 18 h 294"/>
                <a:gd name="T10" fmla="*/ 36 w 414"/>
                <a:gd name="T11" fmla="*/ 0 h 294"/>
                <a:gd name="T12" fmla="*/ 48 w 414"/>
                <a:gd name="T13" fmla="*/ 18 h 294"/>
                <a:gd name="T14" fmla="*/ 48 w 414"/>
                <a:gd name="T15" fmla="*/ 18 h 294"/>
                <a:gd name="T16" fmla="*/ 60 w 414"/>
                <a:gd name="T17" fmla="*/ 6 h 294"/>
                <a:gd name="T18" fmla="*/ 66 w 414"/>
                <a:gd name="T19" fmla="*/ 48 h 294"/>
                <a:gd name="T20" fmla="*/ 72 w 414"/>
                <a:gd name="T21" fmla="*/ 66 h 294"/>
                <a:gd name="T22" fmla="*/ 78 w 414"/>
                <a:gd name="T23" fmla="*/ 84 h 294"/>
                <a:gd name="T24" fmla="*/ 84 w 414"/>
                <a:gd name="T25" fmla="*/ 120 h 294"/>
                <a:gd name="T26" fmla="*/ 90 w 414"/>
                <a:gd name="T27" fmla="*/ 150 h 294"/>
                <a:gd name="T28" fmla="*/ 96 w 414"/>
                <a:gd name="T29" fmla="*/ 138 h 294"/>
                <a:gd name="T30" fmla="*/ 102 w 414"/>
                <a:gd name="T31" fmla="*/ 138 h 294"/>
                <a:gd name="T32" fmla="*/ 108 w 414"/>
                <a:gd name="T33" fmla="*/ 126 h 294"/>
                <a:gd name="T34" fmla="*/ 114 w 414"/>
                <a:gd name="T35" fmla="*/ 96 h 294"/>
                <a:gd name="T36" fmla="*/ 120 w 414"/>
                <a:gd name="T37" fmla="*/ 108 h 294"/>
                <a:gd name="T38" fmla="*/ 126 w 414"/>
                <a:gd name="T39" fmla="*/ 120 h 294"/>
                <a:gd name="T40" fmla="*/ 132 w 414"/>
                <a:gd name="T41" fmla="*/ 120 h 294"/>
                <a:gd name="T42" fmla="*/ 138 w 414"/>
                <a:gd name="T43" fmla="*/ 156 h 294"/>
                <a:gd name="T44" fmla="*/ 150 w 414"/>
                <a:gd name="T45" fmla="*/ 180 h 294"/>
                <a:gd name="T46" fmla="*/ 156 w 414"/>
                <a:gd name="T47" fmla="*/ 204 h 294"/>
                <a:gd name="T48" fmla="*/ 168 w 414"/>
                <a:gd name="T49" fmla="*/ 204 h 294"/>
                <a:gd name="T50" fmla="*/ 174 w 414"/>
                <a:gd name="T51" fmla="*/ 192 h 294"/>
                <a:gd name="T52" fmla="*/ 186 w 414"/>
                <a:gd name="T53" fmla="*/ 186 h 294"/>
                <a:gd name="T54" fmla="*/ 192 w 414"/>
                <a:gd name="T55" fmla="*/ 162 h 294"/>
                <a:gd name="T56" fmla="*/ 198 w 414"/>
                <a:gd name="T57" fmla="*/ 150 h 294"/>
                <a:gd name="T58" fmla="*/ 204 w 414"/>
                <a:gd name="T59" fmla="*/ 132 h 294"/>
                <a:gd name="T60" fmla="*/ 210 w 414"/>
                <a:gd name="T61" fmla="*/ 96 h 294"/>
                <a:gd name="T62" fmla="*/ 216 w 414"/>
                <a:gd name="T63" fmla="*/ 126 h 294"/>
                <a:gd name="T64" fmla="*/ 222 w 414"/>
                <a:gd name="T65" fmla="*/ 138 h 294"/>
                <a:gd name="T66" fmla="*/ 228 w 414"/>
                <a:gd name="T67" fmla="*/ 150 h 294"/>
                <a:gd name="T68" fmla="*/ 234 w 414"/>
                <a:gd name="T69" fmla="*/ 162 h 294"/>
                <a:gd name="T70" fmla="*/ 240 w 414"/>
                <a:gd name="T71" fmla="*/ 174 h 294"/>
                <a:gd name="T72" fmla="*/ 246 w 414"/>
                <a:gd name="T73" fmla="*/ 162 h 294"/>
                <a:gd name="T74" fmla="*/ 252 w 414"/>
                <a:gd name="T75" fmla="*/ 162 h 294"/>
                <a:gd name="T76" fmla="*/ 258 w 414"/>
                <a:gd name="T77" fmla="*/ 150 h 294"/>
                <a:gd name="T78" fmla="*/ 270 w 414"/>
                <a:gd name="T79" fmla="*/ 150 h 294"/>
                <a:gd name="T80" fmla="*/ 276 w 414"/>
                <a:gd name="T81" fmla="*/ 174 h 294"/>
                <a:gd name="T82" fmla="*/ 282 w 414"/>
                <a:gd name="T83" fmla="*/ 162 h 294"/>
                <a:gd name="T84" fmla="*/ 288 w 414"/>
                <a:gd name="T85" fmla="*/ 186 h 294"/>
                <a:gd name="T86" fmla="*/ 300 w 414"/>
                <a:gd name="T87" fmla="*/ 228 h 294"/>
                <a:gd name="T88" fmla="*/ 306 w 414"/>
                <a:gd name="T89" fmla="*/ 240 h 294"/>
                <a:gd name="T90" fmla="*/ 312 w 414"/>
                <a:gd name="T91" fmla="*/ 270 h 294"/>
                <a:gd name="T92" fmla="*/ 318 w 414"/>
                <a:gd name="T93" fmla="*/ 258 h 294"/>
                <a:gd name="T94" fmla="*/ 324 w 414"/>
                <a:gd name="T95" fmla="*/ 270 h 294"/>
                <a:gd name="T96" fmla="*/ 330 w 414"/>
                <a:gd name="T97" fmla="*/ 246 h 294"/>
                <a:gd name="T98" fmla="*/ 336 w 414"/>
                <a:gd name="T99" fmla="*/ 228 h 294"/>
                <a:gd name="T100" fmla="*/ 342 w 414"/>
                <a:gd name="T101" fmla="*/ 228 h 294"/>
                <a:gd name="T102" fmla="*/ 360 w 414"/>
                <a:gd name="T103" fmla="*/ 222 h 294"/>
                <a:gd name="T104" fmla="*/ 360 w 414"/>
                <a:gd name="T105" fmla="*/ 246 h 294"/>
                <a:gd name="T106" fmla="*/ 372 w 414"/>
                <a:gd name="T107" fmla="*/ 246 h 294"/>
                <a:gd name="T108" fmla="*/ 378 w 414"/>
                <a:gd name="T109" fmla="*/ 258 h 294"/>
                <a:gd name="T110" fmla="*/ 384 w 414"/>
                <a:gd name="T111" fmla="*/ 288 h 294"/>
                <a:gd name="T112" fmla="*/ 396 w 414"/>
                <a:gd name="T113" fmla="*/ 270 h 294"/>
                <a:gd name="T114" fmla="*/ 402 w 414"/>
                <a:gd name="T115" fmla="*/ 288 h 294"/>
                <a:gd name="T116" fmla="*/ 408 w 414"/>
                <a:gd name="T117" fmla="*/ 282 h 294"/>
                <a:gd name="T118" fmla="*/ 414 w 414"/>
                <a:gd name="T119" fmla="*/ 26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4" h="294">
                  <a:moveTo>
                    <a:pt x="0" y="30"/>
                  </a:moveTo>
                  <a:lnTo>
                    <a:pt x="6" y="30"/>
                  </a:lnTo>
                  <a:lnTo>
                    <a:pt x="12" y="36"/>
                  </a:lnTo>
                  <a:lnTo>
                    <a:pt x="12" y="42"/>
                  </a:lnTo>
                  <a:lnTo>
                    <a:pt x="18" y="36"/>
                  </a:lnTo>
                  <a:lnTo>
                    <a:pt x="18" y="18"/>
                  </a:lnTo>
                  <a:lnTo>
                    <a:pt x="24" y="12"/>
                  </a:lnTo>
                  <a:lnTo>
                    <a:pt x="24" y="18"/>
                  </a:lnTo>
                  <a:lnTo>
                    <a:pt x="30" y="24"/>
                  </a:lnTo>
                  <a:lnTo>
                    <a:pt x="30" y="18"/>
                  </a:lnTo>
                  <a:lnTo>
                    <a:pt x="36" y="12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18"/>
                  </a:lnTo>
                  <a:lnTo>
                    <a:pt x="48" y="12"/>
                  </a:lnTo>
                  <a:lnTo>
                    <a:pt x="48" y="18"/>
                  </a:lnTo>
                  <a:lnTo>
                    <a:pt x="54" y="12"/>
                  </a:lnTo>
                  <a:lnTo>
                    <a:pt x="60" y="6"/>
                  </a:lnTo>
                  <a:lnTo>
                    <a:pt x="60" y="30"/>
                  </a:lnTo>
                  <a:lnTo>
                    <a:pt x="66" y="48"/>
                  </a:lnTo>
                  <a:lnTo>
                    <a:pt x="66" y="54"/>
                  </a:lnTo>
                  <a:lnTo>
                    <a:pt x="72" y="66"/>
                  </a:lnTo>
                  <a:lnTo>
                    <a:pt x="72" y="78"/>
                  </a:lnTo>
                  <a:lnTo>
                    <a:pt x="78" y="84"/>
                  </a:lnTo>
                  <a:lnTo>
                    <a:pt x="78" y="102"/>
                  </a:lnTo>
                  <a:lnTo>
                    <a:pt x="84" y="120"/>
                  </a:lnTo>
                  <a:lnTo>
                    <a:pt x="84" y="138"/>
                  </a:lnTo>
                  <a:lnTo>
                    <a:pt x="90" y="150"/>
                  </a:lnTo>
                  <a:lnTo>
                    <a:pt x="90" y="144"/>
                  </a:lnTo>
                  <a:lnTo>
                    <a:pt x="96" y="138"/>
                  </a:lnTo>
                  <a:lnTo>
                    <a:pt x="96" y="132"/>
                  </a:lnTo>
                  <a:lnTo>
                    <a:pt x="102" y="138"/>
                  </a:lnTo>
                  <a:lnTo>
                    <a:pt x="102" y="132"/>
                  </a:lnTo>
                  <a:lnTo>
                    <a:pt x="108" y="126"/>
                  </a:lnTo>
                  <a:lnTo>
                    <a:pt x="108" y="108"/>
                  </a:lnTo>
                  <a:lnTo>
                    <a:pt x="114" y="96"/>
                  </a:lnTo>
                  <a:lnTo>
                    <a:pt x="120" y="96"/>
                  </a:lnTo>
                  <a:lnTo>
                    <a:pt x="120" y="108"/>
                  </a:lnTo>
                  <a:lnTo>
                    <a:pt x="126" y="114"/>
                  </a:lnTo>
                  <a:lnTo>
                    <a:pt x="126" y="120"/>
                  </a:lnTo>
                  <a:lnTo>
                    <a:pt x="132" y="114"/>
                  </a:lnTo>
                  <a:lnTo>
                    <a:pt x="132" y="120"/>
                  </a:lnTo>
                  <a:lnTo>
                    <a:pt x="138" y="138"/>
                  </a:lnTo>
                  <a:lnTo>
                    <a:pt x="138" y="156"/>
                  </a:lnTo>
                  <a:lnTo>
                    <a:pt x="150" y="174"/>
                  </a:lnTo>
                  <a:lnTo>
                    <a:pt x="150" y="180"/>
                  </a:lnTo>
                  <a:lnTo>
                    <a:pt x="156" y="186"/>
                  </a:lnTo>
                  <a:lnTo>
                    <a:pt x="156" y="204"/>
                  </a:lnTo>
                  <a:lnTo>
                    <a:pt x="162" y="210"/>
                  </a:lnTo>
                  <a:lnTo>
                    <a:pt x="168" y="204"/>
                  </a:lnTo>
                  <a:lnTo>
                    <a:pt x="168" y="192"/>
                  </a:lnTo>
                  <a:lnTo>
                    <a:pt x="174" y="192"/>
                  </a:lnTo>
                  <a:lnTo>
                    <a:pt x="180" y="192"/>
                  </a:lnTo>
                  <a:lnTo>
                    <a:pt x="186" y="186"/>
                  </a:lnTo>
                  <a:lnTo>
                    <a:pt x="186" y="168"/>
                  </a:lnTo>
                  <a:lnTo>
                    <a:pt x="192" y="162"/>
                  </a:lnTo>
                  <a:lnTo>
                    <a:pt x="192" y="156"/>
                  </a:lnTo>
                  <a:lnTo>
                    <a:pt x="198" y="150"/>
                  </a:lnTo>
                  <a:lnTo>
                    <a:pt x="198" y="144"/>
                  </a:lnTo>
                  <a:lnTo>
                    <a:pt x="204" y="132"/>
                  </a:lnTo>
                  <a:lnTo>
                    <a:pt x="204" y="108"/>
                  </a:lnTo>
                  <a:lnTo>
                    <a:pt x="210" y="96"/>
                  </a:lnTo>
                  <a:lnTo>
                    <a:pt x="210" y="114"/>
                  </a:lnTo>
                  <a:lnTo>
                    <a:pt x="216" y="126"/>
                  </a:lnTo>
                  <a:lnTo>
                    <a:pt x="216" y="132"/>
                  </a:lnTo>
                  <a:lnTo>
                    <a:pt x="222" y="138"/>
                  </a:lnTo>
                  <a:lnTo>
                    <a:pt x="222" y="144"/>
                  </a:lnTo>
                  <a:lnTo>
                    <a:pt x="228" y="150"/>
                  </a:lnTo>
                  <a:lnTo>
                    <a:pt x="228" y="156"/>
                  </a:lnTo>
                  <a:lnTo>
                    <a:pt x="234" y="162"/>
                  </a:lnTo>
                  <a:lnTo>
                    <a:pt x="234" y="180"/>
                  </a:lnTo>
                  <a:lnTo>
                    <a:pt x="240" y="174"/>
                  </a:lnTo>
                  <a:lnTo>
                    <a:pt x="246" y="168"/>
                  </a:lnTo>
                  <a:lnTo>
                    <a:pt x="246" y="162"/>
                  </a:lnTo>
                  <a:lnTo>
                    <a:pt x="246" y="168"/>
                  </a:lnTo>
                  <a:lnTo>
                    <a:pt x="252" y="162"/>
                  </a:lnTo>
                  <a:lnTo>
                    <a:pt x="258" y="156"/>
                  </a:lnTo>
                  <a:lnTo>
                    <a:pt x="258" y="150"/>
                  </a:lnTo>
                  <a:lnTo>
                    <a:pt x="264" y="144"/>
                  </a:lnTo>
                  <a:lnTo>
                    <a:pt x="270" y="150"/>
                  </a:lnTo>
                  <a:lnTo>
                    <a:pt x="270" y="168"/>
                  </a:lnTo>
                  <a:lnTo>
                    <a:pt x="276" y="174"/>
                  </a:lnTo>
                  <a:lnTo>
                    <a:pt x="276" y="168"/>
                  </a:lnTo>
                  <a:lnTo>
                    <a:pt x="282" y="162"/>
                  </a:lnTo>
                  <a:lnTo>
                    <a:pt x="282" y="168"/>
                  </a:lnTo>
                  <a:lnTo>
                    <a:pt x="288" y="186"/>
                  </a:lnTo>
                  <a:lnTo>
                    <a:pt x="288" y="210"/>
                  </a:lnTo>
                  <a:lnTo>
                    <a:pt x="300" y="228"/>
                  </a:lnTo>
                  <a:lnTo>
                    <a:pt x="300" y="234"/>
                  </a:lnTo>
                  <a:lnTo>
                    <a:pt x="306" y="240"/>
                  </a:lnTo>
                  <a:lnTo>
                    <a:pt x="306" y="264"/>
                  </a:lnTo>
                  <a:lnTo>
                    <a:pt x="312" y="270"/>
                  </a:lnTo>
                  <a:lnTo>
                    <a:pt x="318" y="264"/>
                  </a:lnTo>
                  <a:lnTo>
                    <a:pt x="318" y="258"/>
                  </a:lnTo>
                  <a:lnTo>
                    <a:pt x="324" y="264"/>
                  </a:lnTo>
                  <a:lnTo>
                    <a:pt x="324" y="270"/>
                  </a:lnTo>
                  <a:lnTo>
                    <a:pt x="330" y="264"/>
                  </a:lnTo>
                  <a:lnTo>
                    <a:pt x="330" y="246"/>
                  </a:lnTo>
                  <a:lnTo>
                    <a:pt x="336" y="234"/>
                  </a:lnTo>
                  <a:lnTo>
                    <a:pt x="336" y="228"/>
                  </a:lnTo>
                  <a:lnTo>
                    <a:pt x="342" y="222"/>
                  </a:lnTo>
                  <a:lnTo>
                    <a:pt x="342" y="228"/>
                  </a:lnTo>
                  <a:lnTo>
                    <a:pt x="348" y="234"/>
                  </a:lnTo>
                  <a:lnTo>
                    <a:pt x="360" y="222"/>
                  </a:lnTo>
                  <a:lnTo>
                    <a:pt x="354" y="222"/>
                  </a:lnTo>
                  <a:lnTo>
                    <a:pt x="360" y="246"/>
                  </a:lnTo>
                  <a:lnTo>
                    <a:pt x="366" y="252"/>
                  </a:lnTo>
                  <a:lnTo>
                    <a:pt x="372" y="246"/>
                  </a:lnTo>
                  <a:lnTo>
                    <a:pt x="378" y="252"/>
                  </a:lnTo>
                  <a:lnTo>
                    <a:pt x="378" y="258"/>
                  </a:lnTo>
                  <a:lnTo>
                    <a:pt x="384" y="270"/>
                  </a:lnTo>
                  <a:lnTo>
                    <a:pt x="384" y="288"/>
                  </a:lnTo>
                  <a:lnTo>
                    <a:pt x="390" y="282"/>
                  </a:lnTo>
                  <a:lnTo>
                    <a:pt x="396" y="270"/>
                  </a:lnTo>
                  <a:lnTo>
                    <a:pt x="396" y="282"/>
                  </a:lnTo>
                  <a:lnTo>
                    <a:pt x="402" y="288"/>
                  </a:lnTo>
                  <a:lnTo>
                    <a:pt x="402" y="294"/>
                  </a:lnTo>
                  <a:lnTo>
                    <a:pt x="408" y="282"/>
                  </a:lnTo>
                  <a:lnTo>
                    <a:pt x="408" y="276"/>
                  </a:lnTo>
                  <a:lnTo>
                    <a:pt x="414" y="264"/>
                  </a:lnTo>
                </a:path>
              </a:pathLst>
            </a:custGeom>
            <a:noFill/>
            <a:ln w="28575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</p:grpSp>
      <p:grpSp>
        <p:nvGrpSpPr>
          <p:cNvPr id="695" name="그룹 694"/>
          <p:cNvGrpSpPr/>
          <p:nvPr/>
        </p:nvGrpSpPr>
        <p:grpSpPr>
          <a:xfrm>
            <a:off x="6481668" y="5544781"/>
            <a:ext cx="2880004" cy="1440000"/>
            <a:chOff x="5035548" y="3470273"/>
            <a:chExt cx="5667377" cy="3781425"/>
          </a:xfrm>
        </p:grpSpPr>
        <p:sp>
          <p:nvSpPr>
            <p:cNvPr id="696" name="Freeform 622"/>
            <p:cNvSpPr>
              <a:spLocks/>
            </p:cNvSpPr>
            <p:nvPr/>
          </p:nvSpPr>
          <p:spPr bwMode="auto">
            <a:xfrm>
              <a:off x="5035548" y="6804022"/>
              <a:ext cx="657224" cy="381000"/>
            </a:xfrm>
            <a:custGeom>
              <a:avLst/>
              <a:gdLst>
                <a:gd name="T0" fmla="*/ 6 w 414"/>
                <a:gd name="T1" fmla="*/ 228 h 240"/>
                <a:gd name="T2" fmla="*/ 18 w 414"/>
                <a:gd name="T3" fmla="*/ 234 h 240"/>
                <a:gd name="T4" fmla="*/ 30 w 414"/>
                <a:gd name="T5" fmla="*/ 186 h 240"/>
                <a:gd name="T6" fmla="*/ 42 w 414"/>
                <a:gd name="T7" fmla="*/ 168 h 240"/>
                <a:gd name="T8" fmla="*/ 54 w 414"/>
                <a:gd name="T9" fmla="*/ 144 h 240"/>
                <a:gd name="T10" fmla="*/ 66 w 414"/>
                <a:gd name="T11" fmla="*/ 174 h 240"/>
                <a:gd name="T12" fmla="*/ 72 w 414"/>
                <a:gd name="T13" fmla="*/ 222 h 240"/>
                <a:gd name="T14" fmla="*/ 84 w 414"/>
                <a:gd name="T15" fmla="*/ 228 h 240"/>
                <a:gd name="T16" fmla="*/ 96 w 414"/>
                <a:gd name="T17" fmla="*/ 210 h 240"/>
                <a:gd name="T18" fmla="*/ 102 w 414"/>
                <a:gd name="T19" fmla="*/ 162 h 240"/>
                <a:gd name="T20" fmla="*/ 114 w 414"/>
                <a:gd name="T21" fmla="*/ 132 h 240"/>
                <a:gd name="T22" fmla="*/ 120 w 414"/>
                <a:gd name="T23" fmla="*/ 132 h 240"/>
                <a:gd name="T24" fmla="*/ 132 w 414"/>
                <a:gd name="T25" fmla="*/ 180 h 240"/>
                <a:gd name="T26" fmla="*/ 138 w 414"/>
                <a:gd name="T27" fmla="*/ 114 h 240"/>
                <a:gd name="T28" fmla="*/ 150 w 414"/>
                <a:gd name="T29" fmla="*/ 36 h 240"/>
                <a:gd name="T30" fmla="*/ 156 w 414"/>
                <a:gd name="T31" fmla="*/ 96 h 240"/>
                <a:gd name="T32" fmla="*/ 168 w 414"/>
                <a:gd name="T33" fmla="*/ 168 h 240"/>
                <a:gd name="T34" fmla="*/ 174 w 414"/>
                <a:gd name="T35" fmla="*/ 210 h 240"/>
                <a:gd name="T36" fmla="*/ 186 w 414"/>
                <a:gd name="T37" fmla="*/ 234 h 240"/>
                <a:gd name="T38" fmla="*/ 192 w 414"/>
                <a:gd name="T39" fmla="*/ 216 h 240"/>
                <a:gd name="T40" fmla="*/ 204 w 414"/>
                <a:gd name="T41" fmla="*/ 198 h 240"/>
                <a:gd name="T42" fmla="*/ 216 w 414"/>
                <a:gd name="T43" fmla="*/ 210 h 240"/>
                <a:gd name="T44" fmla="*/ 222 w 414"/>
                <a:gd name="T45" fmla="*/ 102 h 240"/>
                <a:gd name="T46" fmla="*/ 234 w 414"/>
                <a:gd name="T47" fmla="*/ 30 h 240"/>
                <a:gd name="T48" fmla="*/ 240 w 414"/>
                <a:gd name="T49" fmla="*/ 48 h 240"/>
                <a:gd name="T50" fmla="*/ 252 w 414"/>
                <a:gd name="T51" fmla="*/ 96 h 240"/>
                <a:gd name="T52" fmla="*/ 258 w 414"/>
                <a:gd name="T53" fmla="*/ 198 h 240"/>
                <a:gd name="T54" fmla="*/ 270 w 414"/>
                <a:gd name="T55" fmla="*/ 150 h 240"/>
                <a:gd name="T56" fmla="*/ 276 w 414"/>
                <a:gd name="T57" fmla="*/ 78 h 240"/>
                <a:gd name="T58" fmla="*/ 288 w 414"/>
                <a:gd name="T59" fmla="*/ 36 h 240"/>
                <a:gd name="T60" fmla="*/ 294 w 414"/>
                <a:gd name="T61" fmla="*/ 96 h 240"/>
                <a:gd name="T62" fmla="*/ 306 w 414"/>
                <a:gd name="T63" fmla="*/ 144 h 240"/>
                <a:gd name="T64" fmla="*/ 312 w 414"/>
                <a:gd name="T65" fmla="*/ 216 h 240"/>
                <a:gd name="T66" fmla="*/ 324 w 414"/>
                <a:gd name="T67" fmla="*/ 204 h 240"/>
                <a:gd name="T68" fmla="*/ 330 w 414"/>
                <a:gd name="T69" fmla="*/ 150 h 240"/>
                <a:gd name="T70" fmla="*/ 342 w 414"/>
                <a:gd name="T71" fmla="*/ 120 h 240"/>
                <a:gd name="T72" fmla="*/ 348 w 414"/>
                <a:gd name="T73" fmla="*/ 114 h 240"/>
                <a:gd name="T74" fmla="*/ 360 w 414"/>
                <a:gd name="T75" fmla="*/ 66 h 240"/>
                <a:gd name="T76" fmla="*/ 372 w 414"/>
                <a:gd name="T77" fmla="*/ 66 h 240"/>
                <a:gd name="T78" fmla="*/ 384 w 414"/>
                <a:gd name="T79" fmla="*/ 42 h 240"/>
                <a:gd name="T80" fmla="*/ 390 w 414"/>
                <a:gd name="T81" fmla="*/ 0 h 240"/>
                <a:gd name="T82" fmla="*/ 402 w 414"/>
                <a:gd name="T83" fmla="*/ 1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4" h="240">
                  <a:moveTo>
                    <a:pt x="0" y="210"/>
                  </a:moveTo>
                  <a:lnTo>
                    <a:pt x="0" y="222"/>
                  </a:lnTo>
                  <a:lnTo>
                    <a:pt x="6" y="228"/>
                  </a:lnTo>
                  <a:lnTo>
                    <a:pt x="6" y="234"/>
                  </a:lnTo>
                  <a:lnTo>
                    <a:pt x="12" y="240"/>
                  </a:lnTo>
                  <a:lnTo>
                    <a:pt x="18" y="234"/>
                  </a:lnTo>
                  <a:lnTo>
                    <a:pt x="24" y="222"/>
                  </a:lnTo>
                  <a:lnTo>
                    <a:pt x="24" y="198"/>
                  </a:lnTo>
                  <a:lnTo>
                    <a:pt x="30" y="186"/>
                  </a:lnTo>
                  <a:lnTo>
                    <a:pt x="30" y="180"/>
                  </a:lnTo>
                  <a:lnTo>
                    <a:pt x="36" y="174"/>
                  </a:lnTo>
                  <a:lnTo>
                    <a:pt x="42" y="168"/>
                  </a:lnTo>
                  <a:lnTo>
                    <a:pt x="48" y="162"/>
                  </a:lnTo>
                  <a:lnTo>
                    <a:pt x="48" y="144"/>
                  </a:lnTo>
                  <a:lnTo>
                    <a:pt x="54" y="144"/>
                  </a:lnTo>
                  <a:lnTo>
                    <a:pt x="60" y="150"/>
                  </a:lnTo>
                  <a:lnTo>
                    <a:pt x="60" y="162"/>
                  </a:lnTo>
                  <a:lnTo>
                    <a:pt x="66" y="174"/>
                  </a:lnTo>
                  <a:lnTo>
                    <a:pt x="66" y="198"/>
                  </a:lnTo>
                  <a:lnTo>
                    <a:pt x="72" y="210"/>
                  </a:lnTo>
                  <a:lnTo>
                    <a:pt x="72" y="222"/>
                  </a:lnTo>
                  <a:lnTo>
                    <a:pt x="84" y="234"/>
                  </a:lnTo>
                  <a:lnTo>
                    <a:pt x="78" y="234"/>
                  </a:lnTo>
                  <a:lnTo>
                    <a:pt x="84" y="228"/>
                  </a:lnTo>
                  <a:lnTo>
                    <a:pt x="90" y="222"/>
                  </a:lnTo>
                  <a:lnTo>
                    <a:pt x="90" y="216"/>
                  </a:lnTo>
                  <a:lnTo>
                    <a:pt x="96" y="210"/>
                  </a:lnTo>
                  <a:lnTo>
                    <a:pt x="96" y="198"/>
                  </a:lnTo>
                  <a:lnTo>
                    <a:pt x="102" y="186"/>
                  </a:lnTo>
                  <a:lnTo>
                    <a:pt x="102" y="162"/>
                  </a:lnTo>
                  <a:lnTo>
                    <a:pt x="108" y="156"/>
                  </a:lnTo>
                  <a:lnTo>
                    <a:pt x="108" y="138"/>
                  </a:lnTo>
                  <a:lnTo>
                    <a:pt x="114" y="132"/>
                  </a:lnTo>
                  <a:lnTo>
                    <a:pt x="114" y="126"/>
                  </a:lnTo>
                  <a:lnTo>
                    <a:pt x="120" y="120"/>
                  </a:lnTo>
                  <a:lnTo>
                    <a:pt x="120" y="132"/>
                  </a:lnTo>
                  <a:lnTo>
                    <a:pt x="126" y="144"/>
                  </a:lnTo>
                  <a:lnTo>
                    <a:pt x="126" y="168"/>
                  </a:lnTo>
                  <a:lnTo>
                    <a:pt x="132" y="180"/>
                  </a:lnTo>
                  <a:lnTo>
                    <a:pt x="132" y="186"/>
                  </a:lnTo>
                  <a:lnTo>
                    <a:pt x="138" y="168"/>
                  </a:lnTo>
                  <a:lnTo>
                    <a:pt x="138" y="114"/>
                  </a:lnTo>
                  <a:lnTo>
                    <a:pt x="144" y="84"/>
                  </a:lnTo>
                  <a:lnTo>
                    <a:pt x="144" y="42"/>
                  </a:lnTo>
                  <a:lnTo>
                    <a:pt x="150" y="36"/>
                  </a:lnTo>
                  <a:lnTo>
                    <a:pt x="150" y="42"/>
                  </a:lnTo>
                  <a:lnTo>
                    <a:pt x="156" y="54"/>
                  </a:lnTo>
                  <a:lnTo>
                    <a:pt x="156" y="96"/>
                  </a:lnTo>
                  <a:lnTo>
                    <a:pt x="162" y="120"/>
                  </a:lnTo>
                  <a:lnTo>
                    <a:pt x="162" y="156"/>
                  </a:lnTo>
                  <a:lnTo>
                    <a:pt x="168" y="168"/>
                  </a:lnTo>
                  <a:lnTo>
                    <a:pt x="168" y="180"/>
                  </a:lnTo>
                  <a:lnTo>
                    <a:pt x="174" y="192"/>
                  </a:lnTo>
                  <a:lnTo>
                    <a:pt x="174" y="210"/>
                  </a:lnTo>
                  <a:lnTo>
                    <a:pt x="180" y="222"/>
                  </a:lnTo>
                  <a:lnTo>
                    <a:pt x="180" y="240"/>
                  </a:lnTo>
                  <a:lnTo>
                    <a:pt x="186" y="234"/>
                  </a:lnTo>
                  <a:lnTo>
                    <a:pt x="186" y="228"/>
                  </a:lnTo>
                  <a:lnTo>
                    <a:pt x="192" y="222"/>
                  </a:lnTo>
                  <a:lnTo>
                    <a:pt x="192" y="216"/>
                  </a:lnTo>
                  <a:lnTo>
                    <a:pt x="198" y="204"/>
                  </a:lnTo>
                  <a:lnTo>
                    <a:pt x="198" y="192"/>
                  </a:lnTo>
                  <a:lnTo>
                    <a:pt x="204" y="198"/>
                  </a:lnTo>
                  <a:lnTo>
                    <a:pt x="204" y="210"/>
                  </a:lnTo>
                  <a:lnTo>
                    <a:pt x="210" y="216"/>
                  </a:lnTo>
                  <a:lnTo>
                    <a:pt x="216" y="210"/>
                  </a:lnTo>
                  <a:lnTo>
                    <a:pt x="216" y="198"/>
                  </a:lnTo>
                  <a:lnTo>
                    <a:pt x="222" y="174"/>
                  </a:lnTo>
                  <a:lnTo>
                    <a:pt x="222" y="102"/>
                  </a:lnTo>
                  <a:lnTo>
                    <a:pt x="228" y="72"/>
                  </a:lnTo>
                  <a:lnTo>
                    <a:pt x="228" y="42"/>
                  </a:lnTo>
                  <a:lnTo>
                    <a:pt x="234" y="30"/>
                  </a:lnTo>
                  <a:lnTo>
                    <a:pt x="234" y="18"/>
                  </a:lnTo>
                  <a:lnTo>
                    <a:pt x="240" y="24"/>
                  </a:lnTo>
                  <a:lnTo>
                    <a:pt x="240" y="48"/>
                  </a:lnTo>
                  <a:lnTo>
                    <a:pt x="246" y="66"/>
                  </a:lnTo>
                  <a:lnTo>
                    <a:pt x="246" y="78"/>
                  </a:lnTo>
                  <a:lnTo>
                    <a:pt x="252" y="96"/>
                  </a:lnTo>
                  <a:lnTo>
                    <a:pt x="252" y="144"/>
                  </a:lnTo>
                  <a:lnTo>
                    <a:pt x="258" y="168"/>
                  </a:lnTo>
                  <a:lnTo>
                    <a:pt x="258" y="198"/>
                  </a:lnTo>
                  <a:lnTo>
                    <a:pt x="264" y="192"/>
                  </a:lnTo>
                  <a:lnTo>
                    <a:pt x="264" y="168"/>
                  </a:lnTo>
                  <a:lnTo>
                    <a:pt x="270" y="150"/>
                  </a:lnTo>
                  <a:lnTo>
                    <a:pt x="270" y="132"/>
                  </a:lnTo>
                  <a:lnTo>
                    <a:pt x="276" y="114"/>
                  </a:lnTo>
                  <a:lnTo>
                    <a:pt x="276" y="78"/>
                  </a:lnTo>
                  <a:lnTo>
                    <a:pt x="282" y="60"/>
                  </a:lnTo>
                  <a:lnTo>
                    <a:pt x="282" y="36"/>
                  </a:lnTo>
                  <a:lnTo>
                    <a:pt x="288" y="36"/>
                  </a:lnTo>
                  <a:lnTo>
                    <a:pt x="288" y="48"/>
                  </a:lnTo>
                  <a:lnTo>
                    <a:pt x="294" y="66"/>
                  </a:lnTo>
                  <a:lnTo>
                    <a:pt x="294" y="96"/>
                  </a:lnTo>
                  <a:lnTo>
                    <a:pt x="300" y="108"/>
                  </a:lnTo>
                  <a:lnTo>
                    <a:pt x="300" y="126"/>
                  </a:lnTo>
                  <a:lnTo>
                    <a:pt x="306" y="144"/>
                  </a:lnTo>
                  <a:lnTo>
                    <a:pt x="306" y="156"/>
                  </a:lnTo>
                  <a:lnTo>
                    <a:pt x="312" y="174"/>
                  </a:lnTo>
                  <a:lnTo>
                    <a:pt x="312" y="216"/>
                  </a:lnTo>
                  <a:lnTo>
                    <a:pt x="318" y="228"/>
                  </a:lnTo>
                  <a:lnTo>
                    <a:pt x="318" y="222"/>
                  </a:lnTo>
                  <a:lnTo>
                    <a:pt x="324" y="204"/>
                  </a:lnTo>
                  <a:lnTo>
                    <a:pt x="324" y="186"/>
                  </a:lnTo>
                  <a:lnTo>
                    <a:pt x="330" y="168"/>
                  </a:lnTo>
                  <a:lnTo>
                    <a:pt x="330" y="150"/>
                  </a:lnTo>
                  <a:lnTo>
                    <a:pt x="336" y="144"/>
                  </a:lnTo>
                  <a:lnTo>
                    <a:pt x="336" y="132"/>
                  </a:lnTo>
                  <a:lnTo>
                    <a:pt x="342" y="120"/>
                  </a:lnTo>
                  <a:lnTo>
                    <a:pt x="342" y="114"/>
                  </a:lnTo>
                  <a:lnTo>
                    <a:pt x="354" y="114"/>
                  </a:lnTo>
                  <a:lnTo>
                    <a:pt x="348" y="114"/>
                  </a:lnTo>
                  <a:lnTo>
                    <a:pt x="354" y="102"/>
                  </a:lnTo>
                  <a:lnTo>
                    <a:pt x="360" y="90"/>
                  </a:lnTo>
                  <a:lnTo>
                    <a:pt x="360" y="66"/>
                  </a:lnTo>
                  <a:lnTo>
                    <a:pt x="366" y="66"/>
                  </a:lnTo>
                  <a:lnTo>
                    <a:pt x="372" y="72"/>
                  </a:lnTo>
                  <a:lnTo>
                    <a:pt x="372" y="66"/>
                  </a:lnTo>
                  <a:lnTo>
                    <a:pt x="378" y="60"/>
                  </a:lnTo>
                  <a:lnTo>
                    <a:pt x="378" y="48"/>
                  </a:lnTo>
                  <a:lnTo>
                    <a:pt x="384" y="42"/>
                  </a:lnTo>
                  <a:lnTo>
                    <a:pt x="384" y="36"/>
                  </a:lnTo>
                  <a:lnTo>
                    <a:pt x="390" y="18"/>
                  </a:lnTo>
                  <a:lnTo>
                    <a:pt x="390" y="0"/>
                  </a:lnTo>
                  <a:lnTo>
                    <a:pt x="396" y="0"/>
                  </a:lnTo>
                  <a:lnTo>
                    <a:pt x="396" y="12"/>
                  </a:lnTo>
                  <a:lnTo>
                    <a:pt x="402" y="18"/>
                  </a:lnTo>
                  <a:lnTo>
                    <a:pt x="402" y="30"/>
                  </a:lnTo>
                  <a:lnTo>
                    <a:pt x="414" y="36"/>
                  </a:lnTo>
                </a:path>
              </a:pathLst>
            </a:custGeom>
            <a:noFill/>
            <a:ln w="28575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697" name="Freeform 623"/>
            <p:cNvSpPr>
              <a:spLocks/>
            </p:cNvSpPr>
            <p:nvPr/>
          </p:nvSpPr>
          <p:spPr bwMode="auto">
            <a:xfrm>
              <a:off x="5692772" y="6384922"/>
              <a:ext cx="666750" cy="866776"/>
            </a:xfrm>
            <a:custGeom>
              <a:avLst/>
              <a:gdLst>
                <a:gd name="T0" fmla="*/ 6 w 420"/>
                <a:gd name="T1" fmla="*/ 300 h 546"/>
                <a:gd name="T2" fmla="*/ 12 w 420"/>
                <a:gd name="T3" fmla="*/ 336 h 546"/>
                <a:gd name="T4" fmla="*/ 24 w 420"/>
                <a:gd name="T5" fmla="*/ 342 h 546"/>
                <a:gd name="T6" fmla="*/ 36 w 420"/>
                <a:gd name="T7" fmla="*/ 306 h 546"/>
                <a:gd name="T8" fmla="*/ 42 w 420"/>
                <a:gd name="T9" fmla="*/ 276 h 546"/>
                <a:gd name="T10" fmla="*/ 54 w 420"/>
                <a:gd name="T11" fmla="*/ 354 h 546"/>
                <a:gd name="T12" fmla="*/ 60 w 420"/>
                <a:gd name="T13" fmla="*/ 456 h 546"/>
                <a:gd name="T14" fmla="*/ 72 w 420"/>
                <a:gd name="T15" fmla="*/ 486 h 546"/>
                <a:gd name="T16" fmla="*/ 78 w 420"/>
                <a:gd name="T17" fmla="*/ 462 h 546"/>
                <a:gd name="T18" fmla="*/ 90 w 420"/>
                <a:gd name="T19" fmla="*/ 450 h 546"/>
                <a:gd name="T20" fmla="*/ 102 w 420"/>
                <a:gd name="T21" fmla="*/ 438 h 546"/>
                <a:gd name="T22" fmla="*/ 114 w 420"/>
                <a:gd name="T23" fmla="*/ 402 h 546"/>
                <a:gd name="T24" fmla="*/ 120 w 420"/>
                <a:gd name="T25" fmla="*/ 396 h 546"/>
                <a:gd name="T26" fmla="*/ 132 w 420"/>
                <a:gd name="T27" fmla="*/ 384 h 546"/>
                <a:gd name="T28" fmla="*/ 144 w 420"/>
                <a:gd name="T29" fmla="*/ 420 h 546"/>
                <a:gd name="T30" fmla="*/ 156 w 420"/>
                <a:gd name="T31" fmla="*/ 492 h 546"/>
                <a:gd name="T32" fmla="*/ 168 w 420"/>
                <a:gd name="T33" fmla="*/ 534 h 546"/>
                <a:gd name="T34" fmla="*/ 174 w 420"/>
                <a:gd name="T35" fmla="*/ 396 h 546"/>
                <a:gd name="T36" fmla="*/ 186 w 420"/>
                <a:gd name="T37" fmla="*/ 348 h 546"/>
                <a:gd name="T38" fmla="*/ 192 w 420"/>
                <a:gd name="T39" fmla="*/ 288 h 546"/>
                <a:gd name="T40" fmla="*/ 204 w 420"/>
                <a:gd name="T41" fmla="*/ 294 h 546"/>
                <a:gd name="T42" fmla="*/ 210 w 420"/>
                <a:gd name="T43" fmla="*/ 246 h 546"/>
                <a:gd name="T44" fmla="*/ 222 w 420"/>
                <a:gd name="T45" fmla="*/ 300 h 546"/>
                <a:gd name="T46" fmla="*/ 228 w 420"/>
                <a:gd name="T47" fmla="*/ 390 h 546"/>
                <a:gd name="T48" fmla="*/ 240 w 420"/>
                <a:gd name="T49" fmla="*/ 432 h 546"/>
                <a:gd name="T50" fmla="*/ 258 w 420"/>
                <a:gd name="T51" fmla="*/ 414 h 546"/>
                <a:gd name="T52" fmla="*/ 270 w 420"/>
                <a:gd name="T53" fmla="*/ 390 h 546"/>
                <a:gd name="T54" fmla="*/ 276 w 420"/>
                <a:gd name="T55" fmla="*/ 318 h 546"/>
                <a:gd name="T56" fmla="*/ 288 w 420"/>
                <a:gd name="T57" fmla="*/ 222 h 546"/>
                <a:gd name="T58" fmla="*/ 294 w 420"/>
                <a:gd name="T59" fmla="*/ 228 h 546"/>
                <a:gd name="T60" fmla="*/ 300 w 420"/>
                <a:gd name="T61" fmla="*/ 264 h 546"/>
                <a:gd name="T62" fmla="*/ 318 w 420"/>
                <a:gd name="T63" fmla="*/ 270 h 546"/>
                <a:gd name="T64" fmla="*/ 324 w 420"/>
                <a:gd name="T65" fmla="*/ 312 h 546"/>
                <a:gd name="T66" fmla="*/ 336 w 420"/>
                <a:gd name="T67" fmla="*/ 342 h 546"/>
                <a:gd name="T68" fmla="*/ 348 w 420"/>
                <a:gd name="T69" fmla="*/ 324 h 546"/>
                <a:gd name="T70" fmla="*/ 354 w 420"/>
                <a:gd name="T71" fmla="*/ 294 h 546"/>
                <a:gd name="T72" fmla="*/ 366 w 420"/>
                <a:gd name="T73" fmla="*/ 264 h 546"/>
                <a:gd name="T74" fmla="*/ 378 w 420"/>
                <a:gd name="T75" fmla="*/ 162 h 546"/>
                <a:gd name="T76" fmla="*/ 384 w 420"/>
                <a:gd name="T77" fmla="*/ 0 h 546"/>
                <a:gd name="T78" fmla="*/ 396 w 420"/>
                <a:gd name="T79" fmla="*/ 48 h 546"/>
                <a:gd name="T80" fmla="*/ 402 w 420"/>
                <a:gd name="T81" fmla="*/ 138 h 546"/>
                <a:gd name="T82" fmla="*/ 414 w 420"/>
                <a:gd name="T83" fmla="*/ 192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0" h="546">
                  <a:moveTo>
                    <a:pt x="0" y="300"/>
                  </a:moveTo>
                  <a:lnTo>
                    <a:pt x="0" y="294"/>
                  </a:lnTo>
                  <a:lnTo>
                    <a:pt x="6" y="300"/>
                  </a:lnTo>
                  <a:lnTo>
                    <a:pt x="6" y="306"/>
                  </a:lnTo>
                  <a:lnTo>
                    <a:pt x="12" y="318"/>
                  </a:lnTo>
                  <a:lnTo>
                    <a:pt x="12" y="336"/>
                  </a:lnTo>
                  <a:lnTo>
                    <a:pt x="24" y="348"/>
                  </a:lnTo>
                  <a:lnTo>
                    <a:pt x="18" y="348"/>
                  </a:lnTo>
                  <a:lnTo>
                    <a:pt x="24" y="342"/>
                  </a:lnTo>
                  <a:lnTo>
                    <a:pt x="30" y="336"/>
                  </a:lnTo>
                  <a:lnTo>
                    <a:pt x="30" y="324"/>
                  </a:lnTo>
                  <a:lnTo>
                    <a:pt x="36" y="306"/>
                  </a:lnTo>
                  <a:lnTo>
                    <a:pt x="36" y="276"/>
                  </a:lnTo>
                  <a:lnTo>
                    <a:pt x="42" y="264"/>
                  </a:lnTo>
                  <a:lnTo>
                    <a:pt x="42" y="276"/>
                  </a:lnTo>
                  <a:lnTo>
                    <a:pt x="48" y="300"/>
                  </a:lnTo>
                  <a:lnTo>
                    <a:pt x="48" y="330"/>
                  </a:lnTo>
                  <a:lnTo>
                    <a:pt x="54" y="354"/>
                  </a:lnTo>
                  <a:lnTo>
                    <a:pt x="54" y="396"/>
                  </a:lnTo>
                  <a:lnTo>
                    <a:pt x="60" y="420"/>
                  </a:lnTo>
                  <a:lnTo>
                    <a:pt x="60" y="456"/>
                  </a:lnTo>
                  <a:lnTo>
                    <a:pt x="66" y="474"/>
                  </a:lnTo>
                  <a:lnTo>
                    <a:pt x="66" y="480"/>
                  </a:lnTo>
                  <a:lnTo>
                    <a:pt x="72" y="486"/>
                  </a:lnTo>
                  <a:lnTo>
                    <a:pt x="72" y="474"/>
                  </a:lnTo>
                  <a:lnTo>
                    <a:pt x="78" y="468"/>
                  </a:lnTo>
                  <a:lnTo>
                    <a:pt x="78" y="462"/>
                  </a:lnTo>
                  <a:lnTo>
                    <a:pt x="90" y="450"/>
                  </a:lnTo>
                  <a:lnTo>
                    <a:pt x="84" y="450"/>
                  </a:lnTo>
                  <a:lnTo>
                    <a:pt x="90" y="450"/>
                  </a:lnTo>
                  <a:lnTo>
                    <a:pt x="96" y="450"/>
                  </a:lnTo>
                  <a:lnTo>
                    <a:pt x="102" y="444"/>
                  </a:lnTo>
                  <a:lnTo>
                    <a:pt x="102" y="438"/>
                  </a:lnTo>
                  <a:lnTo>
                    <a:pt x="108" y="432"/>
                  </a:lnTo>
                  <a:lnTo>
                    <a:pt x="108" y="420"/>
                  </a:lnTo>
                  <a:lnTo>
                    <a:pt x="114" y="402"/>
                  </a:lnTo>
                  <a:lnTo>
                    <a:pt x="114" y="384"/>
                  </a:lnTo>
                  <a:lnTo>
                    <a:pt x="120" y="390"/>
                  </a:lnTo>
                  <a:lnTo>
                    <a:pt x="120" y="396"/>
                  </a:lnTo>
                  <a:lnTo>
                    <a:pt x="126" y="408"/>
                  </a:lnTo>
                  <a:lnTo>
                    <a:pt x="132" y="402"/>
                  </a:lnTo>
                  <a:lnTo>
                    <a:pt x="132" y="384"/>
                  </a:lnTo>
                  <a:lnTo>
                    <a:pt x="138" y="390"/>
                  </a:lnTo>
                  <a:lnTo>
                    <a:pt x="144" y="408"/>
                  </a:lnTo>
                  <a:lnTo>
                    <a:pt x="144" y="420"/>
                  </a:lnTo>
                  <a:lnTo>
                    <a:pt x="150" y="438"/>
                  </a:lnTo>
                  <a:lnTo>
                    <a:pt x="150" y="474"/>
                  </a:lnTo>
                  <a:lnTo>
                    <a:pt x="156" y="492"/>
                  </a:lnTo>
                  <a:lnTo>
                    <a:pt x="156" y="534"/>
                  </a:lnTo>
                  <a:lnTo>
                    <a:pt x="162" y="546"/>
                  </a:lnTo>
                  <a:lnTo>
                    <a:pt x="168" y="534"/>
                  </a:lnTo>
                  <a:lnTo>
                    <a:pt x="168" y="480"/>
                  </a:lnTo>
                  <a:lnTo>
                    <a:pt x="174" y="450"/>
                  </a:lnTo>
                  <a:lnTo>
                    <a:pt x="174" y="396"/>
                  </a:lnTo>
                  <a:lnTo>
                    <a:pt x="180" y="378"/>
                  </a:lnTo>
                  <a:lnTo>
                    <a:pt x="180" y="366"/>
                  </a:lnTo>
                  <a:lnTo>
                    <a:pt x="186" y="348"/>
                  </a:lnTo>
                  <a:lnTo>
                    <a:pt x="186" y="312"/>
                  </a:lnTo>
                  <a:lnTo>
                    <a:pt x="192" y="300"/>
                  </a:lnTo>
                  <a:lnTo>
                    <a:pt x="192" y="288"/>
                  </a:lnTo>
                  <a:lnTo>
                    <a:pt x="192" y="294"/>
                  </a:lnTo>
                  <a:lnTo>
                    <a:pt x="198" y="300"/>
                  </a:lnTo>
                  <a:lnTo>
                    <a:pt x="204" y="294"/>
                  </a:lnTo>
                  <a:lnTo>
                    <a:pt x="204" y="276"/>
                  </a:lnTo>
                  <a:lnTo>
                    <a:pt x="210" y="264"/>
                  </a:lnTo>
                  <a:lnTo>
                    <a:pt x="210" y="246"/>
                  </a:lnTo>
                  <a:lnTo>
                    <a:pt x="216" y="252"/>
                  </a:lnTo>
                  <a:lnTo>
                    <a:pt x="216" y="282"/>
                  </a:lnTo>
                  <a:lnTo>
                    <a:pt x="222" y="300"/>
                  </a:lnTo>
                  <a:lnTo>
                    <a:pt x="222" y="330"/>
                  </a:lnTo>
                  <a:lnTo>
                    <a:pt x="228" y="354"/>
                  </a:lnTo>
                  <a:lnTo>
                    <a:pt x="228" y="390"/>
                  </a:lnTo>
                  <a:lnTo>
                    <a:pt x="234" y="408"/>
                  </a:lnTo>
                  <a:lnTo>
                    <a:pt x="234" y="426"/>
                  </a:lnTo>
                  <a:lnTo>
                    <a:pt x="240" y="432"/>
                  </a:lnTo>
                  <a:lnTo>
                    <a:pt x="246" y="426"/>
                  </a:lnTo>
                  <a:lnTo>
                    <a:pt x="252" y="420"/>
                  </a:lnTo>
                  <a:lnTo>
                    <a:pt x="258" y="414"/>
                  </a:lnTo>
                  <a:lnTo>
                    <a:pt x="264" y="408"/>
                  </a:lnTo>
                  <a:lnTo>
                    <a:pt x="264" y="402"/>
                  </a:lnTo>
                  <a:lnTo>
                    <a:pt x="270" y="390"/>
                  </a:lnTo>
                  <a:lnTo>
                    <a:pt x="270" y="360"/>
                  </a:lnTo>
                  <a:lnTo>
                    <a:pt x="276" y="342"/>
                  </a:lnTo>
                  <a:lnTo>
                    <a:pt x="276" y="318"/>
                  </a:lnTo>
                  <a:lnTo>
                    <a:pt x="282" y="294"/>
                  </a:lnTo>
                  <a:lnTo>
                    <a:pt x="282" y="234"/>
                  </a:lnTo>
                  <a:lnTo>
                    <a:pt x="288" y="222"/>
                  </a:lnTo>
                  <a:lnTo>
                    <a:pt x="288" y="210"/>
                  </a:lnTo>
                  <a:lnTo>
                    <a:pt x="288" y="216"/>
                  </a:lnTo>
                  <a:lnTo>
                    <a:pt x="294" y="228"/>
                  </a:lnTo>
                  <a:lnTo>
                    <a:pt x="294" y="240"/>
                  </a:lnTo>
                  <a:lnTo>
                    <a:pt x="300" y="252"/>
                  </a:lnTo>
                  <a:lnTo>
                    <a:pt x="300" y="264"/>
                  </a:lnTo>
                  <a:lnTo>
                    <a:pt x="306" y="258"/>
                  </a:lnTo>
                  <a:lnTo>
                    <a:pt x="312" y="264"/>
                  </a:lnTo>
                  <a:lnTo>
                    <a:pt x="318" y="270"/>
                  </a:lnTo>
                  <a:lnTo>
                    <a:pt x="318" y="276"/>
                  </a:lnTo>
                  <a:lnTo>
                    <a:pt x="324" y="288"/>
                  </a:lnTo>
                  <a:lnTo>
                    <a:pt x="324" y="312"/>
                  </a:lnTo>
                  <a:lnTo>
                    <a:pt x="330" y="324"/>
                  </a:lnTo>
                  <a:lnTo>
                    <a:pt x="330" y="336"/>
                  </a:lnTo>
                  <a:lnTo>
                    <a:pt x="336" y="342"/>
                  </a:lnTo>
                  <a:lnTo>
                    <a:pt x="342" y="336"/>
                  </a:lnTo>
                  <a:lnTo>
                    <a:pt x="342" y="330"/>
                  </a:lnTo>
                  <a:lnTo>
                    <a:pt x="348" y="324"/>
                  </a:lnTo>
                  <a:lnTo>
                    <a:pt x="348" y="306"/>
                  </a:lnTo>
                  <a:lnTo>
                    <a:pt x="360" y="294"/>
                  </a:lnTo>
                  <a:lnTo>
                    <a:pt x="354" y="294"/>
                  </a:lnTo>
                  <a:lnTo>
                    <a:pt x="360" y="300"/>
                  </a:lnTo>
                  <a:lnTo>
                    <a:pt x="366" y="294"/>
                  </a:lnTo>
                  <a:lnTo>
                    <a:pt x="366" y="264"/>
                  </a:lnTo>
                  <a:lnTo>
                    <a:pt x="372" y="234"/>
                  </a:lnTo>
                  <a:lnTo>
                    <a:pt x="372" y="198"/>
                  </a:lnTo>
                  <a:lnTo>
                    <a:pt x="378" y="162"/>
                  </a:lnTo>
                  <a:lnTo>
                    <a:pt x="378" y="78"/>
                  </a:lnTo>
                  <a:lnTo>
                    <a:pt x="384" y="42"/>
                  </a:lnTo>
                  <a:lnTo>
                    <a:pt x="384" y="0"/>
                  </a:lnTo>
                  <a:lnTo>
                    <a:pt x="390" y="0"/>
                  </a:lnTo>
                  <a:lnTo>
                    <a:pt x="390" y="24"/>
                  </a:lnTo>
                  <a:lnTo>
                    <a:pt x="396" y="48"/>
                  </a:lnTo>
                  <a:lnTo>
                    <a:pt x="396" y="66"/>
                  </a:lnTo>
                  <a:lnTo>
                    <a:pt x="402" y="90"/>
                  </a:lnTo>
                  <a:lnTo>
                    <a:pt x="402" y="138"/>
                  </a:lnTo>
                  <a:lnTo>
                    <a:pt x="408" y="150"/>
                  </a:lnTo>
                  <a:lnTo>
                    <a:pt x="408" y="174"/>
                  </a:lnTo>
                  <a:lnTo>
                    <a:pt x="414" y="192"/>
                  </a:lnTo>
                  <a:lnTo>
                    <a:pt x="414" y="204"/>
                  </a:lnTo>
                  <a:lnTo>
                    <a:pt x="420" y="222"/>
                  </a:lnTo>
                </a:path>
              </a:pathLst>
            </a:custGeom>
            <a:noFill/>
            <a:ln w="28575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698" name="Freeform 624"/>
            <p:cNvSpPr>
              <a:spLocks/>
            </p:cNvSpPr>
            <p:nvPr/>
          </p:nvSpPr>
          <p:spPr bwMode="auto">
            <a:xfrm>
              <a:off x="6359522" y="3470273"/>
              <a:ext cx="676275" cy="3705224"/>
            </a:xfrm>
            <a:custGeom>
              <a:avLst/>
              <a:gdLst>
                <a:gd name="T0" fmla="*/ 6 w 426"/>
                <a:gd name="T1" fmla="*/ 2070 h 2334"/>
                <a:gd name="T2" fmla="*/ 12 w 426"/>
                <a:gd name="T3" fmla="*/ 2118 h 2334"/>
                <a:gd name="T4" fmla="*/ 30 w 426"/>
                <a:gd name="T5" fmla="*/ 2196 h 2334"/>
                <a:gd name="T6" fmla="*/ 36 w 426"/>
                <a:gd name="T7" fmla="*/ 2202 h 2334"/>
                <a:gd name="T8" fmla="*/ 48 w 426"/>
                <a:gd name="T9" fmla="*/ 2184 h 2334"/>
                <a:gd name="T10" fmla="*/ 60 w 426"/>
                <a:gd name="T11" fmla="*/ 2136 h 2334"/>
                <a:gd name="T12" fmla="*/ 66 w 426"/>
                <a:gd name="T13" fmla="*/ 2088 h 2334"/>
                <a:gd name="T14" fmla="*/ 84 w 426"/>
                <a:gd name="T15" fmla="*/ 2100 h 2334"/>
                <a:gd name="T16" fmla="*/ 96 w 426"/>
                <a:gd name="T17" fmla="*/ 2058 h 2334"/>
                <a:gd name="T18" fmla="*/ 108 w 426"/>
                <a:gd name="T19" fmla="*/ 2028 h 2334"/>
                <a:gd name="T20" fmla="*/ 120 w 426"/>
                <a:gd name="T21" fmla="*/ 2040 h 2334"/>
                <a:gd name="T22" fmla="*/ 132 w 426"/>
                <a:gd name="T23" fmla="*/ 2004 h 2334"/>
                <a:gd name="T24" fmla="*/ 138 w 426"/>
                <a:gd name="T25" fmla="*/ 1986 h 2334"/>
                <a:gd name="T26" fmla="*/ 150 w 426"/>
                <a:gd name="T27" fmla="*/ 2028 h 2334"/>
                <a:gd name="T28" fmla="*/ 162 w 426"/>
                <a:gd name="T29" fmla="*/ 2094 h 2334"/>
                <a:gd name="T30" fmla="*/ 168 w 426"/>
                <a:gd name="T31" fmla="*/ 2178 h 2334"/>
                <a:gd name="T32" fmla="*/ 180 w 426"/>
                <a:gd name="T33" fmla="*/ 2232 h 2334"/>
                <a:gd name="T34" fmla="*/ 186 w 426"/>
                <a:gd name="T35" fmla="*/ 2286 h 2334"/>
                <a:gd name="T36" fmla="*/ 198 w 426"/>
                <a:gd name="T37" fmla="*/ 2328 h 2334"/>
                <a:gd name="T38" fmla="*/ 204 w 426"/>
                <a:gd name="T39" fmla="*/ 2334 h 2334"/>
                <a:gd name="T40" fmla="*/ 222 w 426"/>
                <a:gd name="T41" fmla="*/ 2316 h 2334"/>
                <a:gd name="T42" fmla="*/ 234 w 426"/>
                <a:gd name="T43" fmla="*/ 2268 h 2334"/>
                <a:gd name="T44" fmla="*/ 240 w 426"/>
                <a:gd name="T45" fmla="*/ 2196 h 2334"/>
                <a:gd name="T46" fmla="*/ 252 w 426"/>
                <a:gd name="T47" fmla="*/ 2184 h 2334"/>
                <a:gd name="T48" fmla="*/ 258 w 426"/>
                <a:gd name="T49" fmla="*/ 2154 h 2334"/>
                <a:gd name="T50" fmla="*/ 270 w 426"/>
                <a:gd name="T51" fmla="*/ 2040 h 2334"/>
                <a:gd name="T52" fmla="*/ 276 w 426"/>
                <a:gd name="T53" fmla="*/ 1704 h 2334"/>
                <a:gd name="T54" fmla="*/ 288 w 426"/>
                <a:gd name="T55" fmla="*/ 1452 h 2334"/>
                <a:gd name="T56" fmla="*/ 294 w 426"/>
                <a:gd name="T57" fmla="*/ 1068 h 2334"/>
                <a:gd name="T58" fmla="*/ 306 w 426"/>
                <a:gd name="T59" fmla="*/ 864 h 2334"/>
                <a:gd name="T60" fmla="*/ 312 w 426"/>
                <a:gd name="T61" fmla="*/ 588 h 2334"/>
                <a:gd name="T62" fmla="*/ 324 w 426"/>
                <a:gd name="T63" fmla="*/ 450 h 2334"/>
                <a:gd name="T64" fmla="*/ 330 w 426"/>
                <a:gd name="T65" fmla="*/ 180 h 2334"/>
                <a:gd name="T66" fmla="*/ 342 w 426"/>
                <a:gd name="T67" fmla="*/ 30 h 2334"/>
                <a:gd name="T68" fmla="*/ 348 w 426"/>
                <a:gd name="T69" fmla="*/ 12 h 2334"/>
                <a:gd name="T70" fmla="*/ 360 w 426"/>
                <a:gd name="T71" fmla="*/ 42 h 2334"/>
                <a:gd name="T72" fmla="*/ 366 w 426"/>
                <a:gd name="T73" fmla="*/ 12 h 2334"/>
                <a:gd name="T74" fmla="*/ 372 w 426"/>
                <a:gd name="T75" fmla="*/ 54 h 2334"/>
                <a:gd name="T76" fmla="*/ 384 w 426"/>
                <a:gd name="T77" fmla="*/ 84 h 2334"/>
                <a:gd name="T78" fmla="*/ 390 w 426"/>
                <a:gd name="T79" fmla="*/ 186 h 2334"/>
                <a:gd name="T80" fmla="*/ 402 w 426"/>
                <a:gd name="T81" fmla="*/ 258 h 2334"/>
                <a:gd name="T82" fmla="*/ 408 w 426"/>
                <a:gd name="T83" fmla="*/ 354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6" h="2334">
                  <a:moveTo>
                    <a:pt x="0" y="2058"/>
                  </a:moveTo>
                  <a:lnTo>
                    <a:pt x="0" y="2070"/>
                  </a:lnTo>
                  <a:lnTo>
                    <a:pt x="6" y="2070"/>
                  </a:lnTo>
                  <a:lnTo>
                    <a:pt x="6" y="2082"/>
                  </a:lnTo>
                  <a:lnTo>
                    <a:pt x="12" y="2100"/>
                  </a:lnTo>
                  <a:lnTo>
                    <a:pt x="12" y="2118"/>
                  </a:lnTo>
                  <a:lnTo>
                    <a:pt x="18" y="2142"/>
                  </a:lnTo>
                  <a:lnTo>
                    <a:pt x="18" y="2178"/>
                  </a:lnTo>
                  <a:lnTo>
                    <a:pt x="30" y="2196"/>
                  </a:lnTo>
                  <a:lnTo>
                    <a:pt x="24" y="2196"/>
                  </a:lnTo>
                  <a:lnTo>
                    <a:pt x="30" y="2196"/>
                  </a:lnTo>
                  <a:lnTo>
                    <a:pt x="36" y="2202"/>
                  </a:lnTo>
                  <a:lnTo>
                    <a:pt x="42" y="2196"/>
                  </a:lnTo>
                  <a:lnTo>
                    <a:pt x="48" y="2190"/>
                  </a:lnTo>
                  <a:lnTo>
                    <a:pt x="48" y="2184"/>
                  </a:lnTo>
                  <a:lnTo>
                    <a:pt x="54" y="2178"/>
                  </a:lnTo>
                  <a:lnTo>
                    <a:pt x="54" y="2154"/>
                  </a:lnTo>
                  <a:lnTo>
                    <a:pt x="60" y="2136"/>
                  </a:lnTo>
                  <a:lnTo>
                    <a:pt x="60" y="2106"/>
                  </a:lnTo>
                  <a:lnTo>
                    <a:pt x="72" y="2088"/>
                  </a:lnTo>
                  <a:lnTo>
                    <a:pt x="66" y="2088"/>
                  </a:lnTo>
                  <a:lnTo>
                    <a:pt x="72" y="2088"/>
                  </a:lnTo>
                  <a:lnTo>
                    <a:pt x="78" y="2094"/>
                  </a:lnTo>
                  <a:lnTo>
                    <a:pt x="84" y="2100"/>
                  </a:lnTo>
                  <a:lnTo>
                    <a:pt x="90" y="2100"/>
                  </a:lnTo>
                  <a:lnTo>
                    <a:pt x="96" y="2088"/>
                  </a:lnTo>
                  <a:lnTo>
                    <a:pt x="96" y="2058"/>
                  </a:lnTo>
                  <a:lnTo>
                    <a:pt x="102" y="2040"/>
                  </a:lnTo>
                  <a:lnTo>
                    <a:pt x="102" y="2022"/>
                  </a:lnTo>
                  <a:lnTo>
                    <a:pt x="108" y="2028"/>
                  </a:lnTo>
                  <a:lnTo>
                    <a:pt x="114" y="2040"/>
                  </a:lnTo>
                  <a:lnTo>
                    <a:pt x="114" y="2046"/>
                  </a:lnTo>
                  <a:lnTo>
                    <a:pt x="120" y="2040"/>
                  </a:lnTo>
                  <a:lnTo>
                    <a:pt x="120" y="2016"/>
                  </a:lnTo>
                  <a:lnTo>
                    <a:pt x="126" y="2010"/>
                  </a:lnTo>
                  <a:lnTo>
                    <a:pt x="132" y="2004"/>
                  </a:lnTo>
                  <a:lnTo>
                    <a:pt x="132" y="1998"/>
                  </a:lnTo>
                  <a:lnTo>
                    <a:pt x="144" y="1986"/>
                  </a:lnTo>
                  <a:lnTo>
                    <a:pt x="138" y="1986"/>
                  </a:lnTo>
                  <a:lnTo>
                    <a:pt x="144" y="1998"/>
                  </a:lnTo>
                  <a:lnTo>
                    <a:pt x="150" y="2010"/>
                  </a:lnTo>
                  <a:lnTo>
                    <a:pt x="150" y="2028"/>
                  </a:lnTo>
                  <a:lnTo>
                    <a:pt x="156" y="2046"/>
                  </a:lnTo>
                  <a:lnTo>
                    <a:pt x="156" y="2076"/>
                  </a:lnTo>
                  <a:lnTo>
                    <a:pt x="162" y="2094"/>
                  </a:lnTo>
                  <a:lnTo>
                    <a:pt x="162" y="2142"/>
                  </a:lnTo>
                  <a:lnTo>
                    <a:pt x="168" y="2160"/>
                  </a:lnTo>
                  <a:lnTo>
                    <a:pt x="168" y="2178"/>
                  </a:lnTo>
                  <a:lnTo>
                    <a:pt x="174" y="2190"/>
                  </a:lnTo>
                  <a:lnTo>
                    <a:pt x="174" y="2220"/>
                  </a:lnTo>
                  <a:lnTo>
                    <a:pt x="180" y="2232"/>
                  </a:lnTo>
                  <a:lnTo>
                    <a:pt x="180" y="2262"/>
                  </a:lnTo>
                  <a:lnTo>
                    <a:pt x="186" y="2274"/>
                  </a:lnTo>
                  <a:lnTo>
                    <a:pt x="186" y="2286"/>
                  </a:lnTo>
                  <a:lnTo>
                    <a:pt x="192" y="2298"/>
                  </a:lnTo>
                  <a:lnTo>
                    <a:pt x="192" y="2310"/>
                  </a:lnTo>
                  <a:lnTo>
                    <a:pt x="198" y="2328"/>
                  </a:lnTo>
                  <a:lnTo>
                    <a:pt x="198" y="2322"/>
                  </a:lnTo>
                  <a:lnTo>
                    <a:pt x="198" y="2328"/>
                  </a:lnTo>
                  <a:lnTo>
                    <a:pt x="204" y="2334"/>
                  </a:lnTo>
                  <a:lnTo>
                    <a:pt x="216" y="2322"/>
                  </a:lnTo>
                  <a:lnTo>
                    <a:pt x="216" y="2316"/>
                  </a:lnTo>
                  <a:lnTo>
                    <a:pt x="222" y="2316"/>
                  </a:lnTo>
                  <a:lnTo>
                    <a:pt x="228" y="2310"/>
                  </a:lnTo>
                  <a:lnTo>
                    <a:pt x="228" y="2286"/>
                  </a:lnTo>
                  <a:lnTo>
                    <a:pt x="234" y="2268"/>
                  </a:lnTo>
                  <a:lnTo>
                    <a:pt x="234" y="2238"/>
                  </a:lnTo>
                  <a:lnTo>
                    <a:pt x="240" y="2220"/>
                  </a:lnTo>
                  <a:lnTo>
                    <a:pt x="240" y="2196"/>
                  </a:lnTo>
                  <a:lnTo>
                    <a:pt x="246" y="2190"/>
                  </a:lnTo>
                  <a:lnTo>
                    <a:pt x="246" y="2178"/>
                  </a:lnTo>
                  <a:lnTo>
                    <a:pt x="252" y="2184"/>
                  </a:lnTo>
                  <a:lnTo>
                    <a:pt x="252" y="2190"/>
                  </a:lnTo>
                  <a:lnTo>
                    <a:pt x="258" y="2184"/>
                  </a:lnTo>
                  <a:lnTo>
                    <a:pt x="258" y="2154"/>
                  </a:lnTo>
                  <a:lnTo>
                    <a:pt x="264" y="2124"/>
                  </a:lnTo>
                  <a:lnTo>
                    <a:pt x="264" y="2082"/>
                  </a:lnTo>
                  <a:lnTo>
                    <a:pt x="270" y="2040"/>
                  </a:lnTo>
                  <a:lnTo>
                    <a:pt x="270" y="1926"/>
                  </a:lnTo>
                  <a:lnTo>
                    <a:pt x="276" y="1860"/>
                  </a:lnTo>
                  <a:lnTo>
                    <a:pt x="276" y="1704"/>
                  </a:lnTo>
                  <a:lnTo>
                    <a:pt x="282" y="1620"/>
                  </a:lnTo>
                  <a:lnTo>
                    <a:pt x="282" y="1536"/>
                  </a:lnTo>
                  <a:lnTo>
                    <a:pt x="288" y="1452"/>
                  </a:lnTo>
                  <a:lnTo>
                    <a:pt x="288" y="1290"/>
                  </a:lnTo>
                  <a:lnTo>
                    <a:pt x="294" y="1212"/>
                  </a:lnTo>
                  <a:lnTo>
                    <a:pt x="294" y="1068"/>
                  </a:lnTo>
                  <a:lnTo>
                    <a:pt x="300" y="996"/>
                  </a:lnTo>
                  <a:lnTo>
                    <a:pt x="300" y="930"/>
                  </a:lnTo>
                  <a:lnTo>
                    <a:pt x="306" y="864"/>
                  </a:lnTo>
                  <a:lnTo>
                    <a:pt x="306" y="744"/>
                  </a:lnTo>
                  <a:lnTo>
                    <a:pt x="312" y="690"/>
                  </a:lnTo>
                  <a:lnTo>
                    <a:pt x="312" y="588"/>
                  </a:lnTo>
                  <a:lnTo>
                    <a:pt x="318" y="546"/>
                  </a:lnTo>
                  <a:lnTo>
                    <a:pt x="318" y="498"/>
                  </a:lnTo>
                  <a:lnTo>
                    <a:pt x="324" y="450"/>
                  </a:lnTo>
                  <a:lnTo>
                    <a:pt x="324" y="342"/>
                  </a:lnTo>
                  <a:lnTo>
                    <a:pt x="330" y="288"/>
                  </a:lnTo>
                  <a:lnTo>
                    <a:pt x="330" y="180"/>
                  </a:lnTo>
                  <a:lnTo>
                    <a:pt x="336" y="132"/>
                  </a:lnTo>
                  <a:lnTo>
                    <a:pt x="336" y="54"/>
                  </a:lnTo>
                  <a:lnTo>
                    <a:pt x="342" y="30"/>
                  </a:lnTo>
                  <a:lnTo>
                    <a:pt x="342" y="12"/>
                  </a:lnTo>
                  <a:lnTo>
                    <a:pt x="348" y="0"/>
                  </a:lnTo>
                  <a:lnTo>
                    <a:pt x="348" y="12"/>
                  </a:lnTo>
                  <a:lnTo>
                    <a:pt x="354" y="24"/>
                  </a:lnTo>
                  <a:lnTo>
                    <a:pt x="354" y="42"/>
                  </a:lnTo>
                  <a:lnTo>
                    <a:pt x="360" y="42"/>
                  </a:lnTo>
                  <a:lnTo>
                    <a:pt x="360" y="30"/>
                  </a:lnTo>
                  <a:lnTo>
                    <a:pt x="366" y="18"/>
                  </a:lnTo>
                  <a:lnTo>
                    <a:pt x="366" y="12"/>
                  </a:lnTo>
                  <a:lnTo>
                    <a:pt x="366" y="18"/>
                  </a:lnTo>
                  <a:lnTo>
                    <a:pt x="372" y="24"/>
                  </a:lnTo>
                  <a:lnTo>
                    <a:pt x="372" y="54"/>
                  </a:lnTo>
                  <a:lnTo>
                    <a:pt x="378" y="60"/>
                  </a:lnTo>
                  <a:lnTo>
                    <a:pt x="378" y="72"/>
                  </a:lnTo>
                  <a:lnTo>
                    <a:pt x="384" y="84"/>
                  </a:lnTo>
                  <a:lnTo>
                    <a:pt x="384" y="114"/>
                  </a:lnTo>
                  <a:lnTo>
                    <a:pt x="390" y="138"/>
                  </a:lnTo>
                  <a:lnTo>
                    <a:pt x="390" y="186"/>
                  </a:lnTo>
                  <a:lnTo>
                    <a:pt x="396" y="210"/>
                  </a:lnTo>
                  <a:lnTo>
                    <a:pt x="396" y="234"/>
                  </a:lnTo>
                  <a:lnTo>
                    <a:pt x="402" y="258"/>
                  </a:lnTo>
                  <a:lnTo>
                    <a:pt x="402" y="300"/>
                  </a:lnTo>
                  <a:lnTo>
                    <a:pt x="408" y="318"/>
                  </a:lnTo>
                  <a:lnTo>
                    <a:pt x="408" y="354"/>
                  </a:lnTo>
                  <a:lnTo>
                    <a:pt x="414" y="360"/>
                  </a:lnTo>
                  <a:lnTo>
                    <a:pt x="426" y="348"/>
                  </a:lnTo>
                </a:path>
              </a:pathLst>
            </a:custGeom>
            <a:noFill/>
            <a:ln w="28575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699" name="Freeform 625"/>
            <p:cNvSpPr>
              <a:spLocks/>
            </p:cNvSpPr>
            <p:nvPr/>
          </p:nvSpPr>
          <p:spPr bwMode="auto">
            <a:xfrm>
              <a:off x="7026268" y="3727449"/>
              <a:ext cx="676275" cy="962026"/>
            </a:xfrm>
            <a:custGeom>
              <a:avLst/>
              <a:gdLst>
                <a:gd name="T0" fmla="*/ 6 w 426"/>
                <a:gd name="T1" fmla="*/ 198 h 606"/>
                <a:gd name="T2" fmla="*/ 18 w 426"/>
                <a:gd name="T3" fmla="*/ 216 h 606"/>
                <a:gd name="T4" fmla="*/ 24 w 426"/>
                <a:gd name="T5" fmla="*/ 210 h 606"/>
                <a:gd name="T6" fmla="*/ 30 w 426"/>
                <a:gd name="T7" fmla="*/ 228 h 606"/>
                <a:gd name="T8" fmla="*/ 42 w 426"/>
                <a:gd name="T9" fmla="*/ 252 h 606"/>
                <a:gd name="T10" fmla="*/ 48 w 426"/>
                <a:gd name="T11" fmla="*/ 318 h 606"/>
                <a:gd name="T12" fmla="*/ 60 w 426"/>
                <a:gd name="T13" fmla="*/ 336 h 606"/>
                <a:gd name="T14" fmla="*/ 72 w 426"/>
                <a:gd name="T15" fmla="*/ 294 h 606"/>
                <a:gd name="T16" fmla="*/ 78 w 426"/>
                <a:gd name="T17" fmla="*/ 234 h 606"/>
                <a:gd name="T18" fmla="*/ 90 w 426"/>
                <a:gd name="T19" fmla="*/ 204 h 606"/>
                <a:gd name="T20" fmla="*/ 108 w 426"/>
                <a:gd name="T21" fmla="*/ 204 h 606"/>
                <a:gd name="T22" fmla="*/ 114 w 426"/>
                <a:gd name="T23" fmla="*/ 168 h 606"/>
                <a:gd name="T24" fmla="*/ 126 w 426"/>
                <a:gd name="T25" fmla="*/ 198 h 606"/>
                <a:gd name="T26" fmla="*/ 138 w 426"/>
                <a:gd name="T27" fmla="*/ 222 h 606"/>
                <a:gd name="T28" fmla="*/ 144 w 426"/>
                <a:gd name="T29" fmla="*/ 258 h 606"/>
                <a:gd name="T30" fmla="*/ 150 w 426"/>
                <a:gd name="T31" fmla="*/ 240 h 606"/>
                <a:gd name="T32" fmla="*/ 162 w 426"/>
                <a:gd name="T33" fmla="*/ 192 h 606"/>
                <a:gd name="T34" fmla="*/ 168 w 426"/>
                <a:gd name="T35" fmla="*/ 144 h 606"/>
                <a:gd name="T36" fmla="*/ 180 w 426"/>
                <a:gd name="T37" fmla="*/ 84 h 606"/>
                <a:gd name="T38" fmla="*/ 186 w 426"/>
                <a:gd name="T39" fmla="*/ 0 h 606"/>
                <a:gd name="T40" fmla="*/ 198 w 426"/>
                <a:gd name="T41" fmla="*/ 30 h 606"/>
                <a:gd name="T42" fmla="*/ 204 w 426"/>
                <a:gd name="T43" fmla="*/ 66 h 606"/>
                <a:gd name="T44" fmla="*/ 216 w 426"/>
                <a:gd name="T45" fmla="*/ 126 h 606"/>
                <a:gd name="T46" fmla="*/ 222 w 426"/>
                <a:gd name="T47" fmla="*/ 174 h 606"/>
                <a:gd name="T48" fmla="*/ 240 w 426"/>
                <a:gd name="T49" fmla="*/ 174 h 606"/>
                <a:gd name="T50" fmla="*/ 246 w 426"/>
                <a:gd name="T51" fmla="*/ 216 h 606"/>
                <a:gd name="T52" fmla="*/ 264 w 426"/>
                <a:gd name="T53" fmla="*/ 264 h 606"/>
                <a:gd name="T54" fmla="*/ 276 w 426"/>
                <a:gd name="T55" fmla="*/ 246 h 606"/>
                <a:gd name="T56" fmla="*/ 282 w 426"/>
                <a:gd name="T57" fmla="*/ 192 h 606"/>
                <a:gd name="T58" fmla="*/ 294 w 426"/>
                <a:gd name="T59" fmla="*/ 216 h 606"/>
                <a:gd name="T60" fmla="*/ 300 w 426"/>
                <a:gd name="T61" fmla="*/ 342 h 606"/>
                <a:gd name="T62" fmla="*/ 312 w 426"/>
                <a:gd name="T63" fmla="*/ 438 h 606"/>
                <a:gd name="T64" fmla="*/ 318 w 426"/>
                <a:gd name="T65" fmla="*/ 564 h 606"/>
                <a:gd name="T66" fmla="*/ 330 w 426"/>
                <a:gd name="T67" fmla="*/ 606 h 606"/>
                <a:gd name="T68" fmla="*/ 336 w 426"/>
                <a:gd name="T69" fmla="*/ 516 h 606"/>
                <a:gd name="T70" fmla="*/ 354 w 426"/>
                <a:gd name="T71" fmla="*/ 486 h 606"/>
                <a:gd name="T72" fmla="*/ 360 w 426"/>
                <a:gd name="T73" fmla="*/ 552 h 606"/>
                <a:gd name="T74" fmla="*/ 372 w 426"/>
                <a:gd name="T75" fmla="*/ 576 h 606"/>
                <a:gd name="T76" fmla="*/ 378 w 426"/>
                <a:gd name="T77" fmla="*/ 576 h 606"/>
                <a:gd name="T78" fmla="*/ 390 w 426"/>
                <a:gd name="T79" fmla="*/ 522 h 606"/>
                <a:gd name="T80" fmla="*/ 396 w 426"/>
                <a:gd name="T81" fmla="*/ 474 h 606"/>
                <a:gd name="T82" fmla="*/ 414 w 426"/>
                <a:gd name="T83" fmla="*/ 48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6" h="606">
                  <a:moveTo>
                    <a:pt x="6" y="186"/>
                  </a:moveTo>
                  <a:lnTo>
                    <a:pt x="0" y="186"/>
                  </a:lnTo>
                  <a:lnTo>
                    <a:pt x="6" y="198"/>
                  </a:lnTo>
                  <a:lnTo>
                    <a:pt x="12" y="204"/>
                  </a:lnTo>
                  <a:lnTo>
                    <a:pt x="12" y="222"/>
                  </a:lnTo>
                  <a:lnTo>
                    <a:pt x="18" y="216"/>
                  </a:lnTo>
                  <a:lnTo>
                    <a:pt x="24" y="210"/>
                  </a:lnTo>
                  <a:lnTo>
                    <a:pt x="24" y="204"/>
                  </a:lnTo>
                  <a:lnTo>
                    <a:pt x="24" y="210"/>
                  </a:lnTo>
                  <a:lnTo>
                    <a:pt x="30" y="228"/>
                  </a:lnTo>
                  <a:lnTo>
                    <a:pt x="30" y="222"/>
                  </a:lnTo>
                  <a:lnTo>
                    <a:pt x="30" y="228"/>
                  </a:lnTo>
                  <a:lnTo>
                    <a:pt x="36" y="234"/>
                  </a:lnTo>
                  <a:lnTo>
                    <a:pt x="36" y="240"/>
                  </a:lnTo>
                  <a:lnTo>
                    <a:pt x="42" y="252"/>
                  </a:lnTo>
                  <a:lnTo>
                    <a:pt x="42" y="276"/>
                  </a:lnTo>
                  <a:lnTo>
                    <a:pt x="48" y="294"/>
                  </a:lnTo>
                  <a:lnTo>
                    <a:pt x="48" y="318"/>
                  </a:lnTo>
                  <a:lnTo>
                    <a:pt x="60" y="336"/>
                  </a:lnTo>
                  <a:lnTo>
                    <a:pt x="54" y="336"/>
                  </a:lnTo>
                  <a:lnTo>
                    <a:pt x="60" y="336"/>
                  </a:lnTo>
                  <a:lnTo>
                    <a:pt x="66" y="330"/>
                  </a:lnTo>
                  <a:lnTo>
                    <a:pt x="66" y="312"/>
                  </a:lnTo>
                  <a:lnTo>
                    <a:pt x="72" y="294"/>
                  </a:lnTo>
                  <a:lnTo>
                    <a:pt x="72" y="276"/>
                  </a:lnTo>
                  <a:lnTo>
                    <a:pt x="78" y="258"/>
                  </a:lnTo>
                  <a:lnTo>
                    <a:pt x="78" y="234"/>
                  </a:lnTo>
                  <a:lnTo>
                    <a:pt x="84" y="228"/>
                  </a:lnTo>
                  <a:lnTo>
                    <a:pt x="84" y="210"/>
                  </a:lnTo>
                  <a:lnTo>
                    <a:pt x="90" y="204"/>
                  </a:lnTo>
                  <a:lnTo>
                    <a:pt x="96" y="210"/>
                  </a:lnTo>
                  <a:lnTo>
                    <a:pt x="102" y="210"/>
                  </a:lnTo>
                  <a:lnTo>
                    <a:pt x="108" y="204"/>
                  </a:lnTo>
                  <a:lnTo>
                    <a:pt x="108" y="186"/>
                  </a:lnTo>
                  <a:lnTo>
                    <a:pt x="120" y="168"/>
                  </a:lnTo>
                  <a:lnTo>
                    <a:pt x="114" y="168"/>
                  </a:lnTo>
                  <a:lnTo>
                    <a:pt x="120" y="174"/>
                  </a:lnTo>
                  <a:lnTo>
                    <a:pt x="126" y="180"/>
                  </a:lnTo>
                  <a:lnTo>
                    <a:pt x="126" y="198"/>
                  </a:lnTo>
                  <a:lnTo>
                    <a:pt x="132" y="204"/>
                  </a:lnTo>
                  <a:lnTo>
                    <a:pt x="132" y="216"/>
                  </a:lnTo>
                  <a:lnTo>
                    <a:pt x="138" y="222"/>
                  </a:lnTo>
                  <a:lnTo>
                    <a:pt x="138" y="246"/>
                  </a:lnTo>
                  <a:lnTo>
                    <a:pt x="144" y="252"/>
                  </a:lnTo>
                  <a:lnTo>
                    <a:pt x="144" y="258"/>
                  </a:lnTo>
                  <a:lnTo>
                    <a:pt x="144" y="252"/>
                  </a:lnTo>
                  <a:lnTo>
                    <a:pt x="150" y="246"/>
                  </a:lnTo>
                  <a:lnTo>
                    <a:pt x="150" y="240"/>
                  </a:lnTo>
                  <a:lnTo>
                    <a:pt x="156" y="228"/>
                  </a:lnTo>
                  <a:lnTo>
                    <a:pt x="156" y="204"/>
                  </a:lnTo>
                  <a:lnTo>
                    <a:pt x="162" y="192"/>
                  </a:lnTo>
                  <a:lnTo>
                    <a:pt x="162" y="180"/>
                  </a:lnTo>
                  <a:lnTo>
                    <a:pt x="168" y="162"/>
                  </a:lnTo>
                  <a:lnTo>
                    <a:pt x="168" y="144"/>
                  </a:lnTo>
                  <a:lnTo>
                    <a:pt x="174" y="126"/>
                  </a:lnTo>
                  <a:lnTo>
                    <a:pt x="174" y="96"/>
                  </a:lnTo>
                  <a:lnTo>
                    <a:pt x="180" y="84"/>
                  </a:lnTo>
                  <a:lnTo>
                    <a:pt x="180" y="36"/>
                  </a:lnTo>
                  <a:lnTo>
                    <a:pt x="186" y="18"/>
                  </a:lnTo>
                  <a:lnTo>
                    <a:pt x="186" y="0"/>
                  </a:lnTo>
                  <a:lnTo>
                    <a:pt x="192" y="12"/>
                  </a:lnTo>
                  <a:lnTo>
                    <a:pt x="192" y="18"/>
                  </a:lnTo>
                  <a:lnTo>
                    <a:pt x="198" y="30"/>
                  </a:lnTo>
                  <a:lnTo>
                    <a:pt x="198" y="36"/>
                  </a:lnTo>
                  <a:lnTo>
                    <a:pt x="204" y="42"/>
                  </a:lnTo>
                  <a:lnTo>
                    <a:pt x="204" y="66"/>
                  </a:lnTo>
                  <a:lnTo>
                    <a:pt x="210" y="84"/>
                  </a:lnTo>
                  <a:lnTo>
                    <a:pt x="210" y="108"/>
                  </a:lnTo>
                  <a:lnTo>
                    <a:pt x="216" y="126"/>
                  </a:lnTo>
                  <a:lnTo>
                    <a:pt x="216" y="150"/>
                  </a:lnTo>
                  <a:lnTo>
                    <a:pt x="222" y="162"/>
                  </a:lnTo>
                  <a:lnTo>
                    <a:pt x="222" y="174"/>
                  </a:lnTo>
                  <a:lnTo>
                    <a:pt x="228" y="174"/>
                  </a:lnTo>
                  <a:lnTo>
                    <a:pt x="234" y="168"/>
                  </a:lnTo>
                  <a:lnTo>
                    <a:pt x="240" y="174"/>
                  </a:lnTo>
                  <a:lnTo>
                    <a:pt x="240" y="186"/>
                  </a:lnTo>
                  <a:lnTo>
                    <a:pt x="246" y="198"/>
                  </a:lnTo>
                  <a:lnTo>
                    <a:pt x="246" y="216"/>
                  </a:lnTo>
                  <a:lnTo>
                    <a:pt x="252" y="234"/>
                  </a:lnTo>
                  <a:lnTo>
                    <a:pt x="252" y="264"/>
                  </a:lnTo>
                  <a:lnTo>
                    <a:pt x="264" y="264"/>
                  </a:lnTo>
                  <a:lnTo>
                    <a:pt x="264" y="258"/>
                  </a:lnTo>
                  <a:lnTo>
                    <a:pt x="270" y="252"/>
                  </a:lnTo>
                  <a:lnTo>
                    <a:pt x="276" y="246"/>
                  </a:lnTo>
                  <a:lnTo>
                    <a:pt x="276" y="216"/>
                  </a:lnTo>
                  <a:lnTo>
                    <a:pt x="282" y="204"/>
                  </a:lnTo>
                  <a:lnTo>
                    <a:pt x="282" y="192"/>
                  </a:lnTo>
                  <a:lnTo>
                    <a:pt x="288" y="192"/>
                  </a:lnTo>
                  <a:lnTo>
                    <a:pt x="288" y="204"/>
                  </a:lnTo>
                  <a:lnTo>
                    <a:pt x="294" y="216"/>
                  </a:lnTo>
                  <a:lnTo>
                    <a:pt x="294" y="246"/>
                  </a:lnTo>
                  <a:lnTo>
                    <a:pt x="300" y="276"/>
                  </a:lnTo>
                  <a:lnTo>
                    <a:pt x="300" y="342"/>
                  </a:lnTo>
                  <a:lnTo>
                    <a:pt x="306" y="378"/>
                  </a:lnTo>
                  <a:lnTo>
                    <a:pt x="306" y="414"/>
                  </a:lnTo>
                  <a:lnTo>
                    <a:pt x="312" y="438"/>
                  </a:lnTo>
                  <a:lnTo>
                    <a:pt x="312" y="486"/>
                  </a:lnTo>
                  <a:lnTo>
                    <a:pt x="318" y="510"/>
                  </a:lnTo>
                  <a:lnTo>
                    <a:pt x="318" y="564"/>
                  </a:lnTo>
                  <a:lnTo>
                    <a:pt x="324" y="582"/>
                  </a:lnTo>
                  <a:lnTo>
                    <a:pt x="324" y="600"/>
                  </a:lnTo>
                  <a:lnTo>
                    <a:pt x="330" y="606"/>
                  </a:lnTo>
                  <a:lnTo>
                    <a:pt x="330" y="588"/>
                  </a:lnTo>
                  <a:lnTo>
                    <a:pt x="336" y="564"/>
                  </a:lnTo>
                  <a:lnTo>
                    <a:pt x="336" y="516"/>
                  </a:lnTo>
                  <a:lnTo>
                    <a:pt x="342" y="498"/>
                  </a:lnTo>
                  <a:lnTo>
                    <a:pt x="342" y="486"/>
                  </a:lnTo>
                  <a:lnTo>
                    <a:pt x="354" y="486"/>
                  </a:lnTo>
                  <a:lnTo>
                    <a:pt x="354" y="510"/>
                  </a:lnTo>
                  <a:lnTo>
                    <a:pt x="360" y="522"/>
                  </a:lnTo>
                  <a:lnTo>
                    <a:pt x="360" y="552"/>
                  </a:lnTo>
                  <a:lnTo>
                    <a:pt x="366" y="558"/>
                  </a:lnTo>
                  <a:lnTo>
                    <a:pt x="366" y="570"/>
                  </a:lnTo>
                  <a:lnTo>
                    <a:pt x="372" y="576"/>
                  </a:lnTo>
                  <a:lnTo>
                    <a:pt x="372" y="588"/>
                  </a:lnTo>
                  <a:lnTo>
                    <a:pt x="378" y="582"/>
                  </a:lnTo>
                  <a:lnTo>
                    <a:pt x="378" y="576"/>
                  </a:lnTo>
                  <a:lnTo>
                    <a:pt x="384" y="558"/>
                  </a:lnTo>
                  <a:lnTo>
                    <a:pt x="384" y="540"/>
                  </a:lnTo>
                  <a:lnTo>
                    <a:pt x="390" y="522"/>
                  </a:lnTo>
                  <a:lnTo>
                    <a:pt x="390" y="498"/>
                  </a:lnTo>
                  <a:lnTo>
                    <a:pt x="396" y="486"/>
                  </a:lnTo>
                  <a:lnTo>
                    <a:pt x="396" y="474"/>
                  </a:lnTo>
                  <a:lnTo>
                    <a:pt x="408" y="474"/>
                  </a:lnTo>
                  <a:lnTo>
                    <a:pt x="408" y="486"/>
                  </a:lnTo>
                  <a:lnTo>
                    <a:pt x="414" y="486"/>
                  </a:lnTo>
                  <a:lnTo>
                    <a:pt x="420" y="480"/>
                  </a:lnTo>
                  <a:lnTo>
                    <a:pt x="426" y="468"/>
                  </a:lnTo>
                </a:path>
              </a:pathLst>
            </a:custGeom>
            <a:noFill/>
            <a:ln w="28575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700" name="Freeform 626"/>
            <p:cNvSpPr>
              <a:spLocks/>
            </p:cNvSpPr>
            <p:nvPr/>
          </p:nvSpPr>
          <p:spPr bwMode="auto">
            <a:xfrm>
              <a:off x="7702543" y="4356100"/>
              <a:ext cx="685799" cy="781051"/>
            </a:xfrm>
            <a:custGeom>
              <a:avLst/>
              <a:gdLst>
                <a:gd name="T0" fmla="*/ 6 w 432"/>
                <a:gd name="T1" fmla="*/ 24 h 492"/>
                <a:gd name="T2" fmla="*/ 18 w 432"/>
                <a:gd name="T3" fmla="*/ 18 h 492"/>
                <a:gd name="T4" fmla="*/ 30 w 432"/>
                <a:gd name="T5" fmla="*/ 72 h 492"/>
                <a:gd name="T6" fmla="*/ 36 w 432"/>
                <a:gd name="T7" fmla="*/ 144 h 492"/>
                <a:gd name="T8" fmla="*/ 48 w 432"/>
                <a:gd name="T9" fmla="*/ 192 h 492"/>
                <a:gd name="T10" fmla="*/ 54 w 432"/>
                <a:gd name="T11" fmla="*/ 180 h 492"/>
                <a:gd name="T12" fmla="*/ 66 w 432"/>
                <a:gd name="T13" fmla="*/ 198 h 492"/>
                <a:gd name="T14" fmla="*/ 78 w 432"/>
                <a:gd name="T15" fmla="*/ 156 h 492"/>
                <a:gd name="T16" fmla="*/ 84 w 432"/>
                <a:gd name="T17" fmla="*/ 144 h 492"/>
                <a:gd name="T18" fmla="*/ 102 w 432"/>
                <a:gd name="T19" fmla="*/ 162 h 492"/>
                <a:gd name="T20" fmla="*/ 114 w 432"/>
                <a:gd name="T21" fmla="*/ 126 h 492"/>
                <a:gd name="T22" fmla="*/ 126 w 432"/>
                <a:gd name="T23" fmla="*/ 132 h 492"/>
                <a:gd name="T24" fmla="*/ 132 w 432"/>
                <a:gd name="T25" fmla="*/ 186 h 492"/>
                <a:gd name="T26" fmla="*/ 144 w 432"/>
                <a:gd name="T27" fmla="*/ 210 h 492"/>
                <a:gd name="T28" fmla="*/ 156 w 432"/>
                <a:gd name="T29" fmla="*/ 192 h 492"/>
                <a:gd name="T30" fmla="*/ 168 w 432"/>
                <a:gd name="T31" fmla="*/ 162 h 492"/>
                <a:gd name="T32" fmla="*/ 174 w 432"/>
                <a:gd name="T33" fmla="*/ 108 h 492"/>
                <a:gd name="T34" fmla="*/ 186 w 432"/>
                <a:gd name="T35" fmla="*/ 36 h 492"/>
                <a:gd name="T36" fmla="*/ 198 w 432"/>
                <a:gd name="T37" fmla="*/ 36 h 492"/>
                <a:gd name="T38" fmla="*/ 210 w 432"/>
                <a:gd name="T39" fmla="*/ 6 h 492"/>
                <a:gd name="T40" fmla="*/ 216 w 432"/>
                <a:gd name="T41" fmla="*/ 48 h 492"/>
                <a:gd name="T42" fmla="*/ 228 w 432"/>
                <a:gd name="T43" fmla="*/ 66 h 492"/>
                <a:gd name="T44" fmla="*/ 240 w 432"/>
                <a:gd name="T45" fmla="*/ 42 h 492"/>
                <a:gd name="T46" fmla="*/ 246 w 432"/>
                <a:gd name="T47" fmla="*/ 36 h 492"/>
                <a:gd name="T48" fmla="*/ 258 w 432"/>
                <a:gd name="T49" fmla="*/ 108 h 492"/>
                <a:gd name="T50" fmla="*/ 264 w 432"/>
                <a:gd name="T51" fmla="*/ 180 h 492"/>
                <a:gd name="T52" fmla="*/ 276 w 432"/>
                <a:gd name="T53" fmla="*/ 168 h 492"/>
                <a:gd name="T54" fmla="*/ 282 w 432"/>
                <a:gd name="T55" fmla="*/ 192 h 492"/>
                <a:gd name="T56" fmla="*/ 294 w 432"/>
                <a:gd name="T57" fmla="*/ 234 h 492"/>
                <a:gd name="T58" fmla="*/ 306 w 432"/>
                <a:gd name="T59" fmla="*/ 282 h 492"/>
                <a:gd name="T60" fmla="*/ 318 w 432"/>
                <a:gd name="T61" fmla="*/ 402 h 492"/>
                <a:gd name="T62" fmla="*/ 324 w 432"/>
                <a:gd name="T63" fmla="*/ 486 h 492"/>
                <a:gd name="T64" fmla="*/ 336 w 432"/>
                <a:gd name="T65" fmla="*/ 480 h 492"/>
                <a:gd name="T66" fmla="*/ 348 w 432"/>
                <a:gd name="T67" fmla="*/ 468 h 492"/>
                <a:gd name="T68" fmla="*/ 360 w 432"/>
                <a:gd name="T69" fmla="*/ 432 h 492"/>
                <a:gd name="T70" fmla="*/ 366 w 432"/>
                <a:gd name="T71" fmla="*/ 366 h 492"/>
                <a:gd name="T72" fmla="*/ 378 w 432"/>
                <a:gd name="T73" fmla="*/ 306 h 492"/>
                <a:gd name="T74" fmla="*/ 384 w 432"/>
                <a:gd name="T75" fmla="*/ 318 h 492"/>
                <a:gd name="T76" fmla="*/ 396 w 432"/>
                <a:gd name="T77" fmla="*/ 360 h 492"/>
                <a:gd name="T78" fmla="*/ 402 w 432"/>
                <a:gd name="T79" fmla="*/ 408 h 492"/>
                <a:gd name="T80" fmla="*/ 414 w 432"/>
                <a:gd name="T81" fmla="*/ 426 h 492"/>
                <a:gd name="T82" fmla="*/ 426 w 432"/>
                <a:gd name="T83" fmla="*/ 438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2" h="492">
                  <a:moveTo>
                    <a:pt x="0" y="72"/>
                  </a:moveTo>
                  <a:lnTo>
                    <a:pt x="0" y="42"/>
                  </a:lnTo>
                  <a:lnTo>
                    <a:pt x="6" y="24"/>
                  </a:lnTo>
                  <a:lnTo>
                    <a:pt x="6" y="12"/>
                  </a:lnTo>
                  <a:lnTo>
                    <a:pt x="12" y="12"/>
                  </a:lnTo>
                  <a:lnTo>
                    <a:pt x="18" y="18"/>
                  </a:lnTo>
                  <a:lnTo>
                    <a:pt x="24" y="24"/>
                  </a:lnTo>
                  <a:lnTo>
                    <a:pt x="24" y="54"/>
                  </a:lnTo>
                  <a:lnTo>
                    <a:pt x="30" y="72"/>
                  </a:lnTo>
                  <a:lnTo>
                    <a:pt x="30" y="114"/>
                  </a:lnTo>
                  <a:lnTo>
                    <a:pt x="36" y="126"/>
                  </a:lnTo>
                  <a:lnTo>
                    <a:pt x="36" y="144"/>
                  </a:lnTo>
                  <a:lnTo>
                    <a:pt x="42" y="156"/>
                  </a:lnTo>
                  <a:lnTo>
                    <a:pt x="42" y="180"/>
                  </a:lnTo>
                  <a:lnTo>
                    <a:pt x="48" y="192"/>
                  </a:lnTo>
                  <a:lnTo>
                    <a:pt x="48" y="198"/>
                  </a:lnTo>
                  <a:lnTo>
                    <a:pt x="54" y="192"/>
                  </a:lnTo>
                  <a:lnTo>
                    <a:pt x="54" y="180"/>
                  </a:lnTo>
                  <a:lnTo>
                    <a:pt x="60" y="180"/>
                  </a:lnTo>
                  <a:lnTo>
                    <a:pt x="66" y="186"/>
                  </a:lnTo>
                  <a:lnTo>
                    <a:pt x="66" y="198"/>
                  </a:lnTo>
                  <a:lnTo>
                    <a:pt x="72" y="198"/>
                  </a:lnTo>
                  <a:lnTo>
                    <a:pt x="78" y="186"/>
                  </a:lnTo>
                  <a:lnTo>
                    <a:pt x="78" y="156"/>
                  </a:lnTo>
                  <a:lnTo>
                    <a:pt x="84" y="144"/>
                  </a:lnTo>
                  <a:lnTo>
                    <a:pt x="84" y="138"/>
                  </a:lnTo>
                  <a:lnTo>
                    <a:pt x="84" y="144"/>
                  </a:lnTo>
                  <a:lnTo>
                    <a:pt x="96" y="156"/>
                  </a:lnTo>
                  <a:lnTo>
                    <a:pt x="96" y="162"/>
                  </a:lnTo>
                  <a:lnTo>
                    <a:pt x="102" y="162"/>
                  </a:lnTo>
                  <a:lnTo>
                    <a:pt x="108" y="162"/>
                  </a:lnTo>
                  <a:lnTo>
                    <a:pt x="108" y="138"/>
                  </a:lnTo>
                  <a:lnTo>
                    <a:pt x="114" y="126"/>
                  </a:lnTo>
                  <a:lnTo>
                    <a:pt x="114" y="114"/>
                  </a:lnTo>
                  <a:lnTo>
                    <a:pt x="120" y="120"/>
                  </a:lnTo>
                  <a:lnTo>
                    <a:pt x="126" y="132"/>
                  </a:lnTo>
                  <a:lnTo>
                    <a:pt x="126" y="156"/>
                  </a:lnTo>
                  <a:lnTo>
                    <a:pt x="132" y="174"/>
                  </a:lnTo>
                  <a:lnTo>
                    <a:pt x="132" y="186"/>
                  </a:lnTo>
                  <a:lnTo>
                    <a:pt x="138" y="198"/>
                  </a:lnTo>
                  <a:lnTo>
                    <a:pt x="138" y="204"/>
                  </a:lnTo>
                  <a:lnTo>
                    <a:pt x="144" y="210"/>
                  </a:lnTo>
                  <a:lnTo>
                    <a:pt x="150" y="204"/>
                  </a:lnTo>
                  <a:lnTo>
                    <a:pt x="150" y="198"/>
                  </a:lnTo>
                  <a:lnTo>
                    <a:pt x="156" y="192"/>
                  </a:lnTo>
                  <a:lnTo>
                    <a:pt x="156" y="174"/>
                  </a:lnTo>
                  <a:lnTo>
                    <a:pt x="162" y="168"/>
                  </a:lnTo>
                  <a:lnTo>
                    <a:pt x="168" y="162"/>
                  </a:lnTo>
                  <a:lnTo>
                    <a:pt x="168" y="156"/>
                  </a:lnTo>
                  <a:lnTo>
                    <a:pt x="174" y="144"/>
                  </a:lnTo>
                  <a:lnTo>
                    <a:pt x="174" y="108"/>
                  </a:lnTo>
                  <a:lnTo>
                    <a:pt x="180" y="84"/>
                  </a:lnTo>
                  <a:lnTo>
                    <a:pt x="180" y="48"/>
                  </a:lnTo>
                  <a:lnTo>
                    <a:pt x="186" y="36"/>
                  </a:lnTo>
                  <a:lnTo>
                    <a:pt x="198" y="48"/>
                  </a:lnTo>
                  <a:lnTo>
                    <a:pt x="192" y="48"/>
                  </a:lnTo>
                  <a:lnTo>
                    <a:pt x="198" y="36"/>
                  </a:lnTo>
                  <a:lnTo>
                    <a:pt x="204" y="18"/>
                  </a:lnTo>
                  <a:lnTo>
                    <a:pt x="204" y="0"/>
                  </a:lnTo>
                  <a:lnTo>
                    <a:pt x="210" y="6"/>
                  </a:lnTo>
                  <a:lnTo>
                    <a:pt x="210" y="12"/>
                  </a:lnTo>
                  <a:lnTo>
                    <a:pt x="216" y="24"/>
                  </a:lnTo>
                  <a:lnTo>
                    <a:pt x="216" y="48"/>
                  </a:lnTo>
                  <a:lnTo>
                    <a:pt x="222" y="54"/>
                  </a:lnTo>
                  <a:lnTo>
                    <a:pt x="222" y="60"/>
                  </a:lnTo>
                  <a:lnTo>
                    <a:pt x="228" y="66"/>
                  </a:lnTo>
                  <a:lnTo>
                    <a:pt x="234" y="60"/>
                  </a:lnTo>
                  <a:lnTo>
                    <a:pt x="234" y="54"/>
                  </a:lnTo>
                  <a:lnTo>
                    <a:pt x="240" y="42"/>
                  </a:lnTo>
                  <a:lnTo>
                    <a:pt x="240" y="24"/>
                  </a:lnTo>
                  <a:lnTo>
                    <a:pt x="246" y="24"/>
                  </a:lnTo>
                  <a:lnTo>
                    <a:pt x="246" y="36"/>
                  </a:lnTo>
                  <a:lnTo>
                    <a:pt x="252" y="54"/>
                  </a:lnTo>
                  <a:lnTo>
                    <a:pt x="252" y="90"/>
                  </a:lnTo>
                  <a:lnTo>
                    <a:pt x="258" y="108"/>
                  </a:lnTo>
                  <a:lnTo>
                    <a:pt x="258" y="150"/>
                  </a:lnTo>
                  <a:lnTo>
                    <a:pt x="264" y="168"/>
                  </a:lnTo>
                  <a:lnTo>
                    <a:pt x="264" y="180"/>
                  </a:lnTo>
                  <a:lnTo>
                    <a:pt x="270" y="186"/>
                  </a:lnTo>
                  <a:lnTo>
                    <a:pt x="270" y="180"/>
                  </a:lnTo>
                  <a:lnTo>
                    <a:pt x="276" y="168"/>
                  </a:lnTo>
                  <a:lnTo>
                    <a:pt x="276" y="150"/>
                  </a:lnTo>
                  <a:lnTo>
                    <a:pt x="282" y="156"/>
                  </a:lnTo>
                  <a:lnTo>
                    <a:pt x="282" y="192"/>
                  </a:lnTo>
                  <a:lnTo>
                    <a:pt x="288" y="210"/>
                  </a:lnTo>
                  <a:lnTo>
                    <a:pt x="288" y="222"/>
                  </a:lnTo>
                  <a:lnTo>
                    <a:pt x="294" y="234"/>
                  </a:lnTo>
                  <a:lnTo>
                    <a:pt x="300" y="240"/>
                  </a:lnTo>
                  <a:lnTo>
                    <a:pt x="306" y="258"/>
                  </a:lnTo>
                  <a:lnTo>
                    <a:pt x="306" y="282"/>
                  </a:lnTo>
                  <a:lnTo>
                    <a:pt x="312" y="312"/>
                  </a:lnTo>
                  <a:lnTo>
                    <a:pt x="312" y="372"/>
                  </a:lnTo>
                  <a:lnTo>
                    <a:pt x="318" y="402"/>
                  </a:lnTo>
                  <a:lnTo>
                    <a:pt x="318" y="450"/>
                  </a:lnTo>
                  <a:lnTo>
                    <a:pt x="324" y="474"/>
                  </a:lnTo>
                  <a:lnTo>
                    <a:pt x="324" y="486"/>
                  </a:lnTo>
                  <a:lnTo>
                    <a:pt x="330" y="492"/>
                  </a:lnTo>
                  <a:lnTo>
                    <a:pt x="330" y="486"/>
                  </a:lnTo>
                  <a:lnTo>
                    <a:pt x="336" y="480"/>
                  </a:lnTo>
                  <a:lnTo>
                    <a:pt x="336" y="468"/>
                  </a:lnTo>
                  <a:lnTo>
                    <a:pt x="342" y="474"/>
                  </a:lnTo>
                  <a:lnTo>
                    <a:pt x="348" y="468"/>
                  </a:lnTo>
                  <a:lnTo>
                    <a:pt x="354" y="462"/>
                  </a:lnTo>
                  <a:lnTo>
                    <a:pt x="354" y="444"/>
                  </a:lnTo>
                  <a:lnTo>
                    <a:pt x="360" y="432"/>
                  </a:lnTo>
                  <a:lnTo>
                    <a:pt x="360" y="414"/>
                  </a:lnTo>
                  <a:lnTo>
                    <a:pt x="366" y="396"/>
                  </a:lnTo>
                  <a:lnTo>
                    <a:pt x="366" y="366"/>
                  </a:lnTo>
                  <a:lnTo>
                    <a:pt x="372" y="348"/>
                  </a:lnTo>
                  <a:lnTo>
                    <a:pt x="372" y="318"/>
                  </a:lnTo>
                  <a:lnTo>
                    <a:pt x="378" y="306"/>
                  </a:lnTo>
                  <a:lnTo>
                    <a:pt x="378" y="300"/>
                  </a:lnTo>
                  <a:lnTo>
                    <a:pt x="384" y="306"/>
                  </a:lnTo>
                  <a:lnTo>
                    <a:pt x="384" y="318"/>
                  </a:lnTo>
                  <a:lnTo>
                    <a:pt x="390" y="336"/>
                  </a:lnTo>
                  <a:lnTo>
                    <a:pt x="390" y="354"/>
                  </a:lnTo>
                  <a:lnTo>
                    <a:pt x="396" y="360"/>
                  </a:lnTo>
                  <a:lnTo>
                    <a:pt x="396" y="384"/>
                  </a:lnTo>
                  <a:lnTo>
                    <a:pt x="402" y="396"/>
                  </a:lnTo>
                  <a:lnTo>
                    <a:pt x="402" y="408"/>
                  </a:lnTo>
                  <a:lnTo>
                    <a:pt x="408" y="414"/>
                  </a:lnTo>
                  <a:lnTo>
                    <a:pt x="408" y="420"/>
                  </a:lnTo>
                  <a:lnTo>
                    <a:pt x="414" y="426"/>
                  </a:lnTo>
                  <a:lnTo>
                    <a:pt x="414" y="438"/>
                  </a:lnTo>
                  <a:lnTo>
                    <a:pt x="420" y="444"/>
                  </a:lnTo>
                  <a:lnTo>
                    <a:pt x="426" y="438"/>
                  </a:lnTo>
                  <a:lnTo>
                    <a:pt x="426" y="426"/>
                  </a:lnTo>
                  <a:lnTo>
                    <a:pt x="432" y="414"/>
                  </a:lnTo>
                </a:path>
              </a:pathLst>
            </a:custGeom>
            <a:noFill/>
            <a:ln w="28575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701" name="Freeform 627"/>
            <p:cNvSpPr>
              <a:spLocks/>
            </p:cNvSpPr>
            <p:nvPr/>
          </p:nvSpPr>
          <p:spPr bwMode="auto">
            <a:xfrm>
              <a:off x="8388340" y="4689477"/>
              <a:ext cx="685799" cy="685801"/>
            </a:xfrm>
            <a:custGeom>
              <a:avLst/>
              <a:gdLst>
                <a:gd name="T0" fmla="*/ 6 w 432"/>
                <a:gd name="T1" fmla="*/ 174 h 432"/>
                <a:gd name="T2" fmla="*/ 12 w 432"/>
                <a:gd name="T3" fmla="*/ 144 h 432"/>
                <a:gd name="T4" fmla="*/ 24 w 432"/>
                <a:gd name="T5" fmla="*/ 132 h 432"/>
                <a:gd name="T6" fmla="*/ 36 w 432"/>
                <a:gd name="T7" fmla="*/ 108 h 432"/>
                <a:gd name="T8" fmla="*/ 48 w 432"/>
                <a:gd name="T9" fmla="*/ 78 h 432"/>
                <a:gd name="T10" fmla="*/ 54 w 432"/>
                <a:gd name="T11" fmla="*/ 90 h 432"/>
                <a:gd name="T12" fmla="*/ 66 w 432"/>
                <a:gd name="T13" fmla="*/ 144 h 432"/>
                <a:gd name="T14" fmla="*/ 72 w 432"/>
                <a:gd name="T15" fmla="*/ 150 h 432"/>
                <a:gd name="T16" fmla="*/ 84 w 432"/>
                <a:gd name="T17" fmla="*/ 162 h 432"/>
                <a:gd name="T18" fmla="*/ 90 w 432"/>
                <a:gd name="T19" fmla="*/ 204 h 432"/>
                <a:gd name="T20" fmla="*/ 102 w 432"/>
                <a:gd name="T21" fmla="*/ 216 h 432"/>
                <a:gd name="T22" fmla="*/ 120 w 432"/>
                <a:gd name="T23" fmla="*/ 228 h 432"/>
                <a:gd name="T24" fmla="*/ 138 w 432"/>
                <a:gd name="T25" fmla="*/ 216 h 432"/>
                <a:gd name="T26" fmla="*/ 144 w 432"/>
                <a:gd name="T27" fmla="*/ 162 h 432"/>
                <a:gd name="T28" fmla="*/ 156 w 432"/>
                <a:gd name="T29" fmla="*/ 150 h 432"/>
                <a:gd name="T30" fmla="*/ 168 w 432"/>
                <a:gd name="T31" fmla="*/ 108 h 432"/>
                <a:gd name="T32" fmla="*/ 174 w 432"/>
                <a:gd name="T33" fmla="*/ 60 h 432"/>
                <a:gd name="T34" fmla="*/ 186 w 432"/>
                <a:gd name="T35" fmla="*/ 30 h 432"/>
                <a:gd name="T36" fmla="*/ 192 w 432"/>
                <a:gd name="T37" fmla="*/ 78 h 432"/>
                <a:gd name="T38" fmla="*/ 204 w 432"/>
                <a:gd name="T39" fmla="*/ 114 h 432"/>
                <a:gd name="T40" fmla="*/ 216 w 432"/>
                <a:gd name="T41" fmla="*/ 120 h 432"/>
                <a:gd name="T42" fmla="*/ 222 w 432"/>
                <a:gd name="T43" fmla="*/ 72 h 432"/>
                <a:gd name="T44" fmla="*/ 234 w 432"/>
                <a:gd name="T45" fmla="*/ 12 h 432"/>
                <a:gd name="T46" fmla="*/ 246 w 432"/>
                <a:gd name="T47" fmla="*/ 18 h 432"/>
                <a:gd name="T48" fmla="*/ 252 w 432"/>
                <a:gd name="T49" fmla="*/ 96 h 432"/>
                <a:gd name="T50" fmla="*/ 264 w 432"/>
                <a:gd name="T51" fmla="*/ 168 h 432"/>
                <a:gd name="T52" fmla="*/ 270 w 432"/>
                <a:gd name="T53" fmla="*/ 246 h 432"/>
                <a:gd name="T54" fmla="*/ 282 w 432"/>
                <a:gd name="T55" fmla="*/ 210 h 432"/>
                <a:gd name="T56" fmla="*/ 288 w 432"/>
                <a:gd name="T57" fmla="*/ 198 h 432"/>
                <a:gd name="T58" fmla="*/ 300 w 432"/>
                <a:gd name="T59" fmla="*/ 234 h 432"/>
                <a:gd name="T60" fmla="*/ 306 w 432"/>
                <a:gd name="T61" fmla="*/ 318 h 432"/>
                <a:gd name="T62" fmla="*/ 318 w 432"/>
                <a:gd name="T63" fmla="*/ 390 h 432"/>
                <a:gd name="T64" fmla="*/ 324 w 432"/>
                <a:gd name="T65" fmla="*/ 390 h 432"/>
                <a:gd name="T66" fmla="*/ 336 w 432"/>
                <a:gd name="T67" fmla="*/ 360 h 432"/>
                <a:gd name="T68" fmla="*/ 348 w 432"/>
                <a:gd name="T69" fmla="*/ 378 h 432"/>
                <a:gd name="T70" fmla="*/ 360 w 432"/>
                <a:gd name="T71" fmla="*/ 390 h 432"/>
                <a:gd name="T72" fmla="*/ 378 w 432"/>
                <a:gd name="T73" fmla="*/ 372 h 432"/>
                <a:gd name="T74" fmla="*/ 384 w 432"/>
                <a:gd name="T75" fmla="*/ 348 h 432"/>
                <a:gd name="T76" fmla="*/ 396 w 432"/>
                <a:gd name="T77" fmla="*/ 396 h 432"/>
                <a:gd name="T78" fmla="*/ 408 w 432"/>
                <a:gd name="T79" fmla="*/ 420 h 432"/>
                <a:gd name="T80" fmla="*/ 420 w 432"/>
                <a:gd name="T81" fmla="*/ 432 h 432"/>
                <a:gd name="T82" fmla="*/ 426 w 432"/>
                <a:gd name="T83" fmla="*/ 384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2" h="432">
                  <a:moveTo>
                    <a:pt x="0" y="204"/>
                  </a:moveTo>
                  <a:lnTo>
                    <a:pt x="0" y="180"/>
                  </a:lnTo>
                  <a:lnTo>
                    <a:pt x="6" y="174"/>
                  </a:lnTo>
                  <a:lnTo>
                    <a:pt x="6" y="168"/>
                  </a:lnTo>
                  <a:lnTo>
                    <a:pt x="12" y="156"/>
                  </a:lnTo>
                  <a:lnTo>
                    <a:pt x="12" y="144"/>
                  </a:lnTo>
                  <a:lnTo>
                    <a:pt x="24" y="132"/>
                  </a:lnTo>
                  <a:lnTo>
                    <a:pt x="18" y="132"/>
                  </a:lnTo>
                  <a:lnTo>
                    <a:pt x="24" y="132"/>
                  </a:lnTo>
                  <a:lnTo>
                    <a:pt x="30" y="126"/>
                  </a:lnTo>
                  <a:lnTo>
                    <a:pt x="30" y="120"/>
                  </a:lnTo>
                  <a:lnTo>
                    <a:pt x="36" y="108"/>
                  </a:lnTo>
                  <a:lnTo>
                    <a:pt x="36" y="90"/>
                  </a:lnTo>
                  <a:lnTo>
                    <a:pt x="42" y="84"/>
                  </a:lnTo>
                  <a:lnTo>
                    <a:pt x="48" y="78"/>
                  </a:lnTo>
                  <a:lnTo>
                    <a:pt x="48" y="66"/>
                  </a:lnTo>
                  <a:lnTo>
                    <a:pt x="54" y="72"/>
                  </a:lnTo>
                  <a:lnTo>
                    <a:pt x="54" y="90"/>
                  </a:lnTo>
                  <a:lnTo>
                    <a:pt x="60" y="102"/>
                  </a:lnTo>
                  <a:lnTo>
                    <a:pt x="60" y="132"/>
                  </a:lnTo>
                  <a:lnTo>
                    <a:pt x="66" y="144"/>
                  </a:lnTo>
                  <a:lnTo>
                    <a:pt x="66" y="150"/>
                  </a:lnTo>
                  <a:lnTo>
                    <a:pt x="72" y="156"/>
                  </a:lnTo>
                  <a:lnTo>
                    <a:pt x="72" y="150"/>
                  </a:lnTo>
                  <a:lnTo>
                    <a:pt x="78" y="144"/>
                  </a:lnTo>
                  <a:lnTo>
                    <a:pt x="78" y="156"/>
                  </a:lnTo>
                  <a:lnTo>
                    <a:pt x="84" y="162"/>
                  </a:lnTo>
                  <a:lnTo>
                    <a:pt x="84" y="174"/>
                  </a:lnTo>
                  <a:lnTo>
                    <a:pt x="90" y="186"/>
                  </a:lnTo>
                  <a:lnTo>
                    <a:pt x="90" y="204"/>
                  </a:lnTo>
                  <a:lnTo>
                    <a:pt x="102" y="216"/>
                  </a:lnTo>
                  <a:lnTo>
                    <a:pt x="96" y="216"/>
                  </a:lnTo>
                  <a:lnTo>
                    <a:pt x="102" y="216"/>
                  </a:lnTo>
                  <a:lnTo>
                    <a:pt x="108" y="210"/>
                  </a:lnTo>
                  <a:lnTo>
                    <a:pt x="120" y="222"/>
                  </a:lnTo>
                  <a:lnTo>
                    <a:pt x="120" y="228"/>
                  </a:lnTo>
                  <a:lnTo>
                    <a:pt x="126" y="222"/>
                  </a:lnTo>
                  <a:lnTo>
                    <a:pt x="132" y="222"/>
                  </a:lnTo>
                  <a:lnTo>
                    <a:pt x="138" y="216"/>
                  </a:lnTo>
                  <a:lnTo>
                    <a:pt x="138" y="192"/>
                  </a:lnTo>
                  <a:lnTo>
                    <a:pt x="144" y="174"/>
                  </a:lnTo>
                  <a:lnTo>
                    <a:pt x="144" y="162"/>
                  </a:lnTo>
                  <a:lnTo>
                    <a:pt x="150" y="162"/>
                  </a:lnTo>
                  <a:lnTo>
                    <a:pt x="156" y="162"/>
                  </a:lnTo>
                  <a:lnTo>
                    <a:pt x="156" y="150"/>
                  </a:lnTo>
                  <a:lnTo>
                    <a:pt x="162" y="138"/>
                  </a:lnTo>
                  <a:lnTo>
                    <a:pt x="162" y="120"/>
                  </a:lnTo>
                  <a:lnTo>
                    <a:pt x="168" y="108"/>
                  </a:lnTo>
                  <a:lnTo>
                    <a:pt x="168" y="84"/>
                  </a:lnTo>
                  <a:lnTo>
                    <a:pt x="174" y="72"/>
                  </a:lnTo>
                  <a:lnTo>
                    <a:pt x="174" y="60"/>
                  </a:lnTo>
                  <a:lnTo>
                    <a:pt x="180" y="48"/>
                  </a:lnTo>
                  <a:lnTo>
                    <a:pt x="180" y="36"/>
                  </a:lnTo>
                  <a:lnTo>
                    <a:pt x="186" y="30"/>
                  </a:lnTo>
                  <a:lnTo>
                    <a:pt x="186" y="42"/>
                  </a:lnTo>
                  <a:lnTo>
                    <a:pt x="192" y="54"/>
                  </a:lnTo>
                  <a:lnTo>
                    <a:pt x="192" y="78"/>
                  </a:lnTo>
                  <a:lnTo>
                    <a:pt x="198" y="90"/>
                  </a:lnTo>
                  <a:lnTo>
                    <a:pt x="198" y="102"/>
                  </a:lnTo>
                  <a:lnTo>
                    <a:pt x="204" y="114"/>
                  </a:lnTo>
                  <a:lnTo>
                    <a:pt x="204" y="132"/>
                  </a:lnTo>
                  <a:lnTo>
                    <a:pt x="210" y="126"/>
                  </a:lnTo>
                  <a:lnTo>
                    <a:pt x="216" y="120"/>
                  </a:lnTo>
                  <a:lnTo>
                    <a:pt x="216" y="102"/>
                  </a:lnTo>
                  <a:lnTo>
                    <a:pt x="222" y="90"/>
                  </a:lnTo>
                  <a:lnTo>
                    <a:pt x="222" y="72"/>
                  </a:lnTo>
                  <a:lnTo>
                    <a:pt x="228" y="54"/>
                  </a:lnTo>
                  <a:lnTo>
                    <a:pt x="228" y="24"/>
                  </a:lnTo>
                  <a:lnTo>
                    <a:pt x="234" y="12"/>
                  </a:lnTo>
                  <a:lnTo>
                    <a:pt x="234" y="0"/>
                  </a:lnTo>
                  <a:lnTo>
                    <a:pt x="240" y="6"/>
                  </a:lnTo>
                  <a:lnTo>
                    <a:pt x="246" y="18"/>
                  </a:lnTo>
                  <a:lnTo>
                    <a:pt x="246" y="48"/>
                  </a:lnTo>
                  <a:lnTo>
                    <a:pt x="252" y="66"/>
                  </a:lnTo>
                  <a:lnTo>
                    <a:pt x="252" y="96"/>
                  </a:lnTo>
                  <a:lnTo>
                    <a:pt x="258" y="120"/>
                  </a:lnTo>
                  <a:lnTo>
                    <a:pt x="258" y="144"/>
                  </a:lnTo>
                  <a:lnTo>
                    <a:pt x="264" y="168"/>
                  </a:lnTo>
                  <a:lnTo>
                    <a:pt x="264" y="216"/>
                  </a:lnTo>
                  <a:lnTo>
                    <a:pt x="270" y="234"/>
                  </a:lnTo>
                  <a:lnTo>
                    <a:pt x="270" y="246"/>
                  </a:lnTo>
                  <a:lnTo>
                    <a:pt x="276" y="240"/>
                  </a:lnTo>
                  <a:lnTo>
                    <a:pt x="276" y="228"/>
                  </a:lnTo>
                  <a:lnTo>
                    <a:pt x="282" y="210"/>
                  </a:lnTo>
                  <a:lnTo>
                    <a:pt x="282" y="186"/>
                  </a:lnTo>
                  <a:lnTo>
                    <a:pt x="288" y="192"/>
                  </a:lnTo>
                  <a:lnTo>
                    <a:pt x="288" y="198"/>
                  </a:lnTo>
                  <a:lnTo>
                    <a:pt x="294" y="204"/>
                  </a:lnTo>
                  <a:lnTo>
                    <a:pt x="294" y="222"/>
                  </a:lnTo>
                  <a:lnTo>
                    <a:pt x="300" y="234"/>
                  </a:lnTo>
                  <a:lnTo>
                    <a:pt x="300" y="246"/>
                  </a:lnTo>
                  <a:lnTo>
                    <a:pt x="306" y="264"/>
                  </a:lnTo>
                  <a:lnTo>
                    <a:pt x="306" y="318"/>
                  </a:lnTo>
                  <a:lnTo>
                    <a:pt x="312" y="342"/>
                  </a:lnTo>
                  <a:lnTo>
                    <a:pt x="312" y="384"/>
                  </a:lnTo>
                  <a:lnTo>
                    <a:pt x="318" y="390"/>
                  </a:lnTo>
                  <a:lnTo>
                    <a:pt x="318" y="402"/>
                  </a:lnTo>
                  <a:lnTo>
                    <a:pt x="324" y="396"/>
                  </a:lnTo>
                  <a:lnTo>
                    <a:pt x="324" y="390"/>
                  </a:lnTo>
                  <a:lnTo>
                    <a:pt x="330" y="378"/>
                  </a:lnTo>
                  <a:lnTo>
                    <a:pt x="330" y="354"/>
                  </a:lnTo>
                  <a:lnTo>
                    <a:pt x="336" y="360"/>
                  </a:lnTo>
                  <a:lnTo>
                    <a:pt x="342" y="372"/>
                  </a:lnTo>
                  <a:lnTo>
                    <a:pt x="342" y="384"/>
                  </a:lnTo>
                  <a:lnTo>
                    <a:pt x="348" y="378"/>
                  </a:lnTo>
                  <a:lnTo>
                    <a:pt x="354" y="372"/>
                  </a:lnTo>
                  <a:lnTo>
                    <a:pt x="360" y="378"/>
                  </a:lnTo>
                  <a:lnTo>
                    <a:pt x="360" y="390"/>
                  </a:lnTo>
                  <a:lnTo>
                    <a:pt x="366" y="396"/>
                  </a:lnTo>
                  <a:lnTo>
                    <a:pt x="366" y="384"/>
                  </a:lnTo>
                  <a:lnTo>
                    <a:pt x="378" y="372"/>
                  </a:lnTo>
                  <a:lnTo>
                    <a:pt x="378" y="366"/>
                  </a:lnTo>
                  <a:lnTo>
                    <a:pt x="384" y="360"/>
                  </a:lnTo>
                  <a:lnTo>
                    <a:pt x="384" y="348"/>
                  </a:lnTo>
                  <a:lnTo>
                    <a:pt x="390" y="354"/>
                  </a:lnTo>
                  <a:lnTo>
                    <a:pt x="390" y="378"/>
                  </a:lnTo>
                  <a:lnTo>
                    <a:pt x="396" y="396"/>
                  </a:lnTo>
                  <a:lnTo>
                    <a:pt x="396" y="408"/>
                  </a:lnTo>
                  <a:lnTo>
                    <a:pt x="402" y="414"/>
                  </a:lnTo>
                  <a:lnTo>
                    <a:pt x="408" y="420"/>
                  </a:lnTo>
                  <a:lnTo>
                    <a:pt x="408" y="426"/>
                  </a:lnTo>
                  <a:lnTo>
                    <a:pt x="414" y="432"/>
                  </a:lnTo>
                  <a:lnTo>
                    <a:pt x="420" y="432"/>
                  </a:lnTo>
                  <a:lnTo>
                    <a:pt x="420" y="408"/>
                  </a:lnTo>
                  <a:lnTo>
                    <a:pt x="426" y="402"/>
                  </a:lnTo>
                  <a:lnTo>
                    <a:pt x="426" y="384"/>
                  </a:lnTo>
                  <a:lnTo>
                    <a:pt x="432" y="378"/>
                  </a:lnTo>
                  <a:lnTo>
                    <a:pt x="432" y="366"/>
                  </a:lnTo>
                </a:path>
              </a:pathLst>
            </a:custGeom>
            <a:noFill/>
            <a:ln w="28575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702" name="Freeform 628"/>
            <p:cNvSpPr>
              <a:spLocks/>
            </p:cNvSpPr>
            <p:nvPr/>
          </p:nvSpPr>
          <p:spPr bwMode="auto">
            <a:xfrm>
              <a:off x="9074143" y="4994278"/>
              <a:ext cx="666750" cy="628649"/>
            </a:xfrm>
            <a:custGeom>
              <a:avLst/>
              <a:gdLst>
                <a:gd name="T0" fmla="*/ 6 w 420"/>
                <a:gd name="T1" fmla="*/ 138 h 396"/>
                <a:gd name="T2" fmla="*/ 18 w 420"/>
                <a:gd name="T3" fmla="*/ 30 h 396"/>
                <a:gd name="T4" fmla="*/ 24 w 420"/>
                <a:gd name="T5" fmla="*/ 0 h 396"/>
                <a:gd name="T6" fmla="*/ 36 w 420"/>
                <a:gd name="T7" fmla="*/ 48 h 396"/>
                <a:gd name="T8" fmla="*/ 42 w 420"/>
                <a:gd name="T9" fmla="*/ 138 h 396"/>
                <a:gd name="T10" fmla="*/ 54 w 420"/>
                <a:gd name="T11" fmla="*/ 138 h 396"/>
                <a:gd name="T12" fmla="*/ 60 w 420"/>
                <a:gd name="T13" fmla="*/ 180 h 396"/>
                <a:gd name="T14" fmla="*/ 72 w 420"/>
                <a:gd name="T15" fmla="*/ 216 h 396"/>
                <a:gd name="T16" fmla="*/ 78 w 420"/>
                <a:gd name="T17" fmla="*/ 270 h 396"/>
                <a:gd name="T18" fmla="*/ 90 w 420"/>
                <a:gd name="T19" fmla="*/ 258 h 396"/>
                <a:gd name="T20" fmla="*/ 102 w 420"/>
                <a:gd name="T21" fmla="*/ 222 h 396"/>
                <a:gd name="T22" fmla="*/ 108 w 420"/>
                <a:gd name="T23" fmla="*/ 210 h 396"/>
                <a:gd name="T24" fmla="*/ 126 w 420"/>
                <a:gd name="T25" fmla="*/ 240 h 396"/>
                <a:gd name="T26" fmla="*/ 138 w 420"/>
                <a:gd name="T27" fmla="*/ 252 h 396"/>
                <a:gd name="T28" fmla="*/ 150 w 420"/>
                <a:gd name="T29" fmla="*/ 228 h 396"/>
                <a:gd name="T30" fmla="*/ 156 w 420"/>
                <a:gd name="T31" fmla="*/ 192 h 396"/>
                <a:gd name="T32" fmla="*/ 168 w 420"/>
                <a:gd name="T33" fmla="*/ 240 h 396"/>
                <a:gd name="T34" fmla="*/ 180 w 420"/>
                <a:gd name="T35" fmla="*/ 210 h 396"/>
                <a:gd name="T36" fmla="*/ 186 w 420"/>
                <a:gd name="T37" fmla="*/ 120 h 396"/>
                <a:gd name="T38" fmla="*/ 198 w 420"/>
                <a:gd name="T39" fmla="*/ 120 h 396"/>
                <a:gd name="T40" fmla="*/ 210 w 420"/>
                <a:gd name="T41" fmla="*/ 156 h 396"/>
                <a:gd name="T42" fmla="*/ 216 w 420"/>
                <a:gd name="T43" fmla="*/ 174 h 396"/>
                <a:gd name="T44" fmla="*/ 228 w 420"/>
                <a:gd name="T45" fmla="*/ 234 h 396"/>
                <a:gd name="T46" fmla="*/ 234 w 420"/>
                <a:gd name="T47" fmla="*/ 306 h 396"/>
                <a:gd name="T48" fmla="*/ 246 w 420"/>
                <a:gd name="T49" fmla="*/ 336 h 396"/>
                <a:gd name="T50" fmla="*/ 252 w 420"/>
                <a:gd name="T51" fmla="*/ 324 h 396"/>
                <a:gd name="T52" fmla="*/ 258 w 420"/>
                <a:gd name="T53" fmla="*/ 282 h 396"/>
                <a:gd name="T54" fmla="*/ 270 w 420"/>
                <a:gd name="T55" fmla="*/ 294 h 396"/>
                <a:gd name="T56" fmla="*/ 282 w 420"/>
                <a:gd name="T57" fmla="*/ 252 h 396"/>
                <a:gd name="T58" fmla="*/ 294 w 420"/>
                <a:gd name="T59" fmla="*/ 240 h 396"/>
                <a:gd name="T60" fmla="*/ 300 w 420"/>
                <a:gd name="T61" fmla="*/ 276 h 396"/>
                <a:gd name="T62" fmla="*/ 312 w 420"/>
                <a:gd name="T63" fmla="*/ 300 h 396"/>
                <a:gd name="T64" fmla="*/ 318 w 420"/>
                <a:gd name="T65" fmla="*/ 378 h 396"/>
                <a:gd name="T66" fmla="*/ 330 w 420"/>
                <a:gd name="T67" fmla="*/ 390 h 396"/>
                <a:gd name="T68" fmla="*/ 342 w 420"/>
                <a:gd name="T69" fmla="*/ 330 h 396"/>
                <a:gd name="T70" fmla="*/ 348 w 420"/>
                <a:gd name="T71" fmla="*/ 294 h 396"/>
                <a:gd name="T72" fmla="*/ 360 w 420"/>
                <a:gd name="T73" fmla="*/ 246 h 396"/>
                <a:gd name="T74" fmla="*/ 372 w 420"/>
                <a:gd name="T75" fmla="*/ 294 h 396"/>
                <a:gd name="T76" fmla="*/ 384 w 420"/>
                <a:gd name="T77" fmla="*/ 348 h 396"/>
                <a:gd name="T78" fmla="*/ 396 w 420"/>
                <a:gd name="T79" fmla="*/ 354 h 396"/>
                <a:gd name="T80" fmla="*/ 402 w 420"/>
                <a:gd name="T81" fmla="*/ 294 h 396"/>
                <a:gd name="T82" fmla="*/ 414 w 420"/>
                <a:gd name="T83" fmla="*/ 27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0" h="396">
                  <a:moveTo>
                    <a:pt x="0" y="174"/>
                  </a:moveTo>
                  <a:lnTo>
                    <a:pt x="6" y="168"/>
                  </a:lnTo>
                  <a:lnTo>
                    <a:pt x="6" y="138"/>
                  </a:lnTo>
                  <a:lnTo>
                    <a:pt x="12" y="108"/>
                  </a:lnTo>
                  <a:lnTo>
                    <a:pt x="12" y="54"/>
                  </a:lnTo>
                  <a:lnTo>
                    <a:pt x="18" y="30"/>
                  </a:lnTo>
                  <a:lnTo>
                    <a:pt x="18" y="1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30" y="6"/>
                  </a:lnTo>
                  <a:lnTo>
                    <a:pt x="30" y="30"/>
                  </a:lnTo>
                  <a:lnTo>
                    <a:pt x="36" y="48"/>
                  </a:lnTo>
                  <a:lnTo>
                    <a:pt x="36" y="78"/>
                  </a:lnTo>
                  <a:lnTo>
                    <a:pt x="42" y="102"/>
                  </a:lnTo>
                  <a:lnTo>
                    <a:pt x="42" y="138"/>
                  </a:lnTo>
                  <a:lnTo>
                    <a:pt x="48" y="144"/>
                  </a:lnTo>
                  <a:lnTo>
                    <a:pt x="48" y="132"/>
                  </a:lnTo>
                  <a:lnTo>
                    <a:pt x="54" y="138"/>
                  </a:lnTo>
                  <a:lnTo>
                    <a:pt x="54" y="162"/>
                  </a:lnTo>
                  <a:lnTo>
                    <a:pt x="60" y="174"/>
                  </a:lnTo>
                  <a:lnTo>
                    <a:pt x="60" y="180"/>
                  </a:lnTo>
                  <a:lnTo>
                    <a:pt x="66" y="186"/>
                  </a:lnTo>
                  <a:lnTo>
                    <a:pt x="66" y="204"/>
                  </a:lnTo>
                  <a:lnTo>
                    <a:pt x="72" y="216"/>
                  </a:lnTo>
                  <a:lnTo>
                    <a:pt x="72" y="246"/>
                  </a:lnTo>
                  <a:lnTo>
                    <a:pt x="78" y="258"/>
                  </a:lnTo>
                  <a:lnTo>
                    <a:pt x="78" y="270"/>
                  </a:lnTo>
                  <a:lnTo>
                    <a:pt x="84" y="270"/>
                  </a:lnTo>
                  <a:lnTo>
                    <a:pt x="90" y="264"/>
                  </a:lnTo>
                  <a:lnTo>
                    <a:pt x="90" y="258"/>
                  </a:lnTo>
                  <a:lnTo>
                    <a:pt x="96" y="252"/>
                  </a:lnTo>
                  <a:lnTo>
                    <a:pt x="96" y="240"/>
                  </a:lnTo>
                  <a:lnTo>
                    <a:pt x="102" y="222"/>
                  </a:lnTo>
                  <a:lnTo>
                    <a:pt x="102" y="204"/>
                  </a:lnTo>
                  <a:lnTo>
                    <a:pt x="108" y="198"/>
                  </a:lnTo>
                  <a:lnTo>
                    <a:pt x="108" y="210"/>
                  </a:lnTo>
                  <a:lnTo>
                    <a:pt x="114" y="222"/>
                  </a:lnTo>
                  <a:lnTo>
                    <a:pt x="114" y="228"/>
                  </a:lnTo>
                  <a:lnTo>
                    <a:pt x="126" y="240"/>
                  </a:lnTo>
                  <a:lnTo>
                    <a:pt x="126" y="252"/>
                  </a:lnTo>
                  <a:lnTo>
                    <a:pt x="132" y="258"/>
                  </a:lnTo>
                  <a:lnTo>
                    <a:pt x="138" y="252"/>
                  </a:lnTo>
                  <a:lnTo>
                    <a:pt x="144" y="246"/>
                  </a:lnTo>
                  <a:lnTo>
                    <a:pt x="144" y="234"/>
                  </a:lnTo>
                  <a:lnTo>
                    <a:pt x="150" y="228"/>
                  </a:lnTo>
                  <a:lnTo>
                    <a:pt x="150" y="210"/>
                  </a:lnTo>
                  <a:lnTo>
                    <a:pt x="162" y="192"/>
                  </a:lnTo>
                  <a:lnTo>
                    <a:pt x="156" y="192"/>
                  </a:lnTo>
                  <a:lnTo>
                    <a:pt x="162" y="216"/>
                  </a:lnTo>
                  <a:lnTo>
                    <a:pt x="168" y="228"/>
                  </a:lnTo>
                  <a:lnTo>
                    <a:pt x="168" y="240"/>
                  </a:lnTo>
                  <a:lnTo>
                    <a:pt x="174" y="234"/>
                  </a:lnTo>
                  <a:lnTo>
                    <a:pt x="174" y="222"/>
                  </a:lnTo>
                  <a:lnTo>
                    <a:pt x="180" y="210"/>
                  </a:lnTo>
                  <a:lnTo>
                    <a:pt x="180" y="174"/>
                  </a:lnTo>
                  <a:lnTo>
                    <a:pt x="186" y="156"/>
                  </a:lnTo>
                  <a:lnTo>
                    <a:pt x="186" y="120"/>
                  </a:lnTo>
                  <a:lnTo>
                    <a:pt x="198" y="108"/>
                  </a:lnTo>
                  <a:lnTo>
                    <a:pt x="192" y="108"/>
                  </a:lnTo>
                  <a:lnTo>
                    <a:pt x="198" y="120"/>
                  </a:lnTo>
                  <a:lnTo>
                    <a:pt x="204" y="132"/>
                  </a:lnTo>
                  <a:lnTo>
                    <a:pt x="204" y="150"/>
                  </a:lnTo>
                  <a:lnTo>
                    <a:pt x="210" y="156"/>
                  </a:lnTo>
                  <a:lnTo>
                    <a:pt x="210" y="162"/>
                  </a:lnTo>
                  <a:lnTo>
                    <a:pt x="216" y="168"/>
                  </a:lnTo>
                  <a:lnTo>
                    <a:pt x="216" y="174"/>
                  </a:lnTo>
                  <a:lnTo>
                    <a:pt x="222" y="186"/>
                  </a:lnTo>
                  <a:lnTo>
                    <a:pt x="222" y="210"/>
                  </a:lnTo>
                  <a:lnTo>
                    <a:pt x="228" y="234"/>
                  </a:lnTo>
                  <a:lnTo>
                    <a:pt x="228" y="276"/>
                  </a:lnTo>
                  <a:lnTo>
                    <a:pt x="234" y="288"/>
                  </a:lnTo>
                  <a:lnTo>
                    <a:pt x="234" y="306"/>
                  </a:lnTo>
                  <a:lnTo>
                    <a:pt x="240" y="318"/>
                  </a:lnTo>
                  <a:lnTo>
                    <a:pt x="240" y="330"/>
                  </a:lnTo>
                  <a:lnTo>
                    <a:pt x="246" y="336"/>
                  </a:lnTo>
                  <a:lnTo>
                    <a:pt x="246" y="342"/>
                  </a:lnTo>
                  <a:lnTo>
                    <a:pt x="246" y="336"/>
                  </a:lnTo>
                  <a:lnTo>
                    <a:pt x="252" y="324"/>
                  </a:lnTo>
                  <a:lnTo>
                    <a:pt x="252" y="306"/>
                  </a:lnTo>
                  <a:lnTo>
                    <a:pt x="258" y="294"/>
                  </a:lnTo>
                  <a:lnTo>
                    <a:pt x="258" y="282"/>
                  </a:lnTo>
                  <a:lnTo>
                    <a:pt x="270" y="294"/>
                  </a:lnTo>
                  <a:lnTo>
                    <a:pt x="264" y="294"/>
                  </a:lnTo>
                  <a:lnTo>
                    <a:pt x="270" y="294"/>
                  </a:lnTo>
                  <a:lnTo>
                    <a:pt x="276" y="288"/>
                  </a:lnTo>
                  <a:lnTo>
                    <a:pt x="276" y="264"/>
                  </a:lnTo>
                  <a:lnTo>
                    <a:pt x="282" y="252"/>
                  </a:lnTo>
                  <a:lnTo>
                    <a:pt x="282" y="234"/>
                  </a:lnTo>
                  <a:lnTo>
                    <a:pt x="288" y="234"/>
                  </a:lnTo>
                  <a:lnTo>
                    <a:pt x="294" y="240"/>
                  </a:lnTo>
                  <a:lnTo>
                    <a:pt x="294" y="246"/>
                  </a:lnTo>
                  <a:lnTo>
                    <a:pt x="300" y="258"/>
                  </a:lnTo>
                  <a:lnTo>
                    <a:pt x="300" y="276"/>
                  </a:lnTo>
                  <a:lnTo>
                    <a:pt x="306" y="282"/>
                  </a:lnTo>
                  <a:lnTo>
                    <a:pt x="306" y="288"/>
                  </a:lnTo>
                  <a:lnTo>
                    <a:pt x="312" y="300"/>
                  </a:lnTo>
                  <a:lnTo>
                    <a:pt x="312" y="330"/>
                  </a:lnTo>
                  <a:lnTo>
                    <a:pt x="318" y="348"/>
                  </a:lnTo>
                  <a:lnTo>
                    <a:pt x="318" y="378"/>
                  </a:lnTo>
                  <a:lnTo>
                    <a:pt x="324" y="384"/>
                  </a:lnTo>
                  <a:lnTo>
                    <a:pt x="324" y="396"/>
                  </a:lnTo>
                  <a:lnTo>
                    <a:pt x="330" y="390"/>
                  </a:lnTo>
                  <a:lnTo>
                    <a:pt x="336" y="378"/>
                  </a:lnTo>
                  <a:lnTo>
                    <a:pt x="336" y="342"/>
                  </a:lnTo>
                  <a:lnTo>
                    <a:pt x="342" y="330"/>
                  </a:lnTo>
                  <a:lnTo>
                    <a:pt x="342" y="312"/>
                  </a:lnTo>
                  <a:lnTo>
                    <a:pt x="348" y="300"/>
                  </a:lnTo>
                  <a:lnTo>
                    <a:pt x="348" y="294"/>
                  </a:lnTo>
                  <a:lnTo>
                    <a:pt x="354" y="276"/>
                  </a:lnTo>
                  <a:lnTo>
                    <a:pt x="354" y="258"/>
                  </a:lnTo>
                  <a:lnTo>
                    <a:pt x="360" y="246"/>
                  </a:lnTo>
                  <a:lnTo>
                    <a:pt x="366" y="252"/>
                  </a:lnTo>
                  <a:lnTo>
                    <a:pt x="372" y="264"/>
                  </a:lnTo>
                  <a:lnTo>
                    <a:pt x="372" y="294"/>
                  </a:lnTo>
                  <a:lnTo>
                    <a:pt x="378" y="312"/>
                  </a:lnTo>
                  <a:lnTo>
                    <a:pt x="378" y="342"/>
                  </a:lnTo>
                  <a:lnTo>
                    <a:pt x="384" y="348"/>
                  </a:lnTo>
                  <a:lnTo>
                    <a:pt x="384" y="354"/>
                  </a:lnTo>
                  <a:lnTo>
                    <a:pt x="390" y="360"/>
                  </a:lnTo>
                  <a:lnTo>
                    <a:pt x="396" y="354"/>
                  </a:lnTo>
                  <a:lnTo>
                    <a:pt x="396" y="330"/>
                  </a:lnTo>
                  <a:lnTo>
                    <a:pt x="402" y="312"/>
                  </a:lnTo>
                  <a:lnTo>
                    <a:pt x="402" y="294"/>
                  </a:lnTo>
                  <a:lnTo>
                    <a:pt x="408" y="288"/>
                  </a:lnTo>
                  <a:lnTo>
                    <a:pt x="408" y="276"/>
                  </a:lnTo>
                  <a:lnTo>
                    <a:pt x="414" y="270"/>
                  </a:lnTo>
                  <a:lnTo>
                    <a:pt x="414" y="246"/>
                  </a:lnTo>
                  <a:lnTo>
                    <a:pt x="420" y="234"/>
                  </a:lnTo>
                </a:path>
              </a:pathLst>
            </a:custGeom>
            <a:noFill/>
            <a:ln w="28575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703" name="Freeform 629"/>
            <p:cNvSpPr>
              <a:spLocks/>
            </p:cNvSpPr>
            <p:nvPr/>
          </p:nvSpPr>
          <p:spPr bwMode="auto">
            <a:xfrm>
              <a:off x="9740895" y="5337180"/>
              <a:ext cx="666751" cy="476250"/>
            </a:xfrm>
            <a:custGeom>
              <a:avLst/>
              <a:gdLst>
                <a:gd name="T0" fmla="*/ 6 w 420"/>
                <a:gd name="T1" fmla="*/ 6 h 300"/>
                <a:gd name="T2" fmla="*/ 12 w 420"/>
                <a:gd name="T3" fmla="*/ 48 h 300"/>
                <a:gd name="T4" fmla="*/ 24 w 420"/>
                <a:gd name="T5" fmla="*/ 120 h 300"/>
                <a:gd name="T6" fmla="*/ 30 w 420"/>
                <a:gd name="T7" fmla="*/ 156 h 300"/>
                <a:gd name="T8" fmla="*/ 42 w 420"/>
                <a:gd name="T9" fmla="*/ 126 h 300"/>
                <a:gd name="T10" fmla="*/ 48 w 420"/>
                <a:gd name="T11" fmla="*/ 84 h 300"/>
                <a:gd name="T12" fmla="*/ 60 w 420"/>
                <a:gd name="T13" fmla="*/ 78 h 300"/>
                <a:gd name="T14" fmla="*/ 72 w 420"/>
                <a:gd name="T15" fmla="*/ 48 h 300"/>
                <a:gd name="T16" fmla="*/ 84 w 420"/>
                <a:gd name="T17" fmla="*/ 108 h 300"/>
                <a:gd name="T18" fmla="*/ 90 w 420"/>
                <a:gd name="T19" fmla="*/ 162 h 300"/>
                <a:gd name="T20" fmla="*/ 108 w 420"/>
                <a:gd name="T21" fmla="*/ 174 h 300"/>
                <a:gd name="T22" fmla="*/ 114 w 420"/>
                <a:gd name="T23" fmla="*/ 204 h 300"/>
                <a:gd name="T24" fmla="*/ 132 w 420"/>
                <a:gd name="T25" fmla="*/ 210 h 300"/>
                <a:gd name="T26" fmla="*/ 144 w 420"/>
                <a:gd name="T27" fmla="*/ 204 h 300"/>
                <a:gd name="T28" fmla="*/ 156 w 420"/>
                <a:gd name="T29" fmla="*/ 162 h 300"/>
                <a:gd name="T30" fmla="*/ 162 w 420"/>
                <a:gd name="T31" fmla="*/ 114 h 300"/>
                <a:gd name="T32" fmla="*/ 174 w 420"/>
                <a:gd name="T33" fmla="*/ 96 h 300"/>
                <a:gd name="T34" fmla="*/ 186 w 420"/>
                <a:gd name="T35" fmla="*/ 114 h 300"/>
                <a:gd name="T36" fmla="*/ 192 w 420"/>
                <a:gd name="T37" fmla="*/ 144 h 300"/>
                <a:gd name="T38" fmla="*/ 204 w 420"/>
                <a:gd name="T39" fmla="*/ 156 h 300"/>
                <a:gd name="T40" fmla="*/ 216 w 420"/>
                <a:gd name="T41" fmla="*/ 198 h 300"/>
                <a:gd name="T42" fmla="*/ 228 w 420"/>
                <a:gd name="T43" fmla="*/ 174 h 300"/>
                <a:gd name="T44" fmla="*/ 234 w 420"/>
                <a:gd name="T45" fmla="*/ 192 h 300"/>
                <a:gd name="T46" fmla="*/ 246 w 420"/>
                <a:gd name="T47" fmla="*/ 222 h 300"/>
                <a:gd name="T48" fmla="*/ 252 w 420"/>
                <a:gd name="T49" fmla="*/ 222 h 300"/>
                <a:gd name="T50" fmla="*/ 264 w 420"/>
                <a:gd name="T51" fmla="*/ 204 h 300"/>
                <a:gd name="T52" fmla="*/ 270 w 420"/>
                <a:gd name="T53" fmla="*/ 246 h 300"/>
                <a:gd name="T54" fmla="*/ 282 w 420"/>
                <a:gd name="T55" fmla="*/ 288 h 300"/>
                <a:gd name="T56" fmla="*/ 288 w 420"/>
                <a:gd name="T57" fmla="*/ 270 h 300"/>
                <a:gd name="T58" fmla="*/ 300 w 420"/>
                <a:gd name="T59" fmla="*/ 246 h 300"/>
                <a:gd name="T60" fmla="*/ 306 w 420"/>
                <a:gd name="T61" fmla="*/ 282 h 300"/>
                <a:gd name="T62" fmla="*/ 318 w 420"/>
                <a:gd name="T63" fmla="*/ 300 h 300"/>
                <a:gd name="T64" fmla="*/ 330 w 420"/>
                <a:gd name="T65" fmla="*/ 276 h 300"/>
                <a:gd name="T66" fmla="*/ 336 w 420"/>
                <a:gd name="T67" fmla="*/ 240 h 300"/>
                <a:gd name="T68" fmla="*/ 348 w 420"/>
                <a:gd name="T69" fmla="*/ 210 h 300"/>
                <a:gd name="T70" fmla="*/ 360 w 420"/>
                <a:gd name="T71" fmla="*/ 168 h 300"/>
                <a:gd name="T72" fmla="*/ 366 w 420"/>
                <a:gd name="T73" fmla="*/ 192 h 300"/>
                <a:gd name="T74" fmla="*/ 378 w 420"/>
                <a:gd name="T75" fmla="*/ 210 h 300"/>
                <a:gd name="T76" fmla="*/ 384 w 420"/>
                <a:gd name="T77" fmla="*/ 240 h 300"/>
                <a:gd name="T78" fmla="*/ 396 w 420"/>
                <a:gd name="T79" fmla="*/ 282 h 300"/>
                <a:gd name="T80" fmla="*/ 402 w 420"/>
                <a:gd name="T81" fmla="*/ 258 h 300"/>
                <a:gd name="T82" fmla="*/ 414 w 420"/>
                <a:gd name="T83" fmla="*/ 192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0" h="300">
                  <a:moveTo>
                    <a:pt x="0" y="18"/>
                  </a:moveTo>
                  <a:lnTo>
                    <a:pt x="0" y="0"/>
                  </a:lnTo>
                  <a:lnTo>
                    <a:pt x="6" y="6"/>
                  </a:lnTo>
                  <a:lnTo>
                    <a:pt x="6" y="12"/>
                  </a:lnTo>
                  <a:lnTo>
                    <a:pt x="12" y="24"/>
                  </a:lnTo>
                  <a:lnTo>
                    <a:pt x="12" y="48"/>
                  </a:lnTo>
                  <a:lnTo>
                    <a:pt x="18" y="66"/>
                  </a:lnTo>
                  <a:lnTo>
                    <a:pt x="18" y="102"/>
                  </a:lnTo>
                  <a:lnTo>
                    <a:pt x="24" y="120"/>
                  </a:lnTo>
                  <a:lnTo>
                    <a:pt x="24" y="138"/>
                  </a:lnTo>
                  <a:lnTo>
                    <a:pt x="30" y="144"/>
                  </a:lnTo>
                  <a:lnTo>
                    <a:pt x="30" y="156"/>
                  </a:lnTo>
                  <a:lnTo>
                    <a:pt x="36" y="150"/>
                  </a:lnTo>
                  <a:lnTo>
                    <a:pt x="36" y="138"/>
                  </a:lnTo>
                  <a:lnTo>
                    <a:pt x="42" y="126"/>
                  </a:lnTo>
                  <a:lnTo>
                    <a:pt x="42" y="114"/>
                  </a:lnTo>
                  <a:lnTo>
                    <a:pt x="48" y="102"/>
                  </a:lnTo>
                  <a:lnTo>
                    <a:pt x="48" y="84"/>
                  </a:lnTo>
                  <a:lnTo>
                    <a:pt x="54" y="90"/>
                  </a:lnTo>
                  <a:lnTo>
                    <a:pt x="60" y="90"/>
                  </a:lnTo>
                  <a:lnTo>
                    <a:pt x="60" y="78"/>
                  </a:lnTo>
                  <a:lnTo>
                    <a:pt x="66" y="66"/>
                  </a:lnTo>
                  <a:lnTo>
                    <a:pt x="66" y="48"/>
                  </a:lnTo>
                  <a:lnTo>
                    <a:pt x="72" y="48"/>
                  </a:lnTo>
                  <a:lnTo>
                    <a:pt x="78" y="60"/>
                  </a:lnTo>
                  <a:lnTo>
                    <a:pt x="78" y="90"/>
                  </a:lnTo>
                  <a:lnTo>
                    <a:pt x="84" y="108"/>
                  </a:lnTo>
                  <a:lnTo>
                    <a:pt x="84" y="126"/>
                  </a:lnTo>
                  <a:lnTo>
                    <a:pt x="90" y="138"/>
                  </a:lnTo>
                  <a:lnTo>
                    <a:pt x="90" y="162"/>
                  </a:lnTo>
                  <a:lnTo>
                    <a:pt x="96" y="156"/>
                  </a:lnTo>
                  <a:lnTo>
                    <a:pt x="102" y="162"/>
                  </a:lnTo>
                  <a:lnTo>
                    <a:pt x="108" y="174"/>
                  </a:lnTo>
                  <a:lnTo>
                    <a:pt x="108" y="192"/>
                  </a:lnTo>
                  <a:lnTo>
                    <a:pt x="114" y="198"/>
                  </a:lnTo>
                  <a:lnTo>
                    <a:pt x="114" y="204"/>
                  </a:lnTo>
                  <a:lnTo>
                    <a:pt x="120" y="210"/>
                  </a:lnTo>
                  <a:lnTo>
                    <a:pt x="126" y="210"/>
                  </a:lnTo>
                  <a:lnTo>
                    <a:pt x="132" y="210"/>
                  </a:lnTo>
                  <a:lnTo>
                    <a:pt x="138" y="216"/>
                  </a:lnTo>
                  <a:lnTo>
                    <a:pt x="144" y="210"/>
                  </a:lnTo>
                  <a:lnTo>
                    <a:pt x="144" y="204"/>
                  </a:lnTo>
                  <a:lnTo>
                    <a:pt x="150" y="192"/>
                  </a:lnTo>
                  <a:lnTo>
                    <a:pt x="150" y="174"/>
                  </a:lnTo>
                  <a:lnTo>
                    <a:pt x="156" y="162"/>
                  </a:lnTo>
                  <a:lnTo>
                    <a:pt x="156" y="132"/>
                  </a:lnTo>
                  <a:lnTo>
                    <a:pt x="162" y="120"/>
                  </a:lnTo>
                  <a:lnTo>
                    <a:pt x="162" y="114"/>
                  </a:lnTo>
                  <a:lnTo>
                    <a:pt x="168" y="108"/>
                  </a:lnTo>
                  <a:lnTo>
                    <a:pt x="168" y="102"/>
                  </a:lnTo>
                  <a:lnTo>
                    <a:pt x="174" y="96"/>
                  </a:lnTo>
                  <a:lnTo>
                    <a:pt x="180" y="102"/>
                  </a:lnTo>
                  <a:lnTo>
                    <a:pt x="180" y="108"/>
                  </a:lnTo>
                  <a:lnTo>
                    <a:pt x="186" y="114"/>
                  </a:lnTo>
                  <a:lnTo>
                    <a:pt x="186" y="126"/>
                  </a:lnTo>
                  <a:lnTo>
                    <a:pt x="192" y="132"/>
                  </a:lnTo>
                  <a:lnTo>
                    <a:pt x="192" y="144"/>
                  </a:lnTo>
                  <a:lnTo>
                    <a:pt x="198" y="138"/>
                  </a:lnTo>
                  <a:lnTo>
                    <a:pt x="204" y="144"/>
                  </a:lnTo>
                  <a:lnTo>
                    <a:pt x="204" y="156"/>
                  </a:lnTo>
                  <a:lnTo>
                    <a:pt x="210" y="168"/>
                  </a:lnTo>
                  <a:lnTo>
                    <a:pt x="210" y="192"/>
                  </a:lnTo>
                  <a:lnTo>
                    <a:pt x="216" y="198"/>
                  </a:lnTo>
                  <a:lnTo>
                    <a:pt x="222" y="192"/>
                  </a:lnTo>
                  <a:lnTo>
                    <a:pt x="222" y="180"/>
                  </a:lnTo>
                  <a:lnTo>
                    <a:pt x="228" y="174"/>
                  </a:lnTo>
                  <a:lnTo>
                    <a:pt x="228" y="180"/>
                  </a:lnTo>
                  <a:lnTo>
                    <a:pt x="234" y="186"/>
                  </a:lnTo>
                  <a:lnTo>
                    <a:pt x="234" y="192"/>
                  </a:lnTo>
                  <a:lnTo>
                    <a:pt x="240" y="198"/>
                  </a:lnTo>
                  <a:lnTo>
                    <a:pt x="240" y="210"/>
                  </a:lnTo>
                  <a:lnTo>
                    <a:pt x="246" y="222"/>
                  </a:lnTo>
                  <a:lnTo>
                    <a:pt x="246" y="234"/>
                  </a:lnTo>
                  <a:lnTo>
                    <a:pt x="252" y="228"/>
                  </a:lnTo>
                  <a:lnTo>
                    <a:pt x="252" y="222"/>
                  </a:lnTo>
                  <a:lnTo>
                    <a:pt x="258" y="216"/>
                  </a:lnTo>
                  <a:lnTo>
                    <a:pt x="258" y="210"/>
                  </a:lnTo>
                  <a:lnTo>
                    <a:pt x="264" y="204"/>
                  </a:lnTo>
                  <a:lnTo>
                    <a:pt x="264" y="210"/>
                  </a:lnTo>
                  <a:lnTo>
                    <a:pt x="270" y="216"/>
                  </a:lnTo>
                  <a:lnTo>
                    <a:pt x="270" y="246"/>
                  </a:lnTo>
                  <a:lnTo>
                    <a:pt x="276" y="258"/>
                  </a:lnTo>
                  <a:lnTo>
                    <a:pt x="276" y="270"/>
                  </a:lnTo>
                  <a:lnTo>
                    <a:pt x="282" y="288"/>
                  </a:lnTo>
                  <a:lnTo>
                    <a:pt x="282" y="300"/>
                  </a:lnTo>
                  <a:lnTo>
                    <a:pt x="288" y="294"/>
                  </a:lnTo>
                  <a:lnTo>
                    <a:pt x="288" y="270"/>
                  </a:lnTo>
                  <a:lnTo>
                    <a:pt x="294" y="264"/>
                  </a:lnTo>
                  <a:lnTo>
                    <a:pt x="294" y="252"/>
                  </a:lnTo>
                  <a:lnTo>
                    <a:pt x="300" y="246"/>
                  </a:lnTo>
                  <a:lnTo>
                    <a:pt x="300" y="252"/>
                  </a:lnTo>
                  <a:lnTo>
                    <a:pt x="306" y="264"/>
                  </a:lnTo>
                  <a:lnTo>
                    <a:pt x="306" y="282"/>
                  </a:lnTo>
                  <a:lnTo>
                    <a:pt x="318" y="300"/>
                  </a:lnTo>
                  <a:lnTo>
                    <a:pt x="312" y="300"/>
                  </a:lnTo>
                  <a:lnTo>
                    <a:pt x="318" y="300"/>
                  </a:lnTo>
                  <a:lnTo>
                    <a:pt x="324" y="294"/>
                  </a:lnTo>
                  <a:lnTo>
                    <a:pt x="324" y="288"/>
                  </a:lnTo>
                  <a:lnTo>
                    <a:pt x="330" y="276"/>
                  </a:lnTo>
                  <a:lnTo>
                    <a:pt x="330" y="264"/>
                  </a:lnTo>
                  <a:lnTo>
                    <a:pt x="336" y="252"/>
                  </a:lnTo>
                  <a:lnTo>
                    <a:pt x="336" y="240"/>
                  </a:lnTo>
                  <a:lnTo>
                    <a:pt x="342" y="234"/>
                  </a:lnTo>
                  <a:lnTo>
                    <a:pt x="342" y="216"/>
                  </a:lnTo>
                  <a:lnTo>
                    <a:pt x="348" y="210"/>
                  </a:lnTo>
                  <a:lnTo>
                    <a:pt x="348" y="186"/>
                  </a:lnTo>
                  <a:lnTo>
                    <a:pt x="360" y="174"/>
                  </a:lnTo>
                  <a:lnTo>
                    <a:pt x="360" y="168"/>
                  </a:lnTo>
                  <a:lnTo>
                    <a:pt x="360" y="174"/>
                  </a:lnTo>
                  <a:lnTo>
                    <a:pt x="366" y="180"/>
                  </a:lnTo>
                  <a:lnTo>
                    <a:pt x="366" y="192"/>
                  </a:lnTo>
                  <a:lnTo>
                    <a:pt x="372" y="198"/>
                  </a:lnTo>
                  <a:lnTo>
                    <a:pt x="372" y="204"/>
                  </a:lnTo>
                  <a:lnTo>
                    <a:pt x="378" y="210"/>
                  </a:lnTo>
                  <a:lnTo>
                    <a:pt x="378" y="216"/>
                  </a:lnTo>
                  <a:lnTo>
                    <a:pt x="384" y="222"/>
                  </a:lnTo>
                  <a:lnTo>
                    <a:pt x="384" y="240"/>
                  </a:lnTo>
                  <a:lnTo>
                    <a:pt x="390" y="258"/>
                  </a:lnTo>
                  <a:lnTo>
                    <a:pt x="390" y="270"/>
                  </a:lnTo>
                  <a:lnTo>
                    <a:pt x="396" y="282"/>
                  </a:lnTo>
                  <a:lnTo>
                    <a:pt x="396" y="294"/>
                  </a:lnTo>
                  <a:lnTo>
                    <a:pt x="402" y="288"/>
                  </a:lnTo>
                  <a:lnTo>
                    <a:pt x="402" y="258"/>
                  </a:lnTo>
                  <a:lnTo>
                    <a:pt x="408" y="234"/>
                  </a:lnTo>
                  <a:lnTo>
                    <a:pt x="408" y="210"/>
                  </a:lnTo>
                  <a:lnTo>
                    <a:pt x="414" y="192"/>
                  </a:lnTo>
                  <a:lnTo>
                    <a:pt x="414" y="168"/>
                  </a:lnTo>
                  <a:lnTo>
                    <a:pt x="420" y="174"/>
                  </a:lnTo>
                </a:path>
              </a:pathLst>
            </a:custGeom>
            <a:noFill/>
            <a:ln w="28575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704" name="Freeform 630"/>
            <p:cNvSpPr>
              <a:spLocks/>
            </p:cNvSpPr>
            <p:nvPr/>
          </p:nvSpPr>
          <p:spPr bwMode="auto">
            <a:xfrm>
              <a:off x="10407651" y="5537199"/>
              <a:ext cx="295274" cy="457201"/>
            </a:xfrm>
            <a:custGeom>
              <a:avLst/>
              <a:gdLst>
                <a:gd name="T0" fmla="*/ 0 w 186"/>
                <a:gd name="T1" fmla="*/ 48 h 288"/>
                <a:gd name="T2" fmla="*/ 6 w 186"/>
                <a:gd name="T3" fmla="*/ 54 h 288"/>
                <a:gd name="T4" fmla="*/ 6 w 186"/>
                <a:gd name="T5" fmla="*/ 66 h 288"/>
                <a:gd name="T6" fmla="*/ 12 w 186"/>
                <a:gd name="T7" fmla="*/ 78 h 288"/>
                <a:gd name="T8" fmla="*/ 12 w 186"/>
                <a:gd name="T9" fmla="*/ 96 h 288"/>
                <a:gd name="T10" fmla="*/ 18 w 186"/>
                <a:gd name="T11" fmla="*/ 114 h 288"/>
                <a:gd name="T12" fmla="*/ 18 w 186"/>
                <a:gd name="T13" fmla="*/ 144 h 288"/>
                <a:gd name="T14" fmla="*/ 24 w 186"/>
                <a:gd name="T15" fmla="*/ 162 h 288"/>
                <a:gd name="T16" fmla="*/ 24 w 186"/>
                <a:gd name="T17" fmla="*/ 198 h 288"/>
                <a:gd name="T18" fmla="*/ 30 w 186"/>
                <a:gd name="T19" fmla="*/ 216 h 288"/>
                <a:gd name="T20" fmla="*/ 30 w 186"/>
                <a:gd name="T21" fmla="*/ 228 h 288"/>
                <a:gd name="T22" fmla="*/ 36 w 186"/>
                <a:gd name="T23" fmla="*/ 234 h 288"/>
                <a:gd name="T24" fmla="*/ 36 w 186"/>
                <a:gd name="T25" fmla="*/ 240 h 288"/>
                <a:gd name="T26" fmla="*/ 36 w 186"/>
                <a:gd name="T27" fmla="*/ 234 h 288"/>
                <a:gd name="T28" fmla="*/ 42 w 186"/>
                <a:gd name="T29" fmla="*/ 222 h 288"/>
                <a:gd name="T30" fmla="*/ 42 w 186"/>
                <a:gd name="T31" fmla="*/ 198 h 288"/>
                <a:gd name="T32" fmla="*/ 48 w 186"/>
                <a:gd name="T33" fmla="*/ 186 h 288"/>
                <a:gd name="T34" fmla="*/ 48 w 186"/>
                <a:gd name="T35" fmla="*/ 174 h 288"/>
                <a:gd name="T36" fmla="*/ 54 w 186"/>
                <a:gd name="T37" fmla="*/ 168 h 288"/>
                <a:gd name="T38" fmla="*/ 60 w 186"/>
                <a:gd name="T39" fmla="*/ 174 h 288"/>
                <a:gd name="T40" fmla="*/ 66 w 186"/>
                <a:gd name="T41" fmla="*/ 180 h 288"/>
                <a:gd name="T42" fmla="*/ 72 w 186"/>
                <a:gd name="T43" fmla="*/ 174 h 288"/>
                <a:gd name="T44" fmla="*/ 72 w 186"/>
                <a:gd name="T45" fmla="*/ 162 h 288"/>
                <a:gd name="T46" fmla="*/ 78 w 186"/>
                <a:gd name="T47" fmla="*/ 150 h 288"/>
                <a:gd name="T48" fmla="*/ 78 w 186"/>
                <a:gd name="T49" fmla="*/ 120 h 288"/>
                <a:gd name="T50" fmla="*/ 84 w 186"/>
                <a:gd name="T51" fmla="*/ 108 h 288"/>
                <a:gd name="T52" fmla="*/ 84 w 186"/>
                <a:gd name="T53" fmla="*/ 96 h 288"/>
                <a:gd name="T54" fmla="*/ 90 w 186"/>
                <a:gd name="T55" fmla="*/ 90 h 288"/>
                <a:gd name="T56" fmla="*/ 96 w 186"/>
                <a:gd name="T57" fmla="*/ 96 h 288"/>
                <a:gd name="T58" fmla="*/ 96 w 186"/>
                <a:gd name="T59" fmla="*/ 108 h 288"/>
                <a:gd name="T60" fmla="*/ 102 w 186"/>
                <a:gd name="T61" fmla="*/ 102 h 288"/>
                <a:gd name="T62" fmla="*/ 102 w 186"/>
                <a:gd name="T63" fmla="*/ 90 h 288"/>
                <a:gd name="T64" fmla="*/ 108 w 186"/>
                <a:gd name="T65" fmla="*/ 72 h 288"/>
                <a:gd name="T66" fmla="*/ 108 w 186"/>
                <a:gd name="T67" fmla="*/ 54 h 288"/>
                <a:gd name="T68" fmla="*/ 114 w 186"/>
                <a:gd name="T69" fmla="*/ 30 h 288"/>
                <a:gd name="T70" fmla="*/ 114 w 186"/>
                <a:gd name="T71" fmla="*/ 6 h 288"/>
                <a:gd name="T72" fmla="*/ 120 w 186"/>
                <a:gd name="T73" fmla="*/ 0 h 288"/>
                <a:gd name="T74" fmla="*/ 126 w 186"/>
                <a:gd name="T75" fmla="*/ 6 h 288"/>
                <a:gd name="T76" fmla="*/ 132 w 186"/>
                <a:gd name="T77" fmla="*/ 18 h 288"/>
                <a:gd name="T78" fmla="*/ 132 w 186"/>
                <a:gd name="T79" fmla="*/ 54 h 288"/>
                <a:gd name="T80" fmla="*/ 138 w 186"/>
                <a:gd name="T81" fmla="*/ 72 h 288"/>
                <a:gd name="T82" fmla="*/ 138 w 186"/>
                <a:gd name="T83" fmla="*/ 126 h 288"/>
                <a:gd name="T84" fmla="*/ 144 w 186"/>
                <a:gd name="T85" fmla="*/ 162 h 288"/>
                <a:gd name="T86" fmla="*/ 144 w 186"/>
                <a:gd name="T87" fmla="*/ 198 h 288"/>
                <a:gd name="T88" fmla="*/ 150 w 186"/>
                <a:gd name="T89" fmla="*/ 228 h 288"/>
                <a:gd name="T90" fmla="*/ 150 w 186"/>
                <a:gd name="T91" fmla="*/ 270 h 288"/>
                <a:gd name="T92" fmla="*/ 156 w 186"/>
                <a:gd name="T93" fmla="*/ 282 h 288"/>
                <a:gd name="T94" fmla="*/ 156 w 186"/>
                <a:gd name="T95" fmla="*/ 288 h 288"/>
                <a:gd name="T96" fmla="*/ 162 w 186"/>
                <a:gd name="T97" fmla="*/ 282 h 288"/>
                <a:gd name="T98" fmla="*/ 162 w 186"/>
                <a:gd name="T99" fmla="*/ 276 h 288"/>
                <a:gd name="T100" fmla="*/ 168 w 186"/>
                <a:gd name="T101" fmla="*/ 270 h 288"/>
                <a:gd name="T102" fmla="*/ 168 w 186"/>
                <a:gd name="T103" fmla="*/ 252 h 288"/>
                <a:gd name="T104" fmla="*/ 174 w 186"/>
                <a:gd name="T105" fmla="*/ 240 h 288"/>
                <a:gd name="T106" fmla="*/ 174 w 186"/>
                <a:gd name="T107" fmla="*/ 222 h 288"/>
                <a:gd name="T108" fmla="*/ 180 w 186"/>
                <a:gd name="T109" fmla="*/ 216 h 288"/>
                <a:gd name="T110" fmla="*/ 180 w 186"/>
                <a:gd name="T111" fmla="*/ 210 h 288"/>
                <a:gd name="T112" fmla="*/ 186 w 186"/>
                <a:gd name="T113" fmla="*/ 20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6" h="288">
                  <a:moveTo>
                    <a:pt x="0" y="48"/>
                  </a:moveTo>
                  <a:lnTo>
                    <a:pt x="6" y="54"/>
                  </a:lnTo>
                  <a:lnTo>
                    <a:pt x="6" y="66"/>
                  </a:lnTo>
                  <a:lnTo>
                    <a:pt x="12" y="78"/>
                  </a:lnTo>
                  <a:lnTo>
                    <a:pt x="12" y="96"/>
                  </a:lnTo>
                  <a:lnTo>
                    <a:pt x="18" y="114"/>
                  </a:lnTo>
                  <a:lnTo>
                    <a:pt x="18" y="144"/>
                  </a:lnTo>
                  <a:lnTo>
                    <a:pt x="24" y="162"/>
                  </a:lnTo>
                  <a:lnTo>
                    <a:pt x="24" y="198"/>
                  </a:lnTo>
                  <a:lnTo>
                    <a:pt x="30" y="216"/>
                  </a:lnTo>
                  <a:lnTo>
                    <a:pt x="30" y="228"/>
                  </a:lnTo>
                  <a:lnTo>
                    <a:pt x="36" y="234"/>
                  </a:lnTo>
                  <a:lnTo>
                    <a:pt x="36" y="240"/>
                  </a:lnTo>
                  <a:lnTo>
                    <a:pt x="36" y="234"/>
                  </a:lnTo>
                  <a:lnTo>
                    <a:pt x="42" y="222"/>
                  </a:lnTo>
                  <a:lnTo>
                    <a:pt x="42" y="198"/>
                  </a:lnTo>
                  <a:lnTo>
                    <a:pt x="48" y="186"/>
                  </a:lnTo>
                  <a:lnTo>
                    <a:pt x="48" y="174"/>
                  </a:lnTo>
                  <a:lnTo>
                    <a:pt x="54" y="168"/>
                  </a:lnTo>
                  <a:lnTo>
                    <a:pt x="60" y="174"/>
                  </a:lnTo>
                  <a:lnTo>
                    <a:pt x="66" y="180"/>
                  </a:lnTo>
                  <a:lnTo>
                    <a:pt x="72" y="174"/>
                  </a:lnTo>
                  <a:lnTo>
                    <a:pt x="72" y="162"/>
                  </a:lnTo>
                  <a:lnTo>
                    <a:pt x="78" y="150"/>
                  </a:lnTo>
                  <a:lnTo>
                    <a:pt x="78" y="120"/>
                  </a:lnTo>
                  <a:lnTo>
                    <a:pt x="84" y="108"/>
                  </a:lnTo>
                  <a:lnTo>
                    <a:pt x="84" y="96"/>
                  </a:lnTo>
                  <a:lnTo>
                    <a:pt x="90" y="90"/>
                  </a:lnTo>
                  <a:lnTo>
                    <a:pt x="96" y="96"/>
                  </a:lnTo>
                  <a:lnTo>
                    <a:pt x="96" y="108"/>
                  </a:lnTo>
                  <a:lnTo>
                    <a:pt x="102" y="102"/>
                  </a:lnTo>
                  <a:lnTo>
                    <a:pt x="102" y="90"/>
                  </a:lnTo>
                  <a:lnTo>
                    <a:pt x="108" y="72"/>
                  </a:lnTo>
                  <a:lnTo>
                    <a:pt x="108" y="54"/>
                  </a:lnTo>
                  <a:lnTo>
                    <a:pt x="114" y="30"/>
                  </a:lnTo>
                  <a:lnTo>
                    <a:pt x="114" y="6"/>
                  </a:lnTo>
                  <a:lnTo>
                    <a:pt x="120" y="0"/>
                  </a:lnTo>
                  <a:lnTo>
                    <a:pt x="126" y="6"/>
                  </a:lnTo>
                  <a:lnTo>
                    <a:pt x="132" y="18"/>
                  </a:lnTo>
                  <a:lnTo>
                    <a:pt x="132" y="54"/>
                  </a:lnTo>
                  <a:lnTo>
                    <a:pt x="138" y="72"/>
                  </a:lnTo>
                  <a:lnTo>
                    <a:pt x="138" y="126"/>
                  </a:lnTo>
                  <a:lnTo>
                    <a:pt x="144" y="162"/>
                  </a:lnTo>
                  <a:lnTo>
                    <a:pt x="144" y="198"/>
                  </a:lnTo>
                  <a:lnTo>
                    <a:pt x="150" y="228"/>
                  </a:lnTo>
                  <a:lnTo>
                    <a:pt x="150" y="270"/>
                  </a:lnTo>
                  <a:lnTo>
                    <a:pt x="156" y="282"/>
                  </a:lnTo>
                  <a:lnTo>
                    <a:pt x="156" y="288"/>
                  </a:lnTo>
                  <a:lnTo>
                    <a:pt x="162" y="282"/>
                  </a:lnTo>
                  <a:lnTo>
                    <a:pt x="162" y="276"/>
                  </a:lnTo>
                  <a:lnTo>
                    <a:pt x="168" y="270"/>
                  </a:lnTo>
                  <a:lnTo>
                    <a:pt x="168" y="252"/>
                  </a:lnTo>
                  <a:lnTo>
                    <a:pt x="174" y="240"/>
                  </a:lnTo>
                  <a:lnTo>
                    <a:pt x="174" y="222"/>
                  </a:lnTo>
                  <a:lnTo>
                    <a:pt x="180" y="216"/>
                  </a:lnTo>
                  <a:lnTo>
                    <a:pt x="180" y="210"/>
                  </a:lnTo>
                  <a:lnTo>
                    <a:pt x="186" y="204"/>
                  </a:lnTo>
                </a:path>
              </a:pathLst>
            </a:custGeom>
            <a:noFill/>
            <a:ln w="28575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</p:grpSp>
      <p:grpSp>
        <p:nvGrpSpPr>
          <p:cNvPr id="777" name="그룹 776"/>
          <p:cNvGrpSpPr/>
          <p:nvPr/>
        </p:nvGrpSpPr>
        <p:grpSpPr>
          <a:xfrm>
            <a:off x="6481667" y="3744781"/>
            <a:ext cx="2880000" cy="1440000"/>
            <a:chOff x="6540500" y="2135188"/>
            <a:chExt cx="5667375" cy="4038600"/>
          </a:xfrm>
          <a:solidFill>
            <a:schemeClr val="bg1"/>
          </a:solidFill>
        </p:grpSpPr>
        <p:sp>
          <p:nvSpPr>
            <p:cNvPr id="778" name="Freeform 695"/>
            <p:cNvSpPr>
              <a:spLocks/>
            </p:cNvSpPr>
            <p:nvPr/>
          </p:nvSpPr>
          <p:spPr bwMode="auto">
            <a:xfrm>
              <a:off x="6540500" y="5688013"/>
              <a:ext cx="819150" cy="485775"/>
            </a:xfrm>
            <a:custGeom>
              <a:avLst/>
              <a:gdLst>
                <a:gd name="T0" fmla="*/ 6 w 516"/>
                <a:gd name="T1" fmla="*/ 252 h 306"/>
                <a:gd name="T2" fmla="*/ 24 w 516"/>
                <a:gd name="T3" fmla="*/ 258 h 306"/>
                <a:gd name="T4" fmla="*/ 36 w 516"/>
                <a:gd name="T5" fmla="*/ 282 h 306"/>
                <a:gd name="T6" fmla="*/ 48 w 516"/>
                <a:gd name="T7" fmla="*/ 306 h 306"/>
                <a:gd name="T8" fmla="*/ 66 w 516"/>
                <a:gd name="T9" fmla="*/ 288 h 306"/>
                <a:gd name="T10" fmla="*/ 84 w 516"/>
                <a:gd name="T11" fmla="*/ 270 h 306"/>
                <a:gd name="T12" fmla="*/ 90 w 516"/>
                <a:gd name="T13" fmla="*/ 264 h 306"/>
                <a:gd name="T14" fmla="*/ 102 w 516"/>
                <a:gd name="T15" fmla="*/ 240 h 306"/>
                <a:gd name="T16" fmla="*/ 108 w 516"/>
                <a:gd name="T17" fmla="*/ 228 h 306"/>
                <a:gd name="T18" fmla="*/ 120 w 516"/>
                <a:gd name="T19" fmla="*/ 240 h 306"/>
                <a:gd name="T20" fmla="*/ 132 w 516"/>
                <a:gd name="T21" fmla="*/ 246 h 306"/>
                <a:gd name="T22" fmla="*/ 144 w 516"/>
                <a:gd name="T23" fmla="*/ 246 h 306"/>
                <a:gd name="T24" fmla="*/ 156 w 516"/>
                <a:gd name="T25" fmla="*/ 252 h 306"/>
                <a:gd name="T26" fmla="*/ 174 w 516"/>
                <a:gd name="T27" fmla="*/ 234 h 306"/>
                <a:gd name="T28" fmla="*/ 186 w 516"/>
                <a:gd name="T29" fmla="*/ 198 h 306"/>
                <a:gd name="T30" fmla="*/ 198 w 516"/>
                <a:gd name="T31" fmla="*/ 162 h 306"/>
                <a:gd name="T32" fmla="*/ 204 w 516"/>
                <a:gd name="T33" fmla="*/ 132 h 306"/>
                <a:gd name="T34" fmla="*/ 222 w 516"/>
                <a:gd name="T35" fmla="*/ 144 h 306"/>
                <a:gd name="T36" fmla="*/ 234 w 516"/>
                <a:gd name="T37" fmla="*/ 150 h 306"/>
                <a:gd name="T38" fmla="*/ 240 w 516"/>
                <a:gd name="T39" fmla="*/ 132 h 306"/>
                <a:gd name="T40" fmla="*/ 252 w 516"/>
                <a:gd name="T41" fmla="*/ 120 h 306"/>
                <a:gd name="T42" fmla="*/ 258 w 516"/>
                <a:gd name="T43" fmla="*/ 120 h 306"/>
                <a:gd name="T44" fmla="*/ 270 w 516"/>
                <a:gd name="T45" fmla="*/ 150 h 306"/>
                <a:gd name="T46" fmla="*/ 282 w 516"/>
                <a:gd name="T47" fmla="*/ 162 h 306"/>
                <a:gd name="T48" fmla="*/ 294 w 516"/>
                <a:gd name="T49" fmla="*/ 186 h 306"/>
                <a:gd name="T50" fmla="*/ 306 w 516"/>
                <a:gd name="T51" fmla="*/ 198 h 306"/>
                <a:gd name="T52" fmla="*/ 318 w 516"/>
                <a:gd name="T53" fmla="*/ 180 h 306"/>
                <a:gd name="T54" fmla="*/ 330 w 516"/>
                <a:gd name="T55" fmla="*/ 162 h 306"/>
                <a:gd name="T56" fmla="*/ 336 w 516"/>
                <a:gd name="T57" fmla="*/ 138 h 306"/>
                <a:gd name="T58" fmla="*/ 354 w 516"/>
                <a:gd name="T59" fmla="*/ 132 h 306"/>
                <a:gd name="T60" fmla="*/ 372 w 516"/>
                <a:gd name="T61" fmla="*/ 120 h 306"/>
                <a:gd name="T62" fmla="*/ 384 w 516"/>
                <a:gd name="T63" fmla="*/ 90 h 306"/>
                <a:gd name="T64" fmla="*/ 390 w 516"/>
                <a:gd name="T65" fmla="*/ 66 h 306"/>
                <a:gd name="T66" fmla="*/ 408 w 516"/>
                <a:gd name="T67" fmla="*/ 60 h 306"/>
                <a:gd name="T68" fmla="*/ 414 w 516"/>
                <a:gd name="T69" fmla="*/ 78 h 306"/>
                <a:gd name="T70" fmla="*/ 426 w 516"/>
                <a:gd name="T71" fmla="*/ 66 h 306"/>
                <a:gd name="T72" fmla="*/ 444 w 516"/>
                <a:gd name="T73" fmla="*/ 72 h 306"/>
                <a:gd name="T74" fmla="*/ 456 w 516"/>
                <a:gd name="T75" fmla="*/ 24 h 306"/>
                <a:gd name="T76" fmla="*/ 468 w 516"/>
                <a:gd name="T77" fmla="*/ 0 h 306"/>
                <a:gd name="T78" fmla="*/ 480 w 516"/>
                <a:gd name="T79" fmla="*/ 12 h 306"/>
                <a:gd name="T80" fmla="*/ 498 w 516"/>
                <a:gd name="T81" fmla="*/ 42 h 306"/>
                <a:gd name="T82" fmla="*/ 504 w 516"/>
                <a:gd name="T83" fmla="*/ 3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16" h="306">
                  <a:moveTo>
                    <a:pt x="0" y="258"/>
                  </a:moveTo>
                  <a:lnTo>
                    <a:pt x="0" y="246"/>
                  </a:lnTo>
                  <a:lnTo>
                    <a:pt x="6" y="252"/>
                  </a:lnTo>
                  <a:lnTo>
                    <a:pt x="12" y="246"/>
                  </a:lnTo>
                  <a:lnTo>
                    <a:pt x="18" y="252"/>
                  </a:lnTo>
                  <a:lnTo>
                    <a:pt x="24" y="258"/>
                  </a:lnTo>
                  <a:lnTo>
                    <a:pt x="24" y="270"/>
                  </a:lnTo>
                  <a:lnTo>
                    <a:pt x="30" y="282"/>
                  </a:lnTo>
                  <a:lnTo>
                    <a:pt x="36" y="282"/>
                  </a:lnTo>
                  <a:lnTo>
                    <a:pt x="42" y="288"/>
                  </a:lnTo>
                  <a:lnTo>
                    <a:pt x="42" y="300"/>
                  </a:lnTo>
                  <a:lnTo>
                    <a:pt x="48" y="306"/>
                  </a:lnTo>
                  <a:lnTo>
                    <a:pt x="54" y="300"/>
                  </a:lnTo>
                  <a:lnTo>
                    <a:pt x="60" y="294"/>
                  </a:lnTo>
                  <a:lnTo>
                    <a:pt x="66" y="288"/>
                  </a:lnTo>
                  <a:lnTo>
                    <a:pt x="72" y="282"/>
                  </a:lnTo>
                  <a:lnTo>
                    <a:pt x="72" y="276"/>
                  </a:lnTo>
                  <a:lnTo>
                    <a:pt x="84" y="270"/>
                  </a:lnTo>
                  <a:lnTo>
                    <a:pt x="78" y="270"/>
                  </a:lnTo>
                  <a:lnTo>
                    <a:pt x="84" y="264"/>
                  </a:lnTo>
                  <a:lnTo>
                    <a:pt x="90" y="264"/>
                  </a:lnTo>
                  <a:lnTo>
                    <a:pt x="90" y="252"/>
                  </a:lnTo>
                  <a:lnTo>
                    <a:pt x="96" y="246"/>
                  </a:lnTo>
                  <a:lnTo>
                    <a:pt x="102" y="240"/>
                  </a:lnTo>
                  <a:lnTo>
                    <a:pt x="102" y="246"/>
                  </a:lnTo>
                  <a:lnTo>
                    <a:pt x="108" y="240"/>
                  </a:lnTo>
                  <a:lnTo>
                    <a:pt x="108" y="228"/>
                  </a:lnTo>
                  <a:lnTo>
                    <a:pt x="114" y="222"/>
                  </a:lnTo>
                  <a:lnTo>
                    <a:pt x="114" y="228"/>
                  </a:lnTo>
                  <a:lnTo>
                    <a:pt x="120" y="240"/>
                  </a:lnTo>
                  <a:lnTo>
                    <a:pt x="120" y="252"/>
                  </a:lnTo>
                  <a:lnTo>
                    <a:pt x="126" y="246"/>
                  </a:lnTo>
                  <a:lnTo>
                    <a:pt x="132" y="246"/>
                  </a:lnTo>
                  <a:lnTo>
                    <a:pt x="144" y="258"/>
                  </a:lnTo>
                  <a:lnTo>
                    <a:pt x="138" y="258"/>
                  </a:lnTo>
                  <a:lnTo>
                    <a:pt x="144" y="246"/>
                  </a:lnTo>
                  <a:lnTo>
                    <a:pt x="150" y="240"/>
                  </a:lnTo>
                  <a:lnTo>
                    <a:pt x="156" y="240"/>
                  </a:lnTo>
                  <a:lnTo>
                    <a:pt x="156" y="252"/>
                  </a:lnTo>
                  <a:lnTo>
                    <a:pt x="162" y="246"/>
                  </a:lnTo>
                  <a:lnTo>
                    <a:pt x="168" y="240"/>
                  </a:lnTo>
                  <a:lnTo>
                    <a:pt x="174" y="234"/>
                  </a:lnTo>
                  <a:lnTo>
                    <a:pt x="180" y="234"/>
                  </a:lnTo>
                  <a:lnTo>
                    <a:pt x="180" y="210"/>
                  </a:lnTo>
                  <a:lnTo>
                    <a:pt x="186" y="198"/>
                  </a:lnTo>
                  <a:lnTo>
                    <a:pt x="186" y="174"/>
                  </a:lnTo>
                  <a:lnTo>
                    <a:pt x="192" y="168"/>
                  </a:lnTo>
                  <a:lnTo>
                    <a:pt x="198" y="162"/>
                  </a:lnTo>
                  <a:lnTo>
                    <a:pt x="198" y="144"/>
                  </a:lnTo>
                  <a:lnTo>
                    <a:pt x="204" y="138"/>
                  </a:lnTo>
                  <a:lnTo>
                    <a:pt x="204" y="132"/>
                  </a:lnTo>
                  <a:lnTo>
                    <a:pt x="210" y="126"/>
                  </a:lnTo>
                  <a:lnTo>
                    <a:pt x="210" y="132"/>
                  </a:lnTo>
                  <a:lnTo>
                    <a:pt x="222" y="144"/>
                  </a:lnTo>
                  <a:lnTo>
                    <a:pt x="216" y="144"/>
                  </a:lnTo>
                  <a:lnTo>
                    <a:pt x="222" y="138"/>
                  </a:lnTo>
                  <a:lnTo>
                    <a:pt x="234" y="150"/>
                  </a:lnTo>
                  <a:lnTo>
                    <a:pt x="228" y="150"/>
                  </a:lnTo>
                  <a:lnTo>
                    <a:pt x="234" y="144"/>
                  </a:lnTo>
                  <a:lnTo>
                    <a:pt x="240" y="132"/>
                  </a:lnTo>
                  <a:lnTo>
                    <a:pt x="240" y="120"/>
                  </a:lnTo>
                  <a:lnTo>
                    <a:pt x="246" y="114"/>
                  </a:lnTo>
                  <a:lnTo>
                    <a:pt x="252" y="120"/>
                  </a:lnTo>
                  <a:lnTo>
                    <a:pt x="252" y="132"/>
                  </a:lnTo>
                  <a:lnTo>
                    <a:pt x="264" y="120"/>
                  </a:lnTo>
                  <a:lnTo>
                    <a:pt x="258" y="120"/>
                  </a:lnTo>
                  <a:lnTo>
                    <a:pt x="264" y="138"/>
                  </a:lnTo>
                  <a:lnTo>
                    <a:pt x="276" y="150"/>
                  </a:lnTo>
                  <a:lnTo>
                    <a:pt x="270" y="150"/>
                  </a:lnTo>
                  <a:lnTo>
                    <a:pt x="276" y="150"/>
                  </a:lnTo>
                  <a:lnTo>
                    <a:pt x="282" y="156"/>
                  </a:lnTo>
                  <a:lnTo>
                    <a:pt x="282" y="162"/>
                  </a:lnTo>
                  <a:lnTo>
                    <a:pt x="288" y="174"/>
                  </a:lnTo>
                  <a:lnTo>
                    <a:pt x="288" y="180"/>
                  </a:lnTo>
                  <a:lnTo>
                    <a:pt x="294" y="186"/>
                  </a:lnTo>
                  <a:lnTo>
                    <a:pt x="300" y="180"/>
                  </a:lnTo>
                  <a:lnTo>
                    <a:pt x="300" y="192"/>
                  </a:lnTo>
                  <a:lnTo>
                    <a:pt x="306" y="198"/>
                  </a:lnTo>
                  <a:lnTo>
                    <a:pt x="312" y="198"/>
                  </a:lnTo>
                  <a:lnTo>
                    <a:pt x="312" y="186"/>
                  </a:lnTo>
                  <a:lnTo>
                    <a:pt x="318" y="180"/>
                  </a:lnTo>
                  <a:lnTo>
                    <a:pt x="318" y="168"/>
                  </a:lnTo>
                  <a:lnTo>
                    <a:pt x="324" y="168"/>
                  </a:lnTo>
                  <a:lnTo>
                    <a:pt x="330" y="162"/>
                  </a:lnTo>
                  <a:lnTo>
                    <a:pt x="330" y="156"/>
                  </a:lnTo>
                  <a:lnTo>
                    <a:pt x="342" y="138"/>
                  </a:lnTo>
                  <a:lnTo>
                    <a:pt x="336" y="138"/>
                  </a:lnTo>
                  <a:lnTo>
                    <a:pt x="342" y="138"/>
                  </a:lnTo>
                  <a:lnTo>
                    <a:pt x="348" y="132"/>
                  </a:lnTo>
                  <a:lnTo>
                    <a:pt x="354" y="132"/>
                  </a:lnTo>
                  <a:lnTo>
                    <a:pt x="360" y="138"/>
                  </a:lnTo>
                  <a:lnTo>
                    <a:pt x="366" y="132"/>
                  </a:lnTo>
                  <a:lnTo>
                    <a:pt x="372" y="120"/>
                  </a:lnTo>
                  <a:lnTo>
                    <a:pt x="372" y="102"/>
                  </a:lnTo>
                  <a:lnTo>
                    <a:pt x="378" y="96"/>
                  </a:lnTo>
                  <a:lnTo>
                    <a:pt x="384" y="90"/>
                  </a:lnTo>
                  <a:lnTo>
                    <a:pt x="384" y="84"/>
                  </a:lnTo>
                  <a:lnTo>
                    <a:pt x="390" y="78"/>
                  </a:lnTo>
                  <a:lnTo>
                    <a:pt x="390" y="66"/>
                  </a:lnTo>
                  <a:lnTo>
                    <a:pt x="396" y="72"/>
                  </a:lnTo>
                  <a:lnTo>
                    <a:pt x="408" y="72"/>
                  </a:lnTo>
                  <a:lnTo>
                    <a:pt x="408" y="60"/>
                  </a:lnTo>
                  <a:lnTo>
                    <a:pt x="414" y="78"/>
                  </a:lnTo>
                  <a:lnTo>
                    <a:pt x="414" y="72"/>
                  </a:lnTo>
                  <a:lnTo>
                    <a:pt x="414" y="78"/>
                  </a:lnTo>
                  <a:lnTo>
                    <a:pt x="420" y="78"/>
                  </a:lnTo>
                  <a:lnTo>
                    <a:pt x="432" y="66"/>
                  </a:lnTo>
                  <a:lnTo>
                    <a:pt x="426" y="66"/>
                  </a:lnTo>
                  <a:lnTo>
                    <a:pt x="432" y="72"/>
                  </a:lnTo>
                  <a:lnTo>
                    <a:pt x="438" y="78"/>
                  </a:lnTo>
                  <a:lnTo>
                    <a:pt x="444" y="72"/>
                  </a:lnTo>
                  <a:lnTo>
                    <a:pt x="444" y="60"/>
                  </a:lnTo>
                  <a:lnTo>
                    <a:pt x="456" y="42"/>
                  </a:lnTo>
                  <a:lnTo>
                    <a:pt x="456" y="24"/>
                  </a:lnTo>
                  <a:lnTo>
                    <a:pt x="462" y="12"/>
                  </a:lnTo>
                  <a:lnTo>
                    <a:pt x="462" y="6"/>
                  </a:lnTo>
                  <a:lnTo>
                    <a:pt x="468" y="0"/>
                  </a:lnTo>
                  <a:lnTo>
                    <a:pt x="480" y="12"/>
                  </a:lnTo>
                  <a:lnTo>
                    <a:pt x="474" y="12"/>
                  </a:lnTo>
                  <a:lnTo>
                    <a:pt x="480" y="12"/>
                  </a:lnTo>
                  <a:lnTo>
                    <a:pt x="486" y="6"/>
                  </a:lnTo>
                  <a:lnTo>
                    <a:pt x="486" y="24"/>
                  </a:lnTo>
                  <a:lnTo>
                    <a:pt x="498" y="42"/>
                  </a:lnTo>
                  <a:lnTo>
                    <a:pt x="492" y="42"/>
                  </a:lnTo>
                  <a:lnTo>
                    <a:pt x="498" y="42"/>
                  </a:lnTo>
                  <a:lnTo>
                    <a:pt x="504" y="36"/>
                  </a:lnTo>
                  <a:lnTo>
                    <a:pt x="510" y="42"/>
                  </a:lnTo>
                  <a:lnTo>
                    <a:pt x="516" y="36"/>
                  </a:lnTo>
                </a:path>
              </a:pathLst>
            </a:custGeom>
            <a:grpFill/>
            <a:ln w="28575">
              <a:solidFill>
                <a:schemeClr val="tx2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779" name="Freeform 696"/>
            <p:cNvSpPr>
              <a:spLocks/>
            </p:cNvSpPr>
            <p:nvPr/>
          </p:nvSpPr>
          <p:spPr bwMode="auto">
            <a:xfrm>
              <a:off x="7359650" y="5278438"/>
              <a:ext cx="771525" cy="466725"/>
            </a:xfrm>
            <a:custGeom>
              <a:avLst/>
              <a:gdLst>
                <a:gd name="T0" fmla="*/ 6 w 486"/>
                <a:gd name="T1" fmla="*/ 282 h 294"/>
                <a:gd name="T2" fmla="*/ 12 w 486"/>
                <a:gd name="T3" fmla="*/ 252 h 294"/>
                <a:gd name="T4" fmla="*/ 30 w 486"/>
                <a:gd name="T5" fmla="*/ 210 h 294"/>
                <a:gd name="T6" fmla="*/ 36 w 486"/>
                <a:gd name="T7" fmla="*/ 204 h 294"/>
                <a:gd name="T8" fmla="*/ 42 w 486"/>
                <a:gd name="T9" fmla="*/ 186 h 294"/>
                <a:gd name="T10" fmla="*/ 54 w 486"/>
                <a:gd name="T11" fmla="*/ 210 h 294"/>
                <a:gd name="T12" fmla="*/ 66 w 486"/>
                <a:gd name="T13" fmla="*/ 192 h 294"/>
                <a:gd name="T14" fmla="*/ 72 w 486"/>
                <a:gd name="T15" fmla="*/ 180 h 294"/>
                <a:gd name="T16" fmla="*/ 90 w 486"/>
                <a:gd name="T17" fmla="*/ 174 h 294"/>
                <a:gd name="T18" fmla="*/ 96 w 486"/>
                <a:gd name="T19" fmla="*/ 168 h 294"/>
                <a:gd name="T20" fmla="*/ 108 w 486"/>
                <a:gd name="T21" fmla="*/ 162 h 294"/>
                <a:gd name="T22" fmla="*/ 114 w 486"/>
                <a:gd name="T23" fmla="*/ 144 h 294"/>
                <a:gd name="T24" fmla="*/ 132 w 486"/>
                <a:gd name="T25" fmla="*/ 156 h 294"/>
                <a:gd name="T26" fmla="*/ 144 w 486"/>
                <a:gd name="T27" fmla="*/ 186 h 294"/>
                <a:gd name="T28" fmla="*/ 156 w 486"/>
                <a:gd name="T29" fmla="*/ 168 h 294"/>
                <a:gd name="T30" fmla="*/ 168 w 486"/>
                <a:gd name="T31" fmla="*/ 162 h 294"/>
                <a:gd name="T32" fmla="*/ 180 w 486"/>
                <a:gd name="T33" fmla="*/ 144 h 294"/>
                <a:gd name="T34" fmla="*/ 198 w 486"/>
                <a:gd name="T35" fmla="*/ 138 h 294"/>
                <a:gd name="T36" fmla="*/ 204 w 486"/>
                <a:gd name="T37" fmla="*/ 150 h 294"/>
                <a:gd name="T38" fmla="*/ 216 w 486"/>
                <a:gd name="T39" fmla="*/ 162 h 294"/>
                <a:gd name="T40" fmla="*/ 228 w 486"/>
                <a:gd name="T41" fmla="*/ 138 h 294"/>
                <a:gd name="T42" fmla="*/ 240 w 486"/>
                <a:gd name="T43" fmla="*/ 144 h 294"/>
                <a:gd name="T44" fmla="*/ 252 w 486"/>
                <a:gd name="T45" fmla="*/ 126 h 294"/>
                <a:gd name="T46" fmla="*/ 264 w 486"/>
                <a:gd name="T47" fmla="*/ 120 h 294"/>
                <a:gd name="T48" fmla="*/ 276 w 486"/>
                <a:gd name="T49" fmla="*/ 108 h 294"/>
                <a:gd name="T50" fmla="*/ 294 w 486"/>
                <a:gd name="T51" fmla="*/ 108 h 294"/>
                <a:gd name="T52" fmla="*/ 312 w 486"/>
                <a:gd name="T53" fmla="*/ 84 h 294"/>
                <a:gd name="T54" fmla="*/ 318 w 486"/>
                <a:gd name="T55" fmla="*/ 78 h 294"/>
                <a:gd name="T56" fmla="*/ 324 w 486"/>
                <a:gd name="T57" fmla="*/ 54 h 294"/>
                <a:gd name="T58" fmla="*/ 336 w 486"/>
                <a:gd name="T59" fmla="*/ 48 h 294"/>
                <a:gd name="T60" fmla="*/ 348 w 486"/>
                <a:gd name="T61" fmla="*/ 54 h 294"/>
                <a:gd name="T62" fmla="*/ 360 w 486"/>
                <a:gd name="T63" fmla="*/ 48 h 294"/>
                <a:gd name="T64" fmla="*/ 372 w 486"/>
                <a:gd name="T65" fmla="*/ 42 h 294"/>
                <a:gd name="T66" fmla="*/ 384 w 486"/>
                <a:gd name="T67" fmla="*/ 30 h 294"/>
                <a:gd name="T68" fmla="*/ 396 w 486"/>
                <a:gd name="T69" fmla="*/ 12 h 294"/>
                <a:gd name="T70" fmla="*/ 402 w 486"/>
                <a:gd name="T71" fmla="*/ 6 h 294"/>
                <a:gd name="T72" fmla="*/ 414 w 486"/>
                <a:gd name="T73" fmla="*/ 6 h 294"/>
                <a:gd name="T74" fmla="*/ 426 w 486"/>
                <a:gd name="T75" fmla="*/ 42 h 294"/>
                <a:gd name="T76" fmla="*/ 444 w 486"/>
                <a:gd name="T77" fmla="*/ 48 h 294"/>
                <a:gd name="T78" fmla="*/ 456 w 486"/>
                <a:gd name="T79" fmla="*/ 24 h 294"/>
                <a:gd name="T80" fmla="*/ 468 w 486"/>
                <a:gd name="T81" fmla="*/ 18 h 294"/>
                <a:gd name="T82" fmla="*/ 480 w 486"/>
                <a:gd name="T83" fmla="*/ 2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86" h="294">
                  <a:moveTo>
                    <a:pt x="0" y="294"/>
                  </a:moveTo>
                  <a:lnTo>
                    <a:pt x="0" y="288"/>
                  </a:lnTo>
                  <a:lnTo>
                    <a:pt x="6" y="282"/>
                  </a:lnTo>
                  <a:lnTo>
                    <a:pt x="6" y="264"/>
                  </a:lnTo>
                  <a:lnTo>
                    <a:pt x="12" y="264"/>
                  </a:lnTo>
                  <a:lnTo>
                    <a:pt x="12" y="252"/>
                  </a:lnTo>
                  <a:lnTo>
                    <a:pt x="18" y="246"/>
                  </a:lnTo>
                  <a:lnTo>
                    <a:pt x="18" y="222"/>
                  </a:lnTo>
                  <a:lnTo>
                    <a:pt x="30" y="210"/>
                  </a:lnTo>
                  <a:lnTo>
                    <a:pt x="30" y="204"/>
                  </a:lnTo>
                  <a:lnTo>
                    <a:pt x="30" y="210"/>
                  </a:lnTo>
                  <a:lnTo>
                    <a:pt x="36" y="204"/>
                  </a:lnTo>
                  <a:lnTo>
                    <a:pt x="36" y="198"/>
                  </a:lnTo>
                  <a:lnTo>
                    <a:pt x="42" y="192"/>
                  </a:lnTo>
                  <a:lnTo>
                    <a:pt x="42" y="186"/>
                  </a:lnTo>
                  <a:lnTo>
                    <a:pt x="48" y="192"/>
                  </a:lnTo>
                  <a:lnTo>
                    <a:pt x="48" y="204"/>
                  </a:lnTo>
                  <a:lnTo>
                    <a:pt x="54" y="210"/>
                  </a:lnTo>
                  <a:lnTo>
                    <a:pt x="54" y="204"/>
                  </a:lnTo>
                  <a:lnTo>
                    <a:pt x="60" y="198"/>
                  </a:lnTo>
                  <a:lnTo>
                    <a:pt x="66" y="192"/>
                  </a:lnTo>
                  <a:lnTo>
                    <a:pt x="66" y="186"/>
                  </a:lnTo>
                  <a:lnTo>
                    <a:pt x="72" y="192"/>
                  </a:lnTo>
                  <a:lnTo>
                    <a:pt x="72" y="180"/>
                  </a:lnTo>
                  <a:lnTo>
                    <a:pt x="78" y="174"/>
                  </a:lnTo>
                  <a:lnTo>
                    <a:pt x="78" y="162"/>
                  </a:lnTo>
                  <a:lnTo>
                    <a:pt x="90" y="174"/>
                  </a:lnTo>
                  <a:lnTo>
                    <a:pt x="84" y="174"/>
                  </a:lnTo>
                  <a:lnTo>
                    <a:pt x="90" y="174"/>
                  </a:lnTo>
                  <a:lnTo>
                    <a:pt x="96" y="168"/>
                  </a:lnTo>
                  <a:lnTo>
                    <a:pt x="96" y="162"/>
                  </a:lnTo>
                  <a:lnTo>
                    <a:pt x="102" y="156"/>
                  </a:lnTo>
                  <a:lnTo>
                    <a:pt x="108" y="162"/>
                  </a:lnTo>
                  <a:lnTo>
                    <a:pt x="108" y="168"/>
                  </a:lnTo>
                  <a:lnTo>
                    <a:pt x="114" y="162"/>
                  </a:lnTo>
                  <a:lnTo>
                    <a:pt x="114" y="144"/>
                  </a:lnTo>
                  <a:lnTo>
                    <a:pt x="120" y="150"/>
                  </a:lnTo>
                  <a:lnTo>
                    <a:pt x="126" y="156"/>
                  </a:lnTo>
                  <a:lnTo>
                    <a:pt x="132" y="156"/>
                  </a:lnTo>
                  <a:lnTo>
                    <a:pt x="138" y="162"/>
                  </a:lnTo>
                  <a:lnTo>
                    <a:pt x="144" y="168"/>
                  </a:lnTo>
                  <a:lnTo>
                    <a:pt x="144" y="186"/>
                  </a:lnTo>
                  <a:lnTo>
                    <a:pt x="150" y="186"/>
                  </a:lnTo>
                  <a:lnTo>
                    <a:pt x="150" y="174"/>
                  </a:lnTo>
                  <a:lnTo>
                    <a:pt x="156" y="168"/>
                  </a:lnTo>
                  <a:lnTo>
                    <a:pt x="162" y="174"/>
                  </a:lnTo>
                  <a:lnTo>
                    <a:pt x="162" y="168"/>
                  </a:lnTo>
                  <a:lnTo>
                    <a:pt x="168" y="162"/>
                  </a:lnTo>
                  <a:lnTo>
                    <a:pt x="168" y="144"/>
                  </a:lnTo>
                  <a:lnTo>
                    <a:pt x="174" y="138"/>
                  </a:lnTo>
                  <a:lnTo>
                    <a:pt x="180" y="144"/>
                  </a:lnTo>
                  <a:lnTo>
                    <a:pt x="186" y="138"/>
                  </a:lnTo>
                  <a:lnTo>
                    <a:pt x="192" y="132"/>
                  </a:lnTo>
                  <a:lnTo>
                    <a:pt x="198" y="138"/>
                  </a:lnTo>
                  <a:lnTo>
                    <a:pt x="198" y="150"/>
                  </a:lnTo>
                  <a:lnTo>
                    <a:pt x="210" y="150"/>
                  </a:lnTo>
                  <a:lnTo>
                    <a:pt x="204" y="150"/>
                  </a:lnTo>
                  <a:lnTo>
                    <a:pt x="210" y="150"/>
                  </a:lnTo>
                  <a:lnTo>
                    <a:pt x="222" y="162"/>
                  </a:lnTo>
                  <a:lnTo>
                    <a:pt x="216" y="162"/>
                  </a:lnTo>
                  <a:lnTo>
                    <a:pt x="222" y="156"/>
                  </a:lnTo>
                  <a:lnTo>
                    <a:pt x="228" y="144"/>
                  </a:lnTo>
                  <a:lnTo>
                    <a:pt x="228" y="138"/>
                  </a:lnTo>
                  <a:lnTo>
                    <a:pt x="240" y="150"/>
                  </a:lnTo>
                  <a:lnTo>
                    <a:pt x="234" y="150"/>
                  </a:lnTo>
                  <a:lnTo>
                    <a:pt x="240" y="144"/>
                  </a:lnTo>
                  <a:lnTo>
                    <a:pt x="246" y="138"/>
                  </a:lnTo>
                  <a:lnTo>
                    <a:pt x="246" y="132"/>
                  </a:lnTo>
                  <a:lnTo>
                    <a:pt x="252" y="126"/>
                  </a:lnTo>
                  <a:lnTo>
                    <a:pt x="258" y="132"/>
                  </a:lnTo>
                  <a:lnTo>
                    <a:pt x="258" y="126"/>
                  </a:lnTo>
                  <a:lnTo>
                    <a:pt x="264" y="120"/>
                  </a:lnTo>
                  <a:lnTo>
                    <a:pt x="264" y="108"/>
                  </a:lnTo>
                  <a:lnTo>
                    <a:pt x="270" y="114"/>
                  </a:lnTo>
                  <a:lnTo>
                    <a:pt x="276" y="108"/>
                  </a:lnTo>
                  <a:lnTo>
                    <a:pt x="282" y="102"/>
                  </a:lnTo>
                  <a:lnTo>
                    <a:pt x="288" y="102"/>
                  </a:lnTo>
                  <a:lnTo>
                    <a:pt x="294" y="108"/>
                  </a:lnTo>
                  <a:lnTo>
                    <a:pt x="300" y="102"/>
                  </a:lnTo>
                  <a:lnTo>
                    <a:pt x="300" y="84"/>
                  </a:lnTo>
                  <a:lnTo>
                    <a:pt x="312" y="84"/>
                  </a:lnTo>
                  <a:lnTo>
                    <a:pt x="306" y="84"/>
                  </a:lnTo>
                  <a:lnTo>
                    <a:pt x="312" y="84"/>
                  </a:lnTo>
                  <a:lnTo>
                    <a:pt x="318" y="78"/>
                  </a:lnTo>
                  <a:lnTo>
                    <a:pt x="318" y="66"/>
                  </a:lnTo>
                  <a:lnTo>
                    <a:pt x="324" y="60"/>
                  </a:lnTo>
                  <a:lnTo>
                    <a:pt x="324" y="54"/>
                  </a:lnTo>
                  <a:lnTo>
                    <a:pt x="330" y="60"/>
                  </a:lnTo>
                  <a:lnTo>
                    <a:pt x="336" y="54"/>
                  </a:lnTo>
                  <a:lnTo>
                    <a:pt x="336" y="48"/>
                  </a:lnTo>
                  <a:lnTo>
                    <a:pt x="342" y="42"/>
                  </a:lnTo>
                  <a:lnTo>
                    <a:pt x="342" y="48"/>
                  </a:lnTo>
                  <a:lnTo>
                    <a:pt x="348" y="54"/>
                  </a:lnTo>
                  <a:lnTo>
                    <a:pt x="354" y="60"/>
                  </a:lnTo>
                  <a:lnTo>
                    <a:pt x="354" y="54"/>
                  </a:lnTo>
                  <a:lnTo>
                    <a:pt x="360" y="48"/>
                  </a:lnTo>
                  <a:lnTo>
                    <a:pt x="366" y="54"/>
                  </a:lnTo>
                  <a:lnTo>
                    <a:pt x="372" y="54"/>
                  </a:lnTo>
                  <a:lnTo>
                    <a:pt x="372" y="42"/>
                  </a:lnTo>
                  <a:lnTo>
                    <a:pt x="384" y="30"/>
                  </a:lnTo>
                  <a:lnTo>
                    <a:pt x="378" y="30"/>
                  </a:lnTo>
                  <a:lnTo>
                    <a:pt x="384" y="30"/>
                  </a:lnTo>
                  <a:lnTo>
                    <a:pt x="390" y="24"/>
                  </a:lnTo>
                  <a:lnTo>
                    <a:pt x="390" y="18"/>
                  </a:lnTo>
                  <a:lnTo>
                    <a:pt x="396" y="12"/>
                  </a:lnTo>
                  <a:lnTo>
                    <a:pt x="396" y="6"/>
                  </a:lnTo>
                  <a:lnTo>
                    <a:pt x="408" y="6"/>
                  </a:lnTo>
                  <a:lnTo>
                    <a:pt x="402" y="6"/>
                  </a:lnTo>
                  <a:lnTo>
                    <a:pt x="408" y="6"/>
                  </a:lnTo>
                  <a:lnTo>
                    <a:pt x="414" y="0"/>
                  </a:lnTo>
                  <a:lnTo>
                    <a:pt x="414" y="6"/>
                  </a:lnTo>
                  <a:lnTo>
                    <a:pt x="420" y="18"/>
                  </a:lnTo>
                  <a:lnTo>
                    <a:pt x="420" y="36"/>
                  </a:lnTo>
                  <a:lnTo>
                    <a:pt x="426" y="42"/>
                  </a:lnTo>
                  <a:lnTo>
                    <a:pt x="432" y="48"/>
                  </a:lnTo>
                  <a:lnTo>
                    <a:pt x="438" y="54"/>
                  </a:lnTo>
                  <a:lnTo>
                    <a:pt x="444" y="48"/>
                  </a:lnTo>
                  <a:lnTo>
                    <a:pt x="450" y="36"/>
                  </a:lnTo>
                  <a:lnTo>
                    <a:pt x="450" y="18"/>
                  </a:lnTo>
                  <a:lnTo>
                    <a:pt x="456" y="24"/>
                  </a:lnTo>
                  <a:lnTo>
                    <a:pt x="462" y="30"/>
                  </a:lnTo>
                  <a:lnTo>
                    <a:pt x="462" y="24"/>
                  </a:lnTo>
                  <a:lnTo>
                    <a:pt x="468" y="18"/>
                  </a:lnTo>
                  <a:lnTo>
                    <a:pt x="474" y="12"/>
                  </a:lnTo>
                  <a:lnTo>
                    <a:pt x="474" y="18"/>
                  </a:lnTo>
                  <a:lnTo>
                    <a:pt x="480" y="24"/>
                  </a:lnTo>
                  <a:lnTo>
                    <a:pt x="480" y="18"/>
                  </a:lnTo>
                  <a:lnTo>
                    <a:pt x="486" y="12"/>
                  </a:lnTo>
                </a:path>
              </a:pathLst>
            </a:custGeom>
            <a:grpFill/>
            <a:ln w="28575">
              <a:solidFill>
                <a:schemeClr val="tx2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780" name="Freeform 697"/>
            <p:cNvSpPr>
              <a:spLocks/>
            </p:cNvSpPr>
            <p:nvPr/>
          </p:nvSpPr>
          <p:spPr bwMode="auto">
            <a:xfrm>
              <a:off x="8131175" y="2135188"/>
              <a:ext cx="704850" cy="3162300"/>
            </a:xfrm>
            <a:custGeom>
              <a:avLst/>
              <a:gdLst>
                <a:gd name="T0" fmla="*/ 6 w 444"/>
                <a:gd name="T1" fmla="*/ 1980 h 1992"/>
                <a:gd name="T2" fmla="*/ 12 w 444"/>
                <a:gd name="T3" fmla="*/ 1986 h 1992"/>
                <a:gd name="T4" fmla="*/ 24 w 444"/>
                <a:gd name="T5" fmla="*/ 1968 h 1992"/>
                <a:gd name="T6" fmla="*/ 36 w 444"/>
                <a:gd name="T7" fmla="*/ 1962 h 1992"/>
                <a:gd name="T8" fmla="*/ 42 w 444"/>
                <a:gd name="T9" fmla="*/ 1914 h 1992"/>
                <a:gd name="T10" fmla="*/ 54 w 444"/>
                <a:gd name="T11" fmla="*/ 1830 h 1992"/>
                <a:gd name="T12" fmla="*/ 60 w 444"/>
                <a:gd name="T13" fmla="*/ 1716 h 1992"/>
                <a:gd name="T14" fmla="*/ 72 w 444"/>
                <a:gd name="T15" fmla="*/ 1608 h 1992"/>
                <a:gd name="T16" fmla="*/ 78 w 444"/>
                <a:gd name="T17" fmla="*/ 1446 h 1992"/>
                <a:gd name="T18" fmla="*/ 90 w 444"/>
                <a:gd name="T19" fmla="*/ 1278 h 1992"/>
                <a:gd name="T20" fmla="*/ 96 w 444"/>
                <a:gd name="T21" fmla="*/ 1074 h 1992"/>
                <a:gd name="T22" fmla="*/ 108 w 444"/>
                <a:gd name="T23" fmla="*/ 900 h 1992"/>
                <a:gd name="T24" fmla="*/ 114 w 444"/>
                <a:gd name="T25" fmla="*/ 702 h 1992"/>
                <a:gd name="T26" fmla="*/ 126 w 444"/>
                <a:gd name="T27" fmla="*/ 558 h 1992"/>
                <a:gd name="T28" fmla="*/ 132 w 444"/>
                <a:gd name="T29" fmla="*/ 396 h 1992"/>
                <a:gd name="T30" fmla="*/ 144 w 444"/>
                <a:gd name="T31" fmla="*/ 258 h 1992"/>
                <a:gd name="T32" fmla="*/ 150 w 444"/>
                <a:gd name="T33" fmla="*/ 126 h 1992"/>
                <a:gd name="T34" fmla="*/ 162 w 444"/>
                <a:gd name="T35" fmla="*/ 66 h 1992"/>
                <a:gd name="T36" fmla="*/ 168 w 444"/>
                <a:gd name="T37" fmla="*/ 18 h 1992"/>
                <a:gd name="T38" fmla="*/ 180 w 444"/>
                <a:gd name="T39" fmla="*/ 18 h 1992"/>
                <a:gd name="T40" fmla="*/ 186 w 444"/>
                <a:gd name="T41" fmla="*/ 0 h 1992"/>
                <a:gd name="T42" fmla="*/ 198 w 444"/>
                <a:gd name="T43" fmla="*/ 18 h 1992"/>
                <a:gd name="T44" fmla="*/ 210 w 444"/>
                <a:gd name="T45" fmla="*/ 42 h 1992"/>
                <a:gd name="T46" fmla="*/ 222 w 444"/>
                <a:gd name="T47" fmla="*/ 60 h 1992"/>
                <a:gd name="T48" fmla="*/ 234 w 444"/>
                <a:gd name="T49" fmla="*/ 90 h 1992"/>
                <a:gd name="T50" fmla="*/ 246 w 444"/>
                <a:gd name="T51" fmla="*/ 96 h 1992"/>
                <a:gd name="T52" fmla="*/ 264 w 444"/>
                <a:gd name="T53" fmla="*/ 96 h 1992"/>
                <a:gd name="T54" fmla="*/ 270 w 444"/>
                <a:gd name="T55" fmla="*/ 126 h 1992"/>
                <a:gd name="T56" fmla="*/ 282 w 444"/>
                <a:gd name="T57" fmla="*/ 150 h 1992"/>
                <a:gd name="T58" fmla="*/ 288 w 444"/>
                <a:gd name="T59" fmla="*/ 192 h 1992"/>
                <a:gd name="T60" fmla="*/ 306 w 444"/>
                <a:gd name="T61" fmla="*/ 204 h 1992"/>
                <a:gd name="T62" fmla="*/ 318 w 444"/>
                <a:gd name="T63" fmla="*/ 186 h 1992"/>
                <a:gd name="T64" fmla="*/ 330 w 444"/>
                <a:gd name="T65" fmla="*/ 180 h 1992"/>
                <a:gd name="T66" fmla="*/ 336 w 444"/>
                <a:gd name="T67" fmla="*/ 120 h 1992"/>
                <a:gd name="T68" fmla="*/ 348 w 444"/>
                <a:gd name="T69" fmla="*/ 78 h 1992"/>
                <a:gd name="T70" fmla="*/ 354 w 444"/>
                <a:gd name="T71" fmla="*/ 36 h 1992"/>
                <a:gd name="T72" fmla="*/ 372 w 444"/>
                <a:gd name="T73" fmla="*/ 54 h 1992"/>
                <a:gd name="T74" fmla="*/ 384 w 444"/>
                <a:gd name="T75" fmla="*/ 108 h 1992"/>
                <a:gd name="T76" fmla="*/ 396 w 444"/>
                <a:gd name="T77" fmla="*/ 132 h 1992"/>
                <a:gd name="T78" fmla="*/ 408 w 444"/>
                <a:gd name="T79" fmla="*/ 114 h 1992"/>
                <a:gd name="T80" fmla="*/ 426 w 444"/>
                <a:gd name="T81" fmla="*/ 90 h 1992"/>
                <a:gd name="T82" fmla="*/ 438 w 444"/>
                <a:gd name="T83" fmla="*/ 78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44" h="1992">
                  <a:moveTo>
                    <a:pt x="0" y="1992"/>
                  </a:moveTo>
                  <a:lnTo>
                    <a:pt x="0" y="1986"/>
                  </a:lnTo>
                  <a:lnTo>
                    <a:pt x="6" y="1980"/>
                  </a:lnTo>
                  <a:lnTo>
                    <a:pt x="6" y="1986"/>
                  </a:lnTo>
                  <a:lnTo>
                    <a:pt x="12" y="1992"/>
                  </a:lnTo>
                  <a:lnTo>
                    <a:pt x="12" y="1986"/>
                  </a:lnTo>
                  <a:lnTo>
                    <a:pt x="18" y="1980"/>
                  </a:lnTo>
                  <a:lnTo>
                    <a:pt x="24" y="1974"/>
                  </a:lnTo>
                  <a:lnTo>
                    <a:pt x="24" y="1968"/>
                  </a:lnTo>
                  <a:lnTo>
                    <a:pt x="30" y="1974"/>
                  </a:lnTo>
                  <a:lnTo>
                    <a:pt x="30" y="1968"/>
                  </a:lnTo>
                  <a:lnTo>
                    <a:pt x="36" y="1962"/>
                  </a:lnTo>
                  <a:lnTo>
                    <a:pt x="36" y="1956"/>
                  </a:lnTo>
                  <a:lnTo>
                    <a:pt x="42" y="1938"/>
                  </a:lnTo>
                  <a:lnTo>
                    <a:pt x="42" y="1914"/>
                  </a:lnTo>
                  <a:lnTo>
                    <a:pt x="48" y="1902"/>
                  </a:lnTo>
                  <a:lnTo>
                    <a:pt x="48" y="1854"/>
                  </a:lnTo>
                  <a:lnTo>
                    <a:pt x="54" y="1830"/>
                  </a:lnTo>
                  <a:lnTo>
                    <a:pt x="54" y="1800"/>
                  </a:lnTo>
                  <a:lnTo>
                    <a:pt x="60" y="1776"/>
                  </a:lnTo>
                  <a:lnTo>
                    <a:pt x="60" y="1716"/>
                  </a:lnTo>
                  <a:lnTo>
                    <a:pt x="66" y="1692"/>
                  </a:lnTo>
                  <a:lnTo>
                    <a:pt x="66" y="1638"/>
                  </a:lnTo>
                  <a:lnTo>
                    <a:pt x="72" y="1608"/>
                  </a:lnTo>
                  <a:lnTo>
                    <a:pt x="72" y="1530"/>
                  </a:lnTo>
                  <a:lnTo>
                    <a:pt x="78" y="1488"/>
                  </a:lnTo>
                  <a:lnTo>
                    <a:pt x="78" y="1446"/>
                  </a:lnTo>
                  <a:lnTo>
                    <a:pt x="84" y="1410"/>
                  </a:lnTo>
                  <a:lnTo>
                    <a:pt x="84" y="1326"/>
                  </a:lnTo>
                  <a:lnTo>
                    <a:pt x="90" y="1278"/>
                  </a:lnTo>
                  <a:lnTo>
                    <a:pt x="90" y="1176"/>
                  </a:lnTo>
                  <a:lnTo>
                    <a:pt x="96" y="1122"/>
                  </a:lnTo>
                  <a:lnTo>
                    <a:pt x="96" y="1074"/>
                  </a:lnTo>
                  <a:lnTo>
                    <a:pt x="102" y="1032"/>
                  </a:lnTo>
                  <a:lnTo>
                    <a:pt x="102" y="942"/>
                  </a:lnTo>
                  <a:lnTo>
                    <a:pt x="108" y="900"/>
                  </a:lnTo>
                  <a:lnTo>
                    <a:pt x="108" y="798"/>
                  </a:lnTo>
                  <a:lnTo>
                    <a:pt x="114" y="750"/>
                  </a:lnTo>
                  <a:lnTo>
                    <a:pt x="114" y="702"/>
                  </a:lnTo>
                  <a:lnTo>
                    <a:pt x="120" y="666"/>
                  </a:lnTo>
                  <a:lnTo>
                    <a:pt x="120" y="594"/>
                  </a:lnTo>
                  <a:lnTo>
                    <a:pt x="126" y="558"/>
                  </a:lnTo>
                  <a:lnTo>
                    <a:pt x="126" y="474"/>
                  </a:lnTo>
                  <a:lnTo>
                    <a:pt x="132" y="432"/>
                  </a:lnTo>
                  <a:lnTo>
                    <a:pt x="132" y="396"/>
                  </a:lnTo>
                  <a:lnTo>
                    <a:pt x="138" y="354"/>
                  </a:lnTo>
                  <a:lnTo>
                    <a:pt x="138" y="288"/>
                  </a:lnTo>
                  <a:lnTo>
                    <a:pt x="144" y="258"/>
                  </a:lnTo>
                  <a:lnTo>
                    <a:pt x="144" y="192"/>
                  </a:lnTo>
                  <a:lnTo>
                    <a:pt x="150" y="156"/>
                  </a:lnTo>
                  <a:lnTo>
                    <a:pt x="150" y="126"/>
                  </a:lnTo>
                  <a:lnTo>
                    <a:pt x="156" y="102"/>
                  </a:lnTo>
                  <a:lnTo>
                    <a:pt x="156" y="78"/>
                  </a:lnTo>
                  <a:lnTo>
                    <a:pt x="162" y="66"/>
                  </a:lnTo>
                  <a:lnTo>
                    <a:pt x="162" y="42"/>
                  </a:lnTo>
                  <a:lnTo>
                    <a:pt x="168" y="30"/>
                  </a:lnTo>
                  <a:lnTo>
                    <a:pt x="168" y="18"/>
                  </a:lnTo>
                  <a:lnTo>
                    <a:pt x="174" y="6"/>
                  </a:lnTo>
                  <a:lnTo>
                    <a:pt x="180" y="12"/>
                  </a:lnTo>
                  <a:lnTo>
                    <a:pt x="180" y="18"/>
                  </a:lnTo>
                  <a:lnTo>
                    <a:pt x="180" y="12"/>
                  </a:lnTo>
                  <a:lnTo>
                    <a:pt x="186" y="6"/>
                  </a:lnTo>
                  <a:lnTo>
                    <a:pt x="186" y="0"/>
                  </a:lnTo>
                  <a:lnTo>
                    <a:pt x="192" y="6"/>
                  </a:lnTo>
                  <a:lnTo>
                    <a:pt x="192" y="12"/>
                  </a:lnTo>
                  <a:lnTo>
                    <a:pt x="198" y="18"/>
                  </a:lnTo>
                  <a:lnTo>
                    <a:pt x="198" y="30"/>
                  </a:lnTo>
                  <a:lnTo>
                    <a:pt x="204" y="36"/>
                  </a:lnTo>
                  <a:lnTo>
                    <a:pt x="210" y="42"/>
                  </a:lnTo>
                  <a:lnTo>
                    <a:pt x="216" y="48"/>
                  </a:lnTo>
                  <a:lnTo>
                    <a:pt x="216" y="60"/>
                  </a:lnTo>
                  <a:lnTo>
                    <a:pt x="222" y="60"/>
                  </a:lnTo>
                  <a:lnTo>
                    <a:pt x="228" y="66"/>
                  </a:lnTo>
                  <a:lnTo>
                    <a:pt x="234" y="78"/>
                  </a:lnTo>
                  <a:lnTo>
                    <a:pt x="234" y="90"/>
                  </a:lnTo>
                  <a:lnTo>
                    <a:pt x="240" y="96"/>
                  </a:lnTo>
                  <a:lnTo>
                    <a:pt x="240" y="90"/>
                  </a:lnTo>
                  <a:lnTo>
                    <a:pt x="246" y="96"/>
                  </a:lnTo>
                  <a:lnTo>
                    <a:pt x="252" y="102"/>
                  </a:lnTo>
                  <a:lnTo>
                    <a:pt x="258" y="96"/>
                  </a:lnTo>
                  <a:lnTo>
                    <a:pt x="264" y="96"/>
                  </a:lnTo>
                  <a:lnTo>
                    <a:pt x="264" y="108"/>
                  </a:lnTo>
                  <a:lnTo>
                    <a:pt x="270" y="120"/>
                  </a:lnTo>
                  <a:lnTo>
                    <a:pt x="270" y="126"/>
                  </a:lnTo>
                  <a:lnTo>
                    <a:pt x="276" y="138"/>
                  </a:lnTo>
                  <a:lnTo>
                    <a:pt x="276" y="144"/>
                  </a:lnTo>
                  <a:lnTo>
                    <a:pt x="282" y="150"/>
                  </a:lnTo>
                  <a:lnTo>
                    <a:pt x="282" y="168"/>
                  </a:lnTo>
                  <a:lnTo>
                    <a:pt x="288" y="180"/>
                  </a:lnTo>
                  <a:lnTo>
                    <a:pt x="288" y="192"/>
                  </a:lnTo>
                  <a:lnTo>
                    <a:pt x="294" y="204"/>
                  </a:lnTo>
                  <a:lnTo>
                    <a:pt x="300" y="198"/>
                  </a:lnTo>
                  <a:lnTo>
                    <a:pt x="306" y="204"/>
                  </a:lnTo>
                  <a:lnTo>
                    <a:pt x="312" y="198"/>
                  </a:lnTo>
                  <a:lnTo>
                    <a:pt x="312" y="192"/>
                  </a:lnTo>
                  <a:lnTo>
                    <a:pt x="318" y="186"/>
                  </a:lnTo>
                  <a:lnTo>
                    <a:pt x="318" y="180"/>
                  </a:lnTo>
                  <a:lnTo>
                    <a:pt x="324" y="174"/>
                  </a:lnTo>
                  <a:lnTo>
                    <a:pt x="330" y="180"/>
                  </a:lnTo>
                  <a:lnTo>
                    <a:pt x="330" y="162"/>
                  </a:lnTo>
                  <a:lnTo>
                    <a:pt x="336" y="150"/>
                  </a:lnTo>
                  <a:lnTo>
                    <a:pt x="336" y="120"/>
                  </a:lnTo>
                  <a:lnTo>
                    <a:pt x="342" y="108"/>
                  </a:lnTo>
                  <a:lnTo>
                    <a:pt x="342" y="90"/>
                  </a:lnTo>
                  <a:lnTo>
                    <a:pt x="348" y="78"/>
                  </a:lnTo>
                  <a:lnTo>
                    <a:pt x="348" y="66"/>
                  </a:lnTo>
                  <a:lnTo>
                    <a:pt x="354" y="54"/>
                  </a:lnTo>
                  <a:lnTo>
                    <a:pt x="354" y="36"/>
                  </a:lnTo>
                  <a:lnTo>
                    <a:pt x="360" y="36"/>
                  </a:lnTo>
                  <a:lnTo>
                    <a:pt x="372" y="48"/>
                  </a:lnTo>
                  <a:lnTo>
                    <a:pt x="372" y="54"/>
                  </a:lnTo>
                  <a:lnTo>
                    <a:pt x="378" y="66"/>
                  </a:lnTo>
                  <a:lnTo>
                    <a:pt x="378" y="96"/>
                  </a:lnTo>
                  <a:lnTo>
                    <a:pt x="384" y="108"/>
                  </a:lnTo>
                  <a:lnTo>
                    <a:pt x="384" y="114"/>
                  </a:lnTo>
                  <a:lnTo>
                    <a:pt x="396" y="126"/>
                  </a:lnTo>
                  <a:lnTo>
                    <a:pt x="396" y="132"/>
                  </a:lnTo>
                  <a:lnTo>
                    <a:pt x="402" y="138"/>
                  </a:lnTo>
                  <a:lnTo>
                    <a:pt x="408" y="132"/>
                  </a:lnTo>
                  <a:lnTo>
                    <a:pt x="408" y="114"/>
                  </a:lnTo>
                  <a:lnTo>
                    <a:pt x="414" y="102"/>
                  </a:lnTo>
                  <a:lnTo>
                    <a:pt x="420" y="96"/>
                  </a:lnTo>
                  <a:lnTo>
                    <a:pt x="426" y="90"/>
                  </a:lnTo>
                  <a:lnTo>
                    <a:pt x="426" y="78"/>
                  </a:lnTo>
                  <a:lnTo>
                    <a:pt x="432" y="72"/>
                  </a:lnTo>
                  <a:lnTo>
                    <a:pt x="438" y="78"/>
                  </a:lnTo>
                  <a:lnTo>
                    <a:pt x="438" y="102"/>
                  </a:lnTo>
                  <a:lnTo>
                    <a:pt x="444" y="108"/>
                  </a:lnTo>
                </a:path>
              </a:pathLst>
            </a:custGeom>
            <a:grpFill/>
            <a:ln w="28575">
              <a:solidFill>
                <a:schemeClr val="tx2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781" name="Freeform 698"/>
            <p:cNvSpPr>
              <a:spLocks/>
            </p:cNvSpPr>
            <p:nvPr/>
          </p:nvSpPr>
          <p:spPr bwMode="auto">
            <a:xfrm>
              <a:off x="8836025" y="2287588"/>
              <a:ext cx="771525" cy="657225"/>
            </a:xfrm>
            <a:custGeom>
              <a:avLst/>
              <a:gdLst>
                <a:gd name="T0" fmla="*/ 6 w 486"/>
                <a:gd name="T1" fmla="*/ 30 h 414"/>
                <a:gd name="T2" fmla="*/ 24 w 486"/>
                <a:gd name="T3" fmla="*/ 36 h 414"/>
                <a:gd name="T4" fmla="*/ 30 w 486"/>
                <a:gd name="T5" fmla="*/ 54 h 414"/>
                <a:gd name="T6" fmla="*/ 36 w 486"/>
                <a:gd name="T7" fmla="*/ 54 h 414"/>
                <a:gd name="T8" fmla="*/ 48 w 486"/>
                <a:gd name="T9" fmla="*/ 42 h 414"/>
                <a:gd name="T10" fmla="*/ 54 w 486"/>
                <a:gd name="T11" fmla="*/ 18 h 414"/>
                <a:gd name="T12" fmla="*/ 66 w 486"/>
                <a:gd name="T13" fmla="*/ 0 h 414"/>
                <a:gd name="T14" fmla="*/ 78 w 486"/>
                <a:gd name="T15" fmla="*/ 0 h 414"/>
                <a:gd name="T16" fmla="*/ 96 w 486"/>
                <a:gd name="T17" fmla="*/ 48 h 414"/>
                <a:gd name="T18" fmla="*/ 102 w 486"/>
                <a:gd name="T19" fmla="*/ 60 h 414"/>
                <a:gd name="T20" fmla="*/ 114 w 486"/>
                <a:gd name="T21" fmla="*/ 72 h 414"/>
                <a:gd name="T22" fmla="*/ 126 w 486"/>
                <a:gd name="T23" fmla="*/ 84 h 414"/>
                <a:gd name="T24" fmla="*/ 144 w 486"/>
                <a:gd name="T25" fmla="*/ 84 h 414"/>
                <a:gd name="T26" fmla="*/ 150 w 486"/>
                <a:gd name="T27" fmla="*/ 78 h 414"/>
                <a:gd name="T28" fmla="*/ 156 w 486"/>
                <a:gd name="T29" fmla="*/ 72 h 414"/>
                <a:gd name="T30" fmla="*/ 168 w 486"/>
                <a:gd name="T31" fmla="*/ 42 h 414"/>
                <a:gd name="T32" fmla="*/ 192 w 486"/>
                <a:gd name="T33" fmla="*/ 42 h 414"/>
                <a:gd name="T34" fmla="*/ 198 w 486"/>
                <a:gd name="T35" fmla="*/ 54 h 414"/>
                <a:gd name="T36" fmla="*/ 204 w 486"/>
                <a:gd name="T37" fmla="*/ 84 h 414"/>
                <a:gd name="T38" fmla="*/ 216 w 486"/>
                <a:gd name="T39" fmla="*/ 102 h 414"/>
                <a:gd name="T40" fmla="*/ 222 w 486"/>
                <a:gd name="T41" fmla="*/ 108 h 414"/>
                <a:gd name="T42" fmla="*/ 234 w 486"/>
                <a:gd name="T43" fmla="*/ 108 h 414"/>
                <a:gd name="T44" fmla="*/ 252 w 486"/>
                <a:gd name="T45" fmla="*/ 126 h 414"/>
                <a:gd name="T46" fmla="*/ 258 w 486"/>
                <a:gd name="T47" fmla="*/ 156 h 414"/>
                <a:gd name="T48" fmla="*/ 270 w 486"/>
                <a:gd name="T49" fmla="*/ 168 h 414"/>
                <a:gd name="T50" fmla="*/ 288 w 486"/>
                <a:gd name="T51" fmla="*/ 180 h 414"/>
                <a:gd name="T52" fmla="*/ 294 w 486"/>
                <a:gd name="T53" fmla="*/ 186 h 414"/>
                <a:gd name="T54" fmla="*/ 306 w 486"/>
                <a:gd name="T55" fmla="*/ 168 h 414"/>
                <a:gd name="T56" fmla="*/ 318 w 486"/>
                <a:gd name="T57" fmla="*/ 162 h 414"/>
                <a:gd name="T58" fmla="*/ 330 w 486"/>
                <a:gd name="T59" fmla="*/ 180 h 414"/>
                <a:gd name="T60" fmla="*/ 342 w 486"/>
                <a:gd name="T61" fmla="*/ 168 h 414"/>
                <a:gd name="T62" fmla="*/ 360 w 486"/>
                <a:gd name="T63" fmla="*/ 174 h 414"/>
                <a:gd name="T64" fmla="*/ 372 w 486"/>
                <a:gd name="T65" fmla="*/ 168 h 414"/>
                <a:gd name="T66" fmla="*/ 390 w 486"/>
                <a:gd name="T67" fmla="*/ 174 h 414"/>
                <a:gd name="T68" fmla="*/ 396 w 486"/>
                <a:gd name="T69" fmla="*/ 216 h 414"/>
                <a:gd name="T70" fmla="*/ 408 w 486"/>
                <a:gd name="T71" fmla="*/ 276 h 414"/>
                <a:gd name="T72" fmla="*/ 414 w 486"/>
                <a:gd name="T73" fmla="*/ 342 h 414"/>
                <a:gd name="T74" fmla="*/ 426 w 486"/>
                <a:gd name="T75" fmla="*/ 390 h 414"/>
                <a:gd name="T76" fmla="*/ 444 w 486"/>
                <a:gd name="T77" fmla="*/ 372 h 414"/>
                <a:gd name="T78" fmla="*/ 456 w 486"/>
                <a:gd name="T79" fmla="*/ 402 h 414"/>
                <a:gd name="T80" fmla="*/ 468 w 486"/>
                <a:gd name="T81" fmla="*/ 408 h 414"/>
                <a:gd name="T82" fmla="*/ 480 w 486"/>
                <a:gd name="T83" fmla="*/ 40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86" h="414">
                  <a:moveTo>
                    <a:pt x="0" y="12"/>
                  </a:moveTo>
                  <a:lnTo>
                    <a:pt x="6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12" y="48"/>
                  </a:lnTo>
                  <a:lnTo>
                    <a:pt x="24" y="36"/>
                  </a:lnTo>
                  <a:lnTo>
                    <a:pt x="18" y="36"/>
                  </a:lnTo>
                  <a:lnTo>
                    <a:pt x="24" y="36"/>
                  </a:lnTo>
                  <a:lnTo>
                    <a:pt x="30" y="54"/>
                  </a:lnTo>
                  <a:lnTo>
                    <a:pt x="30" y="48"/>
                  </a:lnTo>
                  <a:lnTo>
                    <a:pt x="30" y="54"/>
                  </a:lnTo>
                  <a:lnTo>
                    <a:pt x="36" y="54"/>
                  </a:lnTo>
                  <a:lnTo>
                    <a:pt x="42" y="48"/>
                  </a:lnTo>
                  <a:lnTo>
                    <a:pt x="42" y="36"/>
                  </a:lnTo>
                  <a:lnTo>
                    <a:pt x="48" y="42"/>
                  </a:lnTo>
                  <a:lnTo>
                    <a:pt x="48" y="36"/>
                  </a:lnTo>
                  <a:lnTo>
                    <a:pt x="54" y="30"/>
                  </a:lnTo>
                  <a:lnTo>
                    <a:pt x="54" y="18"/>
                  </a:lnTo>
                  <a:lnTo>
                    <a:pt x="60" y="12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8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6"/>
                  </a:lnTo>
                  <a:lnTo>
                    <a:pt x="84" y="3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102" y="54"/>
                  </a:lnTo>
                  <a:lnTo>
                    <a:pt x="102" y="60"/>
                  </a:lnTo>
                  <a:lnTo>
                    <a:pt x="114" y="72"/>
                  </a:lnTo>
                  <a:lnTo>
                    <a:pt x="108" y="72"/>
                  </a:lnTo>
                  <a:lnTo>
                    <a:pt x="114" y="72"/>
                  </a:lnTo>
                  <a:lnTo>
                    <a:pt x="126" y="84"/>
                  </a:lnTo>
                  <a:lnTo>
                    <a:pt x="120" y="84"/>
                  </a:lnTo>
                  <a:lnTo>
                    <a:pt x="126" y="84"/>
                  </a:lnTo>
                  <a:lnTo>
                    <a:pt x="132" y="78"/>
                  </a:lnTo>
                  <a:lnTo>
                    <a:pt x="138" y="78"/>
                  </a:lnTo>
                  <a:lnTo>
                    <a:pt x="144" y="84"/>
                  </a:lnTo>
                  <a:lnTo>
                    <a:pt x="144" y="90"/>
                  </a:lnTo>
                  <a:lnTo>
                    <a:pt x="150" y="84"/>
                  </a:lnTo>
                  <a:lnTo>
                    <a:pt x="150" y="78"/>
                  </a:lnTo>
                  <a:lnTo>
                    <a:pt x="156" y="72"/>
                  </a:lnTo>
                  <a:lnTo>
                    <a:pt x="156" y="66"/>
                  </a:lnTo>
                  <a:lnTo>
                    <a:pt x="156" y="72"/>
                  </a:lnTo>
                  <a:lnTo>
                    <a:pt x="162" y="66"/>
                  </a:lnTo>
                  <a:lnTo>
                    <a:pt x="168" y="60"/>
                  </a:lnTo>
                  <a:lnTo>
                    <a:pt x="168" y="42"/>
                  </a:lnTo>
                  <a:lnTo>
                    <a:pt x="174" y="36"/>
                  </a:lnTo>
                  <a:lnTo>
                    <a:pt x="180" y="42"/>
                  </a:lnTo>
                  <a:lnTo>
                    <a:pt x="192" y="42"/>
                  </a:lnTo>
                  <a:lnTo>
                    <a:pt x="186" y="42"/>
                  </a:lnTo>
                  <a:lnTo>
                    <a:pt x="192" y="48"/>
                  </a:lnTo>
                  <a:lnTo>
                    <a:pt x="198" y="54"/>
                  </a:lnTo>
                  <a:lnTo>
                    <a:pt x="198" y="72"/>
                  </a:lnTo>
                  <a:lnTo>
                    <a:pt x="204" y="78"/>
                  </a:lnTo>
                  <a:lnTo>
                    <a:pt x="204" y="84"/>
                  </a:lnTo>
                  <a:lnTo>
                    <a:pt x="210" y="90"/>
                  </a:lnTo>
                  <a:lnTo>
                    <a:pt x="210" y="96"/>
                  </a:lnTo>
                  <a:lnTo>
                    <a:pt x="216" y="102"/>
                  </a:lnTo>
                  <a:lnTo>
                    <a:pt x="216" y="114"/>
                  </a:lnTo>
                  <a:lnTo>
                    <a:pt x="222" y="120"/>
                  </a:lnTo>
                  <a:lnTo>
                    <a:pt x="222" y="108"/>
                  </a:lnTo>
                  <a:lnTo>
                    <a:pt x="234" y="96"/>
                  </a:lnTo>
                  <a:lnTo>
                    <a:pt x="228" y="96"/>
                  </a:lnTo>
                  <a:lnTo>
                    <a:pt x="234" y="108"/>
                  </a:lnTo>
                  <a:lnTo>
                    <a:pt x="240" y="114"/>
                  </a:lnTo>
                  <a:lnTo>
                    <a:pt x="246" y="120"/>
                  </a:lnTo>
                  <a:lnTo>
                    <a:pt x="252" y="126"/>
                  </a:lnTo>
                  <a:lnTo>
                    <a:pt x="252" y="138"/>
                  </a:lnTo>
                  <a:lnTo>
                    <a:pt x="258" y="150"/>
                  </a:lnTo>
                  <a:lnTo>
                    <a:pt x="258" y="156"/>
                  </a:lnTo>
                  <a:lnTo>
                    <a:pt x="264" y="150"/>
                  </a:lnTo>
                  <a:lnTo>
                    <a:pt x="270" y="162"/>
                  </a:lnTo>
                  <a:lnTo>
                    <a:pt x="270" y="168"/>
                  </a:lnTo>
                  <a:lnTo>
                    <a:pt x="276" y="174"/>
                  </a:lnTo>
                  <a:lnTo>
                    <a:pt x="282" y="174"/>
                  </a:lnTo>
                  <a:lnTo>
                    <a:pt x="288" y="180"/>
                  </a:lnTo>
                  <a:lnTo>
                    <a:pt x="294" y="186"/>
                  </a:lnTo>
                  <a:lnTo>
                    <a:pt x="294" y="192"/>
                  </a:lnTo>
                  <a:lnTo>
                    <a:pt x="294" y="186"/>
                  </a:lnTo>
                  <a:lnTo>
                    <a:pt x="300" y="180"/>
                  </a:lnTo>
                  <a:lnTo>
                    <a:pt x="300" y="162"/>
                  </a:lnTo>
                  <a:lnTo>
                    <a:pt x="306" y="168"/>
                  </a:lnTo>
                  <a:lnTo>
                    <a:pt x="312" y="174"/>
                  </a:lnTo>
                  <a:lnTo>
                    <a:pt x="324" y="162"/>
                  </a:lnTo>
                  <a:lnTo>
                    <a:pt x="318" y="162"/>
                  </a:lnTo>
                  <a:lnTo>
                    <a:pt x="324" y="162"/>
                  </a:lnTo>
                  <a:lnTo>
                    <a:pt x="330" y="168"/>
                  </a:lnTo>
                  <a:lnTo>
                    <a:pt x="330" y="180"/>
                  </a:lnTo>
                  <a:lnTo>
                    <a:pt x="336" y="174"/>
                  </a:lnTo>
                  <a:lnTo>
                    <a:pt x="336" y="162"/>
                  </a:lnTo>
                  <a:lnTo>
                    <a:pt x="342" y="168"/>
                  </a:lnTo>
                  <a:lnTo>
                    <a:pt x="348" y="174"/>
                  </a:lnTo>
                  <a:lnTo>
                    <a:pt x="354" y="168"/>
                  </a:lnTo>
                  <a:lnTo>
                    <a:pt x="360" y="174"/>
                  </a:lnTo>
                  <a:lnTo>
                    <a:pt x="372" y="186"/>
                  </a:lnTo>
                  <a:lnTo>
                    <a:pt x="366" y="186"/>
                  </a:lnTo>
                  <a:lnTo>
                    <a:pt x="372" y="168"/>
                  </a:lnTo>
                  <a:lnTo>
                    <a:pt x="378" y="162"/>
                  </a:lnTo>
                  <a:lnTo>
                    <a:pt x="384" y="168"/>
                  </a:lnTo>
                  <a:lnTo>
                    <a:pt x="390" y="174"/>
                  </a:lnTo>
                  <a:lnTo>
                    <a:pt x="390" y="180"/>
                  </a:lnTo>
                  <a:lnTo>
                    <a:pt x="396" y="192"/>
                  </a:lnTo>
                  <a:lnTo>
                    <a:pt x="396" y="216"/>
                  </a:lnTo>
                  <a:lnTo>
                    <a:pt x="402" y="234"/>
                  </a:lnTo>
                  <a:lnTo>
                    <a:pt x="402" y="252"/>
                  </a:lnTo>
                  <a:lnTo>
                    <a:pt x="408" y="276"/>
                  </a:lnTo>
                  <a:lnTo>
                    <a:pt x="408" y="300"/>
                  </a:lnTo>
                  <a:lnTo>
                    <a:pt x="414" y="312"/>
                  </a:lnTo>
                  <a:lnTo>
                    <a:pt x="414" y="342"/>
                  </a:lnTo>
                  <a:lnTo>
                    <a:pt x="420" y="366"/>
                  </a:lnTo>
                  <a:lnTo>
                    <a:pt x="420" y="378"/>
                  </a:lnTo>
                  <a:lnTo>
                    <a:pt x="426" y="390"/>
                  </a:lnTo>
                  <a:lnTo>
                    <a:pt x="432" y="384"/>
                  </a:lnTo>
                  <a:lnTo>
                    <a:pt x="438" y="378"/>
                  </a:lnTo>
                  <a:lnTo>
                    <a:pt x="444" y="372"/>
                  </a:lnTo>
                  <a:lnTo>
                    <a:pt x="450" y="366"/>
                  </a:lnTo>
                  <a:lnTo>
                    <a:pt x="456" y="378"/>
                  </a:lnTo>
                  <a:lnTo>
                    <a:pt x="456" y="402"/>
                  </a:lnTo>
                  <a:lnTo>
                    <a:pt x="462" y="408"/>
                  </a:lnTo>
                  <a:lnTo>
                    <a:pt x="462" y="414"/>
                  </a:lnTo>
                  <a:lnTo>
                    <a:pt x="468" y="408"/>
                  </a:lnTo>
                  <a:lnTo>
                    <a:pt x="480" y="408"/>
                  </a:lnTo>
                  <a:lnTo>
                    <a:pt x="474" y="408"/>
                  </a:lnTo>
                  <a:lnTo>
                    <a:pt x="480" y="408"/>
                  </a:lnTo>
                  <a:lnTo>
                    <a:pt x="486" y="396"/>
                  </a:lnTo>
                  <a:lnTo>
                    <a:pt x="486" y="384"/>
                  </a:lnTo>
                </a:path>
              </a:pathLst>
            </a:custGeom>
            <a:grpFill/>
            <a:ln w="28575">
              <a:solidFill>
                <a:schemeClr val="tx2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782" name="Freeform 699"/>
            <p:cNvSpPr>
              <a:spLocks/>
            </p:cNvSpPr>
            <p:nvPr/>
          </p:nvSpPr>
          <p:spPr bwMode="auto">
            <a:xfrm>
              <a:off x="9607550" y="2878138"/>
              <a:ext cx="790575" cy="314325"/>
            </a:xfrm>
            <a:custGeom>
              <a:avLst/>
              <a:gdLst>
                <a:gd name="T0" fmla="*/ 6 w 498"/>
                <a:gd name="T1" fmla="*/ 30 h 198"/>
                <a:gd name="T2" fmla="*/ 18 w 498"/>
                <a:gd name="T3" fmla="*/ 30 h 198"/>
                <a:gd name="T4" fmla="*/ 30 w 498"/>
                <a:gd name="T5" fmla="*/ 24 h 198"/>
                <a:gd name="T6" fmla="*/ 36 w 498"/>
                <a:gd name="T7" fmla="*/ 6 h 198"/>
                <a:gd name="T8" fmla="*/ 48 w 498"/>
                <a:gd name="T9" fmla="*/ 12 h 198"/>
                <a:gd name="T10" fmla="*/ 66 w 498"/>
                <a:gd name="T11" fmla="*/ 12 h 198"/>
                <a:gd name="T12" fmla="*/ 78 w 498"/>
                <a:gd name="T13" fmla="*/ 24 h 198"/>
                <a:gd name="T14" fmla="*/ 96 w 498"/>
                <a:gd name="T15" fmla="*/ 12 h 198"/>
                <a:gd name="T16" fmla="*/ 108 w 498"/>
                <a:gd name="T17" fmla="*/ 24 h 198"/>
                <a:gd name="T18" fmla="*/ 120 w 498"/>
                <a:gd name="T19" fmla="*/ 30 h 198"/>
                <a:gd name="T20" fmla="*/ 132 w 498"/>
                <a:gd name="T21" fmla="*/ 48 h 198"/>
                <a:gd name="T22" fmla="*/ 144 w 498"/>
                <a:gd name="T23" fmla="*/ 54 h 198"/>
                <a:gd name="T24" fmla="*/ 156 w 498"/>
                <a:gd name="T25" fmla="*/ 48 h 198"/>
                <a:gd name="T26" fmla="*/ 168 w 498"/>
                <a:gd name="T27" fmla="*/ 48 h 198"/>
                <a:gd name="T28" fmla="*/ 180 w 498"/>
                <a:gd name="T29" fmla="*/ 54 h 198"/>
                <a:gd name="T30" fmla="*/ 186 w 498"/>
                <a:gd name="T31" fmla="*/ 36 h 198"/>
                <a:gd name="T32" fmla="*/ 204 w 498"/>
                <a:gd name="T33" fmla="*/ 48 h 198"/>
                <a:gd name="T34" fmla="*/ 210 w 498"/>
                <a:gd name="T35" fmla="*/ 72 h 198"/>
                <a:gd name="T36" fmla="*/ 222 w 498"/>
                <a:gd name="T37" fmla="*/ 96 h 198"/>
                <a:gd name="T38" fmla="*/ 228 w 498"/>
                <a:gd name="T39" fmla="*/ 102 h 198"/>
                <a:gd name="T40" fmla="*/ 240 w 498"/>
                <a:gd name="T41" fmla="*/ 108 h 198"/>
                <a:gd name="T42" fmla="*/ 252 w 498"/>
                <a:gd name="T43" fmla="*/ 96 h 198"/>
                <a:gd name="T44" fmla="*/ 264 w 498"/>
                <a:gd name="T45" fmla="*/ 66 h 198"/>
                <a:gd name="T46" fmla="*/ 276 w 498"/>
                <a:gd name="T47" fmla="*/ 78 h 198"/>
                <a:gd name="T48" fmla="*/ 288 w 498"/>
                <a:gd name="T49" fmla="*/ 114 h 198"/>
                <a:gd name="T50" fmla="*/ 300 w 498"/>
                <a:gd name="T51" fmla="*/ 138 h 198"/>
                <a:gd name="T52" fmla="*/ 312 w 498"/>
                <a:gd name="T53" fmla="*/ 156 h 198"/>
                <a:gd name="T54" fmla="*/ 324 w 498"/>
                <a:gd name="T55" fmla="*/ 168 h 198"/>
                <a:gd name="T56" fmla="*/ 336 w 498"/>
                <a:gd name="T57" fmla="*/ 156 h 198"/>
                <a:gd name="T58" fmla="*/ 348 w 498"/>
                <a:gd name="T59" fmla="*/ 138 h 198"/>
                <a:gd name="T60" fmla="*/ 354 w 498"/>
                <a:gd name="T61" fmla="*/ 120 h 198"/>
                <a:gd name="T62" fmla="*/ 366 w 498"/>
                <a:gd name="T63" fmla="*/ 138 h 198"/>
                <a:gd name="T64" fmla="*/ 378 w 498"/>
                <a:gd name="T65" fmla="*/ 144 h 198"/>
                <a:gd name="T66" fmla="*/ 396 w 498"/>
                <a:gd name="T67" fmla="*/ 168 h 198"/>
                <a:gd name="T68" fmla="*/ 408 w 498"/>
                <a:gd name="T69" fmla="*/ 174 h 198"/>
                <a:gd name="T70" fmla="*/ 420 w 498"/>
                <a:gd name="T71" fmla="*/ 132 h 198"/>
                <a:gd name="T72" fmla="*/ 432 w 498"/>
                <a:gd name="T73" fmla="*/ 114 h 198"/>
                <a:gd name="T74" fmla="*/ 444 w 498"/>
                <a:gd name="T75" fmla="*/ 144 h 198"/>
                <a:gd name="T76" fmla="*/ 462 w 498"/>
                <a:gd name="T77" fmla="*/ 180 h 198"/>
                <a:gd name="T78" fmla="*/ 468 w 498"/>
                <a:gd name="T79" fmla="*/ 186 h 198"/>
                <a:gd name="T80" fmla="*/ 480 w 498"/>
                <a:gd name="T81" fmla="*/ 192 h 198"/>
                <a:gd name="T82" fmla="*/ 492 w 498"/>
                <a:gd name="T83" fmla="*/ 18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8" h="198">
                  <a:moveTo>
                    <a:pt x="0" y="12"/>
                  </a:moveTo>
                  <a:lnTo>
                    <a:pt x="6" y="18"/>
                  </a:lnTo>
                  <a:lnTo>
                    <a:pt x="6" y="30"/>
                  </a:lnTo>
                  <a:lnTo>
                    <a:pt x="18" y="42"/>
                  </a:lnTo>
                  <a:lnTo>
                    <a:pt x="12" y="42"/>
                  </a:lnTo>
                  <a:lnTo>
                    <a:pt x="18" y="30"/>
                  </a:lnTo>
                  <a:lnTo>
                    <a:pt x="24" y="24"/>
                  </a:lnTo>
                  <a:lnTo>
                    <a:pt x="24" y="18"/>
                  </a:lnTo>
                  <a:lnTo>
                    <a:pt x="30" y="24"/>
                  </a:lnTo>
                  <a:lnTo>
                    <a:pt x="30" y="18"/>
                  </a:lnTo>
                  <a:lnTo>
                    <a:pt x="36" y="12"/>
                  </a:lnTo>
                  <a:lnTo>
                    <a:pt x="36" y="6"/>
                  </a:lnTo>
                  <a:lnTo>
                    <a:pt x="42" y="0"/>
                  </a:lnTo>
                  <a:lnTo>
                    <a:pt x="42" y="6"/>
                  </a:lnTo>
                  <a:lnTo>
                    <a:pt x="48" y="12"/>
                  </a:lnTo>
                  <a:lnTo>
                    <a:pt x="54" y="6"/>
                  </a:lnTo>
                  <a:lnTo>
                    <a:pt x="60" y="6"/>
                  </a:lnTo>
                  <a:lnTo>
                    <a:pt x="66" y="12"/>
                  </a:lnTo>
                  <a:lnTo>
                    <a:pt x="66" y="24"/>
                  </a:lnTo>
                  <a:lnTo>
                    <a:pt x="72" y="18"/>
                  </a:lnTo>
                  <a:lnTo>
                    <a:pt x="78" y="24"/>
                  </a:lnTo>
                  <a:lnTo>
                    <a:pt x="90" y="24"/>
                  </a:lnTo>
                  <a:lnTo>
                    <a:pt x="90" y="18"/>
                  </a:lnTo>
                  <a:lnTo>
                    <a:pt x="96" y="12"/>
                  </a:lnTo>
                  <a:lnTo>
                    <a:pt x="108" y="24"/>
                  </a:lnTo>
                  <a:lnTo>
                    <a:pt x="102" y="24"/>
                  </a:lnTo>
                  <a:lnTo>
                    <a:pt x="108" y="24"/>
                  </a:lnTo>
                  <a:lnTo>
                    <a:pt x="114" y="18"/>
                  </a:lnTo>
                  <a:lnTo>
                    <a:pt x="114" y="24"/>
                  </a:lnTo>
                  <a:lnTo>
                    <a:pt x="120" y="30"/>
                  </a:lnTo>
                  <a:lnTo>
                    <a:pt x="120" y="48"/>
                  </a:lnTo>
                  <a:lnTo>
                    <a:pt x="126" y="42"/>
                  </a:lnTo>
                  <a:lnTo>
                    <a:pt x="132" y="48"/>
                  </a:lnTo>
                  <a:lnTo>
                    <a:pt x="144" y="60"/>
                  </a:lnTo>
                  <a:lnTo>
                    <a:pt x="138" y="60"/>
                  </a:lnTo>
                  <a:lnTo>
                    <a:pt x="144" y="54"/>
                  </a:lnTo>
                  <a:lnTo>
                    <a:pt x="150" y="48"/>
                  </a:lnTo>
                  <a:lnTo>
                    <a:pt x="150" y="42"/>
                  </a:lnTo>
                  <a:lnTo>
                    <a:pt x="156" y="48"/>
                  </a:lnTo>
                  <a:lnTo>
                    <a:pt x="156" y="60"/>
                  </a:lnTo>
                  <a:lnTo>
                    <a:pt x="162" y="54"/>
                  </a:lnTo>
                  <a:lnTo>
                    <a:pt x="168" y="48"/>
                  </a:lnTo>
                  <a:lnTo>
                    <a:pt x="174" y="42"/>
                  </a:lnTo>
                  <a:lnTo>
                    <a:pt x="180" y="48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86" y="42"/>
                  </a:lnTo>
                  <a:lnTo>
                    <a:pt x="186" y="36"/>
                  </a:lnTo>
                  <a:lnTo>
                    <a:pt x="192" y="30"/>
                  </a:lnTo>
                  <a:lnTo>
                    <a:pt x="192" y="36"/>
                  </a:lnTo>
                  <a:lnTo>
                    <a:pt x="204" y="48"/>
                  </a:lnTo>
                  <a:lnTo>
                    <a:pt x="204" y="54"/>
                  </a:lnTo>
                  <a:lnTo>
                    <a:pt x="210" y="60"/>
                  </a:lnTo>
                  <a:lnTo>
                    <a:pt x="210" y="72"/>
                  </a:lnTo>
                  <a:lnTo>
                    <a:pt x="216" y="84"/>
                  </a:lnTo>
                  <a:lnTo>
                    <a:pt x="216" y="102"/>
                  </a:lnTo>
                  <a:lnTo>
                    <a:pt x="222" y="96"/>
                  </a:lnTo>
                  <a:lnTo>
                    <a:pt x="222" y="90"/>
                  </a:lnTo>
                  <a:lnTo>
                    <a:pt x="228" y="96"/>
                  </a:lnTo>
                  <a:lnTo>
                    <a:pt x="228" y="102"/>
                  </a:lnTo>
                  <a:lnTo>
                    <a:pt x="240" y="120"/>
                  </a:lnTo>
                  <a:lnTo>
                    <a:pt x="234" y="120"/>
                  </a:lnTo>
                  <a:lnTo>
                    <a:pt x="240" y="108"/>
                  </a:lnTo>
                  <a:lnTo>
                    <a:pt x="252" y="96"/>
                  </a:lnTo>
                  <a:lnTo>
                    <a:pt x="246" y="96"/>
                  </a:lnTo>
                  <a:lnTo>
                    <a:pt x="252" y="96"/>
                  </a:lnTo>
                  <a:lnTo>
                    <a:pt x="258" y="90"/>
                  </a:lnTo>
                  <a:lnTo>
                    <a:pt x="258" y="72"/>
                  </a:lnTo>
                  <a:lnTo>
                    <a:pt x="264" y="66"/>
                  </a:lnTo>
                  <a:lnTo>
                    <a:pt x="276" y="78"/>
                  </a:lnTo>
                  <a:lnTo>
                    <a:pt x="270" y="78"/>
                  </a:lnTo>
                  <a:lnTo>
                    <a:pt x="276" y="78"/>
                  </a:lnTo>
                  <a:lnTo>
                    <a:pt x="282" y="84"/>
                  </a:lnTo>
                  <a:lnTo>
                    <a:pt x="288" y="90"/>
                  </a:lnTo>
                  <a:lnTo>
                    <a:pt x="288" y="114"/>
                  </a:lnTo>
                  <a:lnTo>
                    <a:pt x="294" y="120"/>
                  </a:lnTo>
                  <a:lnTo>
                    <a:pt x="300" y="126"/>
                  </a:lnTo>
                  <a:lnTo>
                    <a:pt x="300" y="138"/>
                  </a:lnTo>
                  <a:lnTo>
                    <a:pt x="312" y="156"/>
                  </a:lnTo>
                  <a:lnTo>
                    <a:pt x="312" y="162"/>
                  </a:lnTo>
                  <a:lnTo>
                    <a:pt x="312" y="156"/>
                  </a:lnTo>
                  <a:lnTo>
                    <a:pt x="318" y="156"/>
                  </a:lnTo>
                  <a:lnTo>
                    <a:pt x="324" y="162"/>
                  </a:lnTo>
                  <a:lnTo>
                    <a:pt x="324" y="168"/>
                  </a:lnTo>
                  <a:lnTo>
                    <a:pt x="330" y="174"/>
                  </a:lnTo>
                  <a:lnTo>
                    <a:pt x="330" y="168"/>
                  </a:lnTo>
                  <a:lnTo>
                    <a:pt x="336" y="156"/>
                  </a:lnTo>
                  <a:lnTo>
                    <a:pt x="336" y="144"/>
                  </a:lnTo>
                  <a:lnTo>
                    <a:pt x="342" y="144"/>
                  </a:lnTo>
                  <a:lnTo>
                    <a:pt x="348" y="138"/>
                  </a:lnTo>
                  <a:lnTo>
                    <a:pt x="348" y="132"/>
                  </a:lnTo>
                  <a:lnTo>
                    <a:pt x="360" y="120"/>
                  </a:lnTo>
                  <a:lnTo>
                    <a:pt x="354" y="120"/>
                  </a:lnTo>
                  <a:lnTo>
                    <a:pt x="360" y="126"/>
                  </a:lnTo>
                  <a:lnTo>
                    <a:pt x="372" y="138"/>
                  </a:lnTo>
                  <a:lnTo>
                    <a:pt x="366" y="138"/>
                  </a:lnTo>
                  <a:lnTo>
                    <a:pt x="372" y="132"/>
                  </a:lnTo>
                  <a:lnTo>
                    <a:pt x="378" y="138"/>
                  </a:lnTo>
                  <a:lnTo>
                    <a:pt x="378" y="144"/>
                  </a:lnTo>
                  <a:lnTo>
                    <a:pt x="390" y="156"/>
                  </a:lnTo>
                  <a:lnTo>
                    <a:pt x="390" y="162"/>
                  </a:lnTo>
                  <a:lnTo>
                    <a:pt x="396" y="168"/>
                  </a:lnTo>
                  <a:lnTo>
                    <a:pt x="396" y="174"/>
                  </a:lnTo>
                  <a:lnTo>
                    <a:pt x="402" y="180"/>
                  </a:lnTo>
                  <a:lnTo>
                    <a:pt x="408" y="174"/>
                  </a:lnTo>
                  <a:lnTo>
                    <a:pt x="408" y="156"/>
                  </a:lnTo>
                  <a:lnTo>
                    <a:pt x="420" y="144"/>
                  </a:lnTo>
                  <a:lnTo>
                    <a:pt x="420" y="132"/>
                  </a:lnTo>
                  <a:lnTo>
                    <a:pt x="426" y="126"/>
                  </a:lnTo>
                  <a:lnTo>
                    <a:pt x="426" y="114"/>
                  </a:lnTo>
                  <a:lnTo>
                    <a:pt x="432" y="114"/>
                  </a:lnTo>
                  <a:lnTo>
                    <a:pt x="438" y="126"/>
                  </a:lnTo>
                  <a:lnTo>
                    <a:pt x="438" y="138"/>
                  </a:lnTo>
                  <a:lnTo>
                    <a:pt x="444" y="144"/>
                  </a:lnTo>
                  <a:lnTo>
                    <a:pt x="450" y="144"/>
                  </a:lnTo>
                  <a:lnTo>
                    <a:pt x="450" y="168"/>
                  </a:lnTo>
                  <a:lnTo>
                    <a:pt x="462" y="180"/>
                  </a:lnTo>
                  <a:lnTo>
                    <a:pt x="456" y="180"/>
                  </a:lnTo>
                  <a:lnTo>
                    <a:pt x="462" y="180"/>
                  </a:lnTo>
                  <a:lnTo>
                    <a:pt x="468" y="186"/>
                  </a:lnTo>
                  <a:lnTo>
                    <a:pt x="480" y="198"/>
                  </a:lnTo>
                  <a:lnTo>
                    <a:pt x="474" y="198"/>
                  </a:lnTo>
                  <a:lnTo>
                    <a:pt x="480" y="192"/>
                  </a:lnTo>
                  <a:lnTo>
                    <a:pt x="486" y="186"/>
                  </a:lnTo>
                  <a:lnTo>
                    <a:pt x="486" y="180"/>
                  </a:lnTo>
                  <a:lnTo>
                    <a:pt x="492" y="186"/>
                  </a:lnTo>
                  <a:lnTo>
                    <a:pt x="492" y="192"/>
                  </a:lnTo>
                  <a:lnTo>
                    <a:pt x="498" y="186"/>
                  </a:lnTo>
                </a:path>
              </a:pathLst>
            </a:custGeom>
            <a:grpFill/>
            <a:ln w="28575">
              <a:solidFill>
                <a:schemeClr val="tx2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783" name="Freeform 700"/>
            <p:cNvSpPr>
              <a:spLocks/>
            </p:cNvSpPr>
            <p:nvPr/>
          </p:nvSpPr>
          <p:spPr bwMode="auto">
            <a:xfrm>
              <a:off x="10398125" y="2935288"/>
              <a:ext cx="800100" cy="409575"/>
            </a:xfrm>
            <a:custGeom>
              <a:avLst/>
              <a:gdLst>
                <a:gd name="T0" fmla="*/ 12 w 504"/>
                <a:gd name="T1" fmla="*/ 162 h 258"/>
                <a:gd name="T2" fmla="*/ 30 w 504"/>
                <a:gd name="T3" fmla="*/ 156 h 258"/>
                <a:gd name="T4" fmla="*/ 42 w 504"/>
                <a:gd name="T5" fmla="*/ 162 h 258"/>
                <a:gd name="T6" fmla="*/ 60 w 504"/>
                <a:gd name="T7" fmla="*/ 162 h 258"/>
                <a:gd name="T8" fmla="*/ 72 w 504"/>
                <a:gd name="T9" fmla="*/ 150 h 258"/>
                <a:gd name="T10" fmla="*/ 84 w 504"/>
                <a:gd name="T11" fmla="*/ 126 h 258"/>
                <a:gd name="T12" fmla="*/ 102 w 504"/>
                <a:gd name="T13" fmla="*/ 138 h 258"/>
                <a:gd name="T14" fmla="*/ 108 w 504"/>
                <a:gd name="T15" fmla="*/ 156 h 258"/>
                <a:gd name="T16" fmla="*/ 120 w 504"/>
                <a:gd name="T17" fmla="*/ 138 h 258"/>
                <a:gd name="T18" fmla="*/ 132 w 504"/>
                <a:gd name="T19" fmla="*/ 144 h 258"/>
                <a:gd name="T20" fmla="*/ 144 w 504"/>
                <a:gd name="T21" fmla="*/ 132 h 258"/>
                <a:gd name="T22" fmla="*/ 156 w 504"/>
                <a:gd name="T23" fmla="*/ 108 h 258"/>
                <a:gd name="T24" fmla="*/ 162 w 504"/>
                <a:gd name="T25" fmla="*/ 96 h 258"/>
                <a:gd name="T26" fmla="*/ 180 w 504"/>
                <a:gd name="T27" fmla="*/ 108 h 258"/>
                <a:gd name="T28" fmla="*/ 186 w 504"/>
                <a:gd name="T29" fmla="*/ 150 h 258"/>
                <a:gd name="T30" fmla="*/ 198 w 504"/>
                <a:gd name="T31" fmla="*/ 180 h 258"/>
                <a:gd name="T32" fmla="*/ 210 w 504"/>
                <a:gd name="T33" fmla="*/ 168 h 258"/>
                <a:gd name="T34" fmla="*/ 216 w 504"/>
                <a:gd name="T35" fmla="*/ 186 h 258"/>
                <a:gd name="T36" fmla="*/ 234 w 504"/>
                <a:gd name="T37" fmla="*/ 198 h 258"/>
                <a:gd name="T38" fmla="*/ 246 w 504"/>
                <a:gd name="T39" fmla="*/ 192 h 258"/>
                <a:gd name="T40" fmla="*/ 252 w 504"/>
                <a:gd name="T41" fmla="*/ 192 h 258"/>
                <a:gd name="T42" fmla="*/ 264 w 504"/>
                <a:gd name="T43" fmla="*/ 192 h 258"/>
                <a:gd name="T44" fmla="*/ 276 w 504"/>
                <a:gd name="T45" fmla="*/ 216 h 258"/>
                <a:gd name="T46" fmla="*/ 288 w 504"/>
                <a:gd name="T47" fmla="*/ 234 h 258"/>
                <a:gd name="T48" fmla="*/ 294 w 504"/>
                <a:gd name="T49" fmla="*/ 258 h 258"/>
                <a:gd name="T50" fmla="*/ 312 w 504"/>
                <a:gd name="T51" fmla="*/ 258 h 258"/>
                <a:gd name="T52" fmla="*/ 324 w 504"/>
                <a:gd name="T53" fmla="*/ 252 h 258"/>
                <a:gd name="T54" fmla="*/ 336 w 504"/>
                <a:gd name="T55" fmla="*/ 234 h 258"/>
                <a:gd name="T56" fmla="*/ 348 w 504"/>
                <a:gd name="T57" fmla="*/ 240 h 258"/>
                <a:gd name="T58" fmla="*/ 360 w 504"/>
                <a:gd name="T59" fmla="*/ 210 h 258"/>
                <a:gd name="T60" fmla="*/ 372 w 504"/>
                <a:gd name="T61" fmla="*/ 186 h 258"/>
                <a:gd name="T62" fmla="*/ 378 w 504"/>
                <a:gd name="T63" fmla="*/ 126 h 258"/>
                <a:gd name="T64" fmla="*/ 390 w 504"/>
                <a:gd name="T65" fmla="*/ 108 h 258"/>
                <a:gd name="T66" fmla="*/ 396 w 504"/>
                <a:gd name="T67" fmla="*/ 60 h 258"/>
                <a:gd name="T68" fmla="*/ 408 w 504"/>
                <a:gd name="T69" fmla="*/ 24 h 258"/>
                <a:gd name="T70" fmla="*/ 420 w 504"/>
                <a:gd name="T71" fmla="*/ 0 h 258"/>
                <a:gd name="T72" fmla="*/ 432 w 504"/>
                <a:gd name="T73" fmla="*/ 6 h 258"/>
                <a:gd name="T74" fmla="*/ 444 w 504"/>
                <a:gd name="T75" fmla="*/ 48 h 258"/>
                <a:gd name="T76" fmla="*/ 450 w 504"/>
                <a:gd name="T77" fmla="*/ 66 h 258"/>
                <a:gd name="T78" fmla="*/ 462 w 504"/>
                <a:gd name="T79" fmla="*/ 90 h 258"/>
                <a:gd name="T80" fmla="*/ 474 w 504"/>
                <a:gd name="T81" fmla="*/ 102 h 258"/>
                <a:gd name="T82" fmla="*/ 492 w 504"/>
                <a:gd name="T83" fmla="*/ 102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04" h="258">
                  <a:moveTo>
                    <a:pt x="0" y="150"/>
                  </a:moveTo>
                  <a:lnTo>
                    <a:pt x="12" y="150"/>
                  </a:lnTo>
                  <a:lnTo>
                    <a:pt x="12" y="162"/>
                  </a:lnTo>
                  <a:lnTo>
                    <a:pt x="24" y="162"/>
                  </a:lnTo>
                  <a:lnTo>
                    <a:pt x="24" y="150"/>
                  </a:lnTo>
                  <a:lnTo>
                    <a:pt x="30" y="156"/>
                  </a:lnTo>
                  <a:lnTo>
                    <a:pt x="30" y="168"/>
                  </a:lnTo>
                  <a:lnTo>
                    <a:pt x="36" y="168"/>
                  </a:lnTo>
                  <a:lnTo>
                    <a:pt x="42" y="162"/>
                  </a:lnTo>
                  <a:lnTo>
                    <a:pt x="48" y="162"/>
                  </a:lnTo>
                  <a:lnTo>
                    <a:pt x="54" y="168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6" y="156"/>
                  </a:lnTo>
                  <a:lnTo>
                    <a:pt x="72" y="150"/>
                  </a:lnTo>
                  <a:lnTo>
                    <a:pt x="72" y="144"/>
                  </a:lnTo>
                  <a:lnTo>
                    <a:pt x="84" y="132"/>
                  </a:lnTo>
                  <a:lnTo>
                    <a:pt x="84" y="126"/>
                  </a:lnTo>
                  <a:lnTo>
                    <a:pt x="90" y="132"/>
                  </a:lnTo>
                  <a:lnTo>
                    <a:pt x="96" y="132"/>
                  </a:lnTo>
                  <a:lnTo>
                    <a:pt x="102" y="138"/>
                  </a:lnTo>
                  <a:lnTo>
                    <a:pt x="102" y="144"/>
                  </a:lnTo>
                  <a:lnTo>
                    <a:pt x="108" y="150"/>
                  </a:lnTo>
                  <a:lnTo>
                    <a:pt x="108" y="156"/>
                  </a:lnTo>
                  <a:lnTo>
                    <a:pt x="114" y="150"/>
                  </a:lnTo>
                  <a:lnTo>
                    <a:pt x="120" y="144"/>
                  </a:lnTo>
                  <a:lnTo>
                    <a:pt x="120" y="138"/>
                  </a:lnTo>
                  <a:lnTo>
                    <a:pt x="132" y="150"/>
                  </a:lnTo>
                  <a:lnTo>
                    <a:pt x="126" y="150"/>
                  </a:lnTo>
                  <a:lnTo>
                    <a:pt x="132" y="144"/>
                  </a:lnTo>
                  <a:lnTo>
                    <a:pt x="138" y="132"/>
                  </a:lnTo>
                  <a:lnTo>
                    <a:pt x="144" y="138"/>
                  </a:lnTo>
                  <a:lnTo>
                    <a:pt x="144" y="132"/>
                  </a:lnTo>
                  <a:lnTo>
                    <a:pt x="150" y="120"/>
                  </a:lnTo>
                  <a:lnTo>
                    <a:pt x="150" y="114"/>
                  </a:lnTo>
                  <a:lnTo>
                    <a:pt x="156" y="108"/>
                  </a:lnTo>
                  <a:lnTo>
                    <a:pt x="156" y="96"/>
                  </a:lnTo>
                  <a:lnTo>
                    <a:pt x="168" y="96"/>
                  </a:lnTo>
                  <a:lnTo>
                    <a:pt x="162" y="96"/>
                  </a:lnTo>
                  <a:lnTo>
                    <a:pt x="168" y="90"/>
                  </a:lnTo>
                  <a:lnTo>
                    <a:pt x="174" y="90"/>
                  </a:lnTo>
                  <a:lnTo>
                    <a:pt x="180" y="108"/>
                  </a:lnTo>
                  <a:lnTo>
                    <a:pt x="180" y="132"/>
                  </a:lnTo>
                  <a:lnTo>
                    <a:pt x="186" y="144"/>
                  </a:lnTo>
                  <a:lnTo>
                    <a:pt x="186" y="150"/>
                  </a:lnTo>
                  <a:lnTo>
                    <a:pt x="192" y="156"/>
                  </a:lnTo>
                  <a:lnTo>
                    <a:pt x="198" y="162"/>
                  </a:lnTo>
                  <a:lnTo>
                    <a:pt x="198" y="180"/>
                  </a:lnTo>
                  <a:lnTo>
                    <a:pt x="204" y="186"/>
                  </a:lnTo>
                  <a:lnTo>
                    <a:pt x="204" y="174"/>
                  </a:lnTo>
                  <a:lnTo>
                    <a:pt x="210" y="168"/>
                  </a:lnTo>
                  <a:lnTo>
                    <a:pt x="216" y="186"/>
                  </a:lnTo>
                  <a:lnTo>
                    <a:pt x="216" y="180"/>
                  </a:lnTo>
                  <a:lnTo>
                    <a:pt x="216" y="186"/>
                  </a:lnTo>
                  <a:lnTo>
                    <a:pt x="222" y="192"/>
                  </a:lnTo>
                  <a:lnTo>
                    <a:pt x="228" y="192"/>
                  </a:lnTo>
                  <a:lnTo>
                    <a:pt x="234" y="198"/>
                  </a:lnTo>
                  <a:lnTo>
                    <a:pt x="240" y="210"/>
                  </a:lnTo>
                  <a:lnTo>
                    <a:pt x="240" y="204"/>
                  </a:lnTo>
                  <a:lnTo>
                    <a:pt x="246" y="192"/>
                  </a:lnTo>
                  <a:lnTo>
                    <a:pt x="246" y="180"/>
                  </a:lnTo>
                  <a:lnTo>
                    <a:pt x="258" y="192"/>
                  </a:lnTo>
                  <a:lnTo>
                    <a:pt x="252" y="192"/>
                  </a:lnTo>
                  <a:lnTo>
                    <a:pt x="258" y="192"/>
                  </a:lnTo>
                  <a:lnTo>
                    <a:pt x="264" y="186"/>
                  </a:lnTo>
                  <a:lnTo>
                    <a:pt x="264" y="192"/>
                  </a:lnTo>
                  <a:lnTo>
                    <a:pt x="270" y="198"/>
                  </a:lnTo>
                  <a:lnTo>
                    <a:pt x="270" y="204"/>
                  </a:lnTo>
                  <a:lnTo>
                    <a:pt x="276" y="216"/>
                  </a:lnTo>
                  <a:lnTo>
                    <a:pt x="276" y="234"/>
                  </a:lnTo>
                  <a:lnTo>
                    <a:pt x="282" y="234"/>
                  </a:lnTo>
                  <a:lnTo>
                    <a:pt x="288" y="234"/>
                  </a:lnTo>
                  <a:lnTo>
                    <a:pt x="288" y="246"/>
                  </a:lnTo>
                  <a:lnTo>
                    <a:pt x="300" y="258"/>
                  </a:lnTo>
                  <a:lnTo>
                    <a:pt x="294" y="258"/>
                  </a:lnTo>
                  <a:lnTo>
                    <a:pt x="300" y="252"/>
                  </a:lnTo>
                  <a:lnTo>
                    <a:pt x="306" y="252"/>
                  </a:lnTo>
                  <a:lnTo>
                    <a:pt x="312" y="258"/>
                  </a:lnTo>
                  <a:lnTo>
                    <a:pt x="318" y="252"/>
                  </a:lnTo>
                  <a:lnTo>
                    <a:pt x="330" y="252"/>
                  </a:lnTo>
                  <a:lnTo>
                    <a:pt x="324" y="252"/>
                  </a:lnTo>
                  <a:lnTo>
                    <a:pt x="330" y="252"/>
                  </a:lnTo>
                  <a:lnTo>
                    <a:pt x="336" y="246"/>
                  </a:lnTo>
                  <a:lnTo>
                    <a:pt x="336" y="234"/>
                  </a:lnTo>
                  <a:lnTo>
                    <a:pt x="342" y="228"/>
                  </a:lnTo>
                  <a:lnTo>
                    <a:pt x="354" y="240"/>
                  </a:lnTo>
                  <a:lnTo>
                    <a:pt x="348" y="240"/>
                  </a:lnTo>
                  <a:lnTo>
                    <a:pt x="354" y="228"/>
                  </a:lnTo>
                  <a:lnTo>
                    <a:pt x="360" y="222"/>
                  </a:lnTo>
                  <a:lnTo>
                    <a:pt x="360" y="210"/>
                  </a:lnTo>
                  <a:lnTo>
                    <a:pt x="366" y="204"/>
                  </a:lnTo>
                  <a:lnTo>
                    <a:pt x="366" y="198"/>
                  </a:lnTo>
                  <a:lnTo>
                    <a:pt x="372" y="186"/>
                  </a:lnTo>
                  <a:lnTo>
                    <a:pt x="372" y="162"/>
                  </a:lnTo>
                  <a:lnTo>
                    <a:pt x="378" y="150"/>
                  </a:lnTo>
                  <a:lnTo>
                    <a:pt x="378" y="126"/>
                  </a:lnTo>
                  <a:lnTo>
                    <a:pt x="384" y="120"/>
                  </a:lnTo>
                  <a:lnTo>
                    <a:pt x="384" y="114"/>
                  </a:lnTo>
                  <a:lnTo>
                    <a:pt x="390" y="108"/>
                  </a:lnTo>
                  <a:lnTo>
                    <a:pt x="390" y="90"/>
                  </a:lnTo>
                  <a:lnTo>
                    <a:pt x="396" y="78"/>
                  </a:lnTo>
                  <a:lnTo>
                    <a:pt x="396" y="60"/>
                  </a:lnTo>
                  <a:lnTo>
                    <a:pt x="402" y="54"/>
                  </a:lnTo>
                  <a:lnTo>
                    <a:pt x="408" y="48"/>
                  </a:lnTo>
                  <a:lnTo>
                    <a:pt x="408" y="24"/>
                  </a:lnTo>
                  <a:lnTo>
                    <a:pt x="414" y="12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32" y="12"/>
                  </a:lnTo>
                  <a:lnTo>
                    <a:pt x="426" y="12"/>
                  </a:lnTo>
                  <a:lnTo>
                    <a:pt x="432" y="6"/>
                  </a:lnTo>
                  <a:lnTo>
                    <a:pt x="438" y="12"/>
                  </a:lnTo>
                  <a:lnTo>
                    <a:pt x="438" y="36"/>
                  </a:lnTo>
                  <a:lnTo>
                    <a:pt x="444" y="48"/>
                  </a:lnTo>
                  <a:lnTo>
                    <a:pt x="444" y="54"/>
                  </a:lnTo>
                  <a:lnTo>
                    <a:pt x="450" y="60"/>
                  </a:lnTo>
                  <a:lnTo>
                    <a:pt x="450" y="66"/>
                  </a:lnTo>
                  <a:lnTo>
                    <a:pt x="456" y="72"/>
                  </a:lnTo>
                  <a:lnTo>
                    <a:pt x="456" y="78"/>
                  </a:lnTo>
                  <a:lnTo>
                    <a:pt x="462" y="90"/>
                  </a:lnTo>
                  <a:lnTo>
                    <a:pt x="468" y="84"/>
                  </a:lnTo>
                  <a:lnTo>
                    <a:pt x="474" y="90"/>
                  </a:lnTo>
                  <a:lnTo>
                    <a:pt x="474" y="102"/>
                  </a:lnTo>
                  <a:lnTo>
                    <a:pt x="480" y="102"/>
                  </a:lnTo>
                  <a:lnTo>
                    <a:pt x="486" y="96"/>
                  </a:lnTo>
                  <a:lnTo>
                    <a:pt x="492" y="102"/>
                  </a:lnTo>
                  <a:lnTo>
                    <a:pt x="504" y="114"/>
                  </a:lnTo>
                  <a:lnTo>
                    <a:pt x="498" y="114"/>
                  </a:lnTo>
                </a:path>
              </a:pathLst>
            </a:custGeom>
            <a:grpFill/>
            <a:ln w="28575">
              <a:solidFill>
                <a:schemeClr val="tx2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784" name="Freeform 701"/>
            <p:cNvSpPr>
              <a:spLocks/>
            </p:cNvSpPr>
            <p:nvPr/>
          </p:nvSpPr>
          <p:spPr bwMode="auto">
            <a:xfrm>
              <a:off x="11188700" y="3097213"/>
              <a:ext cx="838200" cy="342900"/>
            </a:xfrm>
            <a:custGeom>
              <a:avLst/>
              <a:gdLst>
                <a:gd name="T0" fmla="*/ 12 w 528"/>
                <a:gd name="T1" fmla="*/ 12 h 216"/>
                <a:gd name="T2" fmla="*/ 24 w 528"/>
                <a:gd name="T3" fmla="*/ 12 h 216"/>
                <a:gd name="T4" fmla="*/ 36 w 528"/>
                <a:gd name="T5" fmla="*/ 24 h 216"/>
                <a:gd name="T6" fmla="*/ 48 w 528"/>
                <a:gd name="T7" fmla="*/ 36 h 216"/>
                <a:gd name="T8" fmla="*/ 60 w 528"/>
                <a:gd name="T9" fmla="*/ 66 h 216"/>
                <a:gd name="T10" fmla="*/ 78 w 528"/>
                <a:gd name="T11" fmla="*/ 48 h 216"/>
                <a:gd name="T12" fmla="*/ 84 w 528"/>
                <a:gd name="T13" fmla="*/ 6 h 216"/>
                <a:gd name="T14" fmla="*/ 96 w 528"/>
                <a:gd name="T15" fmla="*/ 6 h 216"/>
                <a:gd name="T16" fmla="*/ 108 w 528"/>
                <a:gd name="T17" fmla="*/ 18 h 216"/>
                <a:gd name="T18" fmla="*/ 126 w 528"/>
                <a:gd name="T19" fmla="*/ 24 h 216"/>
                <a:gd name="T20" fmla="*/ 132 w 528"/>
                <a:gd name="T21" fmla="*/ 60 h 216"/>
                <a:gd name="T22" fmla="*/ 150 w 528"/>
                <a:gd name="T23" fmla="*/ 72 h 216"/>
                <a:gd name="T24" fmla="*/ 162 w 528"/>
                <a:gd name="T25" fmla="*/ 54 h 216"/>
                <a:gd name="T26" fmla="*/ 174 w 528"/>
                <a:gd name="T27" fmla="*/ 36 h 216"/>
                <a:gd name="T28" fmla="*/ 186 w 528"/>
                <a:gd name="T29" fmla="*/ 42 h 216"/>
                <a:gd name="T30" fmla="*/ 198 w 528"/>
                <a:gd name="T31" fmla="*/ 72 h 216"/>
                <a:gd name="T32" fmla="*/ 204 w 528"/>
                <a:gd name="T33" fmla="*/ 108 h 216"/>
                <a:gd name="T34" fmla="*/ 222 w 528"/>
                <a:gd name="T35" fmla="*/ 126 h 216"/>
                <a:gd name="T36" fmla="*/ 228 w 528"/>
                <a:gd name="T37" fmla="*/ 126 h 216"/>
                <a:gd name="T38" fmla="*/ 240 w 528"/>
                <a:gd name="T39" fmla="*/ 132 h 216"/>
                <a:gd name="T40" fmla="*/ 264 w 528"/>
                <a:gd name="T41" fmla="*/ 126 h 216"/>
                <a:gd name="T42" fmla="*/ 276 w 528"/>
                <a:gd name="T43" fmla="*/ 102 h 216"/>
                <a:gd name="T44" fmla="*/ 282 w 528"/>
                <a:gd name="T45" fmla="*/ 108 h 216"/>
                <a:gd name="T46" fmla="*/ 300 w 528"/>
                <a:gd name="T47" fmla="*/ 120 h 216"/>
                <a:gd name="T48" fmla="*/ 312 w 528"/>
                <a:gd name="T49" fmla="*/ 126 h 216"/>
                <a:gd name="T50" fmla="*/ 330 w 528"/>
                <a:gd name="T51" fmla="*/ 156 h 216"/>
                <a:gd name="T52" fmla="*/ 336 w 528"/>
                <a:gd name="T53" fmla="*/ 186 h 216"/>
                <a:gd name="T54" fmla="*/ 348 w 528"/>
                <a:gd name="T55" fmla="*/ 204 h 216"/>
                <a:gd name="T56" fmla="*/ 360 w 528"/>
                <a:gd name="T57" fmla="*/ 210 h 216"/>
                <a:gd name="T58" fmla="*/ 366 w 528"/>
                <a:gd name="T59" fmla="*/ 186 h 216"/>
                <a:gd name="T60" fmla="*/ 378 w 528"/>
                <a:gd name="T61" fmla="*/ 162 h 216"/>
                <a:gd name="T62" fmla="*/ 390 w 528"/>
                <a:gd name="T63" fmla="*/ 156 h 216"/>
                <a:gd name="T64" fmla="*/ 414 w 528"/>
                <a:gd name="T65" fmla="*/ 168 h 216"/>
                <a:gd name="T66" fmla="*/ 420 w 528"/>
                <a:gd name="T67" fmla="*/ 150 h 216"/>
                <a:gd name="T68" fmla="*/ 426 w 528"/>
                <a:gd name="T69" fmla="*/ 150 h 216"/>
                <a:gd name="T70" fmla="*/ 444 w 528"/>
                <a:gd name="T71" fmla="*/ 138 h 216"/>
                <a:gd name="T72" fmla="*/ 456 w 528"/>
                <a:gd name="T73" fmla="*/ 132 h 216"/>
                <a:gd name="T74" fmla="*/ 468 w 528"/>
                <a:gd name="T75" fmla="*/ 144 h 216"/>
                <a:gd name="T76" fmla="*/ 480 w 528"/>
                <a:gd name="T77" fmla="*/ 138 h 216"/>
                <a:gd name="T78" fmla="*/ 492 w 528"/>
                <a:gd name="T79" fmla="*/ 138 h 216"/>
                <a:gd name="T80" fmla="*/ 504 w 528"/>
                <a:gd name="T81" fmla="*/ 156 h 216"/>
                <a:gd name="T82" fmla="*/ 522 w 528"/>
                <a:gd name="T83" fmla="*/ 16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8" h="216">
                  <a:moveTo>
                    <a:pt x="0" y="12"/>
                  </a:moveTo>
                  <a:lnTo>
                    <a:pt x="6" y="6"/>
                  </a:lnTo>
                  <a:lnTo>
                    <a:pt x="12" y="12"/>
                  </a:lnTo>
                  <a:lnTo>
                    <a:pt x="12" y="18"/>
                  </a:lnTo>
                  <a:lnTo>
                    <a:pt x="24" y="18"/>
                  </a:lnTo>
                  <a:lnTo>
                    <a:pt x="24" y="12"/>
                  </a:lnTo>
                  <a:lnTo>
                    <a:pt x="30" y="12"/>
                  </a:lnTo>
                  <a:lnTo>
                    <a:pt x="36" y="18"/>
                  </a:lnTo>
                  <a:lnTo>
                    <a:pt x="36" y="24"/>
                  </a:lnTo>
                  <a:lnTo>
                    <a:pt x="42" y="30"/>
                  </a:lnTo>
                  <a:lnTo>
                    <a:pt x="48" y="24"/>
                  </a:lnTo>
                  <a:lnTo>
                    <a:pt x="48" y="36"/>
                  </a:lnTo>
                  <a:lnTo>
                    <a:pt x="54" y="48"/>
                  </a:lnTo>
                  <a:lnTo>
                    <a:pt x="54" y="66"/>
                  </a:lnTo>
                  <a:lnTo>
                    <a:pt x="60" y="66"/>
                  </a:lnTo>
                  <a:lnTo>
                    <a:pt x="66" y="60"/>
                  </a:lnTo>
                  <a:lnTo>
                    <a:pt x="72" y="54"/>
                  </a:lnTo>
                  <a:lnTo>
                    <a:pt x="78" y="48"/>
                  </a:lnTo>
                  <a:lnTo>
                    <a:pt x="78" y="36"/>
                  </a:lnTo>
                  <a:lnTo>
                    <a:pt x="84" y="24"/>
                  </a:lnTo>
                  <a:lnTo>
                    <a:pt x="84" y="6"/>
                  </a:lnTo>
                  <a:lnTo>
                    <a:pt x="96" y="6"/>
                  </a:lnTo>
                  <a:lnTo>
                    <a:pt x="90" y="6"/>
                  </a:lnTo>
                  <a:lnTo>
                    <a:pt x="96" y="6"/>
                  </a:lnTo>
                  <a:lnTo>
                    <a:pt x="102" y="0"/>
                  </a:lnTo>
                  <a:lnTo>
                    <a:pt x="108" y="6"/>
                  </a:lnTo>
                  <a:lnTo>
                    <a:pt x="108" y="18"/>
                  </a:lnTo>
                  <a:lnTo>
                    <a:pt x="114" y="24"/>
                  </a:lnTo>
                  <a:lnTo>
                    <a:pt x="120" y="18"/>
                  </a:lnTo>
                  <a:lnTo>
                    <a:pt x="126" y="24"/>
                  </a:lnTo>
                  <a:lnTo>
                    <a:pt x="126" y="42"/>
                  </a:lnTo>
                  <a:lnTo>
                    <a:pt x="132" y="48"/>
                  </a:lnTo>
                  <a:lnTo>
                    <a:pt x="132" y="60"/>
                  </a:lnTo>
                  <a:lnTo>
                    <a:pt x="138" y="66"/>
                  </a:lnTo>
                  <a:lnTo>
                    <a:pt x="144" y="66"/>
                  </a:lnTo>
                  <a:lnTo>
                    <a:pt x="150" y="72"/>
                  </a:lnTo>
                  <a:lnTo>
                    <a:pt x="156" y="66"/>
                  </a:lnTo>
                  <a:lnTo>
                    <a:pt x="156" y="60"/>
                  </a:lnTo>
                  <a:lnTo>
                    <a:pt x="162" y="54"/>
                  </a:lnTo>
                  <a:lnTo>
                    <a:pt x="168" y="48"/>
                  </a:lnTo>
                  <a:lnTo>
                    <a:pt x="174" y="42"/>
                  </a:lnTo>
                  <a:lnTo>
                    <a:pt x="174" y="36"/>
                  </a:lnTo>
                  <a:lnTo>
                    <a:pt x="180" y="30"/>
                  </a:lnTo>
                  <a:lnTo>
                    <a:pt x="180" y="36"/>
                  </a:lnTo>
                  <a:lnTo>
                    <a:pt x="186" y="42"/>
                  </a:lnTo>
                  <a:lnTo>
                    <a:pt x="186" y="66"/>
                  </a:lnTo>
                  <a:lnTo>
                    <a:pt x="192" y="66"/>
                  </a:lnTo>
                  <a:lnTo>
                    <a:pt x="198" y="72"/>
                  </a:lnTo>
                  <a:lnTo>
                    <a:pt x="198" y="84"/>
                  </a:lnTo>
                  <a:lnTo>
                    <a:pt x="204" y="96"/>
                  </a:lnTo>
                  <a:lnTo>
                    <a:pt x="204" y="108"/>
                  </a:lnTo>
                  <a:lnTo>
                    <a:pt x="210" y="114"/>
                  </a:lnTo>
                  <a:lnTo>
                    <a:pt x="216" y="120"/>
                  </a:lnTo>
                  <a:lnTo>
                    <a:pt x="222" y="126"/>
                  </a:lnTo>
                  <a:lnTo>
                    <a:pt x="222" y="138"/>
                  </a:lnTo>
                  <a:lnTo>
                    <a:pt x="228" y="132"/>
                  </a:lnTo>
                  <a:lnTo>
                    <a:pt x="228" y="126"/>
                  </a:lnTo>
                  <a:lnTo>
                    <a:pt x="234" y="120"/>
                  </a:lnTo>
                  <a:lnTo>
                    <a:pt x="246" y="132"/>
                  </a:lnTo>
                  <a:lnTo>
                    <a:pt x="240" y="132"/>
                  </a:lnTo>
                  <a:lnTo>
                    <a:pt x="246" y="120"/>
                  </a:lnTo>
                  <a:lnTo>
                    <a:pt x="252" y="114"/>
                  </a:lnTo>
                  <a:lnTo>
                    <a:pt x="264" y="126"/>
                  </a:lnTo>
                  <a:lnTo>
                    <a:pt x="258" y="126"/>
                  </a:lnTo>
                  <a:lnTo>
                    <a:pt x="264" y="114"/>
                  </a:lnTo>
                  <a:lnTo>
                    <a:pt x="276" y="102"/>
                  </a:lnTo>
                  <a:lnTo>
                    <a:pt x="270" y="102"/>
                  </a:lnTo>
                  <a:lnTo>
                    <a:pt x="276" y="114"/>
                  </a:lnTo>
                  <a:lnTo>
                    <a:pt x="282" y="108"/>
                  </a:lnTo>
                  <a:lnTo>
                    <a:pt x="288" y="108"/>
                  </a:lnTo>
                  <a:lnTo>
                    <a:pt x="294" y="114"/>
                  </a:lnTo>
                  <a:lnTo>
                    <a:pt x="300" y="120"/>
                  </a:lnTo>
                  <a:lnTo>
                    <a:pt x="300" y="126"/>
                  </a:lnTo>
                  <a:lnTo>
                    <a:pt x="306" y="120"/>
                  </a:lnTo>
                  <a:lnTo>
                    <a:pt x="312" y="126"/>
                  </a:lnTo>
                  <a:lnTo>
                    <a:pt x="312" y="138"/>
                  </a:lnTo>
                  <a:lnTo>
                    <a:pt x="318" y="144"/>
                  </a:lnTo>
                  <a:lnTo>
                    <a:pt x="330" y="156"/>
                  </a:lnTo>
                  <a:lnTo>
                    <a:pt x="330" y="162"/>
                  </a:lnTo>
                  <a:lnTo>
                    <a:pt x="336" y="174"/>
                  </a:lnTo>
                  <a:lnTo>
                    <a:pt x="336" y="186"/>
                  </a:lnTo>
                  <a:lnTo>
                    <a:pt x="342" y="186"/>
                  </a:lnTo>
                  <a:lnTo>
                    <a:pt x="348" y="192"/>
                  </a:lnTo>
                  <a:lnTo>
                    <a:pt x="348" y="204"/>
                  </a:lnTo>
                  <a:lnTo>
                    <a:pt x="354" y="210"/>
                  </a:lnTo>
                  <a:lnTo>
                    <a:pt x="354" y="216"/>
                  </a:lnTo>
                  <a:lnTo>
                    <a:pt x="360" y="210"/>
                  </a:lnTo>
                  <a:lnTo>
                    <a:pt x="360" y="198"/>
                  </a:lnTo>
                  <a:lnTo>
                    <a:pt x="372" y="186"/>
                  </a:lnTo>
                  <a:lnTo>
                    <a:pt x="366" y="186"/>
                  </a:lnTo>
                  <a:lnTo>
                    <a:pt x="372" y="186"/>
                  </a:lnTo>
                  <a:lnTo>
                    <a:pt x="378" y="180"/>
                  </a:lnTo>
                  <a:lnTo>
                    <a:pt x="378" y="162"/>
                  </a:lnTo>
                  <a:lnTo>
                    <a:pt x="390" y="162"/>
                  </a:lnTo>
                  <a:lnTo>
                    <a:pt x="384" y="162"/>
                  </a:lnTo>
                  <a:lnTo>
                    <a:pt x="390" y="156"/>
                  </a:lnTo>
                  <a:lnTo>
                    <a:pt x="396" y="150"/>
                  </a:lnTo>
                  <a:lnTo>
                    <a:pt x="402" y="150"/>
                  </a:lnTo>
                  <a:lnTo>
                    <a:pt x="414" y="168"/>
                  </a:lnTo>
                  <a:lnTo>
                    <a:pt x="408" y="168"/>
                  </a:lnTo>
                  <a:lnTo>
                    <a:pt x="414" y="156"/>
                  </a:lnTo>
                  <a:lnTo>
                    <a:pt x="420" y="150"/>
                  </a:lnTo>
                  <a:lnTo>
                    <a:pt x="420" y="144"/>
                  </a:lnTo>
                  <a:lnTo>
                    <a:pt x="420" y="150"/>
                  </a:lnTo>
                  <a:lnTo>
                    <a:pt x="426" y="150"/>
                  </a:lnTo>
                  <a:lnTo>
                    <a:pt x="432" y="144"/>
                  </a:lnTo>
                  <a:lnTo>
                    <a:pt x="438" y="138"/>
                  </a:lnTo>
                  <a:lnTo>
                    <a:pt x="444" y="138"/>
                  </a:lnTo>
                  <a:lnTo>
                    <a:pt x="450" y="144"/>
                  </a:lnTo>
                  <a:lnTo>
                    <a:pt x="450" y="138"/>
                  </a:lnTo>
                  <a:lnTo>
                    <a:pt x="456" y="132"/>
                  </a:lnTo>
                  <a:lnTo>
                    <a:pt x="456" y="126"/>
                  </a:lnTo>
                  <a:lnTo>
                    <a:pt x="456" y="132"/>
                  </a:lnTo>
                  <a:lnTo>
                    <a:pt x="468" y="144"/>
                  </a:lnTo>
                  <a:lnTo>
                    <a:pt x="462" y="144"/>
                  </a:lnTo>
                  <a:lnTo>
                    <a:pt x="468" y="138"/>
                  </a:lnTo>
                  <a:lnTo>
                    <a:pt x="480" y="138"/>
                  </a:lnTo>
                  <a:lnTo>
                    <a:pt x="480" y="150"/>
                  </a:lnTo>
                  <a:lnTo>
                    <a:pt x="492" y="150"/>
                  </a:lnTo>
                  <a:lnTo>
                    <a:pt x="492" y="138"/>
                  </a:lnTo>
                  <a:lnTo>
                    <a:pt x="498" y="144"/>
                  </a:lnTo>
                  <a:lnTo>
                    <a:pt x="498" y="156"/>
                  </a:lnTo>
                  <a:lnTo>
                    <a:pt x="504" y="156"/>
                  </a:lnTo>
                  <a:lnTo>
                    <a:pt x="510" y="150"/>
                  </a:lnTo>
                  <a:lnTo>
                    <a:pt x="516" y="156"/>
                  </a:lnTo>
                  <a:lnTo>
                    <a:pt x="522" y="162"/>
                  </a:lnTo>
                  <a:lnTo>
                    <a:pt x="522" y="168"/>
                  </a:lnTo>
                  <a:lnTo>
                    <a:pt x="528" y="162"/>
                  </a:lnTo>
                </a:path>
              </a:pathLst>
            </a:custGeom>
            <a:grpFill/>
            <a:ln w="28575">
              <a:solidFill>
                <a:schemeClr val="tx2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785" name="Freeform 702"/>
            <p:cNvSpPr>
              <a:spLocks/>
            </p:cNvSpPr>
            <p:nvPr/>
          </p:nvSpPr>
          <p:spPr bwMode="auto">
            <a:xfrm>
              <a:off x="12026900" y="3354388"/>
              <a:ext cx="180975" cy="171450"/>
            </a:xfrm>
            <a:custGeom>
              <a:avLst/>
              <a:gdLst>
                <a:gd name="T0" fmla="*/ 0 w 114"/>
                <a:gd name="T1" fmla="*/ 0 h 108"/>
                <a:gd name="T2" fmla="*/ 6 w 114"/>
                <a:gd name="T3" fmla="*/ 6 h 108"/>
                <a:gd name="T4" fmla="*/ 6 w 114"/>
                <a:gd name="T5" fmla="*/ 30 h 108"/>
                <a:gd name="T6" fmla="*/ 12 w 114"/>
                <a:gd name="T7" fmla="*/ 42 h 108"/>
                <a:gd name="T8" fmla="*/ 12 w 114"/>
                <a:gd name="T9" fmla="*/ 48 h 108"/>
                <a:gd name="T10" fmla="*/ 24 w 114"/>
                <a:gd name="T11" fmla="*/ 60 h 108"/>
                <a:gd name="T12" fmla="*/ 24 w 114"/>
                <a:gd name="T13" fmla="*/ 72 h 108"/>
                <a:gd name="T14" fmla="*/ 30 w 114"/>
                <a:gd name="T15" fmla="*/ 78 h 108"/>
                <a:gd name="T16" fmla="*/ 30 w 114"/>
                <a:gd name="T17" fmla="*/ 90 h 108"/>
                <a:gd name="T18" fmla="*/ 36 w 114"/>
                <a:gd name="T19" fmla="*/ 84 h 108"/>
                <a:gd name="T20" fmla="*/ 42 w 114"/>
                <a:gd name="T21" fmla="*/ 90 h 108"/>
                <a:gd name="T22" fmla="*/ 42 w 114"/>
                <a:gd name="T23" fmla="*/ 96 h 108"/>
                <a:gd name="T24" fmla="*/ 48 w 114"/>
                <a:gd name="T25" fmla="*/ 108 h 108"/>
                <a:gd name="T26" fmla="*/ 54 w 114"/>
                <a:gd name="T27" fmla="*/ 108 h 108"/>
                <a:gd name="T28" fmla="*/ 60 w 114"/>
                <a:gd name="T29" fmla="*/ 102 h 108"/>
                <a:gd name="T30" fmla="*/ 66 w 114"/>
                <a:gd name="T31" fmla="*/ 108 h 108"/>
                <a:gd name="T32" fmla="*/ 72 w 114"/>
                <a:gd name="T33" fmla="*/ 102 h 108"/>
                <a:gd name="T34" fmla="*/ 72 w 114"/>
                <a:gd name="T35" fmla="*/ 90 h 108"/>
                <a:gd name="T36" fmla="*/ 78 w 114"/>
                <a:gd name="T37" fmla="*/ 72 h 108"/>
                <a:gd name="T38" fmla="*/ 78 w 114"/>
                <a:gd name="T39" fmla="*/ 60 h 108"/>
                <a:gd name="T40" fmla="*/ 84 w 114"/>
                <a:gd name="T41" fmla="*/ 60 h 108"/>
                <a:gd name="T42" fmla="*/ 90 w 114"/>
                <a:gd name="T43" fmla="*/ 54 h 108"/>
                <a:gd name="T44" fmla="*/ 90 w 114"/>
                <a:gd name="T45" fmla="*/ 48 h 108"/>
                <a:gd name="T46" fmla="*/ 102 w 114"/>
                <a:gd name="T47" fmla="*/ 36 h 108"/>
                <a:gd name="T48" fmla="*/ 96 w 114"/>
                <a:gd name="T49" fmla="*/ 36 h 108"/>
                <a:gd name="T50" fmla="*/ 102 w 114"/>
                <a:gd name="T51" fmla="*/ 48 h 108"/>
                <a:gd name="T52" fmla="*/ 108 w 114"/>
                <a:gd name="T53" fmla="*/ 54 h 108"/>
                <a:gd name="T54" fmla="*/ 114 w 114"/>
                <a:gd name="T55" fmla="*/ 4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4" h="108">
                  <a:moveTo>
                    <a:pt x="0" y="0"/>
                  </a:moveTo>
                  <a:lnTo>
                    <a:pt x="6" y="6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12" y="48"/>
                  </a:lnTo>
                  <a:lnTo>
                    <a:pt x="24" y="60"/>
                  </a:lnTo>
                  <a:lnTo>
                    <a:pt x="24" y="72"/>
                  </a:lnTo>
                  <a:lnTo>
                    <a:pt x="30" y="78"/>
                  </a:lnTo>
                  <a:lnTo>
                    <a:pt x="30" y="90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2" y="96"/>
                  </a:lnTo>
                  <a:lnTo>
                    <a:pt x="48" y="108"/>
                  </a:lnTo>
                  <a:lnTo>
                    <a:pt x="54" y="108"/>
                  </a:lnTo>
                  <a:lnTo>
                    <a:pt x="60" y="102"/>
                  </a:lnTo>
                  <a:lnTo>
                    <a:pt x="66" y="108"/>
                  </a:lnTo>
                  <a:lnTo>
                    <a:pt x="72" y="102"/>
                  </a:lnTo>
                  <a:lnTo>
                    <a:pt x="72" y="90"/>
                  </a:lnTo>
                  <a:lnTo>
                    <a:pt x="78" y="72"/>
                  </a:lnTo>
                  <a:lnTo>
                    <a:pt x="78" y="60"/>
                  </a:lnTo>
                  <a:lnTo>
                    <a:pt x="84" y="60"/>
                  </a:lnTo>
                  <a:lnTo>
                    <a:pt x="90" y="54"/>
                  </a:lnTo>
                  <a:lnTo>
                    <a:pt x="90" y="48"/>
                  </a:lnTo>
                  <a:lnTo>
                    <a:pt x="102" y="36"/>
                  </a:lnTo>
                  <a:lnTo>
                    <a:pt x="96" y="36"/>
                  </a:lnTo>
                  <a:lnTo>
                    <a:pt x="102" y="48"/>
                  </a:lnTo>
                  <a:lnTo>
                    <a:pt x="108" y="54"/>
                  </a:lnTo>
                  <a:lnTo>
                    <a:pt x="114" y="48"/>
                  </a:lnTo>
                </a:path>
              </a:pathLst>
            </a:custGeom>
            <a:grpFill/>
            <a:ln w="28575">
              <a:solidFill>
                <a:schemeClr val="tx2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</p:grpSp>
      <p:grpSp>
        <p:nvGrpSpPr>
          <p:cNvPr id="2666" name="그룹 2665"/>
          <p:cNvGrpSpPr/>
          <p:nvPr/>
        </p:nvGrpSpPr>
        <p:grpSpPr>
          <a:xfrm>
            <a:off x="6481667" y="2412781"/>
            <a:ext cx="2880000" cy="936000"/>
            <a:chOff x="5760000" y="2628000"/>
            <a:chExt cx="2880000" cy="936000"/>
          </a:xfrm>
        </p:grpSpPr>
        <p:sp>
          <p:nvSpPr>
            <p:cNvPr id="786" name="자유형 785"/>
            <p:cNvSpPr/>
            <p:nvPr/>
          </p:nvSpPr>
          <p:spPr>
            <a:xfrm>
              <a:off x="6660000" y="2628000"/>
              <a:ext cx="360000" cy="936000"/>
            </a:xfrm>
            <a:custGeom>
              <a:avLst/>
              <a:gdLst>
                <a:gd name="connsiteX0" fmla="*/ 0 w 1714500"/>
                <a:gd name="connsiteY0" fmla="*/ 931069 h 931069"/>
                <a:gd name="connsiteX1" fmla="*/ 859631 w 1714500"/>
                <a:gd name="connsiteY1" fmla="*/ 0 h 931069"/>
                <a:gd name="connsiteX2" fmla="*/ 1714500 w 1714500"/>
                <a:gd name="connsiteY2" fmla="*/ 931069 h 931069"/>
                <a:gd name="connsiteX0" fmla="*/ 0 w 1714500"/>
                <a:gd name="connsiteY0" fmla="*/ 931069 h 931069"/>
                <a:gd name="connsiteX1" fmla="*/ 859631 w 1714500"/>
                <a:gd name="connsiteY1" fmla="*/ 0 h 931069"/>
                <a:gd name="connsiteX2" fmla="*/ 1714500 w 1714500"/>
                <a:gd name="connsiteY2" fmla="*/ 931069 h 931069"/>
                <a:gd name="connsiteX0" fmla="*/ 0 w 1714500"/>
                <a:gd name="connsiteY0" fmla="*/ 931069 h 932262"/>
                <a:gd name="connsiteX1" fmla="*/ 859631 w 1714500"/>
                <a:gd name="connsiteY1" fmla="*/ 0 h 932262"/>
                <a:gd name="connsiteX2" fmla="*/ 1714500 w 1714500"/>
                <a:gd name="connsiteY2" fmla="*/ 931069 h 932262"/>
                <a:gd name="connsiteX0" fmla="*/ 0 w 1714500"/>
                <a:gd name="connsiteY0" fmla="*/ 931069 h 932262"/>
                <a:gd name="connsiteX1" fmla="*/ 859631 w 1714500"/>
                <a:gd name="connsiteY1" fmla="*/ 0 h 932262"/>
                <a:gd name="connsiteX2" fmla="*/ 1714500 w 1714500"/>
                <a:gd name="connsiteY2" fmla="*/ 931069 h 932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4500" h="932262">
                  <a:moveTo>
                    <a:pt x="0" y="931069"/>
                  </a:moveTo>
                  <a:cubicBezTo>
                    <a:pt x="572722" y="927499"/>
                    <a:pt x="573881" y="0"/>
                    <a:pt x="859631" y="0"/>
                  </a:cubicBezTo>
                  <a:cubicBezTo>
                    <a:pt x="1145381" y="0"/>
                    <a:pt x="1146580" y="932262"/>
                    <a:pt x="1714500" y="931069"/>
                  </a:cubicBezTo>
                </a:path>
              </a:pathLst>
            </a:cu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Malgun Gothic" panose="020B0503020000020004" pitchFamily="34" charset="-127"/>
              </a:endParaRPr>
            </a:p>
          </p:txBody>
        </p:sp>
        <p:cxnSp>
          <p:nvCxnSpPr>
            <p:cNvPr id="2665" name="직선 연결선 2664"/>
            <p:cNvCxnSpPr/>
            <p:nvPr/>
          </p:nvCxnSpPr>
          <p:spPr>
            <a:xfrm>
              <a:off x="5760000" y="3564000"/>
              <a:ext cx="90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직선 연결선 788"/>
            <p:cNvCxnSpPr/>
            <p:nvPr/>
          </p:nvCxnSpPr>
          <p:spPr>
            <a:xfrm>
              <a:off x="7020000" y="3564000"/>
              <a:ext cx="162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1" name="그룹 790"/>
          <p:cNvGrpSpPr/>
          <p:nvPr/>
        </p:nvGrpSpPr>
        <p:grpSpPr>
          <a:xfrm>
            <a:off x="6481667" y="4212782"/>
            <a:ext cx="2880000" cy="936000"/>
            <a:chOff x="6012000" y="2628000"/>
            <a:chExt cx="2880000" cy="936000"/>
          </a:xfrm>
        </p:grpSpPr>
        <p:sp>
          <p:nvSpPr>
            <p:cNvPr id="792" name="자유형 791"/>
            <p:cNvSpPr/>
            <p:nvPr/>
          </p:nvSpPr>
          <p:spPr>
            <a:xfrm>
              <a:off x="6660000" y="2628000"/>
              <a:ext cx="360000" cy="936000"/>
            </a:xfrm>
            <a:custGeom>
              <a:avLst/>
              <a:gdLst>
                <a:gd name="connsiteX0" fmla="*/ 0 w 1714500"/>
                <a:gd name="connsiteY0" fmla="*/ 931069 h 931069"/>
                <a:gd name="connsiteX1" fmla="*/ 859631 w 1714500"/>
                <a:gd name="connsiteY1" fmla="*/ 0 h 931069"/>
                <a:gd name="connsiteX2" fmla="*/ 1714500 w 1714500"/>
                <a:gd name="connsiteY2" fmla="*/ 931069 h 931069"/>
                <a:gd name="connsiteX0" fmla="*/ 0 w 1714500"/>
                <a:gd name="connsiteY0" fmla="*/ 931069 h 931069"/>
                <a:gd name="connsiteX1" fmla="*/ 859631 w 1714500"/>
                <a:gd name="connsiteY1" fmla="*/ 0 h 931069"/>
                <a:gd name="connsiteX2" fmla="*/ 1714500 w 1714500"/>
                <a:gd name="connsiteY2" fmla="*/ 931069 h 931069"/>
                <a:gd name="connsiteX0" fmla="*/ 0 w 1714500"/>
                <a:gd name="connsiteY0" fmla="*/ 931069 h 932262"/>
                <a:gd name="connsiteX1" fmla="*/ 859631 w 1714500"/>
                <a:gd name="connsiteY1" fmla="*/ 0 h 932262"/>
                <a:gd name="connsiteX2" fmla="*/ 1714500 w 1714500"/>
                <a:gd name="connsiteY2" fmla="*/ 931069 h 932262"/>
                <a:gd name="connsiteX0" fmla="*/ 0 w 1714500"/>
                <a:gd name="connsiteY0" fmla="*/ 931069 h 932262"/>
                <a:gd name="connsiteX1" fmla="*/ 859631 w 1714500"/>
                <a:gd name="connsiteY1" fmla="*/ 0 h 932262"/>
                <a:gd name="connsiteX2" fmla="*/ 1714500 w 1714500"/>
                <a:gd name="connsiteY2" fmla="*/ 931069 h 932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4500" h="932262">
                  <a:moveTo>
                    <a:pt x="0" y="931069"/>
                  </a:moveTo>
                  <a:cubicBezTo>
                    <a:pt x="572722" y="927499"/>
                    <a:pt x="573881" y="0"/>
                    <a:pt x="859631" y="0"/>
                  </a:cubicBezTo>
                  <a:cubicBezTo>
                    <a:pt x="1145381" y="0"/>
                    <a:pt x="1146580" y="932262"/>
                    <a:pt x="1714500" y="931069"/>
                  </a:cubicBezTo>
                </a:path>
              </a:pathLst>
            </a:cu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Malgun Gothic" panose="020B0503020000020004" pitchFamily="34" charset="-127"/>
              </a:endParaRPr>
            </a:p>
          </p:txBody>
        </p:sp>
        <p:cxnSp>
          <p:nvCxnSpPr>
            <p:cNvPr id="793" name="직선 연결선 792"/>
            <p:cNvCxnSpPr/>
            <p:nvPr/>
          </p:nvCxnSpPr>
          <p:spPr>
            <a:xfrm>
              <a:off x="6012000" y="3564000"/>
              <a:ext cx="648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직선 연결선 793"/>
            <p:cNvCxnSpPr/>
            <p:nvPr/>
          </p:nvCxnSpPr>
          <p:spPr>
            <a:xfrm>
              <a:off x="7020000" y="3564000"/>
              <a:ext cx="1872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5" name="그룹 794"/>
          <p:cNvGrpSpPr/>
          <p:nvPr/>
        </p:nvGrpSpPr>
        <p:grpSpPr>
          <a:xfrm>
            <a:off x="6481667" y="6012781"/>
            <a:ext cx="2880000" cy="936000"/>
            <a:chOff x="5976000" y="2628000"/>
            <a:chExt cx="2880000" cy="936000"/>
          </a:xfrm>
        </p:grpSpPr>
        <p:sp>
          <p:nvSpPr>
            <p:cNvPr id="796" name="자유형 795"/>
            <p:cNvSpPr/>
            <p:nvPr/>
          </p:nvSpPr>
          <p:spPr>
            <a:xfrm>
              <a:off x="6660000" y="2628000"/>
              <a:ext cx="360000" cy="936000"/>
            </a:xfrm>
            <a:custGeom>
              <a:avLst/>
              <a:gdLst>
                <a:gd name="connsiteX0" fmla="*/ 0 w 1714500"/>
                <a:gd name="connsiteY0" fmla="*/ 931069 h 931069"/>
                <a:gd name="connsiteX1" fmla="*/ 859631 w 1714500"/>
                <a:gd name="connsiteY1" fmla="*/ 0 h 931069"/>
                <a:gd name="connsiteX2" fmla="*/ 1714500 w 1714500"/>
                <a:gd name="connsiteY2" fmla="*/ 931069 h 931069"/>
                <a:gd name="connsiteX0" fmla="*/ 0 w 1714500"/>
                <a:gd name="connsiteY0" fmla="*/ 931069 h 931069"/>
                <a:gd name="connsiteX1" fmla="*/ 859631 w 1714500"/>
                <a:gd name="connsiteY1" fmla="*/ 0 h 931069"/>
                <a:gd name="connsiteX2" fmla="*/ 1714500 w 1714500"/>
                <a:gd name="connsiteY2" fmla="*/ 931069 h 931069"/>
                <a:gd name="connsiteX0" fmla="*/ 0 w 1714500"/>
                <a:gd name="connsiteY0" fmla="*/ 931069 h 932262"/>
                <a:gd name="connsiteX1" fmla="*/ 859631 w 1714500"/>
                <a:gd name="connsiteY1" fmla="*/ 0 h 932262"/>
                <a:gd name="connsiteX2" fmla="*/ 1714500 w 1714500"/>
                <a:gd name="connsiteY2" fmla="*/ 931069 h 932262"/>
                <a:gd name="connsiteX0" fmla="*/ 0 w 1714500"/>
                <a:gd name="connsiteY0" fmla="*/ 931069 h 932262"/>
                <a:gd name="connsiteX1" fmla="*/ 859631 w 1714500"/>
                <a:gd name="connsiteY1" fmla="*/ 0 h 932262"/>
                <a:gd name="connsiteX2" fmla="*/ 1714500 w 1714500"/>
                <a:gd name="connsiteY2" fmla="*/ 931069 h 932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4500" h="932262">
                  <a:moveTo>
                    <a:pt x="0" y="931069"/>
                  </a:moveTo>
                  <a:cubicBezTo>
                    <a:pt x="572722" y="927499"/>
                    <a:pt x="573881" y="0"/>
                    <a:pt x="859631" y="0"/>
                  </a:cubicBezTo>
                  <a:cubicBezTo>
                    <a:pt x="1145381" y="0"/>
                    <a:pt x="1146580" y="932262"/>
                    <a:pt x="1714500" y="931069"/>
                  </a:cubicBezTo>
                </a:path>
              </a:pathLst>
            </a:cu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Malgun Gothic" panose="020B0503020000020004" pitchFamily="34" charset="-127"/>
              </a:endParaRPr>
            </a:p>
          </p:txBody>
        </p:sp>
        <p:cxnSp>
          <p:nvCxnSpPr>
            <p:cNvPr id="797" name="직선 연결선 796"/>
            <p:cNvCxnSpPr/>
            <p:nvPr/>
          </p:nvCxnSpPr>
          <p:spPr>
            <a:xfrm>
              <a:off x="5976000" y="3564000"/>
              <a:ext cx="684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직선 연결선 797"/>
            <p:cNvCxnSpPr/>
            <p:nvPr/>
          </p:nvCxnSpPr>
          <p:spPr>
            <a:xfrm>
              <a:off x="7020000" y="3564000"/>
              <a:ext cx="1836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3" name="그룹 802"/>
          <p:cNvGrpSpPr/>
          <p:nvPr/>
        </p:nvGrpSpPr>
        <p:grpSpPr>
          <a:xfrm>
            <a:off x="7490844" y="3241042"/>
            <a:ext cx="144000" cy="396000"/>
            <a:chOff x="10440000" y="3672000"/>
            <a:chExt cx="144000" cy="396000"/>
          </a:xfrm>
        </p:grpSpPr>
        <p:sp>
          <p:nvSpPr>
            <p:cNvPr id="804" name="타원 803"/>
            <p:cNvSpPr/>
            <p:nvPr/>
          </p:nvSpPr>
          <p:spPr>
            <a:xfrm>
              <a:off x="10440000" y="3672000"/>
              <a:ext cx="144000" cy="14400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Malgun Gothic" panose="020B0503020000020004" pitchFamily="34" charset="-127"/>
              </a:endParaRPr>
            </a:p>
          </p:txBody>
        </p:sp>
        <p:cxnSp>
          <p:nvCxnSpPr>
            <p:cNvPr id="805" name="직선 화살표 연결선 804"/>
            <p:cNvCxnSpPr/>
            <p:nvPr/>
          </p:nvCxnSpPr>
          <p:spPr>
            <a:xfrm flipV="1">
              <a:off x="10512000" y="3780000"/>
              <a:ext cx="0" cy="2880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6" name="그룹 805"/>
          <p:cNvGrpSpPr/>
          <p:nvPr/>
        </p:nvGrpSpPr>
        <p:grpSpPr>
          <a:xfrm>
            <a:off x="7237667" y="4788781"/>
            <a:ext cx="144000" cy="396000"/>
            <a:chOff x="10440000" y="3672000"/>
            <a:chExt cx="144000" cy="396000"/>
          </a:xfrm>
        </p:grpSpPr>
        <p:sp>
          <p:nvSpPr>
            <p:cNvPr id="807" name="타원 806"/>
            <p:cNvSpPr/>
            <p:nvPr/>
          </p:nvSpPr>
          <p:spPr>
            <a:xfrm>
              <a:off x="10440000" y="3672000"/>
              <a:ext cx="144000" cy="14400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Malgun Gothic" panose="020B0503020000020004" pitchFamily="34" charset="-127"/>
              </a:endParaRPr>
            </a:p>
          </p:txBody>
        </p:sp>
        <p:cxnSp>
          <p:nvCxnSpPr>
            <p:cNvPr id="808" name="직선 화살표 연결선 807"/>
            <p:cNvCxnSpPr/>
            <p:nvPr/>
          </p:nvCxnSpPr>
          <p:spPr>
            <a:xfrm flipV="1">
              <a:off x="10512000" y="3780000"/>
              <a:ext cx="0" cy="2880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9" name="그룹 808"/>
          <p:cNvGrpSpPr/>
          <p:nvPr/>
        </p:nvGrpSpPr>
        <p:grpSpPr>
          <a:xfrm>
            <a:off x="7274814" y="6877602"/>
            <a:ext cx="144000" cy="396000"/>
            <a:chOff x="10440000" y="3672000"/>
            <a:chExt cx="144000" cy="396000"/>
          </a:xfrm>
        </p:grpSpPr>
        <p:sp>
          <p:nvSpPr>
            <p:cNvPr id="810" name="타원 809"/>
            <p:cNvSpPr/>
            <p:nvPr/>
          </p:nvSpPr>
          <p:spPr>
            <a:xfrm>
              <a:off x="10440000" y="3672000"/>
              <a:ext cx="144000" cy="14400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Malgun Gothic" panose="020B0503020000020004" pitchFamily="34" charset="-127"/>
              </a:endParaRPr>
            </a:p>
          </p:txBody>
        </p:sp>
        <p:cxnSp>
          <p:nvCxnSpPr>
            <p:cNvPr id="811" name="직선 화살표 연결선 810"/>
            <p:cNvCxnSpPr/>
            <p:nvPr/>
          </p:nvCxnSpPr>
          <p:spPr>
            <a:xfrm flipV="1">
              <a:off x="10512000" y="3780000"/>
              <a:ext cx="0" cy="2880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4" name="TextBox 813"/>
          <p:cNvSpPr txBox="1"/>
          <p:nvPr/>
        </p:nvSpPr>
        <p:spPr>
          <a:xfrm>
            <a:off x="7561666" y="7056821"/>
            <a:ext cx="2736000" cy="432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ko-KR" altLang="en-US" sz="2000" dirty="0">
                <a:ea typeface="Malgun Gothic" panose="020B0503020000020004" pitchFamily="34" charset="-127"/>
              </a:rPr>
              <a:t>목표로 하는 </a:t>
            </a:r>
            <a:r>
              <a:rPr lang="ko-KR" altLang="en-US" sz="2400" dirty="0">
                <a:solidFill>
                  <a:srgbClr val="C00000"/>
                </a:solidFill>
                <a:ea typeface="Malgun Gothic" panose="020B0503020000020004" pitchFamily="34" charset="-127"/>
              </a:rPr>
              <a:t>필터 결과</a:t>
            </a:r>
            <a:endParaRPr lang="en-US" altLang="ko-KR" sz="2400" dirty="0">
              <a:solidFill>
                <a:srgbClr val="C00000"/>
              </a:solidFill>
              <a:ea typeface="Malgun Gothic" panose="020B0503020000020004" pitchFamily="34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175999" y="1224001"/>
            <a:ext cx="6336000" cy="432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ko-KR" altLang="en-US" sz="2400" dirty="0">
                <a:ea typeface="Malgun Gothic" panose="020B0503020000020004" pitchFamily="34" charset="-127"/>
              </a:rPr>
              <a:t>필터 결과가 목표와 얼마나 비슷한가 </a:t>
            </a:r>
            <a:r>
              <a:rPr lang="en-US" altLang="ko-KR" sz="2400" dirty="0">
                <a:ea typeface="Malgun Gothic" panose="020B0503020000020004" pitchFamily="34" charset="-127"/>
                <a:sym typeface="Wingdings" pitchFamily="2" charset="2"/>
              </a:rPr>
              <a:t> </a:t>
            </a:r>
            <a:r>
              <a:rPr lang="ko-KR" altLang="en-US" sz="2400" dirty="0">
                <a:ea typeface="Malgun Gothic" panose="020B0503020000020004" pitchFamily="34" charset="-127"/>
                <a:sym typeface="Wingdings" pitchFamily="2" charset="2"/>
              </a:rPr>
              <a:t>적합도</a:t>
            </a:r>
            <a:endParaRPr lang="en-US" altLang="ko-KR" sz="2400" dirty="0"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711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</a:t>
            </a:r>
            <a:r>
              <a:rPr lang="en-US" altLang="ko-KR" dirty="0"/>
              <a:t>1. </a:t>
            </a:r>
            <a:r>
              <a:rPr lang="ko-KR" altLang="en-US" dirty="0"/>
              <a:t>유전자</a:t>
            </a:r>
            <a:r>
              <a:rPr lang="en-US" altLang="ko-KR" dirty="0"/>
              <a:t>, </a:t>
            </a:r>
            <a:r>
              <a:rPr lang="ko-KR" altLang="en-US" dirty="0"/>
              <a:t>교차 및 돌연변이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75242"/>
              </p:ext>
            </p:extLst>
          </p:nvPr>
        </p:nvGraphicFramePr>
        <p:xfrm>
          <a:off x="1008000" y="1872021"/>
          <a:ext cx="4536972" cy="50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1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1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1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1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03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-.4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-.7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1.2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.5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.6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-.1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-.3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70418"/>
              </p:ext>
            </p:extLst>
          </p:nvPr>
        </p:nvGraphicFramePr>
        <p:xfrm>
          <a:off x="1008000" y="2520111"/>
          <a:ext cx="4536972" cy="503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1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1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1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1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03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.1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.2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.4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.5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.3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-.1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.-7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-.8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654282"/>
              </p:ext>
            </p:extLst>
          </p:nvPr>
        </p:nvGraphicFramePr>
        <p:xfrm>
          <a:off x="1008000" y="4248611"/>
          <a:ext cx="4536972" cy="504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1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1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1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1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04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-.4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-.7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1.2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.5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.6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-.1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-.3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756136"/>
              </p:ext>
            </p:extLst>
          </p:nvPr>
        </p:nvGraphicFramePr>
        <p:xfrm>
          <a:off x="1008000" y="4896611"/>
          <a:ext cx="4536972" cy="50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1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1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1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1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03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.1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.2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.4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.5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.3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-.1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.-7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-.8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직사각형 107"/>
          <p:cNvSpPr/>
          <p:nvPr/>
        </p:nvSpPr>
        <p:spPr>
          <a:xfrm>
            <a:off x="1008001" y="1872019"/>
            <a:ext cx="1512000" cy="504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Malgun Gothic" panose="020B0503020000020004" pitchFamily="34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519999" y="2520020"/>
            <a:ext cx="3024000" cy="504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Malgun Gothic" panose="020B0503020000020004" pitchFamily="34" charset="-127"/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1008000" y="4248610"/>
            <a:ext cx="2520001" cy="511200"/>
            <a:chOff x="864000" y="3600000"/>
            <a:chExt cx="2520000" cy="511200"/>
          </a:xfrm>
        </p:grpSpPr>
        <p:cxnSp>
          <p:nvCxnSpPr>
            <p:cNvPr id="111" name="직선 연결선 110"/>
            <p:cNvCxnSpPr/>
            <p:nvPr/>
          </p:nvCxnSpPr>
          <p:spPr>
            <a:xfrm>
              <a:off x="864000" y="3600000"/>
              <a:ext cx="25200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864000" y="4104000"/>
              <a:ext cx="5040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864000" y="3600280"/>
              <a:ext cx="0" cy="504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자유형 121"/>
            <p:cNvSpPr/>
            <p:nvPr/>
          </p:nvSpPr>
          <p:spPr>
            <a:xfrm>
              <a:off x="1368000" y="3600000"/>
              <a:ext cx="2016000" cy="511200"/>
            </a:xfrm>
            <a:custGeom>
              <a:avLst/>
              <a:gdLst>
                <a:gd name="connsiteX0" fmla="*/ 0 w 2019300"/>
                <a:gd name="connsiteY0" fmla="*/ 289719 h 297656"/>
                <a:gd name="connsiteX1" fmla="*/ 576262 w 2019300"/>
                <a:gd name="connsiteY1" fmla="*/ 256381 h 297656"/>
                <a:gd name="connsiteX2" fmla="*/ 1438275 w 2019300"/>
                <a:gd name="connsiteY2" fmla="*/ 42069 h 297656"/>
                <a:gd name="connsiteX3" fmla="*/ 2019300 w 2019300"/>
                <a:gd name="connsiteY3" fmla="*/ 3969 h 29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9300" h="297656">
                  <a:moveTo>
                    <a:pt x="0" y="289719"/>
                  </a:moveTo>
                  <a:cubicBezTo>
                    <a:pt x="168275" y="293687"/>
                    <a:pt x="336550" y="297656"/>
                    <a:pt x="576262" y="256381"/>
                  </a:cubicBezTo>
                  <a:cubicBezTo>
                    <a:pt x="815974" y="215106"/>
                    <a:pt x="1197769" y="84138"/>
                    <a:pt x="1438275" y="42069"/>
                  </a:cubicBezTo>
                  <a:cubicBezTo>
                    <a:pt x="1678781" y="0"/>
                    <a:pt x="1851819" y="4763"/>
                    <a:pt x="2019300" y="3969"/>
                  </a:cubicBezTo>
                </a:path>
              </a:pathLst>
            </a:custGeom>
            <a:ln w="381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Malgun Gothic" panose="020B0503020000020004" pitchFamily="34" charset="-127"/>
              </a:endParaRPr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1512000" y="4889411"/>
            <a:ext cx="4033080" cy="511662"/>
            <a:chOff x="1368000" y="4240800"/>
            <a:chExt cx="4033080" cy="511662"/>
          </a:xfrm>
        </p:grpSpPr>
        <p:cxnSp>
          <p:nvCxnSpPr>
            <p:cNvPr id="118" name="직선 연결선 117"/>
            <p:cNvCxnSpPr/>
            <p:nvPr/>
          </p:nvCxnSpPr>
          <p:spPr>
            <a:xfrm>
              <a:off x="1368000" y="4752462"/>
              <a:ext cx="403308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3384000" y="4248371"/>
              <a:ext cx="2017080" cy="9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5400000" y="4248462"/>
              <a:ext cx="0" cy="504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자유형 123"/>
            <p:cNvSpPr/>
            <p:nvPr/>
          </p:nvSpPr>
          <p:spPr>
            <a:xfrm>
              <a:off x="1368000" y="4240800"/>
              <a:ext cx="2016000" cy="511200"/>
            </a:xfrm>
            <a:custGeom>
              <a:avLst/>
              <a:gdLst>
                <a:gd name="connsiteX0" fmla="*/ 0 w 2019300"/>
                <a:gd name="connsiteY0" fmla="*/ 289719 h 297656"/>
                <a:gd name="connsiteX1" fmla="*/ 576262 w 2019300"/>
                <a:gd name="connsiteY1" fmla="*/ 256381 h 297656"/>
                <a:gd name="connsiteX2" fmla="*/ 1438275 w 2019300"/>
                <a:gd name="connsiteY2" fmla="*/ 42069 h 297656"/>
                <a:gd name="connsiteX3" fmla="*/ 2019300 w 2019300"/>
                <a:gd name="connsiteY3" fmla="*/ 3969 h 29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9300" h="297656">
                  <a:moveTo>
                    <a:pt x="0" y="289719"/>
                  </a:moveTo>
                  <a:cubicBezTo>
                    <a:pt x="168275" y="293687"/>
                    <a:pt x="336550" y="297656"/>
                    <a:pt x="576262" y="256381"/>
                  </a:cubicBezTo>
                  <a:cubicBezTo>
                    <a:pt x="815974" y="215106"/>
                    <a:pt x="1197769" y="84138"/>
                    <a:pt x="1438275" y="42069"/>
                  </a:cubicBezTo>
                  <a:cubicBezTo>
                    <a:pt x="1678781" y="0"/>
                    <a:pt x="1851819" y="4763"/>
                    <a:pt x="2019300" y="3969"/>
                  </a:cubicBezTo>
                </a:path>
              </a:pathLst>
            </a:custGeom>
            <a:ln w="381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Malgun Gothic" panose="020B0503020000020004" pitchFamily="34" charset="-127"/>
              </a:endParaRP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6119999" y="4248610"/>
            <a:ext cx="4392000" cy="1152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ko-KR" altLang="en-US" sz="2800" dirty="0">
                <a:ea typeface="Malgun Gothic" panose="020B0503020000020004" pitchFamily="34" charset="-127"/>
              </a:rPr>
              <a:t>누적 </a:t>
            </a:r>
            <a:r>
              <a:rPr lang="ko-KR" altLang="en-US" sz="2800" dirty="0" err="1">
                <a:ea typeface="Malgun Gothic" panose="020B0503020000020004" pitchFamily="34" charset="-127"/>
              </a:rPr>
              <a:t>가우시안</a:t>
            </a:r>
            <a:r>
              <a:rPr lang="ko-KR" altLang="en-US" sz="2800" dirty="0">
                <a:ea typeface="Malgun Gothic" panose="020B0503020000020004" pitchFamily="34" charset="-127"/>
              </a:rPr>
              <a:t> 교차</a:t>
            </a:r>
            <a:endParaRPr lang="en-US" altLang="ko-KR" sz="2800" dirty="0">
              <a:ea typeface="Malgun Gothic" panose="020B0503020000020004" pitchFamily="34" charset="-127"/>
            </a:endParaRPr>
          </a:p>
          <a:p>
            <a:pPr marL="457200" indent="-457200">
              <a:buFont typeface="Wingdings"/>
              <a:buChar char="à"/>
            </a:pPr>
            <a:r>
              <a:rPr lang="ko-KR" altLang="en-US" sz="2000" dirty="0">
                <a:ea typeface="Malgun Gothic" panose="020B0503020000020004" pitchFamily="34" charset="-127"/>
                <a:sym typeface="Wingdings" pitchFamily="2" charset="2"/>
              </a:rPr>
              <a:t>탐색 공간을 촘촘하게</a:t>
            </a:r>
            <a:endParaRPr lang="en-US" altLang="ko-KR" sz="2000" dirty="0">
              <a:ea typeface="Malgun Gothic" panose="020B0503020000020004" pitchFamily="34" charset="-127"/>
              <a:sym typeface="Wingdings" pitchFamily="2" charset="2"/>
            </a:endParaRPr>
          </a:p>
          <a:p>
            <a:pPr marL="457200" indent="-457200">
              <a:buFont typeface="Wingdings"/>
              <a:buChar char="à"/>
            </a:pPr>
            <a:r>
              <a:rPr lang="ko-KR" altLang="en-US" sz="2000" u="sng" dirty="0">
                <a:ea typeface="Malgun Gothic" panose="020B0503020000020004" pitchFamily="34" charset="-127"/>
              </a:rPr>
              <a:t>어느</a:t>
            </a:r>
            <a:r>
              <a:rPr lang="en-US" altLang="ko-KR" sz="2000" u="sng" dirty="0">
                <a:ea typeface="Malgun Gothic" panose="020B0503020000020004" pitchFamily="34" charset="-127"/>
              </a:rPr>
              <a:t> </a:t>
            </a:r>
            <a:r>
              <a:rPr lang="ko-KR" altLang="en-US" sz="2000" u="sng" dirty="0">
                <a:ea typeface="Malgun Gothic" panose="020B0503020000020004" pitchFamily="34" charset="-127"/>
              </a:rPr>
              <a:t>정도의 값</a:t>
            </a:r>
            <a:r>
              <a:rPr lang="ko-KR" altLang="en-US" sz="2000" dirty="0">
                <a:ea typeface="Malgun Gothic" panose="020B0503020000020004" pitchFamily="34" charset="-127"/>
              </a:rPr>
              <a:t>이 좋은 해의 조건</a:t>
            </a:r>
            <a:endParaRPr lang="en-US" altLang="ko-KR" sz="2000" dirty="0">
              <a:ea typeface="Malgun Gothic" panose="020B0503020000020004" pitchFamily="34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119999" y="1872019"/>
            <a:ext cx="4392000" cy="1152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ko-KR" altLang="en-US" sz="2800" dirty="0">
                <a:ea typeface="Malgun Gothic" panose="020B0503020000020004" pitchFamily="34" charset="-127"/>
              </a:rPr>
              <a:t>교차</a:t>
            </a:r>
            <a:endParaRPr lang="en-US" altLang="ko-KR" sz="2800" dirty="0">
              <a:ea typeface="Malgun Gothic" panose="020B0503020000020004" pitchFamily="34" charset="-127"/>
            </a:endParaRPr>
          </a:p>
          <a:p>
            <a:pPr marL="457200" indent="-457200">
              <a:buFont typeface="Wingdings"/>
              <a:buChar char="à"/>
            </a:pPr>
            <a:r>
              <a:rPr lang="en-US" altLang="ko-KR" sz="2000" dirty="0">
                <a:ea typeface="Malgun Gothic" panose="020B0503020000020004" pitchFamily="34" charset="-127"/>
                <a:sym typeface="Wingdings" pitchFamily="2" charset="2"/>
              </a:rPr>
              <a:t>1</a:t>
            </a:r>
            <a:r>
              <a:rPr lang="ko-KR" altLang="en-US" sz="2000" dirty="0">
                <a:ea typeface="Malgun Gothic" panose="020B0503020000020004" pitchFamily="34" charset="-127"/>
                <a:sym typeface="Wingdings" pitchFamily="2" charset="2"/>
              </a:rPr>
              <a:t>세대 유전자에 존재하는 실수만</a:t>
            </a:r>
          </a:p>
          <a:p>
            <a:pPr marL="457200" indent="-457200">
              <a:buFont typeface="Wingdings"/>
              <a:buChar char="à"/>
            </a:pPr>
            <a:r>
              <a:rPr lang="ko-KR" altLang="en-US" sz="2000" u="sng" dirty="0">
                <a:ea typeface="Malgun Gothic" panose="020B0503020000020004" pitchFamily="34" charset="-127"/>
              </a:rPr>
              <a:t>숫자 하나하나</a:t>
            </a:r>
            <a:r>
              <a:rPr lang="ko-KR" altLang="en-US" sz="2000" dirty="0">
                <a:ea typeface="Malgun Gothic" panose="020B0503020000020004" pitchFamily="34" charset="-127"/>
              </a:rPr>
              <a:t>에 의미가 있을까</a:t>
            </a:r>
            <a:r>
              <a:rPr lang="en-US" altLang="ko-KR" sz="2000" dirty="0">
                <a:ea typeface="Malgun Gothic" panose="020B0503020000020004" pitchFamily="34" charset="-127"/>
              </a:rPr>
              <a:t>?</a:t>
            </a:r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015377"/>
              </p:ext>
            </p:extLst>
          </p:nvPr>
        </p:nvGraphicFramePr>
        <p:xfrm>
          <a:off x="1008000" y="6120611"/>
          <a:ext cx="4536972" cy="50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1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1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1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1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03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-.4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-.7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1.2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.5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.6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-.1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-.3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a typeface="Malgun Gothic" panose="020B0503020000020004" pitchFamily="34" charset="-127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5" name="그룹 134"/>
          <p:cNvGrpSpPr/>
          <p:nvPr/>
        </p:nvGrpSpPr>
        <p:grpSpPr>
          <a:xfrm>
            <a:off x="1007999" y="6120611"/>
            <a:ext cx="4537080" cy="504091"/>
            <a:chOff x="1512000" y="5760000"/>
            <a:chExt cx="4537080" cy="504091"/>
          </a:xfrm>
        </p:grpSpPr>
        <p:sp>
          <p:nvSpPr>
            <p:cNvPr id="132" name="자유형 131"/>
            <p:cNvSpPr/>
            <p:nvPr/>
          </p:nvSpPr>
          <p:spPr>
            <a:xfrm>
              <a:off x="3528000" y="5760000"/>
              <a:ext cx="2016000" cy="504000"/>
            </a:xfrm>
            <a:custGeom>
              <a:avLst/>
              <a:gdLst>
                <a:gd name="connsiteX0" fmla="*/ 0 w 1714500"/>
                <a:gd name="connsiteY0" fmla="*/ 931069 h 931069"/>
                <a:gd name="connsiteX1" fmla="*/ 859631 w 1714500"/>
                <a:gd name="connsiteY1" fmla="*/ 0 h 931069"/>
                <a:gd name="connsiteX2" fmla="*/ 1714500 w 1714500"/>
                <a:gd name="connsiteY2" fmla="*/ 931069 h 931069"/>
                <a:gd name="connsiteX0" fmla="*/ 0 w 1714500"/>
                <a:gd name="connsiteY0" fmla="*/ 931069 h 931069"/>
                <a:gd name="connsiteX1" fmla="*/ 859631 w 1714500"/>
                <a:gd name="connsiteY1" fmla="*/ 0 h 931069"/>
                <a:gd name="connsiteX2" fmla="*/ 1714500 w 1714500"/>
                <a:gd name="connsiteY2" fmla="*/ 931069 h 931069"/>
                <a:gd name="connsiteX0" fmla="*/ 0 w 1714500"/>
                <a:gd name="connsiteY0" fmla="*/ 931069 h 932262"/>
                <a:gd name="connsiteX1" fmla="*/ 859631 w 1714500"/>
                <a:gd name="connsiteY1" fmla="*/ 0 h 932262"/>
                <a:gd name="connsiteX2" fmla="*/ 1714500 w 1714500"/>
                <a:gd name="connsiteY2" fmla="*/ 931069 h 932262"/>
                <a:gd name="connsiteX0" fmla="*/ 0 w 1714500"/>
                <a:gd name="connsiteY0" fmla="*/ 931069 h 932262"/>
                <a:gd name="connsiteX1" fmla="*/ 859631 w 1714500"/>
                <a:gd name="connsiteY1" fmla="*/ 0 h 932262"/>
                <a:gd name="connsiteX2" fmla="*/ 1714500 w 1714500"/>
                <a:gd name="connsiteY2" fmla="*/ 931069 h 932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4500" h="932262">
                  <a:moveTo>
                    <a:pt x="0" y="931069"/>
                  </a:moveTo>
                  <a:cubicBezTo>
                    <a:pt x="572722" y="927499"/>
                    <a:pt x="573881" y="0"/>
                    <a:pt x="859631" y="0"/>
                  </a:cubicBezTo>
                  <a:cubicBezTo>
                    <a:pt x="1145381" y="0"/>
                    <a:pt x="1146580" y="932262"/>
                    <a:pt x="1714500" y="931069"/>
                  </a:cubicBezTo>
                </a:path>
              </a:pathLst>
            </a:custGeom>
            <a:ln w="381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Malgun Gothic" panose="020B0503020000020004" pitchFamily="34" charset="-127"/>
              </a:endParaRPr>
            </a:p>
          </p:txBody>
        </p:sp>
        <p:cxnSp>
          <p:nvCxnSpPr>
            <p:cNvPr id="133" name="직선 연결선 132"/>
            <p:cNvCxnSpPr/>
            <p:nvPr/>
          </p:nvCxnSpPr>
          <p:spPr>
            <a:xfrm flipV="1">
              <a:off x="1512000" y="6264000"/>
              <a:ext cx="2016000" cy="9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5545080" y="6264000"/>
              <a:ext cx="5040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1"/>
          <p:nvPr/>
        </p:nvSpPr>
        <p:spPr>
          <a:xfrm>
            <a:off x="6119999" y="6120610"/>
            <a:ext cx="4392000" cy="504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ko-KR" altLang="en-US" sz="2800" dirty="0" err="1">
                <a:ea typeface="Malgun Gothic" panose="020B0503020000020004" pitchFamily="34" charset="-127"/>
              </a:rPr>
              <a:t>가우시안</a:t>
            </a:r>
            <a:r>
              <a:rPr lang="ko-KR" altLang="en-US" sz="2800" dirty="0">
                <a:ea typeface="Malgun Gothic" panose="020B0503020000020004" pitchFamily="34" charset="-127"/>
              </a:rPr>
              <a:t> 돌연변이</a:t>
            </a:r>
            <a:endParaRPr lang="en-US" altLang="ko-KR" sz="2800" dirty="0">
              <a:ea typeface="Malgun Gothic" panose="020B0503020000020004" pitchFamily="34" charset="-127"/>
            </a:endParaRPr>
          </a:p>
        </p:txBody>
      </p:sp>
      <p:cxnSp>
        <p:nvCxnSpPr>
          <p:cNvPr id="138" name="직선 연결선 137"/>
          <p:cNvCxnSpPr/>
          <p:nvPr/>
        </p:nvCxnSpPr>
        <p:spPr>
          <a:xfrm>
            <a:off x="792347" y="3600281"/>
            <a:ext cx="9288001" cy="0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/>
          <p:cNvGrpSpPr/>
          <p:nvPr/>
        </p:nvGrpSpPr>
        <p:grpSpPr>
          <a:xfrm>
            <a:off x="10224001" y="3439012"/>
            <a:ext cx="540000" cy="288000"/>
            <a:chOff x="10080000" y="3150000"/>
            <a:chExt cx="540000" cy="288000"/>
          </a:xfrm>
        </p:grpSpPr>
        <p:sp>
          <p:nvSpPr>
            <p:cNvPr id="140" name="원호 139"/>
            <p:cNvSpPr/>
            <p:nvPr/>
          </p:nvSpPr>
          <p:spPr>
            <a:xfrm rot="600000">
              <a:off x="10084659" y="3240864"/>
              <a:ext cx="504000" cy="108000"/>
            </a:xfrm>
            <a:prstGeom prst="arc">
              <a:avLst>
                <a:gd name="adj1" fmla="val 10799077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141" name="타원 140"/>
            <p:cNvSpPr/>
            <p:nvPr/>
          </p:nvSpPr>
          <p:spPr>
            <a:xfrm rot="900000">
              <a:off x="10440000" y="3330000"/>
              <a:ext cx="180000" cy="108000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142" name="원호 141"/>
            <p:cNvSpPr/>
            <p:nvPr/>
          </p:nvSpPr>
          <p:spPr>
            <a:xfrm rot="10200000">
              <a:off x="10080000" y="3240000"/>
              <a:ext cx="504000" cy="108000"/>
            </a:xfrm>
            <a:prstGeom prst="arc">
              <a:avLst>
                <a:gd name="adj1" fmla="val 10799077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143" name="타원 142"/>
            <p:cNvSpPr/>
            <p:nvPr/>
          </p:nvSpPr>
          <p:spPr>
            <a:xfrm rot="9900000">
              <a:off x="10440000" y="3150000"/>
              <a:ext cx="180000" cy="108000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Malgun Gothic" panose="020B05030200000200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089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</a:t>
            </a:r>
            <a:r>
              <a:rPr lang="en-US" altLang="ko-KR" dirty="0"/>
              <a:t>1. </a:t>
            </a:r>
            <a:r>
              <a:rPr lang="ko-KR" altLang="en-US" dirty="0"/>
              <a:t>결과</a:t>
            </a:r>
          </a:p>
        </p:txBody>
      </p:sp>
      <p:grpSp>
        <p:nvGrpSpPr>
          <p:cNvPr id="314" name="그룹 313"/>
          <p:cNvGrpSpPr/>
          <p:nvPr/>
        </p:nvGrpSpPr>
        <p:grpSpPr>
          <a:xfrm>
            <a:off x="720001" y="1223901"/>
            <a:ext cx="5761037" cy="4535490"/>
            <a:chOff x="864000" y="1223901"/>
            <a:chExt cx="5761037" cy="4535490"/>
          </a:xfrm>
        </p:grpSpPr>
        <p:sp>
          <p:nvSpPr>
            <p:cNvPr id="128" name="AutoShape 3"/>
            <p:cNvSpPr>
              <a:spLocks noChangeAspect="1" noChangeArrowheads="1" noTextEdit="1"/>
            </p:cNvSpPr>
            <p:nvPr/>
          </p:nvSpPr>
          <p:spPr bwMode="auto">
            <a:xfrm>
              <a:off x="864000" y="1223901"/>
              <a:ext cx="5761037" cy="4535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129" name="Rectangle 5"/>
            <p:cNvSpPr>
              <a:spLocks noChangeArrowheads="1"/>
            </p:cNvSpPr>
            <p:nvPr/>
          </p:nvSpPr>
          <p:spPr bwMode="auto">
            <a:xfrm>
              <a:off x="1759350" y="1503301"/>
              <a:ext cx="4462462" cy="33512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130" name="Rectangle 6"/>
            <p:cNvSpPr>
              <a:spLocks noChangeArrowheads="1"/>
            </p:cNvSpPr>
            <p:nvPr/>
          </p:nvSpPr>
          <p:spPr bwMode="auto">
            <a:xfrm>
              <a:off x="1759350" y="1503301"/>
              <a:ext cx="4462462" cy="3351214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131" name="Line 7"/>
            <p:cNvSpPr>
              <a:spLocks noChangeShapeType="1"/>
            </p:cNvSpPr>
            <p:nvPr/>
          </p:nvSpPr>
          <p:spPr bwMode="auto">
            <a:xfrm>
              <a:off x="1759350" y="1503301"/>
              <a:ext cx="44624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132" name="Line 8"/>
            <p:cNvSpPr>
              <a:spLocks noChangeShapeType="1"/>
            </p:cNvSpPr>
            <p:nvPr/>
          </p:nvSpPr>
          <p:spPr bwMode="auto">
            <a:xfrm>
              <a:off x="1759350" y="4854516"/>
              <a:ext cx="44624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133" name="Line 9"/>
            <p:cNvSpPr>
              <a:spLocks noChangeShapeType="1"/>
            </p:cNvSpPr>
            <p:nvPr/>
          </p:nvSpPr>
          <p:spPr bwMode="auto">
            <a:xfrm flipV="1">
              <a:off x="6221812" y="1503301"/>
              <a:ext cx="0" cy="3351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134" name="Line 10"/>
            <p:cNvSpPr>
              <a:spLocks noChangeShapeType="1"/>
            </p:cNvSpPr>
            <p:nvPr/>
          </p:nvSpPr>
          <p:spPr bwMode="auto">
            <a:xfrm flipV="1">
              <a:off x="1759350" y="1503301"/>
              <a:ext cx="0" cy="3351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135" name="Line 11"/>
            <p:cNvSpPr>
              <a:spLocks noChangeShapeType="1"/>
            </p:cNvSpPr>
            <p:nvPr/>
          </p:nvSpPr>
          <p:spPr bwMode="auto">
            <a:xfrm>
              <a:off x="1759350" y="4854516"/>
              <a:ext cx="44624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136" name="Line 12"/>
            <p:cNvSpPr>
              <a:spLocks noChangeShapeType="1"/>
            </p:cNvSpPr>
            <p:nvPr/>
          </p:nvSpPr>
          <p:spPr bwMode="auto">
            <a:xfrm flipV="1">
              <a:off x="1759350" y="1503301"/>
              <a:ext cx="0" cy="3351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137" name="Line 13"/>
            <p:cNvSpPr>
              <a:spLocks noChangeShapeType="1"/>
            </p:cNvSpPr>
            <p:nvPr/>
          </p:nvSpPr>
          <p:spPr bwMode="auto">
            <a:xfrm flipV="1">
              <a:off x="1759350" y="4810065"/>
              <a:ext cx="0" cy="44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138" name="Line 14"/>
            <p:cNvSpPr>
              <a:spLocks noChangeShapeType="1"/>
            </p:cNvSpPr>
            <p:nvPr/>
          </p:nvSpPr>
          <p:spPr bwMode="auto">
            <a:xfrm>
              <a:off x="1759350" y="1503301"/>
              <a:ext cx="0" cy="36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139" name="Rectangle 15"/>
            <p:cNvSpPr>
              <a:spLocks noChangeArrowheads="1"/>
            </p:cNvSpPr>
            <p:nvPr/>
          </p:nvSpPr>
          <p:spPr bwMode="auto">
            <a:xfrm>
              <a:off x="1850400" y="4876741"/>
              <a:ext cx="18274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800" dirty="0">
                  <a:solidFill>
                    <a:srgbClr val="000000"/>
                  </a:solidFill>
                  <a:latin typeface="Calibri" pitchFamily="34" charset="0"/>
                  <a:ea typeface="Malgun Gothic" panose="020B0503020000020004" pitchFamily="34" charset="-127"/>
                  <a:cs typeface="Malgun Gothic" pitchFamily="50" charset="-127"/>
                </a:rPr>
                <a:t>1</a:t>
              </a:r>
              <a:endPara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itchFamily="50" charset="-127"/>
              </a:endParaRPr>
            </a:p>
          </p:txBody>
        </p:sp>
        <p:sp>
          <p:nvSpPr>
            <p:cNvPr id="140" name="Line 16"/>
            <p:cNvSpPr>
              <a:spLocks noChangeShapeType="1"/>
            </p:cNvSpPr>
            <p:nvPr/>
          </p:nvSpPr>
          <p:spPr bwMode="auto">
            <a:xfrm flipV="1">
              <a:off x="2651525" y="4810065"/>
              <a:ext cx="0" cy="44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151" name="Line 17"/>
            <p:cNvSpPr>
              <a:spLocks noChangeShapeType="1"/>
            </p:cNvSpPr>
            <p:nvPr/>
          </p:nvSpPr>
          <p:spPr bwMode="auto">
            <a:xfrm>
              <a:off x="2651525" y="1503301"/>
              <a:ext cx="0" cy="36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152" name="Rectangle 18"/>
            <p:cNvSpPr>
              <a:spLocks noChangeArrowheads="1"/>
            </p:cNvSpPr>
            <p:nvPr/>
          </p:nvSpPr>
          <p:spPr bwMode="auto">
            <a:xfrm>
              <a:off x="2561037" y="4876741"/>
              <a:ext cx="18274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2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Malgun Gothic" panose="020B0503020000020004" pitchFamily="34" charset="-127"/>
                  <a:cs typeface="Malgun Gothic" pitchFamily="50" charset="-127"/>
                </a:rPr>
                <a:t>5</a:t>
              </a:r>
              <a:endPara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itchFamily="50" charset="-127"/>
              </a:endParaRPr>
            </a:p>
          </p:txBody>
        </p:sp>
        <p:sp>
          <p:nvSpPr>
            <p:cNvPr id="153" name="Line 19"/>
            <p:cNvSpPr>
              <a:spLocks noChangeShapeType="1"/>
            </p:cNvSpPr>
            <p:nvPr/>
          </p:nvSpPr>
          <p:spPr bwMode="auto">
            <a:xfrm flipV="1">
              <a:off x="3543700" y="4810065"/>
              <a:ext cx="0" cy="44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154" name="Line 20"/>
            <p:cNvSpPr>
              <a:spLocks noChangeShapeType="1"/>
            </p:cNvSpPr>
            <p:nvPr/>
          </p:nvSpPr>
          <p:spPr bwMode="auto">
            <a:xfrm>
              <a:off x="3543700" y="1503301"/>
              <a:ext cx="0" cy="36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155" name="Rectangle 21"/>
            <p:cNvSpPr>
              <a:spLocks noChangeArrowheads="1"/>
            </p:cNvSpPr>
            <p:nvPr/>
          </p:nvSpPr>
          <p:spPr bwMode="auto">
            <a:xfrm>
              <a:off x="3364312" y="4876741"/>
              <a:ext cx="36548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2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Malgun Gothic" panose="020B0503020000020004" pitchFamily="34" charset="-127"/>
                  <a:cs typeface="Malgun Gothic" pitchFamily="50" charset="-127"/>
                </a:rPr>
                <a:t>10</a:t>
              </a:r>
              <a:endPara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itchFamily="50" charset="-127"/>
              </a:endParaRPr>
            </a:p>
          </p:txBody>
        </p:sp>
        <p:sp>
          <p:nvSpPr>
            <p:cNvPr id="156" name="Line 22"/>
            <p:cNvSpPr>
              <a:spLocks noChangeShapeType="1"/>
            </p:cNvSpPr>
            <p:nvPr/>
          </p:nvSpPr>
          <p:spPr bwMode="auto">
            <a:xfrm flipV="1">
              <a:off x="4435875" y="4810065"/>
              <a:ext cx="0" cy="44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157" name="Line 23"/>
            <p:cNvSpPr>
              <a:spLocks noChangeShapeType="1"/>
            </p:cNvSpPr>
            <p:nvPr/>
          </p:nvSpPr>
          <p:spPr bwMode="auto">
            <a:xfrm>
              <a:off x="4435875" y="1503301"/>
              <a:ext cx="0" cy="36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158" name="Rectangle 24"/>
            <p:cNvSpPr>
              <a:spLocks noChangeArrowheads="1"/>
            </p:cNvSpPr>
            <p:nvPr/>
          </p:nvSpPr>
          <p:spPr bwMode="auto">
            <a:xfrm>
              <a:off x="4256488" y="4876741"/>
              <a:ext cx="36548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2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Malgun Gothic" panose="020B0503020000020004" pitchFamily="34" charset="-127"/>
                  <a:cs typeface="Malgun Gothic" pitchFamily="50" charset="-127"/>
                </a:rPr>
                <a:t>15</a:t>
              </a:r>
              <a:endPara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itchFamily="50" charset="-127"/>
              </a:endParaRPr>
            </a:p>
          </p:txBody>
        </p:sp>
        <p:sp>
          <p:nvSpPr>
            <p:cNvPr id="159" name="Line 25"/>
            <p:cNvSpPr>
              <a:spLocks noChangeShapeType="1"/>
            </p:cNvSpPr>
            <p:nvPr/>
          </p:nvSpPr>
          <p:spPr bwMode="auto">
            <a:xfrm flipV="1">
              <a:off x="5329637" y="4810065"/>
              <a:ext cx="0" cy="44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224" name="Line 26"/>
            <p:cNvSpPr>
              <a:spLocks noChangeShapeType="1"/>
            </p:cNvSpPr>
            <p:nvPr/>
          </p:nvSpPr>
          <p:spPr bwMode="auto">
            <a:xfrm>
              <a:off x="5329637" y="1503301"/>
              <a:ext cx="0" cy="36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225" name="Rectangle 27"/>
            <p:cNvSpPr>
              <a:spLocks noChangeArrowheads="1"/>
            </p:cNvSpPr>
            <p:nvPr/>
          </p:nvSpPr>
          <p:spPr bwMode="auto">
            <a:xfrm>
              <a:off x="5148661" y="4876741"/>
              <a:ext cx="36548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2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Malgun Gothic" panose="020B0503020000020004" pitchFamily="34" charset="-127"/>
                  <a:cs typeface="Malgun Gothic" pitchFamily="50" charset="-127"/>
                </a:rPr>
                <a:t>20</a:t>
              </a:r>
              <a:endPara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itchFamily="50" charset="-127"/>
              </a:endParaRPr>
            </a:p>
          </p:txBody>
        </p:sp>
        <p:sp>
          <p:nvSpPr>
            <p:cNvPr id="226" name="Line 28"/>
            <p:cNvSpPr>
              <a:spLocks noChangeShapeType="1"/>
            </p:cNvSpPr>
            <p:nvPr/>
          </p:nvSpPr>
          <p:spPr bwMode="auto">
            <a:xfrm flipV="1">
              <a:off x="6221812" y="4810065"/>
              <a:ext cx="0" cy="44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227" name="Line 29"/>
            <p:cNvSpPr>
              <a:spLocks noChangeShapeType="1"/>
            </p:cNvSpPr>
            <p:nvPr/>
          </p:nvSpPr>
          <p:spPr bwMode="auto">
            <a:xfrm>
              <a:off x="6221812" y="1503301"/>
              <a:ext cx="0" cy="36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238" name="Rectangle 30"/>
            <p:cNvSpPr>
              <a:spLocks noChangeArrowheads="1"/>
            </p:cNvSpPr>
            <p:nvPr/>
          </p:nvSpPr>
          <p:spPr bwMode="auto">
            <a:xfrm>
              <a:off x="6042425" y="4876741"/>
              <a:ext cx="36548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2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Malgun Gothic" panose="020B0503020000020004" pitchFamily="34" charset="-127"/>
                  <a:cs typeface="Malgun Gothic" pitchFamily="50" charset="-127"/>
                </a:rPr>
                <a:t>25</a:t>
              </a:r>
              <a:endPara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itchFamily="50" charset="-127"/>
              </a:endParaRPr>
            </a:p>
          </p:txBody>
        </p:sp>
        <p:sp>
          <p:nvSpPr>
            <p:cNvPr id="239" name="Line 31"/>
            <p:cNvSpPr>
              <a:spLocks noChangeShapeType="1"/>
            </p:cNvSpPr>
            <p:nvPr/>
          </p:nvSpPr>
          <p:spPr bwMode="auto">
            <a:xfrm>
              <a:off x="1759350" y="4292540"/>
              <a:ext cx="365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240" name="Line 32"/>
            <p:cNvSpPr>
              <a:spLocks noChangeShapeType="1"/>
            </p:cNvSpPr>
            <p:nvPr/>
          </p:nvSpPr>
          <p:spPr bwMode="auto">
            <a:xfrm flipH="1">
              <a:off x="6177362" y="4292540"/>
              <a:ext cx="444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241" name="Rectangle 33"/>
            <p:cNvSpPr>
              <a:spLocks noChangeArrowheads="1"/>
            </p:cNvSpPr>
            <p:nvPr/>
          </p:nvSpPr>
          <p:spPr bwMode="auto">
            <a:xfrm>
              <a:off x="1364062" y="4082990"/>
              <a:ext cx="2933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2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Malgun Gothic" panose="020B0503020000020004" pitchFamily="34" charset="-127"/>
                  <a:cs typeface="Malgun Gothic" pitchFamily="50" charset="-127"/>
                </a:rPr>
                <a:t>-1</a:t>
              </a:r>
              <a:endPara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itchFamily="50" charset="-127"/>
              </a:endParaRPr>
            </a:p>
          </p:txBody>
        </p:sp>
        <p:sp>
          <p:nvSpPr>
            <p:cNvPr id="242" name="Line 34"/>
            <p:cNvSpPr>
              <a:spLocks noChangeShapeType="1"/>
            </p:cNvSpPr>
            <p:nvPr/>
          </p:nvSpPr>
          <p:spPr bwMode="auto">
            <a:xfrm>
              <a:off x="1759350" y="3174940"/>
              <a:ext cx="365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243" name="Line 35"/>
            <p:cNvSpPr>
              <a:spLocks noChangeShapeType="1"/>
            </p:cNvSpPr>
            <p:nvPr/>
          </p:nvSpPr>
          <p:spPr bwMode="auto">
            <a:xfrm flipH="1">
              <a:off x="6177362" y="3174940"/>
              <a:ext cx="444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244" name="Rectangle 36"/>
            <p:cNvSpPr>
              <a:spLocks noChangeArrowheads="1"/>
            </p:cNvSpPr>
            <p:nvPr/>
          </p:nvSpPr>
          <p:spPr bwMode="auto">
            <a:xfrm>
              <a:off x="1475187" y="2965389"/>
              <a:ext cx="18274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2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Malgun Gothic" panose="020B0503020000020004" pitchFamily="34" charset="-127"/>
                  <a:cs typeface="Malgun Gothic" pitchFamily="50" charset="-127"/>
                </a:rPr>
                <a:t>0</a:t>
              </a:r>
              <a:endPara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itchFamily="50" charset="-127"/>
              </a:endParaRPr>
            </a:p>
          </p:txBody>
        </p:sp>
        <p:sp>
          <p:nvSpPr>
            <p:cNvPr id="245" name="Line 37"/>
            <p:cNvSpPr>
              <a:spLocks noChangeShapeType="1"/>
            </p:cNvSpPr>
            <p:nvPr/>
          </p:nvSpPr>
          <p:spPr bwMode="auto">
            <a:xfrm>
              <a:off x="1759350" y="2057339"/>
              <a:ext cx="365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246" name="Line 38"/>
            <p:cNvSpPr>
              <a:spLocks noChangeShapeType="1"/>
            </p:cNvSpPr>
            <p:nvPr/>
          </p:nvSpPr>
          <p:spPr bwMode="auto">
            <a:xfrm flipH="1">
              <a:off x="6177362" y="2057339"/>
              <a:ext cx="444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247" name="Rectangle 39"/>
            <p:cNvSpPr>
              <a:spLocks noChangeArrowheads="1"/>
            </p:cNvSpPr>
            <p:nvPr/>
          </p:nvSpPr>
          <p:spPr bwMode="auto">
            <a:xfrm>
              <a:off x="1475187" y="1847789"/>
              <a:ext cx="18274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2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Malgun Gothic" panose="020B0503020000020004" pitchFamily="34" charset="-127"/>
                  <a:cs typeface="Malgun Gothic" pitchFamily="50" charset="-127"/>
                </a:rPr>
                <a:t>1</a:t>
              </a:r>
              <a:endPara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itchFamily="50" charset="-127"/>
              </a:endParaRPr>
            </a:p>
          </p:txBody>
        </p:sp>
        <p:sp>
          <p:nvSpPr>
            <p:cNvPr id="248" name="Line 40"/>
            <p:cNvSpPr>
              <a:spLocks noChangeShapeType="1"/>
            </p:cNvSpPr>
            <p:nvPr/>
          </p:nvSpPr>
          <p:spPr bwMode="auto">
            <a:xfrm>
              <a:off x="1759350" y="1503301"/>
              <a:ext cx="44624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249" name="Line 41"/>
            <p:cNvSpPr>
              <a:spLocks noChangeShapeType="1"/>
            </p:cNvSpPr>
            <p:nvPr/>
          </p:nvSpPr>
          <p:spPr bwMode="auto">
            <a:xfrm>
              <a:off x="1759350" y="4854516"/>
              <a:ext cx="44624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250" name="Line 42"/>
            <p:cNvSpPr>
              <a:spLocks noChangeShapeType="1"/>
            </p:cNvSpPr>
            <p:nvPr/>
          </p:nvSpPr>
          <p:spPr bwMode="auto">
            <a:xfrm flipV="1">
              <a:off x="6221812" y="1503301"/>
              <a:ext cx="0" cy="3351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252" name="Line 43"/>
            <p:cNvSpPr>
              <a:spLocks noChangeShapeType="1"/>
            </p:cNvSpPr>
            <p:nvPr/>
          </p:nvSpPr>
          <p:spPr bwMode="auto">
            <a:xfrm flipV="1">
              <a:off x="1759350" y="1503301"/>
              <a:ext cx="0" cy="3351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253" name="Freeform 44"/>
            <p:cNvSpPr>
              <a:spLocks/>
            </p:cNvSpPr>
            <p:nvPr/>
          </p:nvSpPr>
          <p:spPr bwMode="auto">
            <a:xfrm>
              <a:off x="1930800" y="1781114"/>
              <a:ext cx="4291012" cy="1431926"/>
            </a:xfrm>
            <a:custGeom>
              <a:avLst/>
              <a:gdLst>
                <a:gd name="T0" fmla="*/ 0 w 2703"/>
                <a:gd name="T1" fmla="*/ 902 h 902"/>
                <a:gd name="T2" fmla="*/ 114 w 2703"/>
                <a:gd name="T3" fmla="*/ 307 h 902"/>
                <a:gd name="T4" fmla="*/ 227 w 2703"/>
                <a:gd name="T5" fmla="*/ 89 h 902"/>
                <a:gd name="T6" fmla="*/ 340 w 2703"/>
                <a:gd name="T7" fmla="*/ 52 h 902"/>
                <a:gd name="T8" fmla="*/ 454 w 2703"/>
                <a:gd name="T9" fmla="*/ 33 h 902"/>
                <a:gd name="T10" fmla="*/ 562 w 2703"/>
                <a:gd name="T11" fmla="*/ 9 h 902"/>
                <a:gd name="T12" fmla="*/ 676 w 2703"/>
                <a:gd name="T13" fmla="*/ 4 h 902"/>
                <a:gd name="T14" fmla="*/ 789 w 2703"/>
                <a:gd name="T15" fmla="*/ 4 h 902"/>
                <a:gd name="T16" fmla="*/ 903 w 2703"/>
                <a:gd name="T17" fmla="*/ 9 h 902"/>
                <a:gd name="T18" fmla="*/ 1016 w 2703"/>
                <a:gd name="T19" fmla="*/ 4 h 902"/>
                <a:gd name="T20" fmla="*/ 1125 w 2703"/>
                <a:gd name="T21" fmla="*/ 4 h 902"/>
                <a:gd name="T22" fmla="*/ 1238 w 2703"/>
                <a:gd name="T23" fmla="*/ 0 h 902"/>
                <a:gd name="T24" fmla="*/ 1352 w 2703"/>
                <a:gd name="T25" fmla="*/ 9 h 902"/>
                <a:gd name="T26" fmla="*/ 1465 w 2703"/>
                <a:gd name="T27" fmla="*/ 4 h 902"/>
                <a:gd name="T28" fmla="*/ 1578 w 2703"/>
                <a:gd name="T29" fmla="*/ 0 h 902"/>
                <a:gd name="T30" fmla="*/ 1687 w 2703"/>
                <a:gd name="T31" fmla="*/ 4 h 902"/>
                <a:gd name="T32" fmla="*/ 1800 w 2703"/>
                <a:gd name="T33" fmla="*/ 4 h 902"/>
                <a:gd name="T34" fmla="*/ 1914 w 2703"/>
                <a:gd name="T35" fmla="*/ 0 h 902"/>
                <a:gd name="T36" fmla="*/ 2027 w 2703"/>
                <a:gd name="T37" fmla="*/ 4 h 902"/>
                <a:gd name="T38" fmla="*/ 2141 w 2703"/>
                <a:gd name="T39" fmla="*/ 0 h 902"/>
                <a:gd name="T40" fmla="*/ 2249 w 2703"/>
                <a:gd name="T41" fmla="*/ 0 h 902"/>
                <a:gd name="T42" fmla="*/ 2363 w 2703"/>
                <a:gd name="T43" fmla="*/ 0 h 902"/>
                <a:gd name="T44" fmla="*/ 2476 w 2703"/>
                <a:gd name="T45" fmla="*/ 4 h 902"/>
                <a:gd name="T46" fmla="*/ 2590 w 2703"/>
                <a:gd name="T47" fmla="*/ 0 h 902"/>
                <a:gd name="T48" fmla="*/ 2703 w 2703"/>
                <a:gd name="T49" fmla="*/ 4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03" h="902">
                  <a:moveTo>
                    <a:pt x="0" y="902"/>
                  </a:moveTo>
                  <a:lnTo>
                    <a:pt x="114" y="307"/>
                  </a:lnTo>
                  <a:lnTo>
                    <a:pt x="227" y="89"/>
                  </a:lnTo>
                  <a:lnTo>
                    <a:pt x="340" y="52"/>
                  </a:lnTo>
                  <a:lnTo>
                    <a:pt x="454" y="33"/>
                  </a:lnTo>
                  <a:lnTo>
                    <a:pt x="562" y="9"/>
                  </a:lnTo>
                  <a:lnTo>
                    <a:pt x="676" y="4"/>
                  </a:lnTo>
                  <a:lnTo>
                    <a:pt x="789" y="4"/>
                  </a:lnTo>
                  <a:lnTo>
                    <a:pt x="903" y="9"/>
                  </a:lnTo>
                  <a:lnTo>
                    <a:pt x="1016" y="4"/>
                  </a:lnTo>
                  <a:lnTo>
                    <a:pt x="1125" y="4"/>
                  </a:lnTo>
                  <a:lnTo>
                    <a:pt x="1238" y="0"/>
                  </a:lnTo>
                  <a:lnTo>
                    <a:pt x="1352" y="9"/>
                  </a:lnTo>
                  <a:lnTo>
                    <a:pt x="1465" y="4"/>
                  </a:lnTo>
                  <a:lnTo>
                    <a:pt x="1578" y="0"/>
                  </a:lnTo>
                  <a:lnTo>
                    <a:pt x="1687" y="4"/>
                  </a:lnTo>
                  <a:lnTo>
                    <a:pt x="1800" y="4"/>
                  </a:lnTo>
                  <a:lnTo>
                    <a:pt x="1914" y="0"/>
                  </a:lnTo>
                  <a:lnTo>
                    <a:pt x="2027" y="4"/>
                  </a:lnTo>
                  <a:lnTo>
                    <a:pt x="2141" y="0"/>
                  </a:lnTo>
                  <a:lnTo>
                    <a:pt x="2249" y="0"/>
                  </a:lnTo>
                  <a:lnTo>
                    <a:pt x="2363" y="0"/>
                  </a:lnTo>
                  <a:lnTo>
                    <a:pt x="2476" y="4"/>
                  </a:lnTo>
                  <a:lnTo>
                    <a:pt x="2590" y="0"/>
                  </a:lnTo>
                  <a:lnTo>
                    <a:pt x="2703" y="4"/>
                  </a:lnTo>
                </a:path>
              </a:pathLst>
            </a:custGeom>
            <a:noFill/>
            <a:ln w="1905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auto">
            <a:xfrm>
              <a:off x="1930800" y="1781114"/>
              <a:ext cx="4291012" cy="127000"/>
            </a:xfrm>
            <a:custGeom>
              <a:avLst/>
              <a:gdLst>
                <a:gd name="T0" fmla="*/ 0 w 2703"/>
                <a:gd name="T1" fmla="*/ 80 h 80"/>
                <a:gd name="T2" fmla="*/ 114 w 2703"/>
                <a:gd name="T3" fmla="*/ 70 h 80"/>
                <a:gd name="T4" fmla="*/ 227 w 2703"/>
                <a:gd name="T5" fmla="*/ 37 h 80"/>
                <a:gd name="T6" fmla="*/ 340 w 2703"/>
                <a:gd name="T7" fmla="*/ 9 h 80"/>
                <a:gd name="T8" fmla="*/ 454 w 2703"/>
                <a:gd name="T9" fmla="*/ 4 h 80"/>
                <a:gd name="T10" fmla="*/ 562 w 2703"/>
                <a:gd name="T11" fmla="*/ 4 h 80"/>
                <a:gd name="T12" fmla="*/ 676 w 2703"/>
                <a:gd name="T13" fmla="*/ 0 h 80"/>
                <a:gd name="T14" fmla="*/ 789 w 2703"/>
                <a:gd name="T15" fmla="*/ 0 h 80"/>
                <a:gd name="T16" fmla="*/ 903 w 2703"/>
                <a:gd name="T17" fmla="*/ 0 h 80"/>
                <a:gd name="T18" fmla="*/ 1016 w 2703"/>
                <a:gd name="T19" fmla="*/ 0 h 80"/>
                <a:gd name="T20" fmla="*/ 1125 w 2703"/>
                <a:gd name="T21" fmla="*/ 0 h 80"/>
                <a:gd name="T22" fmla="*/ 1238 w 2703"/>
                <a:gd name="T23" fmla="*/ 0 h 80"/>
                <a:gd name="T24" fmla="*/ 1352 w 2703"/>
                <a:gd name="T25" fmla="*/ 0 h 80"/>
                <a:gd name="T26" fmla="*/ 1465 w 2703"/>
                <a:gd name="T27" fmla="*/ 0 h 80"/>
                <a:gd name="T28" fmla="*/ 1578 w 2703"/>
                <a:gd name="T29" fmla="*/ 0 h 80"/>
                <a:gd name="T30" fmla="*/ 1687 w 2703"/>
                <a:gd name="T31" fmla="*/ 0 h 80"/>
                <a:gd name="T32" fmla="*/ 1800 w 2703"/>
                <a:gd name="T33" fmla="*/ 0 h 80"/>
                <a:gd name="T34" fmla="*/ 1914 w 2703"/>
                <a:gd name="T35" fmla="*/ 0 h 80"/>
                <a:gd name="T36" fmla="*/ 2027 w 2703"/>
                <a:gd name="T37" fmla="*/ 0 h 80"/>
                <a:gd name="T38" fmla="*/ 2141 w 2703"/>
                <a:gd name="T39" fmla="*/ 0 h 80"/>
                <a:gd name="T40" fmla="*/ 2249 w 2703"/>
                <a:gd name="T41" fmla="*/ 0 h 80"/>
                <a:gd name="T42" fmla="*/ 2363 w 2703"/>
                <a:gd name="T43" fmla="*/ 0 h 80"/>
                <a:gd name="T44" fmla="*/ 2476 w 2703"/>
                <a:gd name="T45" fmla="*/ 0 h 80"/>
                <a:gd name="T46" fmla="*/ 2590 w 2703"/>
                <a:gd name="T47" fmla="*/ 0 h 80"/>
                <a:gd name="T48" fmla="*/ 2703 w 2703"/>
                <a:gd name="T4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03" h="80">
                  <a:moveTo>
                    <a:pt x="0" y="80"/>
                  </a:moveTo>
                  <a:lnTo>
                    <a:pt x="114" y="70"/>
                  </a:lnTo>
                  <a:lnTo>
                    <a:pt x="227" y="37"/>
                  </a:lnTo>
                  <a:lnTo>
                    <a:pt x="340" y="9"/>
                  </a:lnTo>
                  <a:lnTo>
                    <a:pt x="454" y="4"/>
                  </a:lnTo>
                  <a:lnTo>
                    <a:pt x="562" y="4"/>
                  </a:lnTo>
                  <a:lnTo>
                    <a:pt x="676" y="0"/>
                  </a:lnTo>
                  <a:lnTo>
                    <a:pt x="789" y="0"/>
                  </a:lnTo>
                  <a:lnTo>
                    <a:pt x="903" y="0"/>
                  </a:lnTo>
                  <a:lnTo>
                    <a:pt x="1016" y="0"/>
                  </a:lnTo>
                  <a:lnTo>
                    <a:pt x="1125" y="0"/>
                  </a:lnTo>
                  <a:lnTo>
                    <a:pt x="1238" y="0"/>
                  </a:lnTo>
                  <a:lnTo>
                    <a:pt x="1352" y="0"/>
                  </a:lnTo>
                  <a:lnTo>
                    <a:pt x="1465" y="0"/>
                  </a:lnTo>
                  <a:lnTo>
                    <a:pt x="1578" y="0"/>
                  </a:lnTo>
                  <a:lnTo>
                    <a:pt x="1687" y="0"/>
                  </a:lnTo>
                  <a:lnTo>
                    <a:pt x="1800" y="0"/>
                  </a:lnTo>
                  <a:lnTo>
                    <a:pt x="1914" y="0"/>
                  </a:lnTo>
                  <a:lnTo>
                    <a:pt x="2027" y="0"/>
                  </a:lnTo>
                  <a:lnTo>
                    <a:pt x="2141" y="0"/>
                  </a:lnTo>
                  <a:lnTo>
                    <a:pt x="2249" y="0"/>
                  </a:lnTo>
                  <a:lnTo>
                    <a:pt x="2363" y="0"/>
                  </a:lnTo>
                  <a:lnTo>
                    <a:pt x="2476" y="0"/>
                  </a:lnTo>
                  <a:lnTo>
                    <a:pt x="2590" y="0"/>
                  </a:lnTo>
                  <a:lnTo>
                    <a:pt x="2703" y="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299" name="Freeform 46"/>
            <p:cNvSpPr>
              <a:spLocks/>
            </p:cNvSpPr>
            <p:nvPr/>
          </p:nvSpPr>
          <p:spPr bwMode="auto">
            <a:xfrm>
              <a:off x="1930800" y="1877951"/>
              <a:ext cx="4291012" cy="2482851"/>
            </a:xfrm>
            <a:custGeom>
              <a:avLst/>
              <a:gdLst>
                <a:gd name="T0" fmla="*/ 0 w 2703"/>
                <a:gd name="T1" fmla="*/ 1564 h 1564"/>
                <a:gd name="T2" fmla="*/ 114 w 2703"/>
                <a:gd name="T3" fmla="*/ 487 h 1564"/>
                <a:gd name="T4" fmla="*/ 227 w 2703"/>
                <a:gd name="T5" fmla="*/ 203 h 1564"/>
                <a:gd name="T6" fmla="*/ 340 w 2703"/>
                <a:gd name="T7" fmla="*/ 99 h 1564"/>
                <a:gd name="T8" fmla="*/ 454 w 2703"/>
                <a:gd name="T9" fmla="*/ 425 h 1564"/>
                <a:gd name="T10" fmla="*/ 562 w 2703"/>
                <a:gd name="T11" fmla="*/ 99 h 1564"/>
                <a:gd name="T12" fmla="*/ 676 w 2703"/>
                <a:gd name="T13" fmla="*/ 28 h 1564"/>
                <a:gd name="T14" fmla="*/ 789 w 2703"/>
                <a:gd name="T15" fmla="*/ 203 h 1564"/>
                <a:gd name="T16" fmla="*/ 903 w 2703"/>
                <a:gd name="T17" fmla="*/ 760 h 1564"/>
                <a:gd name="T18" fmla="*/ 1016 w 2703"/>
                <a:gd name="T19" fmla="*/ 146 h 1564"/>
                <a:gd name="T20" fmla="*/ 1125 w 2703"/>
                <a:gd name="T21" fmla="*/ 165 h 1564"/>
                <a:gd name="T22" fmla="*/ 1238 w 2703"/>
                <a:gd name="T23" fmla="*/ 0 h 1564"/>
                <a:gd name="T24" fmla="*/ 1352 w 2703"/>
                <a:gd name="T25" fmla="*/ 534 h 1564"/>
                <a:gd name="T26" fmla="*/ 1465 w 2703"/>
                <a:gd name="T27" fmla="*/ 71 h 1564"/>
                <a:gd name="T28" fmla="*/ 1578 w 2703"/>
                <a:gd name="T29" fmla="*/ 28 h 1564"/>
                <a:gd name="T30" fmla="*/ 1687 w 2703"/>
                <a:gd name="T31" fmla="*/ 146 h 1564"/>
                <a:gd name="T32" fmla="*/ 1800 w 2703"/>
                <a:gd name="T33" fmla="*/ 775 h 1564"/>
                <a:gd name="T34" fmla="*/ 1914 w 2703"/>
                <a:gd name="T35" fmla="*/ 99 h 1564"/>
                <a:gd name="T36" fmla="*/ 2027 w 2703"/>
                <a:gd name="T37" fmla="*/ 241 h 1564"/>
                <a:gd name="T38" fmla="*/ 2141 w 2703"/>
                <a:gd name="T39" fmla="*/ 127 h 1564"/>
                <a:gd name="T40" fmla="*/ 2249 w 2703"/>
                <a:gd name="T41" fmla="*/ 5 h 1564"/>
                <a:gd name="T42" fmla="*/ 2363 w 2703"/>
                <a:gd name="T43" fmla="*/ 94 h 1564"/>
                <a:gd name="T44" fmla="*/ 2476 w 2703"/>
                <a:gd name="T45" fmla="*/ 184 h 1564"/>
                <a:gd name="T46" fmla="*/ 2590 w 2703"/>
                <a:gd name="T47" fmla="*/ 38 h 1564"/>
                <a:gd name="T48" fmla="*/ 2703 w 2703"/>
                <a:gd name="T49" fmla="*/ 590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03" h="1564">
                  <a:moveTo>
                    <a:pt x="0" y="1564"/>
                  </a:moveTo>
                  <a:lnTo>
                    <a:pt x="114" y="487"/>
                  </a:lnTo>
                  <a:lnTo>
                    <a:pt x="227" y="203"/>
                  </a:lnTo>
                  <a:lnTo>
                    <a:pt x="340" y="99"/>
                  </a:lnTo>
                  <a:lnTo>
                    <a:pt x="454" y="425"/>
                  </a:lnTo>
                  <a:lnTo>
                    <a:pt x="562" y="99"/>
                  </a:lnTo>
                  <a:lnTo>
                    <a:pt x="676" y="28"/>
                  </a:lnTo>
                  <a:lnTo>
                    <a:pt x="789" y="203"/>
                  </a:lnTo>
                  <a:lnTo>
                    <a:pt x="903" y="760"/>
                  </a:lnTo>
                  <a:lnTo>
                    <a:pt x="1016" y="146"/>
                  </a:lnTo>
                  <a:lnTo>
                    <a:pt x="1125" y="165"/>
                  </a:lnTo>
                  <a:lnTo>
                    <a:pt x="1238" y="0"/>
                  </a:lnTo>
                  <a:lnTo>
                    <a:pt x="1352" y="534"/>
                  </a:lnTo>
                  <a:lnTo>
                    <a:pt x="1465" y="71"/>
                  </a:lnTo>
                  <a:lnTo>
                    <a:pt x="1578" y="28"/>
                  </a:lnTo>
                  <a:lnTo>
                    <a:pt x="1687" y="146"/>
                  </a:lnTo>
                  <a:lnTo>
                    <a:pt x="1800" y="775"/>
                  </a:lnTo>
                  <a:lnTo>
                    <a:pt x="1914" y="99"/>
                  </a:lnTo>
                  <a:lnTo>
                    <a:pt x="2027" y="241"/>
                  </a:lnTo>
                  <a:lnTo>
                    <a:pt x="2141" y="127"/>
                  </a:lnTo>
                  <a:lnTo>
                    <a:pt x="2249" y="5"/>
                  </a:lnTo>
                  <a:lnTo>
                    <a:pt x="2363" y="94"/>
                  </a:lnTo>
                  <a:lnTo>
                    <a:pt x="2476" y="184"/>
                  </a:lnTo>
                  <a:lnTo>
                    <a:pt x="2590" y="38"/>
                  </a:lnTo>
                  <a:lnTo>
                    <a:pt x="2703" y="590"/>
                  </a:lnTo>
                </a:path>
              </a:pathLst>
            </a:custGeom>
            <a:noFill/>
            <a:ln w="19050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3600461" y="5256000"/>
              <a:ext cx="792000" cy="432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ko-KR" altLang="en-US" sz="2400" dirty="0">
                  <a:ea typeface="Malgun Gothic" panose="020B0503020000020004" pitchFamily="34" charset="-127"/>
                </a:rPr>
                <a:t>세대</a:t>
              </a:r>
              <a:endParaRPr lang="en-US" altLang="ko-KR" sz="2400" dirty="0">
                <a:ea typeface="Malgun Gothic" panose="020B0503020000020004" pitchFamily="34" charset="-127"/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936461" y="2700000"/>
              <a:ext cx="432000" cy="1008000"/>
            </a:xfrm>
            <a:prstGeom prst="rect">
              <a:avLst/>
            </a:prstGeom>
            <a:noFill/>
          </p:spPr>
          <p:txBody>
            <a:bodyPr vert="vert270" wrap="none" lIns="0" tIns="0" rIns="0" bIns="0" rtlCol="0" anchor="ctr" anchorCtr="0">
              <a:noAutofit/>
            </a:bodyPr>
            <a:lstStyle/>
            <a:p>
              <a:pPr algn="ctr"/>
              <a:r>
                <a:rPr lang="ko-KR" altLang="en-US" sz="2400" dirty="0">
                  <a:ea typeface="Malgun Gothic" panose="020B0503020000020004" pitchFamily="34" charset="-127"/>
                </a:rPr>
                <a:t>적합도</a:t>
              </a:r>
              <a:endParaRPr lang="en-US" altLang="ko-KR" sz="2400" dirty="0">
                <a:ea typeface="Malgun Gothic" panose="020B0503020000020004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631999" y="1908000"/>
            <a:ext cx="2880000" cy="1440000"/>
            <a:chOff x="5421313" y="2379663"/>
            <a:chExt cx="5667375" cy="4086225"/>
          </a:xfrm>
        </p:grpSpPr>
        <p:sp>
          <p:nvSpPr>
            <p:cNvPr id="4" name="Freeform 475"/>
            <p:cNvSpPr>
              <a:spLocks/>
            </p:cNvSpPr>
            <p:nvPr/>
          </p:nvSpPr>
          <p:spPr bwMode="auto">
            <a:xfrm>
              <a:off x="5421313" y="6199188"/>
              <a:ext cx="723900" cy="200025"/>
            </a:xfrm>
            <a:custGeom>
              <a:avLst/>
              <a:gdLst>
                <a:gd name="T0" fmla="*/ 6 w 456"/>
                <a:gd name="T1" fmla="*/ 78 h 126"/>
                <a:gd name="T2" fmla="*/ 12 w 456"/>
                <a:gd name="T3" fmla="*/ 66 h 126"/>
                <a:gd name="T4" fmla="*/ 24 w 456"/>
                <a:gd name="T5" fmla="*/ 72 h 126"/>
                <a:gd name="T6" fmla="*/ 36 w 456"/>
                <a:gd name="T7" fmla="*/ 72 h 126"/>
                <a:gd name="T8" fmla="*/ 42 w 456"/>
                <a:gd name="T9" fmla="*/ 90 h 126"/>
                <a:gd name="T10" fmla="*/ 54 w 456"/>
                <a:gd name="T11" fmla="*/ 72 h 126"/>
                <a:gd name="T12" fmla="*/ 66 w 456"/>
                <a:gd name="T13" fmla="*/ 60 h 126"/>
                <a:gd name="T14" fmla="*/ 78 w 456"/>
                <a:gd name="T15" fmla="*/ 54 h 126"/>
                <a:gd name="T16" fmla="*/ 90 w 456"/>
                <a:gd name="T17" fmla="*/ 24 h 126"/>
                <a:gd name="T18" fmla="*/ 96 w 456"/>
                <a:gd name="T19" fmla="*/ 54 h 126"/>
                <a:gd name="T20" fmla="*/ 108 w 456"/>
                <a:gd name="T21" fmla="*/ 78 h 126"/>
                <a:gd name="T22" fmla="*/ 120 w 456"/>
                <a:gd name="T23" fmla="*/ 102 h 126"/>
                <a:gd name="T24" fmla="*/ 126 w 456"/>
                <a:gd name="T25" fmla="*/ 90 h 126"/>
                <a:gd name="T26" fmla="*/ 138 w 456"/>
                <a:gd name="T27" fmla="*/ 108 h 126"/>
                <a:gd name="T28" fmla="*/ 144 w 456"/>
                <a:gd name="T29" fmla="*/ 84 h 126"/>
                <a:gd name="T30" fmla="*/ 156 w 456"/>
                <a:gd name="T31" fmla="*/ 90 h 126"/>
                <a:gd name="T32" fmla="*/ 168 w 456"/>
                <a:gd name="T33" fmla="*/ 78 h 126"/>
                <a:gd name="T34" fmla="*/ 174 w 456"/>
                <a:gd name="T35" fmla="*/ 102 h 126"/>
                <a:gd name="T36" fmla="*/ 186 w 456"/>
                <a:gd name="T37" fmla="*/ 90 h 126"/>
                <a:gd name="T38" fmla="*/ 198 w 456"/>
                <a:gd name="T39" fmla="*/ 84 h 126"/>
                <a:gd name="T40" fmla="*/ 210 w 456"/>
                <a:gd name="T41" fmla="*/ 78 h 126"/>
                <a:gd name="T42" fmla="*/ 222 w 456"/>
                <a:gd name="T43" fmla="*/ 48 h 126"/>
                <a:gd name="T44" fmla="*/ 228 w 456"/>
                <a:gd name="T45" fmla="*/ 54 h 126"/>
                <a:gd name="T46" fmla="*/ 240 w 456"/>
                <a:gd name="T47" fmla="*/ 36 h 126"/>
                <a:gd name="T48" fmla="*/ 252 w 456"/>
                <a:gd name="T49" fmla="*/ 54 h 126"/>
                <a:gd name="T50" fmla="*/ 264 w 456"/>
                <a:gd name="T51" fmla="*/ 78 h 126"/>
                <a:gd name="T52" fmla="*/ 276 w 456"/>
                <a:gd name="T53" fmla="*/ 72 h 126"/>
                <a:gd name="T54" fmla="*/ 288 w 456"/>
                <a:gd name="T55" fmla="*/ 96 h 126"/>
                <a:gd name="T56" fmla="*/ 300 w 456"/>
                <a:gd name="T57" fmla="*/ 114 h 126"/>
                <a:gd name="T58" fmla="*/ 312 w 456"/>
                <a:gd name="T59" fmla="*/ 108 h 126"/>
                <a:gd name="T60" fmla="*/ 318 w 456"/>
                <a:gd name="T61" fmla="*/ 126 h 126"/>
                <a:gd name="T62" fmla="*/ 336 w 456"/>
                <a:gd name="T63" fmla="*/ 108 h 126"/>
                <a:gd name="T64" fmla="*/ 348 w 456"/>
                <a:gd name="T65" fmla="*/ 120 h 126"/>
                <a:gd name="T66" fmla="*/ 354 w 456"/>
                <a:gd name="T67" fmla="*/ 108 h 126"/>
                <a:gd name="T68" fmla="*/ 366 w 456"/>
                <a:gd name="T69" fmla="*/ 84 h 126"/>
                <a:gd name="T70" fmla="*/ 384 w 456"/>
                <a:gd name="T71" fmla="*/ 78 h 126"/>
                <a:gd name="T72" fmla="*/ 390 w 456"/>
                <a:gd name="T73" fmla="*/ 72 h 126"/>
                <a:gd name="T74" fmla="*/ 408 w 456"/>
                <a:gd name="T75" fmla="*/ 78 h 126"/>
                <a:gd name="T76" fmla="*/ 414 w 456"/>
                <a:gd name="T77" fmla="*/ 84 h 126"/>
                <a:gd name="T78" fmla="*/ 432 w 456"/>
                <a:gd name="T79" fmla="*/ 48 h 126"/>
                <a:gd name="T80" fmla="*/ 438 w 456"/>
                <a:gd name="T81" fmla="*/ 24 h 126"/>
                <a:gd name="T82" fmla="*/ 450 w 456"/>
                <a:gd name="T83" fmla="*/ 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6" h="126">
                  <a:moveTo>
                    <a:pt x="0" y="54"/>
                  </a:moveTo>
                  <a:lnTo>
                    <a:pt x="0" y="66"/>
                  </a:lnTo>
                  <a:lnTo>
                    <a:pt x="6" y="78"/>
                  </a:lnTo>
                  <a:lnTo>
                    <a:pt x="6" y="90"/>
                  </a:lnTo>
                  <a:lnTo>
                    <a:pt x="12" y="84"/>
                  </a:lnTo>
                  <a:lnTo>
                    <a:pt x="12" y="66"/>
                  </a:lnTo>
                  <a:lnTo>
                    <a:pt x="18" y="60"/>
                  </a:lnTo>
                  <a:lnTo>
                    <a:pt x="18" y="66"/>
                  </a:lnTo>
                  <a:lnTo>
                    <a:pt x="24" y="72"/>
                  </a:lnTo>
                  <a:lnTo>
                    <a:pt x="24" y="78"/>
                  </a:lnTo>
                  <a:lnTo>
                    <a:pt x="30" y="72"/>
                  </a:lnTo>
                  <a:lnTo>
                    <a:pt x="36" y="72"/>
                  </a:lnTo>
                  <a:lnTo>
                    <a:pt x="42" y="90"/>
                  </a:lnTo>
                  <a:lnTo>
                    <a:pt x="42" y="84"/>
                  </a:lnTo>
                  <a:lnTo>
                    <a:pt x="42" y="90"/>
                  </a:lnTo>
                  <a:lnTo>
                    <a:pt x="48" y="90"/>
                  </a:lnTo>
                  <a:lnTo>
                    <a:pt x="48" y="78"/>
                  </a:lnTo>
                  <a:lnTo>
                    <a:pt x="54" y="72"/>
                  </a:lnTo>
                  <a:lnTo>
                    <a:pt x="60" y="78"/>
                  </a:lnTo>
                  <a:lnTo>
                    <a:pt x="66" y="72"/>
                  </a:lnTo>
                  <a:lnTo>
                    <a:pt x="66" y="60"/>
                  </a:lnTo>
                  <a:lnTo>
                    <a:pt x="72" y="54"/>
                  </a:lnTo>
                  <a:lnTo>
                    <a:pt x="84" y="54"/>
                  </a:lnTo>
                  <a:lnTo>
                    <a:pt x="78" y="54"/>
                  </a:lnTo>
                  <a:lnTo>
                    <a:pt x="84" y="42"/>
                  </a:lnTo>
                  <a:lnTo>
                    <a:pt x="90" y="30"/>
                  </a:lnTo>
                  <a:lnTo>
                    <a:pt x="90" y="24"/>
                  </a:lnTo>
                  <a:lnTo>
                    <a:pt x="90" y="30"/>
                  </a:lnTo>
                  <a:lnTo>
                    <a:pt x="96" y="42"/>
                  </a:lnTo>
                  <a:lnTo>
                    <a:pt x="96" y="54"/>
                  </a:lnTo>
                  <a:lnTo>
                    <a:pt x="102" y="66"/>
                  </a:lnTo>
                  <a:lnTo>
                    <a:pt x="102" y="78"/>
                  </a:lnTo>
                  <a:lnTo>
                    <a:pt x="108" y="78"/>
                  </a:lnTo>
                  <a:lnTo>
                    <a:pt x="114" y="84"/>
                  </a:lnTo>
                  <a:lnTo>
                    <a:pt x="114" y="90"/>
                  </a:lnTo>
                  <a:lnTo>
                    <a:pt x="120" y="102"/>
                  </a:lnTo>
                  <a:lnTo>
                    <a:pt x="120" y="108"/>
                  </a:lnTo>
                  <a:lnTo>
                    <a:pt x="126" y="102"/>
                  </a:lnTo>
                  <a:lnTo>
                    <a:pt x="126" y="90"/>
                  </a:lnTo>
                  <a:lnTo>
                    <a:pt x="132" y="96"/>
                  </a:lnTo>
                  <a:lnTo>
                    <a:pt x="132" y="102"/>
                  </a:lnTo>
                  <a:lnTo>
                    <a:pt x="138" y="108"/>
                  </a:lnTo>
                  <a:lnTo>
                    <a:pt x="138" y="102"/>
                  </a:lnTo>
                  <a:lnTo>
                    <a:pt x="144" y="96"/>
                  </a:lnTo>
                  <a:lnTo>
                    <a:pt x="144" y="84"/>
                  </a:lnTo>
                  <a:lnTo>
                    <a:pt x="150" y="78"/>
                  </a:lnTo>
                  <a:lnTo>
                    <a:pt x="150" y="84"/>
                  </a:lnTo>
                  <a:lnTo>
                    <a:pt x="156" y="90"/>
                  </a:lnTo>
                  <a:lnTo>
                    <a:pt x="162" y="84"/>
                  </a:lnTo>
                  <a:lnTo>
                    <a:pt x="162" y="72"/>
                  </a:lnTo>
                  <a:lnTo>
                    <a:pt x="168" y="78"/>
                  </a:lnTo>
                  <a:lnTo>
                    <a:pt x="168" y="90"/>
                  </a:lnTo>
                  <a:lnTo>
                    <a:pt x="174" y="96"/>
                  </a:lnTo>
                  <a:lnTo>
                    <a:pt x="174" y="102"/>
                  </a:lnTo>
                  <a:lnTo>
                    <a:pt x="186" y="90"/>
                  </a:lnTo>
                  <a:lnTo>
                    <a:pt x="186" y="84"/>
                  </a:lnTo>
                  <a:lnTo>
                    <a:pt x="186" y="90"/>
                  </a:lnTo>
                  <a:lnTo>
                    <a:pt x="198" y="102"/>
                  </a:lnTo>
                  <a:lnTo>
                    <a:pt x="192" y="102"/>
                  </a:lnTo>
                  <a:lnTo>
                    <a:pt x="198" y="84"/>
                  </a:lnTo>
                  <a:lnTo>
                    <a:pt x="210" y="84"/>
                  </a:lnTo>
                  <a:lnTo>
                    <a:pt x="204" y="84"/>
                  </a:lnTo>
                  <a:lnTo>
                    <a:pt x="210" y="78"/>
                  </a:lnTo>
                  <a:lnTo>
                    <a:pt x="216" y="72"/>
                  </a:lnTo>
                  <a:lnTo>
                    <a:pt x="216" y="54"/>
                  </a:lnTo>
                  <a:lnTo>
                    <a:pt x="222" y="48"/>
                  </a:lnTo>
                  <a:lnTo>
                    <a:pt x="222" y="42"/>
                  </a:lnTo>
                  <a:lnTo>
                    <a:pt x="234" y="54"/>
                  </a:lnTo>
                  <a:lnTo>
                    <a:pt x="228" y="54"/>
                  </a:lnTo>
                  <a:lnTo>
                    <a:pt x="234" y="42"/>
                  </a:lnTo>
                  <a:lnTo>
                    <a:pt x="240" y="30"/>
                  </a:lnTo>
                  <a:lnTo>
                    <a:pt x="240" y="36"/>
                  </a:lnTo>
                  <a:lnTo>
                    <a:pt x="252" y="54"/>
                  </a:lnTo>
                  <a:lnTo>
                    <a:pt x="252" y="60"/>
                  </a:lnTo>
                  <a:lnTo>
                    <a:pt x="252" y="54"/>
                  </a:lnTo>
                  <a:lnTo>
                    <a:pt x="258" y="54"/>
                  </a:lnTo>
                  <a:lnTo>
                    <a:pt x="264" y="60"/>
                  </a:lnTo>
                  <a:lnTo>
                    <a:pt x="264" y="78"/>
                  </a:lnTo>
                  <a:lnTo>
                    <a:pt x="270" y="72"/>
                  </a:lnTo>
                  <a:lnTo>
                    <a:pt x="276" y="66"/>
                  </a:lnTo>
                  <a:lnTo>
                    <a:pt x="276" y="72"/>
                  </a:lnTo>
                  <a:lnTo>
                    <a:pt x="282" y="84"/>
                  </a:lnTo>
                  <a:lnTo>
                    <a:pt x="282" y="96"/>
                  </a:lnTo>
                  <a:lnTo>
                    <a:pt x="288" y="96"/>
                  </a:lnTo>
                  <a:lnTo>
                    <a:pt x="294" y="90"/>
                  </a:lnTo>
                  <a:lnTo>
                    <a:pt x="300" y="90"/>
                  </a:lnTo>
                  <a:lnTo>
                    <a:pt x="300" y="114"/>
                  </a:lnTo>
                  <a:lnTo>
                    <a:pt x="306" y="120"/>
                  </a:lnTo>
                  <a:lnTo>
                    <a:pt x="312" y="120"/>
                  </a:lnTo>
                  <a:lnTo>
                    <a:pt x="312" y="108"/>
                  </a:lnTo>
                  <a:lnTo>
                    <a:pt x="318" y="126"/>
                  </a:lnTo>
                  <a:lnTo>
                    <a:pt x="318" y="120"/>
                  </a:lnTo>
                  <a:lnTo>
                    <a:pt x="318" y="126"/>
                  </a:lnTo>
                  <a:lnTo>
                    <a:pt x="324" y="120"/>
                  </a:lnTo>
                  <a:lnTo>
                    <a:pt x="330" y="114"/>
                  </a:lnTo>
                  <a:lnTo>
                    <a:pt x="336" y="108"/>
                  </a:lnTo>
                  <a:lnTo>
                    <a:pt x="336" y="120"/>
                  </a:lnTo>
                  <a:lnTo>
                    <a:pt x="342" y="126"/>
                  </a:lnTo>
                  <a:lnTo>
                    <a:pt x="348" y="120"/>
                  </a:lnTo>
                  <a:lnTo>
                    <a:pt x="348" y="102"/>
                  </a:lnTo>
                  <a:lnTo>
                    <a:pt x="354" y="96"/>
                  </a:lnTo>
                  <a:lnTo>
                    <a:pt x="354" y="108"/>
                  </a:lnTo>
                  <a:lnTo>
                    <a:pt x="360" y="102"/>
                  </a:lnTo>
                  <a:lnTo>
                    <a:pt x="366" y="90"/>
                  </a:lnTo>
                  <a:lnTo>
                    <a:pt x="366" y="84"/>
                  </a:lnTo>
                  <a:lnTo>
                    <a:pt x="372" y="78"/>
                  </a:lnTo>
                  <a:lnTo>
                    <a:pt x="378" y="84"/>
                  </a:lnTo>
                  <a:lnTo>
                    <a:pt x="384" y="78"/>
                  </a:lnTo>
                  <a:lnTo>
                    <a:pt x="384" y="66"/>
                  </a:lnTo>
                  <a:lnTo>
                    <a:pt x="390" y="60"/>
                  </a:lnTo>
                  <a:lnTo>
                    <a:pt x="390" y="72"/>
                  </a:lnTo>
                  <a:lnTo>
                    <a:pt x="396" y="78"/>
                  </a:lnTo>
                  <a:lnTo>
                    <a:pt x="396" y="90"/>
                  </a:lnTo>
                  <a:lnTo>
                    <a:pt x="408" y="78"/>
                  </a:lnTo>
                  <a:lnTo>
                    <a:pt x="408" y="72"/>
                  </a:lnTo>
                  <a:lnTo>
                    <a:pt x="414" y="78"/>
                  </a:lnTo>
                  <a:lnTo>
                    <a:pt x="414" y="84"/>
                  </a:lnTo>
                  <a:lnTo>
                    <a:pt x="420" y="78"/>
                  </a:lnTo>
                  <a:lnTo>
                    <a:pt x="420" y="66"/>
                  </a:lnTo>
                  <a:lnTo>
                    <a:pt x="432" y="48"/>
                  </a:lnTo>
                  <a:lnTo>
                    <a:pt x="432" y="42"/>
                  </a:lnTo>
                  <a:lnTo>
                    <a:pt x="438" y="36"/>
                  </a:lnTo>
                  <a:lnTo>
                    <a:pt x="438" y="24"/>
                  </a:lnTo>
                  <a:lnTo>
                    <a:pt x="444" y="12"/>
                  </a:lnTo>
                  <a:lnTo>
                    <a:pt x="444" y="0"/>
                  </a:lnTo>
                  <a:lnTo>
                    <a:pt x="450" y="6"/>
                  </a:lnTo>
                  <a:lnTo>
                    <a:pt x="450" y="12"/>
                  </a:lnTo>
                  <a:lnTo>
                    <a:pt x="456" y="1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5" name="Freeform 476"/>
            <p:cNvSpPr>
              <a:spLocks/>
            </p:cNvSpPr>
            <p:nvPr/>
          </p:nvSpPr>
          <p:spPr bwMode="auto">
            <a:xfrm>
              <a:off x="6145213" y="6208713"/>
              <a:ext cx="752475" cy="257175"/>
            </a:xfrm>
            <a:custGeom>
              <a:avLst/>
              <a:gdLst>
                <a:gd name="T0" fmla="*/ 6 w 474"/>
                <a:gd name="T1" fmla="*/ 0 h 162"/>
                <a:gd name="T2" fmla="*/ 18 w 474"/>
                <a:gd name="T3" fmla="*/ 36 h 162"/>
                <a:gd name="T4" fmla="*/ 30 w 474"/>
                <a:gd name="T5" fmla="*/ 72 h 162"/>
                <a:gd name="T6" fmla="*/ 36 w 474"/>
                <a:gd name="T7" fmla="*/ 84 h 162"/>
                <a:gd name="T8" fmla="*/ 48 w 474"/>
                <a:gd name="T9" fmla="*/ 66 h 162"/>
                <a:gd name="T10" fmla="*/ 54 w 474"/>
                <a:gd name="T11" fmla="*/ 72 h 162"/>
                <a:gd name="T12" fmla="*/ 66 w 474"/>
                <a:gd name="T13" fmla="*/ 60 h 162"/>
                <a:gd name="T14" fmla="*/ 78 w 474"/>
                <a:gd name="T15" fmla="*/ 42 h 162"/>
                <a:gd name="T16" fmla="*/ 90 w 474"/>
                <a:gd name="T17" fmla="*/ 72 h 162"/>
                <a:gd name="T18" fmla="*/ 102 w 474"/>
                <a:gd name="T19" fmla="*/ 84 h 162"/>
                <a:gd name="T20" fmla="*/ 114 w 474"/>
                <a:gd name="T21" fmla="*/ 108 h 162"/>
                <a:gd name="T22" fmla="*/ 126 w 474"/>
                <a:gd name="T23" fmla="*/ 132 h 162"/>
                <a:gd name="T24" fmla="*/ 144 w 474"/>
                <a:gd name="T25" fmla="*/ 120 h 162"/>
                <a:gd name="T26" fmla="*/ 156 w 474"/>
                <a:gd name="T27" fmla="*/ 84 h 162"/>
                <a:gd name="T28" fmla="*/ 168 w 474"/>
                <a:gd name="T29" fmla="*/ 78 h 162"/>
                <a:gd name="T30" fmla="*/ 180 w 474"/>
                <a:gd name="T31" fmla="*/ 102 h 162"/>
                <a:gd name="T32" fmla="*/ 192 w 474"/>
                <a:gd name="T33" fmla="*/ 96 h 162"/>
                <a:gd name="T34" fmla="*/ 204 w 474"/>
                <a:gd name="T35" fmla="*/ 90 h 162"/>
                <a:gd name="T36" fmla="*/ 210 w 474"/>
                <a:gd name="T37" fmla="*/ 60 h 162"/>
                <a:gd name="T38" fmla="*/ 222 w 474"/>
                <a:gd name="T39" fmla="*/ 48 h 162"/>
                <a:gd name="T40" fmla="*/ 234 w 474"/>
                <a:gd name="T41" fmla="*/ 30 h 162"/>
                <a:gd name="T42" fmla="*/ 246 w 474"/>
                <a:gd name="T43" fmla="*/ 36 h 162"/>
                <a:gd name="T44" fmla="*/ 258 w 474"/>
                <a:gd name="T45" fmla="*/ 78 h 162"/>
                <a:gd name="T46" fmla="*/ 264 w 474"/>
                <a:gd name="T47" fmla="*/ 138 h 162"/>
                <a:gd name="T48" fmla="*/ 276 w 474"/>
                <a:gd name="T49" fmla="*/ 162 h 162"/>
                <a:gd name="T50" fmla="*/ 294 w 474"/>
                <a:gd name="T51" fmla="*/ 120 h 162"/>
                <a:gd name="T52" fmla="*/ 300 w 474"/>
                <a:gd name="T53" fmla="*/ 108 h 162"/>
                <a:gd name="T54" fmla="*/ 318 w 474"/>
                <a:gd name="T55" fmla="*/ 66 h 162"/>
                <a:gd name="T56" fmla="*/ 330 w 474"/>
                <a:gd name="T57" fmla="*/ 54 h 162"/>
                <a:gd name="T58" fmla="*/ 342 w 474"/>
                <a:gd name="T59" fmla="*/ 30 h 162"/>
                <a:gd name="T60" fmla="*/ 348 w 474"/>
                <a:gd name="T61" fmla="*/ 48 h 162"/>
                <a:gd name="T62" fmla="*/ 354 w 474"/>
                <a:gd name="T63" fmla="*/ 60 h 162"/>
                <a:gd name="T64" fmla="*/ 372 w 474"/>
                <a:gd name="T65" fmla="*/ 60 h 162"/>
                <a:gd name="T66" fmla="*/ 378 w 474"/>
                <a:gd name="T67" fmla="*/ 48 h 162"/>
                <a:gd name="T68" fmla="*/ 390 w 474"/>
                <a:gd name="T69" fmla="*/ 54 h 162"/>
                <a:gd name="T70" fmla="*/ 408 w 474"/>
                <a:gd name="T71" fmla="*/ 48 h 162"/>
                <a:gd name="T72" fmla="*/ 420 w 474"/>
                <a:gd name="T73" fmla="*/ 36 h 162"/>
                <a:gd name="T74" fmla="*/ 432 w 474"/>
                <a:gd name="T75" fmla="*/ 60 h 162"/>
                <a:gd name="T76" fmla="*/ 444 w 474"/>
                <a:gd name="T77" fmla="*/ 84 h 162"/>
                <a:gd name="T78" fmla="*/ 456 w 474"/>
                <a:gd name="T79" fmla="*/ 84 h 162"/>
                <a:gd name="T80" fmla="*/ 462 w 474"/>
                <a:gd name="T81" fmla="*/ 90 h 162"/>
                <a:gd name="T82" fmla="*/ 474 w 474"/>
                <a:gd name="T83" fmla="*/ 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74" h="162">
                  <a:moveTo>
                    <a:pt x="0" y="12"/>
                  </a:moveTo>
                  <a:lnTo>
                    <a:pt x="0" y="6"/>
                  </a:lnTo>
                  <a:lnTo>
                    <a:pt x="6" y="0"/>
                  </a:lnTo>
                  <a:lnTo>
                    <a:pt x="12" y="12"/>
                  </a:lnTo>
                  <a:lnTo>
                    <a:pt x="12" y="30"/>
                  </a:lnTo>
                  <a:lnTo>
                    <a:pt x="18" y="36"/>
                  </a:lnTo>
                  <a:lnTo>
                    <a:pt x="24" y="42"/>
                  </a:lnTo>
                  <a:lnTo>
                    <a:pt x="30" y="48"/>
                  </a:lnTo>
                  <a:lnTo>
                    <a:pt x="30" y="72"/>
                  </a:lnTo>
                  <a:lnTo>
                    <a:pt x="36" y="84"/>
                  </a:lnTo>
                  <a:lnTo>
                    <a:pt x="36" y="90"/>
                  </a:lnTo>
                  <a:lnTo>
                    <a:pt x="36" y="84"/>
                  </a:lnTo>
                  <a:lnTo>
                    <a:pt x="42" y="78"/>
                  </a:lnTo>
                  <a:lnTo>
                    <a:pt x="42" y="72"/>
                  </a:lnTo>
                  <a:lnTo>
                    <a:pt x="48" y="66"/>
                  </a:lnTo>
                  <a:lnTo>
                    <a:pt x="48" y="84"/>
                  </a:lnTo>
                  <a:lnTo>
                    <a:pt x="54" y="84"/>
                  </a:lnTo>
                  <a:lnTo>
                    <a:pt x="54" y="72"/>
                  </a:lnTo>
                  <a:lnTo>
                    <a:pt x="66" y="60"/>
                  </a:lnTo>
                  <a:lnTo>
                    <a:pt x="66" y="54"/>
                  </a:lnTo>
                  <a:lnTo>
                    <a:pt x="66" y="60"/>
                  </a:lnTo>
                  <a:lnTo>
                    <a:pt x="72" y="54"/>
                  </a:lnTo>
                  <a:lnTo>
                    <a:pt x="78" y="48"/>
                  </a:lnTo>
                  <a:lnTo>
                    <a:pt x="78" y="42"/>
                  </a:lnTo>
                  <a:lnTo>
                    <a:pt x="84" y="48"/>
                  </a:lnTo>
                  <a:lnTo>
                    <a:pt x="84" y="60"/>
                  </a:lnTo>
                  <a:lnTo>
                    <a:pt x="90" y="72"/>
                  </a:lnTo>
                  <a:lnTo>
                    <a:pt x="90" y="84"/>
                  </a:lnTo>
                  <a:lnTo>
                    <a:pt x="96" y="78"/>
                  </a:lnTo>
                  <a:lnTo>
                    <a:pt x="102" y="84"/>
                  </a:lnTo>
                  <a:lnTo>
                    <a:pt x="108" y="96"/>
                  </a:lnTo>
                  <a:lnTo>
                    <a:pt x="108" y="108"/>
                  </a:lnTo>
                  <a:lnTo>
                    <a:pt x="114" y="108"/>
                  </a:lnTo>
                  <a:lnTo>
                    <a:pt x="120" y="114"/>
                  </a:lnTo>
                  <a:lnTo>
                    <a:pt x="132" y="132"/>
                  </a:lnTo>
                  <a:lnTo>
                    <a:pt x="126" y="132"/>
                  </a:lnTo>
                  <a:lnTo>
                    <a:pt x="132" y="120"/>
                  </a:lnTo>
                  <a:lnTo>
                    <a:pt x="138" y="114"/>
                  </a:lnTo>
                  <a:lnTo>
                    <a:pt x="144" y="120"/>
                  </a:lnTo>
                  <a:lnTo>
                    <a:pt x="150" y="114"/>
                  </a:lnTo>
                  <a:lnTo>
                    <a:pt x="150" y="96"/>
                  </a:lnTo>
                  <a:lnTo>
                    <a:pt x="156" y="84"/>
                  </a:lnTo>
                  <a:lnTo>
                    <a:pt x="168" y="96"/>
                  </a:lnTo>
                  <a:lnTo>
                    <a:pt x="162" y="96"/>
                  </a:lnTo>
                  <a:lnTo>
                    <a:pt x="168" y="78"/>
                  </a:lnTo>
                  <a:lnTo>
                    <a:pt x="174" y="84"/>
                  </a:lnTo>
                  <a:lnTo>
                    <a:pt x="180" y="90"/>
                  </a:lnTo>
                  <a:lnTo>
                    <a:pt x="180" y="102"/>
                  </a:lnTo>
                  <a:lnTo>
                    <a:pt x="186" y="108"/>
                  </a:lnTo>
                  <a:lnTo>
                    <a:pt x="186" y="102"/>
                  </a:lnTo>
                  <a:lnTo>
                    <a:pt x="192" y="96"/>
                  </a:lnTo>
                  <a:lnTo>
                    <a:pt x="192" y="90"/>
                  </a:lnTo>
                  <a:lnTo>
                    <a:pt x="198" y="96"/>
                  </a:lnTo>
                  <a:lnTo>
                    <a:pt x="204" y="90"/>
                  </a:lnTo>
                  <a:lnTo>
                    <a:pt x="204" y="84"/>
                  </a:lnTo>
                  <a:lnTo>
                    <a:pt x="210" y="72"/>
                  </a:lnTo>
                  <a:lnTo>
                    <a:pt x="210" y="60"/>
                  </a:lnTo>
                  <a:lnTo>
                    <a:pt x="216" y="54"/>
                  </a:lnTo>
                  <a:lnTo>
                    <a:pt x="222" y="60"/>
                  </a:lnTo>
                  <a:lnTo>
                    <a:pt x="222" y="48"/>
                  </a:lnTo>
                  <a:lnTo>
                    <a:pt x="228" y="42"/>
                  </a:lnTo>
                  <a:lnTo>
                    <a:pt x="228" y="24"/>
                  </a:lnTo>
                  <a:lnTo>
                    <a:pt x="234" y="30"/>
                  </a:lnTo>
                  <a:lnTo>
                    <a:pt x="240" y="36"/>
                  </a:lnTo>
                  <a:lnTo>
                    <a:pt x="246" y="30"/>
                  </a:lnTo>
                  <a:lnTo>
                    <a:pt x="246" y="36"/>
                  </a:lnTo>
                  <a:lnTo>
                    <a:pt x="252" y="48"/>
                  </a:lnTo>
                  <a:lnTo>
                    <a:pt x="252" y="60"/>
                  </a:lnTo>
                  <a:lnTo>
                    <a:pt x="258" y="78"/>
                  </a:lnTo>
                  <a:lnTo>
                    <a:pt x="258" y="114"/>
                  </a:lnTo>
                  <a:lnTo>
                    <a:pt x="264" y="126"/>
                  </a:lnTo>
                  <a:lnTo>
                    <a:pt x="264" y="138"/>
                  </a:lnTo>
                  <a:lnTo>
                    <a:pt x="270" y="144"/>
                  </a:lnTo>
                  <a:lnTo>
                    <a:pt x="270" y="162"/>
                  </a:lnTo>
                  <a:lnTo>
                    <a:pt x="276" y="162"/>
                  </a:lnTo>
                  <a:lnTo>
                    <a:pt x="282" y="150"/>
                  </a:lnTo>
                  <a:lnTo>
                    <a:pt x="282" y="132"/>
                  </a:lnTo>
                  <a:lnTo>
                    <a:pt x="294" y="120"/>
                  </a:lnTo>
                  <a:lnTo>
                    <a:pt x="288" y="120"/>
                  </a:lnTo>
                  <a:lnTo>
                    <a:pt x="294" y="120"/>
                  </a:lnTo>
                  <a:lnTo>
                    <a:pt x="300" y="108"/>
                  </a:lnTo>
                  <a:lnTo>
                    <a:pt x="300" y="78"/>
                  </a:lnTo>
                  <a:lnTo>
                    <a:pt x="306" y="66"/>
                  </a:lnTo>
                  <a:lnTo>
                    <a:pt x="318" y="66"/>
                  </a:lnTo>
                  <a:lnTo>
                    <a:pt x="318" y="54"/>
                  </a:lnTo>
                  <a:lnTo>
                    <a:pt x="324" y="48"/>
                  </a:lnTo>
                  <a:lnTo>
                    <a:pt x="330" y="54"/>
                  </a:lnTo>
                  <a:lnTo>
                    <a:pt x="336" y="48"/>
                  </a:lnTo>
                  <a:lnTo>
                    <a:pt x="336" y="36"/>
                  </a:lnTo>
                  <a:lnTo>
                    <a:pt x="342" y="30"/>
                  </a:lnTo>
                  <a:lnTo>
                    <a:pt x="342" y="24"/>
                  </a:lnTo>
                  <a:lnTo>
                    <a:pt x="342" y="36"/>
                  </a:lnTo>
                  <a:lnTo>
                    <a:pt x="348" y="48"/>
                  </a:lnTo>
                  <a:lnTo>
                    <a:pt x="348" y="60"/>
                  </a:lnTo>
                  <a:lnTo>
                    <a:pt x="360" y="60"/>
                  </a:lnTo>
                  <a:lnTo>
                    <a:pt x="354" y="60"/>
                  </a:lnTo>
                  <a:lnTo>
                    <a:pt x="360" y="60"/>
                  </a:lnTo>
                  <a:lnTo>
                    <a:pt x="366" y="66"/>
                  </a:lnTo>
                  <a:lnTo>
                    <a:pt x="372" y="60"/>
                  </a:lnTo>
                  <a:lnTo>
                    <a:pt x="378" y="48"/>
                  </a:lnTo>
                  <a:lnTo>
                    <a:pt x="378" y="42"/>
                  </a:lnTo>
                  <a:lnTo>
                    <a:pt x="378" y="48"/>
                  </a:lnTo>
                  <a:lnTo>
                    <a:pt x="390" y="60"/>
                  </a:lnTo>
                  <a:lnTo>
                    <a:pt x="384" y="60"/>
                  </a:lnTo>
                  <a:lnTo>
                    <a:pt x="390" y="54"/>
                  </a:lnTo>
                  <a:lnTo>
                    <a:pt x="396" y="48"/>
                  </a:lnTo>
                  <a:lnTo>
                    <a:pt x="402" y="54"/>
                  </a:lnTo>
                  <a:lnTo>
                    <a:pt x="408" y="48"/>
                  </a:lnTo>
                  <a:lnTo>
                    <a:pt x="414" y="36"/>
                  </a:lnTo>
                  <a:lnTo>
                    <a:pt x="414" y="24"/>
                  </a:lnTo>
                  <a:lnTo>
                    <a:pt x="420" y="36"/>
                  </a:lnTo>
                  <a:lnTo>
                    <a:pt x="420" y="60"/>
                  </a:lnTo>
                  <a:lnTo>
                    <a:pt x="426" y="66"/>
                  </a:lnTo>
                  <a:lnTo>
                    <a:pt x="432" y="60"/>
                  </a:lnTo>
                  <a:lnTo>
                    <a:pt x="438" y="66"/>
                  </a:lnTo>
                  <a:lnTo>
                    <a:pt x="450" y="84"/>
                  </a:lnTo>
                  <a:lnTo>
                    <a:pt x="444" y="84"/>
                  </a:lnTo>
                  <a:lnTo>
                    <a:pt x="450" y="72"/>
                  </a:lnTo>
                  <a:lnTo>
                    <a:pt x="456" y="78"/>
                  </a:lnTo>
                  <a:lnTo>
                    <a:pt x="456" y="84"/>
                  </a:lnTo>
                  <a:lnTo>
                    <a:pt x="462" y="90"/>
                  </a:lnTo>
                  <a:lnTo>
                    <a:pt x="462" y="96"/>
                  </a:lnTo>
                  <a:lnTo>
                    <a:pt x="462" y="90"/>
                  </a:lnTo>
                  <a:lnTo>
                    <a:pt x="468" y="84"/>
                  </a:lnTo>
                  <a:lnTo>
                    <a:pt x="468" y="72"/>
                  </a:lnTo>
                  <a:lnTo>
                    <a:pt x="474" y="54"/>
                  </a:lnTo>
                  <a:lnTo>
                    <a:pt x="474" y="60"/>
                  </a:lnTo>
                  <a:lnTo>
                    <a:pt x="474" y="5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6" name="Freeform 477"/>
            <p:cNvSpPr>
              <a:spLocks/>
            </p:cNvSpPr>
            <p:nvPr/>
          </p:nvSpPr>
          <p:spPr bwMode="auto">
            <a:xfrm>
              <a:off x="6897688" y="5599113"/>
              <a:ext cx="704850" cy="809625"/>
            </a:xfrm>
            <a:custGeom>
              <a:avLst/>
              <a:gdLst>
                <a:gd name="T0" fmla="*/ 6 w 444"/>
                <a:gd name="T1" fmla="*/ 426 h 510"/>
                <a:gd name="T2" fmla="*/ 18 w 444"/>
                <a:gd name="T3" fmla="*/ 390 h 510"/>
                <a:gd name="T4" fmla="*/ 30 w 444"/>
                <a:gd name="T5" fmla="*/ 414 h 510"/>
                <a:gd name="T6" fmla="*/ 42 w 444"/>
                <a:gd name="T7" fmla="*/ 432 h 510"/>
                <a:gd name="T8" fmla="*/ 54 w 444"/>
                <a:gd name="T9" fmla="*/ 414 h 510"/>
                <a:gd name="T10" fmla="*/ 60 w 444"/>
                <a:gd name="T11" fmla="*/ 438 h 510"/>
                <a:gd name="T12" fmla="*/ 78 w 444"/>
                <a:gd name="T13" fmla="*/ 444 h 510"/>
                <a:gd name="T14" fmla="*/ 84 w 444"/>
                <a:gd name="T15" fmla="*/ 468 h 510"/>
                <a:gd name="T16" fmla="*/ 96 w 444"/>
                <a:gd name="T17" fmla="*/ 462 h 510"/>
                <a:gd name="T18" fmla="*/ 102 w 444"/>
                <a:gd name="T19" fmla="*/ 462 h 510"/>
                <a:gd name="T20" fmla="*/ 114 w 444"/>
                <a:gd name="T21" fmla="*/ 462 h 510"/>
                <a:gd name="T22" fmla="*/ 126 w 444"/>
                <a:gd name="T23" fmla="*/ 468 h 510"/>
                <a:gd name="T24" fmla="*/ 132 w 444"/>
                <a:gd name="T25" fmla="*/ 486 h 510"/>
                <a:gd name="T26" fmla="*/ 144 w 444"/>
                <a:gd name="T27" fmla="*/ 456 h 510"/>
                <a:gd name="T28" fmla="*/ 156 w 444"/>
                <a:gd name="T29" fmla="*/ 480 h 510"/>
                <a:gd name="T30" fmla="*/ 162 w 444"/>
                <a:gd name="T31" fmla="*/ 474 h 510"/>
                <a:gd name="T32" fmla="*/ 174 w 444"/>
                <a:gd name="T33" fmla="*/ 498 h 510"/>
                <a:gd name="T34" fmla="*/ 180 w 444"/>
                <a:gd name="T35" fmla="*/ 486 h 510"/>
                <a:gd name="T36" fmla="*/ 192 w 444"/>
                <a:gd name="T37" fmla="*/ 504 h 510"/>
                <a:gd name="T38" fmla="*/ 204 w 444"/>
                <a:gd name="T39" fmla="*/ 462 h 510"/>
                <a:gd name="T40" fmla="*/ 216 w 444"/>
                <a:gd name="T41" fmla="*/ 438 h 510"/>
                <a:gd name="T42" fmla="*/ 228 w 444"/>
                <a:gd name="T43" fmla="*/ 432 h 510"/>
                <a:gd name="T44" fmla="*/ 240 w 444"/>
                <a:gd name="T45" fmla="*/ 432 h 510"/>
                <a:gd name="T46" fmla="*/ 252 w 444"/>
                <a:gd name="T47" fmla="*/ 462 h 510"/>
                <a:gd name="T48" fmla="*/ 258 w 444"/>
                <a:gd name="T49" fmla="*/ 456 h 510"/>
                <a:gd name="T50" fmla="*/ 270 w 444"/>
                <a:gd name="T51" fmla="*/ 480 h 510"/>
                <a:gd name="T52" fmla="*/ 276 w 444"/>
                <a:gd name="T53" fmla="*/ 474 h 510"/>
                <a:gd name="T54" fmla="*/ 288 w 444"/>
                <a:gd name="T55" fmla="*/ 480 h 510"/>
                <a:gd name="T56" fmla="*/ 300 w 444"/>
                <a:gd name="T57" fmla="*/ 474 h 510"/>
                <a:gd name="T58" fmla="*/ 306 w 444"/>
                <a:gd name="T59" fmla="*/ 486 h 510"/>
                <a:gd name="T60" fmla="*/ 318 w 444"/>
                <a:gd name="T61" fmla="*/ 486 h 510"/>
                <a:gd name="T62" fmla="*/ 330 w 444"/>
                <a:gd name="T63" fmla="*/ 498 h 510"/>
                <a:gd name="T64" fmla="*/ 348 w 444"/>
                <a:gd name="T65" fmla="*/ 504 h 510"/>
                <a:gd name="T66" fmla="*/ 360 w 444"/>
                <a:gd name="T67" fmla="*/ 462 h 510"/>
                <a:gd name="T68" fmla="*/ 366 w 444"/>
                <a:gd name="T69" fmla="*/ 432 h 510"/>
                <a:gd name="T70" fmla="*/ 378 w 444"/>
                <a:gd name="T71" fmla="*/ 438 h 510"/>
                <a:gd name="T72" fmla="*/ 390 w 444"/>
                <a:gd name="T73" fmla="*/ 402 h 510"/>
                <a:gd name="T74" fmla="*/ 402 w 444"/>
                <a:gd name="T75" fmla="*/ 420 h 510"/>
                <a:gd name="T76" fmla="*/ 414 w 444"/>
                <a:gd name="T77" fmla="*/ 432 h 510"/>
                <a:gd name="T78" fmla="*/ 420 w 444"/>
                <a:gd name="T79" fmla="*/ 390 h 510"/>
                <a:gd name="T80" fmla="*/ 432 w 444"/>
                <a:gd name="T81" fmla="*/ 294 h 510"/>
                <a:gd name="T82" fmla="*/ 438 w 444"/>
                <a:gd name="T83" fmla="*/ 14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44" h="510">
                  <a:moveTo>
                    <a:pt x="0" y="438"/>
                  </a:moveTo>
                  <a:lnTo>
                    <a:pt x="6" y="432"/>
                  </a:lnTo>
                  <a:lnTo>
                    <a:pt x="6" y="426"/>
                  </a:lnTo>
                  <a:lnTo>
                    <a:pt x="12" y="414"/>
                  </a:lnTo>
                  <a:lnTo>
                    <a:pt x="12" y="402"/>
                  </a:lnTo>
                  <a:lnTo>
                    <a:pt x="18" y="390"/>
                  </a:lnTo>
                  <a:lnTo>
                    <a:pt x="24" y="402"/>
                  </a:lnTo>
                  <a:lnTo>
                    <a:pt x="24" y="408"/>
                  </a:lnTo>
                  <a:lnTo>
                    <a:pt x="30" y="414"/>
                  </a:lnTo>
                  <a:lnTo>
                    <a:pt x="36" y="414"/>
                  </a:lnTo>
                  <a:lnTo>
                    <a:pt x="42" y="420"/>
                  </a:lnTo>
                  <a:lnTo>
                    <a:pt x="42" y="432"/>
                  </a:lnTo>
                  <a:lnTo>
                    <a:pt x="48" y="426"/>
                  </a:lnTo>
                  <a:lnTo>
                    <a:pt x="48" y="420"/>
                  </a:lnTo>
                  <a:lnTo>
                    <a:pt x="54" y="414"/>
                  </a:lnTo>
                  <a:lnTo>
                    <a:pt x="54" y="420"/>
                  </a:lnTo>
                  <a:lnTo>
                    <a:pt x="66" y="438"/>
                  </a:lnTo>
                  <a:lnTo>
                    <a:pt x="60" y="438"/>
                  </a:lnTo>
                  <a:lnTo>
                    <a:pt x="66" y="438"/>
                  </a:lnTo>
                  <a:lnTo>
                    <a:pt x="72" y="438"/>
                  </a:lnTo>
                  <a:lnTo>
                    <a:pt x="78" y="444"/>
                  </a:lnTo>
                  <a:lnTo>
                    <a:pt x="78" y="468"/>
                  </a:lnTo>
                  <a:lnTo>
                    <a:pt x="84" y="474"/>
                  </a:lnTo>
                  <a:lnTo>
                    <a:pt x="84" y="468"/>
                  </a:lnTo>
                  <a:lnTo>
                    <a:pt x="90" y="462"/>
                  </a:lnTo>
                  <a:lnTo>
                    <a:pt x="90" y="456"/>
                  </a:lnTo>
                  <a:lnTo>
                    <a:pt x="96" y="462"/>
                  </a:lnTo>
                  <a:lnTo>
                    <a:pt x="96" y="474"/>
                  </a:lnTo>
                  <a:lnTo>
                    <a:pt x="108" y="462"/>
                  </a:lnTo>
                  <a:lnTo>
                    <a:pt x="102" y="462"/>
                  </a:lnTo>
                  <a:lnTo>
                    <a:pt x="108" y="462"/>
                  </a:lnTo>
                  <a:lnTo>
                    <a:pt x="114" y="456"/>
                  </a:lnTo>
                  <a:lnTo>
                    <a:pt x="114" y="462"/>
                  </a:lnTo>
                  <a:lnTo>
                    <a:pt x="120" y="468"/>
                  </a:lnTo>
                  <a:lnTo>
                    <a:pt x="120" y="474"/>
                  </a:lnTo>
                  <a:lnTo>
                    <a:pt x="126" y="468"/>
                  </a:lnTo>
                  <a:lnTo>
                    <a:pt x="132" y="486"/>
                  </a:lnTo>
                  <a:lnTo>
                    <a:pt x="132" y="480"/>
                  </a:lnTo>
                  <a:lnTo>
                    <a:pt x="132" y="486"/>
                  </a:lnTo>
                  <a:lnTo>
                    <a:pt x="138" y="480"/>
                  </a:lnTo>
                  <a:lnTo>
                    <a:pt x="138" y="468"/>
                  </a:lnTo>
                  <a:lnTo>
                    <a:pt x="144" y="456"/>
                  </a:lnTo>
                  <a:lnTo>
                    <a:pt x="150" y="456"/>
                  </a:lnTo>
                  <a:lnTo>
                    <a:pt x="150" y="468"/>
                  </a:lnTo>
                  <a:lnTo>
                    <a:pt x="156" y="480"/>
                  </a:lnTo>
                  <a:lnTo>
                    <a:pt x="156" y="486"/>
                  </a:lnTo>
                  <a:lnTo>
                    <a:pt x="162" y="480"/>
                  </a:lnTo>
                  <a:lnTo>
                    <a:pt x="162" y="474"/>
                  </a:lnTo>
                  <a:lnTo>
                    <a:pt x="168" y="480"/>
                  </a:lnTo>
                  <a:lnTo>
                    <a:pt x="168" y="492"/>
                  </a:lnTo>
                  <a:lnTo>
                    <a:pt x="174" y="498"/>
                  </a:lnTo>
                  <a:lnTo>
                    <a:pt x="174" y="504"/>
                  </a:lnTo>
                  <a:lnTo>
                    <a:pt x="180" y="498"/>
                  </a:lnTo>
                  <a:lnTo>
                    <a:pt x="180" y="486"/>
                  </a:lnTo>
                  <a:lnTo>
                    <a:pt x="186" y="486"/>
                  </a:lnTo>
                  <a:lnTo>
                    <a:pt x="192" y="492"/>
                  </a:lnTo>
                  <a:lnTo>
                    <a:pt x="192" y="504"/>
                  </a:lnTo>
                  <a:lnTo>
                    <a:pt x="198" y="498"/>
                  </a:lnTo>
                  <a:lnTo>
                    <a:pt x="198" y="474"/>
                  </a:lnTo>
                  <a:lnTo>
                    <a:pt x="204" y="462"/>
                  </a:lnTo>
                  <a:lnTo>
                    <a:pt x="210" y="456"/>
                  </a:lnTo>
                  <a:lnTo>
                    <a:pt x="210" y="450"/>
                  </a:lnTo>
                  <a:lnTo>
                    <a:pt x="216" y="438"/>
                  </a:lnTo>
                  <a:lnTo>
                    <a:pt x="216" y="420"/>
                  </a:lnTo>
                  <a:lnTo>
                    <a:pt x="222" y="414"/>
                  </a:lnTo>
                  <a:lnTo>
                    <a:pt x="228" y="432"/>
                  </a:lnTo>
                  <a:lnTo>
                    <a:pt x="228" y="426"/>
                  </a:lnTo>
                  <a:lnTo>
                    <a:pt x="228" y="432"/>
                  </a:lnTo>
                  <a:lnTo>
                    <a:pt x="240" y="432"/>
                  </a:lnTo>
                  <a:lnTo>
                    <a:pt x="234" y="432"/>
                  </a:lnTo>
                  <a:lnTo>
                    <a:pt x="240" y="444"/>
                  </a:lnTo>
                  <a:lnTo>
                    <a:pt x="252" y="462"/>
                  </a:lnTo>
                  <a:lnTo>
                    <a:pt x="246" y="462"/>
                  </a:lnTo>
                  <a:lnTo>
                    <a:pt x="252" y="456"/>
                  </a:lnTo>
                  <a:lnTo>
                    <a:pt x="258" y="456"/>
                  </a:lnTo>
                  <a:lnTo>
                    <a:pt x="264" y="462"/>
                  </a:lnTo>
                  <a:lnTo>
                    <a:pt x="264" y="474"/>
                  </a:lnTo>
                  <a:lnTo>
                    <a:pt x="270" y="480"/>
                  </a:lnTo>
                  <a:lnTo>
                    <a:pt x="276" y="474"/>
                  </a:lnTo>
                  <a:lnTo>
                    <a:pt x="276" y="468"/>
                  </a:lnTo>
                  <a:lnTo>
                    <a:pt x="276" y="474"/>
                  </a:lnTo>
                  <a:lnTo>
                    <a:pt x="288" y="486"/>
                  </a:lnTo>
                  <a:lnTo>
                    <a:pt x="282" y="486"/>
                  </a:lnTo>
                  <a:lnTo>
                    <a:pt x="288" y="480"/>
                  </a:lnTo>
                  <a:lnTo>
                    <a:pt x="300" y="468"/>
                  </a:lnTo>
                  <a:lnTo>
                    <a:pt x="294" y="468"/>
                  </a:lnTo>
                  <a:lnTo>
                    <a:pt x="300" y="474"/>
                  </a:lnTo>
                  <a:lnTo>
                    <a:pt x="306" y="486"/>
                  </a:lnTo>
                  <a:lnTo>
                    <a:pt x="306" y="492"/>
                  </a:lnTo>
                  <a:lnTo>
                    <a:pt x="306" y="486"/>
                  </a:lnTo>
                  <a:lnTo>
                    <a:pt x="312" y="480"/>
                  </a:lnTo>
                  <a:lnTo>
                    <a:pt x="312" y="474"/>
                  </a:lnTo>
                  <a:lnTo>
                    <a:pt x="318" y="486"/>
                  </a:lnTo>
                  <a:lnTo>
                    <a:pt x="318" y="498"/>
                  </a:lnTo>
                  <a:lnTo>
                    <a:pt x="324" y="504"/>
                  </a:lnTo>
                  <a:lnTo>
                    <a:pt x="330" y="498"/>
                  </a:lnTo>
                  <a:lnTo>
                    <a:pt x="336" y="504"/>
                  </a:lnTo>
                  <a:lnTo>
                    <a:pt x="342" y="510"/>
                  </a:lnTo>
                  <a:lnTo>
                    <a:pt x="348" y="504"/>
                  </a:lnTo>
                  <a:lnTo>
                    <a:pt x="348" y="474"/>
                  </a:lnTo>
                  <a:lnTo>
                    <a:pt x="354" y="468"/>
                  </a:lnTo>
                  <a:lnTo>
                    <a:pt x="360" y="462"/>
                  </a:lnTo>
                  <a:lnTo>
                    <a:pt x="360" y="456"/>
                  </a:lnTo>
                  <a:lnTo>
                    <a:pt x="366" y="444"/>
                  </a:lnTo>
                  <a:lnTo>
                    <a:pt x="366" y="432"/>
                  </a:lnTo>
                  <a:lnTo>
                    <a:pt x="372" y="426"/>
                  </a:lnTo>
                  <a:lnTo>
                    <a:pt x="378" y="432"/>
                  </a:lnTo>
                  <a:lnTo>
                    <a:pt x="378" y="438"/>
                  </a:lnTo>
                  <a:lnTo>
                    <a:pt x="384" y="432"/>
                  </a:lnTo>
                  <a:lnTo>
                    <a:pt x="384" y="414"/>
                  </a:lnTo>
                  <a:lnTo>
                    <a:pt x="390" y="402"/>
                  </a:lnTo>
                  <a:lnTo>
                    <a:pt x="390" y="420"/>
                  </a:lnTo>
                  <a:lnTo>
                    <a:pt x="396" y="426"/>
                  </a:lnTo>
                  <a:lnTo>
                    <a:pt x="402" y="420"/>
                  </a:lnTo>
                  <a:lnTo>
                    <a:pt x="408" y="420"/>
                  </a:lnTo>
                  <a:lnTo>
                    <a:pt x="414" y="426"/>
                  </a:lnTo>
                  <a:lnTo>
                    <a:pt x="414" y="432"/>
                  </a:lnTo>
                  <a:lnTo>
                    <a:pt x="414" y="426"/>
                  </a:lnTo>
                  <a:lnTo>
                    <a:pt x="420" y="414"/>
                  </a:lnTo>
                  <a:lnTo>
                    <a:pt x="420" y="390"/>
                  </a:lnTo>
                  <a:lnTo>
                    <a:pt x="426" y="366"/>
                  </a:lnTo>
                  <a:lnTo>
                    <a:pt x="426" y="318"/>
                  </a:lnTo>
                  <a:lnTo>
                    <a:pt x="432" y="294"/>
                  </a:lnTo>
                  <a:lnTo>
                    <a:pt x="432" y="228"/>
                  </a:lnTo>
                  <a:lnTo>
                    <a:pt x="438" y="192"/>
                  </a:lnTo>
                  <a:lnTo>
                    <a:pt x="438" y="144"/>
                  </a:lnTo>
                  <a:lnTo>
                    <a:pt x="444" y="102"/>
                  </a:lnTo>
                  <a:lnTo>
                    <a:pt x="444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7" name="Freeform 478"/>
            <p:cNvSpPr>
              <a:spLocks/>
            </p:cNvSpPr>
            <p:nvPr/>
          </p:nvSpPr>
          <p:spPr bwMode="auto">
            <a:xfrm>
              <a:off x="7602538" y="2379663"/>
              <a:ext cx="695325" cy="3219450"/>
            </a:xfrm>
            <a:custGeom>
              <a:avLst/>
              <a:gdLst>
                <a:gd name="T0" fmla="*/ 6 w 438"/>
                <a:gd name="T1" fmla="*/ 1884 h 2028"/>
                <a:gd name="T2" fmla="*/ 18 w 438"/>
                <a:gd name="T3" fmla="*/ 1686 h 2028"/>
                <a:gd name="T4" fmla="*/ 24 w 438"/>
                <a:gd name="T5" fmla="*/ 1350 h 2028"/>
                <a:gd name="T6" fmla="*/ 36 w 438"/>
                <a:gd name="T7" fmla="*/ 1104 h 2028"/>
                <a:gd name="T8" fmla="*/ 42 w 438"/>
                <a:gd name="T9" fmla="*/ 696 h 2028"/>
                <a:gd name="T10" fmla="*/ 54 w 438"/>
                <a:gd name="T11" fmla="*/ 462 h 2028"/>
                <a:gd name="T12" fmla="*/ 60 w 438"/>
                <a:gd name="T13" fmla="*/ 216 h 2028"/>
                <a:gd name="T14" fmla="*/ 72 w 438"/>
                <a:gd name="T15" fmla="*/ 102 h 2028"/>
                <a:gd name="T16" fmla="*/ 78 w 438"/>
                <a:gd name="T17" fmla="*/ 36 h 2028"/>
                <a:gd name="T18" fmla="*/ 96 w 438"/>
                <a:gd name="T19" fmla="*/ 0 h 2028"/>
                <a:gd name="T20" fmla="*/ 102 w 438"/>
                <a:gd name="T21" fmla="*/ 42 h 2028"/>
                <a:gd name="T22" fmla="*/ 114 w 438"/>
                <a:gd name="T23" fmla="*/ 72 h 2028"/>
                <a:gd name="T24" fmla="*/ 120 w 438"/>
                <a:gd name="T25" fmla="*/ 114 h 2028"/>
                <a:gd name="T26" fmla="*/ 132 w 438"/>
                <a:gd name="T27" fmla="*/ 126 h 2028"/>
                <a:gd name="T28" fmla="*/ 144 w 438"/>
                <a:gd name="T29" fmla="*/ 162 h 2028"/>
                <a:gd name="T30" fmla="*/ 156 w 438"/>
                <a:gd name="T31" fmla="*/ 186 h 2028"/>
                <a:gd name="T32" fmla="*/ 162 w 438"/>
                <a:gd name="T33" fmla="*/ 186 h 2028"/>
                <a:gd name="T34" fmla="*/ 174 w 438"/>
                <a:gd name="T35" fmla="*/ 192 h 2028"/>
                <a:gd name="T36" fmla="*/ 186 w 438"/>
                <a:gd name="T37" fmla="*/ 162 h 2028"/>
                <a:gd name="T38" fmla="*/ 198 w 438"/>
                <a:gd name="T39" fmla="*/ 180 h 2028"/>
                <a:gd name="T40" fmla="*/ 210 w 438"/>
                <a:gd name="T41" fmla="*/ 204 h 2028"/>
                <a:gd name="T42" fmla="*/ 228 w 438"/>
                <a:gd name="T43" fmla="*/ 228 h 2028"/>
                <a:gd name="T44" fmla="*/ 234 w 438"/>
                <a:gd name="T45" fmla="*/ 270 h 2028"/>
                <a:gd name="T46" fmla="*/ 246 w 438"/>
                <a:gd name="T47" fmla="*/ 270 h 2028"/>
                <a:gd name="T48" fmla="*/ 264 w 438"/>
                <a:gd name="T49" fmla="*/ 270 h 2028"/>
                <a:gd name="T50" fmla="*/ 270 w 438"/>
                <a:gd name="T51" fmla="*/ 288 h 2028"/>
                <a:gd name="T52" fmla="*/ 276 w 438"/>
                <a:gd name="T53" fmla="*/ 282 h 2028"/>
                <a:gd name="T54" fmla="*/ 288 w 438"/>
                <a:gd name="T55" fmla="*/ 264 h 2028"/>
                <a:gd name="T56" fmla="*/ 300 w 438"/>
                <a:gd name="T57" fmla="*/ 258 h 2028"/>
                <a:gd name="T58" fmla="*/ 306 w 438"/>
                <a:gd name="T59" fmla="*/ 288 h 2028"/>
                <a:gd name="T60" fmla="*/ 318 w 438"/>
                <a:gd name="T61" fmla="*/ 300 h 2028"/>
                <a:gd name="T62" fmla="*/ 336 w 438"/>
                <a:gd name="T63" fmla="*/ 300 h 2028"/>
                <a:gd name="T64" fmla="*/ 342 w 438"/>
                <a:gd name="T65" fmla="*/ 318 h 2028"/>
                <a:gd name="T66" fmla="*/ 348 w 438"/>
                <a:gd name="T67" fmla="*/ 342 h 2028"/>
                <a:gd name="T68" fmla="*/ 366 w 438"/>
                <a:gd name="T69" fmla="*/ 372 h 2028"/>
                <a:gd name="T70" fmla="*/ 372 w 438"/>
                <a:gd name="T71" fmla="*/ 372 h 2028"/>
                <a:gd name="T72" fmla="*/ 384 w 438"/>
                <a:gd name="T73" fmla="*/ 366 h 2028"/>
                <a:gd name="T74" fmla="*/ 390 w 438"/>
                <a:gd name="T75" fmla="*/ 342 h 2028"/>
                <a:gd name="T76" fmla="*/ 402 w 438"/>
                <a:gd name="T77" fmla="*/ 336 h 2028"/>
                <a:gd name="T78" fmla="*/ 414 w 438"/>
                <a:gd name="T79" fmla="*/ 318 h 2028"/>
                <a:gd name="T80" fmla="*/ 420 w 438"/>
                <a:gd name="T81" fmla="*/ 330 h 2028"/>
                <a:gd name="T82" fmla="*/ 432 w 438"/>
                <a:gd name="T83" fmla="*/ 31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8" h="2028">
                  <a:moveTo>
                    <a:pt x="0" y="2028"/>
                  </a:moveTo>
                  <a:lnTo>
                    <a:pt x="6" y="1980"/>
                  </a:lnTo>
                  <a:lnTo>
                    <a:pt x="6" y="1884"/>
                  </a:lnTo>
                  <a:lnTo>
                    <a:pt x="12" y="1824"/>
                  </a:lnTo>
                  <a:lnTo>
                    <a:pt x="12" y="1758"/>
                  </a:lnTo>
                  <a:lnTo>
                    <a:pt x="18" y="1686"/>
                  </a:lnTo>
                  <a:lnTo>
                    <a:pt x="18" y="1548"/>
                  </a:lnTo>
                  <a:lnTo>
                    <a:pt x="24" y="1488"/>
                  </a:lnTo>
                  <a:lnTo>
                    <a:pt x="24" y="1350"/>
                  </a:lnTo>
                  <a:lnTo>
                    <a:pt x="30" y="1272"/>
                  </a:lnTo>
                  <a:lnTo>
                    <a:pt x="30" y="1188"/>
                  </a:lnTo>
                  <a:lnTo>
                    <a:pt x="36" y="1104"/>
                  </a:lnTo>
                  <a:lnTo>
                    <a:pt x="36" y="936"/>
                  </a:lnTo>
                  <a:lnTo>
                    <a:pt x="42" y="852"/>
                  </a:lnTo>
                  <a:lnTo>
                    <a:pt x="42" y="696"/>
                  </a:lnTo>
                  <a:lnTo>
                    <a:pt x="48" y="618"/>
                  </a:lnTo>
                  <a:lnTo>
                    <a:pt x="48" y="540"/>
                  </a:lnTo>
                  <a:lnTo>
                    <a:pt x="54" y="462"/>
                  </a:lnTo>
                  <a:lnTo>
                    <a:pt x="54" y="324"/>
                  </a:lnTo>
                  <a:lnTo>
                    <a:pt x="60" y="282"/>
                  </a:lnTo>
                  <a:lnTo>
                    <a:pt x="60" y="216"/>
                  </a:lnTo>
                  <a:lnTo>
                    <a:pt x="66" y="186"/>
                  </a:lnTo>
                  <a:lnTo>
                    <a:pt x="66" y="126"/>
                  </a:lnTo>
                  <a:lnTo>
                    <a:pt x="72" y="102"/>
                  </a:lnTo>
                  <a:lnTo>
                    <a:pt x="72" y="78"/>
                  </a:lnTo>
                  <a:lnTo>
                    <a:pt x="78" y="60"/>
                  </a:lnTo>
                  <a:lnTo>
                    <a:pt x="78" y="36"/>
                  </a:lnTo>
                  <a:lnTo>
                    <a:pt x="84" y="30"/>
                  </a:lnTo>
                  <a:lnTo>
                    <a:pt x="84" y="12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96" y="30"/>
                  </a:lnTo>
                  <a:lnTo>
                    <a:pt x="102" y="42"/>
                  </a:lnTo>
                  <a:lnTo>
                    <a:pt x="102" y="60"/>
                  </a:lnTo>
                  <a:lnTo>
                    <a:pt x="108" y="66"/>
                  </a:lnTo>
                  <a:lnTo>
                    <a:pt x="114" y="72"/>
                  </a:lnTo>
                  <a:lnTo>
                    <a:pt x="114" y="90"/>
                  </a:lnTo>
                  <a:lnTo>
                    <a:pt x="120" y="96"/>
                  </a:lnTo>
                  <a:lnTo>
                    <a:pt x="120" y="114"/>
                  </a:lnTo>
                  <a:lnTo>
                    <a:pt x="126" y="114"/>
                  </a:lnTo>
                  <a:lnTo>
                    <a:pt x="132" y="108"/>
                  </a:lnTo>
                  <a:lnTo>
                    <a:pt x="132" y="126"/>
                  </a:lnTo>
                  <a:lnTo>
                    <a:pt x="138" y="144"/>
                  </a:lnTo>
                  <a:lnTo>
                    <a:pt x="138" y="156"/>
                  </a:lnTo>
                  <a:lnTo>
                    <a:pt x="144" y="162"/>
                  </a:lnTo>
                  <a:lnTo>
                    <a:pt x="144" y="168"/>
                  </a:lnTo>
                  <a:lnTo>
                    <a:pt x="150" y="174"/>
                  </a:lnTo>
                  <a:lnTo>
                    <a:pt x="156" y="186"/>
                  </a:lnTo>
                  <a:lnTo>
                    <a:pt x="156" y="204"/>
                  </a:lnTo>
                  <a:lnTo>
                    <a:pt x="162" y="198"/>
                  </a:lnTo>
                  <a:lnTo>
                    <a:pt x="162" y="186"/>
                  </a:lnTo>
                  <a:lnTo>
                    <a:pt x="168" y="180"/>
                  </a:lnTo>
                  <a:lnTo>
                    <a:pt x="174" y="186"/>
                  </a:lnTo>
                  <a:lnTo>
                    <a:pt x="174" y="192"/>
                  </a:lnTo>
                  <a:lnTo>
                    <a:pt x="180" y="186"/>
                  </a:lnTo>
                  <a:lnTo>
                    <a:pt x="180" y="168"/>
                  </a:lnTo>
                  <a:lnTo>
                    <a:pt x="186" y="162"/>
                  </a:lnTo>
                  <a:lnTo>
                    <a:pt x="192" y="168"/>
                  </a:lnTo>
                  <a:lnTo>
                    <a:pt x="192" y="180"/>
                  </a:lnTo>
                  <a:lnTo>
                    <a:pt x="198" y="180"/>
                  </a:lnTo>
                  <a:lnTo>
                    <a:pt x="204" y="174"/>
                  </a:lnTo>
                  <a:lnTo>
                    <a:pt x="210" y="180"/>
                  </a:lnTo>
                  <a:lnTo>
                    <a:pt x="210" y="204"/>
                  </a:lnTo>
                  <a:lnTo>
                    <a:pt x="222" y="216"/>
                  </a:lnTo>
                  <a:lnTo>
                    <a:pt x="222" y="222"/>
                  </a:lnTo>
                  <a:lnTo>
                    <a:pt x="228" y="228"/>
                  </a:lnTo>
                  <a:lnTo>
                    <a:pt x="228" y="252"/>
                  </a:lnTo>
                  <a:lnTo>
                    <a:pt x="234" y="264"/>
                  </a:lnTo>
                  <a:lnTo>
                    <a:pt x="234" y="270"/>
                  </a:lnTo>
                  <a:lnTo>
                    <a:pt x="240" y="264"/>
                  </a:lnTo>
                  <a:lnTo>
                    <a:pt x="240" y="258"/>
                  </a:lnTo>
                  <a:lnTo>
                    <a:pt x="246" y="270"/>
                  </a:lnTo>
                  <a:lnTo>
                    <a:pt x="246" y="276"/>
                  </a:lnTo>
                  <a:lnTo>
                    <a:pt x="252" y="282"/>
                  </a:lnTo>
                  <a:lnTo>
                    <a:pt x="264" y="270"/>
                  </a:lnTo>
                  <a:lnTo>
                    <a:pt x="258" y="270"/>
                  </a:lnTo>
                  <a:lnTo>
                    <a:pt x="264" y="276"/>
                  </a:lnTo>
                  <a:lnTo>
                    <a:pt x="270" y="288"/>
                  </a:lnTo>
                  <a:lnTo>
                    <a:pt x="270" y="294"/>
                  </a:lnTo>
                  <a:lnTo>
                    <a:pt x="270" y="288"/>
                  </a:lnTo>
                  <a:lnTo>
                    <a:pt x="276" y="282"/>
                  </a:lnTo>
                  <a:lnTo>
                    <a:pt x="276" y="264"/>
                  </a:lnTo>
                  <a:lnTo>
                    <a:pt x="282" y="270"/>
                  </a:lnTo>
                  <a:lnTo>
                    <a:pt x="288" y="264"/>
                  </a:lnTo>
                  <a:lnTo>
                    <a:pt x="294" y="258"/>
                  </a:lnTo>
                  <a:lnTo>
                    <a:pt x="294" y="252"/>
                  </a:lnTo>
                  <a:lnTo>
                    <a:pt x="300" y="258"/>
                  </a:lnTo>
                  <a:lnTo>
                    <a:pt x="300" y="264"/>
                  </a:lnTo>
                  <a:lnTo>
                    <a:pt x="306" y="270"/>
                  </a:lnTo>
                  <a:lnTo>
                    <a:pt x="306" y="288"/>
                  </a:lnTo>
                  <a:lnTo>
                    <a:pt x="312" y="288"/>
                  </a:lnTo>
                  <a:lnTo>
                    <a:pt x="318" y="306"/>
                  </a:lnTo>
                  <a:lnTo>
                    <a:pt x="318" y="300"/>
                  </a:lnTo>
                  <a:lnTo>
                    <a:pt x="318" y="306"/>
                  </a:lnTo>
                  <a:lnTo>
                    <a:pt x="324" y="312"/>
                  </a:lnTo>
                  <a:lnTo>
                    <a:pt x="336" y="300"/>
                  </a:lnTo>
                  <a:lnTo>
                    <a:pt x="330" y="300"/>
                  </a:lnTo>
                  <a:lnTo>
                    <a:pt x="336" y="306"/>
                  </a:lnTo>
                  <a:lnTo>
                    <a:pt x="342" y="318"/>
                  </a:lnTo>
                  <a:lnTo>
                    <a:pt x="342" y="330"/>
                  </a:lnTo>
                  <a:lnTo>
                    <a:pt x="348" y="336"/>
                  </a:lnTo>
                  <a:lnTo>
                    <a:pt x="348" y="342"/>
                  </a:lnTo>
                  <a:lnTo>
                    <a:pt x="354" y="336"/>
                  </a:lnTo>
                  <a:lnTo>
                    <a:pt x="354" y="354"/>
                  </a:lnTo>
                  <a:lnTo>
                    <a:pt x="366" y="372"/>
                  </a:lnTo>
                  <a:lnTo>
                    <a:pt x="360" y="372"/>
                  </a:lnTo>
                  <a:lnTo>
                    <a:pt x="366" y="366"/>
                  </a:lnTo>
                  <a:lnTo>
                    <a:pt x="372" y="372"/>
                  </a:lnTo>
                  <a:lnTo>
                    <a:pt x="372" y="366"/>
                  </a:lnTo>
                  <a:lnTo>
                    <a:pt x="378" y="372"/>
                  </a:lnTo>
                  <a:lnTo>
                    <a:pt x="384" y="366"/>
                  </a:lnTo>
                  <a:lnTo>
                    <a:pt x="384" y="360"/>
                  </a:lnTo>
                  <a:lnTo>
                    <a:pt x="390" y="348"/>
                  </a:lnTo>
                  <a:lnTo>
                    <a:pt x="390" y="342"/>
                  </a:lnTo>
                  <a:lnTo>
                    <a:pt x="396" y="348"/>
                  </a:lnTo>
                  <a:lnTo>
                    <a:pt x="402" y="348"/>
                  </a:lnTo>
                  <a:lnTo>
                    <a:pt x="402" y="336"/>
                  </a:lnTo>
                  <a:lnTo>
                    <a:pt x="408" y="330"/>
                  </a:lnTo>
                  <a:lnTo>
                    <a:pt x="408" y="324"/>
                  </a:lnTo>
                  <a:lnTo>
                    <a:pt x="414" y="318"/>
                  </a:lnTo>
                  <a:lnTo>
                    <a:pt x="414" y="330"/>
                  </a:lnTo>
                  <a:lnTo>
                    <a:pt x="420" y="336"/>
                  </a:lnTo>
                  <a:lnTo>
                    <a:pt x="420" y="330"/>
                  </a:lnTo>
                  <a:lnTo>
                    <a:pt x="426" y="324"/>
                  </a:lnTo>
                  <a:lnTo>
                    <a:pt x="426" y="312"/>
                  </a:lnTo>
                  <a:lnTo>
                    <a:pt x="432" y="318"/>
                  </a:lnTo>
                  <a:lnTo>
                    <a:pt x="432" y="324"/>
                  </a:lnTo>
                  <a:lnTo>
                    <a:pt x="438" y="31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8" name="Freeform 479"/>
            <p:cNvSpPr>
              <a:spLocks/>
            </p:cNvSpPr>
            <p:nvPr/>
          </p:nvSpPr>
          <p:spPr bwMode="auto">
            <a:xfrm>
              <a:off x="8297863" y="2836863"/>
              <a:ext cx="695325" cy="847725"/>
            </a:xfrm>
            <a:custGeom>
              <a:avLst/>
              <a:gdLst>
                <a:gd name="T0" fmla="*/ 6 w 438"/>
                <a:gd name="T1" fmla="*/ 12 h 534"/>
                <a:gd name="T2" fmla="*/ 12 w 438"/>
                <a:gd name="T3" fmla="*/ 18 h 534"/>
                <a:gd name="T4" fmla="*/ 24 w 438"/>
                <a:gd name="T5" fmla="*/ 48 h 534"/>
                <a:gd name="T6" fmla="*/ 30 w 438"/>
                <a:gd name="T7" fmla="*/ 108 h 534"/>
                <a:gd name="T8" fmla="*/ 42 w 438"/>
                <a:gd name="T9" fmla="*/ 150 h 534"/>
                <a:gd name="T10" fmla="*/ 54 w 438"/>
                <a:gd name="T11" fmla="*/ 168 h 534"/>
                <a:gd name="T12" fmla="*/ 66 w 438"/>
                <a:gd name="T13" fmla="*/ 132 h 534"/>
                <a:gd name="T14" fmla="*/ 72 w 438"/>
                <a:gd name="T15" fmla="*/ 162 h 534"/>
                <a:gd name="T16" fmla="*/ 84 w 438"/>
                <a:gd name="T17" fmla="*/ 168 h 534"/>
                <a:gd name="T18" fmla="*/ 96 w 438"/>
                <a:gd name="T19" fmla="*/ 192 h 534"/>
                <a:gd name="T20" fmla="*/ 108 w 438"/>
                <a:gd name="T21" fmla="*/ 216 h 534"/>
                <a:gd name="T22" fmla="*/ 120 w 438"/>
                <a:gd name="T23" fmla="*/ 198 h 534"/>
                <a:gd name="T24" fmla="*/ 132 w 438"/>
                <a:gd name="T25" fmla="*/ 192 h 534"/>
                <a:gd name="T26" fmla="*/ 150 w 438"/>
                <a:gd name="T27" fmla="*/ 180 h 534"/>
                <a:gd name="T28" fmla="*/ 156 w 438"/>
                <a:gd name="T29" fmla="*/ 168 h 534"/>
                <a:gd name="T30" fmla="*/ 168 w 438"/>
                <a:gd name="T31" fmla="*/ 198 h 534"/>
                <a:gd name="T32" fmla="*/ 180 w 438"/>
                <a:gd name="T33" fmla="*/ 204 h 534"/>
                <a:gd name="T34" fmla="*/ 186 w 438"/>
                <a:gd name="T35" fmla="*/ 216 h 534"/>
                <a:gd name="T36" fmla="*/ 198 w 438"/>
                <a:gd name="T37" fmla="*/ 228 h 534"/>
                <a:gd name="T38" fmla="*/ 210 w 438"/>
                <a:gd name="T39" fmla="*/ 234 h 534"/>
                <a:gd name="T40" fmla="*/ 222 w 438"/>
                <a:gd name="T41" fmla="*/ 270 h 534"/>
                <a:gd name="T42" fmla="*/ 234 w 438"/>
                <a:gd name="T43" fmla="*/ 294 h 534"/>
                <a:gd name="T44" fmla="*/ 246 w 438"/>
                <a:gd name="T45" fmla="*/ 306 h 534"/>
                <a:gd name="T46" fmla="*/ 252 w 438"/>
                <a:gd name="T47" fmla="*/ 318 h 534"/>
                <a:gd name="T48" fmla="*/ 264 w 438"/>
                <a:gd name="T49" fmla="*/ 348 h 534"/>
                <a:gd name="T50" fmla="*/ 270 w 438"/>
                <a:gd name="T51" fmla="*/ 354 h 534"/>
                <a:gd name="T52" fmla="*/ 282 w 438"/>
                <a:gd name="T53" fmla="*/ 396 h 534"/>
                <a:gd name="T54" fmla="*/ 294 w 438"/>
                <a:gd name="T55" fmla="*/ 402 h 534"/>
                <a:gd name="T56" fmla="*/ 300 w 438"/>
                <a:gd name="T57" fmla="*/ 384 h 534"/>
                <a:gd name="T58" fmla="*/ 306 w 438"/>
                <a:gd name="T59" fmla="*/ 366 h 534"/>
                <a:gd name="T60" fmla="*/ 318 w 438"/>
                <a:gd name="T61" fmla="*/ 348 h 534"/>
                <a:gd name="T62" fmla="*/ 324 w 438"/>
                <a:gd name="T63" fmla="*/ 300 h 534"/>
                <a:gd name="T64" fmla="*/ 336 w 438"/>
                <a:gd name="T65" fmla="*/ 324 h 534"/>
                <a:gd name="T66" fmla="*/ 342 w 438"/>
                <a:gd name="T67" fmla="*/ 330 h 534"/>
                <a:gd name="T68" fmla="*/ 360 w 438"/>
                <a:gd name="T69" fmla="*/ 360 h 534"/>
                <a:gd name="T70" fmla="*/ 366 w 438"/>
                <a:gd name="T71" fmla="*/ 390 h 534"/>
                <a:gd name="T72" fmla="*/ 384 w 438"/>
                <a:gd name="T73" fmla="*/ 420 h 534"/>
                <a:gd name="T74" fmla="*/ 390 w 438"/>
                <a:gd name="T75" fmla="*/ 456 h 534"/>
                <a:gd name="T76" fmla="*/ 402 w 438"/>
                <a:gd name="T77" fmla="*/ 450 h 534"/>
                <a:gd name="T78" fmla="*/ 414 w 438"/>
                <a:gd name="T79" fmla="*/ 462 h 534"/>
                <a:gd name="T80" fmla="*/ 420 w 438"/>
                <a:gd name="T81" fmla="*/ 480 h 534"/>
                <a:gd name="T82" fmla="*/ 432 w 438"/>
                <a:gd name="T83" fmla="*/ 504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8" h="534">
                  <a:moveTo>
                    <a:pt x="0" y="30"/>
                  </a:moveTo>
                  <a:lnTo>
                    <a:pt x="0" y="18"/>
                  </a:lnTo>
                  <a:lnTo>
                    <a:pt x="6" y="12"/>
                  </a:lnTo>
                  <a:lnTo>
                    <a:pt x="6" y="0"/>
                  </a:lnTo>
                  <a:lnTo>
                    <a:pt x="12" y="6"/>
                  </a:lnTo>
                  <a:lnTo>
                    <a:pt x="12" y="18"/>
                  </a:lnTo>
                  <a:lnTo>
                    <a:pt x="18" y="36"/>
                  </a:lnTo>
                  <a:lnTo>
                    <a:pt x="18" y="42"/>
                  </a:lnTo>
                  <a:lnTo>
                    <a:pt x="24" y="48"/>
                  </a:lnTo>
                  <a:lnTo>
                    <a:pt x="24" y="54"/>
                  </a:lnTo>
                  <a:lnTo>
                    <a:pt x="30" y="66"/>
                  </a:lnTo>
                  <a:lnTo>
                    <a:pt x="30" y="108"/>
                  </a:lnTo>
                  <a:lnTo>
                    <a:pt x="36" y="126"/>
                  </a:lnTo>
                  <a:lnTo>
                    <a:pt x="36" y="138"/>
                  </a:lnTo>
                  <a:lnTo>
                    <a:pt x="42" y="150"/>
                  </a:lnTo>
                  <a:lnTo>
                    <a:pt x="42" y="156"/>
                  </a:lnTo>
                  <a:lnTo>
                    <a:pt x="48" y="162"/>
                  </a:lnTo>
                  <a:lnTo>
                    <a:pt x="54" y="168"/>
                  </a:lnTo>
                  <a:lnTo>
                    <a:pt x="60" y="168"/>
                  </a:lnTo>
                  <a:lnTo>
                    <a:pt x="60" y="144"/>
                  </a:lnTo>
                  <a:lnTo>
                    <a:pt x="66" y="132"/>
                  </a:lnTo>
                  <a:lnTo>
                    <a:pt x="66" y="144"/>
                  </a:lnTo>
                  <a:lnTo>
                    <a:pt x="72" y="156"/>
                  </a:lnTo>
                  <a:lnTo>
                    <a:pt x="72" y="162"/>
                  </a:lnTo>
                  <a:lnTo>
                    <a:pt x="78" y="156"/>
                  </a:lnTo>
                  <a:lnTo>
                    <a:pt x="84" y="162"/>
                  </a:lnTo>
                  <a:lnTo>
                    <a:pt x="84" y="168"/>
                  </a:lnTo>
                  <a:lnTo>
                    <a:pt x="90" y="174"/>
                  </a:lnTo>
                  <a:lnTo>
                    <a:pt x="90" y="192"/>
                  </a:lnTo>
                  <a:lnTo>
                    <a:pt x="96" y="192"/>
                  </a:lnTo>
                  <a:lnTo>
                    <a:pt x="102" y="192"/>
                  </a:lnTo>
                  <a:lnTo>
                    <a:pt x="102" y="204"/>
                  </a:lnTo>
                  <a:lnTo>
                    <a:pt x="108" y="216"/>
                  </a:lnTo>
                  <a:lnTo>
                    <a:pt x="114" y="210"/>
                  </a:lnTo>
                  <a:lnTo>
                    <a:pt x="114" y="204"/>
                  </a:lnTo>
                  <a:lnTo>
                    <a:pt x="120" y="198"/>
                  </a:lnTo>
                  <a:lnTo>
                    <a:pt x="126" y="204"/>
                  </a:lnTo>
                  <a:lnTo>
                    <a:pt x="132" y="198"/>
                  </a:lnTo>
                  <a:lnTo>
                    <a:pt x="132" y="192"/>
                  </a:lnTo>
                  <a:lnTo>
                    <a:pt x="138" y="180"/>
                  </a:lnTo>
                  <a:lnTo>
                    <a:pt x="138" y="168"/>
                  </a:lnTo>
                  <a:lnTo>
                    <a:pt x="150" y="180"/>
                  </a:lnTo>
                  <a:lnTo>
                    <a:pt x="144" y="180"/>
                  </a:lnTo>
                  <a:lnTo>
                    <a:pt x="150" y="174"/>
                  </a:lnTo>
                  <a:lnTo>
                    <a:pt x="156" y="168"/>
                  </a:lnTo>
                  <a:lnTo>
                    <a:pt x="162" y="174"/>
                  </a:lnTo>
                  <a:lnTo>
                    <a:pt x="162" y="186"/>
                  </a:lnTo>
                  <a:lnTo>
                    <a:pt x="168" y="198"/>
                  </a:lnTo>
                  <a:lnTo>
                    <a:pt x="168" y="204"/>
                  </a:lnTo>
                  <a:lnTo>
                    <a:pt x="174" y="198"/>
                  </a:lnTo>
                  <a:lnTo>
                    <a:pt x="180" y="204"/>
                  </a:lnTo>
                  <a:lnTo>
                    <a:pt x="180" y="216"/>
                  </a:lnTo>
                  <a:lnTo>
                    <a:pt x="192" y="216"/>
                  </a:lnTo>
                  <a:lnTo>
                    <a:pt x="186" y="216"/>
                  </a:lnTo>
                  <a:lnTo>
                    <a:pt x="192" y="216"/>
                  </a:lnTo>
                  <a:lnTo>
                    <a:pt x="198" y="222"/>
                  </a:lnTo>
                  <a:lnTo>
                    <a:pt x="198" y="228"/>
                  </a:lnTo>
                  <a:lnTo>
                    <a:pt x="210" y="240"/>
                  </a:lnTo>
                  <a:lnTo>
                    <a:pt x="204" y="240"/>
                  </a:lnTo>
                  <a:lnTo>
                    <a:pt x="210" y="234"/>
                  </a:lnTo>
                  <a:lnTo>
                    <a:pt x="216" y="234"/>
                  </a:lnTo>
                  <a:lnTo>
                    <a:pt x="216" y="258"/>
                  </a:lnTo>
                  <a:lnTo>
                    <a:pt x="222" y="270"/>
                  </a:lnTo>
                  <a:lnTo>
                    <a:pt x="222" y="282"/>
                  </a:lnTo>
                  <a:lnTo>
                    <a:pt x="228" y="288"/>
                  </a:lnTo>
                  <a:lnTo>
                    <a:pt x="234" y="294"/>
                  </a:lnTo>
                  <a:lnTo>
                    <a:pt x="240" y="306"/>
                  </a:lnTo>
                  <a:lnTo>
                    <a:pt x="240" y="312"/>
                  </a:lnTo>
                  <a:lnTo>
                    <a:pt x="246" y="306"/>
                  </a:lnTo>
                  <a:lnTo>
                    <a:pt x="246" y="300"/>
                  </a:lnTo>
                  <a:lnTo>
                    <a:pt x="252" y="306"/>
                  </a:lnTo>
                  <a:lnTo>
                    <a:pt x="252" y="318"/>
                  </a:lnTo>
                  <a:lnTo>
                    <a:pt x="258" y="330"/>
                  </a:lnTo>
                  <a:lnTo>
                    <a:pt x="258" y="342"/>
                  </a:lnTo>
                  <a:lnTo>
                    <a:pt x="264" y="348"/>
                  </a:lnTo>
                  <a:lnTo>
                    <a:pt x="264" y="342"/>
                  </a:lnTo>
                  <a:lnTo>
                    <a:pt x="264" y="348"/>
                  </a:lnTo>
                  <a:lnTo>
                    <a:pt x="270" y="354"/>
                  </a:lnTo>
                  <a:lnTo>
                    <a:pt x="276" y="366"/>
                  </a:lnTo>
                  <a:lnTo>
                    <a:pt x="276" y="390"/>
                  </a:lnTo>
                  <a:lnTo>
                    <a:pt x="282" y="396"/>
                  </a:lnTo>
                  <a:lnTo>
                    <a:pt x="288" y="390"/>
                  </a:lnTo>
                  <a:lnTo>
                    <a:pt x="294" y="396"/>
                  </a:lnTo>
                  <a:lnTo>
                    <a:pt x="294" y="402"/>
                  </a:lnTo>
                  <a:lnTo>
                    <a:pt x="294" y="396"/>
                  </a:lnTo>
                  <a:lnTo>
                    <a:pt x="300" y="378"/>
                  </a:lnTo>
                  <a:lnTo>
                    <a:pt x="300" y="384"/>
                  </a:lnTo>
                  <a:lnTo>
                    <a:pt x="300" y="378"/>
                  </a:lnTo>
                  <a:lnTo>
                    <a:pt x="306" y="372"/>
                  </a:lnTo>
                  <a:lnTo>
                    <a:pt x="306" y="366"/>
                  </a:lnTo>
                  <a:lnTo>
                    <a:pt x="312" y="360"/>
                  </a:lnTo>
                  <a:lnTo>
                    <a:pt x="312" y="354"/>
                  </a:lnTo>
                  <a:lnTo>
                    <a:pt x="318" y="348"/>
                  </a:lnTo>
                  <a:lnTo>
                    <a:pt x="318" y="324"/>
                  </a:lnTo>
                  <a:lnTo>
                    <a:pt x="324" y="306"/>
                  </a:lnTo>
                  <a:lnTo>
                    <a:pt x="324" y="300"/>
                  </a:lnTo>
                  <a:lnTo>
                    <a:pt x="330" y="306"/>
                  </a:lnTo>
                  <a:lnTo>
                    <a:pt x="330" y="318"/>
                  </a:lnTo>
                  <a:lnTo>
                    <a:pt x="336" y="324"/>
                  </a:lnTo>
                  <a:lnTo>
                    <a:pt x="336" y="330"/>
                  </a:lnTo>
                  <a:lnTo>
                    <a:pt x="336" y="324"/>
                  </a:lnTo>
                  <a:lnTo>
                    <a:pt x="342" y="330"/>
                  </a:lnTo>
                  <a:lnTo>
                    <a:pt x="348" y="330"/>
                  </a:lnTo>
                  <a:lnTo>
                    <a:pt x="348" y="342"/>
                  </a:lnTo>
                  <a:lnTo>
                    <a:pt x="360" y="360"/>
                  </a:lnTo>
                  <a:lnTo>
                    <a:pt x="360" y="366"/>
                  </a:lnTo>
                  <a:lnTo>
                    <a:pt x="366" y="384"/>
                  </a:lnTo>
                  <a:lnTo>
                    <a:pt x="366" y="390"/>
                  </a:lnTo>
                  <a:lnTo>
                    <a:pt x="378" y="408"/>
                  </a:lnTo>
                  <a:lnTo>
                    <a:pt x="378" y="420"/>
                  </a:lnTo>
                  <a:lnTo>
                    <a:pt x="384" y="420"/>
                  </a:lnTo>
                  <a:lnTo>
                    <a:pt x="384" y="432"/>
                  </a:lnTo>
                  <a:lnTo>
                    <a:pt x="390" y="444"/>
                  </a:lnTo>
                  <a:lnTo>
                    <a:pt x="390" y="456"/>
                  </a:lnTo>
                  <a:lnTo>
                    <a:pt x="396" y="450"/>
                  </a:lnTo>
                  <a:lnTo>
                    <a:pt x="396" y="444"/>
                  </a:lnTo>
                  <a:lnTo>
                    <a:pt x="402" y="450"/>
                  </a:lnTo>
                  <a:lnTo>
                    <a:pt x="402" y="462"/>
                  </a:lnTo>
                  <a:lnTo>
                    <a:pt x="408" y="468"/>
                  </a:lnTo>
                  <a:lnTo>
                    <a:pt x="414" y="462"/>
                  </a:lnTo>
                  <a:lnTo>
                    <a:pt x="414" y="456"/>
                  </a:lnTo>
                  <a:lnTo>
                    <a:pt x="420" y="462"/>
                  </a:lnTo>
                  <a:lnTo>
                    <a:pt x="420" y="480"/>
                  </a:lnTo>
                  <a:lnTo>
                    <a:pt x="426" y="492"/>
                  </a:lnTo>
                  <a:lnTo>
                    <a:pt x="426" y="504"/>
                  </a:lnTo>
                  <a:lnTo>
                    <a:pt x="432" y="504"/>
                  </a:lnTo>
                  <a:lnTo>
                    <a:pt x="438" y="510"/>
                  </a:lnTo>
                  <a:lnTo>
                    <a:pt x="438" y="53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9" name="Freeform 480"/>
            <p:cNvSpPr>
              <a:spLocks/>
            </p:cNvSpPr>
            <p:nvPr/>
          </p:nvSpPr>
          <p:spPr bwMode="auto">
            <a:xfrm>
              <a:off x="8993188" y="3684588"/>
              <a:ext cx="733425" cy="514350"/>
            </a:xfrm>
            <a:custGeom>
              <a:avLst/>
              <a:gdLst>
                <a:gd name="T0" fmla="*/ 6 w 462"/>
                <a:gd name="T1" fmla="*/ 12 h 324"/>
                <a:gd name="T2" fmla="*/ 18 w 462"/>
                <a:gd name="T3" fmla="*/ 42 h 324"/>
                <a:gd name="T4" fmla="*/ 30 w 462"/>
                <a:gd name="T5" fmla="*/ 60 h 324"/>
                <a:gd name="T6" fmla="*/ 36 w 462"/>
                <a:gd name="T7" fmla="*/ 30 h 324"/>
                <a:gd name="T8" fmla="*/ 48 w 462"/>
                <a:gd name="T9" fmla="*/ 36 h 324"/>
                <a:gd name="T10" fmla="*/ 60 w 462"/>
                <a:gd name="T11" fmla="*/ 48 h 324"/>
                <a:gd name="T12" fmla="*/ 72 w 462"/>
                <a:gd name="T13" fmla="*/ 54 h 324"/>
                <a:gd name="T14" fmla="*/ 78 w 462"/>
                <a:gd name="T15" fmla="*/ 60 h 324"/>
                <a:gd name="T16" fmla="*/ 84 w 462"/>
                <a:gd name="T17" fmla="*/ 54 h 324"/>
                <a:gd name="T18" fmla="*/ 96 w 462"/>
                <a:gd name="T19" fmla="*/ 72 h 324"/>
                <a:gd name="T20" fmla="*/ 114 w 462"/>
                <a:gd name="T21" fmla="*/ 78 h 324"/>
                <a:gd name="T22" fmla="*/ 126 w 462"/>
                <a:gd name="T23" fmla="*/ 90 h 324"/>
                <a:gd name="T24" fmla="*/ 144 w 462"/>
                <a:gd name="T25" fmla="*/ 90 h 324"/>
                <a:gd name="T26" fmla="*/ 150 w 462"/>
                <a:gd name="T27" fmla="*/ 60 h 324"/>
                <a:gd name="T28" fmla="*/ 168 w 462"/>
                <a:gd name="T29" fmla="*/ 66 h 324"/>
                <a:gd name="T30" fmla="*/ 174 w 462"/>
                <a:gd name="T31" fmla="*/ 126 h 324"/>
                <a:gd name="T32" fmla="*/ 186 w 462"/>
                <a:gd name="T33" fmla="*/ 162 h 324"/>
                <a:gd name="T34" fmla="*/ 192 w 462"/>
                <a:gd name="T35" fmla="*/ 174 h 324"/>
                <a:gd name="T36" fmla="*/ 204 w 462"/>
                <a:gd name="T37" fmla="*/ 156 h 324"/>
                <a:gd name="T38" fmla="*/ 210 w 462"/>
                <a:gd name="T39" fmla="*/ 174 h 324"/>
                <a:gd name="T40" fmla="*/ 222 w 462"/>
                <a:gd name="T41" fmla="*/ 174 h 324"/>
                <a:gd name="T42" fmla="*/ 234 w 462"/>
                <a:gd name="T43" fmla="*/ 204 h 324"/>
                <a:gd name="T44" fmla="*/ 246 w 462"/>
                <a:gd name="T45" fmla="*/ 222 h 324"/>
                <a:gd name="T46" fmla="*/ 258 w 462"/>
                <a:gd name="T47" fmla="*/ 210 h 324"/>
                <a:gd name="T48" fmla="*/ 270 w 462"/>
                <a:gd name="T49" fmla="*/ 246 h 324"/>
                <a:gd name="T50" fmla="*/ 282 w 462"/>
                <a:gd name="T51" fmla="*/ 276 h 324"/>
                <a:gd name="T52" fmla="*/ 294 w 462"/>
                <a:gd name="T53" fmla="*/ 270 h 324"/>
                <a:gd name="T54" fmla="*/ 306 w 462"/>
                <a:gd name="T55" fmla="*/ 246 h 324"/>
                <a:gd name="T56" fmla="*/ 318 w 462"/>
                <a:gd name="T57" fmla="*/ 210 h 324"/>
                <a:gd name="T58" fmla="*/ 324 w 462"/>
                <a:gd name="T59" fmla="*/ 174 h 324"/>
                <a:gd name="T60" fmla="*/ 336 w 462"/>
                <a:gd name="T61" fmla="*/ 156 h 324"/>
                <a:gd name="T62" fmla="*/ 342 w 462"/>
                <a:gd name="T63" fmla="*/ 204 h 324"/>
                <a:gd name="T64" fmla="*/ 354 w 462"/>
                <a:gd name="T65" fmla="*/ 234 h 324"/>
                <a:gd name="T66" fmla="*/ 360 w 462"/>
                <a:gd name="T67" fmla="*/ 282 h 324"/>
                <a:gd name="T68" fmla="*/ 372 w 462"/>
                <a:gd name="T69" fmla="*/ 264 h 324"/>
                <a:gd name="T70" fmla="*/ 378 w 462"/>
                <a:gd name="T71" fmla="*/ 264 h 324"/>
                <a:gd name="T72" fmla="*/ 396 w 462"/>
                <a:gd name="T73" fmla="*/ 240 h 324"/>
                <a:gd name="T74" fmla="*/ 402 w 462"/>
                <a:gd name="T75" fmla="*/ 234 h 324"/>
                <a:gd name="T76" fmla="*/ 408 w 462"/>
                <a:gd name="T77" fmla="*/ 222 h 324"/>
                <a:gd name="T78" fmla="*/ 420 w 462"/>
                <a:gd name="T79" fmla="*/ 234 h 324"/>
                <a:gd name="T80" fmla="*/ 432 w 462"/>
                <a:gd name="T81" fmla="*/ 258 h 324"/>
                <a:gd name="T82" fmla="*/ 450 w 462"/>
                <a:gd name="T83" fmla="*/ 30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2" h="324">
                  <a:moveTo>
                    <a:pt x="0" y="0"/>
                  </a:moveTo>
                  <a:lnTo>
                    <a:pt x="6" y="6"/>
                  </a:lnTo>
                  <a:lnTo>
                    <a:pt x="6" y="12"/>
                  </a:lnTo>
                  <a:lnTo>
                    <a:pt x="12" y="18"/>
                  </a:lnTo>
                  <a:lnTo>
                    <a:pt x="18" y="30"/>
                  </a:lnTo>
                  <a:lnTo>
                    <a:pt x="18" y="42"/>
                  </a:lnTo>
                  <a:lnTo>
                    <a:pt x="24" y="54"/>
                  </a:lnTo>
                  <a:lnTo>
                    <a:pt x="24" y="66"/>
                  </a:lnTo>
                  <a:lnTo>
                    <a:pt x="30" y="60"/>
                  </a:lnTo>
                  <a:lnTo>
                    <a:pt x="30" y="48"/>
                  </a:lnTo>
                  <a:lnTo>
                    <a:pt x="36" y="36"/>
                  </a:lnTo>
                  <a:lnTo>
                    <a:pt x="36" y="30"/>
                  </a:lnTo>
                  <a:lnTo>
                    <a:pt x="48" y="42"/>
                  </a:lnTo>
                  <a:lnTo>
                    <a:pt x="42" y="42"/>
                  </a:lnTo>
                  <a:lnTo>
                    <a:pt x="48" y="36"/>
                  </a:lnTo>
                  <a:lnTo>
                    <a:pt x="54" y="30"/>
                  </a:lnTo>
                  <a:lnTo>
                    <a:pt x="60" y="36"/>
                  </a:lnTo>
                  <a:lnTo>
                    <a:pt x="60" y="48"/>
                  </a:lnTo>
                  <a:lnTo>
                    <a:pt x="66" y="54"/>
                  </a:lnTo>
                  <a:lnTo>
                    <a:pt x="66" y="60"/>
                  </a:lnTo>
                  <a:lnTo>
                    <a:pt x="72" y="54"/>
                  </a:lnTo>
                  <a:lnTo>
                    <a:pt x="72" y="48"/>
                  </a:lnTo>
                  <a:lnTo>
                    <a:pt x="72" y="54"/>
                  </a:lnTo>
                  <a:lnTo>
                    <a:pt x="78" y="60"/>
                  </a:lnTo>
                  <a:lnTo>
                    <a:pt x="78" y="66"/>
                  </a:lnTo>
                  <a:lnTo>
                    <a:pt x="84" y="60"/>
                  </a:lnTo>
                  <a:lnTo>
                    <a:pt x="84" y="54"/>
                  </a:lnTo>
                  <a:lnTo>
                    <a:pt x="90" y="48"/>
                  </a:lnTo>
                  <a:lnTo>
                    <a:pt x="96" y="48"/>
                  </a:lnTo>
                  <a:lnTo>
                    <a:pt x="96" y="72"/>
                  </a:lnTo>
                  <a:lnTo>
                    <a:pt x="102" y="78"/>
                  </a:lnTo>
                  <a:lnTo>
                    <a:pt x="108" y="72"/>
                  </a:lnTo>
                  <a:lnTo>
                    <a:pt x="114" y="78"/>
                  </a:lnTo>
                  <a:lnTo>
                    <a:pt x="114" y="96"/>
                  </a:lnTo>
                  <a:lnTo>
                    <a:pt x="120" y="96"/>
                  </a:lnTo>
                  <a:lnTo>
                    <a:pt x="126" y="90"/>
                  </a:lnTo>
                  <a:lnTo>
                    <a:pt x="132" y="96"/>
                  </a:lnTo>
                  <a:lnTo>
                    <a:pt x="138" y="102"/>
                  </a:lnTo>
                  <a:lnTo>
                    <a:pt x="144" y="90"/>
                  </a:lnTo>
                  <a:lnTo>
                    <a:pt x="144" y="60"/>
                  </a:lnTo>
                  <a:lnTo>
                    <a:pt x="150" y="54"/>
                  </a:lnTo>
                  <a:lnTo>
                    <a:pt x="150" y="60"/>
                  </a:lnTo>
                  <a:lnTo>
                    <a:pt x="156" y="66"/>
                  </a:lnTo>
                  <a:lnTo>
                    <a:pt x="162" y="60"/>
                  </a:lnTo>
                  <a:lnTo>
                    <a:pt x="168" y="66"/>
                  </a:lnTo>
                  <a:lnTo>
                    <a:pt x="168" y="84"/>
                  </a:lnTo>
                  <a:lnTo>
                    <a:pt x="174" y="102"/>
                  </a:lnTo>
                  <a:lnTo>
                    <a:pt x="174" y="126"/>
                  </a:lnTo>
                  <a:lnTo>
                    <a:pt x="180" y="132"/>
                  </a:lnTo>
                  <a:lnTo>
                    <a:pt x="186" y="138"/>
                  </a:lnTo>
                  <a:lnTo>
                    <a:pt x="186" y="162"/>
                  </a:lnTo>
                  <a:lnTo>
                    <a:pt x="192" y="174"/>
                  </a:lnTo>
                  <a:lnTo>
                    <a:pt x="192" y="180"/>
                  </a:lnTo>
                  <a:lnTo>
                    <a:pt x="192" y="174"/>
                  </a:lnTo>
                  <a:lnTo>
                    <a:pt x="198" y="168"/>
                  </a:lnTo>
                  <a:lnTo>
                    <a:pt x="198" y="162"/>
                  </a:lnTo>
                  <a:lnTo>
                    <a:pt x="204" y="156"/>
                  </a:lnTo>
                  <a:lnTo>
                    <a:pt x="204" y="150"/>
                  </a:lnTo>
                  <a:lnTo>
                    <a:pt x="210" y="162"/>
                  </a:lnTo>
                  <a:lnTo>
                    <a:pt x="210" y="174"/>
                  </a:lnTo>
                  <a:lnTo>
                    <a:pt x="216" y="168"/>
                  </a:lnTo>
                  <a:lnTo>
                    <a:pt x="222" y="162"/>
                  </a:lnTo>
                  <a:lnTo>
                    <a:pt x="222" y="174"/>
                  </a:lnTo>
                  <a:lnTo>
                    <a:pt x="228" y="186"/>
                  </a:lnTo>
                  <a:lnTo>
                    <a:pt x="228" y="204"/>
                  </a:lnTo>
                  <a:lnTo>
                    <a:pt x="234" y="204"/>
                  </a:lnTo>
                  <a:lnTo>
                    <a:pt x="240" y="204"/>
                  </a:lnTo>
                  <a:lnTo>
                    <a:pt x="246" y="210"/>
                  </a:lnTo>
                  <a:lnTo>
                    <a:pt x="246" y="222"/>
                  </a:lnTo>
                  <a:lnTo>
                    <a:pt x="258" y="210"/>
                  </a:lnTo>
                  <a:lnTo>
                    <a:pt x="252" y="210"/>
                  </a:lnTo>
                  <a:lnTo>
                    <a:pt x="258" y="210"/>
                  </a:lnTo>
                  <a:lnTo>
                    <a:pt x="264" y="228"/>
                  </a:lnTo>
                  <a:lnTo>
                    <a:pt x="264" y="240"/>
                  </a:lnTo>
                  <a:lnTo>
                    <a:pt x="270" y="246"/>
                  </a:lnTo>
                  <a:lnTo>
                    <a:pt x="276" y="252"/>
                  </a:lnTo>
                  <a:lnTo>
                    <a:pt x="282" y="258"/>
                  </a:lnTo>
                  <a:lnTo>
                    <a:pt x="282" y="276"/>
                  </a:lnTo>
                  <a:lnTo>
                    <a:pt x="288" y="282"/>
                  </a:lnTo>
                  <a:lnTo>
                    <a:pt x="300" y="270"/>
                  </a:lnTo>
                  <a:lnTo>
                    <a:pt x="294" y="270"/>
                  </a:lnTo>
                  <a:lnTo>
                    <a:pt x="300" y="270"/>
                  </a:lnTo>
                  <a:lnTo>
                    <a:pt x="306" y="264"/>
                  </a:lnTo>
                  <a:lnTo>
                    <a:pt x="306" y="246"/>
                  </a:lnTo>
                  <a:lnTo>
                    <a:pt x="312" y="234"/>
                  </a:lnTo>
                  <a:lnTo>
                    <a:pt x="312" y="222"/>
                  </a:lnTo>
                  <a:lnTo>
                    <a:pt x="318" y="210"/>
                  </a:lnTo>
                  <a:lnTo>
                    <a:pt x="318" y="192"/>
                  </a:lnTo>
                  <a:lnTo>
                    <a:pt x="324" y="186"/>
                  </a:lnTo>
                  <a:lnTo>
                    <a:pt x="324" y="174"/>
                  </a:lnTo>
                  <a:lnTo>
                    <a:pt x="330" y="162"/>
                  </a:lnTo>
                  <a:lnTo>
                    <a:pt x="330" y="150"/>
                  </a:lnTo>
                  <a:lnTo>
                    <a:pt x="336" y="156"/>
                  </a:lnTo>
                  <a:lnTo>
                    <a:pt x="336" y="168"/>
                  </a:lnTo>
                  <a:lnTo>
                    <a:pt x="342" y="186"/>
                  </a:lnTo>
                  <a:lnTo>
                    <a:pt x="342" y="204"/>
                  </a:lnTo>
                  <a:lnTo>
                    <a:pt x="348" y="210"/>
                  </a:lnTo>
                  <a:lnTo>
                    <a:pt x="348" y="228"/>
                  </a:lnTo>
                  <a:lnTo>
                    <a:pt x="354" y="234"/>
                  </a:lnTo>
                  <a:lnTo>
                    <a:pt x="354" y="246"/>
                  </a:lnTo>
                  <a:lnTo>
                    <a:pt x="360" y="264"/>
                  </a:lnTo>
                  <a:lnTo>
                    <a:pt x="360" y="282"/>
                  </a:lnTo>
                  <a:lnTo>
                    <a:pt x="366" y="276"/>
                  </a:lnTo>
                  <a:lnTo>
                    <a:pt x="366" y="270"/>
                  </a:lnTo>
                  <a:lnTo>
                    <a:pt x="372" y="264"/>
                  </a:lnTo>
                  <a:lnTo>
                    <a:pt x="372" y="270"/>
                  </a:lnTo>
                  <a:lnTo>
                    <a:pt x="378" y="276"/>
                  </a:lnTo>
                  <a:lnTo>
                    <a:pt x="378" y="264"/>
                  </a:lnTo>
                  <a:lnTo>
                    <a:pt x="384" y="264"/>
                  </a:lnTo>
                  <a:lnTo>
                    <a:pt x="384" y="252"/>
                  </a:lnTo>
                  <a:lnTo>
                    <a:pt x="396" y="240"/>
                  </a:lnTo>
                  <a:lnTo>
                    <a:pt x="390" y="240"/>
                  </a:lnTo>
                  <a:lnTo>
                    <a:pt x="396" y="240"/>
                  </a:lnTo>
                  <a:lnTo>
                    <a:pt x="402" y="234"/>
                  </a:lnTo>
                  <a:lnTo>
                    <a:pt x="402" y="222"/>
                  </a:lnTo>
                  <a:lnTo>
                    <a:pt x="408" y="216"/>
                  </a:lnTo>
                  <a:lnTo>
                    <a:pt x="408" y="222"/>
                  </a:lnTo>
                  <a:lnTo>
                    <a:pt x="414" y="228"/>
                  </a:lnTo>
                  <a:lnTo>
                    <a:pt x="414" y="240"/>
                  </a:lnTo>
                  <a:lnTo>
                    <a:pt x="420" y="234"/>
                  </a:lnTo>
                  <a:lnTo>
                    <a:pt x="426" y="240"/>
                  </a:lnTo>
                  <a:lnTo>
                    <a:pt x="432" y="246"/>
                  </a:lnTo>
                  <a:lnTo>
                    <a:pt x="432" y="258"/>
                  </a:lnTo>
                  <a:lnTo>
                    <a:pt x="444" y="270"/>
                  </a:lnTo>
                  <a:lnTo>
                    <a:pt x="444" y="282"/>
                  </a:lnTo>
                  <a:lnTo>
                    <a:pt x="450" y="300"/>
                  </a:lnTo>
                  <a:lnTo>
                    <a:pt x="450" y="312"/>
                  </a:lnTo>
                  <a:lnTo>
                    <a:pt x="462" y="32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10" name="Freeform 481"/>
            <p:cNvSpPr>
              <a:spLocks/>
            </p:cNvSpPr>
            <p:nvPr/>
          </p:nvSpPr>
          <p:spPr bwMode="auto">
            <a:xfrm>
              <a:off x="9726613" y="4198938"/>
              <a:ext cx="714375" cy="533400"/>
            </a:xfrm>
            <a:custGeom>
              <a:avLst/>
              <a:gdLst>
                <a:gd name="T0" fmla="*/ 6 w 450"/>
                <a:gd name="T1" fmla="*/ 24 h 336"/>
                <a:gd name="T2" fmla="*/ 12 w 450"/>
                <a:gd name="T3" fmla="*/ 54 h 336"/>
                <a:gd name="T4" fmla="*/ 24 w 450"/>
                <a:gd name="T5" fmla="*/ 60 h 336"/>
                <a:gd name="T6" fmla="*/ 36 w 450"/>
                <a:gd name="T7" fmla="*/ 72 h 336"/>
                <a:gd name="T8" fmla="*/ 48 w 450"/>
                <a:gd name="T9" fmla="*/ 78 h 336"/>
                <a:gd name="T10" fmla="*/ 60 w 450"/>
                <a:gd name="T11" fmla="*/ 66 h 336"/>
                <a:gd name="T12" fmla="*/ 66 w 450"/>
                <a:gd name="T13" fmla="*/ 96 h 336"/>
                <a:gd name="T14" fmla="*/ 84 w 450"/>
                <a:gd name="T15" fmla="*/ 96 h 336"/>
                <a:gd name="T16" fmla="*/ 96 w 450"/>
                <a:gd name="T17" fmla="*/ 54 h 336"/>
                <a:gd name="T18" fmla="*/ 108 w 450"/>
                <a:gd name="T19" fmla="*/ 66 h 336"/>
                <a:gd name="T20" fmla="*/ 120 w 450"/>
                <a:gd name="T21" fmla="*/ 90 h 336"/>
                <a:gd name="T22" fmla="*/ 132 w 450"/>
                <a:gd name="T23" fmla="*/ 96 h 336"/>
                <a:gd name="T24" fmla="*/ 138 w 450"/>
                <a:gd name="T25" fmla="*/ 138 h 336"/>
                <a:gd name="T26" fmla="*/ 156 w 450"/>
                <a:gd name="T27" fmla="*/ 168 h 336"/>
                <a:gd name="T28" fmla="*/ 162 w 450"/>
                <a:gd name="T29" fmla="*/ 162 h 336"/>
                <a:gd name="T30" fmla="*/ 174 w 450"/>
                <a:gd name="T31" fmla="*/ 132 h 336"/>
                <a:gd name="T32" fmla="*/ 186 w 450"/>
                <a:gd name="T33" fmla="*/ 96 h 336"/>
                <a:gd name="T34" fmla="*/ 192 w 450"/>
                <a:gd name="T35" fmla="*/ 84 h 336"/>
                <a:gd name="T36" fmla="*/ 210 w 450"/>
                <a:gd name="T37" fmla="*/ 90 h 336"/>
                <a:gd name="T38" fmla="*/ 216 w 450"/>
                <a:gd name="T39" fmla="*/ 132 h 336"/>
                <a:gd name="T40" fmla="*/ 228 w 450"/>
                <a:gd name="T41" fmla="*/ 150 h 336"/>
                <a:gd name="T42" fmla="*/ 234 w 450"/>
                <a:gd name="T43" fmla="*/ 198 h 336"/>
                <a:gd name="T44" fmla="*/ 246 w 450"/>
                <a:gd name="T45" fmla="*/ 222 h 336"/>
                <a:gd name="T46" fmla="*/ 258 w 450"/>
                <a:gd name="T47" fmla="*/ 192 h 336"/>
                <a:gd name="T48" fmla="*/ 270 w 450"/>
                <a:gd name="T49" fmla="*/ 186 h 336"/>
                <a:gd name="T50" fmla="*/ 276 w 450"/>
                <a:gd name="T51" fmla="*/ 180 h 336"/>
                <a:gd name="T52" fmla="*/ 288 w 450"/>
                <a:gd name="T53" fmla="*/ 192 h 336"/>
                <a:gd name="T54" fmla="*/ 306 w 450"/>
                <a:gd name="T55" fmla="*/ 210 h 336"/>
                <a:gd name="T56" fmla="*/ 318 w 450"/>
                <a:gd name="T57" fmla="*/ 246 h 336"/>
                <a:gd name="T58" fmla="*/ 324 w 450"/>
                <a:gd name="T59" fmla="*/ 282 h 336"/>
                <a:gd name="T60" fmla="*/ 342 w 450"/>
                <a:gd name="T61" fmla="*/ 276 h 336"/>
                <a:gd name="T62" fmla="*/ 348 w 450"/>
                <a:gd name="T63" fmla="*/ 294 h 336"/>
                <a:gd name="T64" fmla="*/ 360 w 450"/>
                <a:gd name="T65" fmla="*/ 294 h 336"/>
                <a:gd name="T66" fmla="*/ 366 w 450"/>
                <a:gd name="T67" fmla="*/ 288 h 336"/>
                <a:gd name="T68" fmla="*/ 378 w 450"/>
                <a:gd name="T69" fmla="*/ 282 h 336"/>
                <a:gd name="T70" fmla="*/ 390 w 450"/>
                <a:gd name="T71" fmla="*/ 276 h 336"/>
                <a:gd name="T72" fmla="*/ 396 w 450"/>
                <a:gd name="T73" fmla="*/ 300 h 336"/>
                <a:gd name="T74" fmla="*/ 408 w 450"/>
                <a:gd name="T75" fmla="*/ 294 h 336"/>
                <a:gd name="T76" fmla="*/ 414 w 450"/>
                <a:gd name="T77" fmla="*/ 312 h 336"/>
                <a:gd name="T78" fmla="*/ 420 w 450"/>
                <a:gd name="T79" fmla="*/ 318 h 336"/>
                <a:gd name="T80" fmla="*/ 432 w 450"/>
                <a:gd name="T81" fmla="*/ 306 h 336"/>
                <a:gd name="T82" fmla="*/ 438 w 450"/>
                <a:gd name="T83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0" h="336">
                  <a:moveTo>
                    <a:pt x="0" y="0"/>
                  </a:moveTo>
                  <a:lnTo>
                    <a:pt x="0" y="18"/>
                  </a:lnTo>
                  <a:lnTo>
                    <a:pt x="6" y="24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2" y="54"/>
                  </a:lnTo>
                  <a:lnTo>
                    <a:pt x="18" y="42"/>
                  </a:lnTo>
                  <a:lnTo>
                    <a:pt x="24" y="54"/>
                  </a:lnTo>
                  <a:lnTo>
                    <a:pt x="24" y="60"/>
                  </a:lnTo>
                  <a:lnTo>
                    <a:pt x="36" y="72"/>
                  </a:lnTo>
                  <a:lnTo>
                    <a:pt x="30" y="72"/>
                  </a:lnTo>
                  <a:lnTo>
                    <a:pt x="36" y="72"/>
                  </a:lnTo>
                  <a:lnTo>
                    <a:pt x="42" y="66"/>
                  </a:lnTo>
                  <a:lnTo>
                    <a:pt x="48" y="72"/>
                  </a:lnTo>
                  <a:lnTo>
                    <a:pt x="48" y="78"/>
                  </a:lnTo>
                  <a:lnTo>
                    <a:pt x="54" y="72"/>
                  </a:lnTo>
                  <a:lnTo>
                    <a:pt x="54" y="60"/>
                  </a:lnTo>
                  <a:lnTo>
                    <a:pt x="60" y="66"/>
                  </a:lnTo>
                  <a:lnTo>
                    <a:pt x="60" y="84"/>
                  </a:lnTo>
                  <a:lnTo>
                    <a:pt x="72" y="96"/>
                  </a:lnTo>
                  <a:lnTo>
                    <a:pt x="66" y="96"/>
                  </a:lnTo>
                  <a:lnTo>
                    <a:pt x="72" y="90"/>
                  </a:lnTo>
                  <a:lnTo>
                    <a:pt x="78" y="84"/>
                  </a:lnTo>
                  <a:lnTo>
                    <a:pt x="84" y="96"/>
                  </a:lnTo>
                  <a:lnTo>
                    <a:pt x="90" y="90"/>
                  </a:lnTo>
                  <a:lnTo>
                    <a:pt x="90" y="66"/>
                  </a:lnTo>
                  <a:lnTo>
                    <a:pt x="96" y="54"/>
                  </a:lnTo>
                  <a:lnTo>
                    <a:pt x="96" y="72"/>
                  </a:lnTo>
                  <a:lnTo>
                    <a:pt x="102" y="72"/>
                  </a:lnTo>
                  <a:lnTo>
                    <a:pt x="108" y="66"/>
                  </a:lnTo>
                  <a:lnTo>
                    <a:pt x="114" y="72"/>
                  </a:lnTo>
                  <a:lnTo>
                    <a:pt x="120" y="78"/>
                  </a:lnTo>
                  <a:lnTo>
                    <a:pt x="120" y="90"/>
                  </a:lnTo>
                  <a:lnTo>
                    <a:pt x="126" y="96"/>
                  </a:lnTo>
                  <a:lnTo>
                    <a:pt x="126" y="102"/>
                  </a:lnTo>
                  <a:lnTo>
                    <a:pt x="132" y="96"/>
                  </a:lnTo>
                  <a:lnTo>
                    <a:pt x="132" y="120"/>
                  </a:lnTo>
                  <a:lnTo>
                    <a:pt x="138" y="132"/>
                  </a:lnTo>
                  <a:lnTo>
                    <a:pt x="138" y="138"/>
                  </a:lnTo>
                  <a:lnTo>
                    <a:pt x="150" y="150"/>
                  </a:lnTo>
                  <a:lnTo>
                    <a:pt x="150" y="162"/>
                  </a:lnTo>
                  <a:lnTo>
                    <a:pt x="156" y="168"/>
                  </a:lnTo>
                  <a:lnTo>
                    <a:pt x="156" y="180"/>
                  </a:lnTo>
                  <a:lnTo>
                    <a:pt x="162" y="174"/>
                  </a:lnTo>
                  <a:lnTo>
                    <a:pt x="162" y="162"/>
                  </a:lnTo>
                  <a:lnTo>
                    <a:pt x="168" y="150"/>
                  </a:lnTo>
                  <a:lnTo>
                    <a:pt x="168" y="138"/>
                  </a:lnTo>
                  <a:lnTo>
                    <a:pt x="174" y="132"/>
                  </a:lnTo>
                  <a:lnTo>
                    <a:pt x="180" y="120"/>
                  </a:lnTo>
                  <a:lnTo>
                    <a:pt x="180" y="108"/>
                  </a:lnTo>
                  <a:lnTo>
                    <a:pt x="186" y="96"/>
                  </a:lnTo>
                  <a:lnTo>
                    <a:pt x="186" y="78"/>
                  </a:lnTo>
                  <a:lnTo>
                    <a:pt x="192" y="72"/>
                  </a:lnTo>
                  <a:lnTo>
                    <a:pt x="192" y="84"/>
                  </a:lnTo>
                  <a:lnTo>
                    <a:pt x="204" y="84"/>
                  </a:lnTo>
                  <a:lnTo>
                    <a:pt x="204" y="78"/>
                  </a:lnTo>
                  <a:lnTo>
                    <a:pt x="210" y="90"/>
                  </a:lnTo>
                  <a:lnTo>
                    <a:pt x="210" y="120"/>
                  </a:lnTo>
                  <a:lnTo>
                    <a:pt x="216" y="126"/>
                  </a:lnTo>
                  <a:lnTo>
                    <a:pt x="216" y="132"/>
                  </a:lnTo>
                  <a:lnTo>
                    <a:pt x="222" y="138"/>
                  </a:lnTo>
                  <a:lnTo>
                    <a:pt x="222" y="144"/>
                  </a:lnTo>
                  <a:lnTo>
                    <a:pt x="228" y="150"/>
                  </a:lnTo>
                  <a:lnTo>
                    <a:pt x="228" y="174"/>
                  </a:lnTo>
                  <a:lnTo>
                    <a:pt x="234" y="186"/>
                  </a:lnTo>
                  <a:lnTo>
                    <a:pt x="234" y="198"/>
                  </a:lnTo>
                  <a:lnTo>
                    <a:pt x="240" y="198"/>
                  </a:lnTo>
                  <a:lnTo>
                    <a:pt x="246" y="204"/>
                  </a:lnTo>
                  <a:lnTo>
                    <a:pt x="246" y="222"/>
                  </a:lnTo>
                  <a:lnTo>
                    <a:pt x="252" y="216"/>
                  </a:lnTo>
                  <a:lnTo>
                    <a:pt x="252" y="210"/>
                  </a:lnTo>
                  <a:lnTo>
                    <a:pt x="258" y="192"/>
                  </a:lnTo>
                  <a:lnTo>
                    <a:pt x="258" y="186"/>
                  </a:lnTo>
                  <a:lnTo>
                    <a:pt x="264" y="180"/>
                  </a:lnTo>
                  <a:lnTo>
                    <a:pt x="270" y="186"/>
                  </a:lnTo>
                  <a:lnTo>
                    <a:pt x="270" y="192"/>
                  </a:lnTo>
                  <a:lnTo>
                    <a:pt x="276" y="186"/>
                  </a:lnTo>
                  <a:lnTo>
                    <a:pt x="276" y="180"/>
                  </a:lnTo>
                  <a:lnTo>
                    <a:pt x="282" y="174"/>
                  </a:lnTo>
                  <a:lnTo>
                    <a:pt x="282" y="180"/>
                  </a:lnTo>
                  <a:lnTo>
                    <a:pt x="288" y="192"/>
                  </a:lnTo>
                  <a:lnTo>
                    <a:pt x="294" y="186"/>
                  </a:lnTo>
                  <a:lnTo>
                    <a:pt x="300" y="192"/>
                  </a:lnTo>
                  <a:lnTo>
                    <a:pt x="306" y="210"/>
                  </a:lnTo>
                  <a:lnTo>
                    <a:pt x="306" y="234"/>
                  </a:lnTo>
                  <a:lnTo>
                    <a:pt x="312" y="240"/>
                  </a:lnTo>
                  <a:lnTo>
                    <a:pt x="318" y="246"/>
                  </a:lnTo>
                  <a:lnTo>
                    <a:pt x="318" y="258"/>
                  </a:lnTo>
                  <a:lnTo>
                    <a:pt x="324" y="270"/>
                  </a:lnTo>
                  <a:lnTo>
                    <a:pt x="324" y="282"/>
                  </a:lnTo>
                  <a:lnTo>
                    <a:pt x="330" y="276"/>
                  </a:lnTo>
                  <a:lnTo>
                    <a:pt x="336" y="276"/>
                  </a:lnTo>
                  <a:lnTo>
                    <a:pt x="342" y="276"/>
                  </a:lnTo>
                  <a:lnTo>
                    <a:pt x="342" y="300"/>
                  </a:lnTo>
                  <a:lnTo>
                    <a:pt x="348" y="306"/>
                  </a:lnTo>
                  <a:lnTo>
                    <a:pt x="348" y="294"/>
                  </a:lnTo>
                  <a:lnTo>
                    <a:pt x="354" y="288"/>
                  </a:lnTo>
                  <a:lnTo>
                    <a:pt x="354" y="282"/>
                  </a:lnTo>
                  <a:lnTo>
                    <a:pt x="360" y="294"/>
                  </a:lnTo>
                  <a:lnTo>
                    <a:pt x="360" y="300"/>
                  </a:lnTo>
                  <a:lnTo>
                    <a:pt x="360" y="294"/>
                  </a:lnTo>
                  <a:lnTo>
                    <a:pt x="366" y="288"/>
                  </a:lnTo>
                  <a:lnTo>
                    <a:pt x="366" y="282"/>
                  </a:lnTo>
                  <a:lnTo>
                    <a:pt x="372" y="276"/>
                  </a:lnTo>
                  <a:lnTo>
                    <a:pt x="378" y="282"/>
                  </a:lnTo>
                  <a:lnTo>
                    <a:pt x="384" y="288"/>
                  </a:lnTo>
                  <a:lnTo>
                    <a:pt x="384" y="282"/>
                  </a:lnTo>
                  <a:lnTo>
                    <a:pt x="390" y="276"/>
                  </a:lnTo>
                  <a:lnTo>
                    <a:pt x="390" y="270"/>
                  </a:lnTo>
                  <a:lnTo>
                    <a:pt x="396" y="276"/>
                  </a:lnTo>
                  <a:lnTo>
                    <a:pt x="396" y="300"/>
                  </a:lnTo>
                  <a:lnTo>
                    <a:pt x="402" y="306"/>
                  </a:lnTo>
                  <a:lnTo>
                    <a:pt x="402" y="300"/>
                  </a:lnTo>
                  <a:lnTo>
                    <a:pt x="408" y="294"/>
                  </a:lnTo>
                  <a:lnTo>
                    <a:pt x="408" y="300"/>
                  </a:lnTo>
                  <a:lnTo>
                    <a:pt x="414" y="306"/>
                  </a:lnTo>
                  <a:lnTo>
                    <a:pt x="414" y="312"/>
                  </a:lnTo>
                  <a:lnTo>
                    <a:pt x="420" y="318"/>
                  </a:lnTo>
                  <a:lnTo>
                    <a:pt x="420" y="324"/>
                  </a:lnTo>
                  <a:lnTo>
                    <a:pt x="420" y="318"/>
                  </a:lnTo>
                  <a:lnTo>
                    <a:pt x="426" y="312"/>
                  </a:lnTo>
                  <a:lnTo>
                    <a:pt x="426" y="294"/>
                  </a:lnTo>
                  <a:lnTo>
                    <a:pt x="432" y="306"/>
                  </a:lnTo>
                  <a:lnTo>
                    <a:pt x="432" y="318"/>
                  </a:lnTo>
                  <a:lnTo>
                    <a:pt x="438" y="324"/>
                  </a:lnTo>
                  <a:lnTo>
                    <a:pt x="438" y="336"/>
                  </a:lnTo>
                  <a:lnTo>
                    <a:pt x="450" y="336"/>
                  </a:lnTo>
                  <a:lnTo>
                    <a:pt x="444" y="33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11" name="Freeform 482"/>
            <p:cNvSpPr>
              <a:spLocks/>
            </p:cNvSpPr>
            <p:nvPr/>
          </p:nvSpPr>
          <p:spPr bwMode="auto">
            <a:xfrm>
              <a:off x="10431463" y="4684713"/>
              <a:ext cx="657225" cy="466725"/>
            </a:xfrm>
            <a:custGeom>
              <a:avLst/>
              <a:gdLst>
                <a:gd name="T0" fmla="*/ 6 w 414"/>
                <a:gd name="T1" fmla="*/ 30 h 294"/>
                <a:gd name="T2" fmla="*/ 12 w 414"/>
                <a:gd name="T3" fmla="*/ 42 h 294"/>
                <a:gd name="T4" fmla="*/ 18 w 414"/>
                <a:gd name="T5" fmla="*/ 18 h 294"/>
                <a:gd name="T6" fmla="*/ 24 w 414"/>
                <a:gd name="T7" fmla="*/ 18 h 294"/>
                <a:gd name="T8" fmla="*/ 30 w 414"/>
                <a:gd name="T9" fmla="*/ 18 h 294"/>
                <a:gd name="T10" fmla="*/ 36 w 414"/>
                <a:gd name="T11" fmla="*/ 0 h 294"/>
                <a:gd name="T12" fmla="*/ 48 w 414"/>
                <a:gd name="T13" fmla="*/ 18 h 294"/>
                <a:gd name="T14" fmla="*/ 48 w 414"/>
                <a:gd name="T15" fmla="*/ 18 h 294"/>
                <a:gd name="T16" fmla="*/ 60 w 414"/>
                <a:gd name="T17" fmla="*/ 6 h 294"/>
                <a:gd name="T18" fmla="*/ 66 w 414"/>
                <a:gd name="T19" fmla="*/ 48 h 294"/>
                <a:gd name="T20" fmla="*/ 72 w 414"/>
                <a:gd name="T21" fmla="*/ 66 h 294"/>
                <a:gd name="T22" fmla="*/ 78 w 414"/>
                <a:gd name="T23" fmla="*/ 84 h 294"/>
                <a:gd name="T24" fmla="*/ 84 w 414"/>
                <a:gd name="T25" fmla="*/ 120 h 294"/>
                <a:gd name="T26" fmla="*/ 90 w 414"/>
                <a:gd name="T27" fmla="*/ 150 h 294"/>
                <a:gd name="T28" fmla="*/ 96 w 414"/>
                <a:gd name="T29" fmla="*/ 138 h 294"/>
                <a:gd name="T30" fmla="*/ 102 w 414"/>
                <a:gd name="T31" fmla="*/ 138 h 294"/>
                <a:gd name="T32" fmla="*/ 108 w 414"/>
                <a:gd name="T33" fmla="*/ 126 h 294"/>
                <a:gd name="T34" fmla="*/ 114 w 414"/>
                <a:gd name="T35" fmla="*/ 96 h 294"/>
                <a:gd name="T36" fmla="*/ 120 w 414"/>
                <a:gd name="T37" fmla="*/ 108 h 294"/>
                <a:gd name="T38" fmla="*/ 126 w 414"/>
                <a:gd name="T39" fmla="*/ 120 h 294"/>
                <a:gd name="T40" fmla="*/ 132 w 414"/>
                <a:gd name="T41" fmla="*/ 120 h 294"/>
                <a:gd name="T42" fmla="*/ 138 w 414"/>
                <a:gd name="T43" fmla="*/ 156 h 294"/>
                <a:gd name="T44" fmla="*/ 150 w 414"/>
                <a:gd name="T45" fmla="*/ 180 h 294"/>
                <a:gd name="T46" fmla="*/ 156 w 414"/>
                <a:gd name="T47" fmla="*/ 204 h 294"/>
                <a:gd name="T48" fmla="*/ 168 w 414"/>
                <a:gd name="T49" fmla="*/ 204 h 294"/>
                <a:gd name="T50" fmla="*/ 174 w 414"/>
                <a:gd name="T51" fmla="*/ 192 h 294"/>
                <a:gd name="T52" fmla="*/ 186 w 414"/>
                <a:gd name="T53" fmla="*/ 186 h 294"/>
                <a:gd name="T54" fmla="*/ 192 w 414"/>
                <a:gd name="T55" fmla="*/ 162 h 294"/>
                <a:gd name="T56" fmla="*/ 198 w 414"/>
                <a:gd name="T57" fmla="*/ 150 h 294"/>
                <a:gd name="T58" fmla="*/ 204 w 414"/>
                <a:gd name="T59" fmla="*/ 132 h 294"/>
                <a:gd name="T60" fmla="*/ 210 w 414"/>
                <a:gd name="T61" fmla="*/ 96 h 294"/>
                <a:gd name="T62" fmla="*/ 216 w 414"/>
                <a:gd name="T63" fmla="*/ 126 h 294"/>
                <a:gd name="T64" fmla="*/ 222 w 414"/>
                <a:gd name="T65" fmla="*/ 138 h 294"/>
                <a:gd name="T66" fmla="*/ 228 w 414"/>
                <a:gd name="T67" fmla="*/ 150 h 294"/>
                <a:gd name="T68" fmla="*/ 234 w 414"/>
                <a:gd name="T69" fmla="*/ 162 h 294"/>
                <a:gd name="T70" fmla="*/ 240 w 414"/>
                <a:gd name="T71" fmla="*/ 174 h 294"/>
                <a:gd name="T72" fmla="*/ 246 w 414"/>
                <a:gd name="T73" fmla="*/ 162 h 294"/>
                <a:gd name="T74" fmla="*/ 252 w 414"/>
                <a:gd name="T75" fmla="*/ 162 h 294"/>
                <a:gd name="T76" fmla="*/ 258 w 414"/>
                <a:gd name="T77" fmla="*/ 150 h 294"/>
                <a:gd name="T78" fmla="*/ 270 w 414"/>
                <a:gd name="T79" fmla="*/ 150 h 294"/>
                <a:gd name="T80" fmla="*/ 276 w 414"/>
                <a:gd name="T81" fmla="*/ 174 h 294"/>
                <a:gd name="T82" fmla="*/ 282 w 414"/>
                <a:gd name="T83" fmla="*/ 162 h 294"/>
                <a:gd name="T84" fmla="*/ 288 w 414"/>
                <a:gd name="T85" fmla="*/ 186 h 294"/>
                <a:gd name="T86" fmla="*/ 300 w 414"/>
                <a:gd name="T87" fmla="*/ 228 h 294"/>
                <a:gd name="T88" fmla="*/ 306 w 414"/>
                <a:gd name="T89" fmla="*/ 240 h 294"/>
                <a:gd name="T90" fmla="*/ 312 w 414"/>
                <a:gd name="T91" fmla="*/ 270 h 294"/>
                <a:gd name="T92" fmla="*/ 318 w 414"/>
                <a:gd name="T93" fmla="*/ 258 h 294"/>
                <a:gd name="T94" fmla="*/ 324 w 414"/>
                <a:gd name="T95" fmla="*/ 270 h 294"/>
                <a:gd name="T96" fmla="*/ 330 w 414"/>
                <a:gd name="T97" fmla="*/ 246 h 294"/>
                <a:gd name="T98" fmla="*/ 336 w 414"/>
                <a:gd name="T99" fmla="*/ 228 h 294"/>
                <a:gd name="T100" fmla="*/ 342 w 414"/>
                <a:gd name="T101" fmla="*/ 228 h 294"/>
                <a:gd name="T102" fmla="*/ 360 w 414"/>
                <a:gd name="T103" fmla="*/ 222 h 294"/>
                <a:gd name="T104" fmla="*/ 360 w 414"/>
                <a:gd name="T105" fmla="*/ 246 h 294"/>
                <a:gd name="T106" fmla="*/ 372 w 414"/>
                <a:gd name="T107" fmla="*/ 246 h 294"/>
                <a:gd name="T108" fmla="*/ 378 w 414"/>
                <a:gd name="T109" fmla="*/ 258 h 294"/>
                <a:gd name="T110" fmla="*/ 384 w 414"/>
                <a:gd name="T111" fmla="*/ 288 h 294"/>
                <a:gd name="T112" fmla="*/ 396 w 414"/>
                <a:gd name="T113" fmla="*/ 270 h 294"/>
                <a:gd name="T114" fmla="*/ 402 w 414"/>
                <a:gd name="T115" fmla="*/ 288 h 294"/>
                <a:gd name="T116" fmla="*/ 408 w 414"/>
                <a:gd name="T117" fmla="*/ 282 h 294"/>
                <a:gd name="T118" fmla="*/ 414 w 414"/>
                <a:gd name="T119" fmla="*/ 26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4" h="294">
                  <a:moveTo>
                    <a:pt x="0" y="30"/>
                  </a:moveTo>
                  <a:lnTo>
                    <a:pt x="6" y="30"/>
                  </a:lnTo>
                  <a:lnTo>
                    <a:pt x="12" y="36"/>
                  </a:lnTo>
                  <a:lnTo>
                    <a:pt x="12" y="42"/>
                  </a:lnTo>
                  <a:lnTo>
                    <a:pt x="18" y="36"/>
                  </a:lnTo>
                  <a:lnTo>
                    <a:pt x="18" y="18"/>
                  </a:lnTo>
                  <a:lnTo>
                    <a:pt x="24" y="12"/>
                  </a:lnTo>
                  <a:lnTo>
                    <a:pt x="24" y="18"/>
                  </a:lnTo>
                  <a:lnTo>
                    <a:pt x="30" y="24"/>
                  </a:lnTo>
                  <a:lnTo>
                    <a:pt x="30" y="18"/>
                  </a:lnTo>
                  <a:lnTo>
                    <a:pt x="36" y="12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18"/>
                  </a:lnTo>
                  <a:lnTo>
                    <a:pt x="48" y="12"/>
                  </a:lnTo>
                  <a:lnTo>
                    <a:pt x="48" y="18"/>
                  </a:lnTo>
                  <a:lnTo>
                    <a:pt x="54" y="12"/>
                  </a:lnTo>
                  <a:lnTo>
                    <a:pt x="60" y="6"/>
                  </a:lnTo>
                  <a:lnTo>
                    <a:pt x="60" y="30"/>
                  </a:lnTo>
                  <a:lnTo>
                    <a:pt x="66" y="48"/>
                  </a:lnTo>
                  <a:lnTo>
                    <a:pt x="66" y="54"/>
                  </a:lnTo>
                  <a:lnTo>
                    <a:pt x="72" y="66"/>
                  </a:lnTo>
                  <a:lnTo>
                    <a:pt x="72" y="78"/>
                  </a:lnTo>
                  <a:lnTo>
                    <a:pt x="78" y="84"/>
                  </a:lnTo>
                  <a:lnTo>
                    <a:pt x="78" y="102"/>
                  </a:lnTo>
                  <a:lnTo>
                    <a:pt x="84" y="120"/>
                  </a:lnTo>
                  <a:lnTo>
                    <a:pt x="84" y="138"/>
                  </a:lnTo>
                  <a:lnTo>
                    <a:pt x="90" y="150"/>
                  </a:lnTo>
                  <a:lnTo>
                    <a:pt x="90" y="144"/>
                  </a:lnTo>
                  <a:lnTo>
                    <a:pt x="96" y="138"/>
                  </a:lnTo>
                  <a:lnTo>
                    <a:pt x="96" y="132"/>
                  </a:lnTo>
                  <a:lnTo>
                    <a:pt x="102" y="138"/>
                  </a:lnTo>
                  <a:lnTo>
                    <a:pt x="102" y="132"/>
                  </a:lnTo>
                  <a:lnTo>
                    <a:pt x="108" y="126"/>
                  </a:lnTo>
                  <a:lnTo>
                    <a:pt x="108" y="108"/>
                  </a:lnTo>
                  <a:lnTo>
                    <a:pt x="114" y="96"/>
                  </a:lnTo>
                  <a:lnTo>
                    <a:pt x="120" y="96"/>
                  </a:lnTo>
                  <a:lnTo>
                    <a:pt x="120" y="108"/>
                  </a:lnTo>
                  <a:lnTo>
                    <a:pt x="126" y="114"/>
                  </a:lnTo>
                  <a:lnTo>
                    <a:pt x="126" y="120"/>
                  </a:lnTo>
                  <a:lnTo>
                    <a:pt x="132" y="114"/>
                  </a:lnTo>
                  <a:lnTo>
                    <a:pt x="132" y="120"/>
                  </a:lnTo>
                  <a:lnTo>
                    <a:pt x="138" y="138"/>
                  </a:lnTo>
                  <a:lnTo>
                    <a:pt x="138" y="156"/>
                  </a:lnTo>
                  <a:lnTo>
                    <a:pt x="150" y="174"/>
                  </a:lnTo>
                  <a:lnTo>
                    <a:pt x="150" y="180"/>
                  </a:lnTo>
                  <a:lnTo>
                    <a:pt x="156" y="186"/>
                  </a:lnTo>
                  <a:lnTo>
                    <a:pt x="156" y="204"/>
                  </a:lnTo>
                  <a:lnTo>
                    <a:pt x="162" y="210"/>
                  </a:lnTo>
                  <a:lnTo>
                    <a:pt x="168" y="204"/>
                  </a:lnTo>
                  <a:lnTo>
                    <a:pt x="168" y="192"/>
                  </a:lnTo>
                  <a:lnTo>
                    <a:pt x="174" y="192"/>
                  </a:lnTo>
                  <a:lnTo>
                    <a:pt x="180" y="192"/>
                  </a:lnTo>
                  <a:lnTo>
                    <a:pt x="186" y="186"/>
                  </a:lnTo>
                  <a:lnTo>
                    <a:pt x="186" y="168"/>
                  </a:lnTo>
                  <a:lnTo>
                    <a:pt x="192" y="162"/>
                  </a:lnTo>
                  <a:lnTo>
                    <a:pt x="192" y="156"/>
                  </a:lnTo>
                  <a:lnTo>
                    <a:pt x="198" y="150"/>
                  </a:lnTo>
                  <a:lnTo>
                    <a:pt x="198" y="144"/>
                  </a:lnTo>
                  <a:lnTo>
                    <a:pt x="204" y="132"/>
                  </a:lnTo>
                  <a:lnTo>
                    <a:pt x="204" y="108"/>
                  </a:lnTo>
                  <a:lnTo>
                    <a:pt x="210" y="96"/>
                  </a:lnTo>
                  <a:lnTo>
                    <a:pt x="210" y="114"/>
                  </a:lnTo>
                  <a:lnTo>
                    <a:pt x="216" y="126"/>
                  </a:lnTo>
                  <a:lnTo>
                    <a:pt x="216" y="132"/>
                  </a:lnTo>
                  <a:lnTo>
                    <a:pt x="222" y="138"/>
                  </a:lnTo>
                  <a:lnTo>
                    <a:pt x="222" y="144"/>
                  </a:lnTo>
                  <a:lnTo>
                    <a:pt x="228" y="150"/>
                  </a:lnTo>
                  <a:lnTo>
                    <a:pt x="228" y="156"/>
                  </a:lnTo>
                  <a:lnTo>
                    <a:pt x="234" y="162"/>
                  </a:lnTo>
                  <a:lnTo>
                    <a:pt x="234" y="180"/>
                  </a:lnTo>
                  <a:lnTo>
                    <a:pt x="240" y="174"/>
                  </a:lnTo>
                  <a:lnTo>
                    <a:pt x="246" y="168"/>
                  </a:lnTo>
                  <a:lnTo>
                    <a:pt x="246" y="162"/>
                  </a:lnTo>
                  <a:lnTo>
                    <a:pt x="246" y="168"/>
                  </a:lnTo>
                  <a:lnTo>
                    <a:pt x="252" y="162"/>
                  </a:lnTo>
                  <a:lnTo>
                    <a:pt x="258" y="156"/>
                  </a:lnTo>
                  <a:lnTo>
                    <a:pt x="258" y="150"/>
                  </a:lnTo>
                  <a:lnTo>
                    <a:pt x="264" y="144"/>
                  </a:lnTo>
                  <a:lnTo>
                    <a:pt x="270" y="150"/>
                  </a:lnTo>
                  <a:lnTo>
                    <a:pt x="270" y="168"/>
                  </a:lnTo>
                  <a:lnTo>
                    <a:pt x="276" y="174"/>
                  </a:lnTo>
                  <a:lnTo>
                    <a:pt x="276" y="168"/>
                  </a:lnTo>
                  <a:lnTo>
                    <a:pt x="282" y="162"/>
                  </a:lnTo>
                  <a:lnTo>
                    <a:pt x="282" y="168"/>
                  </a:lnTo>
                  <a:lnTo>
                    <a:pt x="288" y="186"/>
                  </a:lnTo>
                  <a:lnTo>
                    <a:pt x="288" y="210"/>
                  </a:lnTo>
                  <a:lnTo>
                    <a:pt x="300" y="228"/>
                  </a:lnTo>
                  <a:lnTo>
                    <a:pt x="300" y="234"/>
                  </a:lnTo>
                  <a:lnTo>
                    <a:pt x="306" y="240"/>
                  </a:lnTo>
                  <a:lnTo>
                    <a:pt x="306" y="264"/>
                  </a:lnTo>
                  <a:lnTo>
                    <a:pt x="312" y="270"/>
                  </a:lnTo>
                  <a:lnTo>
                    <a:pt x="318" y="264"/>
                  </a:lnTo>
                  <a:lnTo>
                    <a:pt x="318" y="258"/>
                  </a:lnTo>
                  <a:lnTo>
                    <a:pt x="324" y="264"/>
                  </a:lnTo>
                  <a:lnTo>
                    <a:pt x="324" y="270"/>
                  </a:lnTo>
                  <a:lnTo>
                    <a:pt x="330" y="264"/>
                  </a:lnTo>
                  <a:lnTo>
                    <a:pt x="330" y="246"/>
                  </a:lnTo>
                  <a:lnTo>
                    <a:pt x="336" y="234"/>
                  </a:lnTo>
                  <a:lnTo>
                    <a:pt x="336" y="228"/>
                  </a:lnTo>
                  <a:lnTo>
                    <a:pt x="342" y="222"/>
                  </a:lnTo>
                  <a:lnTo>
                    <a:pt x="342" y="228"/>
                  </a:lnTo>
                  <a:lnTo>
                    <a:pt x="348" y="234"/>
                  </a:lnTo>
                  <a:lnTo>
                    <a:pt x="360" y="222"/>
                  </a:lnTo>
                  <a:lnTo>
                    <a:pt x="354" y="222"/>
                  </a:lnTo>
                  <a:lnTo>
                    <a:pt x="360" y="246"/>
                  </a:lnTo>
                  <a:lnTo>
                    <a:pt x="366" y="252"/>
                  </a:lnTo>
                  <a:lnTo>
                    <a:pt x="372" y="246"/>
                  </a:lnTo>
                  <a:lnTo>
                    <a:pt x="378" y="252"/>
                  </a:lnTo>
                  <a:lnTo>
                    <a:pt x="378" y="258"/>
                  </a:lnTo>
                  <a:lnTo>
                    <a:pt x="384" y="270"/>
                  </a:lnTo>
                  <a:lnTo>
                    <a:pt x="384" y="288"/>
                  </a:lnTo>
                  <a:lnTo>
                    <a:pt x="390" y="282"/>
                  </a:lnTo>
                  <a:lnTo>
                    <a:pt x="396" y="270"/>
                  </a:lnTo>
                  <a:lnTo>
                    <a:pt x="396" y="282"/>
                  </a:lnTo>
                  <a:lnTo>
                    <a:pt x="402" y="288"/>
                  </a:lnTo>
                  <a:lnTo>
                    <a:pt x="402" y="294"/>
                  </a:lnTo>
                  <a:lnTo>
                    <a:pt x="408" y="282"/>
                  </a:lnTo>
                  <a:lnTo>
                    <a:pt x="408" y="276"/>
                  </a:lnTo>
                  <a:lnTo>
                    <a:pt x="414" y="2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632000" y="5508988"/>
            <a:ext cx="2880004" cy="1440000"/>
            <a:chOff x="5035548" y="3470273"/>
            <a:chExt cx="5667377" cy="3781425"/>
          </a:xfrm>
        </p:grpSpPr>
        <p:sp>
          <p:nvSpPr>
            <p:cNvPr id="13" name="Freeform 622"/>
            <p:cNvSpPr>
              <a:spLocks/>
            </p:cNvSpPr>
            <p:nvPr/>
          </p:nvSpPr>
          <p:spPr bwMode="auto">
            <a:xfrm>
              <a:off x="5035548" y="6804022"/>
              <a:ext cx="657224" cy="381000"/>
            </a:xfrm>
            <a:custGeom>
              <a:avLst/>
              <a:gdLst>
                <a:gd name="T0" fmla="*/ 6 w 414"/>
                <a:gd name="T1" fmla="*/ 228 h 240"/>
                <a:gd name="T2" fmla="*/ 18 w 414"/>
                <a:gd name="T3" fmla="*/ 234 h 240"/>
                <a:gd name="T4" fmla="*/ 30 w 414"/>
                <a:gd name="T5" fmla="*/ 186 h 240"/>
                <a:gd name="T6" fmla="*/ 42 w 414"/>
                <a:gd name="T7" fmla="*/ 168 h 240"/>
                <a:gd name="T8" fmla="*/ 54 w 414"/>
                <a:gd name="T9" fmla="*/ 144 h 240"/>
                <a:gd name="T10" fmla="*/ 66 w 414"/>
                <a:gd name="T11" fmla="*/ 174 h 240"/>
                <a:gd name="T12" fmla="*/ 72 w 414"/>
                <a:gd name="T13" fmla="*/ 222 h 240"/>
                <a:gd name="T14" fmla="*/ 84 w 414"/>
                <a:gd name="T15" fmla="*/ 228 h 240"/>
                <a:gd name="T16" fmla="*/ 96 w 414"/>
                <a:gd name="T17" fmla="*/ 210 h 240"/>
                <a:gd name="T18" fmla="*/ 102 w 414"/>
                <a:gd name="T19" fmla="*/ 162 h 240"/>
                <a:gd name="T20" fmla="*/ 114 w 414"/>
                <a:gd name="T21" fmla="*/ 132 h 240"/>
                <a:gd name="T22" fmla="*/ 120 w 414"/>
                <a:gd name="T23" fmla="*/ 132 h 240"/>
                <a:gd name="T24" fmla="*/ 132 w 414"/>
                <a:gd name="T25" fmla="*/ 180 h 240"/>
                <a:gd name="T26" fmla="*/ 138 w 414"/>
                <a:gd name="T27" fmla="*/ 114 h 240"/>
                <a:gd name="T28" fmla="*/ 150 w 414"/>
                <a:gd name="T29" fmla="*/ 36 h 240"/>
                <a:gd name="T30" fmla="*/ 156 w 414"/>
                <a:gd name="T31" fmla="*/ 96 h 240"/>
                <a:gd name="T32" fmla="*/ 168 w 414"/>
                <a:gd name="T33" fmla="*/ 168 h 240"/>
                <a:gd name="T34" fmla="*/ 174 w 414"/>
                <a:gd name="T35" fmla="*/ 210 h 240"/>
                <a:gd name="T36" fmla="*/ 186 w 414"/>
                <a:gd name="T37" fmla="*/ 234 h 240"/>
                <a:gd name="T38" fmla="*/ 192 w 414"/>
                <a:gd name="T39" fmla="*/ 216 h 240"/>
                <a:gd name="T40" fmla="*/ 204 w 414"/>
                <a:gd name="T41" fmla="*/ 198 h 240"/>
                <a:gd name="T42" fmla="*/ 216 w 414"/>
                <a:gd name="T43" fmla="*/ 210 h 240"/>
                <a:gd name="T44" fmla="*/ 222 w 414"/>
                <a:gd name="T45" fmla="*/ 102 h 240"/>
                <a:gd name="T46" fmla="*/ 234 w 414"/>
                <a:gd name="T47" fmla="*/ 30 h 240"/>
                <a:gd name="T48" fmla="*/ 240 w 414"/>
                <a:gd name="T49" fmla="*/ 48 h 240"/>
                <a:gd name="T50" fmla="*/ 252 w 414"/>
                <a:gd name="T51" fmla="*/ 96 h 240"/>
                <a:gd name="T52" fmla="*/ 258 w 414"/>
                <a:gd name="T53" fmla="*/ 198 h 240"/>
                <a:gd name="T54" fmla="*/ 270 w 414"/>
                <a:gd name="T55" fmla="*/ 150 h 240"/>
                <a:gd name="T56" fmla="*/ 276 w 414"/>
                <a:gd name="T57" fmla="*/ 78 h 240"/>
                <a:gd name="T58" fmla="*/ 288 w 414"/>
                <a:gd name="T59" fmla="*/ 36 h 240"/>
                <a:gd name="T60" fmla="*/ 294 w 414"/>
                <a:gd name="T61" fmla="*/ 96 h 240"/>
                <a:gd name="T62" fmla="*/ 306 w 414"/>
                <a:gd name="T63" fmla="*/ 144 h 240"/>
                <a:gd name="T64" fmla="*/ 312 w 414"/>
                <a:gd name="T65" fmla="*/ 216 h 240"/>
                <a:gd name="T66" fmla="*/ 324 w 414"/>
                <a:gd name="T67" fmla="*/ 204 h 240"/>
                <a:gd name="T68" fmla="*/ 330 w 414"/>
                <a:gd name="T69" fmla="*/ 150 h 240"/>
                <a:gd name="T70" fmla="*/ 342 w 414"/>
                <a:gd name="T71" fmla="*/ 120 h 240"/>
                <a:gd name="T72" fmla="*/ 348 w 414"/>
                <a:gd name="T73" fmla="*/ 114 h 240"/>
                <a:gd name="T74" fmla="*/ 360 w 414"/>
                <a:gd name="T75" fmla="*/ 66 h 240"/>
                <a:gd name="T76" fmla="*/ 372 w 414"/>
                <a:gd name="T77" fmla="*/ 66 h 240"/>
                <a:gd name="T78" fmla="*/ 384 w 414"/>
                <a:gd name="T79" fmla="*/ 42 h 240"/>
                <a:gd name="T80" fmla="*/ 390 w 414"/>
                <a:gd name="T81" fmla="*/ 0 h 240"/>
                <a:gd name="T82" fmla="*/ 402 w 414"/>
                <a:gd name="T83" fmla="*/ 1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4" h="240">
                  <a:moveTo>
                    <a:pt x="0" y="210"/>
                  </a:moveTo>
                  <a:lnTo>
                    <a:pt x="0" y="222"/>
                  </a:lnTo>
                  <a:lnTo>
                    <a:pt x="6" y="228"/>
                  </a:lnTo>
                  <a:lnTo>
                    <a:pt x="6" y="234"/>
                  </a:lnTo>
                  <a:lnTo>
                    <a:pt x="12" y="240"/>
                  </a:lnTo>
                  <a:lnTo>
                    <a:pt x="18" y="234"/>
                  </a:lnTo>
                  <a:lnTo>
                    <a:pt x="24" y="222"/>
                  </a:lnTo>
                  <a:lnTo>
                    <a:pt x="24" y="198"/>
                  </a:lnTo>
                  <a:lnTo>
                    <a:pt x="30" y="186"/>
                  </a:lnTo>
                  <a:lnTo>
                    <a:pt x="30" y="180"/>
                  </a:lnTo>
                  <a:lnTo>
                    <a:pt x="36" y="174"/>
                  </a:lnTo>
                  <a:lnTo>
                    <a:pt x="42" y="168"/>
                  </a:lnTo>
                  <a:lnTo>
                    <a:pt x="48" y="162"/>
                  </a:lnTo>
                  <a:lnTo>
                    <a:pt x="48" y="144"/>
                  </a:lnTo>
                  <a:lnTo>
                    <a:pt x="54" y="144"/>
                  </a:lnTo>
                  <a:lnTo>
                    <a:pt x="60" y="150"/>
                  </a:lnTo>
                  <a:lnTo>
                    <a:pt x="60" y="162"/>
                  </a:lnTo>
                  <a:lnTo>
                    <a:pt x="66" y="174"/>
                  </a:lnTo>
                  <a:lnTo>
                    <a:pt x="66" y="198"/>
                  </a:lnTo>
                  <a:lnTo>
                    <a:pt x="72" y="210"/>
                  </a:lnTo>
                  <a:lnTo>
                    <a:pt x="72" y="222"/>
                  </a:lnTo>
                  <a:lnTo>
                    <a:pt x="84" y="234"/>
                  </a:lnTo>
                  <a:lnTo>
                    <a:pt x="78" y="234"/>
                  </a:lnTo>
                  <a:lnTo>
                    <a:pt x="84" y="228"/>
                  </a:lnTo>
                  <a:lnTo>
                    <a:pt x="90" y="222"/>
                  </a:lnTo>
                  <a:lnTo>
                    <a:pt x="90" y="216"/>
                  </a:lnTo>
                  <a:lnTo>
                    <a:pt x="96" y="210"/>
                  </a:lnTo>
                  <a:lnTo>
                    <a:pt x="96" y="198"/>
                  </a:lnTo>
                  <a:lnTo>
                    <a:pt x="102" y="186"/>
                  </a:lnTo>
                  <a:lnTo>
                    <a:pt x="102" y="162"/>
                  </a:lnTo>
                  <a:lnTo>
                    <a:pt x="108" y="156"/>
                  </a:lnTo>
                  <a:lnTo>
                    <a:pt x="108" y="138"/>
                  </a:lnTo>
                  <a:lnTo>
                    <a:pt x="114" y="132"/>
                  </a:lnTo>
                  <a:lnTo>
                    <a:pt x="114" y="126"/>
                  </a:lnTo>
                  <a:lnTo>
                    <a:pt x="120" y="120"/>
                  </a:lnTo>
                  <a:lnTo>
                    <a:pt x="120" y="132"/>
                  </a:lnTo>
                  <a:lnTo>
                    <a:pt x="126" y="144"/>
                  </a:lnTo>
                  <a:lnTo>
                    <a:pt x="126" y="168"/>
                  </a:lnTo>
                  <a:lnTo>
                    <a:pt x="132" y="180"/>
                  </a:lnTo>
                  <a:lnTo>
                    <a:pt x="132" y="186"/>
                  </a:lnTo>
                  <a:lnTo>
                    <a:pt x="138" y="168"/>
                  </a:lnTo>
                  <a:lnTo>
                    <a:pt x="138" y="114"/>
                  </a:lnTo>
                  <a:lnTo>
                    <a:pt x="144" y="84"/>
                  </a:lnTo>
                  <a:lnTo>
                    <a:pt x="144" y="42"/>
                  </a:lnTo>
                  <a:lnTo>
                    <a:pt x="150" y="36"/>
                  </a:lnTo>
                  <a:lnTo>
                    <a:pt x="150" y="42"/>
                  </a:lnTo>
                  <a:lnTo>
                    <a:pt x="156" y="54"/>
                  </a:lnTo>
                  <a:lnTo>
                    <a:pt x="156" y="96"/>
                  </a:lnTo>
                  <a:lnTo>
                    <a:pt x="162" y="120"/>
                  </a:lnTo>
                  <a:lnTo>
                    <a:pt x="162" y="156"/>
                  </a:lnTo>
                  <a:lnTo>
                    <a:pt x="168" y="168"/>
                  </a:lnTo>
                  <a:lnTo>
                    <a:pt x="168" y="180"/>
                  </a:lnTo>
                  <a:lnTo>
                    <a:pt x="174" y="192"/>
                  </a:lnTo>
                  <a:lnTo>
                    <a:pt x="174" y="210"/>
                  </a:lnTo>
                  <a:lnTo>
                    <a:pt x="180" y="222"/>
                  </a:lnTo>
                  <a:lnTo>
                    <a:pt x="180" y="240"/>
                  </a:lnTo>
                  <a:lnTo>
                    <a:pt x="186" y="234"/>
                  </a:lnTo>
                  <a:lnTo>
                    <a:pt x="186" y="228"/>
                  </a:lnTo>
                  <a:lnTo>
                    <a:pt x="192" y="222"/>
                  </a:lnTo>
                  <a:lnTo>
                    <a:pt x="192" y="216"/>
                  </a:lnTo>
                  <a:lnTo>
                    <a:pt x="198" y="204"/>
                  </a:lnTo>
                  <a:lnTo>
                    <a:pt x="198" y="192"/>
                  </a:lnTo>
                  <a:lnTo>
                    <a:pt x="204" y="198"/>
                  </a:lnTo>
                  <a:lnTo>
                    <a:pt x="204" y="210"/>
                  </a:lnTo>
                  <a:lnTo>
                    <a:pt x="210" y="216"/>
                  </a:lnTo>
                  <a:lnTo>
                    <a:pt x="216" y="210"/>
                  </a:lnTo>
                  <a:lnTo>
                    <a:pt x="216" y="198"/>
                  </a:lnTo>
                  <a:lnTo>
                    <a:pt x="222" y="174"/>
                  </a:lnTo>
                  <a:lnTo>
                    <a:pt x="222" y="102"/>
                  </a:lnTo>
                  <a:lnTo>
                    <a:pt x="228" y="72"/>
                  </a:lnTo>
                  <a:lnTo>
                    <a:pt x="228" y="42"/>
                  </a:lnTo>
                  <a:lnTo>
                    <a:pt x="234" y="30"/>
                  </a:lnTo>
                  <a:lnTo>
                    <a:pt x="234" y="18"/>
                  </a:lnTo>
                  <a:lnTo>
                    <a:pt x="240" y="24"/>
                  </a:lnTo>
                  <a:lnTo>
                    <a:pt x="240" y="48"/>
                  </a:lnTo>
                  <a:lnTo>
                    <a:pt x="246" y="66"/>
                  </a:lnTo>
                  <a:lnTo>
                    <a:pt x="246" y="78"/>
                  </a:lnTo>
                  <a:lnTo>
                    <a:pt x="252" y="96"/>
                  </a:lnTo>
                  <a:lnTo>
                    <a:pt x="252" y="144"/>
                  </a:lnTo>
                  <a:lnTo>
                    <a:pt x="258" y="168"/>
                  </a:lnTo>
                  <a:lnTo>
                    <a:pt x="258" y="198"/>
                  </a:lnTo>
                  <a:lnTo>
                    <a:pt x="264" y="192"/>
                  </a:lnTo>
                  <a:lnTo>
                    <a:pt x="264" y="168"/>
                  </a:lnTo>
                  <a:lnTo>
                    <a:pt x="270" y="150"/>
                  </a:lnTo>
                  <a:lnTo>
                    <a:pt x="270" y="132"/>
                  </a:lnTo>
                  <a:lnTo>
                    <a:pt x="276" y="114"/>
                  </a:lnTo>
                  <a:lnTo>
                    <a:pt x="276" y="78"/>
                  </a:lnTo>
                  <a:lnTo>
                    <a:pt x="282" y="60"/>
                  </a:lnTo>
                  <a:lnTo>
                    <a:pt x="282" y="36"/>
                  </a:lnTo>
                  <a:lnTo>
                    <a:pt x="288" y="36"/>
                  </a:lnTo>
                  <a:lnTo>
                    <a:pt x="288" y="48"/>
                  </a:lnTo>
                  <a:lnTo>
                    <a:pt x="294" y="66"/>
                  </a:lnTo>
                  <a:lnTo>
                    <a:pt x="294" y="96"/>
                  </a:lnTo>
                  <a:lnTo>
                    <a:pt x="300" y="108"/>
                  </a:lnTo>
                  <a:lnTo>
                    <a:pt x="300" y="126"/>
                  </a:lnTo>
                  <a:lnTo>
                    <a:pt x="306" y="144"/>
                  </a:lnTo>
                  <a:lnTo>
                    <a:pt x="306" y="156"/>
                  </a:lnTo>
                  <a:lnTo>
                    <a:pt x="312" y="174"/>
                  </a:lnTo>
                  <a:lnTo>
                    <a:pt x="312" y="216"/>
                  </a:lnTo>
                  <a:lnTo>
                    <a:pt x="318" y="228"/>
                  </a:lnTo>
                  <a:lnTo>
                    <a:pt x="318" y="222"/>
                  </a:lnTo>
                  <a:lnTo>
                    <a:pt x="324" y="204"/>
                  </a:lnTo>
                  <a:lnTo>
                    <a:pt x="324" y="186"/>
                  </a:lnTo>
                  <a:lnTo>
                    <a:pt x="330" y="168"/>
                  </a:lnTo>
                  <a:lnTo>
                    <a:pt x="330" y="150"/>
                  </a:lnTo>
                  <a:lnTo>
                    <a:pt x="336" y="144"/>
                  </a:lnTo>
                  <a:lnTo>
                    <a:pt x="336" y="132"/>
                  </a:lnTo>
                  <a:lnTo>
                    <a:pt x="342" y="120"/>
                  </a:lnTo>
                  <a:lnTo>
                    <a:pt x="342" y="114"/>
                  </a:lnTo>
                  <a:lnTo>
                    <a:pt x="354" y="114"/>
                  </a:lnTo>
                  <a:lnTo>
                    <a:pt x="348" y="114"/>
                  </a:lnTo>
                  <a:lnTo>
                    <a:pt x="354" y="102"/>
                  </a:lnTo>
                  <a:lnTo>
                    <a:pt x="360" y="90"/>
                  </a:lnTo>
                  <a:lnTo>
                    <a:pt x="360" y="66"/>
                  </a:lnTo>
                  <a:lnTo>
                    <a:pt x="366" y="66"/>
                  </a:lnTo>
                  <a:lnTo>
                    <a:pt x="372" y="72"/>
                  </a:lnTo>
                  <a:lnTo>
                    <a:pt x="372" y="66"/>
                  </a:lnTo>
                  <a:lnTo>
                    <a:pt x="378" y="60"/>
                  </a:lnTo>
                  <a:lnTo>
                    <a:pt x="378" y="48"/>
                  </a:lnTo>
                  <a:lnTo>
                    <a:pt x="384" y="42"/>
                  </a:lnTo>
                  <a:lnTo>
                    <a:pt x="384" y="36"/>
                  </a:lnTo>
                  <a:lnTo>
                    <a:pt x="390" y="18"/>
                  </a:lnTo>
                  <a:lnTo>
                    <a:pt x="390" y="0"/>
                  </a:lnTo>
                  <a:lnTo>
                    <a:pt x="396" y="0"/>
                  </a:lnTo>
                  <a:lnTo>
                    <a:pt x="396" y="12"/>
                  </a:lnTo>
                  <a:lnTo>
                    <a:pt x="402" y="18"/>
                  </a:lnTo>
                  <a:lnTo>
                    <a:pt x="402" y="30"/>
                  </a:lnTo>
                  <a:lnTo>
                    <a:pt x="414" y="3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14" name="Freeform 623"/>
            <p:cNvSpPr>
              <a:spLocks/>
            </p:cNvSpPr>
            <p:nvPr/>
          </p:nvSpPr>
          <p:spPr bwMode="auto">
            <a:xfrm>
              <a:off x="5692772" y="6384922"/>
              <a:ext cx="666750" cy="866776"/>
            </a:xfrm>
            <a:custGeom>
              <a:avLst/>
              <a:gdLst>
                <a:gd name="T0" fmla="*/ 6 w 420"/>
                <a:gd name="T1" fmla="*/ 300 h 546"/>
                <a:gd name="T2" fmla="*/ 12 w 420"/>
                <a:gd name="T3" fmla="*/ 336 h 546"/>
                <a:gd name="T4" fmla="*/ 24 w 420"/>
                <a:gd name="T5" fmla="*/ 342 h 546"/>
                <a:gd name="T6" fmla="*/ 36 w 420"/>
                <a:gd name="T7" fmla="*/ 306 h 546"/>
                <a:gd name="T8" fmla="*/ 42 w 420"/>
                <a:gd name="T9" fmla="*/ 276 h 546"/>
                <a:gd name="T10" fmla="*/ 54 w 420"/>
                <a:gd name="T11" fmla="*/ 354 h 546"/>
                <a:gd name="T12" fmla="*/ 60 w 420"/>
                <a:gd name="T13" fmla="*/ 456 h 546"/>
                <a:gd name="T14" fmla="*/ 72 w 420"/>
                <a:gd name="T15" fmla="*/ 486 h 546"/>
                <a:gd name="T16" fmla="*/ 78 w 420"/>
                <a:gd name="T17" fmla="*/ 462 h 546"/>
                <a:gd name="T18" fmla="*/ 90 w 420"/>
                <a:gd name="T19" fmla="*/ 450 h 546"/>
                <a:gd name="T20" fmla="*/ 102 w 420"/>
                <a:gd name="T21" fmla="*/ 438 h 546"/>
                <a:gd name="T22" fmla="*/ 114 w 420"/>
                <a:gd name="T23" fmla="*/ 402 h 546"/>
                <a:gd name="T24" fmla="*/ 120 w 420"/>
                <a:gd name="T25" fmla="*/ 396 h 546"/>
                <a:gd name="T26" fmla="*/ 132 w 420"/>
                <a:gd name="T27" fmla="*/ 384 h 546"/>
                <a:gd name="T28" fmla="*/ 144 w 420"/>
                <a:gd name="T29" fmla="*/ 420 h 546"/>
                <a:gd name="T30" fmla="*/ 156 w 420"/>
                <a:gd name="T31" fmla="*/ 492 h 546"/>
                <a:gd name="T32" fmla="*/ 168 w 420"/>
                <a:gd name="T33" fmla="*/ 534 h 546"/>
                <a:gd name="T34" fmla="*/ 174 w 420"/>
                <a:gd name="T35" fmla="*/ 396 h 546"/>
                <a:gd name="T36" fmla="*/ 186 w 420"/>
                <a:gd name="T37" fmla="*/ 348 h 546"/>
                <a:gd name="T38" fmla="*/ 192 w 420"/>
                <a:gd name="T39" fmla="*/ 288 h 546"/>
                <a:gd name="T40" fmla="*/ 204 w 420"/>
                <a:gd name="T41" fmla="*/ 294 h 546"/>
                <a:gd name="T42" fmla="*/ 210 w 420"/>
                <a:gd name="T43" fmla="*/ 246 h 546"/>
                <a:gd name="T44" fmla="*/ 222 w 420"/>
                <a:gd name="T45" fmla="*/ 300 h 546"/>
                <a:gd name="T46" fmla="*/ 228 w 420"/>
                <a:gd name="T47" fmla="*/ 390 h 546"/>
                <a:gd name="T48" fmla="*/ 240 w 420"/>
                <a:gd name="T49" fmla="*/ 432 h 546"/>
                <a:gd name="T50" fmla="*/ 258 w 420"/>
                <a:gd name="T51" fmla="*/ 414 h 546"/>
                <a:gd name="T52" fmla="*/ 270 w 420"/>
                <a:gd name="T53" fmla="*/ 390 h 546"/>
                <a:gd name="T54" fmla="*/ 276 w 420"/>
                <a:gd name="T55" fmla="*/ 318 h 546"/>
                <a:gd name="T56" fmla="*/ 288 w 420"/>
                <a:gd name="T57" fmla="*/ 222 h 546"/>
                <a:gd name="T58" fmla="*/ 294 w 420"/>
                <a:gd name="T59" fmla="*/ 228 h 546"/>
                <a:gd name="T60" fmla="*/ 300 w 420"/>
                <a:gd name="T61" fmla="*/ 264 h 546"/>
                <a:gd name="T62" fmla="*/ 318 w 420"/>
                <a:gd name="T63" fmla="*/ 270 h 546"/>
                <a:gd name="T64" fmla="*/ 324 w 420"/>
                <a:gd name="T65" fmla="*/ 312 h 546"/>
                <a:gd name="T66" fmla="*/ 336 w 420"/>
                <a:gd name="T67" fmla="*/ 342 h 546"/>
                <a:gd name="T68" fmla="*/ 348 w 420"/>
                <a:gd name="T69" fmla="*/ 324 h 546"/>
                <a:gd name="T70" fmla="*/ 354 w 420"/>
                <a:gd name="T71" fmla="*/ 294 h 546"/>
                <a:gd name="T72" fmla="*/ 366 w 420"/>
                <a:gd name="T73" fmla="*/ 264 h 546"/>
                <a:gd name="T74" fmla="*/ 378 w 420"/>
                <a:gd name="T75" fmla="*/ 162 h 546"/>
                <a:gd name="T76" fmla="*/ 384 w 420"/>
                <a:gd name="T77" fmla="*/ 0 h 546"/>
                <a:gd name="T78" fmla="*/ 396 w 420"/>
                <a:gd name="T79" fmla="*/ 48 h 546"/>
                <a:gd name="T80" fmla="*/ 402 w 420"/>
                <a:gd name="T81" fmla="*/ 138 h 546"/>
                <a:gd name="T82" fmla="*/ 414 w 420"/>
                <a:gd name="T83" fmla="*/ 192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0" h="546">
                  <a:moveTo>
                    <a:pt x="0" y="300"/>
                  </a:moveTo>
                  <a:lnTo>
                    <a:pt x="0" y="294"/>
                  </a:lnTo>
                  <a:lnTo>
                    <a:pt x="6" y="300"/>
                  </a:lnTo>
                  <a:lnTo>
                    <a:pt x="6" y="306"/>
                  </a:lnTo>
                  <a:lnTo>
                    <a:pt x="12" y="318"/>
                  </a:lnTo>
                  <a:lnTo>
                    <a:pt x="12" y="336"/>
                  </a:lnTo>
                  <a:lnTo>
                    <a:pt x="24" y="348"/>
                  </a:lnTo>
                  <a:lnTo>
                    <a:pt x="18" y="348"/>
                  </a:lnTo>
                  <a:lnTo>
                    <a:pt x="24" y="342"/>
                  </a:lnTo>
                  <a:lnTo>
                    <a:pt x="30" y="336"/>
                  </a:lnTo>
                  <a:lnTo>
                    <a:pt x="30" y="324"/>
                  </a:lnTo>
                  <a:lnTo>
                    <a:pt x="36" y="306"/>
                  </a:lnTo>
                  <a:lnTo>
                    <a:pt x="36" y="276"/>
                  </a:lnTo>
                  <a:lnTo>
                    <a:pt x="42" y="264"/>
                  </a:lnTo>
                  <a:lnTo>
                    <a:pt x="42" y="276"/>
                  </a:lnTo>
                  <a:lnTo>
                    <a:pt x="48" y="300"/>
                  </a:lnTo>
                  <a:lnTo>
                    <a:pt x="48" y="330"/>
                  </a:lnTo>
                  <a:lnTo>
                    <a:pt x="54" y="354"/>
                  </a:lnTo>
                  <a:lnTo>
                    <a:pt x="54" y="396"/>
                  </a:lnTo>
                  <a:lnTo>
                    <a:pt x="60" y="420"/>
                  </a:lnTo>
                  <a:lnTo>
                    <a:pt x="60" y="456"/>
                  </a:lnTo>
                  <a:lnTo>
                    <a:pt x="66" y="474"/>
                  </a:lnTo>
                  <a:lnTo>
                    <a:pt x="66" y="480"/>
                  </a:lnTo>
                  <a:lnTo>
                    <a:pt x="72" y="486"/>
                  </a:lnTo>
                  <a:lnTo>
                    <a:pt x="72" y="474"/>
                  </a:lnTo>
                  <a:lnTo>
                    <a:pt x="78" y="468"/>
                  </a:lnTo>
                  <a:lnTo>
                    <a:pt x="78" y="462"/>
                  </a:lnTo>
                  <a:lnTo>
                    <a:pt x="90" y="450"/>
                  </a:lnTo>
                  <a:lnTo>
                    <a:pt x="84" y="450"/>
                  </a:lnTo>
                  <a:lnTo>
                    <a:pt x="90" y="450"/>
                  </a:lnTo>
                  <a:lnTo>
                    <a:pt x="96" y="450"/>
                  </a:lnTo>
                  <a:lnTo>
                    <a:pt x="102" y="444"/>
                  </a:lnTo>
                  <a:lnTo>
                    <a:pt x="102" y="438"/>
                  </a:lnTo>
                  <a:lnTo>
                    <a:pt x="108" y="432"/>
                  </a:lnTo>
                  <a:lnTo>
                    <a:pt x="108" y="420"/>
                  </a:lnTo>
                  <a:lnTo>
                    <a:pt x="114" y="402"/>
                  </a:lnTo>
                  <a:lnTo>
                    <a:pt x="114" y="384"/>
                  </a:lnTo>
                  <a:lnTo>
                    <a:pt x="120" y="390"/>
                  </a:lnTo>
                  <a:lnTo>
                    <a:pt x="120" y="396"/>
                  </a:lnTo>
                  <a:lnTo>
                    <a:pt x="126" y="408"/>
                  </a:lnTo>
                  <a:lnTo>
                    <a:pt x="132" y="402"/>
                  </a:lnTo>
                  <a:lnTo>
                    <a:pt x="132" y="384"/>
                  </a:lnTo>
                  <a:lnTo>
                    <a:pt x="138" y="390"/>
                  </a:lnTo>
                  <a:lnTo>
                    <a:pt x="144" y="408"/>
                  </a:lnTo>
                  <a:lnTo>
                    <a:pt x="144" y="420"/>
                  </a:lnTo>
                  <a:lnTo>
                    <a:pt x="150" y="438"/>
                  </a:lnTo>
                  <a:lnTo>
                    <a:pt x="150" y="474"/>
                  </a:lnTo>
                  <a:lnTo>
                    <a:pt x="156" y="492"/>
                  </a:lnTo>
                  <a:lnTo>
                    <a:pt x="156" y="534"/>
                  </a:lnTo>
                  <a:lnTo>
                    <a:pt x="162" y="546"/>
                  </a:lnTo>
                  <a:lnTo>
                    <a:pt x="168" y="534"/>
                  </a:lnTo>
                  <a:lnTo>
                    <a:pt x="168" y="480"/>
                  </a:lnTo>
                  <a:lnTo>
                    <a:pt x="174" y="450"/>
                  </a:lnTo>
                  <a:lnTo>
                    <a:pt x="174" y="396"/>
                  </a:lnTo>
                  <a:lnTo>
                    <a:pt x="180" y="378"/>
                  </a:lnTo>
                  <a:lnTo>
                    <a:pt x="180" y="366"/>
                  </a:lnTo>
                  <a:lnTo>
                    <a:pt x="186" y="348"/>
                  </a:lnTo>
                  <a:lnTo>
                    <a:pt x="186" y="312"/>
                  </a:lnTo>
                  <a:lnTo>
                    <a:pt x="192" y="300"/>
                  </a:lnTo>
                  <a:lnTo>
                    <a:pt x="192" y="288"/>
                  </a:lnTo>
                  <a:lnTo>
                    <a:pt x="192" y="294"/>
                  </a:lnTo>
                  <a:lnTo>
                    <a:pt x="198" y="300"/>
                  </a:lnTo>
                  <a:lnTo>
                    <a:pt x="204" y="294"/>
                  </a:lnTo>
                  <a:lnTo>
                    <a:pt x="204" y="276"/>
                  </a:lnTo>
                  <a:lnTo>
                    <a:pt x="210" y="264"/>
                  </a:lnTo>
                  <a:lnTo>
                    <a:pt x="210" y="246"/>
                  </a:lnTo>
                  <a:lnTo>
                    <a:pt x="216" y="252"/>
                  </a:lnTo>
                  <a:lnTo>
                    <a:pt x="216" y="282"/>
                  </a:lnTo>
                  <a:lnTo>
                    <a:pt x="222" y="300"/>
                  </a:lnTo>
                  <a:lnTo>
                    <a:pt x="222" y="330"/>
                  </a:lnTo>
                  <a:lnTo>
                    <a:pt x="228" y="354"/>
                  </a:lnTo>
                  <a:lnTo>
                    <a:pt x="228" y="390"/>
                  </a:lnTo>
                  <a:lnTo>
                    <a:pt x="234" y="408"/>
                  </a:lnTo>
                  <a:lnTo>
                    <a:pt x="234" y="426"/>
                  </a:lnTo>
                  <a:lnTo>
                    <a:pt x="240" y="432"/>
                  </a:lnTo>
                  <a:lnTo>
                    <a:pt x="246" y="426"/>
                  </a:lnTo>
                  <a:lnTo>
                    <a:pt x="252" y="420"/>
                  </a:lnTo>
                  <a:lnTo>
                    <a:pt x="258" y="414"/>
                  </a:lnTo>
                  <a:lnTo>
                    <a:pt x="264" y="408"/>
                  </a:lnTo>
                  <a:lnTo>
                    <a:pt x="264" y="402"/>
                  </a:lnTo>
                  <a:lnTo>
                    <a:pt x="270" y="390"/>
                  </a:lnTo>
                  <a:lnTo>
                    <a:pt x="270" y="360"/>
                  </a:lnTo>
                  <a:lnTo>
                    <a:pt x="276" y="342"/>
                  </a:lnTo>
                  <a:lnTo>
                    <a:pt x="276" y="318"/>
                  </a:lnTo>
                  <a:lnTo>
                    <a:pt x="282" y="294"/>
                  </a:lnTo>
                  <a:lnTo>
                    <a:pt x="282" y="234"/>
                  </a:lnTo>
                  <a:lnTo>
                    <a:pt x="288" y="222"/>
                  </a:lnTo>
                  <a:lnTo>
                    <a:pt x="288" y="210"/>
                  </a:lnTo>
                  <a:lnTo>
                    <a:pt x="288" y="216"/>
                  </a:lnTo>
                  <a:lnTo>
                    <a:pt x="294" y="228"/>
                  </a:lnTo>
                  <a:lnTo>
                    <a:pt x="294" y="240"/>
                  </a:lnTo>
                  <a:lnTo>
                    <a:pt x="300" y="252"/>
                  </a:lnTo>
                  <a:lnTo>
                    <a:pt x="300" y="264"/>
                  </a:lnTo>
                  <a:lnTo>
                    <a:pt x="306" y="258"/>
                  </a:lnTo>
                  <a:lnTo>
                    <a:pt x="312" y="264"/>
                  </a:lnTo>
                  <a:lnTo>
                    <a:pt x="318" y="270"/>
                  </a:lnTo>
                  <a:lnTo>
                    <a:pt x="318" y="276"/>
                  </a:lnTo>
                  <a:lnTo>
                    <a:pt x="324" y="288"/>
                  </a:lnTo>
                  <a:lnTo>
                    <a:pt x="324" y="312"/>
                  </a:lnTo>
                  <a:lnTo>
                    <a:pt x="330" y="324"/>
                  </a:lnTo>
                  <a:lnTo>
                    <a:pt x="330" y="336"/>
                  </a:lnTo>
                  <a:lnTo>
                    <a:pt x="336" y="342"/>
                  </a:lnTo>
                  <a:lnTo>
                    <a:pt x="342" y="336"/>
                  </a:lnTo>
                  <a:lnTo>
                    <a:pt x="342" y="330"/>
                  </a:lnTo>
                  <a:lnTo>
                    <a:pt x="348" y="324"/>
                  </a:lnTo>
                  <a:lnTo>
                    <a:pt x="348" y="306"/>
                  </a:lnTo>
                  <a:lnTo>
                    <a:pt x="360" y="294"/>
                  </a:lnTo>
                  <a:lnTo>
                    <a:pt x="354" y="294"/>
                  </a:lnTo>
                  <a:lnTo>
                    <a:pt x="360" y="300"/>
                  </a:lnTo>
                  <a:lnTo>
                    <a:pt x="366" y="294"/>
                  </a:lnTo>
                  <a:lnTo>
                    <a:pt x="366" y="264"/>
                  </a:lnTo>
                  <a:lnTo>
                    <a:pt x="372" y="234"/>
                  </a:lnTo>
                  <a:lnTo>
                    <a:pt x="372" y="198"/>
                  </a:lnTo>
                  <a:lnTo>
                    <a:pt x="378" y="162"/>
                  </a:lnTo>
                  <a:lnTo>
                    <a:pt x="378" y="78"/>
                  </a:lnTo>
                  <a:lnTo>
                    <a:pt x="384" y="42"/>
                  </a:lnTo>
                  <a:lnTo>
                    <a:pt x="384" y="0"/>
                  </a:lnTo>
                  <a:lnTo>
                    <a:pt x="390" y="0"/>
                  </a:lnTo>
                  <a:lnTo>
                    <a:pt x="390" y="24"/>
                  </a:lnTo>
                  <a:lnTo>
                    <a:pt x="396" y="48"/>
                  </a:lnTo>
                  <a:lnTo>
                    <a:pt x="396" y="66"/>
                  </a:lnTo>
                  <a:lnTo>
                    <a:pt x="402" y="90"/>
                  </a:lnTo>
                  <a:lnTo>
                    <a:pt x="402" y="138"/>
                  </a:lnTo>
                  <a:lnTo>
                    <a:pt x="408" y="150"/>
                  </a:lnTo>
                  <a:lnTo>
                    <a:pt x="408" y="174"/>
                  </a:lnTo>
                  <a:lnTo>
                    <a:pt x="414" y="192"/>
                  </a:lnTo>
                  <a:lnTo>
                    <a:pt x="414" y="204"/>
                  </a:lnTo>
                  <a:lnTo>
                    <a:pt x="420" y="22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15" name="Freeform 624"/>
            <p:cNvSpPr>
              <a:spLocks/>
            </p:cNvSpPr>
            <p:nvPr/>
          </p:nvSpPr>
          <p:spPr bwMode="auto">
            <a:xfrm>
              <a:off x="6359522" y="3470273"/>
              <a:ext cx="676275" cy="3705224"/>
            </a:xfrm>
            <a:custGeom>
              <a:avLst/>
              <a:gdLst>
                <a:gd name="T0" fmla="*/ 6 w 426"/>
                <a:gd name="T1" fmla="*/ 2070 h 2334"/>
                <a:gd name="T2" fmla="*/ 12 w 426"/>
                <a:gd name="T3" fmla="*/ 2118 h 2334"/>
                <a:gd name="T4" fmla="*/ 30 w 426"/>
                <a:gd name="T5" fmla="*/ 2196 h 2334"/>
                <a:gd name="T6" fmla="*/ 36 w 426"/>
                <a:gd name="T7" fmla="*/ 2202 h 2334"/>
                <a:gd name="T8" fmla="*/ 48 w 426"/>
                <a:gd name="T9" fmla="*/ 2184 h 2334"/>
                <a:gd name="T10" fmla="*/ 60 w 426"/>
                <a:gd name="T11" fmla="*/ 2136 h 2334"/>
                <a:gd name="T12" fmla="*/ 66 w 426"/>
                <a:gd name="T13" fmla="*/ 2088 h 2334"/>
                <a:gd name="T14" fmla="*/ 84 w 426"/>
                <a:gd name="T15" fmla="*/ 2100 h 2334"/>
                <a:gd name="T16" fmla="*/ 96 w 426"/>
                <a:gd name="T17" fmla="*/ 2058 h 2334"/>
                <a:gd name="T18" fmla="*/ 108 w 426"/>
                <a:gd name="T19" fmla="*/ 2028 h 2334"/>
                <a:gd name="T20" fmla="*/ 120 w 426"/>
                <a:gd name="T21" fmla="*/ 2040 h 2334"/>
                <a:gd name="T22" fmla="*/ 132 w 426"/>
                <a:gd name="T23" fmla="*/ 2004 h 2334"/>
                <a:gd name="T24" fmla="*/ 138 w 426"/>
                <a:gd name="T25" fmla="*/ 1986 h 2334"/>
                <a:gd name="T26" fmla="*/ 150 w 426"/>
                <a:gd name="T27" fmla="*/ 2028 h 2334"/>
                <a:gd name="T28" fmla="*/ 162 w 426"/>
                <a:gd name="T29" fmla="*/ 2094 h 2334"/>
                <a:gd name="T30" fmla="*/ 168 w 426"/>
                <a:gd name="T31" fmla="*/ 2178 h 2334"/>
                <a:gd name="T32" fmla="*/ 180 w 426"/>
                <a:gd name="T33" fmla="*/ 2232 h 2334"/>
                <a:gd name="T34" fmla="*/ 186 w 426"/>
                <a:gd name="T35" fmla="*/ 2286 h 2334"/>
                <a:gd name="T36" fmla="*/ 198 w 426"/>
                <a:gd name="T37" fmla="*/ 2328 h 2334"/>
                <a:gd name="T38" fmla="*/ 204 w 426"/>
                <a:gd name="T39" fmla="*/ 2334 h 2334"/>
                <a:gd name="T40" fmla="*/ 222 w 426"/>
                <a:gd name="T41" fmla="*/ 2316 h 2334"/>
                <a:gd name="T42" fmla="*/ 234 w 426"/>
                <a:gd name="T43" fmla="*/ 2268 h 2334"/>
                <a:gd name="T44" fmla="*/ 240 w 426"/>
                <a:gd name="T45" fmla="*/ 2196 h 2334"/>
                <a:gd name="T46" fmla="*/ 252 w 426"/>
                <a:gd name="T47" fmla="*/ 2184 h 2334"/>
                <a:gd name="T48" fmla="*/ 258 w 426"/>
                <a:gd name="T49" fmla="*/ 2154 h 2334"/>
                <a:gd name="T50" fmla="*/ 270 w 426"/>
                <a:gd name="T51" fmla="*/ 2040 h 2334"/>
                <a:gd name="T52" fmla="*/ 276 w 426"/>
                <a:gd name="T53" fmla="*/ 1704 h 2334"/>
                <a:gd name="T54" fmla="*/ 288 w 426"/>
                <a:gd name="T55" fmla="*/ 1452 h 2334"/>
                <a:gd name="T56" fmla="*/ 294 w 426"/>
                <a:gd name="T57" fmla="*/ 1068 h 2334"/>
                <a:gd name="T58" fmla="*/ 306 w 426"/>
                <a:gd name="T59" fmla="*/ 864 h 2334"/>
                <a:gd name="T60" fmla="*/ 312 w 426"/>
                <a:gd name="T61" fmla="*/ 588 h 2334"/>
                <a:gd name="T62" fmla="*/ 324 w 426"/>
                <a:gd name="T63" fmla="*/ 450 h 2334"/>
                <a:gd name="T64" fmla="*/ 330 w 426"/>
                <a:gd name="T65" fmla="*/ 180 h 2334"/>
                <a:gd name="T66" fmla="*/ 342 w 426"/>
                <a:gd name="T67" fmla="*/ 30 h 2334"/>
                <a:gd name="T68" fmla="*/ 348 w 426"/>
                <a:gd name="T69" fmla="*/ 12 h 2334"/>
                <a:gd name="T70" fmla="*/ 360 w 426"/>
                <a:gd name="T71" fmla="*/ 42 h 2334"/>
                <a:gd name="T72" fmla="*/ 366 w 426"/>
                <a:gd name="T73" fmla="*/ 12 h 2334"/>
                <a:gd name="T74" fmla="*/ 372 w 426"/>
                <a:gd name="T75" fmla="*/ 54 h 2334"/>
                <a:gd name="T76" fmla="*/ 384 w 426"/>
                <a:gd name="T77" fmla="*/ 84 h 2334"/>
                <a:gd name="T78" fmla="*/ 390 w 426"/>
                <a:gd name="T79" fmla="*/ 186 h 2334"/>
                <a:gd name="T80" fmla="*/ 402 w 426"/>
                <a:gd name="T81" fmla="*/ 258 h 2334"/>
                <a:gd name="T82" fmla="*/ 408 w 426"/>
                <a:gd name="T83" fmla="*/ 354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6" h="2334">
                  <a:moveTo>
                    <a:pt x="0" y="2058"/>
                  </a:moveTo>
                  <a:lnTo>
                    <a:pt x="0" y="2070"/>
                  </a:lnTo>
                  <a:lnTo>
                    <a:pt x="6" y="2070"/>
                  </a:lnTo>
                  <a:lnTo>
                    <a:pt x="6" y="2082"/>
                  </a:lnTo>
                  <a:lnTo>
                    <a:pt x="12" y="2100"/>
                  </a:lnTo>
                  <a:lnTo>
                    <a:pt x="12" y="2118"/>
                  </a:lnTo>
                  <a:lnTo>
                    <a:pt x="18" y="2142"/>
                  </a:lnTo>
                  <a:lnTo>
                    <a:pt x="18" y="2178"/>
                  </a:lnTo>
                  <a:lnTo>
                    <a:pt x="30" y="2196"/>
                  </a:lnTo>
                  <a:lnTo>
                    <a:pt x="24" y="2196"/>
                  </a:lnTo>
                  <a:lnTo>
                    <a:pt x="30" y="2196"/>
                  </a:lnTo>
                  <a:lnTo>
                    <a:pt x="36" y="2202"/>
                  </a:lnTo>
                  <a:lnTo>
                    <a:pt x="42" y="2196"/>
                  </a:lnTo>
                  <a:lnTo>
                    <a:pt x="48" y="2190"/>
                  </a:lnTo>
                  <a:lnTo>
                    <a:pt x="48" y="2184"/>
                  </a:lnTo>
                  <a:lnTo>
                    <a:pt x="54" y="2178"/>
                  </a:lnTo>
                  <a:lnTo>
                    <a:pt x="54" y="2154"/>
                  </a:lnTo>
                  <a:lnTo>
                    <a:pt x="60" y="2136"/>
                  </a:lnTo>
                  <a:lnTo>
                    <a:pt x="60" y="2106"/>
                  </a:lnTo>
                  <a:lnTo>
                    <a:pt x="72" y="2088"/>
                  </a:lnTo>
                  <a:lnTo>
                    <a:pt x="66" y="2088"/>
                  </a:lnTo>
                  <a:lnTo>
                    <a:pt x="72" y="2088"/>
                  </a:lnTo>
                  <a:lnTo>
                    <a:pt x="78" y="2094"/>
                  </a:lnTo>
                  <a:lnTo>
                    <a:pt x="84" y="2100"/>
                  </a:lnTo>
                  <a:lnTo>
                    <a:pt x="90" y="2100"/>
                  </a:lnTo>
                  <a:lnTo>
                    <a:pt x="96" y="2088"/>
                  </a:lnTo>
                  <a:lnTo>
                    <a:pt x="96" y="2058"/>
                  </a:lnTo>
                  <a:lnTo>
                    <a:pt x="102" y="2040"/>
                  </a:lnTo>
                  <a:lnTo>
                    <a:pt x="102" y="2022"/>
                  </a:lnTo>
                  <a:lnTo>
                    <a:pt x="108" y="2028"/>
                  </a:lnTo>
                  <a:lnTo>
                    <a:pt x="114" y="2040"/>
                  </a:lnTo>
                  <a:lnTo>
                    <a:pt x="114" y="2046"/>
                  </a:lnTo>
                  <a:lnTo>
                    <a:pt x="120" y="2040"/>
                  </a:lnTo>
                  <a:lnTo>
                    <a:pt x="120" y="2016"/>
                  </a:lnTo>
                  <a:lnTo>
                    <a:pt x="126" y="2010"/>
                  </a:lnTo>
                  <a:lnTo>
                    <a:pt x="132" y="2004"/>
                  </a:lnTo>
                  <a:lnTo>
                    <a:pt x="132" y="1998"/>
                  </a:lnTo>
                  <a:lnTo>
                    <a:pt x="144" y="1986"/>
                  </a:lnTo>
                  <a:lnTo>
                    <a:pt x="138" y="1986"/>
                  </a:lnTo>
                  <a:lnTo>
                    <a:pt x="144" y="1998"/>
                  </a:lnTo>
                  <a:lnTo>
                    <a:pt x="150" y="2010"/>
                  </a:lnTo>
                  <a:lnTo>
                    <a:pt x="150" y="2028"/>
                  </a:lnTo>
                  <a:lnTo>
                    <a:pt x="156" y="2046"/>
                  </a:lnTo>
                  <a:lnTo>
                    <a:pt x="156" y="2076"/>
                  </a:lnTo>
                  <a:lnTo>
                    <a:pt x="162" y="2094"/>
                  </a:lnTo>
                  <a:lnTo>
                    <a:pt x="162" y="2142"/>
                  </a:lnTo>
                  <a:lnTo>
                    <a:pt x="168" y="2160"/>
                  </a:lnTo>
                  <a:lnTo>
                    <a:pt x="168" y="2178"/>
                  </a:lnTo>
                  <a:lnTo>
                    <a:pt x="174" y="2190"/>
                  </a:lnTo>
                  <a:lnTo>
                    <a:pt x="174" y="2220"/>
                  </a:lnTo>
                  <a:lnTo>
                    <a:pt x="180" y="2232"/>
                  </a:lnTo>
                  <a:lnTo>
                    <a:pt x="180" y="2262"/>
                  </a:lnTo>
                  <a:lnTo>
                    <a:pt x="186" y="2274"/>
                  </a:lnTo>
                  <a:lnTo>
                    <a:pt x="186" y="2286"/>
                  </a:lnTo>
                  <a:lnTo>
                    <a:pt x="192" y="2298"/>
                  </a:lnTo>
                  <a:lnTo>
                    <a:pt x="192" y="2310"/>
                  </a:lnTo>
                  <a:lnTo>
                    <a:pt x="198" y="2328"/>
                  </a:lnTo>
                  <a:lnTo>
                    <a:pt x="198" y="2322"/>
                  </a:lnTo>
                  <a:lnTo>
                    <a:pt x="198" y="2328"/>
                  </a:lnTo>
                  <a:lnTo>
                    <a:pt x="204" y="2334"/>
                  </a:lnTo>
                  <a:lnTo>
                    <a:pt x="216" y="2322"/>
                  </a:lnTo>
                  <a:lnTo>
                    <a:pt x="216" y="2316"/>
                  </a:lnTo>
                  <a:lnTo>
                    <a:pt x="222" y="2316"/>
                  </a:lnTo>
                  <a:lnTo>
                    <a:pt x="228" y="2310"/>
                  </a:lnTo>
                  <a:lnTo>
                    <a:pt x="228" y="2286"/>
                  </a:lnTo>
                  <a:lnTo>
                    <a:pt x="234" y="2268"/>
                  </a:lnTo>
                  <a:lnTo>
                    <a:pt x="234" y="2238"/>
                  </a:lnTo>
                  <a:lnTo>
                    <a:pt x="240" y="2220"/>
                  </a:lnTo>
                  <a:lnTo>
                    <a:pt x="240" y="2196"/>
                  </a:lnTo>
                  <a:lnTo>
                    <a:pt x="246" y="2190"/>
                  </a:lnTo>
                  <a:lnTo>
                    <a:pt x="246" y="2178"/>
                  </a:lnTo>
                  <a:lnTo>
                    <a:pt x="252" y="2184"/>
                  </a:lnTo>
                  <a:lnTo>
                    <a:pt x="252" y="2190"/>
                  </a:lnTo>
                  <a:lnTo>
                    <a:pt x="258" y="2184"/>
                  </a:lnTo>
                  <a:lnTo>
                    <a:pt x="258" y="2154"/>
                  </a:lnTo>
                  <a:lnTo>
                    <a:pt x="264" y="2124"/>
                  </a:lnTo>
                  <a:lnTo>
                    <a:pt x="264" y="2082"/>
                  </a:lnTo>
                  <a:lnTo>
                    <a:pt x="270" y="2040"/>
                  </a:lnTo>
                  <a:lnTo>
                    <a:pt x="270" y="1926"/>
                  </a:lnTo>
                  <a:lnTo>
                    <a:pt x="276" y="1860"/>
                  </a:lnTo>
                  <a:lnTo>
                    <a:pt x="276" y="1704"/>
                  </a:lnTo>
                  <a:lnTo>
                    <a:pt x="282" y="1620"/>
                  </a:lnTo>
                  <a:lnTo>
                    <a:pt x="282" y="1536"/>
                  </a:lnTo>
                  <a:lnTo>
                    <a:pt x="288" y="1452"/>
                  </a:lnTo>
                  <a:lnTo>
                    <a:pt x="288" y="1290"/>
                  </a:lnTo>
                  <a:lnTo>
                    <a:pt x="294" y="1212"/>
                  </a:lnTo>
                  <a:lnTo>
                    <a:pt x="294" y="1068"/>
                  </a:lnTo>
                  <a:lnTo>
                    <a:pt x="300" y="996"/>
                  </a:lnTo>
                  <a:lnTo>
                    <a:pt x="300" y="930"/>
                  </a:lnTo>
                  <a:lnTo>
                    <a:pt x="306" y="864"/>
                  </a:lnTo>
                  <a:lnTo>
                    <a:pt x="306" y="744"/>
                  </a:lnTo>
                  <a:lnTo>
                    <a:pt x="312" y="690"/>
                  </a:lnTo>
                  <a:lnTo>
                    <a:pt x="312" y="588"/>
                  </a:lnTo>
                  <a:lnTo>
                    <a:pt x="318" y="546"/>
                  </a:lnTo>
                  <a:lnTo>
                    <a:pt x="318" y="498"/>
                  </a:lnTo>
                  <a:lnTo>
                    <a:pt x="324" y="450"/>
                  </a:lnTo>
                  <a:lnTo>
                    <a:pt x="324" y="342"/>
                  </a:lnTo>
                  <a:lnTo>
                    <a:pt x="330" y="288"/>
                  </a:lnTo>
                  <a:lnTo>
                    <a:pt x="330" y="180"/>
                  </a:lnTo>
                  <a:lnTo>
                    <a:pt x="336" y="132"/>
                  </a:lnTo>
                  <a:lnTo>
                    <a:pt x="336" y="54"/>
                  </a:lnTo>
                  <a:lnTo>
                    <a:pt x="342" y="30"/>
                  </a:lnTo>
                  <a:lnTo>
                    <a:pt x="342" y="12"/>
                  </a:lnTo>
                  <a:lnTo>
                    <a:pt x="348" y="0"/>
                  </a:lnTo>
                  <a:lnTo>
                    <a:pt x="348" y="12"/>
                  </a:lnTo>
                  <a:lnTo>
                    <a:pt x="354" y="24"/>
                  </a:lnTo>
                  <a:lnTo>
                    <a:pt x="354" y="42"/>
                  </a:lnTo>
                  <a:lnTo>
                    <a:pt x="360" y="42"/>
                  </a:lnTo>
                  <a:lnTo>
                    <a:pt x="360" y="30"/>
                  </a:lnTo>
                  <a:lnTo>
                    <a:pt x="366" y="18"/>
                  </a:lnTo>
                  <a:lnTo>
                    <a:pt x="366" y="12"/>
                  </a:lnTo>
                  <a:lnTo>
                    <a:pt x="366" y="18"/>
                  </a:lnTo>
                  <a:lnTo>
                    <a:pt x="372" y="24"/>
                  </a:lnTo>
                  <a:lnTo>
                    <a:pt x="372" y="54"/>
                  </a:lnTo>
                  <a:lnTo>
                    <a:pt x="378" y="60"/>
                  </a:lnTo>
                  <a:lnTo>
                    <a:pt x="378" y="72"/>
                  </a:lnTo>
                  <a:lnTo>
                    <a:pt x="384" y="84"/>
                  </a:lnTo>
                  <a:lnTo>
                    <a:pt x="384" y="114"/>
                  </a:lnTo>
                  <a:lnTo>
                    <a:pt x="390" y="138"/>
                  </a:lnTo>
                  <a:lnTo>
                    <a:pt x="390" y="186"/>
                  </a:lnTo>
                  <a:lnTo>
                    <a:pt x="396" y="210"/>
                  </a:lnTo>
                  <a:lnTo>
                    <a:pt x="396" y="234"/>
                  </a:lnTo>
                  <a:lnTo>
                    <a:pt x="402" y="258"/>
                  </a:lnTo>
                  <a:lnTo>
                    <a:pt x="402" y="300"/>
                  </a:lnTo>
                  <a:lnTo>
                    <a:pt x="408" y="318"/>
                  </a:lnTo>
                  <a:lnTo>
                    <a:pt x="408" y="354"/>
                  </a:lnTo>
                  <a:lnTo>
                    <a:pt x="414" y="360"/>
                  </a:lnTo>
                  <a:lnTo>
                    <a:pt x="426" y="34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16" name="Freeform 625"/>
            <p:cNvSpPr>
              <a:spLocks/>
            </p:cNvSpPr>
            <p:nvPr/>
          </p:nvSpPr>
          <p:spPr bwMode="auto">
            <a:xfrm>
              <a:off x="7026268" y="3727449"/>
              <a:ext cx="676275" cy="962026"/>
            </a:xfrm>
            <a:custGeom>
              <a:avLst/>
              <a:gdLst>
                <a:gd name="T0" fmla="*/ 6 w 426"/>
                <a:gd name="T1" fmla="*/ 198 h 606"/>
                <a:gd name="T2" fmla="*/ 18 w 426"/>
                <a:gd name="T3" fmla="*/ 216 h 606"/>
                <a:gd name="T4" fmla="*/ 24 w 426"/>
                <a:gd name="T5" fmla="*/ 210 h 606"/>
                <a:gd name="T6" fmla="*/ 30 w 426"/>
                <a:gd name="T7" fmla="*/ 228 h 606"/>
                <a:gd name="T8" fmla="*/ 42 w 426"/>
                <a:gd name="T9" fmla="*/ 252 h 606"/>
                <a:gd name="T10" fmla="*/ 48 w 426"/>
                <a:gd name="T11" fmla="*/ 318 h 606"/>
                <a:gd name="T12" fmla="*/ 60 w 426"/>
                <a:gd name="T13" fmla="*/ 336 h 606"/>
                <a:gd name="T14" fmla="*/ 72 w 426"/>
                <a:gd name="T15" fmla="*/ 294 h 606"/>
                <a:gd name="T16" fmla="*/ 78 w 426"/>
                <a:gd name="T17" fmla="*/ 234 h 606"/>
                <a:gd name="T18" fmla="*/ 90 w 426"/>
                <a:gd name="T19" fmla="*/ 204 h 606"/>
                <a:gd name="T20" fmla="*/ 108 w 426"/>
                <a:gd name="T21" fmla="*/ 204 h 606"/>
                <a:gd name="T22" fmla="*/ 114 w 426"/>
                <a:gd name="T23" fmla="*/ 168 h 606"/>
                <a:gd name="T24" fmla="*/ 126 w 426"/>
                <a:gd name="T25" fmla="*/ 198 h 606"/>
                <a:gd name="T26" fmla="*/ 138 w 426"/>
                <a:gd name="T27" fmla="*/ 222 h 606"/>
                <a:gd name="T28" fmla="*/ 144 w 426"/>
                <a:gd name="T29" fmla="*/ 258 h 606"/>
                <a:gd name="T30" fmla="*/ 150 w 426"/>
                <a:gd name="T31" fmla="*/ 240 h 606"/>
                <a:gd name="T32" fmla="*/ 162 w 426"/>
                <a:gd name="T33" fmla="*/ 192 h 606"/>
                <a:gd name="T34" fmla="*/ 168 w 426"/>
                <a:gd name="T35" fmla="*/ 144 h 606"/>
                <a:gd name="T36" fmla="*/ 180 w 426"/>
                <a:gd name="T37" fmla="*/ 84 h 606"/>
                <a:gd name="T38" fmla="*/ 186 w 426"/>
                <a:gd name="T39" fmla="*/ 0 h 606"/>
                <a:gd name="T40" fmla="*/ 198 w 426"/>
                <a:gd name="T41" fmla="*/ 30 h 606"/>
                <a:gd name="T42" fmla="*/ 204 w 426"/>
                <a:gd name="T43" fmla="*/ 66 h 606"/>
                <a:gd name="T44" fmla="*/ 216 w 426"/>
                <a:gd name="T45" fmla="*/ 126 h 606"/>
                <a:gd name="T46" fmla="*/ 222 w 426"/>
                <a:gd name="T47" fmla="*/ 174 h 606"/>
                <a:gd name="T48" fmla="*/ 240 w 426"/>
                <a:gd name="T49" fmla="*/ 174 h 606"/>
                <a:gd name="T50" fmla="*/ 246 w 426"/>
                <a:gd name="T51" fmla="*/ 216 h 606"/>
                <a:gd name="T52" fmla="*/ 264 w 426"/>
                <a:gd name="T53" fmla="*/ 264 h 606"/>
                <a:gd name="T54" fmla="*/ 276 w 426"/>
                <a:gd name="T55" fmla="*/ 246 h 606"/>
                <a:gd name="T56" fmla="*/ 282 w 426"/>
                <a:gd name="T57" fmla="*/ 192 h 606"/>
                <a:gd name="T58" fmla="*/ 294 w 426"/>
                <a:gd name="T59" fmla="*/ 216 h 606"/>
                <a:gd name="T60" fmla="*/ 300 w 426"/>
                <a:gd name="T61" fmla="*/ 342 h 606"/>
                <a:gd name="T62" fmla="*/ 312 w 426"/>
                <a:gd name="T63" fmla="*/ 438 h 606"/>
                <a:gd name="T64" fmla="*/ 318 w 426"/>
                <a:gd name="T65" fmla="*/ 564 h 606"/>
                <a:gd name="T66" fmla="*/ 330 w 426"/>
                <a:gd name="T67" fmla="*/ 606 h 606"/>
                <a:gd name="T68" fmla="*/ 336 w 426"/>
                <a:gd name="T69" fmla="*/ 516 h 606"/>
                <a:gd name="T70" fmla="*/ 354 w 426"/>
                <a:gd name="T71" fmla="*/ 486 h 606"/>
                <a:gd name="T72" fmla="*/ 360 w 426"/>
                <a:gd name="T73" fmla="*/ 552 h 606"/>
                <a:gd name="T74" fmla="*/ 372 w 426"/>
                <a:gd name="T75" fmla="*/ 576 h 606"/>
                <a:gd name="T76" fmla="*/ 378 w 426"/>
                <a:gd name="T77" fmla="*/ 576 h 606"/>
                <a:gd name="T78" fmla="*/ 390 w 426"/>
                <a:gd name="T79" fmla="*/ 522 h 606"/>
                <a:gd name="T80" fmla="*/ 396 w 426"/>
                <a:gd name="T81" fmla="*/ 474 h 606"/>
                <a:gd name="T82" fmla="*/ 414 w 426"/>
                <a:gd name="T83" fmla="*/ 48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6" h="606">
                  <a:moveTo>
                    <a:pt x="6" y="186"/>
                  </a:moveTo>
                  <a:lnTo>
                    <a:pt x="0" y="186"/>
                  </a:lnTo>
                  <a:lnTo>
                    <a:pt x="6" y="198"/>
                  </a:lnTo>
                  <a:lnTo>
                    <a:pt x="12" y="204"/>
                  </a:lnTo>
                  <a:lnTo>
                    <a:pt x="12" y="222"/>
                  </a:lnTo>
                  <a:lnTo>
                    <a:pt x="18" y="216"/>
                  </a:lnTo>
                  <a:lnTo>
                    <a:pt x="24" y="210"/>
                  </a:lnTo>
                  <a:lnTo>
                    <a:pt x="24" y="204"/>
                  </a:lnTo>
                  <a:lnTo>
                    <a:pt x="24" y="210"/>
                  </a:lnTo>
                  <a:lnTo>
                    <a:pt x="30" y="228"/>
                  </a:lnTo>
                  <a:lnTo>
                    <a:pt x="30" y="222"/>
                  </a:lnTo>
                  <a:lnTo>
                    <a:pt x="30" y="228"/>
                  </a:lnTo>
                  <a:lnTo>
                    <a:pt x="36" y="234"/>
                  </a:lnTo>
                  <a:lnTo>
                    <a:pt x="36" y="240"/>
                  </a:lnTo>
                  <a:lnTo>
                    <a:pt x="42" y="252"/>
                  </a:lnTo>
                  <a:lnTo>
                    <a:pt x="42" y="276"/>
                  </a:lnTo>
                  <a:lnTo>
                    <a:pt x="48" y="294"/>
                  </a:lnTo>
                  <a:lnTo>
                    <a:pt x="48" y="318"/>
                  </a:lnTo>
                  <a:lnTo>
                    <a:pt x="60" y="336"/>
                  </a:lnTo>
                  <a:lnTo>
                    <a:pt x="54" y="336"/>
                  </a:lnTo>
                  <a:lnTo>
                    <a:pt x="60" y="336"/>
                  </a:lnTo>
                  <a:lnTo>
                    <a:pt x="66" y="330"/>
                  </a:lnTo>
                  <a:lnTo>
                    <a:pt x="66" y="312"/>
                  </a:lnTo>
                  <a:lnTo>
                    <a:pt x="72" y="294"/>
                  </a:lnTo>
                  <a:lnTo>
                    <a:pt x="72" y="276"/>
                  </a:lnTo>
                  <a:lnTo>
                    <a:pt x="78" y="258"/>
                  </a:lnTo>
                  <a:lnTo>
                    <a:pt x="78" y="234"/>
                  </a:lnTo>
                  <a:lnTo>
                    <a:pt x="84" y="228"/>
                  </a:lnTo>
                  <a:lnTo>
                    <a:pt x="84" y="210"/>
                  </a:lnTo>
                  <a:lnTo>
                    <a:pt x="90" y="204"/>
                  </a:lnTo>
                  <a:lnTo>
                    <a:pt x="96" y="210"/>
                  </a:lnTo>
                  <a:lnTo>
                    <a:pt x="102" y="210"/>
                  </a:lnTo>
                  <a:lnTo>
                    <a:pt x="108" y="204"/>
                  </a:lnTo>
                  <a:lnTo>
                    <a:pt x="108" y="186"/>
                  </a:lnTo>
                  <a:lnTo>
                    <a:pt x="120" y="168"/>
                  </a:lnTo>
                  <a:lnTo>
                    <a:pt x="114" y="168"/>
                  </a:lnTo>
                  <a:lnTo>
                    <a:pt x="120" y="174"/>
                  </a:lnTo>
                  <a:lnTo>
                    <a:pt x="126" y="180"/>
                  </a:lnTo>
                  <a:lnTo>
                    <a:pt x="126" y="198"/>
                  </a:lnTo>
                  <a:lnTo>
                    <a:pt x="132" y="204"/>
                  </a:lnTo>
                  <a:lnTo>
                    <a:pt x="132" y="216"/>
                  </a:lnTo>
                  <a:lnTo>
                    <a:pt x="138" y="222"/>
                  </a:lnTo>
                  <a:lnTo>
                    <a:pt x="138" y="246"/>
                  </a:lnTo>
                  <a:lnTo>
                    <a:pt x="144" y="252"/>
                  </a:lnTo>
                  <a:lnTo>
                    <a:pt x="144" y="258"/>
                  </a:lnTo>
                  <a:lnTo>
                    <a:pt x="144" y="252"/>
                  </a:lnTo>
                  <a:lnTo>
                    <a:pt x="150" y="246"/>
                  </a:lnTo>
                  <a:lnTo>
                    <a:pt x="150" y="240"/>
                  </a:lnTo>
                  <a:lnTo>
                    <a:pt x="156" y="228"/>
                  </a:lnTo>
                  <a:lnTo>
                    <a:pt x="156" y="204"/>
                  </a:lnTo>
                  <a:lnTo>
                    <a:pt x="162" y="192"/>
                  </a:lnTo>
                  <a:lnTo>
                    <a:pt x="162" y="180"/>
                  </a:lnTo>
                  <a:lnTo>
                    <a:pt x="168" y="162"/>
                  </a:lnTo>
                  <a:lnTo>
                    <a:pt x="168" y="144"/>
                  </a:lnTo>
                  <a:lnTo>
                    <a:pt x="174" y="126"/>
                  </a:lnTo>
                  <a:lnTo>
                    <a:pt x="174" y="96"/>
                  </a:lnTo>
                  <a:lnTo>
                    <a:pt x="180" y="84"/>
                  </a:lnTo>
                  <a:lnTo>
                    <a:pt x="180" y="36"/>
                  </a:lnTo>
                  <a:lnTo>
                    <a:pt x="186" y="18"/>
                  </a:lnTo>
                  <a:lnTo>
                    <a:pt x="186" y="0"/>
                  </a:lnTo>
                  <a:lnTo>
                    <a:pt x="192" y="12"/>
                  </a:lnTo>
                  <a:lnTo>
                    <a:pt x="192" y="18"/>
                  </a:lnTo>
                  <a:lnTo>
                    <a:pt x="198" y="30"/>
                  </a:lnTo>
                  <a:lnTo>
                    <a:pt x="198" y="36"/>
                  </a:lnTo>
                  <a:lnTo>
                    <a:pt x="204" y="42"/>
                  </a:lnTo>
                  <a:lnTo>
                    <a:pt x="204" y="66"/>
                  </a:lnTo>
                  <a:lnTo>
                    <a:pt x="210" y="84"/>
                  </a:lnTo>
                  <a:lnTo>
                    <a:pt x="210" y="108"/>
                  </a:lnTo>
                  <a:lnTo>
                    <a:pt x="216" y="126"/>
                  </a:lnTo>
                  <a:lnTo>
                    <a:pt x="216" y="150"/>
                  </a:lnTo>
                  <a:lnTo>
                    <a:pt x="222" y="162"/>
                  </a:lnTo>
                  <a:lnTo>
                    <a:pt x="222" y="174"/>
                  </a:lnTo>
                  <a:lnTo>
                    <a:pt x="228" y="174"/>
                  </a:lnTo>
                  <a:lnTo>
                    <a:pt x="234" y="168"/>
                  </a:lnTo>
                  <a:lnTo>
                    <a:pt x="240" y="174"/>
                  </a:lnTo>
                  <a:lnTo>
                    <a:pt x="240" y="186"/>
                  </a:lnTo>
                  <a:lnTo>
                    <a:pt x="246" y="198"/>
                  </a:lnTo>
                  <a:lnTo>
                    <a:pt x="246" y="216"/>
                  </a:lnTo>
                  <a:lnTo>
                    <a:pt x="252" y="234"/>
                  </a:lnTo>
                  <a:lnTo>
                    <a:pt x="252" y="264"/>
                  </a:lnTo>
                  <a:lnTo>
                    <a:pt x="264" y="264"/>
                  </a:lnTo>
                  <a:lnTo>
                    <a:pt x="264" y="258"/>
                  </a:lnTo>
                  <a:lnTo>
                    <a:pt x="270" y="252"/>
                  </a:lnTo>
                  <a:lnTo>
                    <a:pt x="276" y="246"/>
                  </a:lnTo>
                  <a:lnTo>
                    <a:pt x="276" y="216"/>
                  </a:lnTo>
                  <a:lnTo>
                    <a:pt x="282" y="204"/>
                  </a:lnTo>
                  <a:lnTo>
                    <a:pt x="282" y="192"/>
                  </a:lnTo>
                  <a:lnTo>
                    <a:pt x="288" y="192"/>
                  </a:lnTo>
                  <a:lnTo>
                    <a:pt x="288" y="204"/>
                  </a:lnTo>
                  <a:lnTo>
                    <a:pt x="294" y="216"/>
                  </a:lnTo>
                  <a:lnTo>
                    <a:pt x="294" y="246"/>
                  </a:lnTo>
                  <a:lnTo>
                    <a:pt x="300" y="276"/>
                  </a:lnTo>
                  <a:lnTo>
                    <a:pt x="300" y="342"/>
                  </a:lnTo>
                  <a:lnTo>
                    <a:pt x="306" y="378"/>
                  </a:lnTo>
                  <a:lnTo>
                    <a:pt x="306" y="414"/>
                  </a:lnTo>
                  <a:lnTo>
                    <a:pt x="312" y="438"/>
                  </a:lnTo>
                  <a:lnTo>
                    <a:pt x="312" y="486"/>
                  </a:lnTo>
                  <a:lnTo>
                    <a:pt x="318" y="510"/>
                  </a:lnTo>
                  <a:lnTo>
                    <a:pt x="318" y="564"/>
                  </a:lnTo>
                  <a:lnTo>
                    <a:pt x="324" y="582"/>
                  </a:lnTo>
                  <a:lnTo>
                    <a:pt x="324" y="600"/>
                  </a:lnTo>
                  <a:lnTo>
                    <a:pt x="330" y="606"/>
                  </a:lnTo>
                  <a:lnTo>
                    <a:pt x="330" y="588"/>
                  </a:lnTo>
                  <a:lnTo>
                    <a:pt x="336" y="564"/>
                  </a:lnTo>
                  <a:lnTo>
                    <a:pt x="336" y="516"/>
                  </a:lnTo>
                  <a:lnTo>
                    <a:pt x="342" y="498"/>
                  </a:lnTo>
                  <a:lnTo>
                    <a:pt x="342" y="486"/>
                  </a:lnTo>
                  <a:lnTo>
                    <a:pt x="354" y="486"/>
                  </a:lnTo>
                  <a:lnTo>
                    <a:pt x="354" y="510"/>
                  </a:lnTo>
                  <a:lnTo>
                    <a:pt x="360" y="522"/>
                  </a:lnTo>
                  <a:lnTo>
                    <a:pt x="360" y="552"/>
                  </a:lnTo>
                  <a:lnTo>
                    <a:pt x="366" y="558"/>
                  </a:lnTo>
                  <a:lnTo>
                    <a:pt x="366" y="570"/>
                  </a:lnTo>
                  <a:lnTo>
                    <a:pt x="372" y="576"/>
                  </a:lnTo>
                  <a:lnTo>
                    <a:pt x="372" y="588"/>
                  </a:lnTo>
                  <a:lnTo>
                    <a:pt x="378" y="582"/>
                  </a:lnTo>
                  <a:lnTo>
                    <a:pt x="378" y="576"/>
                  </a:lnTo>
                  <a:lnTo>
                    <a:pt x="384" y="558"/>
                  </a:lnTo>
                  <a:lnTo>
                    <a:pt x="384" y="540"/>
                  </a:lnTo>
                  <a:lnTo>
                    <a:pt x="390" y="522"/>
                  </a:lnTo>
                  <a:lnTo>
                    <a:pt x="390" y="498"/>
                  </a:lnTo>
                  <a:lnTo>
                    <a:pt x="396" y="486"/>
                  </a:lnTo>
                  <a:lnTo>
                    <a:pt x="396" y="474"/>
                  </a:lnTo>
                  <a:lnTo>
                    <a:pt x="408" y="474"/>
                  </a:lnTo>
                  <a:lnTo>
                    <a:pt x="408" y="486"/>
                  </a:lnTo>
                  <a:lnTo>
                    <a:pt x="414" y="486"/>
                  </a:lnTo>
                  <a:lnTo>
                    <a:pt x="420" y="480"/>
                  </a:lnTo>
                  <a:lnTo>
                    <a:pt x="426" y="46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17" name="Freeform 626"/>
            <p:cNvSpPr>
              <a:spLocks/>
            </p:cNvSpPr>
            <p:nvPr/>
          </p:nvSpPr>
          <p:spPr bwMode="auto">
            <a:xfrm>
              <a:off x="7702543" y="4356100"/>
              <a:ext cx="685799" cy="781051"/>
            </a:xfrm>
            <a:custGeom>
              <a:avLst/>
              <a:gdLst>
                <a:gd name="T0" fmla="*/ 6 w 432"/>
                <a:gd name="T1" fmla="*/ 24 h 492"/>
                <a:gd name="T2" fmla="*/ 18 w 432"/>
                <a:gd name="T3" fmla="*/ 18 h 492"/>
                <a:gd name="T4" fmla="*/ 30 w 432"/>
                <a:gd name="T5" fmla="*/ 72 h 492"/>
                <a:gd name="T6" fmla="*/ 36 w 432"/>
                <a:gd name="T7" fmla="*/ 144 h 492"/>
                <a:gd name="T8" fmla="*/ 48 w 432"/>
                <a:gd name="T9" fmla="*/ 192 h 492"/>
                <a:gd name="T10" fmla="*/ 54 w 432"/>
                <a:gd name="T11" fmla="*/ 180 h 492"/>
                <a:gd name="T12" fmla="*/ 66 w 432"/>
                <a:gd name="T13" fmla="*/ 198 h 492"/>
                <a:gd name="T14" fmla="*/ 78 w 432"/>
                <a:gd name="T15" fmla="*/ 156 h 492"/>
                <a:gd name="T16" fmla="*/ 84 w 432"/>
                <a:gd name="T17" fmla="*/ 144 h 492"/>
                <a:gd name="T18" fmla="*/ 102 w 432"/>
                <a:gd name="T19" fmla="*/ 162 h 492"/>
                <a:gd name="T20" fmla="*/ 114 w 432"/>
                <a:gd name="T21" fmla="*/ 126 h 492"/>
                <a:gd name="T22" fmla="*/ 126 w 432"/>
                <a:gd name="T23" fmla="*/ 132 h 492"/>
                <a:gd name="T24" fmla="*/ 132 w 432"/>
                <a:gd name="T25" fmla="*/ 186 h 492"/>
                <a:gd name="T26" fmla="*/ 144 w 432"/>
                <a:gd name="T27" fmla="*/ 210 h 492"/>
                <a:gd name="T28" fmla="*/ 156 w 432"/>
                <a:gd name="T29" fmla="*/ 192 h 492"/>
                <a:gd name="T30" fmla="*/ 168 w 432"/>
                <a:gd name="T31" fmla="*/ 162 h 492"/>
                <a:gd name="T32" fmla="*/ 174 w 432"/>
                <a:gd name="T33" fmla="*/ 108 h 492"/>
                <a:gd name="T34" fmla="*/ 186 w 432"/>
                <a:gd name="T35" fmla="*/ 36 h 492"/>
                <a:gd name="T36" fmla="*/ 198 w 432"/>
                <a:gd name="T37" fmla="*/ 36 h 492"/>
                <a:gd name="T38" fmla="*/ 210 w 432"/>
                <a:gd name="T39" fmla="*/ 6 h 492"/>
                <a:gd name="T40" fmla="*/ 216 w 432"/>
                <a:gd name="T41" fmla="*/ 48 h 492"/>
                <a:gd name="T42" fmla="*/ 228 w 432"/>
                <a:gd name="T43" fmla="*/ 66 h 492"/>
                <a:gd name="T44" fmla="*/ 240 w 432"/>
                <a:gd name="T45" fmla="*/ 42 h 492"/>
                <a:gd name="T46" fmla="*/ 246 w 432"/>
                <a:gd name="T47" fmla="*/ 36 h 492"/>
                <a:gd name="T48" fmla="*/ 258 w 432"/>
                <a:gd name="T49" fmla="*/ 108 h 492"/>
                <a:gd name="T50" fmla="*/ 264 w 432"/>
                <a:gd name="T51" fmla="*/ 180 h 492"/>
                <a:gd name="T52" fmla="*/ 276 w 432"/>
                <a:gd name="T53" fmla="*/ 168 h 492"/>
                <a:gd name="T54" fmla="*/ 282 w 432"/>
                <a:gd name="T55" fmla="*/ 192 h 492"/>
                <a:gd name="T56" fmla="*/ 294 w 432"/>
                <a:gd name="T57" fmla="*/ 234 h 492"/>
                <a:gd name="T58" fmla="*/ 306 w 432"/>
                <a:gd name="T59" fmla="*/ 282 h 492"/>
                <a:gd name="T60" fmla="*/ 318 w 432"/>
                <a:gd name="T61" fmla="*/ 402 h 492"/>
                <a:gd name="T62" fmla="*/ 324 w 432"/>
                <a:gd name="T63" fmla="*/ 486 h 492"/>
                <a:gd name="T64" fmla="*/ 336 w 432"/>
                <a:gd name="T65" fmla="*/ 480 h 492"/>
                <a:gd name="T66" fmla="*/ 348 w 432"/>
                <a:gd name="T67" fmla="*/ 468 h 492"/>
                <a:gd name="T68" fmla="*/ 360 w 432"/>
                <a:gd name="T69" fmla="*/ 432 h 492"/>
                <a:gd name="T70" fmla="*/ 366 w 432"/>
                <a:gd name="T71" fmla="*/ 366 h 492"/>
                <a:gd name="T72" fmla="*/ 378 w 432"/>
                <a:gd name="T73" fmla="*/ 306 h 492"/>
                <a:gd name="T74" fmla="*/ 384 w 432"/>
                <a:gd name="T75" fmla="*/ 318 h 492"/>
                <a:gd name="T76" fmla="*/ 396 w 432"/>
                <a:gd name="T77" fmla="*/ 360 h 492"/>
                <a:gd name="T78" fmla="*/ 402 w 432"/>
                <a:gd name="T79" fmla="*/ 408 h 492"/>
                <a:gd name="T80" fmla="*/ 414 w 432"/>
                <a:gd name="T81" fmla="*/ 426 h 492"/>
                <a:gd name="T82" fmla="*/ 426 w 432"/>
                <a:gd name="T83" fmla="*/ 438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2" h="492">
                  <a:moveTo>
                    <a:pt x="0" y="72"/>
                  </a:moveTo>
                  <a:lnTo>
                    <a:pt x="0" y="42"/>
                  </a:lnTo>
                  <a:lnTo>
                    <a:pt x="6" y="24"/>
                  </a:lnTo>
                  <a:lnTo>
                    <a:pt x="6" y="12"/>
                  </a:lnTo>
                  <a:lnTo>
                    <a:pt x="12" y="12"/>
                  </a:lnTo>
                  <a:lnTo>
                    <a:pt x="18" y="18"/>
                  </a:lnTo>
                  <a:lnTo>
                    <a:pt x="24" y="24"/>
                  </a:lnTo>
                  <a:lnTo>
                    <a:pt x="24" y="54"/>
                  </a:lnTo>
                  <a:lnTo>
                    <a:pt x="30" y="72"/>
                  </a:lnTo>
                  <a:lnTo>
                    <a:pt x="30" y="114"/>
                  </a:lnTo>
                  <a:lnTo>
                    <a:pt x="36" y="126"/>
                  </a:lnTo>
                  <a:lnTo>
                    <a:pt x="36" y="144"/>
                  </a:lnTo>
                  <a:lnTo>
                    <a:pt x="42" y="156"/>
                  </a:lnTo>
                  <a:lnTo>
                    <a:pt x="42" y="180"/>
                  </a:lnTo>
                  <a:lnTo>
                    <a:pt x="48" y="192"/>
                  </a:lnTo>
                  <a:lnTo>
                    <a:pt x="48" y="198"/>
                  </a:lnTo>
                  <a:lnTo>
                    <a:pt x="54" y="192"/>
                  </a:lnTo>
                  <a:lnTo>
                    <a:pt x="54" y="180"/>
                  </a:lnTo>
                  <a:lnTo>
                    <a:pt x="60" y="180"/>
                  </a:lnTo>
                  <a:lnTo>
                    <a:pt x="66" y="186"/>
                  </a:lnTo>
                  <a:lnTo>
                    <a:pt x="66" y="198"/>
                  </a:lnTo>
                  <a:lnTo>
                    <a:pt x="72" y="198"/>
                  </a:lnTo>
                  <a:lnTo>
                    <a:pt x="78" y="186"/>
                  </a:lnTo>
                  <a:lnTo>
                    <a:pt x="78" y="156"/>
                  </a:lnTo>
                  <a:lnTo>
                    <a:pt x="84" y="144"/>
                  </a:lnTo>
                  <a:lnTo>
                    <a:pt x="84" y="138"/>
                  </a:lnTo>
                  <a:lnTo>
                    <a:pt x="84" y="144"/>
                  </a:lnTo>
                  <a:lnTo>
                    <a:pt x="96" y="156"/>
                  </a:lnTo>
                  <a:lnTo>
                    <a:pt x="96" y="162"/>
                  </a:lnTo>
                  <a:lnTo>
                    <a:pt x="102" y="162"/>
                  </a:lnTo>
                  <a:lnTo>
                    <a:pt x="108" y="162"/>
                  </a:lnTo>
                  <a:lnTo>
                    <a:pt x="108" y="138"/>
                  </a:lnTo>
                  <a:lnTo>
                    <a:pt x="114" y="126"/>
                  </a:lnTo>
                  <a:lnTo>
                    <a:pt x="114" y="114"/>
                  </a:lnTo>
                  <a:lnTo>
                    <a:pt x="120" y="120"/>
                  </a:lnTo>
                  <a:lnTo>
                    <a:pt x="126" y="132"/>
                  </a:lnTo>
                  <a:lnTo>
                    <a:pt x="126" y="156"/>
                  </a:lnTo>
                  <a:lnTo>
                    <a:pt x="132" y="174"/>
                  </a:lnTo>
                  <a:lnTo>
                    <a:pt x="132" y="186"/>
                  </a:lnTo>
                  <a:lnTo>
                    <a:pt x="138" y="198"/>
                  </a:lnTo>
                  <a:lnTo>
                    <a:pt x="138" y="204"/>
                  </a:lnTo>
                  <a:lnTo>
                    <a:pt x="144" y="210"/>
                  </a:lnTo>
                  <a:lnTo>
                    <a:pt x="150" y="204"/>
                  </a:lnTo>
                  <a:lnTo>
                    <a:pt x="150" y="198"/>
                  </a:lnTo>
                  <a:lnTo>
                    <a:pt x="156" y="192"/>
                  </a:lnTo>
                  <a:lnTo>
                    <a:pt x="156" y="174"/>
                  </a:lnTo>
                  <a:lnTo>
                    <a:pt x="162" y="168"/>
                  </a:lnTo>
                  <a:lnTo>
                    <a:pt x="168" y="162"/>
                  </a:lnTo>
                  <a:lnTo>
                    <a:pt x="168" y="156"/>
                  </a:lnTo>
                  <a:lnTo>
                    <a:pt x="174" y="144"/>
                  </a:lnTo>
                  <a:lnTo>
                    <a:pt x="174" y="108"/>
                  </a:lnTo>
                  <a:lnTo>
                    <a:pt x="180" y="84"/>
                  </a:lnTo>
                  <a:lnTo>
                    <a:pt x="180" y="48"/>
                  </a:lnTo>
                  <a:lnTo>
                    <a:pt x="186" y="36"/>
                  </a:lnTo>
                  <a:lnTo>
                    <a:pt x="198" y="48"/>
                  </a:lnTo>
                  <a:lnTo>
                    <a:pt x="192" y="48"/>
                  </a:lnTo>
                  <a:lnTo>
                    <a:pt x="198" y="36"/>
                  </a:lnTo>
                  <a:lnTo>
                    <a:pt x="204" y="18"/>
                  </a:lnTo>
                  <a:lnTo>
                    <a:pt x="204" y="0"/>
                  </a:lnTo>
                  <a:lnTo>
                    <a:pt x="210" y="6"/>
                  </a:lnTo>
                  <a:lnTo>
                    <a:pt x="210" y="12"/>
                  </a:lnTo>
                  <a:lnTo>
                    <a:pt x="216" y="24"/>
                  </a:lnTo>
                  <a:lnTo>
                    <a:pt x="216" y="48"/>
                  </a:lnTo>
                  <a:lnTo>
                    <a:pt x="222" y="54"/>
                  </a:lnTo>
                  <a:lnTo>
                    <a:pt x="222" y="60"/>
                  </a:lnTo>
                  <a:lnTo>
                    <a:pt x="228" y="66"/>
                  </a:lnTo>
                  <a:lnTo>
                    <a:pt x="234" y="60"/>
                  </a:lnTo>
                  <a:lnTo>
                    <a:pt x="234" y="54"/>
                  </a:lnTo>
                  <a:lnTo>
                    <a:pt x="240" y="42"/>
                  </a:lnTo>
                  <a:lnTo>
                    <a:pt x="240" y="24"/>
                  </a:lnTo>
                  <a:lnTo>
                    <a:pt x="246" y="24"/>
                  </a:lnTo>
                  <a:lnTo>
                    <a:pt x="246" y="36"/>
                  </a:lnTo>
                  <a:lnTo>
                    <a:pt x="252" y="54"/>
                  </a:lnTo>
                  <a:lnTo>
                    <a:pt x="252" y="90"/>
                  </a:lnTo>
                  <a:lnTo>
                    <a:pt x="258" y="108"/>
                  </a:lnTo>
                  <a:lnTo>
                    <a:pt x="258" y="150"/>
                  </a:lnTo>
                  <a:lnTo>
                    <a:pt x="264" y="168"/>
                  </a:lnTo>
                  <a:lnTo>
                    <a:pt x="264" y="180"/>
                  </a:lnTo>
                  <a:lnTo>
                    <a:pt x="270" y="186"/>
                  </a:lnTo>
                  <a:lnTo>
                    <a:pt x="270" y="180"/>
                  </a:lnTo>
                  <a:lnTo>
                    <a:pt x="276" y="168"/>
                  </a:lnTo>
                  <a:lnTo>
                    <a:pt x="276" y="150"/>
                  </a:lnTo>
                  <a:lnTo>
                    <a:pt x="282" y="156"/>
                  </a:lnTo>
                  <a:lnTo>
                    <a:pt x="282" y="192"/>
                  </a:lnTo>
                  <a:lnTo>
                    <a:pt x="288" y="210"/>
                  </a:lnTo>
                  <a:lnTo>
                    <a:pt x="288" y="222"/>
                  </a:lnTo>
                  <a:lnTo>
                    <a:pt x="294" y="234"/>
                  </a:lnTo>
                  <a:lnTo>
                    <a:pt x="300" y="240"/>
                  </a:lnTo>
                  <a:lnTo>
                    <a:pt x="306" y="258"/>
                  </a:lnTo>
                  <a:lnTo>
                    <a:pt x="306" y="282"/>
                  </a:lnTo>
                  <a:lnTo>
                    <a:pt x="312" y="312"/>
                  </a:lnTo>
                  <a:lnTo>
                    <a:pt x="312" y="372"/>
                  </a:lnTo>
                  <a:lnTo>
                    <a:pt x="318" y="402"/>
                  </a:lnTo>
                  <a:lnTo>
                    <a:pt x="318" y="450"/>
                  </a:lnTo>
                  <a:lnTo>
                    <a:pt x="324" y="474"/>
                  </a:lnTo>
                  <a:lnTo>
                    <a:pt x="324" y="486"/>
                  </a:lnTo>
                  <a:lnTo>
                    <a:pt x="330" y="492"/>
                  </a:lnTo>
                  <a:lnTo>
                    <a:pt x="330" y="486"/>
                  </a:lnTo>
                  <a:lnTo>
                    <a:pt x="336" y="480"/>
                  </a:lnTo>
                  <a:lnTo>
                    <a:pt x="336" y="468"/>
                  </a:lnTo>
                  <a:lnTo>
                    <a:pt x="342" y="474"/>
                  </a:lnTo>
                  <a:lnTo>
                    <a:pt x="348" y="468"/>
                  </a:lnTo>
                  <a:lnTo>
                    <a:pt x="354" y="462"/>
                  </a:lnTo>
                  <a:lnTo>
                    <a:pt x="354" y="444"/>
                  </a:lnTo>
                  <a:lnTo>
                    <a:pt x="360" y="432"/>
                  </a:lnTo>
                  <a:lnTo>
                    <a:pt x="360" y="414"/>
                  </a:lnTo>
                  <a:lnTo>
                    <a:pt x="366" y="396"/>
                  </a:lnTo>
                  <a:lnTo>
                    <a:pt x="366" y="366"/>
                  </a:lnTo>
                  <a:lnTo>
                    <a:pt x="372" y="348"/>
                  </a:lnTo>
                  <a:lnTo>
                    <a:pt x="372" y="318"/>
                  </a:lnTo>
                  <a:lnTo>
                    <a:pt x="378" y="306"/>
                  </a:lnTo>
                  <a:lnTo>
                    <a:pt x="378" y="300"/>
                  </a:lnTo>
                  <a:lnTo>
                    <a:pt x="384" y="306"/>
                  </a:lnTo>
                  <a:lnTo>
                    <a:pt x="384" y="318"/>
                  </a:lnTo>
                  <a:lnTo>
                    <a:pt x="390" y="336"/>
                  </a:lnTo>
                  <a:lnTo>
                    <a:pt x="390" y="354"/>
                  </a:lnTo>
                  <a:lnTo>
                    <a:pt x="396" y="360"/>
                  </a:lnTo>
                  <a:lnTo>
                    <a:pt x="396" y="384"/>
                  </a:lnTo>
                  <a:lnTo>
                    <a:pt x="402" y="396"/>
                  </a:lnTo>
                  <a:lnTo>
                    <a:pt x="402" y="408"/>
                  </a:lnTo>
                  <a:lnTo>
                    <a:pt x="408" y="414"/>
                  </a:lnTo>
                  <a:lnTo>
                    <a:pt x="408" y="420"/>
                  </a:lnTo>
                  <a:lnTo>
                    <a:pt x="414" y="426"/>
                  </a:lnTo>
                  <a:lnTo>
                    <a:pt x="414" y="438"/>
                  </a:lnTo>
                  <a:lnTo>
                    <a:pt x="420" y="444"/>
                  </a:lnTo>
                  <a:lnTo>
                    <a:pt x="426" y="438"/>
                  </a:lnTo>
                  <a:lnTo>
                    <a:pt x="426" y="426"/>
                  </a:lnTo>
                  <a:lnTo>
                    <a:pt x="432" y="41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18" name="Freeform 627"/>
            <p:cNvSpPr>
              <a:spLocks/>
            </p:cNvSpPr>
            <p:nvPr/>
          </p:nvSpPr>
          <p:spPr bwMode="auto">
            <a:xfrm>
              <a:off x="8388340" y="4689477"/>
              <a:ext cx="685799" cy="685801"/>
            </a:xfrm>
            <a:custGeom>
              <a:avLst/>
              <a:gdLst>
                <a:gd name="T0" fmla="*/ 6 w 432"/>
                <a:gd name="T1" fmla="*/ 174 h 432"/>
                <a:gd name="T2" fmla="*/ 12 w 432"/>
                <a:gd name="T3" fmla="*/ 144 h 432"/>
                <a:gd name="T4" fmla="*/ 24 w 432"/>
                <a:gd name="T5" fmla="*/ 132 h 432"/>
                <a:gd name="T6" fmla="*/ 36 w 432"/>
                <a:gd name="T7" fmla="*/ 108 h 432"/>
                <a:gd name="T8" fmla="*/ 48 w 432"/>
                <a:gd name="T9" fmla="*/ 78 h 432"/>
                <a:gd name="T10" fmla="*/ 54 w 432"/>
                <a:gd name="T11" fmla="*/ 90 h 432"/>
                <a:gd name="T12" fmla="*/ 66 w 432"/>
                <a:gd name="T13" fmla="*/ 144 h 432"/>
                <a:gd name="T14" fmla="*/ 72 w 432"/>
                <a:gd name="T15" fmla="*/ 150 h 432"/>
                <a:gd name="T16" fmla="*/ 84 w 432"/>
                <a:gd name="T17" fmla="*/ 162 h 432"/>
                <a:gd name="T18" fmla="*/ 90 w 432"/>
                <a:gd name="T19" fmla="*/ 204 h 432"/>
                <a:gd name="T20" fmla="*/ 102 w 432"/>
                <a:gd name="T21" fmla="*/ 216 h 432"/>
                <a:gd name="T22" fmla="*/ 120 w 432"/>
                <a:gd name="T23" fmla="*/ 228 h 432"/>
                <a:gd name="T24" fmla="*/ 138 w 432"/>
                <a:gd name="T25" fmla="*/ 216 h 432"/>
                <a:gd name="T26" fmla="*/ 144 w 432"/>
                <a:gd name="T27" fmla="*/ 162 h 432"/>
                <a:gd name="T28" fmla="*/ 156 w 432"/>
                <a:gd name="T29" fmla="*/ 150 h 432"/>
                <a:gd name="T30" fmla="*/ 168 w 432"/>
                <a:gd name="T31" fmla="*/ 108 h 432"/>
                <a:gd name="T32" fmla="*/ 174 w 432"/>
                <a:gd name="T33" fmla="*/ 60 h 432"/>
                <a:gd name="T34" fmla="*/ 186 w 432"/>
                <a:gd name="T35" fmla="*/ 30 h 432"/>
                <a:gd name="T36" fmla="*/ 192 w 432"/>
                <a:gd name="T37" fmla="*/ 78 h 432"/>
                <a:gd name="T38" fmla="*/ 204 w 432"/>
                <a:gd name="T39" fmla="*/ 114 h 432"/>
                <a:gd name="T40" fmla="*/ 216 w 432"/>
                <a:gd name="T41" fmla="*/ 120 h 432"/>
                <a:gd name="T42" fmla="*/ 222 w 432"/>
                <a:gd name="T43" fmla="*/ 72 h 432"/>
                <a:gd name="T44" fmla="*/ 234 w 432"/>
                <a:gd name="T45" fmla="*/ 12 h 432"/>
                <a:gd name="T46" fmla="*/ 246 w 432"/>
                <a:gd name="T47" fmla="*/ 18 h 432"/>
                <a:gd name="T48" fmla="*/ 252 w 432"/>
                <a:gd name="T49" fmla="*/ 96 h 432"/>
                <a:gd name="T50" fmla="*/ 264 w 432"/>
                <a:gd name="T51" fmla="*/ 168 h 432"/>
                <a:gd name="T52" fmla="*/ 270 w 432"/>
                <a:gd name="T53" fmla="*/ 246 h 432"/>
                <a:gd name="T54" fmla="*/ 282 w 432"/>
                <a:gd name="T55" fmla="*/ 210 h 432"/>
                <a:gd name="T56" fmla="*/ 288 w 432"/>
                <a:gd name="T57" fmla="*/ 198 h 432"/>
                <a:gd name="T58" fmla="*/ 300 w 432"/>
                <a:gd name="T59" fmla="*/ 234 h 432"/>
                <a:gd name="T60" fmla="*/ 306 w 432"/>
                <a:gd name="T61" fmla="*/ 318 h 432"/>
                <a:gd name="T62" fmla="*/ 318 w 432"/>
                <a:gd name="T63" fmla="*/ 390 h 432"/>
                <a:gd name="T64" fmla="*/ 324 w 432"/>
                <a:gd name="T65" fmla="*/ 390 h 432"/>
                <a:gd name="T66" fmla="*/ 336 w 432"/>
                <a:gd name="T67" fmla="*/ 360 h 432"/>
                <a:gd name="T68" fmla="*/ 348 w 432"/>
                <a:gd name="T69" fmla="*/ 378 h 432"/>
                <a:gd name="T70" fmla="*/ 360 w 432"/>
                <a:gd name="T71" fmla="*/ 390 h 432"/>
                <a:gd name="T72" fmla="*/ 378 w 432"/>
                <a:gd name="T73" fmla="*/ 372 h 432"/>
                <a:gd name="T74" fmla="*/ 384 w 432"/>
                <a:gd name="T75" fmla="*/ 348 h 432"/>
                <a:gd name="T76" fmla="*/ 396 w 432"/>
                <a:gd name="T77" fmla="*/ 396 h 432"/>
                <a:gd name="T78" fmla="*/ 408 w 432"/>
                <a:gd name="T79" fmla="*/ 420 h 432"/>
                <a:gd name="T80" fmla="*/ 420 w 432"/>
                <a:gd name="T81" fmla="*/ 432 h 432"/>
                <a:gd name="T82" fmla="*/ 426 w 432"/>
                <a:gd name="T83" fmla="*/ 384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2" h="432">
                  <a:moveTo>
                    <a:pt x="0" y="204"/>
                  </a:moveTo>
                  <a:lnTo>
                    <a:pt x="0" y="180"/>
                  </a:lnTo>
                  <a:lnTo>
                    <a:pt x="6" y="174"/>
                  </a:lnTo>
                  <a:lnTo>
                    <a:pt x="6" y="168"/>
                  </a:lnTo>
                  <a:lnTo>
                    <a:pt x="12" y="156"/>
                  </a:lnTo>
                  <a:lnTo>
                    <a:pt x="12" y="144"/>
                  </a:lnTo>
                  <a:lnTo>
                    <a:pt x="24" y="132"/>
                  </a:lnTo>
                  <a:lnTo>
                    <a:pt x="18" y="132"/>
                  </a:lnTo>
                  <a:lnTo>
                    <a:pt x="24" y="132"/>
                  </a:lnTo>
                  <a:lnTo>
                    <a:pt x="30" y="126"/>
                  </a:lnTo>
                  <a:lnTo>
                    <a:pt x="30" y="120"/>
                  </a:lnTo>
                  <a:lnTo>
                    <a:pt x="36" y="108"/>
                  </a:lnTo>
                  <a:lnTo>
                    <a:pt x="36" y="90"/>
                  </a:lnTo>
                  <a:lnTo>
                    <a:pt x="42" y="84"/>
                  </a:lnTo>
                  <a:lnTo>
                    <a:pt x="48" y="78"/>
                  </a:lnTo>
                  <a:lnTo>
                    <a:pt x="48" y="66"/>
                  </a:lnTo>
                  <a:lnTo>
                    <a:pt x="54" y="72"/>
                  </a:lnTo>
                  <a:lnTo>
                    <a:pt x="54" y="90"/>
                  </a:lnTo>
                  <a:lnTo>
                    <a:pt x="60" y="102"/>
                  </a:lnTo>
                  <a:lnTo>
                    <a:pt x="60" y="132"/>
                  </a:lnTo>
                  <a:lnTo>
                    <a:pt x="66" y="144"/>
                  </a:lnTo>
                  <a:lnTo>
                    <a:pt x="66" y="150"/>
                  </a:lnTo>
                  <a:lnTo>
                    <a:pt x="72" y="156"/>
                  </a:lnTo>
                  <a:lnTo>
                    <a:pt x="72" y="150"/>
                  </a:lnTo>
                  <a:lnTo>
                    <a:pt x="78" y="144"/>
                  </a:lnTo>
                  <a:lnTo>
                    <a:pt x="78" y="156"/>
                  </a:lnTo>
                  <a:lnTo>
                    <a:pt x="84" y="162"/>
                  </a:lnTo>
                  <a:lnTo>
                    <a:pt x="84" y="174"/>
                  </a:lnTo>
                  <a:lnTo>
                    <a:pt x="90" y="186"/>
                  </a:lnTo>
                  <a:lnTo>
                    <a:pt x="90" y="204"/>
                  </a:lnTo>
                  <a:lnTo>
                    <a:pt x="102" y="216"/>
                  </a:lnTo>
                  <a:lnTo>
                    <a:pt x="96" y="216"/>
                  </a:lnTo>
                  <a:lnTo>
                    <a:pt x="102" y="216"/>
                  </a:lnTo>
                  <a:lnTo>
                    <a:pt x="108" y="210"/>
                  </a:lnTo>
                  <a:lnTo>
                    <a:pt x="120" y="222"/>
                  </a:lnTo>
                  <a:lnTo>
                    <a:pt x="120" y="228"/>
                  </a:lnTo>
                  <a:lnTo>
                    <a:pt x="126" y="222"/>
                  </a:lnTo>
                  <a:lnTo>
                    <a:pt x="132" y="222"/>
                  </a:lnTo>
                  <a:lnTo>
                    <a:pt x="138" y="216"/>
                  </a:lnTo>
                  <a:lnTo>
                    <a:pt x="138" y="192"/>
                  </a:lnTo>
                  <a:lnTo>
                    <a:pt x="144" y="174"/>
                  </a:lnTo>
                  <a:lnTo>
                    <a:pt x="144" y="162"/>
                  </a:lnTo>
                  <a:lnTo>
                    <a:pt x="150" y="162"/>
                  </a:lnTo>
                  <a:lnTo>
                    <a:pt x="156" y="162"/>
                  </a:lnTo>
                  <a:lnTo>
                    <a:pt x="156" y="150"/>
                  </a:lnTo>
                  <a:lnTo>
                    <a:pt x="162" y="138"/>
                  </a:lnTo>
                  <a:lnTo>
                    <a:pt x="162" y="120"/>
                  </a:lnTo>
                  <a:lnTo>
                    <a:pt x="168" y="108"/>
                  </a:lnTo>
                  <a:lnTo>
                    <a:pt x="168" y="84"/>
                  </a:lnTo>
                  <a:lnTo>
                    <a:pt x="174" y="72"/>
                  </a:lnTo>
                  <a:lnTo>
                    <a:pt x="174" y="60"/>
                  </a:lnTo>
                  <a:lnTo>
                    <a:pt x="180" y="48"/>
                  </a:lnTo>
                  <a:lnTo>
                    <a:pt x="180" y="36"/>
                  </a:lnTo>
                  <a:lnTo>
                    <a:pt x="186" y="30"/>
                  </a:lnTo>
                  <a:lnTo>
                    <a:pt x="186" y="42"/>
                  </a:lnTo>
                  <a:lnTo>
                    <a:pt x="192" y="54"/>
                  </a:lnTo>
                  <a:lnTo>
                    <a:pt x="192" y="78"/>
                  </a:lnTo>
                  <a:lnTo>
                    <a:pt x="198" y="90"/>
                  </a:lnTo>
                  <a:lnTo>
                    <a:pt x="198" y="102"/>
                  </a:lnTo>
                  <a:lnTo>
                    <a:pt x="204" y="114"/>
                  </a:lnTo>
                  <a:lnTo>
                    <a:pt x="204" y="132"/>
                  </a:lnTo>
                  <a:lnTo>
                    <a:pt x="210" y="126"/>
                  </a:lnTo>
                  <a:lnTo>
                    <a:pt x="216" y="120"/>
                  </a:lnTo>
                  <a:lnTo>
                    <a:pt x="216" y="102"/>
                  </a:lnTo>
                  <a:lnTo>
                    <a:pt x="222" y="90"/>
                  </a:lnTo>
                  <a:lnTo>
                    <a:pt x="222" y="72"/>
                  </a:lnTo>
                  <a:lnTo>
                    <a:pt x="228" y="54"/>
                  </a:lnTo>
                  <a:lnTo>
                    <a:pt x="228" y="24"/>
                  </a:lnTo>
                  <a:lnTo>
                    <a:pt x="234" y="12"/>
                  </a:lnTo>
                  <a:lnTo>
                    <a:pt x="234" y="0"/>
                  </a:lnTo>
                  <a:lnTo>
                    <a:pt x="240" y="6"/>
                  </a:lnTo>
                  <a:lnTo>
                    <a:pt x="246" y="18"/>
                  </a:lnTo>
                  <a:lnTo>
                    <a:pt x="246" y="48"/>
                  </a:lnTo>
                  <a:lnTo>
                    <a:pt x="252" y="66"/>
                  </a:lnTo>
                  <a:lnTo>
                    <a:pt x="252" y="96"/>
                  </a:lnTo>
                  <a:lnTo>
                    <a:pt x="258" y="120"/>
                  </a:lnTo>
                  <a:lnTo>
                    <a:pt x="258" y="144"/>
                  </a:lnTo>
                  <a:lnTo>
                    <a:pt x="264" y="168"/>
                  </a:lnTo>
                  <a:lnTo>
                    <a:pt x="264" y="216"/>
                  </a:lnTo>
                  <a:lnTo>
                    <a:pt x="270" y="234"/>
                  </a:lnTo>
                  <a:lnTo>
                    <a:pt x="270" y="246"/>
                  </a:lnTo>
                  <a:lnTo>
                    <a:pt x="276" y="240"/>
                  </a:lnTo>
                  <a:lnTo>
                    <a:pt x="276" y="228"/>
                  </a:lnTo>
                  <a:lnTo>
                    <a:pt x="282" y="210"/>
                  </a:lnTo>
                  <a:lnTo>
                    <a:pt x="282" y="186"/>
                  </a:lnTo>
                  <a:lnTo>
                    <a:pt x="288" y="192"/>
                  </a:lnTo>
                  <a:lnTo>
                    <a:pt x="288" y="198"/>
                  </a:lnTo>
                  <a:lnTo>
                    <a:pt x="294" y="204"/>
                  </a:lnTo>
                  <a:lnTo>
                    <a:pt x="294" y="222"/>
                  </a:lnTo>
                  <a:lnTo>
                    <a:pt x="300" y="234"/>
                  </a:lnTo>
                  <a:lnTo>
                    <a:pt x="300" y="246"/>
                  </a:lnTo>
                  <a:lnTo>
                    <a:pt x="306" y="264"/>
                  </a:lnTo>
                  <a:lnTo>
                    <a:pt x="306" y="318"/>
                  </a:lnTo>
                  <a:lnTo>
                    <a:pt x="312" y="342"/>
                  </a:lnTo>
                  <a:lnTo>
                    <a:pt x="312" y="384"/>
                  </a:lnTo>
                  <a:lnTo>
                    <a:pt x="318" y="390"/>
                  </a:lnTo>
                  <a:lnTo>
                    <a:pt x="318" y="402"/>
                  </a:lnTo>
                  <a:lnTo>
                    <a:pt x="324" y="396"/>
                  </a:lnTo>
                  <a:lnTo>
                    <a:pt x="324" y="390"/>
                  </a:lnTo>
                  <a:lnTo>
                    <a:pt x="330" y="378"/>
                  </a:lnTo>
                  <a:lnTo>
                    <a:pt x="330" y="354"/>
                  </a:lnTo>
                  <a:lnTo>
                    <a:pt x="336" y="360"/>
                  </a:lnTo>
                  <a:lnTo>
                    <a:pt x="342" y="372"/>
                  </a:lnTo>
                  <a:lnTo>
                    <a:pt x="342" y="384"/>
                  </a:lnTo>
                  <a:lnTo>
                    <a:pt x="348" y="378"/>
                  </a:lnTo>
                  <a:lnTo>
                    <a:pt x="354" y="372"/>
                  </a:lnTo>
                  <a:lnTo>
                    <a:pt x="360" y="378"/>
                  </a:lnTo>
                  <a:lnTo>
                    <a:pt x="360" y="390"/>
                  </a:lnTo>
                  <a:lnTo>
                    <a:pt x="366" y="396"/>
                  </a:lnTo>
                  <a:lnTo>
                    <a:pt x="366" y="384"/>
                  </a:lnTo>
                  <a:lnTo>
                    <a:pt x="378" y="372"/>
                  </a:lnTo>
                  <a:lnTo>
                    <a:pt x="378" y="366"/>
                  </a:lnTo>
                  <a:lnTo>
                    <a:pt x="384" y="360"/>
                  </a:lnTo>
                  <a:lnTo>
                    <a:pt x="384" y="348"/>
                  </a:lnTo>
                  <a:lnTo>
                    <a:pt x="390" y="354"/>
                  </a:lnTo>
                  <a:lnTo>
                    <a:pt x="390" y="378"/>
                  </a:lnTo>
                  <a:lnTo>
                    <a:pt x="396" y="396"/>
                  </a:lnTo>
                  <a:lnTo>
                    <a:pt x="396" y="408"/>
                  </a:lnTo>
                  <a:lnTo>
                    <a:pt x="402" y="414"/>
                  </a:lnTo>
                  <a:lnTo>
                    <a:pt x="408" y="420"/>
                  </a:lnTo>
                  <a:lnTo>
                    <a:pt x="408" y="426"/>
                  </a:lnTo>
                  <a:lnTo>
                    <a:pt x="414" y="432"/>
                  </a:lnTo>
                  <a:lnTo>
                    <a:pt x="420" y="432"/>
                  </a:lnTo>
                  <a:lnTo>
                    <a:pt x="420" y="408"/>
                  </a:lnTo>
                  <a:lnTo>
                    <a:pt x="426" y="402"/>
                  </a:lnTo>
                  <a:lnTo>
                    <a:pt x="426" y="384"/>
                  </a:lnTo>
                  <a:lnTo>
                    <a:pt x="432" y="378"/>
                  </a:lnTo>
                  <a:lnTo>
                    <a:pt x="432" y="36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19" name="Freeform 628"/>
            <p:cNvSpPr>
              <a:spLocks/>
            </p:cNvSpPr>
            <p:nvPr/>
          </p:nvSpPr>
          <p:spPr bwMode="auto">
            <a:xfrm>
              <a:off x="9074143" y="4994278"/>
              <a:ext cx="666750" cy="628649"/>
            </a:xfrm>
            <a:custGeom>
              <a:avLst/>
              <a:gdLst>
                <a:gd name="T0" fmla="*/ 6 w 420"/>
                <a:gd name="T1" fmla="*/ 138 h 396"/>
                <a:gd name="T2" fmla="*/ 18 w 420"/>
                <a:gd name="T3" fmla="*/ 30 h 396"/>
                <a:gd name="T4" fmla="*/ 24 w 420"/>
                <a:gd name="T5" fmla="*/ 0 h 396"/>
                <a:gd name="T6" fmla="*/ 36 w 420"/>
                <a:gd name="T7" fmla="*/ 48 h 396"/>
                <a:gd name="T8" fmla="*/ 42 w 420"/>
                <a:gd name="T9" fmla="*/ 138 h 396"/>
                <a:gd name="T10" fmla="*/ 54 w 420"/>
                <a:gd name="T11" fmla="*/ 138 h 396"/>
                <a:gd name="T12" fmla="*/ 60 w 420"/>
                <a:gd name="T13" fmla="*/ 180 h 396"/>
                <a:gd name="T14" fmla="*/ 72 w 420"/>
                <a:gd name="T15" fmla="*/ 216 h 396"/>
                <a:gd name="T16" fmla="*/ 78 w 420"/>
                <a:gd name="T17" fmla="*/ 270 h 396"/>
                <a:gd name="T18" fmla="*/ 90 w 420"/>
                <a:gd name="T19" fmla="*/ 258 h 396"/>
                <a:gd name="T20" fmla="*/ 102 w 420"/>
                <a:gd name="T21" fmla="*/ 222 h 396"/>
                <a:gd name="T22" fmla="*/ 108 w 420"/>
                <a:gd name="T23" fmla="*/ 210 h 396"/>
                <a:gd name="T24" fmla="*/ 126 w 420"/>
                <a:gd name="T25" fmla="*/ 240 h 396"/>
                <a:gd name="T26" fmla="*/ 138 w 420"/>
                <a:gd name="T27" fmla="*/ 252 h 396"/>
                <a:gd name="T28" fmla="*/ 150 w 420"/>
                <a:gd name="T29" fmla="*/ 228 h 396"/>
                <a:gd name="T30" fmla="*/ 156 w 420"/>
                <a:gd name="T31" fmla="*/ 192 h 396"/>
                <a:gd name="T32" fmla="*/ 168 w 420"/>
                <a:gd name="T33" fmla="*/ 240 h 396"/>
                <a:gd name="T34" fmla="*/ 180 w 420"/>
                <a:gd name="T35" fmla="*/ 210 h 396"/>
                <a:gd name="T36" fmla="*/ 186 w 420"/>
                <a:gd name="T37" fmla="*/ 120 h 396"/>
                <a:gd name="T38" fmla="*/ 198 w 420"/>
                <a:gd name="T39" fmla="*/ 120 h 396"/>
                <a:gd name="T40" fmla="*/ 210 w 420"/>
                <a:gd name="T41" fmla="*/ 156 h 396"/>
                <a:gd name="T42" fmla="*/ 216 w 420"/>
                <a:gd name="T43" fmla="*/ 174 h 396"/>
                <a:gd name="T44" fmla="*/ 228 w 420"/>
                <a:gd name="T45" fmla="*/ 234 h 396"/>
                <a:gd name="T46" fmla="*/ 234 w 420"/>
                <a:gd name="T47" fmla="*/ 306 h 396"/>
                <a:gd name="T48" fmla="*/ 246 w 420"/>
                <a:gd name="T49" fmla="*/ 336 h 396"/>
                <a:gd name="T50" fmla="*/ 252 w 420"/>
                <a:gd name="T51" fmla="*/ 324 h 396"/>
                <a:gd name="T52" fmla="*/ 258 w 420"/>
                <a:gd name="T53" fmla="*/ 282 h 396"/>
                <a:gd name="T54" fmla="*/ 270 w 420"/>
                <a:gd name="T55" fmla="*/ 294 h 396"/>
                <a:gd name="T56" fmla="*/ 282 w 420"/>
                <a:gd name="T57" fmla="*/ 252 h 396"/>
                <a:gd name="T58" fmla="*/ 294 w 420"/>
                <a:gd name="T59" fmla="*/ 240 h 396"/>
                <a:gd name="T60" fmla="*/ 300 w 420"/>
                <a:gd name="T61" fmla="*/ 276 h 396"/>
                <a:gd name="T62" fmla="*/ 312 w 420"/>
                <a:gd name="T63" fmla="*/ 300 h 396"/>
                <a:gd name="T64" fmla="*/ 318 w 420"/>
                <a:gd name="T65" fmla="*/ 378 h 396"/>
                <a:gd name="T66" fmla="*/ 330 w 420"/>
                <a:gd name="T67" fmla="*/ 390 h 396"/>
                <a:gd name="T68" fmla="*/ 342 w 420"/>
                <a:gd name="T69" fmla="*/ 330 h 396"/>
                <a:gd name="T70" fmla="*/ 348 w 420"/>
                <a:gd name="T71" fmla="*/ 294 h 396"/>
                <a:gd name="T72" fmla="*/ 360 w 420"/>
                <a:gd name="T73" fmla="*/ 246 h 396"/>
                <a:gd name="T74" fmla="*/ 372 w 420"/>
                <a:gd name="T75" fmla="*/ 294 h 396"/>
                <a:gd name="T76" fmla="*/ 384 w 420"/>
                <a:gd name="T77" fmla="*/ 348 h 396"/>
                <a:gd name="T78" fmla="*/ 396 w 420"/>
                <a:gd name="T79" fmla="*/ 354 h 396"/>
                <a:gd name="T80" fmla="*/ 402 w 420"/>
                <a:gd name="T81" fmla="*/ 294 h 396"/>
                <a:gd name="T82" fmla="*/ 414 w 420"/>
                <a:gd name="T83" fmla="*/ 27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0" h="396">
                  <a:moveTo>
                    <a:pt x="0" y="174"/>
                  </a:moveTo>
                  <a:lnTo>
                    <a:pt x="6" y="168"/>
                  </a:lnTo>
                  <a:lnTo>
                    <a:pt x="6" y="138"/>
                  </a:lnTo>
                  <a:lnTo>
                    <a:pt x="12" y="108"/>
                  </a:lnTo>
                  <a:lnTo>
                    <a:pt x="12" y="54"/>
                  </a:lnTo>
                  <a:lnTo>
                    <a:pt x="18" y="30"/>
                  </a:lnTo>
                  <a:lnTo>
                    <a:pt x="18" y="1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30" y="6"/>
                  </a:lnTo>
                  <a:lnTo>
                    <a:pt x="30" y="30"/>
                  </a:lnTo>
                  <a:lnTo>
                    <a:pt x="36" y="48"/>
                  </a:lnTo>
                  <a:lnTo>
                    <a:pt x="36" y="78"/>
                  </a:lnTo>
                  <a:lnTo>
                    <a:pt x="42" y="102"/>
                  </a:lnTo>
                  <a:lnTo>
                    <a:pt x="42" y="138"/>
                  </a:lnTo>
                  <a:lnTo>
                    <a:pt x="48" y="144"/>
                  </a:lnTo>
                  <a:lnTo>
                    <a:pt x="48" y="132"/>
                  </a:lnTo>
                  <a:lnTo>
                    <a:pt x="54" y="138"/>
                  </a:lnTo>
                  <a:lnTo>
                    <a:pt x="54" y="162"/>
                  </a:lnTo>
                  <a:lnTo>
                    <a:pt x="60" y="174"/>
                  </a:lnTo>
                  <a:lnTo>
                    <a:pt x="60" y="180"/>
                  </a:lnTo>
                  <a:lnTo>
                    <a:pt x="66" y="186"/>
                  </a:lnTo>
                  <a:lnTo>
                    <a:pt x="66" y="204"/>
                  </a:lnTo>
                  <a:lnTo>
                    <a:pt x="72" y="216"/>
                  </a:lnTo>
                  <a:lnTo>
                    <a:pt x="72" y="246"/>
                  </a:lnTo>
                  <a:lnTo>
                    <a:pt x="78" y="258"/>
                  </a:lnTo>
                  <a:lnTo>
                    <a:pt x="78" y="270"/>
                  </a:lnTo>
                  <a:lnTo>
                    <a:pt x="84" y="270"/>
                  </a:lnTo>
                  <a:lnTo>
                    <a:pt x="90" y="264"/>
                  </a:lnTo>
                  <a:lnTo>
                    <a:pt x="90" y="258"/>
                  </a:lnTo>
                  <a:lnTo>
                    <a:pt x="96" y="252"/>
                  </a:lnTo>
                  <a:lnTo>
                    <a:pt x="96" y="240"/>
                  </a:lnTo>
                  <a:lnTo>
                    <a:pt x="102" y="222"/>
                  </a:lnTo>
                  <a:lnTo>
                    <a:pt x="102" y="204"/>
                  </a:lnTo>
                  <a:lnTo>
                    <a:pt x="108" y="198"/>
                  </a:lnTo>
                  <a:lnTo>
                    <a:pt x="108" y="210"/>
                  </a:lnTo>
                  <a:lnTo>
                    <a:pt x="114" y="222"/>
                  </a:lnTo>
                  <a:lnTo>
                    <a:pt x="114" y="228"/>
                  </a:lnTo>
                  <a:lnTo>
                    <a:pt x="126" y="240"/>
                  </a:lnTo>
                  <a:lnTo>
                    <a:pt x="126" y="252"/>
                  </a:lnTo>
                  <a:lnTo>
                    <a:pt x="132" y="258"/>
                  </a:lnTo>
                  <a:lnTo>
                    <a:pt x="138" y="252"/>
                  </a:lnTo>
                  <a:lnTo>
                    <a:pt x="144" y="246"/>
                  </a:lnTo>
                  <a:lnTo>
                    <a:pt x="144" y="234"/>
                  </a:lnTo>
                  <a:lnTo>
                    <a:pt x="150" y="228"/>
                  </a:lnTo>
                  <a:lnTo>
                    <a:pt x="150" y="210"/>
                  </a:lnTo>
                  <a:lnTo>
                    <a:pt x="162" y="192"/>
                  </a:lnTo>
                  <a:lnTo>
                    <a:pt x="156" y="192"/>
                  </a:lnTo>
                  <a:lnTo>
                    <a:pt x="162" y="216"/>
                  </a:lnTo>
                  <a:lnTo>
                    <a:pt x="168" y="228"/>
                  </a:lnTo>
                  <a:lnTo>
                    <a:pt x="168" y="240"/>
                  </a:lnTo>
                  <a:lnTo>
                    <a:pt x="174" y="234"/>
                  </a:lnTo>
                  <a:lnTo>
                    <a:pt x="174" y="222"/>
                  </a:lnTo>
                  <a:lnTo>
                    <a:pt x="180" y="210"/>
                  </a:lnTo>
                  <a:lnTo>
                    <a:pt x="180" y="174"/>
                  </a:lnTo>
                  <a:lnTo>
                    <a:pt x="186" y="156"/>
                  </a:lnTo>
                  <a:lnTo>
                    <a:pt x="186" y="120"/>
                  </a:lnTo>
                  <a:lnTo>
                    <a:pt x="198" y="108"/>
                  </a:lnTo>
                  <a:lnTo>
                    <a:pt x="192" y="108"/>
                  </a:lnTo>
                  <a:lnTo>
                    <a:pt x="198" y="120"/>
                  </a:lnTo>
                  <a:lnTo>
                    <a:pt x="204" y="132"/>
                  </a:lnTo>
                  <a:lnTo>
                    <a:pt x="204" y="150"/>
                  </a:lnTo>
                  <a:lnTo>
                    <a:pt x="210" y="156"/>
                  </a:lnTo>
                  <a:lnTo>
                    <a:pt x="210" y="162"/>
                  </a:lnTo>
                  <a:lnTo>
                    <a:pt x="216" y="168"/>
                  </a:lnTo>
                  <a:lnTo>
                    <a:pt x="216" y="174"/>
                  </a:lnTo>
                  <a:lnTo>
                    <a:pt x="222" y="186"/>
                  </a:lnTo>
                  <a:lnTo>
                    <a:pt x="222" y="210"/>
                  </a:lnTo>
                  <a:lnTo>
                    <a:pt x="228" y="234"/>
                  </a:lnTo>
                  <a:lnTo>
                    <a:pt x="228" y="276"/>
                  </a:lnTo>
                  <a:lnTo>
                    <a:pt x="234" y="288"/>
                  </a:lnTo>
                  <a:lnTo>
                    <a:pt x="234" y="306"/>
                  </a:lnTo>
                  <a:lnTo>
                    <a:pt x="240" y="318"/>
                  </a:lnTo>
                  <a:lnTo>
                    <a:pt x="240" y="330"/>
                  </a:lnTo>
                  <a:lnTo>
                    <a:pt x="246" y="336"/>
                  </a:lnTo>
                  <a:lnTo>
                    <a:pt x="246" y="342"/>
                  </a:lnTo>
                  <a:lnTo>
                    <a:pt x="246" y="336"/>
                  </a:lnTo>
                  <a:lnTo>
                    <a:pt x="252" y="324"/>
                  </a:lnTo>
                  <a:lnTo>
                    <a:pt x="252" y="306"/>
                  </a:lnTo>
                  <a:lnTo>
                    <a:pt x="258" y="294"/>
                  </a:lnTo>
                  <a:lnTo>
                    <a:pt x="258" y="282"/>
                  </a:lnTo>
                  <a:lnTo>
                    <a:pt x="270" y="294"/>
                  </a:lnTo>
                  <a:lnTo>
                    <a:pt x="264" y="294"/>
                  </a:lnTo>
                  <a:lnTo>
                    <a:pt x="270" y="294"/>
                  </a:lnTo>
                  <a:lnTo>
                    <a:pt x="276" y="288"/>
                  </a:lnTo>
                  <a:lnTo>
                    <a:pt x="276" y="264"/>
                  </a:lnTo>
                  <a:lnTo>
                    <a:pt x="282" y="252"/>
                  </a:lnTo>
                  <a:lnTo>
                    <a:pt x="282" y="234"/>
                  </a:lnTo>
                  <a:lnTo>
                    <a:pt x="288" y="234"/>
                  </a:lnTo>
                  <a:lnTo>
                    <a:pt x="294" y="240"/>
                  </a:lnTo>
                  <a:lnTo>
                    <a:pt x="294" y="246"/>
                  </a:lnTo>
                  <a:lnTo>
                    <a:pt x="300" y="258"/>
                  </a:lnTo>
                  <a:lnTo>
                    <a:pt x="300" y="276"/>
                  </a:lnTo>
                  <a:lnTo>
                    <a:pt x="306" y="282"/>
                  </a:lnTo>
                  <a:lnTo>
                    <a:pt x="306" y="288"/>
                  </a:lnTo>
                  <a:lnTo>
                    <a:pt x="312" y="300"/>
                  </a:lnTo>
                  <a:lnTo>
                    <a:pt x="312" y="330"/>
                  </a:lnTo>
                  <a:lnTo>
                    <a:pt x="318" y="348"/>
                  </a:lnTo>
                  <a:lnTo>
                    <a:pt x="318" y="378"/>
                  </a:lnTo>
                  <a:lnTo>
                    <a:pt x="324" y="384"/>
                  </a:lnTo>
                  <a:lnTo>
                    <a:pt x="324" y="396"/>
                  </a:lnTo>
                  <a:lnTo>
                    <a:pt x="330" y="390"/>
                  </a:lnTo>
                  <a:lnTo>
                    <a:pt x="336" y="378"/>
                  </a:lnTo>
                  <a:lnTo>
                    <a:pt x="336" y="342"/>
                  </a:lnTo>
                  <a:lnTo>
                    <a:pt x="342" y="330"/>
                  </a:lnTo>
                  <a:lnTo>
                    <a:pt x="342" y="312"/>
                  </a:lnTo>
                  <a:lnTo>
                    <a:pt x="348" y="300"/>
                  </a:lnTo>
                  <a:lnTo>
                    <a:pt x="348" y="294"/>
                  </a:lnTo>
                  <a:lnTo>
                    <a:pt x="354" y="276"/>
                  </a:lnTo>
                  <a:lnTo>
                    <a:pt x="354" y="258"/>
                  </a:lnTo>
                  <a:lnTo>
                    <a:pt x="360" y="246"/>
                  </a:lnTo>
                  <a:lnTo>
                    <a:pt x="366" y="252"/>
                  </a:lnTo>
                  <a:lnTo>
                    <a:pt x="372" y="264"/>
                  </a:lnTo>
                  <a:lnTo>
                    <a:pt x="372" y="294"/>
                  </a:lnTo>
                  <a:lnTo>
                    <a:pt x="378" y="312"/>
                  </a:lnTo>
                  <a:lnTo>
                    <a:pt x="378" y="342"/>
                  </a:lnTo>
                  <a:lnTo>
                    <a:pt x="384" y="348"/>
                  </a:lnTo>
                  <a:lnTo>
                    <a:pt x="384" y="354"/>
                  </a:lnTo>
                  <a:lnTo>
                    <a:pt x="390" y="360"/>
                  </a:lnTo>
                  <a:lnTo>
                    <a:pt x="396" y="354"/>
                  </a:lnTo>
                  <a:lnTo>
                    <a:pt x="396" y="330"/>
                  </a:lnTo>
                  <a:lnTo>
                    <a:pt x="402" y="312"/>
                  </a:lnTo>
                  <a:lnTo>
                    <a:pt x="402" y="294"/>
                  </a:lnTo>
                  <a:lnTo>
                    <a:pt x="408" y="288"/>
                  </a:lnTo>
                  <a:lnTo>
                    <a:pt x="408" y="276"/>
                  </a:lnTo>
                  <a:lnTo>
                    <a:pt x="414" y="270"/>
                  </a:lnTo>
                  <a:lnTo>
                    <a:pt x="414" y="246"/>
                  </a:lnTo>
                  <a:lnTo>
                    <a:pt x="420" y="23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20" name="Freeform 629"/>
            <p:cNvSpPr>
              <a:spLocks/>
            </p:cNvSpPr>
            <p:nvPr/>
          </p:nvSpPr>
          <p:spPr bwMode="auto">
            <a:xfrm>
              <a:off x="9740895" y="5337180"/>
              <a:ext cx="666751" cy="476250"/>
            </a:xfrm>
            <a:custGeom>
              <a:avLst/>
              <a:gdLst>
                <a:gd name="T0" fmla="*/ 6 w 420"/>
                <a:gd name="T1" fmla="*/ 6 h 300"/>
                <a:gd name="T2" fmla="*/ 12 w 420"/>
                <a:gd name="T3" fmla="*/ 48 h 300"/>
                <a:gd name="T4" fmla="*/ 24 w 420"/>
                <a:gd name="T5" fmla="*/ 120 h 300"/>
                <a:gd name="T6" fmla="*/ 30 w 420"/>
                <a:gd name="T7" fmla="*/ 156 h 300"/>
                <a:gd name="T8" fmla="*/ 42 w 420"/>
                <a:gd name="T9" fmla="*/ 126 h 300"/>
                <a:gd name="T10" fmla="*/ 48 w 420"/>
                <a:gd name="T11" fmla="*/ 84 h 300"/>
                <a:gd name="T12" fmla="*/ 60 w 420"/>
                <a:gd name="T13" fmla="*/ 78 h 300"/>
                <a:gd name="T14" fmla="*/ 72 w 420"/>
                <a:gd name="T15" fmla="*/ 48 h 300"/>
                <a:gd name="T16" fmla="*/ 84 w 420"/>
                <a:gd name="T17" fmla="*/ 108 h 300"/>
                <a:gd name="T18" fmla="*/ 90 w 420"/>
                <a:gd name="T19" fmla="*/ 162 h 300"/>
                <a:gd name="T20" fmla="*/ 108 w 420"/>
                <a:gd name="T21" fmla="*/ 174 h 300"/>
                <a:gd name="T22" fmla="*/ 114 w 420"/>
                <a:gd name="T23" fmla="*/ 204 h 300"/>
                <a:gd name="T24" fmla="*/ 132 w 420"/>
                <a:gd name="T25" fmla="*/ 210 h 300"/>
                <a:gd name="T26" fmla="*/ 144 w 420"/>
                <a:gd name="T27" fmla="*/ 204 h 300"/>
                <a:gd name="T28" fmla="*/ 156 w 420"/>
                <a:gd name="T29" fmla="*/ 162 h 300"/>
                <a:gd name="T30" fmla="*/ 162 w 420"/>
                <a:gd name="T31" fmla="*/ 114 h 300"/>
                <a:gd name="T32" fmla="*/ 174 w 420"/>
                <a:gd name="T33" fmla="*/ 96 h 300"/>
                <a:gd name="T34" fmla="*/ 186 w 420"/>
                <a:gd name="T35" fmla="*/ 114 h 300"/>
                <a:gd name="T36" fmla="*/ 192 w 420"/>
                <a:gd name="T37" fmla="*/ 144 h 300"/>
                <a:gd name="T38" fmla="*/ 204 w 420"/>
                <a:gd name="T39" fmla="*/ 156 h 300"/>
                <a:gd name="T40" fmla="*/ 216 w 420"/>
                <a:gd name="T41" fmla="*/ 198 h 300"/>
                <a:gd name="T42" fmla="*/ 228 w 420"/>
                <a:gd name="T43" fmla="*/ 174 h 300"/>
                <a:gd name="T44" fmla="*/ 234 w 420"/>
                <a:gd name="T45" fmla="*/ 192 h 300"/>
                <a:gd name="T46" fmla="*/ 246 w 420"/>
                <a:gd name="T47" fmla="*/ 222 h 300"/>
                <a:gd name="T48" fmla="*/ 252 w 420"/>
                <a:gd name="T49" fmla="*/ 222 h 300"/>
                <a:gd name="T50" fmla="*/ 264 w 420"/>
                <a:gd name="T51" fmla="*/ 204 h 300"/>
                <a:gd name="T52" fmla="*/ 270 w 420"/>
                <a:gd name="T53" fmla="*/ 246 h 300"/>
                <a:gd name="T54" fmla="*/ 282 w 420"/>
                <a:gd name="T55" fmla="*/ 288 h 300"/>
                <a:gd name="T56" fmla="*/ 288 w 420"/>
                <a:gd name="T57" fmla="*/ 270 h 300"/>
                <a:gd name="T58" fmla="*/ 300 w 420"/>
                <a:gd name="T59" fmla="*/ 246 h 300"/>
                <a:gd name="T60" fmla="*/ 306 w 420"/>
                <a:gd name="T61" fmla="*/ 282 h 300"/>
                <a:gd name="T62" fmla="*/ 318 w 420"/>
                <a:gd name="T63" fmla="*/ 300 h 300"/>
                <a:gd name="T64" fmla="*/ 330 w 420"/>
                <a:gd name="T65" fmla="*/ 276 h 300"/>
                <a:gd name="T66" fmla="*/ 336 w 420"/>
                <a:gd name="T67" fmla="*/ 240 h 300"/>
                <a:gd name="T68" fmla="*/ 348 w 420"/>
                <a:gd name="T69" fmla="*/ 210 h 300"/>
                <a:gd name="T70" fmla="*/ 360 w 420"/>
                <a:gd name="T71" fmla="*/ 168 h 300"/>
                <a:gd name="T72" fmla="*/ 366 w 420"/>
                <a:gd name="T73" fmla="*/ 192 h 300"/>
                <a:gd name="T74" fmla="*/ 378 w 420"/>
                <a:gd name="T75" fmla="*/ 210 h 300"/>
                <a:gd name="T76" fmla="*/ 384 w 420"/>
                <a:gd name="T77" fmla="*/ 240 h 300"/>
                <a:gd name="T78" fmla="*/ 396 w 420"/>
                <a:gd name="T79" fmla="*/ 282 h 300"/>
                <a:gd name="T80" fmla="*/ 402 w 420"/>
                <a:gd name="T81" fmla="*/ 258 h 300"/>
                <a:gd name="T82" fmla="*/ 414 w 420"/>
                <a:gd name="T83" fmla="*/ 192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0" h="300">
                  <a:moveTo>
                    <a:pt x="0" y="18"/>
                  </a:moveTo>
                  <a:lnTo>
                    <a:pt x="0" y="0"/>
                  </a:lnTo>
                  <a:lnTo>
                    <a:pt x="6" y="6"/>
                  </a:lnTo>
                  <a:lnTo>
                    <a:pt x="6" y="12"/>
                  </a:lnTo>
                  <a:lnTo>
                    <a:pt x="12" y="24"/>
                  </a:lnTo>
                  <a:lnTo>
                    <a:pt x="12" y="48"/>
                  </a:lnTo>
                  <a:lnTo>
                    <a:pt x="18" y="66"/>
                  </a:lnTo>
                  <a:lnTo>
                    <a:pt x="18" y="102"/>
                  </a:lnTo>
                  <a:lnTo>
                    <a:pt x="24" y="120"/>
                  </a:lnTo>
                  <a:lnTo>
                    <a:pt x="24" y="138"/>
                  </a:lnTo>
                  <a:lnTo>
                    <a:pt x="30" y="144"/>
                  </a:lnTo>
                  <a:lnTo>
                    <a:pt x="30" y="156"/>
                  </a:lnTo>
                  <a:lnTo>
                    <a:pt x="36" y="150"/>
                  </a:lnTo>
                  <a:lnTo>
                    <a:pt x="36" y="138"/>
                  </a:lnTo>
                  <a:lnTo>
                    <a:pt x="42" y="126"/>
                  </a:lnTo>
                  <a:lnTo>
                    <a:pt x="42" y="114"/>
                  </a:lnTo>
                  <a:lnTo>
                    <a:pt x="48" y="102"/>
                  </a:lnTo>
                  <a:lnTo>
                    <a:pt x="48" y="84"/>
                  </a:lnTo>
                  <a:lnTo>
                    <a:pt x="54" y="90"/>
                  </a:lnTo>
                  <a:lnTo>
                    <a:pt x="60" y="90"/>
                  </a:lnTo>
                  <a:lnTo>
                    <a:pt x="60" y="78"/>
                  </a:lnTo>
                  <a:lnTo>
                    <a:pt x="66" y="66"/>
                  </a:lnTo>
                  <a:lnTo>
                    <a:pt x="66" y="48"/>
                  </a:lnTo>
                  <a:lnTo>
                    <a:pt x="72" y="48"/>
                  </a:lnTo>
                  <a:lnTo>
                    <a:pt x="78" y="60"/>
                  </a:lnTo>
                  <a:lnTo>
                    <a:pt x="78" y="90"/>
                  </a:lnTo>
                  <a:lnTo>
                    <a:pt x="84" y="108"/>
                  </a:lnTo>
                  <a:lnTo>
                    <a:pt x="84" y="126"/>
                  </a:lnTo>
                  <a:lnTo>
                    <a:pt x="90" y="138"/>
                  </a:lnTo>
                  <a:lnTo>
                    <a:pt x="90" y="162"/>
                  </a:lnTo>
                  <a:lnTo>
                    <a:pt x="96" y="156"/>
                  </a:lnTo>
                  <a:lnTo>
                    <a:pt x="102" y="162"/>
                  </a:lnTo>
                  <a:lnTo>
                    <a:pt x="108" y="174"/>
                  </a:lnTo>
                  <a:lnTo>
                    <a:pt x="108" y="192"/>
                  </a:lnTo>
                  <a:lnTo>
                    <a:pt x="114" y="198"/>
                  </a:lnTo>
                  <a:lnTo>
                    <a:pt x="114" y="204"/>
                  </a:lnTo>
                  <a:lnTo>
                    <a:pt x="120" y="210"/>
                  </a:lnTo>
                  <a:lnTo>
                    <a:pt x="126" y="210"/>
                  </a:lnTo>
                  <a:lnTo>
                    <a:pt x="132" y="210"/>
                  </a:lnTo>
                  <a:lnTo>
                    <a:pt x="138" y="216"/>
                  </a:lnTo>
                  <a:lnTo>
                    <a:pt x="144" y="210"/>
                  </a:lnTo>
                  <a:lnTo>
                    <a:pt x="144" y="204"/>
                  </a:lnTo>
                  <a:lnTo>
                    <a:pt x="150" y="192"/>
                  </a:lnTo>
                  <a:lnTo>
                    <a:pt x="150" y="174"/>
                  </a:lnTo>
                  <a:lnTo>
                    <a:pt x="156" y="162"/>
                  </a:lnTo>
                  <a:lnTo>
                    <a:pt x="156" y="132"/>
                  </a:lnTo>
                  <a:lnTo>
                    <a:pt x="162" y="120"/>
                  </a:lnTo>
                  <a:lnTo>
                    <a:pt x="162" y="114"/>
                  </a:lnTo>
                  <a:lnTo>
                    <a:pt x="168" y="108"/>
                  </a:lnTo>
                  <a:lnTo>
                    <a:pt x="168" y="102"/>
                  </a:lnTo>
                  <a:lnTo>
                    <a:pt x="174" y="96"/>
                  </a:lnTo>
                  <a:lnTo>
                    <a:pt x="180" y="102"/>
                  </a:lnTo>
                  <a:lnTo>
                    <a:pt x="180" y="108"/>
                  </a:lnTo>
                  <a:lnTo>
                    <a:pt x="186" y="114"/>
                  </a:lnTo>
                  <a:lnTo>
                    <a:pt x="186" y="126"/>
                  </a:lnTo>
                  <a:lnTo>
                    <a:pt x="192" y="132"/>
                  </a:lnTo>
                  <a:lnTo>
                    <a:pt x="192" y="144"/>
                  </a:lnTo>
                  <a:lnTo>
                    <a:pt x="198" y="138"/>
                  </a:lnTo>
                  <a:lnTo>
                    <a:pt x="204" y="144"/>
                  </a:lnTo>
                  <a:lnTo>
                    <a:pt x="204" y="156"/>
                  </a:lnTo>
                  <a:lnTo>
                    <a:pt x="210" y="168"/>
                  </a:lnTo>
                  <a:lnTo>
                    <a:pt x="210" y="192"/>
                  </a:lnTo>
                  <a:lnTo>
                    <a:pt x="216" y="198"/>
                  </a:lnTo>
                  <a:lnTo>
                    <a:pt x="222" y="192"/>
                  </a:lnTo>
                  <a:lnTo>
                    <a:pt x="222" y="180"/>
                  </a:lnTo>
                  <a:lnTo>
                    <a:pt x="228" y="174"/>
                  </a:lnTo>
                  <a:lnTo>
                    <a:pt x="228" y="180"/>
                  </a:lnTo>
                  <a:lnTo>
                    <a:pt x="234" y="186"/>
                  </a:lnTo>
                  <a:lnTo>
                    <a:pt x="234" y="192"/>
                  </a:lnTo>
                  <a:lnTo>
                    <a:pt x="240" y="198"/>
                  </a:lnTo>
                  <a:lnTo>
                    <a:pt x="240" y="210"/>
                  </a:lnTo>
                  <a:lnTo>
                    <a:pt x="246" y="222"/>
                  </a:lnTo>
                  <a:lnTo>
                    <a:pt x="246" y="234"/>
                  </a:lnTo>
                  <a:lnTo>
                    <a:pt x="252" y="228"/>
                  </a:lnTo>
                  <a:lnTo>
                    <a:pt x="252" y="222"/>
                  </a:lnTo>
                  <a:lnTo>
                    <a:pt x="258" y="216"/>
                  </a:lnTo>
                  <a:lnTo>
                    <a:pt x="258" y="210"/>
                  </a:lnTo>
                  <a:lnTo>
                    <a:pt x="264" y="204"/>
                  </a:lnTo>
                  <a:lnTo>
                    <a:pt x="264" y="210"/>
                  </a:lnTo>
                  <a:lnTo>
                    <a:pt x="270" y="216"/>
                  </a:lnTo>
                  <a:lnTo>
                    <a:pt x="270" y="246"/>
                  </a:lnTo>
                  <a:lnTo>
                    <a:pt x="276" y="258"/>
                  </a:lnTo>
                  <a:lnTo>
                    <a:pt x="276" y="270"/>
                  </a:lnTo>
                  <a:lnTo>
                    <a:pt x="282" y="288"/>
                  </a:lnTo>
                  <a:lnTo>
                    <a:pt x="282" y="300"/>
                  </a:lnTo>
                  <a:lnTo>
                    <a:pt x="288" y="294"/>
                  </a:lnTo>
                  <a:lnTo>
                    <a:pt x="288" y="270"/>
                  </a:lnTo>
                  <a:lnTo>
                    <a:pt x="294" y="264"/>
                  </a:lnTo>
                  <a:lnTo>
                    <a:pt x="294" y="252"/>
                  </a:lnTo>
                  <a:lnTo>
                    <a:pt x="300" y="246"/>
                  </a:lnTo>
                  <a:lnTo>
                    <a:pt x="300" y="252"/>
                  </a:lnTo>
                  <a:lnTo>
                    <a:pt x="306" y="264"/>
                  </a:lnTo>
                  <a:lnTo>
                    <a:pt x="306" y="282"/>
                  </a:lnTo>
                  <a:lnTo>
                    <a:pt x="318" y="300"/>
                  </a:lnTo>
                  <a:lnTo>
                    <a:pt x="312" y="300"/>
                  </a:lnTo>
                  <a:lnTo>
                    <a:pt x="318" y="300"/>
                  </a:lnTo>
                  <a:lnTo>
                    <a:pt x="324" y="294"/>
                  </a:lnTo>
                  <a:lnTo>
                    <a:pt x="324" y="288"/>
                  </a:lnTo>
                  <a:lnTo>
                    <a:pt x="330" y="276"/>
                  </a:lnTo>
                  <a:lnTo>
                    <a:pt x="330" y="264"/>
                  </a:lnTo>
                  <a:lnTo>
                    <a:pt x="336" y="252"/>
                  </a:lnTo>
                  <a:lnTo>
                    <a:pt x="336" y="240"/>
                  </a:lnTo>
                  <a:lnTo>
                    <a:pt x="342" y="234"/>
                  </a:lnTo>
                  <a:lnTo>
                    <a:pt x="342" y="216"/>
                  </a:lnTo>
                  <a:lnTo>
                    <a:pt x="348" y="210"/>
                  </a:lnTo>
                  <a:lnTo>
                    <a:pt x="348" y="186"/>
                  </a:lnTo>
                  <a:lnTo>
                    <a:pt x="360" y="174"/>
                  </a:lnTo>
                  <a:lnTo>
                    <a:pt x="360" y="168"/>
                  </a:lnTo>
                  <a:lnTo>
                    <a:pt x="360" y="174"/>
                  </a:lnTo>
                  <a:lnTo>
                    <a:pt x="366" y="180"/>
                  </a:lnTo>
                  <a:lnTo>
                    <a:pt x="366" y="192"/>
                  </a:lnTo>
                  <a:lnTo>
                    <a:pt x="372" y="198"/>
                  </a:lnTo>
                  <a:lnTo>
                    <a:pt x="372" y="204"/>
                  </a:lnTo>
                  <a:lnTo>
                    <a:pt x="378" y="210"/>
                  </a:lnTo>
                  <a:lnTo>
                    <a:pt x="378" y="216"/>
                  </a:lnTo>
                  <a:lnTo>
                    <a:pt x="384" y="222"/>
                  </a:lnTo>
                  <a:lnTo>
                    <a:pt x="384" y="240"/>
                  </a:lnTo>
                  <a:lnTo>
                    <a:pt x="390" y="258"/>
                  </a:lnTo>
                  <a:lnTo>
                    <a:pt x="390" y="270"/>
                  </a:lnTo>
                  <a:lnTo>
                    <a:pt x="396" y="282"/>
                  </a:lnTo>
                  <a:lnTo>
                    <a:pt x="396" y="294"/>
                  </a:lnTo>
                  <a:lnTo>
                    <a:pt x="402" y="288"/>
                  </a:lnTo>
                  <a:lnTo>
                    <a:pt x="402" y="258"/>
                  </a:lnTo>
                  <a:lnTo>
                    <a:pt x="408" y="234"/>
                  </a:lnTo>
                  <a:lnTo>
                    <a:pt x="408" y="210"/>
                  </a:lnTo>
                  <a:lnTo>
                    <a:pt x="414" y="192"/>
                  </a:lnTo>
                  <a:lnTo>
                    <a:pt x="414" y="168"/>
                  </a:lnTo>
                  <a:lnTo>
                    <a:pt x="420" y="17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21" name="Freeform 630"/>
            <p:cNvSpPr>
              <a:spLocks/>
            </p:cNvSpPr>
            <p:nvPr/>
          </p:nvSpPr>
          <p:spPr bwMode="auto">
            <a:xfrm>
              <a:off x="10407651" y="5537199"/>
              <a:ext cx="295274" cy="457201"/>
            </a:xfrm>
            <a:custGeom>
              <a:avLst/>
              <a:gdLst>
                <a:gd name="T0" fmla="*/ 0 w 186"/>
                <a:gd name="T1" fmla="*/ 48 h 288"/>
                <a:gd name="T2" fmla="*/ 6 w 186"/>
                <a:gd name="T3" fmla="*/ 54 h 288"/>
                <a:gd name="T4" fmla="*/ 6 w 186"/>
                <a:gd name="T5" fmla="*/ 66 h 288"/>
                <a:gd name="T6" fmla="*/ 12 w 186"/>
                <a:gd name="T7" fmla="*/ 78 h 288"/>
                <a:gd name="T8" fmla="*/ 12 w 186"/>
                <a:gd name="T9" fmla="*/ 96 h 288"/>
                <a:gd name="T10" fmla="*/ 18 w 186"/>
                <a:gd name="T11" fmla="*/ 114 h 288"/>
                <a:gd name="T12" fmla="*/ 18 w 186"/>
                <a:gd name="T13" fmla="*/ 144 h 288"/>
                <a:gd name="T14" fmla="*/ 24 w 186"/>
                <a:gd name="T15" fmla="*/ 162 h 288"/>
                <a:gd name="T16" fmla="*/ 24 w 186"/>
                <a:gd name="T17" fmla="*/ 198 h 288"/>
                <a:gd name="T18" fmla="*/ 30 w 186"/>
                <a:gd name="T19" fmla="*/ 216 h 288"/>
                <a:gd name="T20" fmla="*/ 30 w 186"/>
                <a:gd name="T21" fmla="*/ 228 h 288"/>
                <a:gd name="T22" fmla="*/ 36 w 186"/>
                <a:gd name="T23" fmla="*/ 234 h 288"/>
                <a:gd name="T24" fmla="*/ 36 w 186"/>
                <a:gd name="T25" fmla="*/ 240 h 288"/>
                <a:gd name="T26" fmla="*/ 36 w 186"/>
                <a:gd name="T27" fmla="*/ 234 h 288"/>
                <a:gd name="T28" fmla="*/ 42 w 186"/>
                <a:gd name="T29" fmla="*/ 222 h 288"/>
                <a:gd name="T30" fmla="*/ 42 w 186"/>
                <a:gd name="T31" fmla="*/ 198 h 288"/>
                <a:gd name="T32" fmla="*/ 48 w 186"/>
                <a:gd name="T33" fmla="*/ 186 h 288"/>
                <a:gd name="T34" fmla="*/ 48 w 186"/>
                <a:gd name="T35" fmla="*/ 174 h 288"/>
                <a:gd name="T36" fmla="*/ 54 w 186"/>
                <a:gd name="T37" fmla="*/ 168 h 288"/>
                <a:gd name="T38" fmla="*/ 60 w 186"/>
                <a:gd name="T39" fmla="*/ 174 h 288"/>
                <a:gd name="T40" fmla="*/ 66 w 186"/>
                <a:gd name="T41" fmla="*/ 180 h 288"/>
                <a:gd name="T42" fmla="*/ 72 w 186"/>
                <a:gd name="T43" fmla="*/ 174 h 288"/>
                <a:gd name="T44" fmla="*/ 72 w 186"/>
                <a:gd name="T45" fmla="*/ 162 h 288"/>
                <a:gd name="T46" fmla="*/ 78 w 186"/>
                <a:gd name="T47" fmla="*/ 150 h 288"/>
                <a:gd name="T48" fmla="*/ 78 w 186"/>
                <a:gd name="T49" fmla="*/ 120 h 288"/>
                <a:gd name="T50" fmla="*/ 84 w 186"/>
                <a:gd name="T51" fmla="*/ 108 h 288"/>
                <a:gd name="T52" fmla="*/ 84 w 186"/>
                <a:gd name="T53" fmla="*/ 96 h 288"/>
                <a:gd name="T54" fmla="*/ 90 w 186"/>
                <a:gd name="T55" fmla="*/ 90 h 288"/>
                <a:gd name="T56" fmla="*/ 96 w 186"/>
                <a:gd name="T57" fmla="*/ 96 h 288"/>
                <a:gd name="T58" fmla="*/ 96 w 186"/>
                <a:gd name="T59" fmla="*/ 108 h 288"/>
                <a:gd name="T60" fmla="*/ 102 w 186"/>
                <a:gd name="T61" fmla="*/ 102 h 288"/>
                <a:gd name="T62" fmla="*/ 102 w 186"/>
                <a:gd name="T63" fmla="*/ 90 h 288"/>
                <a:gd name="T64" fmla="*/ 108 w 186"/>
                <a:gd name="T65" fmla="*/ 72 h 288"/>
                <a:gd name="T66" fmla="*/ 108 w 186"/>
                <a:gd name="T67" fmla="*/ 54 h 288"/>
                <a:gd name="T68" fmla="*/ 114 w 186"/>
                <a:gd name="T69" fmla="*/ 30 h 288"/>
                <a:gd name="T70" fmla="*/ 114 w 186"/>
                <a:gd name="T71" fmla="*/ 6 h 288"/>
                <a:gd name="T72" fmla="*/ 120 w 186"/>
                <a:gd name="T73" fmla="*/ 0 h 288"/>
                <a:gd name="T74" fmla="*/ 126 w 186"/>
                <a:gd name="T75" fmla="*/ 6 h 288"/>
                <a:gd name="T76" fmla="*/ 132 w 186"/>
                <a:gd name="T77" fmla="*/ 18 h 288"/>
                <a:gd name="T78" fmla="*/ 132 w 186"/>
                <a:gd name="T79" fmla="*/ 54 h 288"/>
                <a:gd name="T80" fmla="*/ 138 w 186"/>
                <a:gd name="T81" fmla="*/ 72 h 288"/>
                <a:gd name="T82" fmla="*/ 138 w 186"/>
                <a:gd name="T83" fmla="*/ 126 h 288"/>
                <a:gd name="T84" fmla="*/ 144 w 186"/>
                <a:gd name="T85" fmla="*/ 162 h 288"/>
                <a:gd name="T86" fmla="*/ 144 w 186"/>
                <a:gd name="T87" fmla="*/ 198 h 288"/>
                <a:gd name="T88" fmla="*/ 150 w 186"/>
                <a:gd name="T89" fmla="*/ 228 h 288"/>
                <a:gd name="T90" fmla="*/ 150 w 186"/>
                <a:gd name="T91" fmla="*/ 270 h 288"/>
                <a:gd name="T92" fmla="*/ 156 w 186"/>
                <a:gd name="T93" fmla="*/ 282 h 288"/>
                <a:gd name="T94" fmla="*/ 156 w 186"/>
                <a:gd name="T95" fmla="*/ 288 h 288"/>
                <a:gd name="T96" fmla="*/ 162 w 186"/>
                <a:gd name="T97" fmla="*/ 282 h 288"/>
                <a:gd name="T98" fmla="*/ 162 w 186"/>
                <a:gd name="T99" fmla="*/ 276 h 288"/>
                <a:gd name="T100" fmla="*/ 168 w 186"/>
                <a:gd name="T101" fmla="*/ 270 h 288"/>
                <a:gd name="T102" fmla="*/ 168 w 186"/>
                <a:gd name="T103" fmla="*/ 252 h 288"/>
                <a:gd name="T104" fmla="*/ 174 w 186"/>
                <a:gd name="T105" fmla="*/ 240 h 288"/>
                <a:gd name="T106" fmla="*/ 174 w 186"/>
                <a:gd name="T107" fmla="*/ 222 h 288"/>
                <a:gd name="T108" fmla="*/ 180 w 186"/>
                <a:gd name="T109" fmla="*/ 216 h 288"/>
                <a:gd name="T110" fmla="*/ 180 w 186"/>
                <a:gd name="T111" fmla="*/ 210 h 288"/>
                <a:gd name="T112" fmla="*/ 186 w 186"/>
                <a:gd name="T113" fmla="*/ 20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6" h="288">
                  <a:moveTo>
                    <a:pt x="0" y="48"/>
                  </a:moveTo>
                  <a:lnTo>
                    <a:pt x="6" y="54"/>
                  </a:lnTo>
                  <a:lnTo>
                    <a:pt x="6" y="66"/>
                  </a:lnTo>
                  <a:lnTo>
                    <a:pt x="12" y="78"/>
                  </a:lnTo>
                  <a:lnTo>
                    <a:pt x="12" y="96"/>
                  </a:lnTo>
                  <a:lnTo>
                    <a:pt x="18" y="114"/>
                  </a:lnTo>
                  <a:lnTo>
                    <a:pt x="18" y="144"/>
                  </a:lnTo>
                  <a:lnTo>
                    <a:pt x="24" y="162"/>
                  </a:lnTo>
                  <a:lnTo>
                    <a:pt x="24" y="198"/>
                  </a:lnTo>
                  <a:lnTo>
                    <a:pt x="30" y="216"/>
                  </a:lnTo>
                  <a:lnTo>
                    <a:pt x="30" y="228"/>
                  </a:lnTo>
                  <a:lnTo>
                    <a:pt x="36" y="234"/>
                  </a:lnTo>
                  <a:lnTo>
                    <a:pt x="36" y="240"/>
                  </a:lnTo>
                  <a:lnTo>
                    <a:pt x="36" y="234"/>
                  </a:lnTo>
                  <a:lnTo>
                    <a:pt x="42" y="222"/>
                  </a:lnTo>
                  <a:lnTo>
                    <a:pt x="42" y="198"/>
                  </a:lnTo>
                  <a:lnTo>
                    <a:pt x="48" y="186"/>
                  </a:lnTo>
                  <a:lnTo>
                    <a:pt x="48" y="174"/>
                  </a:lnTo>
                  <a:lnTo>
                    <a:pt x="54" y="168"/>
                  </a:lnTo>
                  <a:lnTo>
                    <a:pt x="60" y="174"/>
                  </a:lnTo>
                  <a:lnTo>
                    <a:pt x="66" y="180"/>
                  </a:lnTo>
                  <a:lnTo>
                    <a:pt x="72" y="174"/>
                  </a:lnTo>
                  <a:lnTo>
                    <a:pt x="72" y="162"/>
                  </a:lnTo>
                  <a:lnTo>
                    <a:pt x="78" y="150"/>
                  </a:lnTo>
                  <a:lnTo>
                    <a:pt x="78" y="120"/>
                  </a:lnTo>
                  <a:lnTo>
                    <a:pt x="84" y="108"/>
                  </a:lnTo>
                  <a:lnTo>
                    <a:pt x="84" y="96"/>
                  </a:lnTo>
                  <a:lnTo>
                    <a:pt x="90" y="90"/>
                  </a:lnTo>
                  <a:lnTo>
                    <a:pt x="96" y="96"/>
                  </a:lnTo>
                  <a:lnTo>
                    <a:pt x="96" y="108"/>
                  </a:lnTo>
                  <a:lnTo>
                    <a:pt x="102" y="102"/>
                  </a:lnTo>
                  <a:lnTo>
                    <a:pt x="102" y="90"/>
                  </a:lnTo>
                  <a:lnTo>
                    <a:pt x="108" y="72"/>
                  </a:lnTo>
                  <a:lnTo>
                    <a:pt x="108" y="54"/>
                  </a:lnTo>
                  <a:lnTo>
                    <a:pt x="114" y="30"/>
                  </a:lnTo>
                  <a:lnTo>
                    <a:pt x="114" y="6"/>
                  </a:lnTo>
                  <a:lnTo>
                    <a:pt x="120" y="0"/>
                  </a:lnTo>
                  <a:lnTo>
                    <a:pt x="126" y="6"/>
                  </a:lnTo>
                  <a:lnTo>
                    <a:pt x="132" y="18"/>
                  </a:lnTo>
                  <a:lnTo>
                    <a:pt x="132" y="54"/>
                  </a:lnTo>
                  <a:lnTo>
                    <a:pt x="138" y="72"/>
                  </a:lnTo>
                  <a:lnTo>
                    <a:pt x="138" y="126"/>
                  </a:lnTo>
                  <a:lnTo>
                    <a:pt x="144" y="162"/>
                  </a:lnTo>
                  <a:lnTo>
                    <a:pt x="144" y="198"/>
                  </a:lnTo>
                  <a:lnTo>
                    <a:pt x="150" y="228"/>
                  </a:lnTo>
                  <a:lnTo>
                    <a:pt x="150" y="270"/>
                  </a:lnTo>
                  <a:lnTo>
                    <a:pt x="156" y="282"/>
                  </a:lnTo>
                  <a:lnTo>
                    <a:pt x="156" y="288"/>
                  </a:lnTo>
                  <a:lnTo>
                    <a:pt x="162" y="282"/>
                  </a:lnTo>
                  <a:lnTo>
                    <a:pt x="162" y="276"/>
                  </a:lnTo>
                  <a:lnTo>
                    <a:pt x="168" y="270"/>
                  </a:lnTo>
                  <a:lnTo>
                    <a:pt x="168" y="252"/>
                  </a:lnTo>
                  <a:lnTo>
                    <a:pt x="174" y="240"/>
                  </a:lnTo>
                  <a:lnTo>
                    <a:pt x="174" y="222"/>
                  </a:lnTo>
                  <a:lnTo>
                    <a:pt x="180" y="216"/>
                  </a:lnTo>
                  <a:lnTo>
                    <a:pt x="180" y="210"/>
                  </a:lnTo>
                  <a:lnTo>
                    <a:pt x="186" y="20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631999" y="3708988"/>
            <a:ext cx="2880000" cy="1440000"/>
            <a:chOff x="6540500" y="2135188"/>
            <a:chExt cx="5667375" cy="4038600"/>
          </a:xfrm>
        </p:grpSpPr>
        <p:sp>
          <p:nvSpPr>
            <p:cNvPr id="23" name="Freeform 695"/>
            <p:cNvSpPr>
              <a:spLocks/>
            </p:cNvSpPr>
            <p:nvPr/>
          </p:nvSpPr>
          <p:spPr bwMode="auto">
            <a:xfrm>
              <a:off x="6540500" y="5688013"/>
              <a:ext cx="819150" cy="485775"/>
            </a:xfrm>
            <a:custGeom>
              <a:avLst/>
              <a:gdLst>
                <a:gd name="T0" fmla="*/ 6 w 516"/>
                <a:gd name="T1" fmla="*/ 252 h 306"/>
                <a:gd name="T2" fmla="*/ 24 w 516"/>
                <a:gd name="T3" fmla="*/ 258 h 306"/>
                <a:gd name="T4" fmla="*/ 36 w 516"/>
                <a:gd name="T5" fmla="*/ 282 h 306"/>
                <a:gd name="T6" fmla="*/ 48 w 516"/>
                <a:gd name="T7" fmla="*/ 306 h 306"/>
                <a:gd name="T8" fmla="*/ 66 w 516"/>
                <a:gd name="T9" fmla="*/ 288 h 306"/>
                <a:gd name="T10" fmla="*/ 84 w 516"/>
                <a:gd name="T11" fmla="*/ 270 h 306"/>
                <a:gd name="T12" fmla="*/ 90 w 516"/>
                <a:gd name="T13" fmla="*/ 264 h 306"/>
                <a:gd name="T14" fmla="*/ 102 w 516"/>
                <a:gd name="T15" fmla="*/ 240 h 306"/>
                <a:gd name="T16" fmla="*/ 108 w 516"/>
                <a:gd name="T17" fmla="*/ 228 h 306"/>
                <a:gd name="T18" fmla="*/ 120 w 516"/>
                <a:gd name="T19" fmla="*/ 240 h 306"/>
                <a:gd name="T20" fmla="*/ 132 w 516"/>
                <a:gd name="T21" fmla="*/ 246 h 306"/>
                <a:gd name="T22" fmla="*/ 144 w 516"/>
                <a:gd name="T23" fmla="*/ 246 h 306"/>
                <a:gd name="T24" fmla="*/ 156 w 516"/>
                <a:gd name="T25" fmla="*/ 252 h 306"/>
                <a:gd name="T26" fmla="*/ 174 w 516"/>
                <a:gd name="T27" fmla="*/ 234 h 306"/>
                <a:gd name="T28" fmla="*/ 186 w 516"/>
                <a:gd name="T29" fmla="*/ 198 h 306"/>
                <a:gd name="T30" fmla="*/ 198 w 516"/>
                <a:gd name="T31" fmla="*/ 162 h 306"/>
                <a:gd name="T32" fmla="*/ 204 w 516"/>
                <a:gd name="T33" fmla="*/ 132 h 306"/>
                <a:gd name="T34" fmla="*/ 222 w 516"/>
                <a:gd name="T35" fmla="*/ 144 h 306"/>
                <a:gd name="T36" fmla="*/ 234 w 516"/>
                <a:gd name="T37" fmla="*/ 150 h 306"/>
                <a:gd name="T38" fmla="*/ 240 w 516"/>
                <a:gd name="T39" fmla="*/ 132 h 306"/>
                <a:gd name="T40" fmla="*/ 252 w 516"/>
                <a:gd name="T41" fmla="*/ 120 h 306"/>
                <a:gd name="T42" fmla="*/ 258 w 516"/>
                <a:gd name="T43" fmla="*/ 120 h 306"/>
                <a:gd name="T44" fmla="*/ 270 w 516"/>
                <a:gd name="T45" fmla="*/ 150 h 306"/>
                <a:gd name="T46" fmla="*/ 282 w 516"/>
                <a:gd name="T47" fmla="*/ 162 h 306"/>
                <a:gd name="T48" fmla="*/ 294 w 516"/>
                <a:gd name="T49" fmla="*/ 186 h 306"/>
                <a:gd name="T50" fmla="*/ 306 w 516"/>
                <a:gd name="T51" fmla="*/ 198 h 306"/>
                <a:gd name="T52" fmla="*/ 318 w 516"/>
                <a:gd name="T53" fmla="*/ 180 h 306"/>
                <a:gd name="T54" fmla="*/ 330 w 516"/>
                <a:gd name="T55" fmla="*/ 162 h 306"/>
                <a:gd name="T56" fmla="*/ 336 w 516"/>
                <a:gd name="T57" fmla="*/ 138 h 306"/>
                <a:gd name="T58" fmla="*/ 354 w 516"/>
                <a:gd name="T59" fmla="*/ 132 h 306"/>
                <a:gd name="T60" fmla="*/ 372 w 516"/>
                <a:gd name="T61" fmla="*/ 120 h 306"/>
                <a:gd name="T62" fmla="*/ 384 w 516"/>
                <a:gd name="T63" fmla="*/ 90 h 306"/>
                <a:gd name="T64" fmla="*/ 390 w 516"/>
                <a:gd name="T65" fmla="*/ 66 h 306"/>
                <a:gd name="T66" fmla="*/ 408 w 516"/>
                <a:gd name="T67" fmla="*/ 60 h 306"/>
                <a:gd name="T68" fmla="*/ 414 w 516"/>
                <a:gd name="T69" fmla="*/ 78 h 306"/>
                <a:gd name="T70" fmla="*/ 426 w 516"/>
                <a:gd name="T71" fmla="*/ 66 h 306"/>
                <a:gd name="T72" fmla="*/ 444 w 516"/>
                <a:gd name="T73" fmla="*/ 72 h 306"/>
                <a:gd name="T74" fmla="*/ 456 w 516"/>
                <a:gd name="T75" fmla="*/ 24 h 306"/>
                <a:gd name="T76" fmla="*/ 468 w 516"/>
                <a:gd name="T77" fmla="*/ 0 h 306"/>
                <a:gd name="T78" fmla="*/ 480 w 516"/>
                <a:gd name="T79" fmla="*/ 12 h 306"/>
                <a:gd name="T80" fmla="*/ 498 w 516"/>
                <a:gd name="T81" fmla="*/ 42 h 306"/>
                <a:gd name="T82" fmla="*/ 504 w 516"/>
                <a:gd name="T83" fmla="*/ 3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16" h="306">
                  <a:moveTo>
                    <a:pt x="0" y="258"/>
                  </a:moveTo>
                  <a:lnTo>
                    <a:pt x="0" y="246"/>
                  </a:lnTo>
                  <a:lnTo>
                    <a:pt x="6" y="252"/>
                  </a:lnTo>
                  <a:lnTo>
                    <a:pt x="12" y="246"/>
                  </a:lnTo>
                  <a:lnTo>
                    <a:pt x="18" y="252"/>
                  </a:lnTo>
                  <a:lnTo>
                    <a:pt x="24" y="258"/>
                  </a:lnTo>
                  <a:lnTo>
                    <a:pt x="24" y="270"/>
                  </a:lnTo>
                  <a:lnTo>
                    <a:pt x="30" y="282"/>
                  </a:lnTo>
                  <a:lnTo>
                    <a:pt x="36" y="282"/>
                  </a:lnTo>
                  <a:lnTo>
                    <a:pt x="42" y="288"/>
                  </a:lnTo>
                  <a:lnTo>
                    <a:pt x="42" y="300"/>
                  </a:lnTo>
                  <a:lnTo>
                    <a:pt x="48" y="306"/>
                  </a:lnTo>
                  <a:lnTo>
                    <a:pt x="54" y="300"/>
                  </a:lnTo>
                  <a:lnTo>
                    <a:pt x="60" y="294"/>
                  </a:lnTo>
                  <a:lnTo>
                    <a:pt x="66" y="288"/>
                  </a:lnTo>
                  <a:lnTo>
                    <a:pt x="72" y="282"/>
                  </a:lnTo>
                  <a:lnTo>
                    <a:pt x="72" y="276"/>
                  </a:lnTo>
                  <a:lnTo>
                    <a:pt x="84" y="270"/>
                  </a:lnTo>
                  <a:lnTo>
                    <a:pt x="78" y="270"/>
                  </a:lnTo>
                  <a:lnTo>
                    <a:pt x="84" y="264"/>
                  </a:lnTo>
                  <a:lnTo>
                    <a:pt x="90" y="264"/>
                  </a:lnTo>
                  <a:lnTo>
                    <a:pt x="90" y="252"/>
                  </a:lnTo>
                  <a:lnTo>
                    <a:pt x="96" y="246"/>
                  </a:lnTo>
                  <a:lnTo>
                    <a:pt x="102" y="240"/>
                  </a:lnTo>
                  <a:lnTo>
                    <a:pt x="102" y="246"/>
                  </a:lnTo>
                  <a:lnTo>
                    <a:pt x="108" y="240"/>
                  </a:lnTo>
                  <a:lnTo>
                    <a:pt x="108" y="228"/>
                  </a:lnTo>
                  <a:lnTo>
                    <a:pt x="114" y="222"/>
                  </a:lnTo>
                  <a:lnTo>
                    <a:pt x="114" y="228"/>
                  </a:lnTo>
                  <a:lnTo>
                    <a:pt x="120" y="240"/>
                  </a:lnTo>
                  <a:lnTo>
                    <a:pt x="120" y="252"/>
                  </a:lnTo>
                  <a:lnTo>
                    <a:pt x="126" y="246"/>
                  </a:lnTo>
                  <a:lnTo>
                    <a:pt x="132" y="246"/>
                  </a:lnTo>
                  <a:lnTo>
                    <a:pt x="144" y="258"/>
                  </a:lnTo>
                  <a:lnTo>
                    <a:pt x="138" y="258"/>
                  </a:lnTo>
                  <a:lnTo>
                    <a:pt x="144" y="246"/>
                  </a:lnTo>
                  <a:lnTo>
                    <a:pt x="150" y="240"/>
                  </a:lnTo>
                  <a:lnTo>
                    <a:pt x="156" y="240"/>
                  </a:lnTo>
                  <a:lnTo>
                    <a:pt x="156" y="252"/>
                  </a:lnTo>
                  <a:lnTo>
                    <a:pt x="162" y="246"/>
                  </a:lnTo>
                  <a:lnTo>
                    <a:pt x="168" y="240"/>
                  </a:lnTo>
                  <a:lnTo>
                    <a:pt x="174" y="234"/>
                  </a:lnTo>
                  <a:lnTo>
                    <a:pt x="180" y="234"/>
                  </a:lnTo>
                  <a:lnTo>
                    <a:pt x="180" y="210"/>
                  </a:lnTo>
                  <a:lnTo>
                    <a:pt x="186" y="198"/>
                  </a:lnTo>
                  <a:lnTo>
                    <a:pt x="186" y="174"/>
                  </a:lnTo>
                  <a:lnTo>
                    <a:pt x="192" y="168"/>
                  </a:lnTo>
                  <a:lnTo>
                    <a:pt x="198" y="162"/>
                  </a:lnTo>
                  <a:lnTo>
                    <a:pt x="198" y="144"/>
                  </a:lnTo>
                  <a:lnTo>
                    <a:pt x="204" y="138"/>
                  </a:lnTo>
                  <a:lnTo>
                    <a:pt x="204" y="132"/>
                  </a:lnTo>
                  <a:lnTo>
                    <a:pt x="210" y="126"/>
                  </a:lnTo>
                  <a:lnTo>
                    <a:pt x="210" y="132"/>
                  </a:lnTo>
                  <a:lnTo>
                    <a:pt x="222" y="144"/>
                  </a:lnTo>
                  <a:lnTo>
                    <a:pt x="216" y="144"/>
                  </a:lnTo>
                  <a:lnTo>
                    <a:pt x="222" y="138"/>
                  </a:lnTo>
                  <a:lnTo>
                    <a:pt x="234" y="150"/>
                  </a:lnTo>
                  <a:lnTo>
                    <a:pt x="228" y="150"/>
                  </a:lnTo>
                  <a:lnTo>
                    <a:pt x="234" y="144"/>
                  </a:lnTo>
                  <a:lnTo>
                    <a:pt x="240" y="132"/>
                  </a:lnTo>
                  <a:lnTo>
                    <a:pt x="240" y="120"/>
                  </a:lnTo>
                  <a:lnTo>
                    <a:pt x="246" y="114"/>
                  </a:lnTo>
                  <a:lnTo>
                    <a:pt x="252" y="120"/>
                  </a:lnTo>
                  <a:lnTo>
                    <a:pt x="252" y="132"/>
                  </a:lnTo>
                  <a:lnTo>
                    <a:pt x="264" y="120"/>
                  </a:lnTo>
                  <a:lnTo>
                    <a:pt x="258" y="120"/>
                  </a:lnTo>
                  <a:lnTo>
                    <a:pt x="264" y="138"/>
                  </a:lnTo>
                  <a:lnTo>
                    <a:pt x="276" y="150"/>
                  </a:lnTo>
                  <a:lnTo>
                    <a:pt x="270" y="150"/>
                  </a:lnTo>
                  <a:lnTo>
                    <a:pt x="276" y="150"/>
                  </a:lnTo>
                  <a:lnTo>
                    <a:pt x="282" y="156"/>
                  </a:lnTo>
                  <a:lnTo>
                    <a:pt x="282" y="162"/>
                  </a:lnTo>
                  <a:lnTo>
                    <a:pt x="288" y="174"/>
                  </a:lnTo>
                  <a:lnTo>
                    <a:pt x="288" y="180"/>
                  </a:lnTo>
                  <a:lnTo>
                    <a:pt x="294" y="186"/>
                  </a:lnTo>
                  <a:lnTo>
                    <a:pt x="300" y="180"/>
                  </a:lnTo>
                  <a:lnTo>
                    <a:pt x="300" y="192"/>
                  </a:lnTo>
                  <a:lnTo>
                    <a:pt x="306" y="198"/>
                  </a:lnTo>
                  <a:lnTo>
                    <a:pt x="312" y="198"/>
                  </a:lnTo>
                  <a:lnTo>
                    <a:pt x="312" y="186"/>
                  </a:lnTo>
                  <a:lnTo>
                    <a:pt x="318" y="180"/>
                  </a:lnTo>
                  <a:lnTo>
                    <a:pt x="318" y="168"/>
                  </a:lnTo>
                  <a:lnTo>
                    <a:pt x="324" y="168"/>
                  </a:lnTo>
                  <a:lnTo>
                    <a:pt x="330" y="162"/>
                  </a:lnTo>
                  <a:lnTo>
                    <a:pt x="330" y="156"/>
                  </a:lnTo>
                  <a:lnTo>
                    <a:pt x="342" y="138"/>
                  </a:lnTo>
                  <a:lnTo>
                    <a:pt x="336" y="138"/>
                  </a:lnTo>
                  <a:lnTo>
                    <a:pt x="342" y="138"/>
                  </a:lnTo>
                  <a:lnTo>
                    <a:pt x="348" y="132"/>
                  </a:lnTo>
                  <a:lnTo>
                    <a:pt x="354" y="132"/>
                  </a:lnTo>
                  <a:lnTo>
                    <a:pt x="360" y="138"/>
                  </a:lnTo>
                  <a:lnTo>
                    <a:pt x="366" y="132"/>
                  </a:lnTo>
                  <a:lnTo>
                    <a:pt x="372" y="120"/>
                  </a:lnTo>
                  <a:lnTo>
                    <a:pt x="372" y="102"/>
                  </a:lnTo>
                  <a:lnTo>
                    <a:pt x="378" y="96"/>
                  </a:lnTo>
                  <a:lnTo>
                    <a:pt x="384" y="90"/>
                  </a:lnTo>
                  <a:lnTo>
                    <a:pt x="384" y="84"/>
                  </a:lnTo>
                  <a:lnTo>
                    <a:pt x="390" y="78"/>
                  </a:lnTo>
                  <a:lnTo>
                    <a:pt x="390" y="66"/>
                  </a:lnTo>
                  <a:lnTo>
                    <a:pt x="396" y="72"/>
                  </a:lnTo>
                  <a:lnTo>
                    <a:pt x="408" y="72"/>
                  </a:lnTo>
                  <a:lnTo>
                    <a:pt x="408" y="60"/>
                  </a:lnTo>
                  <a:lnTo>
                    <a:pt x="414" y="78"/>
                  </a:lnTo>
                  <a:lnTo>
                    <a:pt x="414" y="72"/>
                  </a:lnTo>
                  <a:lnTo>
                    <a:pt x="414" y="78"/>
                  </a:lnTo>
                  <a:lnTo>
                    <a:pt x="420" y="78"/>
                  </a:lnTo>
                  <a:lnTo>
                    <a:pt x="432" y="66"/>
                  </a:lnTo>
                  <a:lnTo>
                    <a:pt x="426" y="66"/>
                  </a:lnTo>
                  <a:lnTo>
                    <a:pt x="432" y="72"/>
                  </a:lnTo>
                  <a:lnTo>
                    <a:pt x="438" y="78"/>
                  </a:lnTo>
                  <a:lnTo>
                    <a:pt x="444" y="72"/>
                  </a:lnTo>
                  <a:lnTo>
                    <a:pt x="444" y="60"/>
                  </a:lnTo>
                  <a:lnTo>
                    <a:pt x="456" y="42"/>
                  </a:lnTo>
                  <a:lnTo>
                    <a:pt x="456" y="24"/>
                  </a:lnTo>
                  <a:lnTo>
                    <a:pt x="462" y="12"/>
                  </a:lnTo>
                  <a:lnTo>
                    <a:pt x="462" y="6"/>
                  </a:lnTo>
                  <a:lnTo>
                    <a:pt x="468" y="0"/>
                  </a:lnTo>
                  <a:lnTo>
                    <a:pt x="480" y="12"/>
                  </a:lnTo>
                  <a:lnTo>
                    <a:pt x="474" y="12"/>
                  </a:lnTo>
                  <a:lnTo>
                    <a:pt x="480" y="12"/>
                  </a:lnTo>
                  <a:lnTo>
                    <a:pt x="486" y="6"/>
                  </a:lnTo>
                  <a:lnTo>
                    <a:pt x="486" y="24"/>
                  </a:lnTo>
                  <a:lnTo>
                    <a:pt x="498" y="42"/>
                  </a:lnTo>
                  <a:lnTo>
                    <a:pt x="492" y="42"/>
                  </a:lnTo>
                  <a:lnTo>
                    <a:pt x="498" y="42"/>
                  </a:lnTo>
                  <a:lnTo>
                    <a:pt x="504" y="36"/>
                  </a:lnTo>
                  <a:lnTo>
                    <a:pt x="510" y="42"/>
                  </a:lnTo>
                  <a:lnTo>
                    <a:pt x="516" y="3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24" name="Freeform 696"/>
            <p:cNvSpPr>
              <a:spLocks/>
            </p:cNvSpPr>
            <p:nvPr/>
          </p:nvSpPr>
          <p:spPr bwMode="auto">
            <a:xfrm>
              <a:off x="7359650" y="5278438"/>
              <a:ext cx="771525" cy="466725"/>
            </a:xfrm>
            <a:custGeom>
              <a:avLst/>
              <a:gdLst>
                <a:gd name="T0" fmla="*/ 6 w 486"/>
                <a:gd name="T1" fmla="*/ 282 h 294"/>
                <a:gd name="T2" fmla="*/ 12 w 486"/>
                <a:gd name="T3" fmla="*/ 252 h 294"/>
                <a:gd name="T4" fmla="*/ 30 w 486"/>
                <a:gd name="T5" fmla="*/ 210 h 294"/>
                <a:gd name="T6" fmla="*/ 36 w 486"/>
                <a:gd name="T7" fmla="*/ 204 h 294"/>
                <a:gd name="T8" fmla="*/ 42 w 486"/>
                <a:gd name="T9" fmla="*/ 186 h 294"/>
                <a:gd name="T10" fmla="*/ 54 w 486"/>
                <a:gd name="T11" fmla="*/ 210 h 294"/>
                <a:gd name="T12" fmla="*/ 66 w 486"/>
                <a:gd name="T13" fmla="*/ 192 h 294"/>
                <a:gd name="T14" fmla="*/ 72 w 486"/>
                <a:gd name="T15" fmla="*/ 180 h 294"/>
                <a:gd name="T16" fmla="*/ 90 w 486"/>
                <a:gd name="T17" fmla="*/ 174 h 294"/>
                <a:gd name="T18" fmla="*/ 96 w 486"/>
                <a:gd name="T19" fmla="*/ 168 h 294"/>
                <a:gd name="T20" fmla="*/ 108 w 486"/>
                <a:gd name="T21" fmla="*/ 162 h 294"/>
                <a:gd name="T22" fmla="*/ 114 w 486"/>
                <a:gd name="T23" fmla="*/ 144 h 294"/>
                <a:gd name="T24" fmla="*/ 132 w 486"/>
                <a:gd name="T25" fmla="*/ 156 h 294"/>
                <a:gd name="T26" fmla="*/ 144 w 486"/>
                <a:gd name="T27" fmla="*/ 186 h 294"/>
                <a:gd name="T28" fmla="*/ 156 w 486"/>
                <a:gd name="T29" fmla="*/ 168 h 294"/>
                <a:gd name="T30" fmla="*/ 168 w 486"/>
                <a:gd name="T31" fmla="*/ 162 h 294"/>
                <a:gd name="T32" fmla="*/ 180 w 486"/>
                <a:gd name="T33" fmla="*/ 144 h 294"/>
                <a:gd name="T34" fmla="*/ 198 w 486"/>
                <a:gd name="T35" fmla="*/ 138 h 294"/>
                <a:gd name="T36" fmla="*/ 204 w 486"/>
                <a:gd name="T37" fmla="*/ 150 h 294"/>
                <a:gd name="T38" fmla="*/ 216 w 486"/>
                <a:gd name="T39" fmla="*/ 162 h 294"/>
                <a:gd name="T40" fmla="*/ 228 w 486"/>
                <a:gd name="T41" fmla="*/ 138 h 294"/>
                <a:gd name="T42" fmla="*/ 240 w 486"/>
                <a:gd name="T43" fmla="*/ 144 h 294"/>
                <a:gd name="T44" fmla="*/ 252 w 486"/>
                <a:gd name="T45" fmla="*/ 126 h 294"/>
                <a:gd name="T46" fmla="*/ 264 w 486"/>
                <a:gd name="T47" fmla="*/ 120 h 294"/>
                <a:gd name="T48" fmla="*/ 276 w 486"/>
                <a:gd name="T49" fmla="*/ 108 h 294"/>
                <a:gd name="T50" fmla="*/ 294 w 486"/>
                <a:gd name="T51" fmla="*/ 108 h 294"/>
                <a:gd name="T52" fmla="*/ 312 w 486"/>
                <a:gd name="T53" fmla="*/ 84 h 294"/>
                <a:gd name="T54" fmla="*/ 318 w 486"/>
                <a:gd name="T55" fmla="*/ 78 h 294"/>
                <a:gd name="T56" fmla="*/ 324 w 486"/>
                <a:gd name="T57" fmla="*/ 54 h 294"/>
                <a:gd name="T58" fmla="*/ 336 w 486"/>
                <a:gd name="T59" fmla="*/ 48 h 294"/>
                <a:gd name="T60" fmla="*/ 348 w 486"/>
                <a:gd name="T61" fmla="*/ 54 h 294"/>
                <a:gd name="T62" fmla="*/ 360 w 486"/>
                <a:gd name="T63" fmla="*/ 48 h 294"/>
                <a:gd name="T64" fmla="*/ 372 w 486"/>
                <a:gd name="T65" fmla="*/ 42 h 294"/>
                <a:gd name="T66" fmla="*/ 384 w 486"/>
                <a:gd name="T67" fmla="*/ 30 h 294"/>
                <a:gd name="T68" fmla="*/ 396 w 486"/>
                <a:gd name="T69" fmla="*/ 12 h 294"/>
                <a:gd name="T70" fmla="*/ 402 w 486"/>
                <a:gd name="T71" fmla="*/ 6 h 294"/>
                <a:gd name="T72" fmla="*/ 414 w 486"/>
                <a:gd name="T73" fmla="*/ 6 h 294"/>
                <a:gd name="T74" fmla="*/ 426 w 486"/>
                <a:gd name="T75" fmla="*/ 42 h 294"/>
                <a:gd name="T76" fmla="*/ 444 w 486"/>
                <a:gd name="T77" fmla="*/ 48 h 294"/>
                <a:gd name="T78" fmla="*/ 456 w 486"/>
                <a:gd name="T79" fmla="*/ 24 h 294"/>
                <a:gd name="T80" fmla="*/ 468 w 486"/>
                <a:gd name="T81" fmla="*/ 18 h 294"/>
                <a:gd name="T82" fmla="*/ 480 w 486"/>
                <a:gd name="T83" fmla="*/ 2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86" h="294">
                  <a:moveTo>
                    <a:pt x="0" y="294"/>
                  </a:moveTo>
                  <a:lnTo>
                    <a:pt x="0" y="288"/>
                  </a:lnTo>
                  <a:lnTo>
                    <a:pt x="6" y="282"/>
                  </a:lnTo>
                  <a:lnTo>
                    <a:pt x="6" y="264"/>
                  </a:lnTo>
                  <a:lnTo>
                    <a:pt x="12" y="264"/>
                  </a:lnTo>
                  <a:lnTo>
                    <a:pt x="12" y="252"/>
                  </a:lnTo>
                  <a:lnTo>
                    <a:pt x="18" y="246"/>
                  </a:lnTo>
                  <a:lnTo>
                    <a:pt x="18" y="222"/>
                  </a:lnTo>
                  <a:lnTo>
                    <a:pt x="30" y="210"/>
                  </a:lnTo>
                  <a:lnTo>
                    <a:pt x="30" y="204"/>
                  </a:lnTo>
                  <a:lnTo>
                    <a:pt x="30" y="210"/>
                  </a:lnTo>
                  <a:lnTo>
                    <a:pt x="36" y="204"/>
                  </a:lnTo>
                  <a:lnTo>
                    <a:pt x="36" y="198"/>
                  </a:lnTo>
                  <a:lnTo>
                    <a:pt x="42" y="192"/>
                  </a:lnTo>
                  <a:lnTo>
                    <a:pt x="42" y="186"/>
                  </a:lnTo>
                  <a:lnTo>
                    <a:pt x="48" y="192"/>
                  </a:lnTo>
                  <a:lnTo>
                    <a:pt x="48" y="204"/>
                  </a:lnTo>
                  <a:lnTo>
                    <a:pt x="54" y="210"/>
                  </a:lnTo>
                  <a:lnTo>
                    <a:pt x="54" y="204"/>
                  </a:lnTo>
                  <a:lnTo>
                    <a:pt x="60" y="198"/>
                  </a:lnTo>
                  <a:lnTo>
                    <a:pt x="66" y="192"/>
                  </a:lnTo>
                  <a:lnTo>
                    <a:pt x="66" y="186"/>
                  </a:lnTo>
                  <a:lnTo>
                    <a:pt x="72" y="192"/>
                  </a:lnTo>
                  <a:lnTo>
                    <a:pt x="72" y="180"/>
                  </a:lnTo>
                  <a:lnTo>
                    <a:pt x="78" y="174"/>
                  </a:lnTo>
                  <a:lnTo>
                    <a:pt x="78" y="162"/>
                  </a:lnTo>
                  <a:lnTo>
                    <a:pt x="90" y="174"/>
                  </a:lnTo>
                  <a:lnTo>
                    <a:pt x="84" y="174"/>
                  </a:lnTo>
                  <a:lnTo>
                    <a:pt x="90" y="174"/>
                  </a:lnTo>
                  <a:lnTo>
                    <a:pt x="96" y="168"/>
                  </a:lnTo>
                  <a:lnTo>
                    <a:pt x="96" y="162"/>
                  </a:lnTo>
                  <a:lnTo>
                    <a:pt x="102" y="156"/>
                  </a:lnTo>
                  <a:lnTo>
                    <a:pt x="108" y="162"/>
                  </a:lnTo>
                  <a:lnTo>
                    <a:pt x="108" y="168"/>
                  </a:lnTo>
                  <a:lnTo>
                    <a:pt x="114" y="162"/>
                  </a:lnTo>
                  <a:lnTo>
                    <a:pt x="114" y="144"/>
                  </a:lnTo>
                  <a:lnTo>
                    <a:pt x="120" y="150"/>
                  </a:lnTo>
                  <a:lnTo>
                    <a:pt x="126" y="156"/>
                  </a:lnTo>
                  <a:lnTo>
                    <a:pt x="132" y="156"/>
                  </a:lnTo>
                  <a:lnTo>
                    <a:pt x="138" y="162"/>
                  </a:lnTo>
                  <a:lnTo>
                    <a:pt x="144" y="168"/>
                  </a:lnTo>
                  <a:lnTo>
                    <a:pt x="144" y="186"/>
                  </a:lnTo>
                  <a:lnTo>
                    <a:pt x="150" y="186"/>
                  </a:lnTo>
                  <a:lnTo>
                    <a:pt x="150" y="174"/>
                  </a:lnTo>
                  <a:lnTo>
                    <a:pt x="156" y="168"/>
                  </a:lnTo>
                  <a:lnTo>
                    <a:pt x="162" y="174"/>
                  </a:lnTo>
                  <a:lnTo>
                    <a:pt x="162" y="168"/>
                  </a:lnTo>
                  <a:lnTo>
                    <a:pt x="168" y="162"/>
                  </a:lnTo>
                  <a:lnTo>
                    <a:pt x="168" y="144"/>
                  </a:lnTo>
                  <a:lnTo>
                    <a:pt x="174" y="138"/>
                  </a:lnTo>
                  <a:lnTo>
                    <a:pt x="180" y="144"/>
                  </a:lnTo>
                  <a:lnTo>
                    <a:pt x="186" y="138"/>
                  </a:lnTo>
                  <a:lnTo>
                    <a:pt x="192" y="132"/>
                  </a:lnTo>
                  <a:lnTo>
                    <a:pt x="198" y="138"/>
                  </a:lnTo>
                  <a:lnTo>
                    <a:pt x="198" y="150"/>
                  </a:lnTo>
                  <a:lnTo>
                    <a:pt x="210" y="150"/>
                  </a:lnTo>
                  <a:lnTo>
                    <a:pt x="204" y="150"/>
                  </a:lnTo>
                  <a:lnTo>
                    <a:pt x="210" y="150"/>
                  </a:lnTo>
                  <a:lnTo>
                    <a:pt x="222" y="162"/>
                  </a:lnTo>
                  <a:lnTo>
                    <a:pt x="216" y="162"/>
                  </a:lnTo>
                  <a:lnTo>
                    <a:pt x="222" y="156"/>
                  </a:lnTo>
                  <a:lnTo>
                    <a:pt x="228" y="144"/>
                  </a:lnTo>
                  <a:lnTo>
                    <a:pt x="228" y="138"/>
                  </a:lnTo>
                  <a:lnTo>
                    <a:pt x="240" y="150"/>
                  </a:lnTo>
                  <a:lnTo>
                    <a:pt x="234" y="150"/>
                  </a:lnTo>
                  <a:lnTo>
                    <a:pt x="240" y="144"/>
                  </a:lnTo>
                  <a:lnTo>
                    <a:pt x="246" y="138"/>
                  </a:lnTo>
                  <a:lnTo>
                    <a:pt x="246" y="132"/>
                  </a:lnTo>
                  <a:lnTo>
                    <a:pt x="252" y="126"/>
                  </a:lnTo>
                  <a:lnTo>
                    <a:pt x="258" y="132"/>
                  </a:lnTo>
                  <a:lnTo>
                    <a:pt x="258" y="126"/>
                  </a:lnTo>
                  <a:lnTo>
                    <a:pt x="264" y="120"/>
                  </a:lnTo>
                  <a:lnTo>
                    <a:pt x="264" y="108"/>
                  </a:lnTo>
                  <a:lnTo>
                    <a:pt x="270" y="114"/>
                  </a:lnTo>
                  <a:lnTo>
                    <a:pt x="276" y="108"/>
                  </a:lnTo>
                  <a:lnTo>
                    <a:pt x="282" y="102"/>
                  </a:lnTo>
                  <a:lnTo>
                    <a:pt x="288" y="102"/>
                  </a:lnTo>
                  <a:lnTo>
                    <a:pt x="294" y="108"/>
                  </a:lnTo>
                  <a:lnTo>
                    <a:pt x="300" y="102"/>
                  </a:lnTo>
                  <a:lnTo>
                    <a:pt x="300" y="84"/>
                  </a:lnTo>
                  <a:lnTo>
                    <a:pt x="312" y="84"/>
                  </a:lnTo>
                  <a:lnTo>
                    <a:pt x="306" y="84"/>
                  </a:lnTo>
                  <a:lnTo>
                    <a:pt x="312" y="84"/>
                  </a:lnTo>
                  <a:lnTo>
                    <a:pt x="318" y="78"/>
                  </a:lnTo>
                  <a:lnTo>
                    <a:pt x="318" y="66"/>
                  </a:lnTo>
                  <a:lnTo>
                    <a:pt x="324" y="60"/>
                  </a:lnTo>
                  <a:lnTo>
                    <a:pt x="324" y="54"/>
                  </a:lnTo>
                  <a:lnTo>
                    <a:pt x="330" y="60"/>
                  </a:lnTo>
                  <a:lnTo>
                    <a:pt x="336" y="54"/>
                  </a:lnTo>
                  <a:lnTo>
                    <a:pt x="336" y="48"/>
                  </a:lnTo>
                  <a:lnTo>
                    <a:pt x="342" y="42"/>
                  </a:lnTo>
                  <a:lnTo>
                    <a:pt x="342" y="48"/>
                  </a:lnTo>
                  <a:lnTo>
                    <a:pt x="348" y="54"/>
                  </a:lnTo>
                  <a:lnTo>
                    <a:pt x="354" y="60"/>
                  </a:lnTo>
                  <a:lnTo>
                    <a:pt x="354" y="54"/>
                  </a:lnTo>
                  <a:lnTo>
                    <a:pt x="360" y="48"/>
                  </a:lnTo>
                  <a:lnTo>
                    <a:pt x="366" y="54"/>
                  </a:lnTo>
                  <a:lnTo>
                    <a:pt x="372" y="54"/>
                  </a:lnTo>
                  <a:lnTo>
                    <a:pt x="372" y="42"/>
                  </a:lnTo>
                  <a:lnTo>
                    <a:pt x="384" y="30"/>
                  </a:lnTo>
                  <a:lnTo>
                    <a:pt x="378" y="30"/>
                  </a:lnTo>
                  <a:lnTo>
                    <a:pt x="384" y="30"/>
                  </a:lnTo>
                  <a:lnTo>
                    <a:pt x="390" y="24"/>
                  </a:lnTo>
                  <a:lnTo>
                    <a:pt x="390" y="18"/>
                  </a:lnTo>
                  <a:lnTo>
                    <a:pt x="396" y="12"/>
                  </a:lnTo>
                  <a:lnTo>
                    <a:pt x="396" y="6"/>
                  </a:lnTo>
                  <a:lnTo>
                    <a:pt x="408" y="6"/>
                  </a:lnTo>
                  <a:lnTo>
                    <a:pt x="402" y="6"/>
                  </a:lnTo>
                  <a:lnTo>
                    <a:pt x="408" y="6"/>
                  </a:lnTo>
                  <a:lnTo>
                    <a:pt x="414" y="0"/>
                  </a:lnTo>
                  <a:lnTo>
                    <a:pt x="414" y="6"/>
                  </a:lnTo>
                  <a:lnTo>
                    <a:pt x="420" y="18"/>
                  </a:lnTo>
                  <a:lnTo>
                    <a:pt x="420" y="36"/>
                  </a:lnTo>
                  <a:lnTo>
                    <a:pt x="426" y="42"/>
                  </a:lnTo>
                  <a:lnTo>
                    <a:pt x="432" y="48"/>
                  </a:lnTo>
                  <a:lnTo>
                    <a:pt x="438" y="54"/>
                  </a:lnTo>
                  <a:lnTo>
                    <a:pt x="444" y="48"/>
                  </a:lnTo>
                  <a:lnTo>
                    <a:pt x="450" y="36"/>
                  </a:lnTo>
                  <a:lnTo>
                    <a:pt x="450" y="18"/>
                  </a:lnTo>
                  <a:lnTo>
                    <a:pt x="456" y="24"/>
                  </a:lnTo>
                  <a:lnTo>
                    <a:pt x="462" y="30"/>
                  </a:lnTo>
                  <a:lnTo>
                    <a:pt x="462" y="24"/>
                  </a:lnTo>
                  <a:lnTo>
                    <a:pt x="468" y="18"/>
                  </a:lnTo>
                  <a:lnTo>
                    <a:pt x="474" y="12"/>
                  </a:lnTo>
                  <a:lnTo>
                    <a:pt x="474" y="18"/>
                  </a:lnTo>
                  <a:lnTo>
                    <a:pt x="480" y="24"/>
                  </a:lnTo>
                  <a:lnTo>
                    <a:pt x="480" y="18"/>
                  </a:lnTo>
                  <a:lnTo>
                    <a:pt x="486" y="1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25" name="Freeform 697"/>
            <p:cNvSpPr>
              <a:spLocks/>
            </p:cNvSpPr>
            <p:nvPr/>
          </p:nvSpPr>
          <p:spPr bwMode="auto">
            <a:xfrm>
              <a:off x="8131175" y="2135188"/>
              <a:ext cx="704850" cy="3162300"/>
            </a:xfrm>
            <a:custGeom>
              <a:avLst/>
              <a:gdLst>
                <a:gd name="T0" fmla="*/ 6 w 444"/>
                <a:gd name="T1" fmla="*/ 1980 h 1992"/>
                <a:gd name="T2" fmla="*/ 12 w 444"/>
                <a:gd name="T3" fmla="*/ 1986 h 1992"/>
                <a:gd name="T4" fmla="*/ 24 w 444"/>
                <a:gd name="T5" fmla="*/ 1968 h 1992"/>
                <a:gd name="T6" fmla="*/ 36 w 444"/>
                <a:gd name="T7" fmla="*/ 1962 h 1992"/>
                <a:gd name="T8" fmla="*/ 42 w 444"/>
                <a:gd name="T9" fmla="*/ 1914 h 1992"/>
                <a:gd name="T10" fmla="*/ 54 w 444"/>
                <a:gd name="T11" fmla="*/ 1830 h 1992"/>
                <a:gd name="T12" fmla="*/ 60 w 444"/>
                <a:gd name="T13" fmla="*/ 1716 h 1992"/>
                <a:gd name="T14" fmla="*/ 72 w 444"/>
                <a:gd name="T15" fmla="*/ 1608 h 1992"/>
                <a:gd name="T16" fmla="*/ 78 w 444"/>
                <a:gd name="T17" fmla="*/ 1446 h 1992"/>
                <a:gd name="T18" fmla="*/ 90 w 444"/>
                <a:gd name="T19" fmla="*/ 1278 h 1992"/>
                <a:gd name="T20" fmla="*/ 96 w 444"/>
                <a:gd name="T21" fmla="*/ 1074 h 1992"/>
                <a:gd name="T22" fmla="*/ 108 w 444"/>
                <a:gd name="T23" fmla="*/ 900 h 1992"/>
                <a:gd name="T24" fmla="*/ 114 w 444"/>
                <a:gd name="T25" fmla="*/ 702 h 1992"/>
                <a:gd name="T26" fmla="*/ 126 w 444"/>
                <a:gd name="T27" fmla="*/ 558 h 1992"/>
                <a:gd name="T28" fmla="*/ 132 w 444"/>
                <a:gd name="T29" fmla="*/ 396 h 1992"/>
                <a:gd name="T30" fmla="*/ 144 w 444"/>
                <a:gd name="T31" fmla="*/ 258 h 1992"/>
                <a:gd name="T32" fmla="*/ 150 w 444"/>
                <a:gd name="T33" fmla="*/ 126 h 1992"/>
                <a:gd name="T34" fmla="*/ 162 w 444"/>
                <a:gd name="T35" fmla="*/ 66 h 1992"/>
                <a:gd name="T36" fmla="*/ 168 w 444"/>
                <a:gd name="T37" fmla="*/ 18 h 1992"/>
                <a:gd name="T38" fmla="*/ 180 w 444"/>
                <a:gd name="T39" fmla="*/ 18 h 1992"/>
                <a:gd name="T40" fmla="*/ 186 w 444"/>
                <a:gd name="T41" fmla="*/ 0 h 1992"/>
                <a:gd name="T42" fmla="*/ 198 w 444"/>
                <a:gd name="T43" fmla="*/ 18 h 1992"/>
                <a:gd name="T44" fmla="*/ 210 w 444"/>
                <a:gd name="T45" fmla="*/ 42 h 1992"/>
                <a:gd name="T46" fmla="*/ 222 w 444"/>
                <a:gd name="T47" fmla="*/ 60 h 1992"/>
                <a:gd name="T48" fmla="*/ 234 w 444"/>
                <a:gd name="T49" fmla="*/ 90 h 1992"/>
                <a:gd name="T50" fmla="*/ 246 w 444"/>
                <a:gd name="T51" fmla="*/ 96 h 1992"/>
                <a:gd name="T52" fmla="*/ 264 w 444"/>
                <a:gd name="T53" fmla="*/ 96 h 1992"/>
                <a:gd name="T54" fmla="*/ 270 w 444"/>
                <a:gd name="T55" fmla="*/ 126 h 1992"/>
                <a:gd name="T56" fmla="*/ 282 w 444"/>
                <a:gd name="T57" fmla="*/ 150 h 1992"/>
                <a:gd name="T58" fmla="*/ 288 w 444"/>
                <a:gd name="T59" fmla="*/ 192 h 1992"/>
                <a:gd name="T60" fmla="*/ 306 w 444"/>
                <a:gd name="T61" fmla="*/ 204 h 1992"/>
                <a:gd name="T62" fmla="*/ 318 w 444"/>
                <a:gd name="T63" fmla="*/ 186 h 1992"/>
                <a:gd name="T64" fmla="*/ 330 w 444"/>
                <a:gd name="T65" fmla="*/ 180 h 1992"/>
                <a:gd name="T66" fmla="*/ 336 w 444"/>
                <a:gd name="T67" fmla="*/ 120 h 1992"/>
                <a:gd name="T68" fmla="*/ 348 w 444"/>
                <a:gd name="T69" fmla="*/ 78 h 1992"/>
                <a:gd name="T70" fmla="*/ 354 w 444"/>
                <a:gd name="T71" fmla="*/ 36 h 1992"/>
                <a:gd name="T72" fmla="*/ 372 w 444"/>
                <a:gd name="T73" fmla="*/ 54 h 1992"/>
                <a:gd name="T74" fmla="*/ 384 w 444"/>
                <a:gd name="T75" fmla="*/ 108 h 1992"/>
                <a:gd name="T76" fmla="*/ 396 w 444"/>
                <a:gd name="T77" fmla="*/ 132 h 1992"/>
                <a:gd name="T78" fmla="*/ 408 w 444"/>
                <a:gd name="T79" fmla="*/ 114 h 1992"/>
                <a:gd name="T80" fmla="*/ 426 w 444"/>
                <a:gd name="T81" fmla="*/ 90 h 1992"/>
                <a:gd name="T82" fmla="*/ 438 w 444"/>
                <a:gd name="T83" fmla="*/ 78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44" h="1992">
                  <a:moveTo>
                    <a:pt x="0" y="1992"/>
                  </a:moveTo>
                  <a:lnTo>
                    <a:pt x="0" y="1986"/>
                  </a:lnTo>
                  <a:lnTo>
                    <a:pt x="6" y="1980"/>
                  </a:lnTo>
                  <a:lnTo>
                    <a:pt x="6" y="1986"/>
                  </a:lnTo>
                  <a:lnTo>
                    <a:pt x="12" y="1992"/>
                  </a:lnTo>
                  <a:lnTo>
                    <a:pt x="12" y="1986"/>
                  </a:lnTo>
                  <a:lnTo>
                    <a:pt x="18" y="1980"/>
                  </a:lnTo>
                  <a:lnTo>
                    <a:pt x="24" y="1974"/>
                  </a:lnTo>
                  <a:lnTo>
                    <a:pt x="24" y="1968"/>
                  </a:lnTo>
                  <a:lnTo>
                    <a:pt x="30" y="1974"/>
                  </a:lnTo>
                  <a:lnTo>
                    <a:pt x="30" y="1968"/>
                  </a:lnTo>
                  <a:lnTo>
                    <a:pt x="36" y="1962"/>
                  </a:lnTo>
                  <a:lnTo>
                    <a:pt x="36" y="1956"/>
                  </a:lnTo>
                  <a:lnTo>
                    <a:pt x="42" y="1938"/>
                  </a:lnTo>
                  <a:lnTo>
                    <a:pt x="42" y="1914"/>
                  </a:lnTo>
                  <a:lnTo>
                    <a:pt x="48" y="1902"/>
                  </a:lnTo>
                  <a:lnTo>
                    <a:pt x="48" y="1854"/>
                  </a:lnTo>
                  <a:lnTo>
                    <a:pt x="54" y="1830"/>
                  </a:lnTo>
                  <a:lnTo>
                    <a:pt x="54" y="1800"/>
                  </a:lnTo>
                  <a:lnTo>
                    <a:pt x="60" y="1776"/>
                  </a:lnTo>
                  <a:lnTo>
                    <a:pt x="60" y="1716"/>
                  </a:lnTo>
                  <a:lnTo>
                    <a:pt x="66" y="1692"/>
                  </a:lnTo>
                  <a:lnTo>
                    <a:pt x="66" y="1638"/>
                  </a:lnTo>
                  <a:lnTo>
                    <a:pt x="72" y="1608"/>
                  </a:lnTo>
                  <a:lnTo>
                    <a:pt x="72" y="1530"/>
                  </a:lnTo>
                  <a:lnTo>
                    <a:pt x="78" y="1488"/>
                  </a:lnTo>
                  <a:lnTo>
                    <a:pt x="78" y="1446"/>
                  </a:lnTo>
                  <a:lnTo>
                    <a:pt x="84" y="1410"/>
                  </a:lnTo>
                  <a:lnTo>
                    <a:pt x="84" y="1326"/>
                  </a:lnTo>
                  <a:lnTo>
                    <a:pt x="90" y="1278"/>
                  </a:lnTo>
                  <a:lnTo>
                    <a:pt x="90" y="1176"/>
                  </a:lnTo>
                  <a:lnTo>
                    <a:pt x="96" y="1122"/>
                  </a:lnTo>
                  <a:lnTo>
                    <a:pt x="96" y="1074"/>
                  </a:lnTo>
                  <a:lnTo>
                    <a:pt x="102" y="1032"/>
                  </a:lnTo>
                  <a:lnTo>
                    <a:pt x="102" y="942"/>
                  </a:lnTo>
                  <a:lnTo>
                    <a:pt x="108" y="900"/>
                  </a:lnTo>
                  <a:lnTo>
                    <a:pt x="108" y="798"/>
                  </a:lnTo>
                  <a:lnTo>
                    <a:pt x="114" y="750"/>
                  </a:lnTo>
                  <a:lnTo>
                    <a:pt x="114" y="702"/>
                  </a:lnTo>
                  <a:lnTo>
                    <a:pt x="120" y="666"/>
                  </a:lnTo>
                  <a:lnTo>
                    <a:pt x="120" y="594"/>
                  </a:lnTo>
                  <a:lnTo>
                    <a:pt x="126" y="558"/>
                  </a:lnTo>
                  <a:lnTo>
                    <a:pt x="126" y="474"/>
                  </a:lnTo>
                  <a:lnTo>
                    <a:pt x="132" y="432"/>
                  </a:lnTo>
                  <a:lnTo>
                    <a:pt x="132" y="396"/>
                  </a:lnTo>
                  <a:lnTo>
                    <a:pt x="138" y="354"/>
                  </a:lnTo>
                  <a:lnTo>
                    <a:pt x="138" y="288"/>
                  </a:lnTo>
                  <a:lnTo>
                    <a:pt x="144" y="258"/>
                  </a:lnTo>
                  <a:lnTo>
                    <a:pt x="144" y="192"/>
                  </a:lnTo>
                  <a:lnTo>
                    <a:pt x="150" y="156"/>
                  </a:lnTo>
                  <a:lnTo>
                    <a:pt x="150" y="126"/>
                  </a:lnTo>
                  <a:lnTo>
                    <a:pt x="156" y="102"/>
                  </a:lnTo>
                  <a:lnTo>
                    <a:pt x="156" y="78"/>
                  </a:lnTo>
                  <a:lnTo>
                    <a:pt x="162" y="66"/>
                  </a:lnTo>
                  <a:lnTo>
                    <a:pt x="162" y="42"/>
                  </a:lnTo>
                  <a:lnTo>
                    <a:pt x="168" y="30"/>
                  </a:lnTo>
                  <a:lnTo>
                    <a:pt x="168" y="18"/>
                  </a:lnTo>
                  <a:lnTo>
                    <a:pt x="174" y="6"/>
                  </a:lnTo>
                  <a:lnTo>
                    <a:pt x="180" y="12"/>
                  </a:lnTo>
                  <a:lnTo>
                    <a:pt x="180" y="18"/>
                  </a:lnTo>
                  <a:lnTo>
                    <a:pt x="180" y="12"/>
                  </a:lnTo>
                  <a:lnTo>
                    <a:pt x="186" y="6"/>
                  </a:lnTo>
                  <a:lnTo>
                    <a:pt x="186" y="0"/>
                  </a:lnTo>
                  <a:lnTo>
                    <a:pt x="192" y="6"/>
                  </a:lnTo>
                  <a:lnTo>
                    <a:pt x="192" y="12"/>
                  </a:lnTo>
                  <a:lnTo>
                    <a:pt x="198" y="18"/>
                  </a:lnTo>
                  <a:lnTo>
                    <a:pt x="198" y="30"/>
                  </a:lnTo>
                  <a:lnTo>
                    <a:pt x="204" y="36"/>
                  </a:lnTo>
                  <a:lnTo>
                    <a:pt x="210" y="42"/>
                  </a:lnTo>
                  <a:lnTo>
                    <a:pt x="216" y="48"/>
                  </a:lnTo>
                  <a:lnTo>
                    <a:pt x="216" y="60"/>
                  </a:lnTo>
                  <a:lnTo>
                    <a:pt x="222" y="60"/>
                  </a:lnTo>
                  <a:lnTo>
                    <a:pt x="228" y="66"/>
                  </a:lnTo>
                  <a:lnTo>
                    <a:pt x="234" y="78"/>
                  </a:lnTo>
                  <a:lnTo>
                    <a:pt x="234" y="90"/>
                  </a:lnTo>
                  <a:lnTo>
                    <a:pt x="240" y="96"/>
                  </a:lnTo>
                  <a:lnTo>
                    <a:pt x="240" y="90"/>
                  </a:lnTo>
                  <a:lnTo>
                    <a:pt x="246" y="96"/>
                  </a:lnTo>
                  <a:lnTo>
                    <a:pt x="252" y="102"/>
                  </a:lnTo>
                  <a:lnTo>
                    <a:pt x="258" y="96"/>
                  </a:lnTo>
                  <a:lnTo>
                    <a:pt x="264" y="96"/>
                  </a:lnTo>
                  <a:lnTo>
                    <a:pt x="264" y="108"/>
                  </a:lnTo>
                  <a:lnTo>
                    <a:pt x="270" y="120"/>
                  </a:lnTo>
                  <a:lnTo>
                    <a:pt x="270" y="126"/>
                  </a:lnTo>
                  <a:lnTo>
                    <a:pt x="276" y="138"/>
                  </a:lnTo>
                  <a:lnTo>
                    <a:pt x="276" y="144"/>
                  </a:lnTo>
                  <a:lnTo>
                    <a:pt x="282" y="150"/>
                  </a:lnTo>
                  <a:lnTo>
                    <a:pt x="282" y="168"/>
                  </a:lnTo>
                  <a:lnTo>
                    <a:pt x="288" y="180"/>
                  </a:lnTo>
                  <a:lnTo>
                    <a:pt x="288" y="192"/>
                  </a:lnTo>
                  <a:lnTo>
                    <a:pt x="294" y="204"/>
                  </a:lnTo>
                  <a:lnTo>
                    <a:pt x="300" y="198"/>
                  </a:lnTo>
                  <a:lnTo>
                    <a:pt x="306" y="204"/>
                  </a:lnTo>
                  <a:lnTo>
                    <a:pt x="312" y="198"/>
                  </a:lnTo>
                  <a:lnTo>
                    <a:pt x="312" y="192"/>
                  </a:lnTo>
                  <a:lnTo>
                    <a:pt x="318" y="186"/>
                  </a:lnTo>
                  <a:lnTo>
                    <a:pt x="318" y="180"/>
                  </a:lnTo>
                  <a:lnTo>
                    <a:pt x="324" y="174"/>
                  </a:lnTo>
                  <a:lnTo>
                    <a:pt x="330" y="180"/>
                  </a:lnTo>
                  <a:lnTo>
                    <a:pt x="330" y="162"/>
                  </a:lnTo>
                  <a:lnTo>
                    <a:pt x="336" y="150"/>
                  </a:lnTo>
                  <a:lnTo>
                    <a:pt x="336" y="120"/>
                  </a:lnTo>
                  <a:lnTo>
                    <a:pt x="342" y="108"/>
                  </a:lnTo>
                  <a:lnTo>
                    <a:pt x="342" y="90"/>
                  </a:lnTo>
                  <a:lnTo>
                    <a:pt x="348" y="78"/>
                  </a:lnTo>
                  <a:lnTo>
                    <a:pt x="348" y="66"/>
                  </a:lnTo>
                  <a:lnTo>
                    <a:pt x="354" y="54"/>
                  </a:lnTo>
                  <a:lnTo>
                    <a:pt x="354" y="36"/>
                  </a:lnTo>
                  <a:lnTo>
                    <a:pt x="360" y="36"/>
                  </a:lnTo>
                  <a:lnTo>
                    <a:pt x="372" y="48"/>
                  </a:lnTo>
                  <a:lnTo>
                    <a:pt x="372" y="54"/>
                  </a:lnTo>
                  <a:lnTo>
                    <a:pt x="378" y="66"/>
                  </a:lnTo>
                  <a:lnTo>
                    <a:pt x="378" y="96"/>
                  </a:lnTo>
                  <a:lnTo>
                    <a:pt x="384" y="108"/>
                  </a:lnTo>
                  <a:lnTo>
                    <a:pt x="384" y="114"/>
                  </a:lnTo>
                  <a:lnTo>
                    <a:pt x="396" y="126"/>
                  </a:lnTo>
                  <a:lnTo>
                    <a:pt x="396" y="132"/>
                  </a:lnTo>
                  <a:lnTo>
                    <a:pt x="402" y="138"/>
                  </a:lnTo>
                  <a:lnTo>
                    <a:pt x="408" y="132"/>
                  </a:lnTo>
                  <a:lnTo>
                    <a:pt x="408" y="114"/>
                  </a:lnTo>
                  <a:lnTo>
                    <a:pt x="414" y="102"/>
                  </a:lnTo>
                  <a:lnTo>
                    <a:pt x="420" y="96"/>
                  </a:lnTo>
                  <a:lnTo>
                    <a:pt x="426" y="90"/>
                  </a:lnTo>
                  <a:lnTo>
                    <a:pt x="426" y="78"/>
                  </a:lnTo>
                  <a:lnTo>
                    <a:pt x="432" y="72"/>
                  </a:lnTo>
                  <a:lnTo>
                    <a:pt x="438" y="78"/>
                  </a:lnTo>
                  <a:lnTo>
                    <a:pt x="438" y="102"/>
                  </a:lnTo>
                  <a:lnTo>
                    <a:pt x="444" y="10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26" name="Freeform 698"/>
            <p:cNvSpPr>
              <a:spLocks/>
            </p:cNvSpPr>
            <p:nvPr/>
          </p:nvSpPr>
          <p:spPr bwMode="auto">
            <a:xfrm>
              <a:off x="8836025" y="2287588"/>
              <a:ext cx="771525" cy="657225"/>
            </a:xfrm>
            <a:custGeom>
              <a:avLst/>
              <a:gdLst>
                <a:gd name="T0" fmla="*/ 6 w 486"/>
                <a:gd name="T1" fmla="*/ 30 h 414"/>
                <a:gd name="T2" fmla="*/ 24 w 486"/>
                <a:gd name="T3" fmla="*/ 36 h 414"/>
                <a:gd name="T4" fmla="*/ 30 w 486"/>
                <a:gd name="T5" fmla="*/ 54 h 414"/>
                <a:gd name="T6" fmla="*/ 36 w 486"/>
                <a:gd name="T7" fmla="*/ 54 h 414"/>
                <a:gd name="T8" fmla="*/ 48 w 486"/>
                <a:gd name="T9" fmla="*/ 42 h 414"/>
                <a:gd name="T10" fmla="*/ 54 w 486"/>
                <a:gd name="T11" fmla="*/ 18 h 414"/>
                <a:gd name="T12" fmla="*/ 66 w 486"/>
                <a:gd name="T13" fmla="*/ 0 h 414"/>
                <a:gd name="T14" fmla="*/ 78 w 486"/>
                <a:gd name="T15" fmla="*/ 0 h 414"/>
                <a:gd name="T16" fmla="*/ 96 w 486"/>
                <a:gd name="T17" fmla="*/ 48 h 414"/>
                <a:gd name="T18" fmla="*/ 102 w 486"/>
                <a:gd name="T19" fmla="*/ 60 h 414"/>
                <a:gd name="T20" fmla="*/ 114 w 486"/>
                <a:gd name="T21" fmla="*/ 72 h 414"/>
                <a:gd name="T22" fmla="*/ 126 w 486"/>
                <a:gd name="T23" fmla="*/ 84 h 414"/>
                <a:gd name="T24" fmla="*/ 144 w 486"/>
                <a:gd name="T25" fmla="*/ 84 h 414"/>
                <a:gd name="T26" fmla="*/ 150 w 486"/>
                <a:gd name="T27" fmla="*/ 78 h 414"/>
                <a:gd name="T28" fmla="*/ 156 w 486"/>
                <a:gd name="T29" fmla="*/ 72 h 414"/>
                <a:gd name="T30" fmla="*/ 168 w 486"/>
                <a:gd name="T31" fmla="*/ 42 h 414"/>
                <a:gd name="T32" fmla="*/ 192 w 486"/>
                <a:gd name="T33" fmla="*/ 42 h 414"/>
                <a:gd name="T34" fmla="*/ 198 w 486"/>
                <a:gd name="T35" fmla="*/ 54 h 414"/>
                <a:gd name="T36" fmla="*/ 204 w 486"/>
                <a:gd name="T37" fmla="*/ 84 h 414"/>
                <a:gd name="T38" fmla="*/ 216 w 486"/>
                <a:gd name="T39" fmla="*/ 102 h 414"/>
                <a:gd name="T40" fmla="*/ 222 w 486"/>
                <a:gd name="T41" fmla="*/ 108 h 414"/>
                <a:gd name="T42" fmla="*/ 234 w 486"/>
                <a:gd name="T43" fmla="*/ 108 h 414"/>
                <a:gd name="T44" fmla="*/ 252 w 486"/>
                <a:gd name="T45" fmla="*/ 126 h 414"/>
                <a:gd name="T46" fmla="*/ 258 w 486"/>
                <a:gd name="T47" fmla="*/ 156 h 414"/>
                <a:gd name="T48" fmla="*/ 270 w 486"/>
                <a:gd name="T49" fmla="*/ 168 h 414"/>
                <a:gd name="T50" fmla="*/ 288 w 486"/>
                <a:gd name="T51" fmla="*/ 180 h 414"/>
                <a:gd name="T52" fmla="*/ 294 w 486"/>
                <a:gd name="T53" fmla="*/ 186 h 414"/>
                <a:gd name="T54" fmla="*/ 306 w 486"/>
                <a:gd name="T55" fmla="*/ 168 h 414"/>
                <a:gd name="T56" fmla="*/ 318 w 486"/>
                <a:gd name="T57" fmla="*/ 162 h 414"/>
                <a:gd name="T58" fmla="*/ 330 w 486"/>
                <a:gd name="T59" fmla="*/ 180 h 414"/>
                <a:gd name="T60" fmla="*/ 342 w 486"/>
                <a:gd name="T61" fmla="*/ 168 h 414"/>
                <a:gd name="T62" fmla="*/ 360 w 486"/>
                <a:gd name="T63" fmla="*/ 174 h 414"/>
                <a:gd name="T64" fmla="*/ 372 w 486"/>
                <a:gd name="T65" fmla="*/ 168 h 414"/>
                <a:gd name="T66" fmla="*/ 390 w 486"/>
                <a:gd name="T67" fmla="*/ 174 h 414"/>
                <a:gd name="T68" fmla="*/ 396 w 486"/>
                <a:gd name="T69" fmla="*/ 216 h 414"/>
                <a:gd name="T70" fmla="*/ 408 w 486"/>
                <a:gd name="T71" fmla="*/ 276 h 414"/>
                <a:gd name="T72" fmla="*/ 414 w 486"/>
                <a:gd name="T73" fmla="*/ 342 h 414"/>
                <a:gd name="T74" fmla="*/ 426 w 486"/>
                <a:gd name="T75" fmla="*/ 390 h 414"/>
                <a:gd name="T76" fmla="*/ 444 w 486"/>
                <a:gd name="T77" fmla="*/ 372 h 414"/>
                <a:gd name="T78" fmla="*/ 456 w 486"/>
                <a:gd name="T79" fmla="*/ 402 h 414"/>
                <a:gd name="T80" fmla="*/ 468 w 486"/>
                <a:gd name="T81" fmla="*/ 408 h 414"/>
                <a:gd name="T82" fmla="*/ 480 w 486"/>
                <a:gd name="T83" fmla="*/ 40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86" h="414">
                  <a:moveTo>
                    <a:pt x="0" y="12"/>
                  </a:moveTo>
                  <a:lnTo>
                    <a:pt x="6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12" y="48"/>
                  </a:lnTo>
                  <a:lnTo>
                    <a:pt x="24" y="36"/>
                  </a:lnTo>
                  <a:lnTo>
                    <a:pt x="18" y="36"/>
                  </a:lnTo>
                  <a:lnTo>
                    <a:pt x="24" y="36"/>
                  </a:lnTo>
                  <a:lnTo>
                    <a:pt x="30" y="54"/>
                  </a:lnTo>
                  <a:lnTo>
                    <a:pt x="30" y="48"/>
                  </a:lnTo>
                  <a:lnTo>
                    <a:pt x="30" y="54"/>
                  </a:lnTo>
                  <a:lnTo>
                    <a:pt x="36" y="54"/>
                  </a:lnTo>
                  <a:lnTo>
                    <a:pt x="42" y="48"/>
                  </a:lnTo>
                  <a:lnTo>
                    <a:pt x="42" y="36"/>
                  </a:lnTo>
                  <a:lnTo>
                    <a:pt x="48" y="42"/>
                  </a:lnTo>
                  <a:lnTo>
                    <a:pt x="48" y="36"/>
                  </a:lnTo>
                  <a:lnTo>
                    <a:pt x="54" y="30"/>
                  </a:lnTo>
                  <a:lnTo>
                    <a:pt x="54" y="18"/>
                  </a:lnTo>
                  <a:lnTo>
                    <a:pt x="60" y="12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8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6"/>
                  </a:lnTo>
                  <a:lnTo>
                    <a:pt x="84" y="3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102" y="54"/>
                  </a:lnTo>
                  <a:lnTo>
                    <a:pt x="102" y="60"/>
                  </a:lnTo>
                  <a:lnTo>
                    <a:pt x="114" y="72"/>
                  </a:lnTo>
                  <a:lnTo>
                    <a:pt x="108" y="72"/>
                  </a:lnTo>
                  <a:lnTo>
                    <a:pt x="114" y="72"/>
                  </a:lnTo>
                  <a:lnTo>
                    <a:pt x="126" y="84"/>
                  </a:lnTo>
                  <a:lnTo>
                    <a:pt x="120" y="84"/>
                  </a:lnTo>
                  <a:lnTo>
                    <a:pt x="126" y="84"/>
                  </a:lnTo>
                  <a:lnTo>
                    <a:pt x="132" y="78"/>
                  </a:lnTo>
                  <a:lnTo>
                    <a:pt x="138" y="78"/>
                  </a:lnTo>
                  <a:lnTo>
                    <a:pt x="144" y="84"/>
                  </a:lnTo>
                  <a:lnTo>
                    <a:pt x="144" y="90"/>
                  </a:lnTo>
                  <a:lnTo>
                    <a:pt x="150" y="84"/>
                  </a:lnTo>
                  <a:lnTo>
                    <a:pt x="150" y="78"/>
                  </a:lnTo>
                  <a:lnTo>
                    <a:pt x="156" y="72"/>
                  </a:lnTo>
                  <a:lnTo>
                    <a:pt x="156" y="66"/>
                  </a:lnTo>
                  <a:lnTo>
                    <a:pt x="156" y="72"/>
                  </a:lnTo>
                  <a:lnTo>
                    <a:pt x="162" y="66"/>
                  </a:lnTo>
                  <a:lnTo>
                    <a:pt x="168" y="60"/>
                  </a:lnTo>
                  <a:lnTo>
                    <a:pt x="168" y="42"/>
                  </a:lnTo>
                  <a:lnTo>
                    <a:pt x="174" y="36"/>
                  </a:lnTo>
                  <a:lnTo>
                    <a:pt x="180" y="42"/>
                  </a:lnTo>
                  <a:lnTo>
                    <a:pt x="192" y="42"/>
                  </a:lnTo>
                  <a:lnTo>
                    <a:pt x="186" y="42"/>
                  </a:lnTo>
                  <a:lnTo>
                    <a:pt x="192" y="48"/>
                  </a:lnTo>
                  <a:lnTo>
                    <a:pt x="198" y="54"/>
                  </a:lnTo>
                  <a:lnTo>
                    <a:pt x="198" y="72"/>
                  </a:lnTo>
                  <a:lnTo>
                    <a:pt x="204" y="78"/>
                  </a:lnTo>
                  <a:lnTo>
                    <a:pt x="204" y="84"/>
                  </a:lnTo>
                  <a:lnTo>
                    <a:pt x="210" y="90"/>
                  </a:lnTo>
                  <a:lnTo>
                    <a:pt x="210" y="96"/>
                  </a:lnTo>
                  <a:lnTo>
                    <a:pt x="216" y="102"/>
                  </a:lnTo>
                  <a:lnTo>
                    <a:pt x="216" y="114"/>
                  </a:lnTo>
                  <a:lnTo>
                    <a:pt x="222" y="120"/>
                  </a:lnTo>
                  <a:lnTo>
                    <a:pt x="222" y="108"/>
                  </a:lnTo>
                  <a:lnTo>
                    <a:pt x="234" y="96"/>
                  </a:lnTo>
                  <a:lnTo>
                    <a:pt x="228" y="96"/>
                  </a:lnTo>
                  <a:lnTo>
                    <a:pt x="234" y="108"/>
                  </a:lnTo>
                  <a:lnTo>
                    <a:pt x="240" y="114"/>
                  </a:lnTo>
                  <a:lnTo>
                    <a:pt x="246" y="120"/>
                  </a:lnTo>
                  <a:lnTo>
                    <a:pt x="252" y="126"/>
                  </a:lnTo>
                  <a:lnTo>
                    <a:pt x="252" y="138"/>
                  </a:lnTo>
                  <a:lnTo>
                    <a:pt x="258" y="150"/>
                  </a:lnTo>
                  <a:lnTo>
                    <a:pt x="258" y="156"/>
                  </a:lnTo>
                  <a:lnTo>
                    <a:pt x="264" y="150"/>
                  </a:lnTo>
                  <a:lnTo>
                    <a:pt x="270" y="162"/>
                  </a:lnTo>
                  <a:lnTo>
                    <a:pt x="270" y="168"/>
                  </a:lnTo>
                  <a:lnTo>
                    <a:pt x="276" y="174"/>
                  </a:lnTo>
                  <a:lnTo>
                    <a:pt x="282" y="174"/>
                  </a:lnTo>
                  <a:lnTo>
                    <a:pt x="288" y="180"/>
                  </a:lnTo>
                  <a:lnTo>
                    <a:pt x="294" y="186"/>
                  </a:lnTo>
                  <a:lnTo>
                    <a:pt x="294" y="192"/>
                  </a:lnTo>
                  <a:lnTo>
                    <a:pt x="294" y="186"/>
                  </a:lnTo>
                  <a:lnTo>
                    <a:pt x="300" y="180"/>
                  </a:lnTo>
                  <a:lnTo>
                    <a:pt x="300" y="162"/>
                  </a:lnTo>
                  <a:lnTo>
                    <a:pt x="306" y="168"/>
                  </a:lnTo>
                  <a:lnTo>
                    <a:pt x="312" y="174"/>
                  </a:lnTo>
                  <a:lnTo>
                    <a:pt x="324" y="162"/>
                  </a:lnTo>
                  <a:lnTo>
                    <a:pt x="318" y="162"/>
                  </a:lnTo>
                  <a:lnTo>
                    <a:pt x="324" y="162"/>
                  </a:lnTo>
                  <a:lnTo>
                    <a:pt x="330" y="168"/>
                  </a:lnTo>
                  <a:lnTo>
                    <a:pt x="330" y="180"/>
                  </a:lnTo>
                  <a:lnTo>
                    <a:pt x="336" y="174"/>
                  </a:lnTo>
                  <a:lnTo>
                    <a:pt x="336" y="162"/>
                  </a:lnTo>
                  <a:lnTo>
                    <a:pt x="342" y="168"/>
                  </a:lnTo>
                  <a:lnTo>
                    <a:pt x="348" y="174"/>
                  </a:lnTo>
                  <a:lnTo>
                    <a:pt x="354" y="168"/>
                  </a:lnTo>
                  <a:lnTo>
                    <a:pt x="360" y="174"/>
                  </a:lnTo>
                  <a:lnTo>
                    <a:pt x="372" y="186"/>
                  </a:lnTo>
                  <a:lnTo>
                    <a:pt x="366" y="186"/>
                  </a:lnTo>
                  <a:lnTo>
                    <a:pt x="372" y="168"/>
                  </a:lnTo>
                  <a:lnTo>
                    <a:pt x="378" y="162"/>
                  </a:lnTo>
                  <a:lnTo>
                    <a:pt x="384" y="168"/>
                  </a:lnTo>
                  <a:lnTo>
                    <a:pt x="390" y="174"/>
                  </a:lnTo>
                  <a:lnTo>
                    <a:pt x="390" y="180"/>
                  </a:lnTo>
                  <a:lnTo>
                    <a:pt x="396" y="192"/>
                  </a:lnTo>
                  <a:lnTo>
                    <a:pt x="396" y="216"/>
                  </a:lnTo>
                  <a:lnTo>
                    <a:pt x="402" y="234"/>
                  </a:lnTo>
                  <a:lnTo>
                    <a:pt x="402" y="252"/>
                  </a:lnTo>
                  <a:lnTo>
                    <a:pt x="408" y="276"/>
                  </a:lnTo>
                  <a:lnTo>
                    <a:pt x="408" y="300"/>
                  </a:lnTo>
                  <a:lnTo>
                    <a:pt x="414" y="312"/>
                  </a:lnTo>
                  <a:lnTo>
                    <a:pt x="414" y="342"/>
                  </a:lnTo>
                  <a:lnTo>
                    <a:pt x="420" y="366"/>
                  </a:lnTo>
                  <a:lnTo>
                    <a:pt x="420" y="378"/>
                  </a:lnTo>
                  <a:lnTo>
                    <a:pt x="426" y="390"/>
                  </a:lnTo>
                  <a:lnTo>
                    <a:pt x="432" y="384"/>
                  </a:lnTo>
                  <a:lnTo>
                    <a:pt x="438" y="378"/>
                  </a:lnTo>
                  <a:lnTo>
                    <a:pt x="444" y="372"/>
                  </a:lnTo>
                  <a:lnTo>
                    <a:pt x="450" y="366"/>
                  </a:lnTo>
                  <a:lnTo>
                    <a:pt x="456" y="378"/>
                  </a:lnTo>
                  <a:lnTo>
                    <a:pt x="456" y="402"/>
                  </a:lnTo>
                  <a:lnTo>
                    <a:pt x="462" y="408"/>
                  </a:lnTo>
                  <a:lnTo>
                    <a:pt x="462" y="414"/>
                  </a:lnTo>
                  <a:lnTo>
                    <a:pt x="468" y="408"/>
                  </a:lnTo>
                  <a:lnTo>
                    <a:pt x="480" y="408"/>
                  </a:lnTo>
                  <a:lnTo>
                    <a:pt x="474" y="408"/>
                  </a:lnTo>
                  <a:lnTo>
                    <a:pt x="480" y="408"/>
                  </a:lnTo>
                  <a:lnTo>
                    <a:pt x="486" y="396"/>
                  </a:lnTo>
                  <a:lnTo>
                    <a:pt x="486" y="38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27" name="Freeform 699"/>
            <p:cNvSpPr>
              <a:spLocks/>
            </p:cNvSpPr>
            <p:nvPr/>
          </p:nvSpPr>
          <p:spPr bwMode="auto">
            <a:xfrm>
              <a:off x="9607550" y="2878138"/>
              <a:ext cx="790575" cy="314325"/>
            </a:xfrm>
            <a:custGeom>
              <a:avLst/>
              <a:gdLst>
                <a:gd name="T0" fmla="*/ 6 w 498"/>
                <a:gd name="T1" fmla="*/ 30 h 198"/>
                <a:gd name="T2" fmla="*/ 18 w 498"/>
                <a:gd name="T3" fmla="*/ 30 h 198"/>
                <a:gd name="T4" fmla="*/ 30 w 498"/>
                <a:gd name="T5" fmla="*/ 24 h 198"/>
                <a:gd name="T6" fmla="*/ 36 w 498"/>
                <a:gd name="T7" fmla="*/ 6 h 198"/>
                <a:gd name="T8" fmla="*/ 48 w 498"/>
                <a:gd name="T9" fmla="*/ 12 h 198"/>
                <a:gd name="T10" fmla="*/ 66 w 498"/>
                <a:gd name="T11" fmla="*/ 12 h 198"/>
                <a:gd name="T12" fmla="*/ 78 w 498"/>
                <a:gd name="T13" fmla="*/ 24 h 198"/>
                <a:gd name="T14" fmla="*/ 96 w 498"/>
                <a:gd name="T15" fmla="*/ 12 h 198"/>
                <a:gd name="T16" fmla="*/ 108 w 498"/>
                <a:gd name="T17" fmla="*/ 24 h 198"/>
                <a:gd name="T18" fmla="*/ 120 w 498"/>
                <a:gd name="T19" fmla="*/ 30 h 198"/>
                <a:gd name="T20" fmla="*/ 132 w 498"/>
                <a:gd name="T21" fmla="*/ 48 h 198"/>
                <a:gd name="T22" fmla="*/ 144 w 498"/>
                <a:gd name="T23" fmla="*/ 54 h 198"/>
                <a:gd name="T24" fmla="*/ 156 w 498"/>
                <a:gd name="T25" fmla="*/ 48 h 198"/>
                <a:gd name="T26" fmla="*/ 168 w 498"/>
                <a:gd name="T27" fmla="*/ 48 h 198"/>
                <a:gd name="T28" fmla="*/ 180 w 498"/>
                <a:gd name="T29" fmla="*/ 54 h 198"/>
                <a:gd name="T30" fmla="*/ 186 w 498"/>
                <a:gd name="T31" fmla="*/ 36 h 198"/>
                <a:gd name="T32" fmla="*/ 204 w 498"/>
                <a:gd name="T33" fmla="*/ 48 h 198"/>
                <a:gd name="T34" fmla="*/ 210 w 498"/>
                <a:gd name="T35" fmla="*/ 72 h 198"/>
                <a:gd name="T36" fmla="*/ 222 w 498"/>
                <a:gd name="T37" fmla="*/ 96 h 198"/>
                <a:gd name="T38" fmla="*/ 228 w 498"/>
                <a:gd name="T39" fmla="*/ 102 h 198"/>
                <a:gd name="T40" fmla="*/ 240 w 498"/>
                <a:gd name="T41" fmla="*/ 108 h 198"/>
                <a:gd name="T42" fmla="*/ 252 w 498"/>
                <a:gd name="T43" fmla="*/ 96 h 198"/>
                <a:gd name="T44" fmla="*/ 264 w 498"/>
                <a:gd name="T45" fmla="*/ 66 h 198"/>
                <a:gd name="T46" fmla="*/ 276 w 498"/>
                <a:gd name="T47" fmla="*/ 78 h 198"/>
                <a:gd name="T48" fmla="*/ 288 w 498"/>
                <a:gd name="T49" fmla="*/ 114 h 198"/>
                <a:gd name="T50" fmla="*/ 300 w 498"/>
                <a:gd name="T51" fmla="*/ 138 h 198"/>
                <a:gd name="T52" fmla="*/ 312 w 498"/>
                <a:gd name="T53" fmla="*/ 156 h 198"/>
                <a:gd name="T54" fmla="*/ 324 w 498"/>
                <a:gd name="T55" fmla="*/ 168 h 198"/>
                <a:gd name="T56" fmla="*/ 336 w 498"/>
                <a:gd name="T57" fmla="*/ 156 h 198"/>
                <a:gd name="T58" fmla="*/ 348 w 498"/>
                <a:gd name="T59" fmla="*/ 138 h 198"/>
                <a:gd name="T60" fmla="*/ 354 w 498"/>
                <a:gd name="T61" fmla="*/ 120 h 198"/>
                <a:gd name="T62" fmla="*/ 366 w 498"/>
                <a:gd name="T63" fmla="*/ 138 h 198"/>
                <a:gd name="T64" fmla="*/ 378 w 498"/>
                <a:gd name="T65" fmla="*/ 144 h 198"/>
                <a:gd name="T66" fmla="*/ 396 w 498"/>
                <a:gd name="T67" fmla="*/ 168 h 198"/>
                <a:gd name="T68" fmla="*/ 408 w 498"/>
                <a:gd name="T69" fmla="*/ 174 h 198"/>
                <a:gd name="T70" fmla="*/ 420 w 498"/>
                <a:gd name="T71" fmla="*/ 132 h 198"/>
                <a:gd name="T72" fmla="*/ 432 w 498"/>
                <a:gd name="T73" fmla="*/ 114 h 198"/>
                <a:gd name="T74" fmla="*/ 444 w 498"/>
                <a:gd name="T75" fmla="*/ 144 h 198"/>
                <a:gd name="T76" fmla="*/ 462 w 498"/>
                <a:gd name="T77" fmla="*/ 180 h 198"/>
                <a:gd name="T78" fmla="*/ 468 w 498"/>
                <a:gd name="T79" fmla="*/ 186 h 198"/>
                <a:gd name="T80" fmla="*/ 480 w 498"/>
                <a:gd name="T81" fmla="*/ 192 h 198"/>
                <a:gd name="T82" fmla="*/ 492 w 498"/>
                <a:gd name="T83" fmla="*/ 18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8" h="198">
                  <a:moveTo>
                    <a:pt x="0" y="12"/>
                  </a:moveTo>
                  <a:lnTo>
                    <a:pt x="6" y="18"/>
                  </a:lnTo>
                  <a:lnTo>
                    <a:pt x="6" y="30"/>
                  </a:lnTo>
                  <a:lnTo>
                    <a:pt x="18" y="42"/>
                  </a:lnTo>
                  <a:lnTo>
                    <a:pt x="12" y="42"/>
                  </a:lnTo>
                  <a:lnTo>
                    <a:pt x="18" y="30"/>
                  </a:lnTo>
                  <a:lnTo>
                    <a:pt x="24" y="24"/>
                  </a:lnTo>
                  <a:lnTo>
                    <a:pt x="24" y="18"/>
                  </a:lnTo>
                  <a:lnTo>
                    <a:pt x="30" y="24"/>
                  </a:lnTo>
                  <a:lnTo>
                    <a:pt x="30" y="18"/>
                  </a:lnTo>
                  <a:lnTo>
                    <a:pt x="36" y="12"/>
                  </a:lnTo>
                  <a:lnTo>
                    <a:pt x="36" y="6"/>
                  </a:lnTo>
                  <a:lnTo>
                    <a:pt x="42" y="0"/>
                  </a:lnTo>
                  <a:lnTo>
                    <a:pt x="42" y="6"/>
                  </a:lnTo>
                  <a:lnTo>
                    <a:pt x="48" y="12"/>
                  </a:lnTo>
                  <a:lnTo>
                    <a:pt x="54" y="6"/>
                  </a:lnTo>
                  <a:lnTo>
                    <a:pt x="60" y="6"/>
                  </a:lnTo>
                  <a:lnTo>
                    <a:pt x="66" y="12"/>
                  </a:lnTo>
                  <a:lnTo>
                    <a:pt x="66" y="24"/>
                  </a:lnTo>
                  <a:lnTo>
                    <a:pt x="72" y="18"/>
                  </a:lnTo>
                  <a:lnTo>
                    <a:pt x="78" y="24"/>
                  </a:lnTo>
                  <a:lnTo>
                    <a:pt x="90" y="24"/>
                  </a:lnTo>
                  <a:lnTo>
                    <a:pt x="90" y="18"/>
                  </a:lnTo>
                  <a:lnTo>
                    <a:pt x="96" y="12"/>
                  </a:lnTo>
                  <a:lnTo>
                    <a:pt x="108" y="24"/>
                  </a:lnTo>
                  <a:lnTo>
                    <a:pt x="102" y="24"/>
                  </a:lnTo>
                  <a:lnTo>
                    <a:pt x="108" y="24"/>
                  </a:lnTo>
                  <a:lnTo>
                    <a:pt x="114" y="18"/>
                  </a:lnTo>
                  <a:lnTo>
                    <a:pt x="114" y="24"/>
                  </a:lnTo>
                  <a:lnTo>
                    <a:pt x="120" y="30"/>
                  </a:lnTo>
                  <a:lnTo>
                    <a:pt x="120" y="48"/>
                  </a:lnTo>
                  <a:lnTo>
                    <a:pt x="126" y="42"/>
                  </a:lnTo>
                  <a:lnTo>
                    <a:pt x="132" y="48"/>
                  </a:lnTo>
                  <a:lnTo>
                    <a:pt x="144" y="60"/>
                  </a:lnTo>
                  <a:lnTo>
                    <a:pt x="138" y="60"/>
                  </a:lnTo>
                  <a:lnTo>
                    <a:pt x="144" y="54"/>
                  </a:lnTo>
                  <a:lnTo>
                    <a:pt x="150" y="48"/>
                  </a:lnTo>
                  <a:lnTo>
                    <a:pt x="150" y="42"/>
                  </a:lnTo>
                  <a:lnTo>
                    <a:pt x="156" y="48"/>
                  </a:lnTo>
                  <a:lnTo>
                    <a:pt x="156" y="60"/>
                  </a:lnTo>
                  <a:lnTo>
                    <a:pt x="162" y="54"/>
                  </a:lnTo>
                  <a:lnTo>
                    <a:pt x="168" y="48"/>
                  </a:lnTo>
                  <a:lnTo>
                    <a:pt x="174" y="42"/>
                  </a:lnTo>
                  <a:lnTo>
                    <a:pt x="180" y="48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86" y="42"/>
                  </a:lnTo>
                  <a:lnTo>
                    <a:pt x="186" y="36"/>
                  </a:lnTo>
                  <a:lnTo>
                    <a:pt x="192" y="30"/>
                  </a:lnTo>
                  <a:lnTo>
                    <a:pt x="192" y="36"/>
                  </a:lnTo>
                  <a:lnTo>
                    <a:pt x="204" y="48"/>
                  </a:lnTo>
                  <a:lnTo>
                    <a:pt x="204" y="54"/>
                  </a:lnTo>
                  <a:lnTo>
                    <a:pt x="210" y="60"/>
                  </a:lnTo>
                  <a:lnTo>
                    <a:pt x="210" y="72"/>
                  </a:lnTo>
                  <a:lnTo>
                    <a:pt x="216" y="84"/>
                  </a:lnTo>
                  <a:lnTo>
                    <a:pt x="216" y="102"/>
                  </a:lnTo>
                  <a:lnTo>
                    <a:pt x="222" y="96"/>
                  </a:lnTo>
                  <a:lnTo>
                    <a:pt x="222" y="90"/>
                  </a:lnTo>
                  <a:lnTo>
                    <a:pt x="228" y="96"/>
                  </a:lnTo>
                  <a:lnTo>
                    <a:pt x="228" y="102"/>
                  </a:lnTo>
                  <a:lnTo>
                    <a:pt x="240" y="120"/>
                  </a:lnTo>
                  <a:lnTo>
                    <a:pt x="234" y="120"/>
                  </a:lnTo>
                  <a:lnTo>
                    <a:pt x="240" y="108"/>
                  </a:lnTo>
                  <a:lnTo>
                    <a:pt x="252" y="96"/>
                  </a:lnTo>
                  <a:lnTo>
                    <a:pt x="246" y="96"/>
                  </a:lnTo>
                  <a:lnTo>
                    <a:pt x="252" y="96"/>
                  </a:lnTo>
                  <a:lnTo>
                    <a:pt x="258" y="90"/>
                  </a:lnTo>
                  <a:lnTo>
                    <a:pt x="258" y="72"/>
                  </a:lnTo>
                  <a:lnTo>
                    <a:pt x="264" y="66"/>
                  </a:lnTo>
                  <a:lnTo>
                    <a:pt x="276" y="78"/>
                  </a:lnTo>
                  <a:lnTo>
                    <a:pt x="270" y="78"/>
                  </a:lnTo>
                  <a:lnTo>
                    <a:pt x="276" y="78"/>
                  </a:lnTo>
                  <a:lnTo>
                    <a:pt x="282" y="84"/>
                  </a:lnTo>
                  <a:lnTo>
                    <a:pt x="288" y="90"/>
                  </a:lnTo>
                  <a:lnTo>
                    <a:pt x="288" y="114"/>
                  </a:lnTo>
                  <a:lnTo>
                    <a:pt x="294" y="120"/>
                  </a:lnTo>
                  <a:lnTo>
                    <a:pt x="300" y="126"/>
                  </a:lnTo>
                  <a:lnTo>
                    <a:pt x="300" y="138"/>
                  </a:lnTo>
                  <a:lnTo>
                    <a:pt x="312" y="156"/>
                  </a:lnTo>
                  <a:lnTo>
                    <a:pt x="312" y="162"/>
                  </a:lnTo>
                  <a:lnTo>
                    <a:pt x="312" y="156"/>
                  </a:lnTo>
                  <a:lnTo>
                    <a:pt x="318" y="156"/>
                  </a:lnTo>
                  <a:lnTo>
                    <a:pt x="324" y="162"/>
                  </a:lnTo>
                  <a:lnTo>
                    <a:pt x="324" y="168"/>
                  </a:lnTo>
                  <a:lnTo>
                    <a:pt x="330" y="174"/>
                  </a:lnTo>
                  <a:lnTo>
                    <a:pt x="330" y="168"/>
                  </a:lnTo>
                  <a:lnTo>
                    <a:pt x="336" y="156"/>
                  </a:lnTo>
                  <a:lnTo>
                    <a:pt x="336" y="144"/>
                  </a:lnTo>
                  <a:lnTo>
                    <a:pt x="342" y="144"/>
                  </a:lnTo>
                  <a:lnTo>
                    <a:pt x="348" y="138"/>
                  </a:lnTo>
                  <a:lnTo>
                    <a:pt x="348" y="132"/>
                  </a:lnTo>
                  <a:lnTo>
                    <a:pt x="360" y="120"/>
                  </a:lnTo>
                  <a:lnTo>
                    <a:pt x="354" y="120"/>
                  </a:lnTo>
                  <a:lnTo>
                    <a:pt x="360" y="126"/>
                  </a:lnTo>
                  <a:lnTo>
                    <a:pt x="372" y="138"/>
                  </a:lnTo>
                  <a:lnTo>
                    <a:pt x="366" y="138"/>
                  </a:lnTo>
                  <a:lnTo>
                    <a:pt x="372" y="132"/>
                  </a:lnTo>
                  <a:lnTo>
                    <a:pt x="378" y="138"/>
                  </a:lnTo>
                  <a:lnTo>
                    <a:pt x="378" y="144"/>
                  </a:lnTo>
                  <a:lnTo>
                    <a:pt x="390" y="156"/>
                  </a:lnTo>
                  <a:lnTo>
                    <a:pt x="390" y="162"/>
                  </a:lnTo>
                  <a:lnTo>
                    <a:pt x="396" y="168"/>
                  </a:lnTo>
                  <a:lnTo>
                    <a:pt x="396" y="174"/>
                  </a:lnTo>
                  <a:lnTo>
                    <a:pt x="402" y="180"/>
                  </a:lnTo>
                  <a:lnTo>
                    <a:pt x="408" y="174"/>
                  </a:lnTo>
                  <a:lnTo>
                    <a:pt x="408" y="156"/>
                  </a:lnTo>
                  <a:lnTo>
                    <a:pt x="420" y="144"/>
                  </a:lnTo>
                  <a:lnTo>
                    <a:pt x="420" y="132"/>
                  </a:lnTo>
                  <a:lnTo>
                    <a:pt x="426" y="126"/>
                  </a:lnTo>
                  <a:lnTo>
                    <a:pt x="426" y="114"/>
                  </a:lnTo>
                  <a:lnTo>
                    <a:pt x="432" y="114"/>
                  </a:lnTo>
                  <a:lnTo>
                    <a:pt x="438" y="126"/>
                  </a:lnTo>
                  <a:lnTo>
                    <a:pt x="438" y="138"/>
                  </a:lnTo>
                  <a:lnTo>
                    <a:pt x="444" y="144"/>
                  </a:lnTo>
                  <a:lnTo>
                    <a:pt x="450" y="144"/>
                  </a:lnTo>
                  <a:lnTo>
                    <a:pt x="450" y="168"/>
                  </a:lnTo>
                  <a:lnTo>
                    <a:pt x="462" y="180"/>
                  </a:lnTo>
                  <a:lnTo>
                    <a:pt x="456" y="180"/>
                  </a:lnTo>
                  <a:lnTo>
                    <a:pt x="462" y="180"/>
                  </a:lnTo>
                  <a:lnTo>
                    <a:pt x="468" y="186"/>
                  </a:lnTo>
                  <a:lnTo>
                    <a:pt x="480" y="198"/>
                  </a:lnTo>
                  <a:lnTo>
                    <a:pt x="474" y="198"/>
                  </a:lnTo>
                  <a:lnTo>
                    <a:pt x="480" y="192"/>
                  </a:lnTo>
                  <a:lnTo>
                    <a:pt x="486" y="186"/>
                  </a:lnTo>
                  <a:lnTo>
                    <a:pt x="486" y="180"/>
                  </a:lnTo>
                  <a:lnTo>
                    <a:pt x="492" y="186"/>
                  </a:lnTo>
                  <a:lnTo>
                    <a:pt x="492" y="192"/>
                  </a:lnTo>
                  <a:lnTo>
                    <a:pt x="498" y="18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28" name="Freeform 700"/>
            <p:cNvSpPr>
              <a:spLocks/>
            </p:cNvSpPr>
            <p:nvPr/>
          </p:nvSpPr>
          <p:spPr bwMode="auto">
            <a:xfrm>
              <a:off x="10398125" y="2935288"/>
              <a:ext cx="800100" cy="409575"/>
            </a:xfrm>
            <a:custGeom>
              <a:avLst/>
              <a:gdLst>
                <a:gd name="T0" fmla="*/ 12 w 504"/>
                <a:gd name="T1" fmla="*/ 162 h 258"/>
                <a:gd name="T2" fmla="*/ 30 w 504"/>
                <a:gd name="T3" fmla="*/ 156 h 258"/>
                <a:gd name="T4" fmla="*/ 42 w 504"/>
                <a:gd name="T5" fmla="*/ 162 h 258"/>
                <a:gd name="T6" fmla="*/ 60 w 504"/>
                <a:gd name="T7" fmla="*/ 162 h 258"/>
                <a:gd name="T8" fmla="*/ 72 w 504"/>
                <a:gd name="T9" fmla="*/ 150 h 258"/>
                <a:gd name="T10" fmla="*/ 84 w 504"/>
                <a:gd name="T11" fmla="*/ 126 h 258"/>
                <a:gd name="T12" fmla="*/ 102 w 504"/>
                <a:gd name="T13" fmla="*/ 138 h 258"/>
                <a:gd name="T14" fmla="*/ 108 w 504"/>
                <a:gd name="T15" fmla="*/ 156 h 258"/>
                <a:gd name="T16" fmla="*/ 120 w 504"/>
                <a:gd name="T17" fmla="*/ 138 h 258"/>
                <a:gd name="T18" fmla="*/ 132 w 504"/>
                <a:gd name="T19" fmla="*/ 144 h 258"/>
                <a:gd name="T20" fmla="*/ 144 w 504"/>
                <a:gd name="T21" fmla="*/ 132 h 258"/>
                <a:gd name="T22" fmla="*/ 156 w 504"/>
                <a:gd name="T23" fmla="*/ 108 h 258"/>
                <a:gd name="T24" fmla="*/ 162 w 504"/>
                <a:gd name="T25" fmla="*/ 96 h 258"/>
                <a:gd name="T26" fmla="*/ 180 w 504"/>
                <a:gd name="T27" fmla="*/ 108 h 258"/>
                <a:gd name="T28" fmla="*/ 186 w 504"/>
                <a:gd name="T29" fmla="*/ 150 h 258"/>
                <a:gd name="T30" fmla="*/ 198 w 504"/>
                <a:gd name="T31" fmla="*/ 180 h 258"/>
                <a:gd name="T32" fmla="*/ 210 w 504"/>
                <a:gd name="T33" fmla="*/ 168 h 258"/>
                <a:gd name="T34" fmla="*/ 216 w 504"/>
                <a:gd name="T35" fmla="*/ 186 h 258"/>
                <a:gd name="T36" fmla="*/ 234 w 504"/>
                <a:gd name="T37" fmla="*/ 198 h 258"/>
                <a:gd name="T38" fmla="*/ 246 w 504"/>
                <a:gd name="T39" fmla="*/ 192 h 258"/>
                <a:gd name="T40" fmla="*/ 252 w 504"/>
                <a:gd name="T41" fmla="*/ 192 h 258"/>
                <a:gd name="T42" fmla="*/ 264 w 504"/>
                <a:gd name="T43" fmla="*/ 192 h 258"/>
                <a:gd name="T44" fmla="*/ 276 w 504"/>
                <a:gd name="T45" fmla="*/ 216 h 258"/>
                <a:gd name="T46" fmla="*/ 288 w 504"/>
                <a:gd name="T47" fmla="*/ 234 h 258"/>
                <a:gd name="T48" fmla="*/ 294 w 504"/>
                <a:gd name="T49" fmla="*/ 258 h 258"/>
                <a:gd name="T50" fmla="*/ 312 w 504"/>
                <a:gd name="T51" fmla="*/ 258 h 258"/>
                <a:gd name="T52" fmla="*/ 324 w 504"/>
                <a:gd name="T53" fmla="*/ 252 h 258"/>
                <a:gd name="T54" fmla="*/ 336 w 504"/>
                <a:gd name="T55" fmla="*/ 234 h 258"/>
                <a:gd name="T56" fmla="*/ 348 w 504"/>
                <a:gd name="T57" fmla="*/ 240 h 258"/>
                <a:gd name="T58" fmla="*/ 360 w 504"/>
                <a:gd name="T59" fmla="*/ 210 h 258"/>
                <a:gd name="T60" fmla="*/ 372 w 504"/>
                <a:gd name="T61" fmla="*/ 186 h 258"/>
                <a:gd name="T62" fmla="*/ 378 w 504"/>
                <a:gd name="T63" fmla="*/ 126 h 258"/>
                <a:gd name="T64" fmla="*/ 390 w 504"/>
                <a:gd name="T65" fmla="*/ 108 h 258"/>
                <a:gd name="T66" fmla="*/ 396 w 504"/>
                <a:gd name="T67" fmla="*/ 60 h 258"/>
                <a:gd name="T68" fmla="*/ 408 w 504"/>
                <a:gd name="T69" fmla="*/ 24 h 258"/>
                <a:gd name="T70" fmla="*/ 420 w 504"/>
                <a:gd name="T71" fmla="*/ 0 h 258"/>
                <a:gd name="T72" fmla="*/ 432 w 504"/>
                <a:gd name="T73" fmla="*/ 6 h 258"/>
                <a:gd name="T74" fmla="*/ 444 w 504"/>
                <a:gd name="T75" fmla="*/ 48 h 258"/>
                <a:gd name="T76" fmla="*/ 450 w 504"/>
                <a:gd name="T77" fmla="*/ 66 h 258"/>
                <a:gd name="T78" fmla="*/ 462 w 504"/>
                <a:gd name="T79" fmla="*/ 90 h 258"/>
                <a:gd name="T80" fmla="*/ 474 w 504"/>
                <a:gd name="T81" fmla="*/ 102 h 258"/>
                <a:gd name="T82" fmla="*/ 492 w 504"/>
                <a:gd name="T83" fmla="*/ 102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04" h="258">
                  <a:moveTo>
                    <a:pt x="0" y="150"/>
                  </a:moveTo>
                  <a:lnTo>
                    <a:pt x="12" y="150"/>
                  </a:lnTo>
                  <a:lnTo>
                    <a:pt x="12" y="162"/>
                  </a:lnTo>
                  <a:lnTo>
                    <a:pt x="24" y="162"/>
                  </a:lnTo>
                  <a:lnTo>
                    <a:pt x="24" y="150"/>
                  </a:lnTo>
                  <a:lnTo>
                    <a:pt x="30" y="156"/>
                  </a:lnTo>
                  <a:lnTo>
                    <a:pt x="30" y="168"/>
                  </a:lnTo>
                  <a:lnTo>
                    <a:pt x="36" y="168"/>
                  </a:lnTo>
                  <a:lnTo>
                    <a:pt x="42" y="162"/>
                  </a:lnTo>
                  <a:lnTo>
                    <a:pt x="48" y="162"/>
                  </a:lnTo>
                  <a:lnTo>
                    <a:pt x="54" y="168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6" y="156"/>
                  </a:lnTo>
                  <a:lnTo>
                    <a:pt x="72" y="150"/>
                  </a:lnTo>
                  <a:lnTo>
                    <a:pt x="72" y="144"/>
                  </a:lnTo>
                  <a:lnTo>
                    <a:pt x="84" y="132"/>
                  </a:lnTo>
                  <a:lnTo>
                    <a:pt x="84" y="126"/>
                  </a:lnTo>
                  <a:lnTo>
                    <a:pt x="90" y="132"/>
                  </a:lnTo>
                  <a:lnTo>
                    <a:pt x="96" y="132"/>
                  </a:lnTo>
                  <a:lnTo>
                    <a:pt x="102" y="138"/>
                  </a:lnTo>
                  <a:lnTo>
                    <a:pt x="102" y="144"/>
                  </a:lnTo>
                  <a:lnTo>
                    <a:pt x="108" y="150"/>
                  </a:lnTo>
                  <a:lnTo>
                    <a:pt x="108" y="156"/>
                  </a:lnTo>
                  <a:lnTo>
                    <a:pt x="114" y="150"/>
                  </a:lnTo>
                  <a:lnTo>
                    <a:pt x="120" y="144"/>
                  </a:lnTo>
                  <a:lnTo>
                    <a:pt x="120" y="138"/>
                  </a:lnTo>
                  <a:lnTo>
                    <a:pt x="132" y="150"/>
                  </a:lnTo>
                  <a:lnTo>
                    <a:pt x="126" y="150"/>
                  </a:lnTo>
                  <a:lnTo>
                    <a:pt x="132" y="144"/>
                  </a:lnTo>
                  <a:lnTo>
                    <a:pt x="138" y="132"/>
                  </a:lnTo>
                  <a:lnTo>
                    <a:pt x="144" y="138"/>
                  </a:lnTo>
                  <a:lnTo>
                    <a:pt x="144" y="132"/>
                  </a:lnTo>
                  <a:lnTo>
                    <a:pt x="150" y="120"/>
                  </a:lnTo>
                  <a:lnTo>
                    <a:pt x="150" y="114"/>
                  </a:lnTo>
                  <a:lnTo>
                    <a:pt x="156" y="108"/>
                  </a:lnTo>
                  <a:lnTo>
                    <a:pt x="156" y="96"/>
                  </a:lnTo>
                  <a:lnTo>
                    <a:pt x="168" y="96"/>
                  </a:lnTo>
                  <a:lnTo>
                    <a:pt x="162" y="96"/>
                  </a:lnTo>
                  <a:lnTo>
                    <a:pt x="168" y="90"/>
                  </a:lnTo>
                  <a:lnTo>
                    <a:pt x="174" y="90"/>
                  </a:lnTo>
                  <a:lnTo>
                    <a:pt x="180" y="108"/>
                  </a:lnTo>
                  <a:lnTo>
                    <a:pt x="180" y="132"/>
                  </a:lnTo>
                  <a:lnTo>
                    <a:pt x="186" y="144"/>
                  </a:lnTo>
                  <a:lnTo>
                    <a:pt x="186" y="150"/>
                  </a:lnTo>
                  <a:lnTo>
                    <a:pt x="192" y="156"/>
                  </a:lnTo>
                  <a:lnTo>
                    <a:pt x="198" y="162"/>
                  </a:lnTo>
                  <a:lnTo>
                    <a:pt x="198" y="180"/>
                  </a:lnTo>
                  <a:lnTo>
                    <a:pt x="204" y="186"/>
                  </a:lnTo>
                  <a:lnTo>
                    <a:pt x="204" y="174"/>
                  </a:lnTo>
                  <a:lnTo>
                    <a:pt x="210" y="168"/>
                  </a:lnTo>
                  <a:lnTo>
                    <a:pt x="216" y="186"/>
                  </a:lnTo>
                  <a:lnTo>
                    <a:pt x="216" y="180"/>
                  </a:lnTo>
                  <a:lnTo>
                    <a:pt x="216" y="186"/>
                  </a:lnTo>
                  <a:lnTo>
                    <a:pt x="222" y="192"/>
                  </a:lnTo>
                  <a:lnTo>
                    <a:pt x="228" y="192"/>
                  </a:lnTo>
                  <a:lnTo>
                    <a:pt x="234" y="198"/>
                  </a:lnTo>
                  <a:lnTo>
                    <a:pt x="240" y="210"/>
                  </a:lnTo>
                  <a:lnTo>
                    <a:pt x="240" y="204"/>
                  </a:lnTo>
                  <a:lnTo>
                    <a:pt x="246" y="192"/>
                  </a:lnTo>
                  <a:lnTo>
                    <a:pt x="246" y="180"/>
                  </a:lnTo>
                  <a:lnTo>
                    <a:pt x="258" y="192"/>
                  </a:lnTo>
                  <a:lnTo>
                    <a:pt x="252" y="192"/>
                  </a:lnTo>
                  <a:lnTo>
                    <a:pt x="258" y="192"/>
                  </a:lnTo>
                  <a:lnTo>
                    <a:pt x="264" y="186"/>
                  </a:lnTo>
                  <a:lnTo>
                    <a:pt x="264" y="192"/>
                  </a:lnTo>
                  <a:lnTo>
                    <a:pt x="270" y="198"/>
                  </a:lnTo>
                  <a:lnTo>
                    <a:pt x="270" y="204"/>
                  </a:lnTo>
                  <a:lnTo>
                    <a:pt x="276" y="216"/>
                  </a:lnTo>
                  <a:lnTo>
                    <a:pt x="276" y="234"/>
                  </a:lnTo>
                  <a:lnTo>
                    <a:pt x="282" y="234"/>
                  </a:lnTo>
                  <a:lnTo>
                    <a:pt x="288" y="234"/>
                  </a:lnTo>
                  <a:lnTo>
                    <a:pt x="288" y="246"/>
                  </a:lnTo>
                  <a:lnTo>
                    <a:pt x="300" y="258"/>
                  </a:lnTo>
                  <a:lnTo>
                    <a:pt x="294" y="258"/>
                  </a:lnTo>
                  <a:lnTo>
                    <a:pt x="300" y="252"/>
                  </a:lnTo>
                  <a:lnTo>
                    <a:pt x="306" y="252"/>
                  </a:lnTo>
                  <a:lnTo>
                    <a:pt x="312" y="258"/>
                  </a:lnTo>
                  <a:lnTo>
                    <a:pt x="318" y="252"/>
                  </a:lnTo>
                  <a:lnTo>
                    <a:pt x="330" y="252"/>
                  </a:lnTo>
                  <a:lnTo>
                    <a:pt x="324" y="252"/>
                  </a:lnTo>
                  <a:lnTo>
                    <a:pt x="330" y="252"/>
                  </a:lnTo>
                  <a:lnTo>
                    <a:pt x="336" y="246"/>
                  </a:lnTo>
                  <a:lnTo>
                    <a:pt x="336" y="234"/>
                  </a:lnTo>
                  <a:lnTo>
                    <a:pt x="342" y="228"/>
                  </a:lnTo>
                  <a:lnTo>
                    <a:pt x="354" y="240"/>
                  </a:lnTo>
                  <a:lnTo>
                    <a:pt x="348" y="240"/>
                  </a:lnTo>
                  <a:lnTo>
                    <a:pt x="354" y="228"/>
                  </a:lnTo>
                  <a:lnTo>
                    <a:pt x="360" y="222"/>
                  </a:lnTo>
                  <a:lnTo>
                    <a:pt x="360" y="210"/>
                  </a:lnTo>
                  <a:lnTo>
                    <a:pt x="366" y="204"/>
                  </a:lnTo>
                  <a:lnTo>
                    <a:pt x="366" y="198"/>
                  </a:lnTo>
                  <a:lnTo>
                    <a:pt x="372" y="186"/>
                  </a:lnTo>
                  <a:lnTo>
                    <a:pt x="372" y="162"/>
                  </a:lnTo>
                  <a:lnTo>
                    <a:pt x="378" y="150"/>
                  </a:lnTo>
                  <a:lnTo>
                    <a:pt x="378" y="126"/>
                  </a:lnTo>
                  <a:lnTo>
                    <a:pt x="384" y="120"/>
                  </a:lnTo>
                  <a:lnTo>
                    <a:pt x="384" y="114"/>
                  </a:lnTo>
                  <a:lnTo>
                    <a:pt x="390" y="108"/>
                  </a:lnTo>
                  <a:lnTo>
                    <a:pt x="390" y="90"/>
                  </a:lnTo>
                  <a:lnTo>
                    <a:pt x="396" y="78"/>
                  </a:lnTo>
                  <a:lnTo>
                    <a:pt x="396" y="60"/>
                  </a:lnTo>
                  <a:lnTo>
                    <a:pt x="402" y="54"/>
                  </a:lnTo>
                  <a:lnTo>
                    <a:pt x="408" y="48"/>
                  </a:lnTo>
                  <a:lnTo>
                    <a:pt x="408" y="24"/>
                  </a:lnTo>
                  <a:lnTo>
                    <a:pt x="414" y="12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32" y="12"/>
                  </a:lnTo>
                  <a:lnTo>
                    <a:pt x="426" y="12"/>
                  </a:lnTo>
                  <a:lnTo>
                    <a:pt x="432" y="6"/>
                  </a:lnTo>
                  <a:lnTo>
                    <a:pt x="438" y="12"/>
                  </a:lnTo>
                  <a:lnTo>
                    <a:pt x="438" y="36"/>
                  </a:lnTo>
                  <a:lnTo>
                    <a:pt x="444" y="48"/>
                  </a:lnTo>
                  <a:lnTo>
                    <a:pt x="444" y="54"/>
                  </a:lnTo>
                  <a:lnTo>
                    <a:pt x="450" y="60"/>
                  </a:lnTo>
                  <a:lnTo>
                    <a:pt x="450" y="66"/>
                  </a:lnTo>
                  <a:lnTo>
                    <a:pt x="456" y="72"/>
                  </a:lnTo>
                  <a:lnTo>
                    <a:pt x="456" y="78"/>
                  </a:lnTo>
                  <a:lnTo>
                    <a:pt x="462" y="90"/>
                  </a:lnTo>
                  <a:lnTo>
                    <a:pt x="468" y="84"/>
                  </a:lnTo>
                  <a:lnTo>
                    <a:pt x="474" y="90"/>
                  </a:lnTo>
                  <a:lnTo>
                    <a:pt x="474" y="102"/>
                  </a:lnTo>
                  <a:lnTo>
                    <a:pt x="480" y="102"/>
                  </a:lnTo>
                  <a:lnTo>
                    <a:pt x="486" y="96"/>
                  </a:lnTo>
                  <a:lnTo>
                    <a:pt x="492" y="102"/>
                  </a:lnTo>
                  <a:lnTo>
                    <a:pt x="504" y="114"/>
                  </a:lnTo>
                  <a:lnTo>
                    <a:pt x="498" y="11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29" name="Freeform 701"/>
            <p:cNvSpPr>
              <a:spLocks/>
            </p:cNvSpPr>
            <p:nvPr/>
          </p:nvSpPr>
          <p:spPr bwMode="auto">
            <a:xfrm>
              <a:off x="11188700" y="3097213"/>
              <a:ext cx="838200" cy="342900"/>
            </a:xfrm>
            <a:custGeom>
              <a:avLst/>
              <a:gdLst>
                <a:gd name="T0" fmla="*/ 12 w 528"/>
                <a:gd name="T1" fmla="*/ 12 h 216"/>
                <a:gd name="T2" fmla="*/ 24 w 528"/>
                <a:gd name="T3" fmla="*/ 12 h 216"/>
                <a:gd name="T4" fmla="*/ 36 w 528"/>
                <a:gd name="T5" fmla="*/ 24 h 216"/>
                <a:gd name="T6" fmla="*/ 48 w 528"/>
                <a:gd name="T7" fmla="*/ 36 h 216"/>
                <a:gd name="T8" fmla="*/ 60 w 528"/>
                <a:gd name="T9" fmla="*/ 66 h 216"/>
                <a:gd name="T10" fmla="*/ 78 w 528"/>
                <a:gd name="T11" fmla="*/ 48 h 216"/>
                <a:gd name="T12" fmla="*/ 84 w 528"/>
                <a:gd name="T13" fmla="*/ 6 h 216"/>
                <a:gd name="T14" fmla="*/ 96 w 528"/>
                <a:gd name="T15" fmla="*/ 6 h 216"/>
                <a:gd name="T16" fmla="*/ 108 w 528"/>
                <a:gd name="T17" fmla="*/ 18 h 216"/>
                <a:gd name="T18" fmla="*/ 126 w 528"/>
                <a:gd name="T19" fmla="*/ 24 h 216"/>
                <a:gd name="T20" fmla="*/ 132 w 528"/>
                <a:gd name="T21" fmla="*/ 60 h 216"/>
                <a:gd name="T22" fmla="*/ 150 w 528"/>
                <a:gd name="T23" fmla="*/ 72 h 216"/>
                <a:gd name="T24" fmla="*/ 162 w 528"/>
                <a:gd name="T25" fmla="*/ 54 h 216"/>
                <a:gd name="T26" fmla="*/ 174 w 528"/>
                <a:gd name="T27" fmla="*/ 36 h 216"/>
                <a:gd name="T28" fmla="*/ 186 w 528"/>
                <a:gd name="T29" fmla="*/ 42 h 216"/>
                <a:gd name="T30" fmla="*/ 198 w 528"/>
                <a:gd name="T31" fmla="*/ 72 h 216"/>
                <a:gd name="T32" fmla="*/ 204 w 528"/>
                <a:gd name="T33" fmla="*/ 108 h 216"/>
                <a:gd name="T34" fmla="*/ 222 w 528"/>
                <a:gd name="T35" fmla="*/ 126 h 216"/>
                <a:gd name="T36" fmla="*/ 228 w 528"/>
                <a:gd name="T37" fmla="*/ 126 h 216"/>
                <a:gd name="T38" fmla="*/ 240 w 528"/>
                <a:gd name="T39" fmla="*/ 132 h 216"/>
                <a:gd name="T40" fmla="*/ 264 w 528"/>
                <a:gd name="T41" fmla="*/ 126 h 216"/>
                <a:gd name="T42" fmla="*/ 276 w 528"/>
                <a:gd name="T43" fmla="*/ 102 h 216"/>
                <a:gd name="T44" fmla="*/ 282 w 528"/>
                <a:gd name="T45" fmla="*/ 108 h 216"/>
                <a:gd name="T46" fmla="*/ 300 w 528"/>
                <a:gd name="T47" fmla="*/ 120 h 216"/>
                <a:gd name="T48" fmla="*/ 312 w 528"/>
                <a:gd name="T49" fmla="*/ 126 h 216"/>
                <a:gd name="T50" fmla="*/ 330 w 528"/>
                <a:gd name="T51" fmla="*/ 156 h 216"/>
                <a:gd name="T52" fmla="*/ 336 w 528"/>
                <a:gd name="T53" fmla="*/ 186 h 216"/>
                <a:gd name="T54" fmla="*/ 348 w 528"/>
                <a:gd name="T55" fmla="*/ 204 h 216"/>
                <a:gd name="T56" fmla="*/ 360 w 528"/>
                <a:gd name="T57" fmla="*/ 210 h 216"/>
                <a:gd name="T58" fmla="*/ 366 w 528"/>
                <a:gd name="T59" fmla="*/ 186 h 216"/>
                <a:gd name="T60" fmla="*/ 378 w 528"/>
                <a:gd name="T61" fmla="*/ 162 h 216"/>
                <a:gd name="T62" fmla="*/ 390 w 528"/>
                <a:gd name="T63" fmla="*/ 156 h 216"/>
                <a:gd name="T64" fmla="*/ 414 w 528"/>
                <a:gd name="T65" fmla="*/ 168 h 216"/>
                <a:gd name="T66" fmla="*/ 420 w 528"/>
                <a:gd name="T67" fmla="*/ 150 h 216"/>
                <a:gd name="T68" fmla="*/ 426 w 528"/>
                <a:gd name="T69" fmla="*/ 150 h 216"/>
                <a:gd name="T70" fmla="*/ 444 w 528"/>
                <a:gd name="T71" fmla="*/ 138 h 216"/>
                <a:gd name="T72" fmla="*/ 456 w 528"/>
                <a:gd name="T73" fmla="*/ 132 h 216"/>
                <a:gd name="T74" fmla="*/ 468 w 528"/>
                <a:gd name="T75" fmla="*/ 144 h 216"/>
                <a:gd name="T76" fmla="*/ 480 w 528"/>
                <a:gd name="T77" fmla="*/ 138 h 216"/>
                <a:gd name="T78" fmla="*/ 492 w 528"/>
                <a:gd name="T79" fmla="*/ 138 h 216"/>
                <a:gd name="T80" fmla="*/ 504 w 528"/>
                <a:gd name="T81" fmla="*/ 156 h 216"/>
                <a:gd name="T82" fmla="*/ 522 w 528"/>
                <a:gd name="T83" fmla="*/ 16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8" h="216">
                  <a:moveTo>
                    <a:pt x="0" y="12"/>
                  </a:moveTo>
                  <a:lnTo>
                    <a:pt x="6" y="6"/>
                  </a:lnTo>
                  <a:lnTo>
                    <a:pt x="12" y="12"/>
                  </a:lnTo>
                  <a:lnTo>
                    <a:pt x="12" y="18"/>
                  </a:lnTo>
                  <a:lnTo>
                    <a:pt x="24" y="18"/>
                  </a:lnTo>
                  <a:lnTo>
                    <a:pt x="24" y="12"/>
                  </a:lnTo>
                  <a:lnTo>
                    <a:pt x="30" y="12"/>
                  </a:lnTo>
                  <a:lnTo>
                    <a:pt x="36" y="18"/>
                  </a:lnTo>
                  <a:lnTo>
                    <a:pt x="36" y="24"/>
                  </a:lnTo>
                  <a:lnTo>
                    <a:pt x="42" y="30"/>
                  </a:lnTo>
                  <a:lnTo>
                    <a:pt x="48" y="24"/>
                  </a:lnTo>
                  <a:lnTo>
                    <a:pt x="48" y="36"/>
                  </a:lnTo>
                  <a:lnTo>
                    <a:pt x="54" y="48"/>
                  </a:lnTo>
                  <a:lnTo>
                    <a:pt x="54" y="66"/>
                  </a:lnTo>
                  <a:lnTo>
                    <a:pt x="60" y="66"/>
                  </a:lnTo>
                  <a:lnTo>
                    <a:pt x="66" y="60"/>
                  </a:lnTo>
                  <a:lnTo>
                    <a:pt x="72" y="54"/>
                  </a:lnTo>
                  <a:lnTo>
                    <a:pt x="78" y="48"/>
                  </a:lnTo>
                  <a:lnTo>
                    <a:pt x="78" y="36"/>
                  </a:lnTo>
                  <a:lnTo>
                    <a:pt x="84" y="24"/>
                  </a:lnTo>
                  <a:lnTo>
                    <a:pt x="84" y="6"/>
                  </a:lnTo>
                  <a:lnTo>
                    <a:pt x="96" y="6"/>
                  </a:lnTo>
                  <a:lnTo>
                    <a:pt x="90" y="6"/>
                  </a:lnTo>
                  <a:lnTo>
                    <a:pt x="96" y="6"/>
                  </a:lnTo>
                  <a:lnTo>
                    <a:pt x="102" y="0"/>
                  </a:lnTo>
                  <a:lnTo>
                    <a:pt x="108" y="6"/>
                  </a:lnTo>
                  <a:lnTo>
                    <a:pt x="108" y="18"/>
                  </a:lnTo>
                  <a:lnTo>
                    <a:pt x="114" y="24"/>
                  </a:lnTo>
                  <a:lnTo>
                    <a:pt x="120" y="18"/>
                  </a:lnTo>
                  <a:lnTo>
                    <a:pt x="126" y="24"/>
                  </a:lnTo>
                  <a:lnTo>
                    <a:pt x="126" y="42"/>
                  </a:lnTo>
                  <a:lnTo>
                    <a:pt x="132" y="48"/>
                  </a:lnTo>
                  <a:lnTo>
                    <a:pt x="132" y="60"/>
                  </a:lnTo>
                  <a:lnTo>
                    <a:pt x="138" y="66"/>
                  </a:lnTo>
                  <a:lnTo>
                    <a:pt x="144" y="66"/>
                  </a:lnTo>
                  <a:lnTo>
                    <a:pt x="150" y="72"/>
                  </a:lnTo>
                  <a:lnTo>
                    <a:pt x="156" y="66"/>
                  </a:lnTo>
                  <a:lnTo>
                    <a:pt x="156" y="60"/>
                  </a:lnTo>
                  <a:lnTo>
                    <a:pt x="162" y="54"/>
                  </a:lnTo>
                  <a:lnTo>
                    <a:pt x="168" y="48"/>
                  </a:lnTo>
                  <a:lnTo>
                    <a:pt x="174" y="42"/>
                  </a:lnTo>
                  <a:lnTo>
                    <a:pt x="174" y="36"/>
                  </a:lnTo>
                  <a:lnTo>
                    <a:pt x="180" y="30"/>
                  </a:lnTo>
                  <a:lnTo>
                    <a:pt x="180" y="36"/>
                  </a:lnTo>
                  <a:lnTo>
                    <a:pt x="186" y="42"/>
                  </a:lnTo>
                  <a:lnTo>
                    <a:pt x="186" y="66"/>
                  </a:lnTo>
                  <a:lnTo>
                    <a:pt x="192" y="66"/>
                  </a:lnTo>
                  <a:lnTo>
                    <a:pt x="198" y="72"/>
                  </a:lnTo>
                  <a:lnTo>
                    <a:pt x="198" y="84"/>
                  </a:lnTo>
                  <a:lnTo>
                    <a:pt x="204" y="96"/>
                  </a:lnTo>
                  <a:lnTo>
                    <a:pt x="204" y="108"/>
                  </a:lnTo>
                  <a:lnTo>
                    <a:pt x="210" y="114"/>
                  </a:lnTo>
                  <a:lnTo>
                    <a:pt x="216" y="120"/>
                  </a:lnTo>
                  <a:lnTo>
                    <a:pt x="222" y="126"/>
                  </a:lnTo>
                  <a:lnTo>
                    <a:pt x="222" y="138"/>
                  </a:lnTo>
                  <a:lnTo>
                    <a:pt x="228" y="132"/>
                  </a:lnTo>
                  <a:lnTo>
                    <a:pt x="228" y="126"/>
                  </a:lnTo>
                  <a:lnTo>
                    <a:pt x="234" y="120"/>
                  </a:lnTo>
                  <a:lnTo>
                    <a:pt x="246" y="132"/>
                  </a:lnTo>
                  <a:lnTo>
                    <a:pt x="240" y="132"/>
                  </a:lnTo>
                  <a:lnTo>
                    <a:pt x="246" y="120"/>
                  </a:lnTo>
                  <a:lnTo>
                    <a:pt x="252" y="114"/>
                  </a:lnTo>
                  <a:lnTo>
                    <a:pt x="264" y="126"/>
                  </a:lnTo>
                  <a:lnTo>
                    <a:pt x="258" y="126"/>
                  </a:lnTo>
                  <a:lnTo>
                    <a:pt x="264" y="114"/>
                  </a:lnTo>
                  <a:lnTo>
                    <a:pt x="276" y="102"/>
                  </a:lnTo>
                  <a:lnTo>
                    <a:pt x="270" y="102"/>
                  </a:lnTo>
                  <a:lnTo>
                    <a:pt x="276" y="114"/>
                  </a:lnTo>
                  <a:lnTo>
                    <a:pt x="282" y="108"/>
                  </a:lnTo>
                  <a:lnTo>
                    <a:pt x="288" y="108"/>
                  </a:lnTo>
                  <a:lnTo>
                    <a:pt x="294" y="114"/>
                  </a:lnTo>
                  <a:lnTo>
                    <a:pt x="300" y="120"/>
                  </a:lnTo>
                  <a:lnTo>
                    <a:pt x="300" y="126"/>
                  </a:lnTo>
                  <a:lnTo>
                    <a:pt x="306" y="120"/>
                  </a:lnTo>
                  <a:lnTo>
                    <a:pt x="312" y="126"/>
                  </a:lnTo>
                  <a:lnTo>
                    <a:pt x="312" y="138"/>
                  </a:lnTo>
                  <a:lnTo>
                    <a:pt x="318" y="144"/>
                  </a:lnTo>
                  <a:lnTo>
                    <a:pt x="330" y="156"/>
                  </a:lnTo>
                  <a:lnTo>
                    <a:pt x="330" y="162"/>
                  </a:lnTo>
                  <a:lnTo>
                    <a:pt x="336" y="174"/>
                  </a:lnTo>
                  <a:lnTo>
                    <a:pt x="336" y="186"/>
                  </a:lnTo>
                  <a:lnTo>
                    <a:pt x="342" y="186"/>
                  </a:lnTo>
                  <a:lnTo>
                    <a:pt x="348" y="192"/>
                  </a:lnTo>
                  <a:lnTo>
                    <a:pt x="348" y="204"/>
                  </a:lnTo>
                  <a:lnTo>
                    <a:pt x="354" y="210"/>
                  </a:lnTo>
                  <a:lnTo>
                    <a:pt x="354" y="216"/>
                  </a:lnTo>
                  <a:lnTo>
                    <a:pt x="360" y="210"/>
                  </a:lnTo>
                  <a:lnTo>
                    <a:pt x="360" y="198"/>
                  </a:lnTo>
                  <a:lnTo>
                    <a:pt x="372" y="186"/>
                  </a:lnTo>
                  <a:lnTo>
                    <a:pt x="366" y="186"/>
                  </a:lnTo>
                  <a:lnTo>
                    <a:pt x="372" y="186"/>
                  </a:lnTo>
                  <a:lnTo>
                    <a:pt x="378" y="180"/>
                  </a:lnTo>
                  <a:lnTo>
                    <a:pt x="378" y="162"/>
                  </a:lnTo>
                  <a:lnTo>
                    <a:pt x="390" y="162"/>
                  </a:lnTo>
                  <a:lnTo>
                    <a:pt x="384" y="162"/>
                  </a:lnTo>
                  <a:lnTo>
                    <a:pt x="390" y="156"/>
                  </a:lnTo>
                  <a:lnTo>
                    <a:pt x="396" y="150"/>
                  </a:lnTo>
                  <a:lnTo>
                    <a:pt x="402" y="150"/>
                  </a:lnTo>
                  <a:lnTo>
                    <a:pt x="414" y="168"/>
                  </a:lnTo>
                  <a:lnTo>
                    <a:pt x="408" y="168"/>
                  </a:lnTo>
                  <a:lnTo>
                    <a:pt x="414" y="156"/>
                  </a:lnTo>
                  <a:lnTo>
                    <a:pt x="420" y="150"/>
                  </a:lnTo>
                  <a:lnTo>
                    <a:pt x="420" y="144"/>
                  </a:lnTo>
                  <a:lnTo>
                    <a:pt x="420" y="150"/>
                  </a:lnTo>
                  <a:lnTo>
                    <a:pt x="426" y="150"/>
                  </a:lnTo>
                  <a:lnTo>
                    <a:pt x="432" y="144"/>
                  </a:lnTo>
                  <a:lnTo>
                    <a:pt x="438" y="138"/>
                  </a:lnTo>
                  <a:lnTo>
                    <a:pt x="444" y="138"/>
                  </a:lnTo>
                  <a:lnTo>
                    <a:pt x="450" y="144"/>
                  </a:lnTo>
                  <a:lnTo>
                    <a:pt x="450" y="138"/>
                  </a:lnTo>
                  <a:lnTo>
                    <a:pt x="456" y="132"/>
                  </a:lnTo>
                  <a:lnTo>
                    <a:pt x="456" y="126"/>
                  </a:lnTo>
                  <a:lnTo>
                    <a:pt x="456" y="132"/>
                  </a:lnTo>
                  <a:lnTo>
                    <a:pt x="468" y="144"/>
                  </a:lnTo>
                  <a:lnTo>
                    <a:pt x="462" y="144"/>
                  </a:lnTo>
                  <a:lnTo>
                    <a:pt x="468" y="138"/>
                  </a:lnTo>
                  <a:lnTo>
                    <a:pt x="480" y="138"/>
                  </a:lnTo>
                  <a:lnTo>
                    <a:pt x="480" y="150"/>
                  </a:lnTo>
                  <a:lnTo>
                    <a:pt x="492" y="150"/>
                  </a:lnTo>
                  <a:lnTo>
                    <a:pt x="492" y="138"/>
                  </a:lnTo>
                  <a:lnTo>
                    <a:pt x="498" y="144"/>
                  </a:lnTo>
                  <a:lnTo>
                    <a:pt x="498" y="156"/>
                  </a:lnTo>
                  <a:lnTo>
                    <a:pt x="504" y="156"/>
                  </a:lnTo>
                  <a:lnTo>
                    <a:pt x="510" y="150"/>
                  </a:lnTo>
                  <a:lnTo>
                    <a:pt x="516" y="156"/>
                  </a:lnTo>
                  <a:lnTo>
                    <a:pt x="522" y="162"/>
                  </a:lnTo>
                  <a:lnTo>
                    <a:pt x="522" y="168"/>
                  </a:lnTo>
                  <a:lnTo>
                    <a:pt x="528" y="16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30" name="Freeform 702"/>
            <p:cNvSpPr>
              <a:spLocks/>
            </p:cNvSpPr>
            <p:nvPr/>
          </p:nvSpPr>
          <p:spPr bwMode="auto">
            <a:xfrm>
              <a:off x="12026900" y="3354388"/>
              <a:ext cx="180975" cy="171450"/>
            </a:xfrm>
            <a:custGeom>
              <a:avLst/>
              <a:gdLst>
                <a:gd name="T0" fmla="*/ 0 w 114"/>
                <a:gd name="T1" fmla="*/ 0 h 108"/>
                <a:gd name="T2" fmla="*/ 6 w 114"/>
                <a:gd name="T3" fmla="*/ 6 h 108"/>
                <a:gd name="T4" fmla="*/ 6 w 114"/>
                <a:gd name="T5" fmla="*/ 30 h 108"/>
                <a:gd name="T6" fmla="*/ 12 w 114"/>
                <a:gd name="T7" fmla="*/ 42 h 108"/>
                <a:gd name="T8" fmla="*/ 12 w 114"/>
                <a:gd name="T9" fmla="*/ 48 h 108"/>
                <a:gd name="T10" fmla="*/ 24 w 114"/>
                <a:gd name="T11" fmla="*/ 60 h 108"/>
                <a:gd name="T12" fmla="*/ 24 w 114"/>
                <a:gd name="T13" fmla="*/ 72 h 108"/>
                <a:gd name="T14" fmla="*/ 30 w 114"/>
                <a:gd name="T15" fmla="*/ 78 h 108"/>
                <a:gd name="T16" fmla="*/ 30 w 114"/>
                <a:gd name="T17" fmla="*/ 90 h 108"/>
                <a:gd name="T18" fmla="*/ 36 w 114"/>
                <a:gd name="T19" fmla="*/ 84 h 108"/>
                <a:gd name="T20" fmla="*/ 42 w 114"/>
                <a:gd name="T21" fmla="*/ 90 h 108"/>
                <a:gd name="T22" fmla="*/ 42 w 114"/>
                <a:gd name="T23" fmla="*/ 96 h 108"/>
                <a:gd name="T24" fmla="*/ 48 w 114"/>
                <a:gd name="T25" fmla="*/ 108 h 108"/>
                <a:gd name="T26" fmla="*/ 54 w 114"/>
                <a:gd name="T27" fmla="*/ 108 h 108"/>
                <a:gd name="T28" fmla="*/ 60 w 114"/>
                <a:gd name="T29" fmla="*/ 102 h 108"/>
                <a:gd name="T30" fmla="*/ 66 w 114"/>
                <a:gd name="T31" fmla="*/ 108 h 108"/>
                <a:gd name="T32" fmla="*/ 72 w 114"/>
                <a:gd name="T33" fmla="*/ 102 h 108"/>
                <a:gd name="T34" fmla="*/ 72 w 114"/>
                <a:gd name="T35" fmla="*/ 90 h 108"/>
                <a:gd name="T36" fmla="*/ 78 w 114"/>
                <a:gd name="T37" fmla="*/ 72 h 108"/>
                <a:gd name="T38" fmla="*/ 78 w 114"/>
                <a:gd name="T39" fmla="*/ 60 h 108"/>
                <a:gd name="T40" fmla="*/ 84 w 114"/>
                <a:gd name="T41" fmla="*/ 60 h 108"/>
                <a:gd name="T42" fmla="*/ 90 w 114"/>
                <a:gd name="T43" fmla="*/ 54 h 108"/>
                <a:gd name="T44" fmla="*/ 90 w 114"/>
                <a:gd name="T45" fmla="*/ 48 h 108"/>
                <a:gd name="T46" fmla="*/ 102 w 114"/>
                <a:gd name="T47" fmla="*/ 36 h 108"/>
                <a:gd name="T48" fmla="*/ 96 w 114"/>
                <a:gd name="T49" fmla="*/ 36 h 108"/>
                <a:gd name="T50" fmla="*/ 102 w 114"/>
                <a:gd name="T51" fmla="*/ 48 h 108"/>
                <a:gd name="T52" fmla="*/ 108 w 114"/>
                <a:gd name="T53" fmla="*/ 54 h 108"/>
                <a:gd name="T54" fmla="*/ 114 w 114"/>
                <a:gd name="T55" fmla="*/ 4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4" h="108">
                  <a:moveTo>
                    <a:pt x="0" y="0"/>
                  </a:moveTo>
                  <a:lnTo>
                    <a:pt x="6" y="6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12" y="48"/>
                  </a:lnTo>
                  <a:lnTo>
                    <a:pt x="24" y="60"/>
                  </a:lnTo>
                  <a:lnTo>
                    <a:pt x="24" y="72"/>
                  </a:lnTo>
                  <a:lnTo>
                    <a:pt x="30" y="78"/>
                  </a:lnTo>
                  <a:lnTo>
                    <a:pt x="30" y="90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2" y="96"/>
                  </a:lnTo>
                  <a:lnTo>
                    <a:pt x="48" y="108"/>
                  </a:lnTo>
                  <a:lnTo>
                    <a:pt x="54" y="108"/>
                  </a:lnTo>
                  <a:lnTo>
                    <a:pt x="60" y="102"/>
                  </a:lnTo>
                  <a:lnTo>
                    <a:pt x="66" y="108"/>
                  </a:lnTo>
                  <a:lnTo>
                    <a:pt x="72" y="102"/>
                  </a:lnTo>
                  <a:lnTo>
                    <a:pt x="72" y="90"/>
                  </a:lnTo>
                  <a:lnTo>
                    <a:pt x="78" y="72"/>
                  </a:lnTo>
                  <a:lnTo>
                    <a:pt x="78" y="60"/>
                  </a:lnTo>
                  <a:lnTo>
                    <a:pt x="84" y="60"/>
                  </a:lnTo>
                  <a:lnTo>
                    <a:pt x="90" y="54"/>
                  </a:lnTo>
                  <a:lnTo>
                    <a:pt x="90" y="48"/>
                  </a:lnTo>
                  <a:lnTo>
                    <a:pt x="102" y="36"/>
                  </a:lnTo>
                  <a:lnTo>
                    <a:pt x="96" y="36"/>
                  </a:lnTo>
                  <a:lnTo>
                    <a:pt x="102" y="48"/>
                  </a:lnTo>
                  <a:lnTo>
                    <a:pt x="108" y="54"/>
                  </a:lnTo>
                  <a:lnTo>
                    <a:pt x="114" y="4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</p:grpSp>
      <p:grpSp>
        <p:nvGrpSpPr>
          <p:cNvPr id="4173" name="그룹 4172"/>
          <p:cNvGrpSpPr/>
          <p:nvPr/>
        </p:nvGrpSpPr>
        <p:grpSpPr>
          <a:xfrm>
            <a:off x="7632000" y="2160000"/>
            <a:ext cx="2808000" cy="1296000"/>
            <a:chOff x="-434975" y="1574800"/>
            <a:chExt cx="5638800" cy="3686175"/>
          </a:xfrm>
        </p:grpSpPr>
        <p:sp>
          <p:nvSpPr>
            <p:cNvPr id="141" name="Freeform 75"/>
            <p:cNvSpPr>
              <a:spLocks/>
            </p:cNvSpPr>
            <p:nvPr/>
          </p:nvSpPr>
          <p:spPr bwMode="auto">
            <a:xfrm>
              <a:off x="-434975" y="4498975"/>
              <a:ext cx="581025" cy="495300"/>
            </a:xfrm>
            <a:custGeom>
              <a:avLst/>
              <a:gdLst>
                <a:gd name="T0" fmla="*/ 6 w 366"/>
                <a:gd name="T1" fmla="*/ 60 h 312"/>
                <a:gd name="T2" fmla="*/ 12 w 366"/>
                <a:gd name="T3" fmla="*/ 162 h 312"/>
                <a:gd name="T4" fmla="*/ 24 w 366"/>
                <a:gd name="T5" fmla="*/ 126 h 312"/>
                <a:gd name="T6" fmla="*/ 30 w 366"/>
                <a:gd name="T7" fmla="*/ 216 h 312"/>
                <a:gd name="T8" fmla="*/ 36 w 366"/>
                <a:gd name="T9" fmla="*/ 132 h 312"/>
                <a:gd name="T10" fmla="*/ 48 w 366"/>
                <a:gd name="T11" fmla="*/ 96 h 312"/>
                <a:gd name="T12" fmla="*/ 54 w 366"/>
                <a:gd name="T13" fmla="*/ 42 h 312"/>
                <a:gd name="T14" fmla="*/ 66 w 366"/>
                <a:gd name="T15" fmla="*/ 102 h 312"/>
                <a:gd name="T16" fmla="*/ 72 w 366"/>
                <a:gd name="T17" fmla="*/ 90 h 312"/>
                <a:gd name="T18" fmla="*/ 78 w 366"/>
                <a:gd name="T19" fmla="*/ 108 h 312"/>
                <a:gd name="T20" fmla="*/ 90 w 366"/>
                <a:gd name="T21" fmla="*/ 312 h 312"/>
                <a:gd name="T22" fmla="*/ 96 w 366"/>
                <a:gd name="T23" fmla="*/ 228 h 312"/>
                <a:gd name="T24" fmla="*/ 108 w 366"/>
                <a:gd name="T25" fmla="*/ 234 h 312"/>
                <a:gd name="T26" fmla="*/ 114 w 366"/>
                <a:gd name="T27" fmla="*/ 132 h 312"/>
                <a:gd name="T28" fmla="*/ 126 w 366"/>
                <a:gd name="T29" fmla="*/ 150 h 312"/>
                <a:gd name="T30" fmla="*/ 132 w 366"/>
                <a:gd name="T31" fmla="*/ 48 h 312"/>
                <a:gd name="T32" fmla="*/ 144 w 366"/>
                <a:gd name="T33" fmla="*/ 138 h 312"/>
                <a:gd name="T34" fmla="*/ 150 w 366"/>
                <a:gd name="T35" fmla="*/ 114 h 312"/>
                <a:gd name="T36" fmla="*/ 162 w 366"/>
                <a:gd name="T37" fmla="*/ 228 h 312"/>
                <a:gd name="T38" fmla="*/ 168 w 366"/>
                <a:gd name="T39" fmla="*/ 96 h 312"/>
                <a:gd name="T40" fmla="*/ 180 w 366"/>
                <a:gd name="T41" fmla="*/ 174 h 312"/>
                <a:gd name="T42" fmla="*/ 186 w 366"/>
                <a:gd name="T43" fmla="*/ 72 h 312"/>
                <a:gd name="T44" fmla="*/ 198 w 366"/>
                <a:gd name="T45" fmla="*/ 66 h 312"/>
                <a:gd name="T46" fmla="*/ 210 w 366"/>
                <a:gd name="T47" fmla="*/ 12 h 312"/>
                <a:gd name="T48" fmla="*/ 216 w 366"/>
                <a:gd name="T49" fmla="*/ 114 h 312"/>
                <a:gd name="T50" fmla="*/ 222 w 366"/>
                <a:gd name="T51" fmla="*/ 84 h 312"/>
                <a:gd name="T52" fmla="*/ 234 w 366"/>
                <a:gd name="T53" fmla="*/ 174 h 312"/>
                <a:gd name="T54" fmla="*/ 240 w 366"/>
                <a:gd name="T55" fmla="*/ 174 h 312"/>
                <a:gd name="T56" fmla="*/ 252 w 366"/>
                <a:gd name="T57" fmla="*/ 192 h 312"/>
                <a:gd name="T58" fmla="*/ 258 w 366"/>
                <a:gd name="T59" fmla="*/ 168 h 312"/>
                <a:gd name="T60" fmla="*/ 270 w 366"/>
                <a:gd name="T61" fmla="*/ 234 h 312"/>
                <a:gd name="T62" fmla="*/ 276 w 366"/>
                <a:gd name="T63" fmla="*/ 150 h 312"/>
                <a:gd name="T64" fmla="*/ 288 w 366"/>
                <a:gd name="T65" fmla="*/ 222 h 312"/>
                <a:gd name="T66" fmla="*/ 294 w 366"/>
                <a:gd name="T67" fmla="*/ 192 h 312"/>
                <a:gd name="T68" fmla="*/ 306 w 366"/>
                <a:gd name="T69" fmla="*/ 156 h 312"/>
                <a:gd name="T70" fmla="*/ 312 w 366"/>
                <a:gd name="T71" fmla="*/ 132 h 312"/>
                <a:gd name="T72" fmla="*/ 318 w 366"/>
                <a:gd name="T73" fmla="*/ 108 h 312"/>
                <a:gd name="T74" fmla="*/ 330 w 366"/>
                <a:gd name="T75" fmla="*/ 174 h 312"/>
                <a:gd name="T76" fmla="*/ 336 w 366"/>
                <a:gd name="T77" fmla="*/ 72 h 312"/>
                <a:gd name="T78" fmla="*/ 342 w 366"/>
                <a:gd name="T79" fmla="*/ 108 h 312"/>
                <a:gd name="T80" fmla="*/ 354 w 366"/>
                <a:gd name="T81" fmla="*/ 48 h 312"/>
                <a:gd name="T82" fmla="*/ 360 w 366"/>
                <a:gd name="T83" fmla="*/ 12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6" h="312">
                  <a:moveTo>
                    <a:pt x="0" y="120"/>
                  </a:moveTo>
                  <a:lnTo>
                    <a:pt x="0" y="78"/>
                  </a:lnTo>
                  <a:lnTo>
                    <a:pt x="6" y="60"/>
                  </a:lnTo>
                  <a:lnTo>
                    <a:pt x="6" y="102"/>
                  </a:lnTo>
                  <a:lnTo>
                    <a:pt x="12" y="138"/>
                  </a:lnTo>
                  <a:lnTo>
                    <a:pt x="12" y="162"/>
                  </a:lnTo>
                  <a:lnTo>
                    <a:pt x="18" y="156"/>
                  </a:lnTo>
                  <a:lnTo>
                    <a:pt x="18" y="138"/>
                  </a:lnTo>
                  <a:lnTo>
                    <a:pt x="24" y="126"/>
                  </a:lnTo>
                  <a:lnTo>
                    <a:pt x="24" y="180"/>
                  </a:lnTo>
                  <a:lnTo>
                    <a:pt x="30" y="210"/>
                  </a:lnTo>
                  <a:lnTo>
                    <a:pt x="30" y="216"/>
                  </a:lnTo>
                  <a:lnTo>
                    <a:pt x="30" y="198"/>
                  </a:lnTo>
                  <a:lnTo>
                    <a:pt x="36" y="162"/>
                  </a:lnTo>
                  <a:lnTo>
                    <a:pt x="36" y="132"/>
                  </a:lnTo>
                  <a:lnTo>
                    <a:pt x="42" y="114"/>
                  </a:lnTo>
                  <a:lnTo>
                    <a:pt x="42" y="102"/>
                  </a:lnTo>
                  <a:lnTo>
                    <a:pt x="48" y="96"/>
                  </a:lnTo>
                  <a:lnTo>
                    <a:pt x="48" y="84"/>
                  </a:lnTo>
                  <a:lnTo>
                    <a:pt x="54" y="66"/>
                  </a:lnTo>
                  <a:lnTo>
                    <a:pt x="54" y="42"/>
                  </a:lnTo>
                  <a:lnTo>
                    <a:pt x="60" y="30"/>
                  </a:lnTo>
                  <a:lnTo>
                    <a:pt x="60" y="72"/>
                  </a:lnTo>
                  <a:lnTo>
                    <a:pt x="66" y="102"/>
                  </a:lnTo>
                  <a:lnTo>
                    <a:pt x="66" y="120"/>
                  </a:lnTo>
                  <a:lnTo>
                    <a:pt x="66" y="114"/>
                  </a:lnTo>
                  <a:lnTo>
                    <a:pt x="72" y="90"/>
                  </a:lnTo>
                  <a:lnTo>
                    <a:pt x="72" y="60"/>
                  </a:lnTo>
                  <a:lnTo>
                    <a:pt x="78" y="48"/>
                  </a:lnTo>
                  <a:lnTo>
                    <a:pt x="78" y="108"/>
                  </a:lnTo>
                  <a:lnTo>
                    <a:pt x="84" y="174"/>
                  </a:lnTo>
                  <a:lnTo>
                    <a:pt x="84" y="294"/>
                  </a:lnTo>
                  <a:lnTo>
                    <a:pt x="90" y="312"/>
                  </a:lnTo>
                  <a:lnTo>
                    <a:pt x="90" y="276"/>
                  </a:lnTo>
                  <a:lnTo>
                    <a:pt x="96" y="240"/>
                  </a:lnTo>
                  <a:lnTo>
                    <a:pt x="96" y="228"/>
                  </a:lnTo>
                  <a:lnTo>
                    <a:pt x="102" y="234"/>
                  </a:lnTo>
                  <a:lnTo>
                    <a:pt x="102" y="252"/>
                  </a:lnTo>
                  <a:lnTo>
                    <a:pt x="108" y="234"/>
                  </a:lnTo>
                  <a:lnTo>
                    <a:pt x="108" y="162"/>
                  </a:lnTo>
                  <a:lnTo>
                    <a:pt x="114" y="138"/>
                  </a:lnTo>
                  <a:lnTo>
                    <a:pt x="114" y="132"/>
                  </a:lnTo>
                  <a:lnTo>
                    <a:pt x="120" y="138"/>
                  </a:lnTo>
                  <a:lnTo>
                    <a:pt x="120" y="156"/>
                  </a:lnTo>
                  <a:lnTo>
                    <a:pt x="126" y="150"/>
                  </a:lnTo>
                  <a:lnTo>
                    <a:pt x="126" y="102"/>
                  </a:lnTo>
                  <a:lnTo>
                    <a:pt x="132" y="66"/>
                  </a:lnTo>
                  <a:lnTo>
                    <a:pt x="132" y="48"/>
                  </a:lnTo>
                  <a:lnTo>
                    <a:pt x="138" y="66"/>
                  </a:lnTo>
                  <a:lnTo>
                    <a:pt x="138" y="126"/>
                  </a:lnTo>
                  <a:lnTo>
                    <a:pt x="144" y="138"/>
                  </a:lnTo>
                  <a:lnTo>
                    <a:pt x="144" y="108"/>
                  </a:lnTo>
                  <a:lnTo>
                    <a:pt x="150" y="102"/>
                  </a:lnTo>
                  <a:lnTo>
                    <a:pt x="150" y="114"/>
                  </a:lnTo>
                  <a:lnTo>
                    <a:pt x="156" y="150"/>
                  </a:lnTo>
                  <a:lnTo>
                    <a:pt x="156" y="216"/>
                  </a:lnTo>
                  <a:lnTo>
                    <a:pt x="162" y="228"/>
                  </a:lnTo>
                  <a:lnTo>
                    <a:pt x="162" y="180"/>
                  </a:lnTo>
                  <a:lnTo>
                    <a:pt x="168" y="132"/>
                  </a:lnTo>
                  <a:lnTo>
                    <a:pt x="168" y="96"/>
                  </a:lnTo>
                  <a:lnTo>
                    <a:pt x="174" y="90"/>
                  </a:lnTo>
                  <a:lnTo>
                    <a:pt x="174" y="144"/>
                  </a:lnTo>
                  <a:lnTo>
                    <a:pt x="180" y="174"/>
                  </a:lnTo>
                  <a:lnTo>
                    <a:pt x="180" y="150"/>
                  </a:lnTo>
                  <a:lnTo>
                    <a:pt x="186" y="114"/>
                  </a:lnTo>
                  <a:lnTo>
                    <a:pt x="186" y="72"/>
                  </a:lnTo>
                  <a:lnTo>
                    <a:pt x="192" y="78"/>
                  </a:lnTo>
                  <a:lnTo>
                    <a:pt x="198" y="90"/>
                  </a:lnTo>
                  <a:lnTo>
                    <a:pt x="198" y="66"/>
                  </a:lnTo>
                  <a:lnTo>
                    <a:pt x="204" y="42"/>
                  </a:lnTo>
                  <a:lnTo>
                    <a:pt x="204" y="0"/>
                  </a:lnTo>
                  <a:lnTo>
                    <a:pt x="210" y="12"/>
                  </a:lnTo>
                  <a:lnTo>
                    <a:pt x="210" y="54"/>
                  </a:lnTo>
                  <a:lnTo>
                    <a:pt x="216" y="90"/>
                  </a:lnTo>
                  <a:lnTo>
                    <a:pt x="216" y="114"/>
                  </a:lnTo>
                  <a:lnTo>
                    <a:pt x="222" y="96"/>
                  </a:lnTo>
                  <a:lnTo>
                    <a:pt x="222" y="78"/>
                  </a:lnTo>
                  <a:lnTo>
                    <a:pt x="222" y="84"/>
                  </a:lnTo>
                  <a:lnTo>
                    <a:pt x="228" y="102"/>
                  </a:lnTo>
                  <a:lnTo>
                    <a:pt x="228" y="132"/>
                  </a:lnTo>
                  <a:lnTo>
                    <a:pt x="234" y="174"/>
                  </a:lnTo>
                  <a:lnTo>
                    <a:pt x="234" y="222"/>
                  </a:lnTo>
                  <a:lnTo>
                    <a:pt x="240" y="216"/>
                  </a:lnTo>
                  <a:lnTo>
                    <a:pt x="240" y="174"/>
                  </a:lnTo>
                  <a:lnTo>
                    <a:pt x="246" y="162"/>
                  </a:lnTo>
                  <a:lnTo>
                    <a:pt x="246" y="174"/>
                  </a:lnTo>
                  <a:lnTo>
                    <a:pt x="252" y="192"/>
                  </a:lnTo>
                  <a:lnTo>
                    <a:pt x="252" y="222"/>
                  </a:lnTo>
                  <a:lnTo>
                    <a:pt x="258" y="204"/>
                  </a:lnTo>
                  <a:lnTo>
                    <a:pt x="258" y="168"/>
                  </a:lnTo>
                  <a:lnTo>
                    <a:pt x="264" y="174"/>
                  </a:lnTo>
                  <a:lnTo>
                    <a:pt x="264" y="216"/>
                  </a:lnTo>
                  <a:lnTo>
                    <a:pt x="270" y="234"/>
                  </a:lnTo>
                  <a:lnTo>
                    <a:pt x="270" y="240"/>
                  </a:lnTo>
                  <a:lnTo>
                    <a:pt x="276" y="216"/>
                  </a:lnTo>
                  <a:lnTo>
                    <a:pt x="276" y="150"/>
                  </a:lnTo>
                  <a:lnTo>
                    <a:pt x="282" y="126"/>
                  </a:lnTo>
                  <a:lnTo>
                    <a:pt x="282" y="174"/>
                  </a:lnTo>
                  <a:lnTo>
                    <a:pt x="288" y="222"/>
                  </a:lnTo>
                  <a:lnTo>
                    <a:pt x="288" y="252"/>
                  </a:lnTo>
                  <a:lnTo>
                    <a:pt x="294" y="258"/>
                  </a:lnTo>
                  <a:lnTo>
                    <a:pt x="294" y="192"/>
                  </a:lnTo>
                  <a:lnTo>
                    <a:pt x="300" y="156"/>
                  </a:lnTo>
                  <a:lnTo>
                    <a:pt x="300" y="144"/>
                  </a:lnTo>
                  <a:lnTo>
                    <a:pt x="306" y="156"/>
                  </a:lnTo>
                  <a:lnTo>
                    <a:pt x="306" y="168"/>
                  </a:lnTo>
                  <a:lnTo>
                    <a:pt x="312" y="168"/>
                  </a:lnTo>
                  <a:lnTo>
                    <a:pt x="312" y="132"/>
                  </a:lnTo>
                  <a:lnTo>
                    <a:pt x="318" y="108"/>
                  </a:lnTo>
                  <a:lnTo>
                    <a:pt x="318" y="96"/>
                  </a:lnTo>
                  <a:lnTo>
                    <a:pt x="318" y="108"/>
                  </a:lnTo>
                  <a:lnTo>
                    <a:pt x="324" y="144"/>
                  </a:lnTo>
                  <a:lnTo>
                    <a:pt x="324" y="168"/>
                  </a:lnTo>
                  <a:lnTo>
                    <a:pt x="330" y="174"/>
                  </a:lnTo>
                  <a:lnTo>
                    <a:pt x="330" y="120"/>
                  </a:lnTo>
                  <a:lnTo>
                    <a:pt x="336" y="84"/>
                  </a:lnTo>
                  <a:lnTo>
                    <a:pt x="336" y="72"/>
                  </a:lnTo>
                  <a:lnTo>
                    <a:pt x="336" y="78"/>
                  </a:lnTo>
                  <a:lnTo>
                    <a:pt x="342" y="90"/>
                  </a:lnTo>
                  <a:lnTo>
                    <a:pt x="342" y="108"/>
                  </a:lnTo>
                  <a:lnTo>
                    <a:pt x="348" y="120"/>
                  </a:lnTo>
                  <a:lnTo>
                    <a:pt x="348" y="84"/>
                  </a:lnTo>
                  <a:lnTo>
                    <a:pt x="354" y="48"/>
                  </a:lnTo>
                  <a:lnTo>
                    <a:pt x="354" y="18"/>
                  </a:lnTo>
                  <a:lnTo>
                    <a:pt x="360" y="48"/>
                  </a:lnTo>
                  <a:lnTo>
                    <a:pt x="360" y="120"/>
                  </a:lnTo>
                  <a:lnTo>
                    <a:pt x="366" y="132"/>
                  </a:lnTo>
                  <a:lnTo>
                    <a:pt x="366" y="114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142" name="Freeform 76"/>
            <p:cNvSpPr>
              <a:spLocks/>
            </p:cNvSpPr>
            <p:nvPr/>
          </p:nvSpPr>
          <p:spPr bwMode="auto">
            <a:xfrm>
              <a:off x="146050" y="4384675"/>
              <a:ext cx="600075" cy="866775"/>
            </a:xfrm>
            <a:custGeom>
              <a:avLst/>
              <a:gdLst>
                <a:gd name="T0" fmla="*/ 6 w 378"/>
                <a:gd name="T1" fmla="*/ 138 h 546"/>
                <a:gd name="T2" fmla="*/ 12 w 378"/>
                <a:gd name="T3" fmla="*/ 258 h 546"/>
                <a:gd name="T4" fmla="*/ 24 w 378"/>
                <a:gd name="T5" fmla="*/ 192 h 546"/>
                <a:gd name="T6" fmla="*/ 36 w 378"/>
                <a:gd name="T7" fmla="*/ 210 h 546"/>
                <a:gd name="T8" fmla="*/ 42 w 378"/>
                <a:gd name="T9" fmla="*/ 90 h 546"/>
                <a:gd name="T10" fmla="*/ 54 w 378"/>
                <a:gd name="T11" fmla="*/ 120 h 546"/>
                <a:gd name="T12" fmla="*/ 60 w 378"/>
                <a:gd name="T13" fmla="*/ 48 h 546"/>
                <a:gd name="T14" fmla="*/ 72 w 378"/>
                <a:gd name="T15" fmla="*/ 174 h 546"/>
                <a:gd name="T16" fmla="*/ 78 w 378"/>
                <a:gd name="T17" fmla="*/ 228 h 546"/>
                <a:gd name="T18" fmla="*/ 90 w 378"/>
                <a:gd name="T19" fmla="*/ 318 h 546"/>
                <a:gd name="T20" fmla="*/ 96 w 378"/>
                <a:gd name="T21" fmla="*/ 300 h 546"/>
                <a:gd name="T22" fmla="*/ 108 w 378"/>
                <a:gd name="T23" fmla="*/ 372 h 546"/>
                <a:gd name="T24" fmla="*/ 114 w 378"/>
                <a:gd name="T25" fmla="*/ 300 h 546"/>
                <a:gd name="T26" fmla="*/ 126 w 378"/>
                <a:gd name="T27" fmla="*/ 198 h 546"/>
                <a:gd name="T28" fmla="*/ 132 w 378"/>
                <a:gd name="T29" fmla="*/ 180 h 546"/>
                <a:gd name="T30" fmla="*/ 144 w 378"/>
                <a:gd name="T31" fmla="*/ 138 h 546"/>
                <a:gd name="T32" fmla="*/ 150 w 378"/>
                <a:gd name="T33" fmla="*/ 168 h 546"/>
                <a:gd name="T34" fmla="*/ 162 w 378"/>
                <a:gd name="T35" fmla="*/ 222 h 546"/>
                <a:gd name="T36" fmla="*/ 168 w 378"/>
                <a:gd name="T37" fmla="*/ 324 h 546"/>
                <a:gd name="T38" fmla="*/ 180 w 378"/>
                <a:gd name="T39" fmla="*/ 258 h 546"/>
                <a:gd name="T40" fmla="*/ 186 w 378"/>
                <a:gd name="T41" fmla="*/ 300 h 546"/>
                <a:gd name="T42" fmla="*/ 198 w 378"/>
                <a:gd name="T43" fmla="*/ 276 h 546"/>
                <a:gd name="T44" fmla="*/ 204 w 378"/>
                <a:gd name="T45" fmla="*/ 258 h 546"/>
                <a:gd name="T46" fmla="*/ 216 w 378"/>
                <a:gd name="T47" fmla="*/ 150 h 546"/>
                <a:gd name="T48" fmla="*/ 222 w 378"/>
                <a:gd name="T49" fmla="*/ 150 h 546"/>
                <a:gd name="T50" fmla="*/ 234 w 378"/>
                <a:gd name="T51" fmla="*/ 84 h 546"/>
                <a:gd name="T52" fmla="*/ 240 w 378"/>
                <a:gd name="T53" fmla="*/ 198 h 546"/>
                <a:gd name="T54" fmla="*/ 252 w 378"/>
                <a:gd name="T55" fmla="*/ 156 h 546"/>
                <a:gd name="T56" fmla="*/ 258 w 378"/>
                <a:gd name="T57" fmla="*/ 312 h 546"/>
                <a:gd name="T58" fmla="*/ 270 w 378"/>
                <a:gd name="T59" fmla="*/ 174 h 546"/>
                <a:gd name="T60" fmla="*/ 276 w 378"/>
                <a:gd name="T61" fmla="*/ 180 h 546"/>
                <a:gd name="T62" fmla="*/ 288 w 378"/>
                <a:gd name="T63" fmla="*/ 66 h 546"/>
                <a:gd name="T64" fmla="*/ 300 w 378"/>
                <a:gd name="T65" fmla="*/ 138 h 546"/>
                <a:gd name="T66" fmla="*/ 306 w 378"/>
                <a:gd name="T67" fmla="*/ 108 h 546"/>
                <a:gd name="T68" fmla="*/ 318 w 378"/>
                <a:gd name="T69" fmla="*/ 216 h 546"/>
                <a:gd name="T70" fmla="*/ 324 w 378"/>
                <a:gd name="T71" fmla="*/ 276 h 546"/>
                <a:gd name="T72" fmla="*/ 336 w 378"/>
                <a:gd name="T73" fmla="*/ 534 h 546"/>
                <a:gd name="T74" fmla="*/ 342 w 378"/>
                <a:gd name="T75" fmla="*/ 498 h 546"/>
                <a:gd name="T76" fmla="*/ 348 w 378"/>
                <a:gd name="T77" fmla="*/ 360 h 546"/>
                <a:gd name="T78" fmla="*/ 360 w 378"/>
                <a:gd name="T79" fmla="*/ 120 h 546"/>
                <a:gd name="T80" fmla="*/ 366 w 378"/>
                <a:gd name="T81" fmla="*/ 90 h 546"/>
                <a:gd name="T82" fmla="*/ 378 w 378"/>
                <a:gd name="T83" fmla="*/ 18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78" h="546">
                  <a:moveTo>
                    <a:pt x="0" y="186"/>
                  </a:moveTo>
                  <a:lnTo>
                    <a:pt x="6" y="162"/>
                  </a:lnTo>
                  <a:lnTo>
                    <a:pt x="6" y="138"/>
                  </a:lnTo>
                  <a:lnTo>
                    <a:pt x="6" y="144"/>
                  </a:lnTo>
                  <a:lnTo>
                    <a:pt x="12" y="168"/>
                  </a:lnTo>
                  <a:lnTo>
                    <a:pt x="12" y="258"/>
                  </a:lnTo>
                  <a:lnTo>
                    <a:pt x="18" y="282"/>
                  </a:lnTo>
                  <a:lnTo>
                    <a:pt x="24" y="264"/>
                  </a:lnTo>
                  <a:lnTo>
                    <a:pt x="24" y="192"/>
                  </a:lnTo>
                  <a:lnTo>
                    <a:pt x="30" y="174"/>
                  </a:lnTo>
                  <a:lnTo>
                    <a:pt x="30" y="204"/>
                  </a:lnTo>
                  <a:lnTo>
                    <a:pt x="36" y="210"/>
                  </a:lnTo>
                  <a:lnTo>
                    <a:pt x="36" y="198"/>
                  </a:lnTo>
                  <a:lnTo>
                    <a:pt x="42" y="162"/>
                  </a:lnTo>
                  <a:lnTo>
                    <a:pt x="42" y="90"/>
                  </a:lnTo>
                  <a:lnTo>
                    <a:pt x="48" y="84"/>
                  </a:lnTo>
                  <a:lnTo>
                    <a:pt x="48" y="102"/>
                  </a:lnTo>
                  <a:lnTo>
                    <a:pt x="54" y="120"/>
                  </a:lnTo>
                  <a:lnTo>
                    <a:pt x="54" y="114"/>
                  </a:lnTo>
                  <a:lnTo>
                    <a:pt x="60" y="96"/>
                  </a:lnTo>
                  <a:lnTo>
                    <a:pt x="60" y="48"/>
                  </a:lnTo>
                  <a:lnTo>
                    <a:pt x="66" y="36"/>
                  </a:lnTo>
                  <a:lnTo>
                    <a:pt x="66" y="114"/>
                  </a:lnTo>
                  <a:lnTo>
                    <a:pt x="72" y="174"/>
                  </a:lnTo>
                  <a:lnTo>
                    <a:pt x="72" y="216"/>
                  </a:lnTo>
                  <a:lnTo>
                    <a:pt x="78" y="240"/>
                  </a:lnTo>
                  <a:lnTo>
                    <a:pt x="78" y="228"/>
                  </a:lnTo>
                  <a:lnTo>
                    <a:pt x="84" y="234"/>
                  </a:lnTo>
                  <a:lnTo>
                    <a:pt x="84" y="282"/>
                  </a:lnTo>
                  <a:lnTo>
                    <a:pt x="90" y="318"/>
                  </a:lnTo>
                  <a:lnTo>
                    <a:pt x="90" y="336"/>
                  </a:lnTo>
                  <a:lnTo>
                    <a:pt x="96" y="324"/>
                  </a:lnTo>
                  <a:lnTo>
                    <a:pt x="96" y="300"/>
                  </a:lnTo>
                  <a:lnTo>
                    <a:pt x="102" y="288"/>
                  </a:lnTo>
                  <a:lnTo>
                    <a:pt x="102" y="324"/>
                  </a:lnTo>
                  <a:lnTo>
                    <a:pt x="108" y="372"/>
                  </a:lnTo>
                  <a:lnTo>
                    <a:pt x="108" y="396"/>
                  </a:lnTo>
                  <a:lnTo>
                    <a:pt x="114" y="360"/>
                  </a:lnTo>
                  <a:lnTo>
                    <a:pt x="114" y="300"/>
                  </a:lnTo>
                  <a:lnTo>
                    <a:pt x="120" y="240"/>
                  </a:lnTo>
                  <a:lnTo>
                    <a:pt x="120" y="192"/>
                  </a:lnTo>
                  <a:lnTo>
                    <a:pt x="126" y="198"/>
                  </a:lnTo>
                  <a:lnTo>
                    <a:pt x="126" y="216"/>
                  </a:lnTo>
                  <a:lnTo>
                    <a:pt x="132" y="204"/>
                  </a:lnTo>
                  <a:lnTo>
                    <a:pt x="132" y="180"/>
                  </a:lnTo>
                  <a:lnTo>
                    <a:pt x="138" y="150"/>
                  </a:lnTo>
                  <a:lnTo>
                    <a:pt x="138" y="114"/>
                  </a:lnTo>
                  <a:lnTo>
                    <a:pt x="144" y="138"/>
                  </a:lnTo>
                  <a:lnTo>
                    <a:pt x="144" y="180"/>
                  </a:lnTo>
                  <a:lnTo>
                    <a:pt x="150" y="180"/>
                  </a:lnTo>
                  <a:lnTo>
                    <a:pt x="150" y="168"/>
                  </a:lnTo>
                  <a:lnTo>
                    <a:pt x="156" y="150"/>
                  </a:lnTo>
                  <a:lnTo>
                    <a:pt x="156" y="180"/>
                  </a:lnTo>
                  <a:lnTo>
                    <a:pt x="162" y="222"/>
                  </a:lnTo>
                  <a:lnTo>
                    <a:pt x="162" y="330"/>
                  </a:lnTo>
                  <a:lnTo>
                    <a:pt x="168" y="354"/>
                  </a:lnTo>
                  <a:lnTo>
                    <a:pt x="168" y="324"/>
                  </a:lnTo>
                  <a:lnTo>
                    <a:pt x="174" y="288"/>
                  </a:lnTo>
                  <a:lnTo>
                    <a:pt x="174" y="258"/>
                  </a:lnTo>
                  <a:lnTo>
                    <a:pt x="180" y="258"/>
                  </a:lnTo>
                  <a:lnTo>
                    <a:pt x="180" y="306"/>
                  </a:lnTo>
                  <a:lnTo>
                    <a:pt x="186" y="324"/>
                  </a:lnTo>
                  <a:lnTo>
                    <a:pt x="186" y="300"/>
                  </a:lnTo>
                  <a:lnTo>
                    <a:pt x="192" y="282"/>
                  </a:lnTo>
                  <a:lnTo>
                    <a:pt x="192" y="270"/>
                  </a:lnTo>
                  <a:lnTo>
                    <a:pt x="198" y="276"/>
                  </a:lnTo>
                  <a:lnTo>
                    <a:pt x="198" y="300"/>
                  </a:lnTo>
                  <a:lnTo>
                    <a:pt x="204" y="312"/>
                  </a:lnTo>
                  <a:lnTo>
                    <a:pt x="204" y="258"/>
                  </a:lnTo>
                  <a:lnTo>
                    <a:pt x="210" y="222"/>
                  </a:lnTo>
                  <a:lnTo>
                    <a:pt x="210" y="174"/>
                  </a:lnTo>
                  <a:lnTo>
                    <a:pt x="216" y="150"/>
                  </a:lnTo>
                  <a:lnTo>
                    <a:pt x="216" y="168"/>
                  </a:lnTo>
                  <a:lnTo>
                    <a:pt x="222" y="186"/>
                  </a:lnTo>
                  <a:lnTo>
                    <a:pt x="222" y="150"/>
                  </a:lnTo>
                  <a:lnTo>
                    <a:pt x="228" y="114"/>
                  </a:lnTo>
                  <a:lnTo>
                    <a:pt x="228" y="84"/>
                  </a:lnTo>
                  <a:lnTo>
                    <a:pt x="234" y="84"/>
                  </a:lnTo>
                  <a:lnTo>
                    <a:pt x="234" y="144"/>
                  </a:lnTo>
                  <a:lnTo>
                    <a:pt x="240" y="180"/>
                  </a:lnTo>
                  <a:lnTo>
                    <a:pt x="240" y="198"/>
                  </a:lnTo>
                  <a:lnTo>
                    <a:pt x="246" y="186"/>
                  </a:lnTo>
                  <a:lnTo>
                    <a:pt x="246" y="168"/>
                  </a:lnTo>
                  <a:lnTo>
                    <a:pt x="252" y="156"/>
                  </a:lnTo>
                  <a:lnTo>
                    <a:pt x="252" y="228"/>
                  </a:lnTo>
                  <a:lnTo>
                    <a:pt x="258" y="276"/>
                  </a:lnTo>
                  <a:lnTo>
                    <a:pt x="258" y="312"/>
                  </a:lnTo>
                  <a:lnTo>
                    <a:pt x="264" y="276"/>
                  </a:lnTo>
                  <a:lnTo>
                    <a:pt x="264" y="192"/>
                  </a:lnTo>
                  <a:lnTo>
                    <a:pt x="270" y="174"/>
                  </a:lnTo>
                  <a:lnTo>
                    <a:pt x="276" y="180"/>
                  </a:lnTo>
                  <a:lnTo>
                    <a:pt x="276" y="186"/>
                  </a:lnTo>
                  <a:lnTo>
                    <a:pt x="276" y="180"/>
                  </a:lnTo>
                  <a:lnTo>
                    <a:pt x="282" y="162"/>
                  </a:lnTo>
                  <a:lnTo>
                    <a:pt x="282" y="90"/>
                  </a:lnTo>
                  <a:lnTo>
                    <a:pt x="288" y="66"/>
                  </a:lnTo>
                  <a:lnTo>
                    <a:pt x="294" y="90"/>
                  </a:lnTo>
                  <a:lnTo>
                    <a:pt x="294" y="138"/>
                  </a:lnTo>
                  <a:lnTo>
                    <a:pt x="300" y="138"/>
                  </a:lnTo>
                  <a:lnTo>
                    <a:pt x="300" y="96"/>
                  </a:lnTo>
                  <a:lnTo>
                    <a:pt x="306" y="96"/>
                  </a:lnTo>
                  <a:lnTo>
                    <a:pt x="306" y="108"/>
                  </a:lnTo>
                  <a:lnTo>
                    <a:pt x="312" y="126"/>
                  </a:lnTo>
                  <a:lnTo>
                    <a:pt x="312" y="192"/>
                  </a:lnTo>
                  <a:lnTo>
                    <a:pt x="318" y="216"/>
                  </a:lnTo>
                  <a:lnTo>
                    <a:pt x="318" y="234"/>
                  </a:lnTo>
                  <a:lnTo>
                    <a:pt x="324" y="246"/>
                  </a:lnTo>
                  <a:lnTo>
                    <a:pt x="324" y="276"/>
                  </a:lnTo>
                  <a:lnTo>
                    <a:pt x="330" y="342"/>
                  </a:lnTo>
                  <a:lnTo>
                    <a:pt x="330" y="492"/>
                  </a:lnTo>
                  <a:lnTo>
                    <a:pt x="336" y="534"/>
                  </a:lnTo>
                  <a:lnTo>
                    <a:pt x="336" y="546"/>
                  </a:lnTo>
                  <a:lnTo>
                    <a:pt x="336" y="528"/>
                  </a:lnTo>
                  <a:lnTo>
                    <a:pt x="342" y="498"/>
                  </a:lnTo>
                  <a:lnTo>
                    <a:pt x="342" y="462"/>
                  </a:lnTo>
                  <a:lnTo>
                    <a:pt x="348" y="432"/>
                  </a:lnTo>
                  <a:lnTo>
                    <a:pt x="348" y="360"/>
                  </a:lnTo>
                  <a:lnTo>
                    <a:pt x="354" y="312"/>
                  </a:lnTo>
                  <a:lnTo>
                    <a:pt x="354" y="186"/>
                  </a:lnTo>
                  <a:lnTo>
                    <a:pt x="360" y="120"/>
                  </a:lnTo>
                  <a:lnTo>
                    <a:pt x="360" y="60"/>
                  </a:lnTo>
                  <a:lnTo>
                    <a:pt x="366" y="72"/>
                  </a:lnTo>
                  <a:lnTo>
                    <a:pt x="366" y="90"/>
                  </a:lnTo>
                  <a:lnTo>
                    <a:pt x="372" y="102"/>
                  </a:lnTo>
                  <a:lnTo>
                    <a:pt x="372" y="60"/>
                  </a:lnTo>
                  <a:lnTo>
                    <a:pt x="378" y="18"/>
                  </a:lnTo>
                  <a:lnTo>
                    <a:pt x="378" y="0"/>
                  </a:lnTo>
                  <a:lnTo>
                    <a:pt x="378" y="6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143" name="Freeform 77"/>
            <p:cNvSpPr>
              <a:spLocks/>
            </p:cNvSpPr>
            <p:nvPr/>
          </p:nvSpPr>
          <p:spPr bwMode="auto">
            <a:xfrm>
              <a:off x="746125" y="4394200"/>
              <a:ext cx="561975" cy="552450"/>
            </a:xfrm>
            <a:custGeom>
              <a:avLst/>
              <a:gdLst>
                <a:gd name="T0" fmla="*/ 6 w 354"/>
                <a:gd name="T1" fmla="*/ 66 h 348"/>
                <a:gd name="T2" fmla="*/ 18 w 354"/>
                <a:gd name="T3" fmla="*/ 150 h 348"/>
                <a:gd name="T4" fmla="*/ 24 w 354"/>
                <a:gd name="T5" fmla="*/ 156 h 348"/>
                <a:gd name="T6" fmla="*/ 30 w 354"/>
                <a:gd name="T7" fmla="*/ 168 h 348"/>
                <a:gd name="T8" fmla="*/ 36 w 354"/>
                <a:gd name="T9" fmla="*/ 132 h 348"/>
                <a:gd name="T10" fmla="*/ 48 w 354"/>
                <a:gd name="T11" fmla="*/ 270 h 348"/>
                <a:gd name="T12" fmla="*/ 54 w 354"/>
                <a:gd name="T13" fmla="*/ 246 h 348"/>
                <a:gd name="T14" fmla="*/ 60 w 354"/>
                <a:gd name="T15" fmla="*/ 222 h 348"/>
                <a:gd name="T16" fmla="*/ 72 w 354"/>
                <a:gd name="T17" fmla="*/ 198 h 348"/>
                <a:gd name="T18" fmla="*/ 78 w 354"/>
                <a:gd name="T19" fmla="*/ 186 h 348"/>
                <a:gd name="T20" fmla="*/ 90 w 354"/>
                <a:gd name="T21" fmla="*/ 228 h 348"/>
                <a:gd name="T22" fmla="*/ 96 w 354"/>
                <a:gd name="T23" fmla="*/ 162 h 348"/>
                <a:gd name="T24" fmla="*/ 108 w 354"/>
                <a:gd name="T25" fmla="*/ 186 h 348"/>
                <a:gd name="T26" fmla="*/ 114 w 354"/>
                <a:gd name="T27" fmla="*/ 210 h 348"/>
                <a:gd name="T28" fmla="*/ 126 w 354"/>
                <a:gd name="T29" fmla="*/ 330 h 348"/>
                <a:gd name="T30" fmla="*/ 132 w 354"/>
                <a:gd name="T31" fmla="*/ 204 h 348"/>
                <a:gd name="T32" fmla="*/ 144 w 354"/>
                <a:gd name="T33" fmla="*/ 300 h 348"/>
                <a:gd name="T34" fmla="*/ 150 w 354"/>
                <a:gd name="T35" fmla="*/ 246 h 348"/>
                <a:gd name="T36" fmla="*/ 156 w 354"/>
                <a:gd name="T37" fmla="*/ 252 h 348"/>
                <a:gd name="T38" fmla="*/ 168 w 354"/>
                <a:gd name="T39" fmla="*/ 180 h 348"/>
                <a:gd name="T40" fmla="*/ 174 w 354"/>
                <a:gd name="T41" fmla="*/ 72 h 348"/>
                <a:gd name="T42" fmla="*/ 186 w 354"/>
                <a:gd name="T43" fmla="*/ 24 h 348"/>
                <a:gd name="T44" fmla="*/ 192 w 354"/>
                <a:gd name="T45" fmla="*/ 60 h 348"/>
                <a:gd name="T46" fmla="*/ 198 w 354"/>
                <a:gd name="T47" fmla="*/ 270 h 348"/>
                <a:gd name="T48" fmla="*/ 210 w 354"/>
                <a:gd name="T49" fmla="*/ 258 h 348"/>
                <a:gd name="T50" fmla="*/ 216 w 354"/>
                <a:gd name="T51" fmla="*/ 270 h 348"/>
                <a:gd name="T52" fmla="*/ 228 w 354"/>
                <a:gd name="T53" fmla="*/ 186 h 348"/>
                <a:gd name="T54" fmla="*/ 234 w 354"/>
                <a:gd name="T55" fmla="*/ 276 h 348"/>
                <a:gd name="T56" fmla="*/ 240 w 354"/>
                <a:gd name="T57" fmla="*/ 234 h 348"/>
                <a:gd name="T58" fmla="*/ 252 w 354"/>
                <a:gd name="T59" fmla="*/ 330 h 348"/>
                <a:gd name="T60" fmla="*/ 258 w 354"/>
                <a:gd name="T61" fmla="*/ 294 h 348"/>
                <a:gd name="T62" fmla="*/ 264 w 354"/>
                <a:gd name="T63" fmla="*/ 198 h 348"/>
                <a:gd name="T64" fmla="*/ 270 w 354"/>
                <a:gd name="T65" fmla="*/ 228 h 348"/>
                <a:gd name="T66" fmla="*/ 276 w 354"/>
                <a:gd name="T67" fmla="*/ 186 h 348"/>
                <a:gd name="T68" fmla="*/ 282 w 354"/>
                <a:gd name="T69" fmla="*/ 168 h 348"/>
                <a:gd name="T70" fmla="*/ 294 w 354"/>
                <a:gd name="T71" fmla="*/ 252 h 348"/>
                <a:gd name="T72" fmla="*/ 300 w 354"/>
                <a:gd name="T73" fmla="*/ 246 h 348"/>
                <a:gd name="T74" fmla="*/ 312 w 354"/>
                <a:gd name="T75" fmla="*/ 180 h 348"/>
                <a:gd name="T76" fmla="*/ 318 w 354"/>
                <a:gd name="T77" fmla="*/ 108 h 348"/>
                <a:gd name="T78" fmla="*/ 324 w 354"/>
                <a:gd name="T79" fmla="*/ 300 h 348"/>
                <a:gd name="T80" fmla="*/ 336 w 354"/>
                <a:gd name="T81" fmla="*/ 240 h 348"/>
                <a:gd name="T82" fmla="*/ 348 w 354"/>
                <a:gd name="T83" fmla="*/ 29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4" h="348">
                  <a:moveTo>
                    <a:pt x="0" y="0"/>
                  </a:moveTo>
                  <a:lnTo>
                    <a:pt x="6" y="24"/>
                  </a:lnTo>
                  <a:lnTo>
                    <a:pt x="6" y="66"/>
                  </a:lnTo>
                  <a:lnTo>
                    <a:pt x="12" y="114"/>
                  </a:lnTo>
                  <a:lnTo>
                    <a:pt x="12" y="156"/>
                  </a:lnTo>
                  <a:lnTo>
                    <a:pt x="18" y="150"/>
                  </a:lnTo>
                  <a:lnTo>
                    <a:pt x="18" y="126"/>
                  </a:lnTo>
                  <a:lnTo>
                    <a:pt x="24" y="132"/>
                  </a:lnTo>
                  <a:lnTo>
                    <a:pt x="24" y="156"/>
                  </a:lnTo>
                  <a:lnTo>
                    <a:pt x="30" y="174"/>
                  </a:lnTo>
                  <a:lnTo>
                    <a:pt x="30" y="180"/>
                  </a:lnTo>
                  <a:lnTo>
                    <a:pt x="30" y="168"/>
                  </a:lnTo>
                  <a:lnTo>
                    <a:pt x="36" y="144"/>
                  </a:lnTo>
                  <a:lnTo>
                    <a:pt x="36" y="126"/>
                  </a:lnTo>
                  <a:lnTo>
                    <a:pt x="36" y="132"/>
                  </a:lnTo>
                  <a:lnTo>
                    <a:pt x="42" y="162"/>
                  </a:lnTo>
                  <a:lnTo>
                    <a:pt x="42" y="210"/>
                  </a:lnTo>
                  <a:lnTo>
                    <a:pt x="48" y="270"/>
                  </a:lnTo>
                  <a:lnTo>
                    <a:pt x="48" y="324"/>
                  </a:lnTo>
                  <a:lnTo>
                    <a:pt x="54" y="318"/>
                  </a:lnTo>
                  <a:lnTo>
                    <a:pt x="54" y="246"/>
                  </a:lnTo>
                  <a:lnTo>
                    <a:pt x="60" y="216"/>
                  </a:lnTo>
                  <a:lnTo>
                    <a:pt x="60" y="210"/>
                  </a:lnTo>
                  <a:lnTo>
                    <a:pt x="60" y="222"/>
                  </a:lnTo>
                  <a:lnTo>
                    <a:pt x="66" y="228"/>
                  </a:lnTo>
                  <a:lnTo>
                    <a:pt x="66" y="222"/>
                  </a:lnTo>
                  <a:lnTo>
                    <a:pt x="72" y="198"/>
                  </a:lnTo>
                  <a:lnTo>
                    <a:pt x="72" y="144"/>
                  </a:lnTo>
                  <a:lnTo>
                    <a:pt x="78" y="144"/>
                  </a:lnTo>
                  <a:lnTo>
                    <a:pt x="78" y="186"/>
                  </a:lnTo>
                  <a:lnTo>
                    <a:pt x="84" y="216"/>
                  </a:lnTo>
                  <a:lnTo>
                    <a:pt x="84" y="234"/>
                  </a:lnTo>
                  <a:lnTo>
                    <a:pt x="90" y="228"/>
                  </a:lnTo>
                  <a:lnTo>
                    <a:pt x="90" y="192"/>
                  </a:lnTo>
                  <a:lnTo>
                    <a:pt x="96" y="168"/>
                  </a:lnTo>
                  <a:lnTo>
                    <a:pt x="96" y="162"/>
                  </a:lnTo>
                  <a:lnTo>
                    <a:pt x="96" y="180"/>
                  </a:lnTo>
                  <a:lnTo>
                    <a:pt x="102" y="198"/>
                  </a:lnTo>
                  <a:lnTo>
                    <a:pt x="108" y="186"/>
                  </a:lnTo>
                  <a:lnTo>
                    <a:pt x="108" y="126"/>
                  </a:lnTo>
                  <a:lnTo>
                    <a:pt x="114" y="126"/>
                  </a:lnTo>
                  <a:lnTo>
                    <a:pt x="114" y="210"/>
                  </a:lnTo>
                  <a:lnTo>
                    <a:pt x="120" y="264"/>
                  </a:lnTo>
                  <a:lnTo>
                    <a:pt x="120" y="312"/>
                  </a:lnTo>
                  <a:lnTo>
                    <a:pt x="126" y="330"/>
                  </a:lnTo>
                  <a:lnTo>
                    <a:pt x="126" y="288"/>
                  </a:lnTo>
                  <a:lnTo>
                    <a:pt x="132" y="240"/>
                  </a:lnTo>
                  <a:lnTo>
                    <a:pt x="132" y="204"/>
                  </a:lnTo>
                  <a:lnTo>
                    <a:pt x="138" y="234"/>
                  </a:lnTo>
                  <a:lnTo>
                    <a:pt x="138" y="276"/>
                  </a:lnTo>
                  <a:lnTo>
                    <a:pt x="144" y="300"/>
                  </a:lnTo>
                  <a:lnTo>
                    <a:pt x="144" y="306"/>
                  </a:lnTo>
                  <a:lnTo>
                    <a:pt x="144" y="276"/>
                  </a:lnTo>
                  <a:lnTo>
                    <a:pt x="150" y="246"/>
                  </a:lnTo>
                  <a:lnTo>
                    <a:pt x="150" y="210"/>
                  </a:lnTo>
                  <a:lnTo>
                    <a:pt x="156" y="222"/>
                  </a:lnTo>
                  <a:lnTo>
                    <a:pt x="156" y="252"/>
                  </a:lnTo>
                  <a:lnTo>
                    <a:pt x="162" y="246"/>
                  </a:lnTo>
                  <a:lnTo>
                    <a:pt x="162" y="222"/>
                  </a:lnTo>
                  <a:lnTo>
                    <a:pt x="168" y="180"/>
                  </a:lnTo>
                  <a:lnTo>
                    <a:pt x="168" y="84"/>
                  </a:lnTo>
                  <a:lnTo>
                    <a:pt x="174" y="66"/>
                  </a:lnTo>
                  <a:lnTo>
                    <a:pt x="174" y="72"/>
                  </a:lnTo>
                  <a:lnTo>
                    <a:pt x="180" y="66"/>
                  </a:lnTo>
                  <a:lnTo>
                    <a:pt x="180" y="48"/>
                  </a:lnTo>
                  <a:lnTo>
                    <a:pt x="186" y="24"/>
                  </a:lnTo>
                  <a:lnTo>
                    <a:pt x="186" y="12"/>
                  </a:lnTo>
                  <a:lnTo>
                    <a:pt x="186" y="24"/>
                  </a:lnTo>
                  <a:lnTo>
                    <a:pt x="192" y="60"/>
                  </a:lnTo>
                  <a:lnTo>
                    <a:pt x="192" y="180"/>
                  </a:lnTo>
                  <a:lnTo>
                    <a:pt x="198" y="234"/>
                  </a:lnTo>
                  <a:lnTo>
                    <a:pt x="198" y="270"/>
                  </a:lnTo>
                  <a:lnTo>
                    <a:pt x="204" y="288"/>
                  </a:lnTo>
                  <a:lnTo>
                    <a:pt x="204" y="264"/>
                  </a:lnTo>
                  <a:lnTo>
                    <a:pt x="210" y="258"/>
                  </a:lnTo>
                  <a:lnTo>
                    <a:pt x="210" y="276"/>
                  </a:lnTo>
                  <a:lnTo>
                    <a:pt x="216" y="282"/>
                  </a:lnTo>
                  <a:lnTo>
                    <a:pt x="216" y="270"/>
                  </a:lnTo>
                  <a:lnTo>
                    <a:pt x="222" y="240"/>
                  </a:lnTo>
                  <a:lnTo>
                    <a:pt x="222" y="186"/>
                  </a:lnTo>
                  <a:lnTo>
                    <a:pt x="228" y="186"/>
                  </a:lnTo>
                  <a:lnTo>
                    <a:pt x="228" y="234"/>
                  </a:lnTo>
                  <a:lnTo>
                    <a:pt x="234" y="258"/>
                  </a:lnTo>
                  <a:lnTo>
                    <a:pt x="234" y="276"/>
                  </a:lnTo>
                  <a:lnTo>
                    <a:pt x="234" y="270"/>
                  </a:lnTo>
                  <a:lnTo>
                    <a:pt x="240" y="258"/>
                  </a:lnTo>
                  <a:lnTo>
                    <a:pt x="240" y="234"/>
                  </a:lnTo>
                  <a:lnTo>
                    <a:pt x="246" y="228"/>
                  </a:lnTo>
                  <a:lnTo>
                    <a:pt x="246" y="288"/>
                  </a:lnTo>
                  <a:lnTo>
                    <a:pt x="252" y="330"/>
                  </a:lnTo>
                  <a:lnTo>
                    <a:pt x="252" y="348"/>
                  </a:lnTo>
                  <a:lnTo>
                    <a:pt x="252" y="336"/>
                  </a:lnTo>
                  <a:lnTo>
                    <a:pt x="258" y="294"/>
                  </a:lnTo>
                  <a:lnTo>
                    <a:pt x="258" y="246"/>
                  </a:lnTo>
                  <a:lnTo>
                    <a:pt x="264" y="210"/>
                  </a:lnTo>
                  <a:lnTo>
                    <a:pt x="264" y="198"/>
                  </a:lnTo>
                  <a:lnTo>
                    <a:pt x="264" y="204"/>
                  </a:lnTo>
                  <a:lnTo>
                    <a:pt x="270" y="216"/>
                  </a:lnTo>
                  <a:lnTo>
                    <a:pt x="270" y="228"/>
                  </a:lnTo>
                  <a:lnTo>
                    <a:pt x="270" y="222"/>
                  </a:lnTo>
                  <a:lnTo>
                    <a:pt x="276" y="210"/>
                  </a:lnTo>
                  <a:lnTo>
                    <a:pt x="276" y="186"/>
                  </a:lnTo>
                  <a:lnTo>
                    <a:pt x="282" y="162"/>
                  </a:lnTo>
                  <a:lnTo>
                    <a:pt x="282" y="150"/>
                  </a:lnTo>
                  <a:lnTo>
                    <a:pt x="282" y="168"/>
                  </a:lnTo>
                  <a:lnTo>
                    <a:pt x="288" y="198"/>
                  </a:lnTo>
                  <a:lnTo>
                    <a:pt x="288" y="252"/>
                  </a:lnTo>
                  <a:lnTo>
                    <a:pt x="294" y="252"/>
                  </a:lnTo>
                  <a:lnTo>
                    <a:pt x="294" y="240"/>
                  </a:lnTo>
                  <a:lnTo>
                    <a:pt x="300" y="234"/>
                  </a:lnTo>
                  <a:lnTo>
                    <a:pt x="300" y="246"/>
                  </a:lnTo>
                  <a:lnTo>
                    <a:pt x="306" y="246"/>
                  </a:lnTo>
                  <a:lnTo>
                    <a:pt x="306" y="216"/>
                  </a:lnTo>
                  <a:lnTo>
                    <a:pt x="312" y="180"/>
                  </a:lnTo>
                  <a:lnTo>
                    <a:pt x="312" y="144"/>
                  </a:lnTo>
                  <a:lnTo>
                    <a:pt x="318" y="114"/>
                  </a:lnTo>
                  <a:lnTo>
                    <a:pt x="318" y="108"/>
                  </a:lnTo>
                  <a:lnTo>
                    <a:pt x="318" y="138"/>
                  </a:lnTo>
                  <a:lnTo>
                    <a:pt x="324" y="198"/>
                  </a:lnTo>
                  <a:lnTo>
                    <a:pt x="324" y="300"/>
                  </a:lnTo>
                  <a:lnTo>
                    <a:pt x="330" y="312"/>
                  </a:lnTo>
                  <a:lnTo>
                    <a:pt x="330" y="258"/>
                  </a:lnTo>
                  <a:lnTo>
                    <a:pt x="336" y="240"/>
                  </a:lnTo>
                  <a:lnTo>
                    <a:pt x="342" y="252"/>
                  </a:lnTo>
                  <a:lnTo>
                    <a:pt x="342" y="294"/>
                  </a:lnTo>
                  <a:lnTo>
                    <a:pt x="348" y="294"/>
                  </a:lnTo>
                  <a:lnTo>
                    <a:pt x="348" y="228"/>
                  </a:lnTo>
                  <a:lnTo>
                    <a:pt x="354" y="18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144" name="Freeform 78"/>
            <p:cNvSpPr>
              <a:spLocks/>
            </p:cNvSpPr>
            <p:nvPr/>
          </p:nvSpPr>
          <p:spPr bwMode="auto">
            <a:xfrm>
              <a:off x="1308100" y="1574800"/>
              <a:ext cx="600075" cy="3505200"/>
            </a:xfrm>
            <a:custGeom>
              <a:avLst/>
              <a:gdLst>
                <a:gd name="T0" fmla="*/ 6 w 378"/>
                <a:gd name="T1" fmla="*/ 1932 h 2208"/>
                <a:gd name="T2" fmla="*/ 12 w 378"/>
                <a:gd name="T3" fmla="*/ 1956 h 2208"/>
                <a:gd name="T4" fmla="*/ 24 w 378"/>
                <a:gd name="T5" fmla="*/ 1836 h 2208"/>
                <a:gd name="T6" fmla="*/ 30 w 378"/>
                <a:gd name="T7" fmla="*/ 1836 h 2208"/>
                <a:gd name="T8" fmla="*/ 42 w 378"/>
                <a:gd name="T9" fmla="*/ 1836 h 2208"/>
                <a:gd name="T10" fmla="*/ 48 w 378"/>
                <a:gd name="T11" fmla="*/ 2046 h 2208"/>
                <a:gd name="T12" fmla="*/ 60 w 378"/>
                <a:gd name="T13" fmla="*/ 2064 h 2208"/>
                <a:gd name="T14" fmla="*/ 66 w 378"/>
                <a:gd name="T15" fmla="*/ 2070 h 2208"/>
                <a:gd name="T16" fmla="*/ 78 w 378"/>
                <a:gd name="T17" fmla="*/ 1980 h 2208"/>
                <a:gd name="T18" fmla="*/ 84 w 378"/>
                <a:gd name="T19" fmla="*/ 2082 h 2208"/>
                <a:gd name="T20" fmla="*/ 96 w 378"/>
                <a:gd name="T21" fmla="*/ 1998 h 2208"/>
                <a:gd name="T22" fmla="*/ 108 w 378"/>
                <a:gd name="T23" fmla="*/ 1998 h 2208"/>
                <a:gd name="T24" fmla="*/ 114 w 378"/>
                <a:gd name="T25" fmla="*/ 1932 h 2208"/>
                <a:gd name="T26" fmla="*/ 126 w 378"/>
                <a:gd name="T27" fmla="*/ 2034 h 2208"/>
                <a:gd name="T28" fmla="*/ 132 w 378"/>
                <a:gd name="T29" fmla="*/ 1998 h 2208"/>
                <a:gd name="T30" fmla="*/ 144 w 378"/>
                <a:gd name="T31" fmla="*/ 2064 h 2208"/>
                <a:gd name="T32" fmla="*/ 150 w 378"/>
                <a:gd name="T33" fmla="*/ 1968 h 2208"/>
                <a:gd name="T34" fmla="*/ 156 w 378"/>
                <a:gd name="T35" fmla="*/ 2022 h 2208"/>
                <a:gd name="T36" fmla="*/ 168 w 378"/>
                <a:gd name="T37" fmla="*/ 1878 h 2208"/>
                <a:gd name="T38" fmla="*/ 174 w 378"/>
                <a:gd name="T39" fmla="*/ 1836 h 2208"/>
                <a:gd name="T40" fmla="*/ 186 w 378"/>
                <a:gd name="T41" fmla="*/ 1830 h 2208"/>
                <a:gd name="T42" fmla="*/ 192 w 378"/>
                <a:gd name="T43" fmla="*/ 1938 h 2208"/>
                <a:gd name="T44" fmla="*/ 204 w 378"/>
                <a:gd name="T45" fmla="*/ 1908 h 2208"/>
                <a:gd name="T46" fmla="*/ 210 w 378"/>
                <a:gd name="T47" fmla="*/ 1932 h 2208"/>
                <a:gd name="T48" fmla="*/ 216 w 378"/>
                <a:gd name="T49" fmla="*/ 2040 h 2208"/>
                <a:gd name="T50" fmla="*/ 228 w 378"/>
                <a:gd name="T51" fmla="*/ 1968 h 2208"/>
                <a:gd name="T52" fmla="*/ 234 w 378"/>
                <a:gd name="T53" fmla="*/ 1908 h 2208"/>
                <a:gd name="T54" fmla="*/ 246 w 378"/>
                <a:gd name="T55" fmla="*/ 1524 h 2208"/>
                <a:gd name="T56" fmla="*/ 252 w 378"/>
                <a:gd name="T57" fmla="*/ 1260 h 2208"/>
                <a:gd name="T58" fmla="*/ 264 w 378"/>
                <a:gd name="T59" fmla="*/ 936 h 2208"/>
                <a:gd name="T60" fmla="*/ 270 w 378"/>
                <a:gd name="T61" fmla="*/ 756 h 2208"/>
                <a:gd name="T62" fmla="*/ 282 w 378"/>
                <a:gd name="T63" fmla="*/ 444 h 2208"/>
                <a:gd name="T64" fmla="*/ 288 w 378"/>
                <a:gd name="T65" fmla="*/ 306 h 2208"/>
                <a:gd name="T66" fmla="*/ 300 w 378"/>
                <a:gd name="T67" fmla="*/ 36 h 2208"/>
                <a:gd name="T68" fmla="*/ 306 w 378"/>
                <a:gd name="T69" fmla="*/ 54 h 2208"/>
                <a:gd name="T70" fmla="*/ 318 w 378"/>
                <a:gd name="T71" fmla="*/ 246 h 2208"/>
                <a:gd name="T72" fmla="*/ 324 w 378"/>
                <a:gd name="T73" fmla="*/ 900 h 2208"/>
                <a:gd name="T74" fmla="*/ 336 w 378"/>
                <a:gd name="T75" fmla="*/ 1326 h 2208"/>
                <a:gd name="T76" fmla="*/ 342 w 378"/>
                <a:gd name="T77" fmla="*/ 1674 h 2208"/>
                <a:gd name="T78" fmla="*/ 354 w 378"/>
                <a:gd name="T79" fmla="*/ 1806 h 2208"/>
                <a:gd name="T80" fmla="*/ 360 w 378"/>
                <a:gd name="T81" fmla="*/ 2178 h 2208"/>
                <a:gd name="T82" fmla="*/ 372 w 378"/>
                <a:gd name="T83" fmla="*/ 212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78" h="2208">
                  <a:moveTo>
                    <a:pt x="0" y="1956"/>
                  </a:moveTo>
                  <a:lnTo>
                    <a:pt x="0" y="1926"/>
                  </a:lnTo>
                  <a:lnTo>
                    <a:pt x="6" y="1932"/>
                  </a:lnTo>
                  <a:lnTo>
                    <a:pt x="6" y="1998"/>
                  </a:lnTo>
                  <a:lnTo>
                    <a:pt x="12" y="2010"/>
                  </a:lnTo>
                  <a:lnTo>
                    <a:pt x="12" y="1956"/>
                  </a:lnTo>
                  <a:lnTo>
                    <a:pt x="18" y="1902"/>
                  </a:lnTo>
                  <a:lnTo>
                    <a:pt x="18" y="1860"/>
                  </a:lnTo>
                  <a:lnTo>
                    <a:pt x="24" y="1836"/>
                  </a:lnTo>
                  <a:lnTo>
                    <a:pt x="24" y="1824"/>
                  </a:lnTo>
                  <a:lnTo>
                    <a:pt x="24" y="1830"/>
                  </a:lnTo>
                  <a:lnTo>
                    <a:pt x="30" y="1836"/>
                  </a:lnTo>
                  <a:lnTo>
                    <a:pt x="30" y="1824"/>
                  </a:lnTo>
                  <a:lnTo>
                    <a:pt x="36" y="1818"/>
                  </a:lnTo>
                  <a:lnTo>
                    <a:pt x="42" y="1836"/>
                  </a:lnTo>
                  <a:lnTo>
                    <a:pt x="42" y="1950"/>
                  </a:lnTo>
                  <a:lnTo>
                    <a:pt x="48" y="2004"/>
                  </a:lnTo>
                  <a:lnTo>
                    <a:pt x="48" y="2046"/>
                  </a:lnTo>
                  <a:lnTo>
                    <a:pt x="60" y="2028"/>
                  </a:lnTo>
                  <a:lnTo>
                    <a:pt x="54" y="2028"/>
                  </a:lnTo>
                  <a:lnTo>
                    <a:pt x="60" y="2064"/>
                  </a:lnTo>
                  <a:lnTo>
                    <a:pt x="66" y="2082"/>
                  </a:lnTo>
                  <a:lnTo>
                    <a:pt x="66" y="2088"/>
                  </a:lnTo>
                  <a:lnTo>
                    <a:pt x="66" y="2070"/>
                  </a:lnTo>
                  <a:lnTo>
                    <a:pt x="72" y="2046"/>
                  </a:lnTo>
                  <a:lnTo>
                    <a:pt x="72" y="1986"/>
                  </a:lnTo>
                  <a:lnTo>
                    <a:pt x="78" y="1980"/>
                  </a:lnTo>
                  <a:lnTo>
                    <a:pt x="78" y="2004"/>
                  </a:lnTo>
                  <a:lnTo>
                    <a:pt x="84" y="2046"/>
                  </a:lnTo>
                  <a:lnTo>
                    <a:pt x="84" y="2082"/>
                  </a:lnTo>
                  <a:lnTo>
                    <a:pt x="90" y="2064"/>
                  </a:lnTo>
                  <a:lnTo>
                    <a:pt x="90" y="2004"/>
                  </a:lnTo>
                  <a:lnTo>
                    <a:pt x="96" y="1998"/>
                  </a:lnTo>
                  <a:lnTo>
                    <a:pt x="102" y="2004"/>
                  </a:lnTo>
                  <a:lnTo>
                    <a:pt x="102" y="2016"/>
                  </a:lnTo>
                  <a:lnTo>
                    <a:pt x="108" y="1998"/>
                  </a:lnTo>
                  <a:lnTo>
                    <a:pt x="108" y="1944"/>
                  </a:lnTo>
                  <a:lnTo>
                    <a:pt x="114" y="1920"/>
                  </a:lnTo>
                  <a:lnTo>
                    <a:pt x="114" y="1932"/>
                  </a:lnTo>
                  <a:lnTo>
                    <a:pt x="120" y="1968"/>
                  </a:lnTo>
                  <a:lnTo>
                    <a:pt x="120" y="2034"/>
                  </a:lnTo>
                  <a:lnTo>
                    <a:pt x="126" y="2034"/>
                  </a:lnTo>
                  <a:lnTo>
                    <a:pt x="126" y="1992"/>
                  </a:lnTo>
                  <a:lnTo>
                    <a:pt x="132" y="1986"/>
                  </a:lnTo>
                  <a:lnTo>
                    <a:pt x="132" y="1998"/>
                  </a:lnTo>
                  <a:lnTo>
                    <a:pt x="138" y="2016"/>
                  </a:lnTo>
                  <a:lnTo>
                    <a:pt x="138" y="2064"/>
                  </a:lnTo>
                  <a:lnTo>
                    <a:pt x="144" y="2064"/>
                  </a:lnTo>
                  <a:lnTo>
                    <a:pt x="144" y="2022"/>
                  </a:lnTo>
                  <a:lnTo>
                    <a:pt x="150" y="1986"/>
                  </a:lnTo>
                  <a:lnTo>
                    <a:pt x="150" y="1968"/>
                  </a:lnTo>
                  <a:lnTo>
                    <a:pt x="150" y="1980"/>
                  </a:lnTo>
                  <a:lnTo>
                    <a:pt x="156" y="2004"/>
                  </a:lnTo>
                  <a:lnTo>
                    <a:pt x="156" y="2022"/>
                  </a:lnTo>
                  <a:lnTo>
                    <a:pt x="162" y="2022"/>
                  </a:lnTo>
                  <a:lnTo>
                    <a:pt x="162" y="1932"/>
                  </a:lnTo>
                  <a:lnTo>
                    <a:pt x="168" y="1878"/>
                  </a:lnTo>
                  <a:lnTo>
                    <a:pt x="168" y="1824"/>
                  </a:lnTo>
                  <a:lnTo>
                    <a:pt x="174" y="1824"/>
                  </a:lnTo>
                  <a:lnTo>
                    <a:pt x="174" y="1836"/>
                  </a:lnTo>
                  <a:lnTo>
                    <a:pt x="180" y="1842"/>
                  </a:lnTo>
                  <a:lnTo>
                    <a:pt x="180" y="1836"/>
                  </a:lnTo>
                  <a:lnTo>
                    <a:pt x="186" y="1830"/>
                  </a:lnTo>
                  <a:lnTo>
                    <a:pt x="186" y="1848"/>
                  </a:lnTo>
                  <a:lnTo>
                    <a:pt x="192" y="1890"/>
                  </a:lnTo>
                  <a:lnTo>
                    <a:pt x="192" y="1938"/>
                  </a:lnTo>
                  <a:lnTo>
                    <a:pt x="198" y="1968"/>
                  </a:lnTo>
                  <a:lnTo>
                    <a:pt x="198" y="1944"/>
                  </a:lnTo>
                  <a:lnTo>
                    <a:pt x="204" y="1908"/>
                  </a:lnTo>
                  <a:lnTo>
                    <a:pt x="204" y="1896"/>
                  </a:lnTo>
                  <a:lnTo>
                    <a:pt x="204" y="1902"/>
                  </a:lnTo>
                  <a:lnTo>
                    <a:pt x="210" y="1932"/>
                  </a:lnTo>
                  <a:lnTo>
                    <a:pt x="210" y="1974"/>
                  </a:lnTo>
                  <a:lnTo>
                    <a:pt x="216" y="2016"/>
                  </a:lnTo>
                  <a:lnTo>
                    <a:pt x="216" y="2040"/>
                  </a:lnTo>
                  <a:lnTo>
                    <a:pt x="222" y="2028"/>
                  </a:lnTo>
                  <a:lnTo>
                    <a:pt x="222" y="1974"/>
                  </a:lnTo>
                  <a:lnTo>
                    <a:pt x="228" y="1968"/>
                  </a:lnTo>
                  <a:lnTo>
                    <a:pt x="228" y="1980"/>
                  </a:lnTo>
                  <a:lnTo>
                    <a:pt x="234" y="1986"/>
                  </a:lnTo>
                  <a:lnTo>
                    <a:pt x="234" y="1908"/>
                  </a:lnTo>
                  <a:lnTo>
                    <a:pt x="240" y="1818"/>
                  </a:lnTo>
                  <a:lnTo>
                    <a:pt x="240" y="1614"/>
                  </a:lnTo>
                  <a:lnTo>
                    <a:pt x="246" y="1524"/>
                  </a:lnTo>
                  <a:lnTo>
                    <a:pt x="246" y="1380"/>
                  </a:lnTo>
                  <a:lnTo>
                    <a:pt x="252" y="1326"/>
                  </a:lnTo>
                  <a:lnTo>
                    <a:pt x="252" y="1260"/>
                  </a:lnTo>
                  <a:lnTo>
                    <a:pt x="258" y="1182"/>
                  </a:lnTo>
                  <a:lnTo>
                    <a:pt x="258" y="1014"/>
                  </a:lnTo>
                  <a:lnTo>
                    <a:pt x="264" y="936"/>
                  </a:lnTo>
                  <a:lnTo>
                    <a:pt x="264" y="846"/>
                  </a:lnTo>
                  <a:lnTo>
                    <a:pt x="270" y="810"/>
                  </a:lnTo>
                  <a:lnTo>
                    <a:pt x="270" y="756"/>
                  </a:lnTo>
                  <a:lnTo>
                    <a:pt x="276" y="678"/>
                  </a:lnTo>
                  <a:lnTo>
                    <a:pt x="276" y="504"/>
                  </a:lnTo>
                  <a:lnTo>
                    <a:pt x="282" y="444"/>
                  </a:lnTo>
                  <a:lnTo>
                    <a:pt x="282" y="378"/>
                  </a:lnTo>
                  <a:lnTo>
                    <a:pt x="288" y="348"/>
                  </a:lnTo>
                  <a:lnTo>
                    <a:pt x="288" y="306"/>
                  </a:lnTo>
                  <a:lnTo>
                    <a:pt x="294" y="246"/>
                  </a:lnTo>
                  <a:lnTo>
                    <a:pt x="294" y="102"/>
                  </a:lnTo>
                  <a:lnTo>
                    <a:pt x="300" y="36"/>
                  </a:lnTo>
                  <a:lnTo>
                    <a:pt x="300" y="0"/>
                  </a:lnTo>
                  <a:lnTo>
                    <a:pt x="306" y="24"/>
                  </a:lnTo>
                  <a:lnTo>
                    <a:pt x="306" y="54"/>
                  </a:lnTo>
                  <a:lnTo>
                    <a:pt x="312" y="84"/>
                  </a:lnTo>
                  <a:lnTo>
                    <a:pt x="312" y="162"/>
                  </a:lnTo>
                  <a:lnTo>
                    <a:pt x="318" y="246"/>
                  </a:lnTo>
                  <a:lnTo>
                    <a:pt x="318" y="546"/>
                  </a:lnTo>
                  <a:lnTo>
                    <a:pt x="324" y="726"/>
                  </a:lnTo>
                  <a:lnTo>
                    <a:pt x="324" y="900"/>
                  </a:lnTo>
                  <a:lnTo>
                    <a:pt x="330" y="1056"/>
                  </a:lnTo>
                  <a:lnTo>
                    <a:pt x="330" y="1266"/>
                  </a:lnTo>
                  <a:lnTo>
                    <a:pt x="336" y="1326"/>
                  </a:lnTo>
                  <a:lnTo>
                    <a:pt x="336" y="1446"/>
                  </a:lnTo>
                  <a:lnTo>
                    <a:pt x="342" y="1530"/>
                  </a:lnTo>
                  <a:lnTo>
                    <a:pt x="342" y="1674"/>
                  </a:lnTo>
                  <a:lnTo>
                    <a:pt x="348" y="1728"/>
                  </a:lnTo>
                  <a:lnTo>
                    <a:pt x="348" y="1764"/>
                  </a:lnTo>
                  <a:lnTo>
                    <a:pt x="354" y="1806"/>
                  </a:lnTo>
                  <a:lnTo>
                    <a:pt x="354" y="1950"/>
                  </a:lnTo>
                  <a:lnTo>
                    <a:pt x="360" y="2034"/>
                  </a:lnTo>
                  <a:lnTo>
                    <a:pt x="360" y="2178"/>
                  </a:lnTo>
                  <a:lnTo>
                    <a:pt x="366" y="2208"/>
                  </a:lnTo>
                  <a:lnTo>
                    <a:pt x="372" y="2184"/>
                  </a:lnTo>
                  <a:lnTo>
                    <a:pt x="372" y="2124"/>
                  </a:lnTo>
                  <a:lnTo>
                    <a:pt x="378" y="2124"/>
                  </a:lnTo>
                  <a:lnTo>
                    <a:pt x="378" y="2148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145" name="Freeform 79"/>
            <p:cNvSpPr>
              <a:spLocks/>
            </p:cNvSpPr>
            <p:nvPr/>
          </p:nvSpPr>
          <p:spPr bwMode="auto">
            <a:xfrm>
              <a:off x="1908175" y="4527550"/>
              <a:ext cx="619125" cy="733425"/>
            </a:xfrm>
            <a:custGeom>
              <a:avLst/>
              <a:gdLst>
                <a:gd name="T0" fmla="*/ 6 w 390"/>
                <a:gd name="T1" fmla="*/ 264 h 462"/>
                <a:gd name="T2" fmla="*/ 18 w 390"/>
                <a:gd name="T3" fmla="*/ 216 h 462"/>
                <a:gd name="T4" fmla="*/ 30 w 390"/>
                <a:gd name="T5" fmla="*/ 294 h 462"/>
                <a:gd name="T6" fmla="*/ 36 w 390"/>
                <a:gd name="T7" fmla="*/ 264 h 462"/>
                <a:gd name="T8" fmla="*/ 48 w 390"/>
                <a:gd name="T9" fmla="*/ 144 h 462"/>
                <a:gd name="T10" fmla="*/ 54 w 390"/>
                <a:gd name="T11" fmla="*/ 78 h 462"/>
                <a:gd name="T12" fmla="*/ 60 w 390"/>
                <a:gd name="T13" fmla="*/ 78 h 462"/>
                <a:gd name="T14" fmla="*/ 72 w 390"/>
                <a:gd name="T15" fmla="*/ 12 h 462"/>
                <a:gd name="T16" fmla="*/ 78 w 390"/>
                <a:gd name="T17" fmla="*/ 180 h 462"/>
                <a:gd name="T18" fmla="*/ 90 w 390"/>
                <a:gd name="T19" fmla="*/ 144 h 462"/>
                <a:gd name="T20" fmla="*/ 96 w 390"/>
                <a:gd name="T21" fmla="*/ 270 h 462"/>
                <a:gd name="T22" fmla="*/ 108 w 390"/>
                <a:gd name="T23" fmla="*/ 234 h 462"/>
                <a:gd name="T24" fmla="*/ 114 w 390"/>
                <a:gd name="T25" fmla="*/ 306 h 462"/>
                <a:gd name="T26" fmla="*/ 126 w 390"/>
                <a:gd name="T27" fmla="*/ 198 h 462"/>
                <a:gd name="T28" fmla="*/ 132 w 390"/>
                <a:gd name="T29" fmla="*/ 186 h 462"/>
                <a:gd name="T30" fmla="*/ 144 w 390"/>
                <a:gd name="T31" fmla="*/ 108 h 462"/>
                <a:gd name="T32" fmla="*/ 150 w 390"/>
                <a:gd name="T33" fmla="*/ 168 h 462"/>
                <a:gd name="T34" fmla="*/ 162 w 390"/>
                <a:gd name="T35" fmla="*/ 78 h 462"/>
                <a:gd name="T36" fmla="*/ 168 w 390"/>
                <a:gd name="T37" fmla="*/ 72 h 462"/>
                <a:gd name="T38" fmla="*/ 180 w 390"/>
                <a:gd name="T39" fmla="*/ 66 h 462"/>
                <a:gd name="T40" fmla="*/ 186 w 390"/>
                <a:gd name="T41" fmla="*/ 210 h 462"/>
                <a:gd name="T42" fmla="*/ 192 w 390"/>
                <a:gd name="T43" fmla="*/ 240 h 462"/>
                <a:gd name="T44" fmla="*/ 204 w 390"/>
                <a:gd name="T45" fmla="*/ 198 h 462"/>
                <a:gd name="T46" fmla="*/ 216 w 390"/>
                <a:gd name="T47" fmla="*/ 120 h 462"/>
                <a:gd name="T48" fmla="*/ 222 w 390"/>
                <a:gd name="T49" fmla="*/ 186 h 462"/>
                <a:gd name="T50" fmla="*/ 234 w 390"/>
                <a:gd name="T51" fmla="*/ 252 h 462"/>
                <a:gd name="T52" fmla="*/ 246 w 390"/>
                <a:gd name="T53" fmla="*/ 246 h 462"/>
                <a:gd name="T54" fmla="*/ 252 w 390"/>
                <a:gd name="T55" fmla="*/ 138 h 462"/>
                <a:gd name="T56" fmla="*/ 264 w 390"/>
                <a:gd name="T57" fmla="*/ 108 h 462"/>
                <a:gd name="T58" fmla="*/ 276 w 390"/>
                <a:gd name="T59" fmla="*/ 6 h 462"/>
                <a:gd name="T60" fmla="*/ 282 w 390"/>
                <a:gd name="T61" fmla="*/ 96 h 462"/>
                <a:gd name="T62" fmla="*/ 294 w 390"/>
                <a:gd name="T63" fmla="*/ 18 h 462"/>
                <a:gd name="T64" fmla="*/ 300 w 390"/>
                <a:gd name="T65" fmla="*/ 138 h 462"/>
                <a:gd name="T66" fmla="*/ 318 w 390"/>
                <a:gd name="T67" fmla="*/ 78 h 462"/>
                <a:gd name="T68" fmla="*/ 324 w 390"/>
                <a:gd name="T69" fmla="*/ 60 h 462"/>
                <a:gd name="T70" fmla="*/ 330 w 390"/>
                <a:gd name="T71" fmla="*/ 66 h 462"/>
                <a:gd name="T72" fmla="*/ 342 w 390"/>
                <a:gd name="T73" fmla="*/ 270 h 462"/>
                <a:gd name="T74" fmla="*/ 348 w 390"/>
                <a:gd name="T75" fmla="*/ 366 h 462"/>
                <a:gd name="T76" fmla="*/ 360 w 390"/>
                <a:gd name="T77" fmla="*/ 462 h 462"/>
                <a:gd name="T78" fmla="*/ 366 w 390"/>
                <a:gd name="T79" fmla="*/ 252 h 462"/>
                <a:gd name="T80" fmla="*/ 378 w 390"/>
                <a:gd name="T81" fmla="*/ 180 h 462"/>
                <a:gd name="T82" fmla="*/ 384 w 390"/>
                <a:gd name="T83" fmla="*/ 1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90" h="462">
                  <a:moveTo>
                    <a:pt x="0" y="288"/>
                  </a:moveTo>
                  <a:lnTo>
                    <a:pt x="6" y="288"/>
                  </a:lnTo>
                  <a:lnTo>
                    <a:pt x="6" y="264"/>
                  </a:lnTo>
                  <a:lnTo>
                    <a:pt x="12" y="228"/>
                  </a:lnTo>
                  <a:lnTo>
                    <a:pt x="12" y="198"/>
                  </a:lnTo>
                  <a:lnTo>
                    <a:pt x="18" y="216"/>
                  </a:lnTo>
                  <a:lnTo>
                    <a:pt x="18" y="282"/>
                  </a:lnTo>
                  <a:lnTo>
                    <a:pt x="24" y="306"/>
                  </a:lnTo>
                  <a:lnTo>
                    <a:pt x="30" y="294"/>
                  </a:lnTo>
                  <a:lnTo>
                    <a:pt x="30" y="240"/>
                  </a:lnTo>
                  <a:lnTo>
                    <a:pt x="36" y="228"/>
                  </a:lnTo>
                  <a:lnTo>
                    <a:pt x="36" y="264"/>
                  </a:lnTo>
                  <a:lnTo>
                    <a:pt x="42" y="270"/>
                  </a:lnTo>
                  <a:lnTo>
                    <a:pt x="42" y="204"/>
                  </a:lnTo>
                  <a:lnTo>
                    <a:pt x="48" y="144"/>
                  </a:lnTo>
                  <a:lnTo>
                    <a:pt x="48" y="102"/>
                  </a:lnTo>
                  <a:lnTo>
                    <a:pt x="54" y="84"/>
                  </a:lnTo>
                  <a:lnTo>
                    <a:pt x="54" y="78"/>
                  </a:lnTo>
                  <a:lnTo>
                    <a:pt x="54" y="84"/>
                  </a:lnTo>
                  <a:lnTo>
                    <a:pt x="60" y="102"/>
                  </a:lnTo>
                  <a:lnTo>
                    <a:pt x="60" y="78"/>
                  </a:lnTo>
                  <a:lnTo>
                    <a:pt x="66" y="54"/>
                  </a:lnTo>
                  <a:lnTo>
                    <a:pt x="66" y="24"/>
                  </a:lnTo>
                  <a:lnTo>
                    <a:pt x="72" y="12"/>
                  </a:lnTo>
                  <a:lnTo>
                    <a:pt x="72" y="78"/>
                  </a:lnTo>
                  <a:lnTo>
                    <a:pt x="78" y="126"/>
                  </a:lnTo>
                  <a:lnTo>
                    <a:pt x="78" y="180"/>
                  </a:lnTo>
                  <a:lnTo>
                    <a:pt x="84" y="168"/>
                  </a:lnTo>
                  <a:lnTo>
                    <a:pt x="84" y="150"/>
                  </a:lnTo>
                  <a:lnTo>
                    <a:pt x="90" y="144"/>
                  </a:lnTo>
                  <a:lnTo>
                    <a:pt x="90" y="186"/>
                  </a:lnTo>
                  <a:lnTo>
                    <a:pt x="96" y="222"/>
                  </a:lnTo>
                  <a:lnTo>
                    <a:pt x="96" y="270"/>
                  </a:lnTo>
                  <a:lnTo>
                    <a:pt x="102" y="264"/>
                  </a:lnTo>
                  <a:lnTo>
                    <a:pt x="108" y="240"/>
                  </a:lnTo>
                  <a:lnTo>
                    <a:pt x="108" y="234"/>
                  </a:lnTo>
                  <a:lnTo>
                    <a:pt x="108" y="246"/>
                  </a:lnTo>
                  <a:lnTo>
                    <a:pt x="114" y="276"/>
                  </a:lnTo>
                  <a:lnTo>
                    <a:pt x="114" y="306"/>
                  </a:lnTo>
                  <a:lnTo>
                    <a:pt x="120" y="288"/>
                  </a:lnTo>
                  <a:lnTo>
                    <a:pt x="120" y="246"/>
                  </a:lnTo>
                  <a:lnTo>
                    <a:pt x="126" y="198"/>
                  </a:lnTo>
                  <a:lnTo>
                    <a:pt x="126" y="156"/>
                  </a:lnTo>
                  <a:lnTo>
                    <a:pt x="132" y="162"/>
                  </a:lnTo>
                  <a:lnTo>
                    <a:pt x="132" y="186"/>
                  </a:lnTo>
                  <a:lnTo>
                    <a:pt x="138" y="180"/>
                  </a:lnTo>
                  <a:lnTo>
                    <a:pt x="138" y="138"/>
                  </a:lnTo>
                  <a:lnTo>
                    <a:pt x="144" y="108"/>
                  </a:lnTo>
                  <a:lnTo>
                    <a:pt x="144" y="96"/>
                  </a:lnTo>
                  <a:lnTo>
                    <a:pt x="150" y="114"/>
                  </a:lnTo>
                  <a:lnTo>
                    <a:pt x="150" y="168"/>
                  </a:lnTo>
                  <a:lnTo>
                    <a:pt x="156" y="174"/>
                  </a:lnTo>
                  <a:lnTo>
                    <a:pt x="156" y="114"/>
                  </a:lnTo>
                  <a:lnTo>
                    <a:pt x="162" y="78"/>
                  </a:lnTo>
                  <a:lnTo>
                    <a:pt x="162" y="60"/>
                  </a:lnTo>
                  <a:lnTo>
                    <a:pt x="168" y="54"/>
                  </a:lnTo>
                  <a:lnTo>
                    <a:pt x="168" y="72"/>
                  </a:lnTo>
                  <a:lnTo>
                    <a:pt x="174" y="78"/>
                  </a:lnTo>
                  <a:lnTo>
                    <a:pt x="174" y="72"/>
                  </a:lnTo>
                  <a:lnTo>
                    <a:pt x="180" y="66"/>
                  </a:lnTo>
                  <a:lnTo>
                    <a:pt x="180" y="78"/>
                  </a:lnTo>
                  <a:lnTo>
                    <a:pt x="186" y="108"/>
                  </a:lnTo>
                  <a:lnTo>
                    <a:pt x="186" y="210"/>
                  </a:lnTo>
                  <a:lnTo>
                    <a:pt x="192" y="246"/>
                  </a:lnTo>
                  <a:lnTo>
                    <a:pt x="192" y="258"/>
                  </a:lnTo>
                  <a:lnTo>
                    <a:pt x="192" y="240"/>
                  </a:lnTo>
                  <a:lnTo>
                    <a:pt x="198" y="216"/>
                  </a:lnTo>
                  <a:lnTo>
                    <a:pt x="198" y="204"/>
                  </a:lnTo>
                  <a:lnTo>
                    <a:pt x="204" y="198"/>
                  </a:lnTo>
                  <a:lnTo>
                    <a:pt x="210" y="192"/>
                  </a:lnTo>
                  <a:lnTo>
                    <a:pt x="210" y="144"/>
                  </a:lnTo>
                  <a:lnTo>
                    <a:pt x="216" y="120"/>
                  </a:lnTo>
                  <a:lnTo>
                    <a:pt x="216" y="96"/>
                  </a:lnTo>
                  <a:lnTo>
                    <a:pt x="222" y="132"/>
                  </a:lnTo>
                  <a:lnTo>
                    <a:pt x="222" y="186"/>
                  </a:lnTo>
                  <a:lnTo>
                    <a:pt x="228" y="234"/>
                  </a:lnTo>
                  <a:lnTo>
                    <a:pt x="228" y="270"/>
                  </a:lnTo>
                  <a:lnTo>
                    <a:pt x="234" y="252"/>
                  </a:lnTo>
                  <a:lnTo>
                    <a:pt x="234" y="228"/>
                  </a:lnTo>
                  <a:lnTo>
                    <a:pt x="240" y="234"/>
                  </a:lnTo>
                  <a:lnTo>
                    <a:pt x="246" y="246"/>
                  </a:lnTo>
                  <a:lnTo>
                    <a:pt x="246" y="228"/>
                  </a:lnTo>
                  <a:lnTo>
                    <a:pt x="252" y="204"/>
                  </a:lnTo>
                  <a:lnTo>
                    <a:pt x="252" y="138"/>
                  </a:lnTo>
                  <a:lnTo>
                    <a:pt x="258" y="126"/>
                  </a:lnTo>
                  <a:lnTo>
                    <a:pt x="264" y="132"/>
                  </a:lnTo>
                  <a:lnTo>
                    <a:pt x="264" y="108"/>
                  </a:lnTo>
                  <a:lnTo>
                    <a:pt x="270" y="72"/>
                  </a:lnTo>
                  <a:lnTo>
                    <a:pt x="270" y="6"/>
                  </a:lnTo>
                  <a:lnTo>
                    <a:pt x="276" y="6"/>
                  </a:lnTo>
                  <a:lnTo>
                    <a:pt x="276" y="30"/>
                  </a:lnTo>
                  <a:lnTo>
                    <a:pt x="282" y="60"/>
                  </a:lnTo>
                  <a:lnTo>
                    <a:pt x="282" y="96"/>
                  </a:lnTo>
                  <a:lnTo>
                    <a:pt x="288" y="90"/>
                  </a:lnTo>
                  <a:lnTo>
                    <a:pt x="288" y="36"/>
                  </a:lnTo>
                  <a:lnTo>
                    <a:pt x="294" y="18"/>
                  </a:lnTo>
                  <a:lnTo>
                    <a:pt x="294" y="24"/>
                  </a:lnTo>
                  <a:lnTo>
                    <a:pt x="300" y="66"/>
                  </a:lnTo>
                  <a:lnTo>
                    <a:pt x="300" y="138"/>
                  </a:lnTo>
                  <a:lnTo>
                    <a:pt x="306" y="144"/>
                  </a:lnTo>
                  <a:lnTo>
                    <a:pt x="306" y="96"/>
                  </a:lnTo>
                  <a:lnTo>
                    <a:pt x="318" y="78"/>
                  </a:lnTo>
                  <a:lnTo>
                    <a:pt x="312" y="78"/>
                  </a:lnTo>
                  <a:lnTo>
                    <a:pt x="318" y="78"/>
                  </a:lnTo>
                  <a:lnTo>
                    <a:pt x="324" y="60"/>
                  </a:lnTo>
                  <a:lnTo>
                    <a:pt x="324" y="12"/>
                  </a:lnTo>
                  <a:lnTo>
                    <a:pt x="330" y="0"/>
                  </a:lnTo>
                  <a:lnTo>
                    <a:pt x="330" y="66"/>
                  </a:lnTo>
                  <a:lnTo>
                    <a:pt x="336" y="138"/>
                  </a:lnTo>
                  <a:lnTo>
                    <a:pt x="336" y="216"/>
                  </a:lnTo>
                  <a:lnTo>
                    <a:pt x="342" y="270"/>
                  </a:lnTo>
                  <a:lnTo>
                    <a:pt x="342" y="312"/>
                  </a:lnTo>
                  <a:lnTo>
                    <a:pt x="348" y="318"/>
                  </a:lnTo>
                  <a:lnTo>
                    <a:pt x="348" y="366"/>
                  </a:lnTo>
                  <a:lnTo>
                    <a:pt x="354" y="402"/>
                  </a:lnTo>
                  <a:lnTo>
                    <a:pt x="354" y="444"/>
                  </a:lnTo>
                  <a:lnTo>
                    <a:pt x="360" y="462"/>
                  </a:lnTo>
                  <a:lnTo>
                    <a:pt x="360" y="426"/>
                  </a:lnTo>
                  <a:lnTo>
                    <a:pt x="366" y="372"/>
                  </a:lnTo>
                  <a:lnTo>
                    <a:pt x="366" y="252"/>
                  </a:lnTo>
                  <a:lnTo>
                    <a:pt x="372" y="222"/>
                  </a:lnTo>
                  <a:lnTo>
                    <a:pt x="372" y="204"/>
                  </a:lnTo>
                  <a:lnTo>
                    <a:pt x="378" y="180"/>
                  </a:lnTo>
                  <a:lnTo>
                    <a:pt x="378" y="96"/>
                  </a:lnTo>
                  <a:lnTo>
                    <a:pt x="384" y="42"/>
                  </a:lnTo>
                  <a:lnTo>
                    <a:pt x="384" y="12"/>
                  </a:lnTo>
                  <a:lnTo>
                    <a:pt x="384" y="18"/>
                  </a:lnTo>
                  <a:lnTo>
                    <a:pt x="390" y="42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146" name="Freeform 80"/>
            <p:cNvSpPr>
              <a:spLocks/>
            </p:cNvSpPr>
            <p:nvPr/>
          </p:nvSpPr>
          <p:spPr bwMode="auto">
            <a:xfrm>
              <a:off x="2527300" y="4375150"/>
              <a:ext cx="590550" cy="647700"/>
            </a:xfrm>
            <a:custGeom>
              <a:avLst/>
              <a:gdLst>
                <a:gd name="T0" fmla="*/ 6 w 372"/>
                <a:gd name="T1" fmla="*/ 240 h 408"/>
                <a:gd name="T2" fmla="*/ 12 w 372"/>
                <a:gd name="T3" fmla="*/ 258 h 408"/>
                <a:gd name="T4" fmla="*/ 24 w 372"/>
                <a:gd name="T5" fmla="*/ 348 h 408"/>
                <a:gd name="T6" fmla="*/ 30 w 372"/>
                <a:gd name="T7" fmla="*/ 294 h 408"/>
                <a:gd name="T8" fmla="*/ 42 w 372"/>
                <a:gd name="T9" fmla="*/ 306 h 408"/>
                <a:gd name="T10" fmla="*/ 48 w 372"/>
                <a:gd name="T11" fmla="*/ 156 h 408"/>
                <a:gd name="T12" fmla="*/ 60 w 372"/>
                <a:gd name="T13" fmla="*/ 198 h 408"/>
                <a:gd name="T14" fmla="*/ 66 w 372"/>
                <a:gd name="T15" fmla="*/ 114 h 408"/>
                <a:gd name="T16" fmla="*/ 78 w 372"/>
                <a:gd name="T17" fmla="*/ 174 h 408"/>
                <a:gd name="T18" fmla="*/ 84 w 372"/>
                <a:gd name="T19" fmla="*/ 198 h 408"/>
                <a:gd name="T20" fmla="*/ 96 w 372"/>
                <a:gd name="T21" fmla="*/ 276 h 408"/>
                <a:gd name="T22" fmla="*/ 102 w 372"/>
                <a:gd name="T23" fmla="*/ 318 h 408"/>
                <a:gd name="T24" fmla="*/ 114 w 372"/>
                <a:gd name="T25" fmla="*/ 288 h 408"/>
                <a:gd name="T26" fmla="*/ 126 w 372"/>
                <a:gd name="T27" fmla="*/ 252 h 408"/>
                <a:gd name="T28" fmla="*/ 132 w 372"/>
                <a:gd name="T29" fmla="*/ 276 h 408"/>
                <a:gd name="T30" fmla="*/ 138 w 372"/>
                <a:gd name="T31" fmla="*/ 270 h 408"/>
                <a:gd name="T32" fmla="*/ 150 w 372"/>
                <a:gd name="T33" fmla="*/ 312 h 408"/>
                <a:gd name="T34" fmla="*/ 156 w 372"/>
                <a:gd name="T35" fmla="*/ 384 h 408"/>
                <a:gd name="T36" fmla="*/ 168 w 372"/>
                <a:gd name="T37" fmla="*/ 294 h 408"/>
                <a:gd name="T38" fmla="*/ 174 w 372"/>
                <a:gd name="T39" fmla="*/ 282 h 408"/>
                <a:gd name="T40" fmla="*/ 180 w 372"/>
                <a:gd name="T41" fmla="*/ 240 h 408"/>
                <a:gd name="T42" fmla="*/ 192 w 372"/>
                <a:gd name="T43" fmla="*/ 378 h 408"/>
                <a:gd name="T44" fmla="*/ 198 w 372"/>
                <a:gd name="T45" fmla="*/ 300 h 408"/>
                <a:gd name="T46" fmla="*/ 210 w 372"/>
                <a:gd name="T47" fmla="*/ 402 h 408"/>
                <a:gd name="T48" fmla="*/ 216 w 372"/>
                <a:gd name="T49" fmla="*/ 342 h 408"/>
                <a:gd name="T50" fmla="*/ 222 w 372"/>
                <a:gd name="T51" fmla="*/ 228 h 408"/>
                <a:gd name="T52" fmla="*/ 234 w 372"/>
                <a:gd name="T53" fmla="*/ 156 h 408"/>
                <a:gd name="T54" fmla="*/ 240 w 372"/>
                <a:gd name="T55" fmla="*/ 72 h 408"/>
                <a:gd name="T56" fmla="*/ 246 w 372"/>
                <a:gd name="T57" fmla="*/ 60 h 408"/>
                <a:gd name="T58" fmla="*/ 258 w 372"/>
                <a:gd name="T59" fmla="*/ 6 h 408"/>
                <a:gd name="T60" fmla="*/ 264 w 372"/>
                <a:gd name="T61" fmla="*/ 282 h 408"/>
                <a:gd name="T62" fmla="*/ 276 w 372"/>
                <a:gd name="T63" fmla="*/ 270 h 408"/>
                <a:gd name="T64" fmla="*/ 282 w 372"/>
                <a:gd name="T65" fmla="*/ 288 h 408"/>
                <a:gd name="T66" fmla="*/ 288 w 372"/>
                <a:gd name="T67" fmla="*/ 330 h 408"/>
                <a:gd name="T68" fmla="*/ 300 w 372"/>
                <a:gd name="T69" fmla="*/ 366 h 408"/>
                <a:gd name="T70" fmla="*/ 306 w 372"/>
                <a:gd name="T71" fmla="*/ 342 h 408"/>
                <a:gd name="T72" fmla="*/ 318 w 372"/>
                <a:gd name="T73" fmla="*/ 372 h 408"/>
                <a:gd name="T74" fmla="*/ 336 w 372"/>
                <a:gd name="T75" fmla="*/ 264 h 408"/>
                <a:gd name="T76" fmla="*/ 342 w 372"/>
                <a:gd name="T77" fmla="*/ 282 h 408"/>
                <a:gd name="T78" fmla="*/ 348 w 372"/>
                <a:gd name="T79" fmla="*/ 204 h 408"/>
                <a:gd name="T80" fmla="*/ 360 w 372"/>
                <a:gd name="T81" fmla="*/ 384 h 408"/>
                <a:gd name="T82" fmla="*/ 366 w 372"/>
                <a:gd name="T83" fmla="*/ 36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72" h="408">
                  <a:moveTo>
                    <a:pt x="0" y="138"/>
                  </a:moveTo>
                  <a:lnTo>
                    <a:pt x="0" y="186"/>
                  </a:lnTo>
                  <a:lnTo>
                    <a:pt x="6" y="240"/>
                  </a:lnTo>
                  <a:lnTo>
                    <a:pt x="6" y="288"/>
                  </a:lnTo>
                  <a:lnTo>
                    <a:pt x="12" y="288"/>
                  </a:lnTo>
                  <a:lnTo>
                    <a:pt x="12" y="258"/>
                  </a:lnTo>
                  <a:lnTo>
                    <a:pt x="18" y="270"/>
                  </a:lnTo>
                  <a:lnTo>
                    <a:pt x="18" y="330"/>
                  </a:lnTo>
                  <a:lnTo>
                    <a:pt x="24" y="348"/>
                  </a:lnTo>
                  <a:lnTo>
                    <a:pt x="24" y="342"/>
                  </a:lnTo>
                  <a:lnTo>
                    <a:pt x="30" y="324"/>
                  </a:lnTo>
                  <a:lnTo>
                    <a:pt x="30" y="294"/>
                  </a:lnTo>
                  <a:lnTo>
                    <a:pt x="36" y="300"/>
                  </a:lnTo>
                  <a:lnTo>
                    <a:pt x="36" y="312"/>
                  </a:lnTo>
                  <a:lnTo>
                    <a:pt x="42" y="306"/>
                  </a:lnTo>
                  <a:lnTo>
                    <a:pt x="42" y="276"/>
                  </a:lnTo>
                  <a:lnTo>
                    <a:pt x="48" y="240"/>
                  </a:lnTo>
                  <a:lnTo>
                    <a:pt x="48" y="156"/>
                  </a:lnTo>
                  <a:lnTo>
                    <a:pt x="54" y="138"/>
                  </a:lnTo>
                  <a:lnTo>
                    <a:pt x="54" y="180"/>
                  </a:lnTo>
                  <a:lnTo>
                    <a:pt x="60" y="198"/>
                  </a:lnTo>
                  <a:lnTo>
                    <a:pt x="60" y="204"/>
                  </a:lnTo>
                  <a:lnTo>
                    <a:pt x="66" y="186"/>
                  </a:lnTo>
                  <a:lnTo>
                    <a:pt x="66" y="114"/>
                  </a:lnTo>
                  <a:lnTo>
                    <a:pt x="72" y="102"/>
                  </a:lnTo>
                  <a:lnTo>
                    <a:pt x="72" y="138"/>
                  </a:lnTo>
                  <a:lnTo>
                    <a:pt x="78" y="174"/>
                  </a:lnTo>
                  <a:lnTo>
                    <a:pt x="78" y="204"/>
                  </a:lnTo>
                  <a:lnTo>
                    <a:pt x="84" y="216"/>
                  </a:lnTo>
                  <a:lnTo>
                    <a:pt x="84" y="198"/>
                  </a:lnTo>
                  <a:lnTo>
                    <a:pt x="90" y="180"/>
                  </a:lnTo>
                  <a:lnTo>
                    <a:pt x="90" y="222"/>
                  </a:lnTo>
                  <a:lnTo>
                    <a:pt x="96" y="276"/>
                  </a:lnTo>
                  <a:lnTo>
                    <a:pt x="96" y="348"/>
                  </a:lnTo>
                  <a:lnTo>
                    <a:pt x="102" y="342"/>
                  </a:lnTo>
                  <a:lnTo>
                    <a:pt x="102" y="318"/>
                  </a:lnTo>
                  <a:lnTo>
                    <a:pt x="108" y="300"/>
                  </a:lnTo>
                  <a:lnTo>
                    <a:pt x="108" y="282"/>
                  </a:lnTo>
                  <a:lnTo>
                    <a:pt x="114" y="288"/>
                  </a:lnTo>
                  <a:lnTo>
                    <a:pt x="120" y="276"/>
                  </a:lnTo>
                  <a:lnTo>
                    <a:pt x="120" y="264"/>
                  </a:lnTo>
                  <a:lnTo>
                    <a:pt x="126" y="252"/>
                  </a:lnTo>
                  <a:lnTo>
                    <a:pt x="126" y="240"/>
                  </a:lnTo>
                  <a:lnTo>
                    <a:pt x="126" y="252"/>
                  </a:lnTo>
                  <a:lnTo>
                    <a:pt x="132" y="276"/>
                  </a:lnTo>
                  <a:lnTo>
                    <a:pt x="132" y="306"/>
                  </a:lnTo>
                  <a:lnTo>
                    <a:pt x="138" y="294"/>
                  </a:lnTo>
                  <a:lnTo>
                    <a:pt x="138" y="270"/>
                  </a:lnTo>
                  <a:lnTo>
                    <a:pt x="144" y="252"/>
                  </a:lnTo>
                  <a:lnTo>
                    <a:pt x="144" y="276"/>
                  </a:lnTo>
                  <a:lnTo>
                    <a:pt x="150" y="312"/>
                  </a:lnTo>
                  <a:lnTo>
                    <a:pt x="150" y="384"/>
                  </a:lnTo>
                  <a:lnTo>
                    <a:pt x="156" y="390"/>
                  </a:lnTo>
                  <a:lnTo>
                    <a:pt x="156" y="384"/>
                  </a:lnTo>
                  <a:lnTo>
                    <a:pt x="162" y="360"/>
                  </a:lnTo>
                  <a:lnTo>
                    <a:pt x="162" y="300"/>
                  </a:lnTo>
                  <a:lnTo>
                    <a:pt x="168" y="294"/>
                  </a:lnTo>
                  <a:lnTo>
                    <a:pt x="168" y="312"/>
                  </a:lnTo>
                  <a:lnTo>
                    <a:pt x="174" y="306"/>
                  </a:lnTo>
                  <a:lnTo>
                    <a:pt x="174" y="282"/>
                  </a:lnTo>
                  <a:lnTo>
                    <a:pt x="180" y="252"/>
                  </a:lnTo>
                  <a:lnTo>
                    <a:pt x="180" y="234"/>
                  </a:lnTo>
                  <a:lnTo>
                    <a:pt x="180" y="240"/>
                  </a:lnTo>
                  <a:lnTo>
                    <a:pt x="186" y="264"/>
                  </a:lnTo>
                  <a:lnTo>
                    <a:pt x="186" y="348"/>
                  </a:lnTo>
                  <a:lnTo>
                    <a:pt x="192" y="378"/>
                  </a:lnTo>
                  <a:lnTo>
                    <a:pt x="192" y="360"/>
                  </a:lnTo>
                  <a:lnTo>
                    <a:pt x="198" y="330"/>
                  </a:lnTo>
                  <a:lnTo>
                    <a:pt x="198" y="300"/>
                  </a:lnTo>
                  <a:lnTo>
                    <a:pt x="204" y="294"/>
                  </a:lnTo>
                  <a:lnTo>
                    <a:pt x="204" y="366"/>
                  </a:lnTo>
                  <a:lnTo>
                    <a:pt x="210" y="402"/>
                  </a:lnTo>
                  <a:lnTo>
                    <a:pt x="210" y="408"/>
                  </a:lnTo>
                  <a:lnTo>
                    <a:pt x="210" y="390"/>
                  </a:lnTo>
                  <a:lnTo>
                    <a:pt x="216" y="342"/>
                  </a:lnTo>
                  <a:lnTo>
                    <a:pt x="216" y="300"/>
                  </a:lnTo>
                  <a:lnTo>
                    <a:pt x="222" y="270"/>
                  </a:lnTo>
                  <a:lnTo>
                    <a:pt x="222" y="228"/>
                  </a:lnTo>
                  <a:lnTo>
                    <a:pt x="228" y="222"/>
                  </a:lnTo>
                  <a:lnTo>
                    <a:pt x="228" y="186"/>
                  </a:lnTo>
                  <a:lnTo>
                    <a:pt x="234" y="156"/>
                  </a:lnTo>
                  <a:lnTo>
                    <a:pt x="234" y="120"/>
                  </a:lnTo>
                  <a:lnTo>
                    <a:pt x="240" y="84"/>
                  </a:lnTo>
                  <a:lnTo>
                    <a:pt x="240" y="72"/>
                  </a:lnTo>
                  <a:lnTo>
                    <a:pt x="240" y="78"/>
                  </a:lnTo>
                  <a:lnTo>
                    <a:pt x="246" y="84"/>
                  </a:lnTo>
                  <a:lnTo>
                    <a:pt x="246" y="60"/>
                  </a:lnTo>
                  <a:lnTo>
                    <a:pt x="252" y="24"/>
                  </a:lnTo>
                  <a:lnTo>
                    <a:pt x="252" y="0"/>
                  </a:lnTo>
                  <a:lnTo>
                    <a:pt x="258" y="6"/>
                  </a:lnTo>
                  <a:lnTo>
                    <a:pt x="258" y="102"/>
                  </a:lnTo>
                  <a:lnTo>
                    <a:pt x="264" y="174"/>
                  </a:lnTo>
                  <a:lnTo>
                    <a:pt x="264" y="282"/>
                  </a:lnTo>
                  <a:lnTo>
                    <a:pt x="270" y="300"/>
                  </a:lnTo>
                  <a:lnTo>
                    <a:pt x="270" y="294"/>
                  </a:lnTo>
                  <a:lnTo>
                    <a:pt x="276" y="270"/>
                  </a:lnTo>
                  <a:lnTo>
                    <a:pt x="276" y="252"/>
                  </a:lnTo>
                  <a:lnTo>
                    <a:pt x="276" y="258"/>
                  </a:lnTo>
                  <a:lnTo>
                    <a:pt x="282" y="288"/>
                  </a:lnTo>
                  <a:lnTo>
                    <a:pt x="282" y="336"/>
                  </a:lnTo>
                  <a:lnTo>
                    <a:pt x="288" y="342"/>
                  </a:lnTo>
                  <a:lnTo>
                    <a:pt x="288" y="330"/>
                  </a:lnTo>
                  <a:lnTo>
                    <a:pt x="294" y="336"/>
                  </a:lnTo>
                  <a:lnTo>
                    <a:pt x="294" y="348"/>
                  </a:lnTo>
                  <a:lnTo>
                    <a:pt x="300" y="366"/>
                  </a:lnTo>
                  <a:lnTo>
                    <a:pt x="300" y="396"/>
                  </a:lnTo>
                  <a:lnTo>
                    <a:pt x="306" y="390"/>
                  </a:lnTo>
                  <a:lnTo>
                    <a:pt x="306" y="342"/>
                  </a:lnTo>
                  <a:lnTo>
                    <a:pt x="312" y="318"/>
                  </a:lnTo>
                  <a:lnTo>
                    <a:pt x="318" y="336"/>
                  </a:lnTo>
                  <a:lnTo>
                    <a:pt x="318" y="372"/>
                  </a:lnTo>
                  <a:lnTo>
                    <a:pt x="324" y="366"/>
                  </a:lnTo>
                  <a:lnTo>
                    <a:pt x="324" y="300"/>
                  </a:lnTo>
                  <a:lnTo>
                    <a:pt x="336" y="264"/>
                  </a:lnTo>
                  <a:lnTo>
                    <a:pt x="330" y="264"/>
                  </a:lnTo>
                  <a:lnTo>
                    <a:pt x="336" y="288"/>
                  </a:lnTo>
                  <a:lnTo>
                    <a:pt x="342" y="282"/>
                  </a:lnTo>
                  <a:lnTo>
                    <a:pt x="342" y="240"/>
                  </a:lnTo>
                  <a:lnTo>
                    <a:pt x="348" y="216"/>
                  </a:lnTo>
                  <a:lnTo>
                    <a:pt x="348" y="204"/>
                  </a:lnTo>
                  <a:lnTo>
                    <a:pt x="354" y="228"/>
                  </a:lnTo>
                  <a:lnTo>
                    <a:pt x="354" y="342"/>
                  </a:lnTo>
                  <a:lnTo>
                    <a:pt x="360" y="384"/>
                  </a:lnTo>
                  <a:lnTo>
                    <a:pt x="360" y="396"/>
                  </a:lnTo>
                  <a:lnTo>
                    <a:pt x="360" y="384"/>
                  </a:lnTo>
                  <a:lnTo>
                    <a:pt x="366" y="360"/>
                  </a:lnTo>
                  <a:lnTo>
                    <a:pt x="366" y="342"/>
                  </a:lnTo>
                  <a:lnTo>
                    <a:pt x="372" y="348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147" name="Freeform 81"/>
            <p:cNvSpPr>
              <a:spLocks/>
            </p:cNvSpPr>
            <p:nvPr/>
          </p:nvSpPr>
          <p:spPr bwMode="auto">
            <a:xfrm>
              <a:off x="3117850" y="4308475"/>
              <a:ext cx="600075" cy="800100"/>
            </a:xfrm>
            <a:custGeom>
              <a:avLst/>
              <a:gdLst>
                <a:gd name="T0" fmla="*/ 6 w 378"/>
                <a:gd name="T1" fmla="*/ 420 h 504"/>
                <a:gd name="T2" fmla="*/ 12 w 378"/>
                <a:gd name="T3" fmla="*/ 396 h 504"/>
                <a:gd name="T4" fmla="*/ 18 w 378"/>
                <a:gd name="T5" fmla="*/ 420 h 504"/>
                <a:gd name="T6" fmla="*/ 30 w 378"/>
                <a:gd name="T7" fmla="*/ 282 h 504"/>
                <a:gd name="T8" fmla="*/ 36 w 378"/>
                <a:gd name="T9" fmla="*/ 162 h 504"/>
                <a:gd name="T10" fmla="*/ 48 w 378"/>
                <a:gd name="T11" fmla="*/ 270 h 504"/>
                <a:gd name="T12" fmla="*/ 54 w 378"/>
                <a:gd name="T13" fmla="*/ 264 h 504"/>
                <a:gd name="T14" fmla="*/ 66 w 378"/>
                <a:gd name="T15" fmla="*/ 348 h 504"/>
                <a:gd name="T16" fmla="*/ 78 w 378"/>
                <a:gd name="T17" fmla="*/ 276 h 504"/>
                <a:gd name="T18" fmla="*/ 90 w 378"/>
                <a:gd name="T19" fmla="*/ 204 h 504"/>
                <a:gd name="T20" fmla="*/ 96 w 378"/>
                <a:gd name="T21" fmla="*/ 360 h 504"/>
                <a:gd name="T22" fmla="*/ 108 w 378"/>
                <a:gd name="T23" fmla="*/ 312 h 504"/>
                <a:gd name="T24" fmla="*/ 114 w 378"/>
                <a:gd name="T25" fmla="*/ 342 h 504"/>
                <a:gd name="T26" fmla="*/ 126 w 378"/>
                <a:gd name="T27" fmla="*/ 264 h 504"/>
                <a:gd name="T28" fmla="*/ 132 w 378"/>
                <a:gd name="T29" fmla="*/ 276 h 504"/>
                <a:gd name="T30" fmla="*/ 138 w 378"/>
                <a:gd name="T31" fmla="*/ 180 h 504"/>
                <a:gd name="T32" fmla="*/ 144 w 378"/>
                <a:gd name="T33" fmla="*/ 108 h 504"/>
                <a:gd name="T34" fmla="*/ 156 w 378"/>
                <a:gd name="T35" fmla="*/ 222 h 504"/>
                <a:gd name="T36" fmla="*/ 162 w 378"/>
                <a:gd name="T37" fmla="*/ 312 h 504"/>
                <a:gd name="T38" fmla="*/ 174 w 378"/>
                <a:gd name="T39" fmla="*/ 498 h 504"/>
                <a:gd name="T40" fmla="*/ 186 w 378"/>
                <a:gd name="T41" fmla="*/ 456 h 504"/>
                <a:gd name="T42" fmla="*/ 192 w 378"/>
                <a:gd name="T43" fmla="*/ 348 h 504"/>
                <a:gd name="T44" fmla="*/ 204 w 378"/>
                <a:gd name="T45" fmla="*/ 186 h 504"/>
                <a:gd name="T46" fmla="*/ 210 w 378"/>
                <a:gd name="T47" fmla="*/ 318 h 504"/>
                <a:gd name="T48" fmla="*/ 222 w 378"/>
                <a:gd name="T49" fmla="*/ 294 h 504"/>
                <a:gd name="T50" fmla="*/ 228 w 378"/>
                <a:gd name="T51" fmla="*/ 414 h 504"/>
                <a:gd name="T52" fmla="*/ 240 w 378"/>
                <a:gd name="T53" fmla="*/ 306 h 504"/>
                <a:gd name="T54" fmla="*/ 246 w 378"/>
                <a:gd name="T55" fmla="*/ 306 h 504"/>
                <a:gd name="T56" fmla="*/ 258 w 378"/>
                <a:gd name="T57" fmla="*/ 270 h 504"/>
                <a:gd name="T58" fmla="*/ 264 w 378"/>
                <a:gd name="T59" fmla="*/ 384 h 504"/>
                <a:gd name="T60" fmla="*/ 276 w 378"/>
                <a:gd name="T61" fmla="*/ 336 h 504"/>
                <a:gd name="T62" fmla="*/ 282 w 378"/>
                <a:gd name="T63" fmla="*/ 390 h 504"/>
                <a:gd name="T64" fmla="*/ 288 w 378"/>
                <a:gd name="T65" fmla="*/ 312 h 504"/>
                <a:gd name="T66" fmla="*/ 300 w 378"/>
                <a:gd name="T67" fmla="*/ 210 h 504"/>
                <a:gd name="T68" fmla="*/ 306 w 378"/>
                <a:gd name="T69" fmla="*/ 90 h 504"/>
                <a:gd name="T70" fmla="*/ 318 w 378"/>
                <a:gd name="T71" fmla="*/ 18 h 504"/>
                <a:gd name="T72" fmla="*/ 324 w 378"/>
                <a:gd name="T73" fmla="*/ 72 h 504"/>
                <a:gd name="T74" fmla="*/ 336 w 378"/>
                <a:gd name="T75" fmla="*/ 402 h 504"/>
                <a:gd name="T76" fmla="*/ 348 w 378"/>
                <a:gd name="T77" fmla="*/ 498 h 504"/>
                <a:gd name="T78" fmla="*/ 354 w 378"/>
                <a:gd name="T79" fmla="*/ 504 h 504"/>
                <a:gd name="T80" fmla="*/ 366 w 378"/>
                <a:gd name="T81" fmla="*/ 324 h 504"/>
                <a:gd name="T82" fmla="*/ 372 w 378"/>
                <a:gd name="T83" fmla="*/ 228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78" h="504">
                  <a:moveTo>
                    <a:pt x="0" y="390"/>
                  </a:moveTo>
                  <a:lnTo>
                    <a:pt x="0" y="402"/>
                  </a:lnTo>
                  <a:lnTo>
                    <a:pt x="6" y="420"/>
                  </a:lnTo>
                  <a:lnTo>
                    <a:pt x="6" y="426"/>
                  </a:lnTo>
                  <a:lnTo>
                    <a:pt x="6" y="414"/>
                  </a:lnTo>
                  <a:lnTo>
                    <a:pt x="12" y="396"/>
                  </a:lnTo>
                  <a:lnTo>
                    <a:pt x="12" y="372"/>
                  </a:lnTo>
                  <a:lnTo>
                    <a:pt x="18" y="396"/>
                  </a:lnTo>
                  <a:lnTo>
                    <a:pt x="18" y="420"/>
                  </a:lnTo>
                  <a:lnTo>
                    <a:pt x="24" y="438"/>
                  </a:lnTo>
                  <a:lnTo>
                    <a:pt x="24" y="366"/>
                  </a:lnTo>
                  <a:lnTo>
                    <a:pt x="30" y="282"/>
                  </a:lnTo>
                  <a:lnTo>
                    <a:pt x="30" y="162"/>
                  </a:lnTo>
                  <a:lnTo>
                    <a:pt x="36" y="144"/>
                  </a:lnTo>
                  <a:lnTo>
                    <a:pt x="36" y="162"/>
                  </a:lnTo>
                  <a:lnTo>
                    <a:pt x="42" y="198"/>
                  </a:lnTo>
                  <a:lnTo>
                    <a:pt x="42" y="258"/>
                  </a:lnTo>
                  <a:lnTo>
                    <a:pt x="48" y="270"/>
                  </a:lnTo>
                  <a:lnTo>
                    <a:pt x="48" y="240"/>
                  </a:lnTo>
                  <a:lnTo>
                    <a:pt x="54" y="234"/>
                  </a:lnTo>
                  <a:lnTo>
                    <a:pt x="54" y="264"/>
                  </a:lnTo>
                  <a:lnTo>
                    <a:pt x="60" y="300"/>
                  </a:lnTo>
                  <a:lnTo>
                    <a:pt x="60" y="354"/>
                  </a:lnTo>
                  <a:lnTo>
                    <a:pt x="66" y="348"/>
                  </a:lnTo>
                  <a:lnTo>
                    <a:pt x="66" y="300"/>
                  </a:lnTo>
                  <a:lnTo>
                    <a:pt x="78" y="288"/>
                  </a:lnTo>
                  <a:lnTo>
                    <a:pt x="78" y="276"/>
                  </a:lnTo>
                  <a:lnTo>
                    <a:pt x="84" y="252"/>
                  </a:lnTo>
                  <a:lnTo>
                    <a:pt x="84" y="210"/>
                  </a:lnTo>
                  <a:lnTo>
                    <a:pt x="90" y="204"/>
                  </a:lnTo>
                  <a:lnTo>
                    <a:pt x="90" y="270"/>
                  </a:lnTo>
                  <a:lnTo>
                    <a:pt x="96" y="324"/>
                  </a:lnTo>
                  <a:lnTo>
                    <a:pt x="96" y="360"/>
                  </a:lnTo>
                  <a:lnTo>
                    <a:pt x="102" y="366"/>
                  </a:lnTo>
                  <a:lnTo>
                    <a:pt x="102" y="324"/>
                  </a:lnTo>
                  <a:lnTo>
                    <a:pt x="108" y="312"/>
                  </a:lnTo>
                  <a:lnTo>
                    <a:pt x="108" y="318"/>
                  </a:lnTo>
                  <a:lnTo>
                    <a:pt x="114" y="330"/>
                  </a:lnTo>
                  <a:lnTo>
                    <a:pt x="114" y="342"/>
                  </a:lnTo>
                  <a:lnTo>
                    <a:pt x="120" y="336"/>
                  </a:lnTo>
                  <a:lnTo>
                    <a:pt x="120" y="294"/>
                  </a:lnTo>
                  <a:lnTo>
                    <a:pt x="126" y="264"/>
                  </a:lnTo>
                  <a:lnTo>
                    <a:pt x="126" y="246"/>
                  </a:lnTo>
                  <a:lnTo>
                    <a:pt x="126" y="252"/>
                  </a:lnTo>
                  <a:lnTo>
                    <a:pt x="132" y="276"/>
                  </a:lnTo>
                  <a:lnTo>
                    <a:pt x="132" y="288"/>
                  </a:lnTo>
                  <a:lnTo>
                    <a:pt x="138" y="282"/>
                  </a:lnTo>
                  <a:lnTo>
                    <a:pt x="138" y="180"/>
                  </a:lnTo>
                  <a:lnTo>
                    <a:pt x="144" y="126"/>
                  </a:lnTo>
                  <a:lnTo>
                    <a:pt x="144" y="102"/>
                  </a:lnTo>
                  <a:lnTo>
                    <a:pt x="144" y="108"/>
                  </a:lnTo>
                  <a:lnTo>
                    <a:pt x="150" y="132"/>
                  </a:lnTo>
                  <a:lnTo>
                    <a:pt x="150" y="180"/>
                  </a:lnTo>
                  <a:lnTo>
                    <a:pt x="156" y="222"/>
                  </a:lnTo>
                  <a:lnTo>
                    <a:pt x="156" y="276"/>
                  </a:lnTo>
                  <a:lnTo>
                    <a:pt x="162" y="282"/>
                  </a:lnTo>
                  <a:lnTo>
                    <a:pt x="162" y="312"/>
                  </a:lnTo>
                  <a:lnTo>
                    <a:pt x="168" y="360"/>
                  </a:lnTo>
                  <a:lnTo>
                    <a:pt x="168" y="468"/>
                  </a:lnTo>
                  <a:lnTo>
                    <a:pt x="174" y="498"/>
                  </a:lnTo>
                  <a:lnTo>
                    <a:pt x="180" y="474"/>
                  </a:lnTo>
                  <a:lnTo>
                    <a:pt x="180" y="462"/>
                  </a:lnTo>
                  <a:lnTo>
                    <a:pt x="186" y="456"/>
                  </a:lnTo>
                  <a:lnTo>
                    <a:pt x="186" y="444"/>
                  </a:lnTo>
                  <a:lnTo>
                    <a:pt x="192" y="408"/>
                  </a:lnTo>
                  <a:lnTo>
                    <a:pt x="192" y="348"/>
                  </a:lnTo>
                  <a:lnTo>
                    <a:pt x="198" y="288"/>
                  </a:lnTo>
                  <a:lnTo>
                    <a:pt x="198" y="186"/>
                  </a:lnTo>
                  <a:lnTo>
                    <a:pt x="204" y="186"/>
                  </a:lnTo>
                  <a:lnTo>
                    <a:pt x="204" y="264"/>
                  </a:lnTo>
                  <a:lnTo>
                    <a:pt x="210" y="306"/>
                  </a:lnTo>
                  <a:lnTo>
                    <a:pt x="210" y="318"/>
                  </a:lnTo>
                  <a:lnTo>
                    <a:pt x="216" y="306"/>
                  </a:lnTo>
                  <a:lnTo>
                    <a:pt x="216" y="282"/>
                  </a:lnTo>
                  <a:lnTo>
                    <a:pt x="222" y="294"/>
                  </a:lnTo>
                  <a:lnTo>
                    <a:pt x="222" y="360"/>
                  </a:lnTo>
                  <a:lnTo>
                    <a:pt x="228" y="396"/>
                  </a:lnTo>
                  <a:lnTo>
                    <a:pt x="228" y="414"/>
                  </a:lnTo>
                  <a:lnTo>
                    <a:pt x="234" y="408"/>
                  </a:lnTo>
                  <a:lnTo>
                    <a:pt x="234" y="342"/>
                  </a:lnTo>
                  <a:lnTo>
                    <a:pt x="240" y="306"/>
                  </a:lnTo>
                  <a:lnTo>
                    <a:pt x="240" y="294"/>
                  </a:lnTo>
                  <a:lnTo>
                    <a:pt x="240" y="300"/>
                  </a:lnTo>
                  <a:lnTo>
                    <a:pt x="246" y="306"/>
                  </a:lnTo>
                  <a:lnTo>
                    <a:pt x="252" y="294"/>
                  </a:lnTo>
                  <a:lnTo>
                    <a:pt x="252" y="258"/>
                  </a:lnTo>
                  <a:lnTo>
                    <a:pt x="258" y="270"/>
                  </a:lnTo>
                  <a:lnTo>
                    <a:pt x="258" y="330"/>
                  </a:lnTo>
                  <a:lnTo>
                    <a:pt x="264" y="366"/>
                  </a:lnTo>
                  <a:lnTo>
                    <a:pt x="264" y="384"/>
                  </a:lnTo>
                  <a:lnTo>
                    <a:pt x="270" y="378"/>
                  </a:lnTo>
                  <a:lnTo>
                    <a:pt x="270" y="360"/>
                  </a:lnTo>
                  <a:lnTo>
                    <a:pt x="276" y="336"/>
                  </a:lnTo>
                  <a:lnTo>
                    <a:pt x="276" y="354"/>
                  </a:lnTo>
                  <a:lnTo>
                    <a:pt x="282" y="378"/>
                  </a:lnTo>
                  <a:lnTo>
                    <a:pt x="282" y="390"/>
                  </a:lnTo>
                  <a:lnTo>
                    <a:pt x="282" y="384"/>
                  </a:lnTo>
                  <a:lnTo>
                    <a:pt x="288" y="354"/>
                  </a:lnTo>
                  <a:lnTo>
                    <a:pt x="288" y="312"/>
                  </a:lnTo>
                  <a:lnTo>
                    <a:pt x="294" y="276"/>
                  </a:lnTo>
                  <a:lnTo>
                    <a:pt x="294" y="228"/>
                  </a:lnTo>
                  <a:lnTo>
                    <a:pt x="300" y="210"/>
                  </a:lnTo>
                  <a:lnTo>
                    <a:pt x="300" y="174"/>
                  </a:lnTo>
                  <a:lnTo>
                    <a:pt x="306" y="138"/>
                  </a:lnTo>
                  <a:lnTo>
                    <a:pt x="306" y="90"/>
                  </a:lnTo>
                  <a:lnTo>
                    <a:pt x="312" y="48"/>
                  </a:lnTo>
                  <a:lnTo>
                    <a:pt x="312" y="0"/>
                  </a:lnTo>
                  <a:lnTo>
                    <a:pt x="318" y="18"/>
                  </a:lnTo>
                  <a:lnTo>
                    <a:pt x="318" y="66"/>
                  </a:lnTo>
                  <a:lnTo>
                    <a:pt x="330" y="72"/>
                  </a:lnTo>
                  <a:lnTo>
                    <a:pt x="324" y="72"/>
                  </a:lnTo>
                  <a:lnTo>
                    <a:pt x="330" y="150"/>
                  </a:lnTo>
                  <a:lnTo>
                    <a:pt x="336" y="228"/>
                  </a:lnTo>
                  <a:lnTo>
                    <a:pt x="336" y="402"/>
                  </a:lnTo>
                  <a:lnTo>
                    <a:pt x="342" y="462"/>
                  </a:lnTo>
                  <a:lnTo>
                    <a:pt x="342" y="492"/>
                  </a:lnTo>
                  <a:lnTo>
                    <a:pt x="348" y="498"/>
                  </a:lnTo>
                  <a:lnTo>
                    <a:pt x="348" y="474"/>
                  </a:lnTo>
                  <a:lnTo>
                    <a:pt x="354" y="480"/>
                  </a:lnTo>
                  <a:lnTo>
                    <a:pt x="354" y="504"/>
                  </a:lnTo>
                  <a:lnTo>
                    <a:pt x="360" y="492"/>
                  </a:lnTo>
                  <a:lnTo>
                    <a:pt x="360" y="384"/>
                  </a:lnTo>
                  <a:lnTo>
                    <a:pt x="366" y="324"/>
                  </a:lnTo>
                  <a:lnTo>
                    <a:pt x="366" y="276"/>
                  </a:lnTo>
                  <a:lnTo>
                    <a:pt x="372" y="246"/>
                  </a:lnTo>
                  <a:lnTo>
                    <a:pt x="372" y="228"/>
                  </a:lnTo>
                  <a:lnTo>
                    <a:pt x="378" y="222"/>
                  </a:lnTo>
                  <a:lnTo>
                    <a:pt x="378" y="192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148" name="Freeform 82"/>
            <p:cNvSpPr>
              <a:spLocks/>
            </p:cNvSpPr>
            <p:nvPr/>
          </p:nvSpPr>
          <p:spPr bwMode="auto">
            <a:xfrm>
              <a:off x="3717925" y="4356100"/>
              <a:ext cx="571500" cy="704850"/>
            </a:xfrm>
            <a:custGeom>
              <a:avLst/>
              <a:gdLst>
                <a:gd name="T0" fmla="*/ 6 w 360"/>
                <a:gd name="T1" fmla="*/ 120 h 444"/>
                <a:gd name="T2" fmla="*/ 18 w 360"/>
                <a:gd name="T3" fmla="*/ 174 h 444"/>
                <a:gd name="T4" fmla="*/ 30 w 360"/>
                <a:gd name="T5" fmla="*/ 162 h 444"/>
                <a:gd name="T6" fmla="*/ 36 w 360"/>
                <a:gd name="T7" fmla="*/ 294 h 444"/>
                <a:gd name="T8" fmla="*/ 42 w 360"/>
                <a:gd name="T9" fmla="*/ 252 h 444"/>
                <a:gd name="T10" fmla="*/ 54 w 360"/>
                <a:gd name="T11" fmla="*/ 312 h 444"/>
                <a:gd name="T12" fmla="*/ 60 w 360"/>
                <a:gd name="T13" fmla="*/ 330 h 444"/>
                <a:gd name="T14" fmla="*/ 66 w 360"/>
                <a:gd name="T15" fmla="*/ 378 h 444"/>
                <a:gd name="T16" fmla="*/ 78 w 360"/>
                <a:gd name="T17" fmla="*/ 414 h 444"/>
                <a:gd name="T18" fmla="*/ 84 w 360"/>
                <a:gd name="T19" fmla="*/ 378 h 444"/>
                <a:gd name="T20" fmla="*/ 90 w 360"/>
                <a:gd name="T21" fmla="*/ 414 h 444"/>
                <a:gd name="T22" fmla="*/ 102 w 360"/>
                <a:gd name="T23" fmla="*/ 252 h 444"/>
                <a:gd name="T24" fmla="*/ 108 w 360"/>
                <a:gd name="T25" fmla="*/ 336 h 444"/>
                <a:gd name="T26" fmla="*/ 120 w 360"/>
                <a:gd name="T27" fmla="*/ 252 h 444"/>
                <a:gd name="T28" fmla="*/ 126 w 360"/>
                <a:gd name="T29" fmla="*/ 252 h 444"/>
                <a:gd name="T30" fmla="*/ 138 w 360"/>
                <a:gd name="T31" fmla="*/ 210 h 444"/>
                <a:gd name="T32" fmla="*/ 144 w 360"/>
                <a:gd name="T33" fmla="*/ 312 h 444"/>
                <a:gd name="T34" fmla="*/ 156 w 360"/>
                <a:gd name="T35" fmla="*/ 270 h 444"/>
                <a:gd name="T36" fmla="*/ 162 w 360"/>
                <a:gd name="T37" fmla="*/ 222 h 444"/>
                <a:gd name="T38" fmla="*/ 174 w 360"/>
                <a:gd name="T39" fmla="*/ 132 h 444"/>
                <a:gd name="T40" fmla="*/ 180 w 360"/>
                <a:gd name="T41" fmla="*/ 150 h 444"/>
                <a:gd name="T42" fmla="*/ 186 w 360"/>
                <a:gd name="T43" fmla="*/ 246 h 444"/>
                <a:gd name="T44" fmla="*/ 198 w 360"/>
                <a:gd name="T45" fmla="*/ 240 h 444"/>
                <a:gd name="T46" fmla="*/ 204 w 360"/>
                <a:gd name="T47" fmla="*/ 360 h 444"/>
                <a:gd name="T48" fmla="*/ 210 w 360"/>
                <a:gd name="T49" fmla="*/ 336 h 444"/>
                <a:gd name="T50" fmla="*/ 222 w 360"/>
                <a:gd name="T51" fmla="*/ 396 h 444"/>
                <a:gd name="T52" fmla="*/ 228 w 360"/>
                <a:gd name="T53" fmla="*/ 384 h 444"/>
                <a:gd name="T54" fmla="*/ 234 w 360"/>
                <a:gd name="T55" fmla="*/ 330 h 444"/>
                <a:gd name="T56" fmla="*/ 246 w 360"/>
                <a:gd name="T57" fmla="*/ 234 h 444"/>
                <a:gd name="T58" fmla="*/ 252 w 360"/>
                <a:gd name="T59" fmla="*/ 90 h 444"/>
                <a:gd name="T60" fmla="*/ 258 w 360"/>
                <a:gd name="T61" fmla="*/ 96 h 444"/>
                <a:gd name="T62" fmla="*/ 270 w 360"/>
                <a:gd name="T63" fmla="*/ 0 h 444"/>
                <a:gd name="T64" fmla="*/ 276 w 360"/>
                <a:gd name="T65" fmla="*/ 198 h 444"/>
                <a:gd name="T66" fmla="*/ 282 w 360"/>
                <a:gd name="T67" fmla="*/ 234 h 444"/>
                <a:gd name="T68" fmla="*/ 294 w 360"/>
                <a:gd name="T69" fmla="*/ 372 h 444"/>
                <a:gd name="T70" fmla="*/ 300 w 360"/>
                <a:gd name="T71" fmla="*/ 402 h 444"/>
                <a:gd name="T72" fmla="*/ 306 w 360"/>
                <a:gd name="T73" fmla="*/ 366 h 444"/>
                <a:gd name="T74" fmla="*/ 318 w 360"/>
                <a:gd name="T75" fmla="*/ 444 h 444"/>
                <a:gd name="T76" fmla="*/ 324 w 360"/>
                <a:gd name="T77" fmla="*/ 348 h 444"/>
                <a:gd name="T78" fmla="*/ 336 w 360"/>
                <a:gd name="T79" fmla="*/ 240 h 444"/>
                <a:gd name="T80" fmla="*/ 342 w 360"/>
                <a:gd name="T81" fmla="*/ 72 h 444"/>
                <a:gd name="T82" fmla="*/ 354 w 360"/>
                <a:gd name="T83" fmla="*/ 23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0" h="444">
                  <a:moveTo>
                    <a:pt x="0" y="162"/>
                  </a:moveTo>
                  <a:lnTo>
                    <a:pt x="6" y="144"/>
                  </a:lnTo>
                  <a:lnTo>
                    <a:pt x="6" y="120"/>
                  </a:lnTo>
                  <a:lnTo>
                    <a:pt x="12" y="120"/>
                  </a:lnTo>
                  <a:lnTo>
                    <a:pt x="12" y="162"/>
                  </a:lnTo>
                  <a:lnTo>
                    <a:pt x="18" y="174"/>
                  </a:lnTo>
                  <a:lnTo>
                    <a:pt x="18" y="156"/>
                  </a:lnTo>
                  <a:lnTo>
                    <a:pt x="24" y="138"/>
                  </a:lnTo>
                  <a:lnTo>
                    <a:pt x="30" y="162"/>
                  </a:lnTo>
                  <a:lnTo>
                    <a:pt x="30" y="240"/>
                  </a:lnTo>
                  <a:lnTo>
                    <a:pt x="36" y="276"/>
                  </a:lnTo>
                  <a:lnTo>
                    <a:pt x="36" y="294"/>
                  </a:lnTo>
                  <a:lnTo>
                    <a:pt x="36" y="288"/>
                  </a:lnTo>
                  <a:lnTo>
                    <a:pt x="42" y="276"/>
                  </a:lnTo>
                  <a:lnTo>
                    <a:pt x="42" y="252"/>
                  </a:lnTo>
                  <a:lnTo>
                    <a:pt x="48" y="228"/>
                  </a:lnTo>
                  <a:lnTo>
                    <a:pt x="48" y="276"/>
                  </a:lnTo>
                  <a:lnTo>
                    <a:pt x="54" y="312"/>
                  </a:lnTo>
                  <a:lnTo>
                    <a:pt x="54" y="354"/>
                  </a:lnTo>
                  <a:lnTo>
                    <a:pt x="60" y="342"/>
                  </a:lnTo>
                  <a:lnTo>
                    <a:pt x="60" y="330"/>
                  </a:lnTo>
                  <a:lnTo>
                    <a:pt x="60" y="336"/>
                  </a:lnTo>
                  <a:lnTo>
                    <a:pt x="66" y="354"/>
                  </a:lnTo>
                  <a:lnTo>
                    <a:pt x="66" y="378"/>
                  </a:lnTo>
                  <a:lnTo>
                    <a:pt x="72" y="408"/>
                  </a:lnTo>
                  <a:lnTo>
                    <a:pt x="72" y="426"/>
                  </a:lnTo>
                  <a:lnTo>
                    <a:pt x="78" y="414"/>
                  </a:lnTo>
                  <a:lnTo>
                    <a:pt x="78" y="372"/>
                  </a:lnTo>
                  <a:lnTo>
                    <a:pt x="84" y="366"/>
                  </a:lnTo>
                  <a:lnTo>
                    <a:pt x="84" y="378"/>
                  </a:lnTo>
                  <a:lnTo>
                    <a:pt x="90" y="408"/>
                  </a:lnTo>
                  <a:lnTo>
                    <a:pt x="90" y="426"/>
                  </a:lnTo>
                  <a:lnTo>
                    <a:pt x="90" y="414"/>
                  </a:lnTo>
                  <a:lnTo>
                    <a:pt x="96" y="378"/>
                  </a:lnTo>
                  <a:lnTo>
                    <a:pt x="96" y="270"/>
                  </a:lnTo>
                  <a:lnTo>
                    <a:pt x="102" y="252"/>
                  </a:lnTo>
                  <a:lnTo>
                    <a:pt x="102" y="258"/>
                  </a:lnTo>
                  <a:lnTo>
                    <a:pt x="108" y="282"/>
                  </a:lnTo>
                  <a:lnTo>
                    <a:pt x="108" y="336"/>
                  </a:lnTo>
                  <a:lnTo>
                    <a:pt x="114" y="336"/>
                  </a:lnTo>
                  <a:lnTo>
                    <a:pt x="114" y="288"/>
                  </a:lnTo>
                  <a:lnTo>
                    <a:pt x="120" y="252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26" y="252"/>
                  </a:lnTo>
                  <a:lnTo>
                    <a:pt x="132" y="252"/>
                  </a:lnTo>
                  <a:lnTo>
                    <a:pt x="132" y="216"/>
                  </a:lnTo>
                  <a:lnTo>
                    <a:pt x="138" y="210"/>
                  </a:lnTo>
                  <a:lnTo>
                    <a:pt x="138" y="222"/>
                  </a:lnTo>
                  <a:lnTo>
                    <a:pt x="144" y="240"/>
                  </a:lnTo>
                  <a:lnTo>
                    <a:pt x="144" y="312"/>
                  </a:lnTo>
                  <a:lnTo>
                    <a:pt x="150" y="336"/>
                  </a:lnTo>
                  <a:lnTo>
                    <a:pt x="150" y="312"/>
                  </a:lnTo>
                  <a:lnTo>
                    <a:pt x="156" y="270"/>
                  </a:lnTo>
                  <a:lnTo>
                    <a:pt x="156" y="210"/>
                  </a:lnTo>
                  <a:lnTo>
                    <a:pt x="162" y="210"/>
                  </a:lnTo>
                  <a:lnTo>
                    <a:pt x="162" y="222"/>
                  </a:lnTo>
                  <a:lnTo>
                    <a:pt x="168" y="222"/>
                  </a:lnTo>
                  <a:lnTo>
                    <a:pt x="168" y="168"/>
                  </a:lnTo>
                  <a:lnTo>
                    <a:pt x="174" y="132"/>
                  </a:lnTo>
                  <a:lnTo>
                    <a:pt x="174" y="114"/>
                  </a:lnTo>
                  <a:lnTo>
                    <a:pt x="174" y="126"/>
                  </a:lnTo>
                  <a:lnTo>
                    <a:pt x="180" y="150"/>
                  </a:lnTo>
                  <a:lnTo>
                    <a:pt x="180" y="192"/>
                  </a:lnTo>
                  <a:lnTo>
                    <a:pt x="186" y="228"/>
                  </a:lnTo>
                  <a:lnTo>
                    <a:pt x="186" y="246"/>
                  </a:lnTo>
                  <a:lnTo>
                    <a:pt x="192" y="240"/>
                  </a:lnTo>
                  <a:lnTo>
                    <a:pt x="192" y="216"/>
                  </a:lnTo>
                  <a:lnTo>
                    <a:pt x="198" y="240"/>
                  </a:lnTo>
                  <a:lnTo>
                    <a:pt x="198" y="282"/>
                  </a:lnTo>
                  <a:lnTo>
                    <a:pt x="204" y="324"/>
                  </a:lnTo>
                  <a:lnTo>
                    <a:pt x="204" y="360"/>
                  </a:lnTo>
                  <a:lnTo>
                    <a:pt x="210" y="348"/>
                  </a:lnTo>
                  <a:lnTo>
                    <a:pt x="210" y="330"/>
                  </a:lnTo>
                  <a:lnTo>
                    <a:pt x="210" y="336"/>
                  </a:lnTo>
                  <a:lnTo>
                    <a:pt x="216" y="348"/>
                  </a:lnTo>
                  <a:lnTo>
                    <a:pt x="216" y="366"/>
                  </a:lnTo>
                  <a:lnTo>
                    <a:pt x="222" y="396"/>
                  </a:lnTo>
                  <a:lnTo>
                    <a:pt x="222" y="408"/>
                  </a:lnTo>
                  <a:lnTo>
                    <a:pt x="222" y="402"/>
                  </a:lnTo>
                  <a:lnTo>
                    <a:pt x="228" y="384"/>
                  </a:lnTo>
                  <a:lnTo>
                    <a:pt x="228" y="330"/>
                  </a:lnTo>
                  <a:lnTo>
                    <a:pt x="234" y="324"/>
                  </a:lnTo>
                  <a:lnTo>
                    <a:pt x="234" y="330"/>
                  </a:lnTo>
                  <a:lnTo>
                    <a:pt x="240" y="336"/>
                  </a:lnTo>
                  <a:lnTo>
                    <a:pt x="240" y="294"/>
                  </a:lnTo>
                  <a:lnTo>
                    <a:pt x="246" y="234"/>
                  </a:lnTo>
                  <a:lnTo>
                    <a:pt x="246" y="120"/>
                  </a:lnTo>
                  <a:lnTo>
                    <a:pt x="252" y="96"/>
                  </a:lnTo>
                  <a:lnTo>
                    <a:pt x="252" y="90"/>
                  </a:lnTo>
                  <a:lnTo>
                    <a:pt x="252" y="102"/>
                  </a:lnTo>
                  <a:lnTo>
                    <a:pt x="258" y="108"/>
                  </a:lnTo>
                  <a:lnTo>
                    <a:pt x="258" y="96"/>
                  </a:lnTo>
                  <a:lnTo>
                    <a:pt x="264" y="72"/>
                  </a:lnTo>
                  <a:lnTo>
                    <a:pt x="264" y="12"/>
                  </a:lnTo>
                  <a:lnTo>
                    <a:pt x="270" y="0"/>
                  </a:lnTo>
                  <a:lnTo>
                    <a:pt x="270" y="84"/>
                  </a:lnTo>
                  <a:lnTo>
                    <a:pt x="276" y="150"/>
                  </a:lnTo>
                  <a:lnTo>
                    <a:pt x="276" y="198"/>
                  </a:lnTo>
                  <a:lnTo>
                    <a:pt x="282" y="234"/>
                  </a:lnTo>
                  <a:lnTo>
                    <a:pt x="282" y="240"/>
                  </a:lnTo>
                  <a:lnTo>
                    <a:pt x="282" y="234"/>
                  </a:lnTo>
                  <a:lnTo>
                    <a:pt x="288" y="246"/>
                  </a:lnTo>
                  <a:lnTo>
                    <a:pt x="288" y="318"/>
                  </a:lnTo>
                  <a:lnTo>
                    <a:pt x="294" y="372"/>
                  </a:lnTo>
                  <a:lnTo>
                    <a:pt x="294" y="414"/>
                  </a:lnTo>
                  <a:lnTo>
                    <a:pt x="300" y="432"/>
                  </a:lnTo>
                  <a:lnTo>
                    <a:pt x="300" y="402"/>
                  </a:lnTo>
                  <a:lnTo>
                    <a:pt x="306" y="372"/>
                  </a:lnTo>
                  <a:lnTo>
                    <a:pt x="306" y="354"/>
                  </a:lnTo>
                  <a:lnTo>
                    <a:pt x="306" y="366"/>
                  </a:lnTo>
                  <a:lnTo>
                    <a:pt x="312" y="402"/>
                  </a:lnTo>
                  <a:lnTo>
                    <a:pt x="312" y="432"/>
                  </a:lnTo>
                  <a:lnTo>
                    <a:pt x="318" y="444"/>
                  </a:lnTo>
                  <a:lnTo>
                    <a:pt x="318" y="402"/>
                  </a:lnTo>
                  <a:lnTo>
                    <a:pt x="324" y="372"/>
                  </a:lnTo>
                  <a:lnTo>
                    <a:pt x="324" y="348"/>
                  </a:lnTo>
                  <a:lnTo>
                    <a:pt x="330" y="336"/>
                  </a:lnTo>
                  <a:lnTo>
                    <a:pt x="330" y="294"/>
                  </a:lnTo>
                  <a:lnTo>
                    <a:pt x="336" y="240"/>
                  </a:lnTo>
                  <a:lnTo>
                    <a:pt x="336" y="180"/>
                  </a:lnTo>
                  <a:lnTo>
                    <a:pt x="342" y="120"/>
                  </a:lnTo>
                  <a:lnTo>
                    <a:pt x="342" y="72"/>
                  </a:lnTo>
                  <a:lnTo>
                    <a:pt x="348" y="108"/>
                  </a:lnTo>
                  <a:lnTo>
                    <a:pt x="348" y="204"/>
                  </a:lnTo>
                  <a:lnTo>
                    <a:pt x="354" y="234"/>
                  </a:lnTo>
                  <a:lnTo>
                    <a:pt x="354" y="228"/>
                  </a:lnTo>
                  <a:lnTo>
                    <a:pt x="360" y="21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149" name="Freeform 83"/>
            <p:cNvSpPr>
              <a:spLocks/>
            </p:cNvSpPr>
            <p:nvPr/>
          </p:nvSpPr>
          <p:spPr bwMode="auto">
            <a:xfrm>
              <a:off x="4289425" y="4479925"/>
              <a:ext cx="581025" cy="657225"/>
            </a:xfrm>
            <a:custGeom>
              <a:avLst/>
              <a:gdLst>
                <a:gd name="T0" fmla="*/ 0 w 366"/>
                <a:gd name="T1" fmla="*/ 120 h 414"/>
                <a:gd name="T2" fmla="*/ 12 w 366"/>
                <a:gd name="T3" fmla="*/ 198 h 414"/>
                <a:gd name="T4" fmla="*/ 18 w 366"/>
                <a:gd name="T5" fmla="*/ 156 h 414"/>
                <a:gd name="T6" fmla="*/ 30 w 366"/>
                <a:gd name="T7" fmla="*/ 336 h 414"/>
                <a:gd name="T8" fmla="*/ 36 w 366"/>
                <a:gd name="T9" fmla="*/ 300 h 414"/>
                <a:gd name="T10" fmla="*/ 48 w 366"/>
                <a:gd name="T11" fmla="*/ 306 h 414"/>
                <a:gd name="T12" fmla="*/ 54 w 366"/>
                <a:gd name="T13" fmla="*/ 180 h 414"/>
                <a:gd name="T14" fmla="*/ 66 w 366"/>
                <a:gd name="T15" fmla="*/ 240 h 414"/>
                <a:gd name="T16" fmla="*/ 72 w 366"/>
                <a:gd name="T17" fmla="*/ 198 h 414"/>
                <a:gd name="T18" fmla="*/ 78 w 366"/>
                <a:gd name="T19" fmla="*/ 132 h 414"/>
                <a:gd name="T20" fmla="*/ 84 w 366"/>
                <a:gd name="T21" fmla="*/ 138 h 414"/>
                <a:gd name="T22" fmla="*/ 96 w 366"/>
                <a:gd name="T23" fmla="*/ 72 h 414"/>
                <a:gd name="T24" fmla="*/ 102 w 366"/>
                <a:gd name="T25" fmla="*/ 168 h 414"/>
                <a:gd name="T26" fmla="*/ 114 w 366"/>
                <a:gd name="T27" fmla="*/ 144 h 414"/>
                <a:gd name="T28" fmla="*/ 120 w 366"/>
                <a:gd name="T29" fmla="*/ 258 h 414"/>
                <a:gd name="T30" fmla="*/ 132 w 366"/>
                <a:gd name="T31" fmla="*/ 174 h 414"/>
                <a:gd name="T32" fmla="*/ 138 w 366"/>
                <a:gd name="T33" fmla="*/ 192 h 414"/>
                <a:gd name="T34" fmla="*/ 144 w 366"/>
                <a:gd name="T35" fmla="*/ 126 h 414"/>
                <a:gd name="T36" fmla="*/ 156 w 366"/>
                <a:gd name="T37" fmla="*/ 150 h 414"/>
                <a:gd name="T38" fmla="*/ 162 w 366"/>
                <a:gd name="T39" fmla="*/ 246 h 414"/>
                <a:gd name="T40" fmla="*/ 174 w 366"/>
                <a:gd name="T41" fmla="*/ 186 h 414"/>
                <a:gd name="T42" fmla="*/ 180 w 366"/>
                <a:gd name="T43" fmla="*/ 126 h 414"/>
                <a:gd name="T44" fmla="*/ 192 w 366"/>
                <a:gd name="T45" fmla="*/ 84 h 414"/>
                <a:gd name="T46" fmla="*/ 198 w 366"/>
                <a:gd name="T47" fmla="*/ 90 h 414"/>
                <a:gd name="T48" fmla="*/ 210 w 366"/>
                <a:gd name="T49" fmla="*/ 72 h 414"/>
                <a:gd name="T50" fmla="*/ 216 w 366"/>
                <a:gd name="T51" fmla="*/ 222 h 414"/>
                <a:gd name="T52" fmla="*/ 222 w 366"/>
                <a:gd name="T53" fmla="*/ 168 h 414"/>
                <a:gd name="T54" fmla="*/ 234 w 366"/>
                <a:gd name="T55" fmla="*/ 330 h 414"/>
                <a:gd name="T56" fmla="*/ 240 w 366"/>
                <a:gd name="T57" fmla="*/ 348 h 414"/>
                <a:gd name="T58" fmla="*/ 252 w 366"/>
                <a:gd name="T59" fmla="*/ 408 h 414"/>
                <a:gd name="T60" fmla="*/ 258 w 366"/>
                <a:gd name="T61" fmla="*/ 330 h 414"/>
                <a:gd name="T62" fmla="*/ 264 w 366"/>
                <a:gd name="T63" fmla="*/ 108 h 414"/>
                <a:gd name="T64" fmla="*/ 276 w 366"/>
                <a:gd name="T65" fmla="*/ 36 h 414"/>
                <a:gd name="T66" fmla="*/ 282 w 366"/>
                <a:gd name="T67" fmla="*/ 54 h 414"/>
                <a:gd name="T68" fmla="*/ 294 w 366"/>
                <a:gd name="T69" fmla="*/ 234 h 414"/>
                <a:gd name="T70" fmla="*/ 300 w 366"/>
                <a:gd name="T71" fmla="*/ 264 h 414"/>
                <a:gd name="T72" fmla="*/ 312 w 366"/>
                <a:gd name="T73" fmla="*/ 366 h 414"/>
                <a:gd name="T74" fmla="*/ 318 w 366"/>
                <a:gd name="T75" fmla="*/ 240 h 414"/>
                <a:gd name="T76" fmla="*/ 330 w 366"/>
                <a:gd name="T77" fmla="*/ 270 h 414"/>
                <a:gd name="T78" fmla="*/ 336 w 366"/>
                <a:gd name="T79" fmla="*/ 96 h 414"/>
                <a:gd name="T80" fmla="*/ 348 w 366"/>
                <a:gd name="T81" fmla="*/ 114 h 414"/>
                <a:gd name="T82" fmla="*/ 354 w 366"/>
                <a:gd name="T83" fmla="*/ 12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6" h="414">
                  <a:moveTo>
                    <a:pt x="0" y="132"/>
                  </a:moveTo>
                  <a:lnTo>
                    <a:pt x="0" y="114"/>
                  </a:lnTo>
                  <a:lnTo>
                    <a:pt x="0" y="120"/>
                  </a:lnTo>
                  <a:lnTo>
                    <a:pt x="6" y="138"/>
                  </a:lnTo>
                  <a:lnTo>
                    <a:pt x="6" y="186"/>
                  </a:lnTo>
                  <a:lnTo>
                    <a:pt x="12" y="198"/>
                  </a:lnTo>
                  <a:lnTo>
                    <a:pt x="12" y="192"/>
                  </a:lnTo>
                  <a:lnTo>
                    <a:pt x="18" y="180"/>
                  </a:lnTo>
                  <a:lnTo>
                    <a:pt x="18" y="156"/>
                  </a:lnTo>
                  <a:lnTo>
                    <a:pt x="24" y="186"/>
                  </a:lnTo>
                  <a:lnTo>
                    <a:pt x="24" y="294"/>
                  </a:lnTo>
                  <a:lnTo>
                    <a:pt x="30" y="336"/>
                  </a:lnTo>
                  <a:lnTo>
                    <a:pt x="30" y="354"/>
                  </a:lnTo>
                  <a:lnTo>
                    <a:pt x="36" y="342"/>
                  </a:lnTo>
                  <a:lnTo>
                    <a:pt x="36" y="300"/>
                  </a:lnTo>
                  <a:lnTo>
                    <a:pt x="42" y="294"/>
                  </a:lnTo>
                  <a:lnTo>
                    <a:pt x="42" y="306"/>
                  </a:lnTo>
                  <a:lnTo>
                    <a:pt x="48" y="306"/>
                  </a:lnTo>
                  <a:lnTo>
                    <a:pt x="48" y="288"/>
                  </a:lnTo>
                  <a:lnTo>
                    <a:pt x="54" y="258"/>
                  </a:lnTo>
                  <a:lnTo>
                    <a:pt x="54" y="180"/>
                  </a:lnTo>
                  <a:lnTo>
                    <a:pt x="60" y="156"/>
                  </a:lnTo>
                  <a:lnTo>
                    <a:pt x="60" y="210"/>
                  </a:lnTo>
                  <a:lnTo>
                    <a:pt x="66" y="240"/>
                  </a:lnTo>
                  <a:lnTo>
                    <a:pt x="66" y="252"/>
                  </a:lnTo>
                  <a:lnTo>
                    <a:pt x="66" y="240"/>
                  </a:lnTo>
                  <a:lnTo>
                    <a:pt x="72" y="198"/>
                  </a:lnTo>
                  <a:lnTo>
                    <a:pt x="72" y="162"/>
                  </a:lnTo>
                  <a:lnTo>
                    <a:pt x="78" y="138"/>
                  </a:lnTo>
                  <a:lnTo>
                    <a:pt x="78" y="132"/>
                  </a:lnTo>
                  <a:lnTo>
                    <a:pt x="84" y="144"/>
                  </a:lnTo>
                  <a:lnTo>
                    <a:pt x="84" y="150"/>
                  </a:lnTo>
                  <a:lnTo>
                    <a:pt x="84" y="138"/>
                  </a:lnTo>
                  <a:lnTo>
                    <a:pt x="90" y="120"/>
                  </a:lnTo>
                  <a:lnTo>
                    <a:pt x="90" y="96"/>
                  </a:lnTo>
                  <a:lnTo>
                    <a:pt x="96" y="72"/>
                  </a:lnTo>
                  <a:lnTo>
                    <a:pt x="96" y="90"/>
                  </a:lnTo>
                  <a:lnTo>
                    <a:pt x="102" y="126"/>
                  </a:lnTo>
                  <a:lnTo>
                    <a:pt x="102" y="168"/>
                  </a:lnTo>
                  <a:lnTo>
                    <a:pt x="108" y="162"/>
                  </a:lnTo>
                  <a:lnTo>
                    <a:pt x="108" y="144"/>
                  </a:lnTo>
                  <a:lnTo>
                    <a:pt x="114" y="144"/>
                  </a:lnTo>
                  <a:lnTo>
                    <a:pt x="114" y="198"/>
                  </a:lnTo>
                  <a:lnTo>
                    <a:pt x="120" y="234"/>
                  </a:lnTo>
                  <a:lnTo>
                    <a:pt x="120" y="258"/>
                  </a:lnTo>
                  <a:lnTo>
                    <a:pt x="126" y="240"/>
                  </a:lnTo>
                  <a:lnTo>
                    <a:pt x="126" y="210"/>
                  </a:lnTo>
                  <a:lnTo>
                    <a:pt x="132" y="174"/>
                  </a:lnTo>
                  <a:lnTo>
                    <a:pt x="132" y="150"/>
                  </a:lnTo>
                  <a:lnTo>
                    <a:pt x="132" y="162"/>
                  </a:lnTo>
                  <a:lnTo>
                    <a:pt x="138" y="192"/>
                  </a:lnTo>
                  <a:lnTo>
                    <a:pt x="138" y="234"/>
                  </a:lnTo>
                  <a:lnTo>
                    <a:pt x="144" y="216"/>
                  </a:lnTo>
                  <a:lnTo>
                    <a:pt x="144" y="126"/>
                  </a:lnTo>
                  <a:lnTo>
                    <a:pt x="150" y="102"/>
                  </a:lnTo>
                  <a:lnTo>
                    <a:pt x="150" y="114"/>
                  </a:lnTo>
                  <a:lnTo>
                    <a:pt x="156" y="150"/>
                  </a:lnTo>
                  <a:lnTo>
                    <a:pt x="156" y="240"/>
                  </a:lnTo>
                  <a:lnTo>
                    <a:pt x="162" y="264"/>
                  </a:lnTo>
                  <a:lnTo>
                    <a:pt x="162" y="246"/>
                  </a:lnTo>
                  <a:lnTo>
                    <a:pt x="168" y="216"/>
                  </a:lnTo>
                  <a:lnTo>
                    <a:pt x="168" y="186"/>
                  </a:lnTo>
                  <a:lnTo>
                    <a:pt x="174" y="186"/>
                  </a:lnTo>
                  <a:lnTo>
                    <a:pt x="174" y="210"/>
                  </a:lnTo>
                  <a:lnTo>
                    <a:pt x="180" y="198"/>
                  </a:lnTo>
                  <a:lnTo>
                    <a:pt x="180" y="126"/>
                  </a:lnTo>
                  <a:lnTo>
                    <a:pt x="186" y="90"/>
                  </a:lnTo>
                  <a:lnTo>
                    <a:pt x="186" y="78"/>
                  </a:lnTo>
                  <a:lnTo>
                    <a:pt x="192" y="84"/>
                  </a:lnTo>
                  <a:lnTo>
                    <a:pt x="192" y="102"/>
                  </a:lnTo>
                  <a:lnTo>
                    <a:pt x="198" y="114"/>
                  </a:lnTo>
                  <a:lnTo>
                    <a:pt x="198" y="90"/>
                  </a:lnTo>
                  <a:lnTo>
                    <a:pt x="204" y="72"/>
                  </a:lnTo>
                  <a:lnTo>
                    <a:pt x="204" y="60"/>
                  </a:lnTo>
                  <a:lnTo>
                    <a:pt x="210" y="72"/>
                  </a:lnTo>
                  <a:lnTo>
                    <a:pt x="210" y="168"/>
                  </a:lnTo>
                  <a:lnTo>
                    <a:pt x="216" y="204"/>
                  </a:lnTo>
                  <a:lnTo>
                    <a:pt x="216" y="222"/>
                  </a:lnTo>
                  <a:lnTo>
                    <a:pt x="216" y="210"/>
                  </a:lnTo>
                  <a:lnTo>
                    <a:pt x="222" y="180"/>
                  </a:lnTo>
                  <a:lnTo>
                    <a:pt x="222" y="168"/>
                  </a:lnTo>
                  <a:lnTo>
                    <a:pt x="228" y="180"/>
                  </a:lnTo>
                  <a:lnTo>
                    <a:pt x="228" y="270"/>
                  </a:lnTo>
                  <a:lnTo>
                    <a:pt x="234" y="330"/>
                  </a:lnTo>
                  <a:lnTo>
                    <a:pt x="234" y="384"/>
                  </a:lnTo>
                  <a:lnTo>
                    <a:pt x="240" y="384"/>
                  </a:lnTo>
                  <a:lnTo>
                    <a:pt x="240" y="348"/>
                  </a:lnTo>
                  <a:lnTo>
                    <a:pt x="246" y="354"/>
                  </a:lnTo>
                  <a:lnTo>
                    <a:pt x="246" y="384"/>
                  </a:lnTo>
                  <a:lnTo>
                    <a:pt x="252" y="408"/>
                  </a:lnTo>
                  <a:lnTo>
                    <a:pt x="252" y="414"/>
                  </a:lnTo>
                  <a:lnTo>
                    <a:pt x="252" y="390"/>
                  </a:lnTo>
                  <a:lnTo>
                    <a:pt x="258" y="330"/>
                  </a:lnTo>
                  <a:lnTo>
                    <a:pt x="258" y="192"/>
                  </a:lnTo>
                  <a:lnTo>
                    <a:pt x="264" y="138"/>
                  </a:lnTo>
                  <a:lnTo>
                    <a:pt x="264" y="108"/>
                  </a:lnTo>
                  <a:lnTo>
                    <a:pt x="270" y="90"/>
                  </a:lnTo>
                  <a:lnTo>
                    <a:pt x="270" y="60"/>
                  </a:lnTo>
                  <a:lnTo>
                    <a:pt x="276" y="36"/>
                  </a:lnTo>
                  <a:lnTo>
                    <a:pt x="276" y="0"/>
                  </a:lnTo>
                  <a:lnTo>
                    <a:pt x="282" y="6"/>
                  </a:lnTo>
                  <a:lnTo>
                    <a:pt x="282" y="54"/>
                  </a:lnTo>
                  <a:lnTo>
                    <a:pt x="288" y="120"/>
                  </a:lnTo>
                  <a:lnTo>
                    <a:pt x="288" y="222"/>
                  </a:lnTo>
                  <a:lnTo>
                    <a:pt x="294" y="234"/>
                  </a:lnTo>
                  <a:lnTo>
                    <a:pt x="294" y="216"/>
                  </a:lnTo>
                  <a:lnTo>
                    <a:pt x="300" y="234"/>
                  </a:lnTo>
                  <a:lnTo>
                    <a:pt x="300" y="264"/>
                  </a:lnTo>
                  <a:lnTo>
                    <a:pt x="306" y="306"/>
                  </a:lnTo>
                  <a:lnTo>
                    <a:pt x="306" y="372"/>
                  </a:lnTo>
                  <a:lnTo>
                    <a:pt x="312" y="366"/>
                  </a:lnTo>
                  <a:lnTo>
                    <a:pt x="312" y="294"/>
                  </a:lnTo>
                  <a:lnTo>
                    <a:pt x="318" y="258"/>
                  </a:lnTo>
                  <a:lnTo>
                    <a:pt x="318" y="240"/>
                  </a:lnTo>
                  <a:lnTo>
                    <a:pt x="324" y="252"/>
                  </a:lnTo>
                  <a:lnTo>
                    <a:pt x="324" y="282"/>
                  </a:lnTo>
                  <a:lnTo>
                    <a:pt x="330" y="270"/>
                  </a:lnTo>
                  <a:lnTo>
                    <a:pt x="330" y="174"/>
                  </a:lnTo>
                  <a:lnTo>
                    <a:pt x="336" y="132"/>
                  </a:lnTo>
                  <a:lnTo>
                    <a:pt x="336" y="96"/>
                  </a:lnTo>
                  <a:lnTo>
                    <a:pt x="342" y="102"/>
                  </a:lnTo>
                  <a:lnTo>
                    <a:pt x="342" y="114"/>
                  </a:lnTo>
                  <a:lnTo>
                    <a:pt x="348" y="114"/>
                  </a:lnTo>
                  <a:lnTo>
                    <a:pt x="348" y="84"/>
                  </a:lnTo>
                  <a:lnTo>
                    <a:pt x="354" y="54"/>
                  </a:lnTo>
                  <a:lnTo>
                    <a:pt x="354" y="12"/>
                  </a:lnTo>
                  <a:lnTo>
                    <a:pt x="360" y="18"/>
                  </a:lnTo>
                  <a:lnTo>
                    <a:pt x="366" y="12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150" name="Freeform 84"/>
            <p:cNvSpPr>
              <a:spLocks/>
            </p:cNvSpPr>
            <p:nvPr/>
          </p:nvSpPr>
          <p:spPr bwMode="auto">
            <a:xfrm>
              <a:off x="4870450" y="4384675"/>
              <a:ext cx="333375" cy="704850"/>
            </a:xfrm>
            <a:custGeom>
              <a:avLst/>
              <a:gdLst>
                <a:gd name="T0" fmla="*/ 0 w 210"/>
                <a:gd name="T1" fmla="*/ 24 h 444"/>
                <a:gd name="T2" fmla="*/ 6 w 210"/>
                <a:gd name="T3" fmla="*/ 54 h 444"/>
                <a:gd name="T4" fmla="*/ 12 w 210"/>
                <a:gd name="T5" fmla="*/ 204 h 444"/>
                <a:gd name="T6" fmla="*/ 18 w 210"/>
                <a:gd name="T7" fmla="*/ 360 h 444"/>
                <a:gd name="T8" fmla="*/ 24 w 210"/>
                <a:gd name="T9" fmla="*/ 318 h 444"/>
                <a:gd name="T10" fmla="*/ 30 w 210"/>
                <a:gd name="T11" fmla="*/ 324 h 444"/>
                <a:gd name="T12" fmla="*/ 36 w 210"/>
                <a:gd name="T13" fmla="*/ 312 h 444"/>
                <a:gd name="T14" fmla="*/ 42 w 210"/>
                <a:gd name="T15" fmla="*/ 204 h 444"/>
                <a:gd name="T16" fmla="*/ 48 w 210"/>
                <a:gd name="T17" fmla="*/ 174 h 444"/>
                <a:gd name="T18" fmla="*/ 54 w 210"/>
                <a:gd name="T19" fmla="*/ 162 h 444"/>
                <a:gd name="T20" fmla="*/ 60 w 210"/>
                <a:gd name="T21" fmla="*/ 126 h 444"/>
                <a:gd name="T22" fmla="*/ 66 w 210"/>
                <a:gd name="T23" fmla="*/ 240 h 444"/>
                <a:gd name="T24" fmla="*/ 72 w 210"/>
                <a:gd name="T25" fmla="*/ 300 h 444"/>
                <a:gd name="T26" fmla="*/ 78 w 210"/>
                <a:gd name="T27" fmla="*/ 252 h 444"/>
                <a:gd name="T28" fmla="*/ 84 w 210"/>
                <a:gd name="T29" fmla="*/ 342 h 444"/>
                <a:gd name="T30" fmla="*/ 90 w 210"/>
                <a:gd name="T31" fmla="*/ 438 h 444"/>
                <a:gd name="T32" fmla="*/ 96 w 210"/>
                <a:gd name="T33" fmla="*/ 396 h 444"/>
                <a:gd name="T34" fmla="*/ 102 w 210"/>
                <a:gd name="T35" fmla="*/ 342 h 444"/>
                <a:gd name="T36" fmla="*/ 108 w 210"/>
                <a:gd name="T37" fmla="*/ 366 h 444"/>
                <a:gd name="T38" fmla="*/ 114 w 210"/>
                <a:gd name="T39" fmla="*/ 354 h 444"/>
                <a:gd name="T40" fmla="*/ 120 w 210"/>
                <a:gd name="T41" fmla="*/ 234 h 444"/>
                <a:gd name="T42" fmla="*/ 126 w 210"/>
                <a:gd name="T43" fmla="*/ 198 h 444"/>
                <a:gd name="T44" fmla="*/ 132 w 210"/>
                <a:gd name="T45" fmla="*/ 168 h 444"/>
                <a:gd name="T46" fmla="*/ 138 w 210"/>
                <a:gd name="T47" fmla="*/ 60 h 444"/>
                <a:gd name="T48" fmla="*/ 138 w 210"/>
                <a:gd name="T49" fmla="*/ 66 h 444"/>
                <a:gd name="T50" fmla="*/ 144 w 210"/>
                <a:gd name="T51" fmla="*/ 210 h 444"/>
                <a:gd name="T52" fmla="*/ 150 w 210"/>
                <a:gd name="T53" fmla="*/ 210 h 444"/>
                <a:gd name="T54" fmla="*/ 156 w 210"/>
                <a:gd name="T55" fmla="*/ 228 h 444"/>
                <a:gd name="T56" fmla="*/ 162 w 210"/>
                <a:gd name="T57" fmla="*/ 300 h 444"/>
                <a:gd name="T58" fmla="*/ 168 w 210"/>
                <a:gd name="T59" fmla="*/ 282 h 444"/>
                <a:gd name="T60" fmla="*/ 174 w 210"/>
                <a:gd name="T61" fmla="*/ 234 h 444"/>
                <a:gd name="T62" fmla="*/ 180 w 210"/>
                <a:gd name="T63" fmla="*/ 360 h 444"/>
                <a:gd name="T64" fmla="*/ 186 w 210"/>
                <a:gd name="T65" fmla="*/ 348 h 444"/>
                <a:gd name="T66" fmla="*/ 192 w 210"/>
                <a:gd name="T67" fmla="*/ 228 h 444"/>
                <a:gd name="T68" fmla="*/ 198 w 210"/>
                <a:gd name="T69" fmla="*/ 246 h 444"/>
                <a:gd name="T70" fmla="*/ 204 w 210"/>
                <a:gd name="T71" fmla="*/ 222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0" h="444">
                  <a:moveTo>
                    <a:pt x="0" y="72"/>
                  </a:moveTo>
                  <a:lnTo>
                    <a:pt x="0" y="24"/>
                  </a:lnTo>
                  <a:lnTo>
                    <a:pt x="6" y="0"/>
                  </a:lnTo>
                  <a:lnTo>
                    <a:pt x="6" y="54"/>
                  </a:lnTo>
                  <a:lnTo>
                    <a:pt x="12" y="120"/>
                  </a:lnTo>
                  <a:lnTo>
                    <a:pt x="12" y="204"/>
                  </a:lnTo>
                  <a:lnTo>
                    <a:pt x="18" y="282"/>
                  </a:lnTo>
                  <a:lnTo>
                    <a:pt x="18" y="360"/>
                  </a:lnTo>
                  <a:lnTo>
                    <a:pt x="24" y="360"/>
                  </a:lnTo>
                  <a:lnTo>
                    <a:pt x="24" y="318"/>
                  </a:lnTo>
                  <a:lnTo>
                    <a:pt x="30" y="312"/>
                  </a:lnTo>
                  <a:lnTo>
                    <a:pt x="30" y="324"/>
                  </a:lnTo>
                  <a:lnTo>
                    <a:pt x="36" y="336"/>
                  </a:lnTo>
                  <a:lnTo>
                    <a:pt x="36" y="312"/>
                  </a:lnTo>
                  <a:lnTo>
                    <a:pt x="42" y="276"/>
                  </a:lnTo>
                  <a:lnTo>
                    <a:pt x="42" y="204"/>
                  </a:lnTo>
                  <a:lnTo>
                    <a:pt x="48" y="186"/>
                  </a:lnTo>
                  <a:lnTo>
                    <a:pt x="48" y="174"/>
                  </a:lnTo>
                  <a:lnTo>
                    <a:pt x="54" y="174"/>
                  </a:lnTo>
                  <a:lnTo>
                    <a:pt x="54" y="162"/>
                  </a:lnTo>
                  <a:lnTo>
                    <a:pt x="60" y="144"/>
                  </a:lnTo>
                  <a:lnTo>
                    <a:pt x="60" y="126"/>
                  </a:lnTo>
                  <a:lnTo>
                    <a:pt x="66" y="138"/>
                  </a:lnTo>
                  <a:lnTo>
                    <a:pt x="66" y="240"/>
                  </a:lnTo>
                  <a:lnTo>
                    <a:pt x="72" y="282"/>
                  </a:lnTo>
                  <a:lnTo>
                    <a:pt x="72" y="300"/>
                  </a:lnTo>
                  <a:lnTo>
                    <a:pt x="78" y="294"/>
                  </a:lnTo>
                  <a:lnTo>
                    <a:pt x="78" y="252"/>
                  </a:lnTo>
                  <a:lnTo>
                    <a:pt x="84" y="258"/>
                  </a:lnTo>
                  <a:lnTo>
                    <a:pt x="84" y="342"/>
                  </a:lnTo>
                  <a:lnTo>
                    <a:pt x="90" y="396"/>
                  </a:lnTo>
                  <a:lnTo>
                    <a:pt x="90" y="438"/>
                  </a:lnTo>
                  <a:lnTo>
                    <a:pt x="96" y="444"/>
                  </a:lnTo>
                  <a:lnTo>
                    <a:pt x="96" y="396"/>
                  </a:lnTo>
                  <a:lnTo>
                    <a:pt x="102" y="360"/>
                  </a:lnTo>
                  <a:lnTo>
                    <a:pt x="102" y="342"/>
                  </a:lnTo>
                  <a:lnTo>
                    <a:pt x="102" y="348"/>
                  </a:lnTo>
                  <a:lnTo>
                    <a:pt x="108" y="366"/>
                  </a:lnTo>
                  <a:lnTo>
                    <a:pt x="108" y="372"/>
                  </a:lnTo>
                  <a:lnTo>
                    <a:pt x="114" y="354"/>
                  </a:lnTo>
                  <a:lnTo>
                    <a:pt x="114" y="270"/>
                  </a:lnTo>
                  <a:lnTo>
                    <a:pt x="120" y="234"/>
                  </a:lnTo>
                  <a:lnTo>
                    <a:pt x="120" y="204"/>
                  </a:lnTo>
                  <a:lnTo>
                    <a:pt x="126" y="198"/>
                  </a:lnTo>
                  <a:lnTo>
                    <a:pt x="126" y="192"/>
                  </a:lnTo>
                  <a:lnTo>
                    <a:pt x="132" y="168"/>
                  </a:lnTo>
                  <a:lnTo>
                    <a:pt x="132" y="96"/>
                  </a:lnTo>
                  <a:lnTo>
                    <a:pt x="138" y="60"/>
                  </a:lnTo>
                  <a:lnTo>
                    <a:pt x="138" y="42"/>
                  </a:lnTo>
                  <a:lnTo>
                    <a:pt x="138" y="66"/>
                  </a:lnTo>
                  <a:lnTo>
                    <a:pt x="144" y="120"/>
                  </a:lnTo>
                  <a:lnTo>
                    <a:pt x="144" y="210"/>
                  </a:lnTo>
                  <a:lnTo>
                    <a:pt x="150" y="222"/>
                  </a:lnTo>
                  <a:lnTo>
                    <a:pt x="150" y="210"/>
                  </a:lnTo>
                  <a:lnTo>
                    <a:pt x="156" y="204"/>
                  </a:lnTo>
                  <a:lnTo>
                    <a:pt x="156" y="228"/>
                  </a:lnTo>
                  <a:lnTo>
                    <a:pt x="162" y="252"/>
                  </a:lnTo>
                  <a:lnTo>
                    <a:pt x="162" y="300"/>
                  </a:lnTo>
                  <a:lnTo>
                    <a:pt x="168" y="300"/>
                  </a:lnTo>
                  <a:lnTo>
                    <a:pt x="168" y="282"/>
                  </a:lnTo>
                  <a:lnTo>
                    <a:pt x="174" y="258"/>
                  </a:lnTo>
                  <a:lnTo>
                    <a:pt x="174" y="234"/>
                  </a:lnTo>
                  <a:lnTo>
                    <a:pt x="180" y="264"/>
                  </a:lnTo>
                  <a:lnTo>
                    <a:pt x="180" y="360"/>
                  </a:lnTo>
                  <a:lnTo>
                    <a:pt x="186" y="372"/>
                  </a:lnTo>
                  <a:lnTo>
                    <a:pt x="186" y="348"/>
                  </a:lnTo>
                  <a:lnTo>
                    <a:pt x="192" y="300"/>
                  </a:lnTo>
                  <a:lnTo>
                    <a:pt x="192" y="228"/>
                  </a:lnTo>
                  <a:lnTo>
                    <a:pt x="198" y="216"/>
                  </a:lnTo>
                  <a:lnTo>
                    <a:pt x="198" y="246"/>
                  </a:lnTo>
                  <a:lnTo>
                    <a:pt x="204" y="246"/>
                  </a:lnTo>
                  <a:lnTo>
                    <a:pt x="204" y="222"/>
                  </a:lnTo>
                  <a:lnTo>
                    <a:pt x="210" y="186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</p:grpSp>
      <p:grpSp>
        <p:nvGrpSpPr>
          <p:cNvPr id="4228" name="그룹 4227"/>
          <p:cNvGrpSpPr/>
          <p:nvPr/>
        </p:nvGrpSpPr>
        <p:grpSpPr>
          <a:xfrm>
            <a:off x="7632000" y="4176000"/>
            <a:ext cx="2808000" cy="1296000"/>
            <a:chOff x="-1135063" y="2263775"/>
            <a:chExt cx="5638801" cy="3810000"/>
          </a:xfrm>
        </p:grpSpPr>
        <p:sp>
          <p:nvSpPr>
            <p:cNvPr id="228" name="Freeform 152"/>
            <p:cNvSpPr>
              <a:spLocks/>
            </p:cNvSpPr>
            <p:nvPr/>
          </p:nvSpPr>
          <p:spPr bwMode="auto">
            <a:xfrm>
              <a:off x="-1135063" y="4568825"/>
              <a:ext cx="561975" cy="885825"/>
            </a:xfrm>
            <a:custGeom>
              <a:avLst/>
              <a:gdLst>
                <a:gd name="T0" fmla="*/ 6 w 354"/>
                <a:gd name="T1" fmla="*/ 366 h 558"/>
                <a:gd name="T2" fmla="*/ 12 w 354"/>
                <a:gd name="T3" fmla="*/ 558 h 558"/>
                <a:gd name="T4" fmla="*/ 24 w 354"/>
                <a:gd name="T5" fmla="*/ 474 h 558"/>
                <a:gd name="T6" fmla="*/ 30 w 354"/>
                <a:gd name="T7" fmla="*/ 480 h 558"/>
                <a:gd name="T8" fmla="*/ 42 w 354"/>
                <a:gd name="T9" fmla="*/ 378 h 558"/>
                <a:gd name="T10" fmla="*/ 48 w 354"/>
                <a:gd name="T11" fmla="*/ 294 h 558"/>
                <a:gd name="T12" fmla="*/ 60 w 354"/>
                <a:gd name="T13" fmla="*/ 210 h 558"/>
                <a:gd name="T14" fmla="*/ 66 w 354"/>
                <a:gd name="T15" fmla="*/ 210 h 558"/>
                <a:gd name="T16" fmla="*/ 78 w 354"/>
                <a:gd name="T17" fmla="*/ 270 h 558"/>
                <a:gd name="T18" fmla="*/ 84 w 354"/>
                <a:gd name="T19" fmla="*/ 264 h 558"/>
                <a:gd name="T20" fmla="*/ 96 w 354"/>
                <a:gd name="T21" fmla="*/ 240 h 558"/>
                <a:gd name="T22" fmla="*/ 102 w 354"/>
                <a:gd name="T23" fmla="*/ 396 h 558"/>
                <a:gd name="T24" fmla="*/ 108 w 354"/>
                <a:gd name="T25" fmla="*/ 474 h 558"/>
                <a:gd name="T26" fmla="*/ 120 w 354"/>
                <a:gd name="T27" fmla="*/ 360 h 558"/>
                <a:gd name="T28" fmla="*/ 126 w 354"/>
                <a:gd name="T29" fmla="*/ 384 h 558"/>
                <a:gd name="T30" fmla="*/ 132 w 354"/>
                <a:gd name="T31" fmla="*/ 330 h 558"/>
                <a:gd name="T32" fmla="*/ 138 w 354"/>
                <a:gd name="T33" fmla="*/ 324 h 558"/>
                <a:gd name="T34" fmla="*/ 150 w 354"/>
                <a:gd name="T35" fmla="*/ 360 h 558"/>
                <a:gd name="T36" fmla="*/ 156 w 354"/>
                <a:gd name="T37" fmla="*/ 240 h 558"/>
                <a:gd name="T38" fmla="*/ 162 w 354"/>
                <a:gd name="T39" fmla="*/ 228 h 558"/>
                <a:gd name="T40" fmla="*/ 174 w 354"/>
                <a:gd name="T41" fmla="*/ 36 h 558"/>
                <a:gd name="T42" fmla="*/ 180 w 354"/>
                <a:gd name="T43" fmla="*/ 84 h 558"/>
                <a:gd name="T44" fmla="*/ 192 w 354"/>
                <a:gd name="T45" fmla="*/ 126 h 558"/>
                <a:gd name="T46" fmla="*/ 198 w 354"/>
                <a:gd name="T47" fmla="*/ 378 h 558"/>
                <a:gd name="T48" fmla="*/ 204 w 354"/>
                <a:gd name="T49" fmla="*/ 408 h 558"/>
                <a:gd name="T50" fmla="*/ 216 w 354"/>
                <a:gd name="T51" fmla="*/ 390 h 558"/>
                <a:gd name="T52" fmla="*/ 222 w 354"/>
                <a:gd name="T53" fmla="*/ 222 h 558"/>
                <a:gd name="T54" fmla="*/ 234 w 354"/>
                <a:gd name="T55" fmla="*/ 168 h 558"/>
                <a:gd name="T56" fmla="*/ 240 w 354"/>
                <a:gd name="T57" fmla="*/ 402 h 558"/>
                <a:gd name="T58" fmla="*/ 246 w 354"/>
                <a:gd name="T59" fmla="*/ 366 h 558"/>
                <a:gd name="T60" fmla="*/ 258 w 354"/>
                <a:gd name="T61" fmla="*/ 504 h 558"/>
                <a:gd name="T62" fmla="*/ 264 w 354"/>
                <a:gd name="T63" fmla="*/ 498 h 558"/>
                <a:gd name="T64" fmla="*/ 270 w 354"/>
                <a:gd name="T65" fmla="*/ 504 h 558"/>
                <a:gd name="T66" fmla="*/ 276 w 354"/>
                <a:gd name="T67" fmla="*/ 522 h 558"/>
                <a:gd name="T68" fmla="*/ 288 w 354"/>
                <a:gd name="T69" fmla="*/ 420 h 558"/>
                <a:gd name="T70" fmla="*/ 294 w 354"/>
                <a:gd name="T71" fmla="*/ 402 h 558"/>
                <a:gd name="T72" fmla="*/ 306 w 354"/>
                <a:gd name="T73" fmla="*/ 174 h 558"/>
                <a:gd name="T74" fmla="*/ 318 w 354"/>
                <a:gd name="T75" fmla="*/ 198 h 558"/>
                <a:gd name="T76" fmla="*/ 324 w 354"/>
                <a:gd name="T77" fmla="*/ 192 h 558"/>
                <a:gd name="T78" fmla="*/ 336 w 354"/>
                <a:gd name="T79" fmla="*/ 306 h 558"/>
                <a:gd name="T80" fmla="*/ 342 w 354"/>
                <a:gd name="T81" fmla="*/ 336 h 558"/>
                <a:gd name="T82" fmla="*/ 348 w 354"/>
                <a:gd name="T83" fmla="*/ 372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4" h="558">
                  <a:moveTo>
                    <a:pt x="0" y="324"/>
                  </a:moveTo>
                  <a:lnTo>
                    <a:pt x="0" y="348"/>
                  </a:lnTo>
                  <a:lnTo>
                    <a:pt x="6" y="366"/>
                  </a:lnTo>
                  <a:lnTo>
                    <a:pt x="6" y="438"/>
                  </a:lnTo>
                  <a:lnTo>
                    <a:pt x="12" y="498"/>
                  </a:lnTo>
                  <a:lnTo>
                    <a:pt x="12" y="558"/>
                  </a:lnTo>
                  <a:lnTo>
                    <a:pt x="18" y="546"/>
                  </a:lnTo>
                  <a:lnTo>
                    <a:pt x="18" y="510"/>
                  </a:lnTo>
                  <a:lnTo>
                    <a:pt x="24" y="474"/>
                  </a:lnTo>
                  <a:lnTo>
                    <a:pt x="24" y="456"/>
                  </a:lnTo>
                  <a:lnTo>
                    <a:pt x="30" y="468"/>
                  </a:lnTo>
                  <a:lnTo>
                    <a:pt x="30" y="480"/>
                  </a:lnTo>
                  <a:lnTo>
                    <a:pt x="36" y="462"/>
                  </a:lnTo>
                  <a:lnTo>
                    <a:pt x="36" y="426"/>
                  </a:lnTo>
                  <a:lnTo>
                    <a:pt x="42" y="378"/>
                  </a:lnTo>
                  <a:lnTo>
                    <a:pt x="42" y="294"/>
                  </a:lnTo>
                  <a:lnTo>
                    <a:pt x="48" y="288"/>
                  </a:lnTo>
                  <a:lnTo>
                    <a:pt x="48" y="294"/>
                  </a:lnTo>
                  <a:lnTo>
                    <a:pt x="54" y="282"/>
                  </a:lnTo>
                  <a:lnTo>
                    <a:pt x="54" y="252"/>
                  </a:lnTo>
                  <a:lnTo>
                    <a:pt x="60" y="210"/>
                  </a:lnTo>
                  <a:lnTo>
                    <a:pt x="60" y="186"/>
                  </a:lnTo>
                  <a:lnTo>
                    <a:pt x="60" y="192"/>
                  </a:lnTo>
                  <a:lnTo>
                    <a:pt x="66" y="210"/>
                  </a:lnTo>
                  <a:lnTo>
                    <a:pt x="66" y="270"/>
                  </a:lnTo>
                  <a:lnTo>
                    <a:pt x="72" y="288"/>
                  </a:lnTo>
                  <a:lnTo>
                    <a:pt x="78" y="270"/>
                  </a:lnTo>
                  <a:lnTo>
                    <a:pt x="78" y="210"/>
                  </a:lnTo>
                  <a:lnTo>
                    <a:pt x="84" y="204"/>
                  </a:lnTo>
                  <a:lnTo>
                    <a:pt x="84" y="264"/>
                  </a:lnTo>
                  <a:lnTo>
                    <a:pt x="90" y="282"/>
                  </a:lnTo>
                  <a:lnTo>
                    <a:pt x="90" y="264"/>
                  </a:lnTo>
                  <a:lnTo>
                    <a:pt x="96" y="240"/>
                  </a:lnTo>
                  <a:lnTo>
                    <a:pt x="96" y="246"/>
                  </a:lnTo>
                  <a:lnTo>
                    <a:pt x="102" y="276"/>
                  </a:lnTo>
                  <a:lnTo>
                    <a:pt x="102" y="396"/>
                  </a:lnTo>
                  <a:lnTo>
                    <a:pt x="108" y="450"/>
                  </a:lnTo>
                  <a:lnTo>
                    <a:pt x="108" y="480"/>
                  </a:lnTo>
                  <a:lnTo>
                    <a:pt x="108" y="474"/>
                  </a:lnTo>
                  <a:lnTo>
                    <a:pt x="114" y="450"/>
                  </a:lnTo>
                  <a:lnTo>
                    <a:pt x="114" y="402"/>
                  </a:lnTo>
                  <a:lnTo>
                    <a:pt x="120" y="360"/>
                  </a:lnTo>
                  <a:lnTo>
                    <a:pt x="120" y="354"/>
                  </a:lnTo>
                  <a:lnTo>
                    <a:pt x="120" y="366"/>
                  </a:lnTo>
                  <a:lnTo>
                    <a:pt x="126" y="384"/>
                  </a:lnTo>
                  <a:lnTo>
                    <a:pt x="126" y="390"/>
                  </a:lnTo>
                  <a:lnTo>
                    <a:pt x="126" y="366"/>
                  </a:lnTo>
                  <a:lnTo>
                    <a:pt x="132" y="330"/>
                  </a:lnTo>
                  <a:lnTo>
                    <a:pt x="132" y="294"/>
                  </a:lnTo>
                  <a:lnTo>
                    <a:pt x="138" y="282"/>
                  </a:lnTo>
                  <a:lnTo>
                    <a:pt x="138" y="324"/>
                  </a:lnTo>
                  <a:lnTo>
                    <a:pt x="144" y="360"/>
                  </a:lnTo>
                  <a:lnTo>
                    <a:pt x="144" y="384"/>
                  </a:lnTo>
                  <a:lnTo>
                    <a:pt x="150" y="360"/>
                  </a:lnTo>
                  <a:lnTo>
                    <a:pt x="150" y="324"/>
                  </a:lnTo>
                  <a:lnTo>
                    <a:pt x="156" y="276"/>
                  </a:lnTo>
                  <a:lnTo>
                    <a:pt x="156" y="240"/>
                  </a:lnTo>
                  <a:lnTo>
                    <a:pt x="162" y="252"/>
                  </a:lnTo>
                  <a:lnTo>
                    <a:pt x="162" y="258"/>
                  </a:lnTo>
                  <a:lnTo>
                    <a:pt x="162" y="228"/>
                  </a:lnTo>
                  <a:lnTo>
                    <a:pt x="168" y="174"/>
                  </a:lnTo>
                  <a:lnTo>
                    <a:pt x="168" y="102"/>
                  </a:lnTo>
                  <a:lnTo>
                    <a:pt x="174" y="36"/>
                  </a:lnTo>
                  <a:lnTo>
                    <a:pt x="174" y="0"/>
                  </a:lnTo>
                  <a:lnTo>
                    <a:pt x="180" y="18"/>
                  </a:lnTo>
                  <a:lnTo>
                    <a:pt x="180" y="84"/>
                  </a:lnTo>
                  <a:lnTo>
                    <a:pt x="186" y="102"/>
                  </a:lnTo>
                  <a:lnTo>
                    <a:pt x="186" y="114"/>
                  </a:lnTo>
                  <a:lnTo>
                    <a:pt x="192" y="126"/>
                  </a:lnTo>
                  <a:lnTo>
                    <a:pt x="192" y="162"/>
                  </a:lnTo>
                  <a:lnTo>
                    <a:pt x="198" y="234"/>
                  </a:lnTo>
                  <a:lnTo>
                    <a:pt x="198" y="378"/>
                  </a:lnTo>
                  <a:lnTo>
                    <a:pt x="204" y="420"/>
                  </a:lnTo>
                  <a:lnTo>
                    <a:pt x="204" y="426"/>
                  </a:lnTo>
                  <a:lnTo>
                    <a:pt x="204" y="408"/>
                  </a:lnTo>
                  <a:lnTo>
                    <a:pt x="210" y="390"/>
                  </a:lnTo>
                  <a:lnTo>
                    <a:pt x="210" y="384"/>
                  </a:lnTo>
                  <a:lnTo>
                    <a:pt x="216" y="390"/>
                  </a:lnTo>
                  <a:lnTo>
                    <a:pt x="216" y="372"/>
                  </a:lnTo>
                  <a:lnTo>
                    <a:pt x="222" y="336"/>
                  </a:lnTo>
                  <a:lnTo>
                    <a:pt x="222" y="222"/>
                  </a:lnTo>
                  <a:lnTo>
                    <a:pt x="228" y="168"/>
                  </a:lnTo>
                  <a:lnTo>
                    <a:pt x="228" y="144"/>
                  </a:lnTo>
                  <a:lnTo>
                    <a:pt x="234" y="168"/>
                  </a:lnTo>
                  <a:lnTo>
                    <a:pt x="234" y="318"/>
                  </a:lnTo>
                  <a:lnTo>
                    <a:pt x="240" y="378"/>
                  </a:lnTo>
                  <a:lnTo>
                    <a:pt x="240" y="402"/>
                  </a:lnTo>
                  <a:lnTo>
                    <a:pt x="240" y="390"/>
                  </a:lnTo>
                  <a:lnTo>
                    <a:pt x="246" y="372"/>
                  </a:lnTo>
                  <a:lnTo>
                    <a:pt x="246" y="366"/>
                  </a:lnTo>
                  <a:lnTo>
                    <a:pt x="252" y="378"/>
                  </a:lnTo>
                  <a:lnTo>
                    <a:pt x="252" y="462"/>
                  </a:lnTo>
                  <a:lnTo>
                    <a:pt x="258" y="504"/>
                  </a:lnTo>
                  <a:lnTo>
                    <a:pt x="258" y="522"/>
                  </a:lnTo>
                  <a:lnTo>
                    <a:pt x="258" y="516"/>
                  </a:lnTo>
                  <a:lnTo>
                    <a:pt x="264" y="498"/>
                  </a:lnTo>
                  <a:lnTo>
                    <a:pt x="264" y="450"/>
                  </a:lnTo>
                  <a:lnTo>
                    <a:pt x="270" y="468"/>
                  </a:lnTo>
                  <a:lnTo>
                    <a:pt x="270" y="504"/>
                  </a:lnTo>
                  <a:lnTo>
                    <a:pt x="276" y="534"/>
                  </a:lnTo>
                  <a:lnTo>
                    <a:pt x="276" y="546"/>
                  </a:lnTo>
                  <a:lnTo>
                    <a:pt x="276" y="522"/>
                  </a:lnTo>
                  <a:lnTo>
                    <a:pt x="282" y="486"/>
                  </a:lnTo>
                  <a:lnTo>
                    <a:pt x="282" y="426"/>
                  </a:lnTo>
                  <a:lnTo>
                    <a:pt x="288" y="420"/>
                  </a:lnTo>
                  <a:lnTo>
                    <a:pt x="288" y="426"/>
                  </a:lnTo>
                  <a:lnTo>
                    <a:pt x="294" y="438"/>
                  </a:lnTo>
                  <a:lnTo>
                    <a:pt x="294" y="402"/>
                  </a:lnTo>
                  <a:lnTo>
                    <a:pt x="300" y="348"/>
                  </a:lnTo>
                  <a:lnTo>
                    <a:pt x="300" y="210"/>
                  </a:lnTo>
                  <a:lnTo>
                    <a:pt x="306" y="174"/>
                  </a:lnTo>
                  <a:lnTo>
                    <a:pt x="312" y="192"/>
                  </a:lnTo>
                  <a:lnTo>
                    <a:pt x="312" y="216"/>
                  </a:lnTo>
                  <a:lnTo>
                    <a:pt x="318" y="198"/>
                  </a:lnTo>
                  <a:lnTo>
                    <a:pt x="318" y="162"/>
                  </a:lnTo>
                  <a:lnTo>
                    <a:pt x="324" y="174"/>
                  </a:lnTo>
                  <a:lnTo>
                    <a:pt x="324" y="192"/>
                  </a:lnTo>
                  <a:lnTo>
                    <a:pt x="330" y="222"/>
                  </a:lnTo>
                  <a:lnTo>
                    <a:pt x="330" y="288"/>
                  </a:lnTo>
                  <a:lnTo>
                    <a:pt x="336" y="306"/>
                  </a:lnTo>
                  <a:lnTo>
                    <a:pt x="336" y="312"/>
                  </a:lnTo>
                  <a:lnTo>
                    <a:pt x="342" y="318"/>
                  </a:lnTo>
                  <a:lnTo>
                    <a:pt x="342" y="336"/>
                  </a:lnTo>
                  <a:lnTo>
                    <a:pt x="348" y="366"/>
                  </a:lnTo>
                  <a:lnTo>
                    <a:pt x="348" y="384"/>
                  </a:lnTo>
                  <a:lnTo>
                    <a:pt x="348" y="372"/>
                  </a:lnTo>
                  <a:lnTo>
                    <a:pt x="354" y="324"/>
                  </a:lnTo>
                  <a:lnTo>
                    <a:pt x="354" y="18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229" name="Freeform 153"/>
            <p:cNvSpPr>
              <a:spLocks/>
            </p:cNvSpPr>
            <p:nvPr/>
          </p:nvSpPr>
          <p:spPr bwMode="auto">
            <a:xfrm>
              <a:off x="-573088" y="4654550"/>
              <a:ext cx="590550" cy="790575"/>
            </a:xfrm>
            <a:custGeom>
              <a:avLst/>
              <a:gdLst>
                <a:gd name="T0" fmla="*/ 6 w 372"/>
                <a:gd name="T1" fmla="*/ 72 h 498"/>
                <a:gd name="T2" fmla="*/ 12 w 372"/>
                <a:gd name="T3" fmla="*/ 132 h 498"/>
                <a:gd name="T4" fmla="*/ 24 w 372"/>
                <a:gd name="T5" fmla="*/ 114 h 498"/>
                <a:gd name="T6" fmla="*/ 30 w 372"/>
                <a:gd name="T7" fmla="*/ 276 h 498"/>
                <a:gd name="T8" fmla="*/ 42 w 372"/>
                <a:gd name="T9" fmla="*/ 252 h 498"/>
                <a:gd name="T10" fmla="*/ 48 w 372"/>
                <a:gd name="T11" fmla="*/ 348 h 498"/>
                <a:gd name="T12" fmla="*/ 60 w 372"/>
                <a:gd name="T13" fmla="*/ 270 h 498"/>
                <a:gd name="T14" fmla="*/ 66 w 372"/>
                <a:gd name="T15" fmla="*/ 282 h 498"/>
                <a:gd name="T16" fmla="*/ 72 w 372"/>
                <a:gd name="T17" fmla="*/ 294 h 498"/>
                <a:gd name="T18" fmla="*/ 84 w 372"/>
                <a:gd name="T19" fmla="*/ 84 h 498"/>
                <a:gd name="T20" fmla="*/ 90 w 372"/>
                <a:gd name="T21" fmla="*/ 60 h 498"/>
                <a:gd name="T22" fmla="*/ 102 w 372"/>
                <a:gd name="T23" fmla="*/ 120 h 498"/>
                <a:gd name="T24" fmla="*/ 108 w 372"/>
                <a:gd name="T25" fmla="*/ 354 h 498"/>
                <a:gd name="T26" fmla="*/ 120 w 372"/>
                <a:gd name="T27" fmla="*/ 396 h 498"/>
                <a:gd name="T28" fmla="*/ 126 w 372"/>
                <a:gd name="T29" fmla="*/ 486 h 498"/>
                <a:gd name="T30" fmla="*/ 138 w 372"/>
                <a:gd name="T31" fmla="*/ 294 h 498"/>
                <a:gd name="T32" fmla="*/ 144 w 372"/>
                <a:gd name="T33" fmla="*/ 258 h 498"/>
                <a:gd name="T34" fmla="*/ 156 w 372"/>
                <a:gd name="T35" fmla="*/ 108 h 498"/>
                <a:gd name="T36" fmla="*/ 162 w 372"/>
                <a:gd name="T37" fmla="*/ 66 h 498"/>
                <a:gd name="T38" fmla="*/ 174 w 372"/>
                <a:gd name="T39" fmla="*/ 6 h 498"/>
                <a:gd name="T40" fmla="*/ 180 w 372"/>
                <a:gd name="T41" fmla="*/ 210 h 498"/>
                <a:gd name="T42" fmla="*/ 192 w 372"/>
                <a:gd name="T43" fmla="*/ 192 h 498"/>
                <a:gd name="T44" fmla="*/ 198 w 372"/>
                <a:gd name="T45" fmla="*/ 390 h 498"/>
                <a:gd name="T46" fmla="*/ 210 w 372"/>
                <a:gd name="T47" fmla="*/ 264 h 498"/>
                <a:gd name="T48" fmla="*/ 216 w 372"/>
                <a:gd name="T49" fmla="*/ 192 h 498"/>
                <a:gd name="T50" fmla="*/ 222 w 372"/>
                <a:gd name="T51" fmla="*/ 162 h 498"/>
                <a:gd name="T52" fmla="*/ 234 w 372"/>
                <a:gd name="T53" fmla="*/ 222 h 498"/>
                <a:gd name="T54" fmla="*/ 240 w 372"/>
                <a:gd name="T55" fmla="*/ 288 h 498"/>
                <a:gd name="T56" fmla="*/ 252 w 372"/>
                <a:gd name="T57" fmla="*/ 216 h 498"/>
                <a:gd name="T58" fmla="*/ 258 w 372"/>
                <a:gd name="T59" fmla="*/ 300 h 498"/>
                <a:gd name="T60" fmla="*/ 270 w 372"/>
                <a:gd name="T61" fmla="*/ 204 h 498"/>
                <a:gd name="T62" fmla="*/ 276 w 372"/>
                <a:gd name="T63" fmla="*/ 336 h 498"/>
                <a:gd name="T64" fmla="*/ 288 w 372"/>
                <a:gd name="T65" fmla="*/ 462 h 498"/>
                <a:gd name="T66" fmla="*/ 300 w 372"/>
                <a:gd name="T67" fmla="*/ 348 h 498"/>
                <a:gd name="T68" fmla="*/ 306 w 372"/>
                <a:gd name="T69" fmla="*/ 198 h 498"/>
                <a:gd name="T70" fmla="*/ 318 w 372"/>
                <a:gd name="T71" fmla="*/ 144 h 498"/>
                <a:gd name="T72" fmla="*/ 324 w 372"/>
                <a:gd name="T73" fmla="*/ 198 h 498"/>
                <a:gd name="T74" fmla="*/ 336 w 372"/>
                <a:gd name="T75" fmla="*/ 270 h 498"/>
                <a:gd name="T76" fmla="*/ 342 w 372"/>
                <a:gd name="T77" fmla="*/ 300 h 498"/>
                <a:gd name="T78" fmla="*/ 354 w 372"/>
                <a:gd name="T79" fmla="*/ 396 h 498"/>
                <a:gd name="T80" fmla="*/ 360 w 372"/>
                <a:gd name="T81" fmla="*/ 318 h 498"/>
                <a:gd name="T82" fmla="*/ 366 w 372"/>
                <a:gd name="T83" fmla="*/ 354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72" h="498">
                  <a:moveTo>
                    <a:pt x="0" y="126"/>
                  </a:moveTo>
                  <a:lnTo>
                    <a:pt x="6" y="84"/>
                  </a:lnTo>
                  <a:lnTo>
                    <a:pt x="6" y="72"/>
                  </a:lnTo>
                  <a:lnTo>
                    <a:pt x="6" y="84"/>
                  </a:lnTo>
                  <a:lnTo>
                    <a:pt x="12" y="108"/>
                  </a:lnTo>
                  <a:lnTo>
                    <a:pt x="12" y="132"/>
                  </a:lnTo>
                  <a:lnTo>
                    <a:pt x="18" y="138"/>
                  </a:lnTo>
                  <a:lnTo>
                    <a:pt x="18" y="126"/>
                  </a:lnTo>
                  <a:lnTo>
                    <a:pt x="24" y="114"/>
                  </a:lnTo>
                  <a:lnTo>
                    <a:pt x="24" y="168"/>
                  </a:lnTo>
                  <a:lnTo>
                    <a:pt x="30" y="228"/>
                  </a:lnTo>
                  <a:lnTo>
                    <a:pt x="30" y="276"/>
                  </a:lnTo>
                  <a:lnTo>
                    <a:pt x="36" y="300"/>
                  </a:lnTo>
                  <a:lnTo>
                    <a:pt x="36" y="270"/>
                  </a:lnTo>
                  <a:lnTo>
                    <a:pt x="42" y="252"/>
                  </a:lnTo>
                  <a:lnTo>
                    <a:pt x="42" y="288"/>
                  </a:lnTo>
                  <a:lnTo>
                    <a:pt x="48" y="318"/>
                  </a:lnTo>
                  <a:lnTo>
                    <a:pt x="48" y="348"/>
                  </a:lnTo>
                  <a:lnTo>
                    <a:pt x="54" y="360"/>
                  </a:lnTo>
                  <a:lnTo>
                    <a:pt x="54" y="306"/>
                  </a:lnTo>
                  <a:lnTo>
                    <a:pt x="60" y="270"/>
                  </a:lnTo>
                  <a:lnTo>
                    <a:pt x="60" y="240"/>
                  </a:lnTo>
                  <a:lnTo>
                    <a:pt x="60" y="246"/>
                  </a:lnTo>
                  <a:lnTo>
                    <a:pt x="66" y="282"/>
                  </a:lnTo>
                  <a:lnTo>
                    <a:pt x="66" y="330"/>
                  </a:lnTo>
                  <a:lnTo>
                    <a:pt x="72" y="354"/>
                  </a:lnTo>
                  <a:lnTo>
                    <a:pt x="72" y="294"/>
                  </a:lnTo>
                  <a:lnTo>
                    <a:pt x="78" y="216"/>
                  </a:lnTo>
                  <a:lnTo>
                    <a:pt x="78" y="108"/>
                  </a:lnTo>
                  <a:lnTo>
                    <a:pt x="84" y="84"/>
                  </a:lnTo>
                  <a:lnTo>
                    <a:pt x="84" y="78"/>
                  </a:lnTo>
                  <a:lnTo>
                    <a:pt x="90" y="84"/>
                  </a:lnTo>
                  <a:lnTo>
                    <a:pt x="90" y="60"/>
                  </a:lnTo>
                  <a:lnTo>
                    <a:pt x="96" y="48"/>
                  </a:lnTo>
                  <a:lnTo>
                    <a:pt x="96" y="66"/>
                  </a:lnTo>
                  <a:lnTo>
                    <a:pt x="102" y="120"/>
                  </a:lnTo>
                  <a:lnTo>
                    <a:pt x="102" y="276"/>
                  </a:lnTo>
                  <a:lnTo>
                    <a:pt x="108" y="330"/>
                  </a:lnTo>
                  <a:lnTo>
                    <a:pt x="108" y="354"/>
                  </a:lnTo>
                  <a:lnTo>
                    <a:pt x="114" y="348"/>
                  </a:lnTo>
                  <a:lnTo>
                    <a:pt x="114" y="366"/>
                  </a:lnTo>
                  <a:lnTo>
                    <a:pt x="120" y="396"/>
                  </a:lnTo>
                  <a:lnTo>
                    <a:pt x="120" y="474"/>
                  </a:lnTo>
                  <a:lnTo>
                    <a:pt x="126" y="498"/>
                  </a:lnTo>
                  <a:lnTo>
                    <a:pt x="126" y="486"/>
                  </a:lnTo>
                  <a:lnTo>
                    <a:pt x="132" y="450"/>
                  </a:lnTo>
                  <a:lnTo>
                    <a:pt x="132" y="336"/>
                  </a:lnTo>
                  <a:lnTo>
                    <a:pt x="138" y="294"/>
                  </a:lnTo>
                  <a:lnTo>
                    <a:pt x="138" y="276"/>
                  </a:lnTo>
                  <a:lnTo>
                    <a:pt x="144" y="276"/>
                  </a:lnTo>
                  <a:lnTo>
                    <a:pt x="144" y="258"/>
                  </a:lnTo>
                  <a:lnTo>
                    <a:pt x="150" y="216"/>
                  </a:lnTo>
                  <a:lnTo>
                    <a:pt x="150" y="126"/>
                  </a:lnTo>
                  <a:lnTo>
                    <a:pt x="156" y="108"/>
                  </a:lnTo>
                  <a:lnTo>
                    <a:pt x="156" y="84"/>
                  </a:lnTo>
                  <a:lnTo>
                    <a:pt x="162" y="78"/>
                  </a:lnTo>
                  <a:lnTo>
                    <a:pt x="162" y="66"/>
                  </a:lnTo>
                  <a:lnTo>
                    <a:pt x="168" y="42"/>
                  </a:lnTo>
                  <a:lnTo>
                    <a:pt x="168" y="0"/>
                  </a:lnTo>
                  <a:lnTo>
                    <a:pt x="174" y="6"/>
                  </a:lnTo>
                  <a:lnTo>
                    <a:pt x="174" y="90"/>
                  </a:lnTo>
                  <a:lnTo>
                    <a:pt x="180" y="150"/>
                  </a:lnTo>
                  <a:lnTo>
                    <a:pt x="180" y="210"/>
                  </a:lnTo>
                  <a:lnTo>
                    <a:pt x="186" y="204"/>
                  </a:lnTo>
                  <a:lnTo>
                    <a:pt x="186" y="186"/>
                  </a:lnTo>
                  <a:lnTo>
                    <a:pt x="192" y="192"/>
                  </a:lnTo>
                  <a:lnTo>
                    <a:pt x="192" y="270"/>
                  </a:lnTo>
                  <a:lnTo>
                    <a:pt x="198" y="324"/>
                  </a:lnTo>
                  <a:lnTo>
                    <a:pt x="198" y="390"/>
                  </a:lnTo>
                  <a:lnTo>
                    <a:pt x="204" y="372"/>
                  </a:lnTo>
                  <a:lnTo>
                    <a:pt x="204" y="330"/>
                  </a:lnTo>
                  <a:lnTo>
                    <a:pt x="210" y="264"/>
                  </a:lnTo>
                  <a:lnTo>
                    <a:pt x="210" y="180"/>
                  </a:lnTo>
                  <a:lnTo>
                    <a:pt x="216" y="198"/>
                  </a:lnTo>
                  <a:lnTo>
                    <a:pt x="216" y="192"/>
                  </a:lnTo>
                  <a:lnTo>
                    <a:pt x="216" y="198"/>
                  </a:lnTo>
                  <a:lnTo>
                    <a:pt x="222" y="186"/>
                  </a:lnTo>
                  <a:lnTo>
                    <a:pt x="222" y="162"/>
                  </a:lnTo>
                  <a:lnTo>
                    <a:pt x="228" y="144"/>
                  </a:lnTo>
                  <a:lnTo>
                    <a:pt x="228" y="180"/>
                  </a:lnTo>
                  <a:lnTo>
                    <a:pt x="234" y="222"/>
                  </a:lnTo>
                  <a:lnTo>
                    <a:pt x="234" y="306"/>
                  </a:lnTo>
                  <a:lnTo>
                    <a:pt x="240" y="312"/>
                  </a:lnTo>
                  <a:lnTo>
                    <a:pt x="240" y="288"/>
                  </a:lnTo>
                  <a:lnTo>
                    <a:pt x="246" y="252"/>
                  </a:lnTo>
                  <a:lnTo>
                    <a:pt x="246" y="192"/>
                  </a:lnTo>
                  <a:lnTo>
                    <a:pt x="252" y="216"/>
                  </a:lnTo>
                  <a:lnTo>
                    <a:pt x="252" y="312"/>
                  </a:lnTo>
                  <a:lnTo>
                    <a:pt x="258" y="324"/>
                  </a:lnTo>
                  <a:lnTo>
                    <a:pt x="258" y="300"/>
                  </a:lnTo>
                  <a:lnTo>
                    <a:pt x="264" y="258"/>
                  </a:lnTo>
                  <a:lnTo>
                    <a:pt x="264" y="204"/>
                  </a:lnTo>
                  <a:lnTo>
                    <a:pt x="270" y="204"/>
                  </a:lnTo>
                  <a:lnTo>
                    <a:pt x="270" y="270"/>
                  </a:lnTo>
                  <a:lnTo>
                    <a:pt x="276" y="306"/>
                  </a:lnTo>
                  <a:lnTo>
                    <a:pt x="276" y="336"/>
                  </a:lnTo>
                  <a:lnTo>
                    <a:pt x="282" y="342"/>
                  </a:lnTo>
                  <a:lnTo>
                    <a:pt x="288" y="366"/>
                  </a:lnTo>
                  <a:lnTo>
                    <a:pt x="288" y="462"/>
                  </a:lnTo>
                  <a:lnTo>
                    <a:pt x="294" y="486"/>
                  </a:lnTo>
                  <a:lnTo>
                    <a:pt x="294" y="420"/>
                  </a:lnTo>
                  <a:lnTo>
                    <a:pt x="300" y="348"/>
                  </a:lnTo>
                  <a:lnTo>
                    <a:pt x="300" y="282"/>
                  </a:lnTo>
                  <a:lnTo>
                    <a:pt x="306" y="234"/>
                  </a:lnTo>
                  <a:lnTo>
                    <a:pt x="306" y="198"/>
                  </a:lnTo>
                  <a:lnTo>
                    <a:pt x="312" y="198"/>
                  </a:lnTo>
                  <a:lnTo>
                    <a:pt x="312" y="168"/>
                  </a:lnTo>
                  <a:lnTo>
                    <a:pt x="318" y="144"/>
                  </a:lnTo>
                  <a:lnTo>
                    <a:pt x="318" y="120"/>
                  </a:lnTo>
                  <a:lnTo>
                    <a:pt x="324" y="108"/>
                  </a:lnTo>
                  <a:lnTo>
                    <a:pt x="324" y="198"/>
                  </a:lnTo>
                  <a:lnTo>
                    <a:pt x="330" y="252"/>
                  </a:lnTo>
                  <a:lnTo>
                    <a:pt x="330" y="288"/>
                  </a:lnTo>
                  <a:lnTo>
                    <a:pt x="336" y="270"/>
                  </a:lnTo>
                  <a:lnTo>
                    <a:pt x="336" y="240"/>
                  </a:lnTo>
                  <a:lnTo>
                    <a:pt x="342" y="240"/>
                  </a:lnTo>
                  <a:lnTo>
                    <a:pt x="342" y="300"/>
                  </a:lnTo>
                  <a:lnTo>
                    <a:pt x="348" y="354"/>
                  </a:lnTo>
                  <a:lnTo>
                    <a:pt x="348" y="408"/>
                  </a:lnTo>
                  <a:lnTo>
                    <a:pt x="354" y="396"/>
                  </a:lnTo>
                  <a:lnTo>
                    <a:pt x="354" y="372"/>
                  </a:lnTo>
                  <a:lnTo>
                    <a:pt x="360" y="336"/>
                  </a:lnTo>
                  <a:lnTo>
                    <a:pt x="360" y="318"/>
                  </a:lnTo>
                  <a:lnTo>
                    <a:pt x="360" y="330"/>
                  </a:lnTo>
                  <a:lnTo>
                    <a:pt x="366" y="348"/>
                  </a:lnTo>
                  <a:lnTo>
                    <a:pt x="366" y="354"/>
                  </a:lnTo>
                  <a:lnTo>
                    <a:pt x="366" y="336"/>
                  </a:lnTo>
                  <a:lnTo>
                    <a:pt x="372" y="294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230" name="Freeform 154"/>
            <p:cNvSpPr>
              <a:spLocks/>
            </p:cNvSpPr>
            <p:nvPr/>
          </p:nvSpPr>
          <p:spPr bwMode="auto">
            <a:xfrm>
              <a:off x="17462" y="2339975"/>
              <a:ext cx="561975" cy="3162300"/>
            </a:xfrm>
            <a:custGeom>
              <a:avLst/>
              <a:gdLst>
                <a:gd name="T0" fmla="*/ 6 w 354"/>
                <a:gd name="T1" fmla="*/ 1656 h 1992"/>
                <a:gd name="T2" fmla="*/ 12 w 354"/>
                <a:gd name="T3" fmla="*/ 1770 h 1992"/>
                <a:gd name="T4" fmla="*/ 24 w 354"/>
                <a:gd name="T5" fmla="*/ 1632 h 1992"/>
                <a:gd name="T6" fmla="*/ 30 w 354"/>
                <a:gd name="T7" fmla="*/ 1692 h 1992"/>
                <a:gd name="T8" fmla="*/ 42 w 354"/>
                <a:gd name="T9" fmla="*/ 1620 h 1992"/>
                <a:gd name="T10" fmla="*/ 48 w 354"/>
                <a:gd name="T11" fmla="*/ 1722 h 1992"/>
                <a:gd name="T12" fmla="*/ 60 w 354"/>
                <a:gd name="T13" fmla="*/ 1686 h 1992"/>
                <a:gd name="T14" fmla="*/ 66 w 354"/>
                <a:gd name="T15" fmla="*/ 1758 h 1992"/>
                <a:gd name="T16" fmla="*/ 78 w 354"/>
                <a:gd name="T17" fmla="*/ 1638 h 1992"/>
                <a:gd name="T18" fmla="*/ 84 w 354"/>
                <a:gd name="T19" fmla="*/ 1656 h 1992"/>
                <a:gd name="T20" fmla="*/ 90 w 354"/>
                <a:gd name="T21" fmla="*/ 1668 h 1992"/>
                <a:gd name="T22" fmla="*/ 102 w 354"/>
                <a:gd name="T23" fmla="*/ 1596 h 1992"/>
                <a:gd name="T24" fmla="*/ 108 w 354"/>
                <a:gd name="T25" fmla="*/ 1710 h 1992"/>
                <a:gd name="T26" fmla="*/ 114 w 354"/>
                <a:gd name="T27" fmla="*/ 1698 h 1992"/>
                <a:gd name="T28" fmla="*/ 126 w 354"/>
                <a:gd name="T29" fmla="*/ 1782 h 1992"/>
                <a:gd name="T30" fmla="*/ 132 w 354"/>
                <a:gd name="T31" fmla="*/ 1776 h 1992"/>
                <a:gd name="T32" fmla="*/ 138 w 354"/>
                <a:gd name="T33" fmla="*/ 1722 h 1992"/>
                <a:gd name="T34" fmla="*/ 144 w 354"/>
                <a:gd name="T35" fmla="*/ 1752 h 1992"/>
                <a:gd name="T36" fmla="*/ 156 w 354"/>
                <a:gd name="T37" fmla="*/ 1626 h 1992"/>
                <a:gd name="T38" fmla="*/ 162 w 354"/>
                <a:gd name="T39" fmla="*/ 1686 h 1992"/>
                <a:gd name="T40" fmla="*/ 174 w 354"/>
                <a:gd name="T41" fmla="*/ 1584 h 1992"/>
                <a:gd name="T42" fmla="*/ 180 w 354"/>
                <a:gd name="T43" fmla="*/ 1698 h 1992"/>
                <a:gd name="T44" fmla="*/ 192 w 354"/>
                <a:gd name="T45" fmla="*/ 1812 h 1992"/>
                <a:gd name="T46" fmla="*/ 198 w 354"/>
                <a:gd name="T47" fmla="*/ 1992 h 1992"/>
                <a:gd name="T48" fmla="*/ 210 w 354"/>
                <a:gd name="T49" fmla="*/ 1854 h 1992"/>
                <a:gd name="T50" fmla="*/ 216 w 354"/>
                <a:gd name="T51" fmla="*/ 1788 h 1992"/>
                <a:gd name="T52" fmla="*/ 228 w 354"/>
                <a:gd name="T53" fmla="*/ 1554 h 1992"/>
                <a:gd name="T54" fmla="*/ 234 w 354"/>
                <a:gd name="T55" fmla="*/ 1638 h 1992"/>
                <a:gd name="T56" fmla="*/ 240 w 354"/>
                <a:gd name="T57" fmla="*/ 1764 h 1992"/>
                <a:gd name="T58" fmla="*/ 246 w 354"/>
                <a:gd name="T59" fmla="*/ 1692 h 1992"/>
                <a:gd name="T60" fmla="*/ 258 w 354"/>
                <a:gd name="T61" fmla="*/ 1758 h 1992"/>
                <a:gd name="T62" fmla="*/ 264 w 354"/>
                <a:gd name="T63" fmla="*/ 1650 h 1992"/>
                <a:gd name="T64" fmla="*/ 270 w 354"/>
                <a:gd name="T65" fmla="*/ 1740 h 1992"/>
                <a:gd name="T66" fmla="*/ 282 w 354"/>
                <a:gd name="T67" fmla="*/ 1716 h 1992"/>
                <a:gd name="T68" fmla="*/ 288 w 354"/>
                <a:gd name="T69" fmla="*/ 1680 h 1992"/>
                <a:gd name="T70" fmla="*/ 300 w 354"/>
                <a:gd name="T71" fmla="*/ 1602 h 1992"/>
                <a:gd name="T72" fmla="*/ 306 w 354"/>
                <a:gd name="T73" fmla="*/ 1224 h 1992"/>
                <a:gd name="T74" fmla="*/ 318 w 354"/>
                <a:gd name="T75" fmla="*/ 954 h 1992"/>
                <a:gd name="T76" fmla="*/ 324 w 354"/>
                <a:gd name="T77" fmla="*/ 750 h 1992"/>
                <a:gd name="T78" fmla="*/ 330 w 354"/>
                <a:gd name="T79" fmla="*/ 714 h 1992"/>
                <a:gd name="T80" fmla="*/ 342 w 354"/>
                <a:gd name="T81" fmla="*/ 396 h 1992"/>
                <a:gd name="T82" fmla="*/ 348 w 354"/>
                <a:gd name="T83" fmla="*/ 120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4" h="1992">
                  <a:moveTo>
                    <a:pt x="0" y="1752"/>
                  </a:moveTo>
                  <a:lnTo>
                    <a:pt x="0" y="1662"/>
                  </a:lnTo>
                  <a:lnTo>
                    <a:pt x="6" y="1656"/>
                  </a:lnTo>
                  <a:lnTo>
                    <a:pt x="6" y="1674"/>
                  </a:lnTo>
                  <a:lnTo>
                    <a:pt x="12" y="1710"/>
                  </a:lnTo>
                  <a:lnTo>
                    <a:pt x="12" y="1770"/>
                  </a:lnTo>
                  <a:lnTo>
                    <a:pt x="18" y="1758"/>
                  </a:lnTo>
                  <a:lnTo>
                    <a:pt x="18" y="1680"/>
                  </a:lnTo>
                  <a:lnTo>
                    <a:pt x="24" y="1632"/>
                  </a:lnTo>
                  <a:lnTo>
                    <a:pt x="24" y="1620"/>
                  </a:lnTo>
                  <a:lnTo>
                    <a:pt x="30" y="1638"/>
                  </a:lnTo>
                  <a:lnTo>
                    <a:pt x="30" y="1692"/>
                  </a:lnTo>
                  <a:lnTo>
                    <a:pt x="36" y="1692"/>
                  </a:lnTo>
                  <a:lnTo>
                    <a:pt x="36" y="1638"/>
                  </a:lnTo>
                  <a:lnTo>
                    <a:pt x="42" y="1620"/>
                  </a:lnTo>
                  <a:lnTo>
                    <a:pt x="42" y="1626"/>
                  </a:lnTo>
                  <a:lnTo>
                    <a:pt x="48" y="1650"/>
                  </a:lnTo>
                  <a:lnTo>
                    <a:pt x="48" y="1722"/>
                  </a:lnTo>
                  <a:lnTo>
                    <a:pt x="54" y="1734"/>
                  </a:lnTo>
                  <a:lnTo>
                    <a:pt x="54" y="1710"/>
                  </a:lnTo>
                  <a:lnTo>
                    <a:pt x="60" y="1686"/>
                  </a:lnTo>
                  <a:lnTo>
                    <a:pt x="60" y="1674"/>
                  </a:lnTo>
                  <a:lnTo>
                    <a:pt x="66" y="1692"/>
                  </a:lnTo>
                  <a:lnTo>
                    <a:pt x="66" y="1758"/>
                  </a:lnTo>
                  <a:lnTo>
                    <a:pt x="72" y="1758"/>
                  </a:lnTo>
                  <a:lnTo>
                    <a:pt x="72" y="1680"/>
                  </a:lnTo>
                  <a:lnTo>
                    <a:pt x="78" y="1638"/>
                  </a:lnTo>
                  <a:lnTo>
                    <a:pt x="78" y="1620"/>
                  </a:lnTo>
                  <a:lnTo>
                    <a:pt x="78" y="1626"/>
                  </a:lnTo>
                  <a:lnTo>
                    <a:pt x="84" y="1656"/>
                  </a:lnTo>
                  <a:lnTo>
                    <a:pt x="84" y="1686"/>
                  </a:lnTo>
                  <a:lnTo>
                    <a:pt x="90" y="1704"/>
                  </a:lnTo>
                  <a:lnTo>
                    <a:pt x="90" y="1668"/>
                  </a:lnTo>
                  <a:lnTo>
                    <a:pt x="96" y="1632"/>
                  </a:lnTo>
                  <a:lnTo>
                    <a:pt x="96" y="1572"/>
                  </a:lnTo>
                  <a:lnTo>
                    <a:pt x="102" y="1596"/>
                  </a:lnTo>
                  <a:lnTo>
                    <a:pt x="102" y="1644"/>
                  </a:lnTo>
                  <a:lnTo>
                    <a:pt x="108" y="1686"/>
                  </a:lnTo>
                  <a:lnTo>
                    <a:pt x="108" y="1710"/>
                  </a:lnTo>
                  <a:lnTo>
                    <a:pt x="114" y="1692"/>
                  </a:lnTo>
                  <a:lnTo>
                    <a:pt x="114" y="1686"/>
                  </a:lnTo>
                  <a:lnTo>
                    <a:pt x="114" y="1698"/>
                  </a:lnTo>
                  <a:lnTo>
                    <a:pt x="120" y="1716"/>
                  </a:lnTo>
                  <a:lnTo>
                    <a:pt x="120" y="1746"/>
                  </a:lnTo>
                  <a:lnTo>
                    <a:pt x="126" y="1782"/>
                  </a:lnTo>
                  <a:lnTo>
                    <a:pt x="126" y="1800"/>
                  </a:lnTo>
                  <a:lnTo>
                    <a:pt x="126" y="1794"/>
                  </a:lnTo>
                  <a:lnTo>
                    <a:pt x="132" y="1776"/>
                  </a:lnTo>
                  <a:lnTo>
                    <a:pt x="132" y="1710"/>
                  </a:lnTo>
                  <a:lnTo>
                    <a:pt x="138" y="1704"/>
                  </a:lnTo>
                  <a:lnTo>
                    <a:pt x="138" y="1722"/>
                  </a:lnTo>
                  <a:lnTo>
                    <a:pt x="144" y="1752"/>
                  </a:lnTo>
                  <a:lnTo>
                    <a:pt x="144" y="1764"/>
                  </a:lnTo>
                  <a:lnTo>
                    <a:pt x="144" y="1752"/>
                  </a:lnTo>
                  <a:lnTo>
                    <a:pt x="150" y="1710"/>
                  </a:lnTo>
                  <a:lnTo>
                    <a:pt x="150" y="1632"/>
                  </a:lnTo>
                  <a:lnTo>
                    <a:pt x="156" y="1626"/>
                  </a:lnTo>
                  <a:lnTo>
                    <a:pt x="156" y="1632"/>
                  </a:lnTo>
                  <a:lnTo>
                    <a:pt x="162" y="1656"/>
                  </a:lnTo>
                  <a:lnTo>
                    <a:pt x="162" y="1686"/>
                  </a:lnTo>
                  <a:lnTo>
                    <a:pt x="168" y="1674"/>
                  </a:lnTo>
                  <a:lnTo>
                    <a:pt x="168" y="1614"/>
                  </a:lnTo>
                  <a:lnTo>
                    <a:pt x="174" y="1584"/>
                  </a:lnTo>
                  <a:lnTo>
                    <a:pt x="174" y="1620"/>
                  </a:lnTo>
                  <a:lnTo>
                    <a:pt x="180" y="1662"/>
                  </a:lnTo>
                  <a:lnTo>
                    <a:pt x="180" y="1698"/>
                  </a:lnTo>
                  <a:lnTo>
                    <a:pt x="186" y="1728"/>
                  </a:lnTo>
                  <a:lnTo>
                    <a:pt x="186" y="1770"/>
                  </a:lnTo>
                  <a:lnTo>
                    <a:pt x="192" y="1812"/>
                  </a:lnTo>
                  <a:lnTo>
                    <a:pt x="192" y="1926"/>
                  </a:lnTo>
                  <a:lnTo>
                    <a:pt x="198" y="1974"/>
                  </a:lnTo>
                  <a:lnTo>
                    <a:pt x="198" y="1992"/>
                  </a:lnTo>
                  <a:lnTo>
                    <a:pt x="204" y="1986"/>
                  </a:lnTo>
                  <a:lnTo>
                    <a:pt x="204" y="1902"/>
                  </a:lnTo>
                  <a:lnTo>
                    <a:pt x="210" y="1854"/>
                  </a:lnTo>
                  <a:lnTo>
                    <a:pt x="210" y="1812"/>
                  </a:lnTo>
                  <a:lnTo>
                    <a:pt x="216" y="1806"/>
                  </a:lnTo>
                  <a:lnTo>
                    <a:pt x="216" y="1788"/>
                  </a:lnTo>
                  <a:lnTo>
                    <a:pt x="222" y="1746"/>
                  </a:lnTo>
                  <a:lnTo>
                    <a:pt x="222" y="1602"/>
                  </a:lnTo>
                  <a:lnTo>
                    <a:pt x="228" y="1554"/>
                  </a:lnTo>
                  <a:lnTo>
                    <a:pt x="228" y="1548"/>
                  </a:lnTo>
                  <a:lnTo>
                    <a:pt x="228" y="1584"/>
                  </a:lnTo>
                  <a:lnTo>
                    <a:pt x="234" y="1638"/>
                  </a:lnTo>
                  <a:lnTo>
                    <a:pt x="234" y="1704"/>
                  </a:lnTo>
                  <a:lnTo>
                    <a:pt x="240" y="1752"/>
                  </a:lnTo>
                  <a:lnTo>
                    <a:pt x="240" y="1764"/>
                  </a:lnTo>
                  <a:lnTo>
                    <a:pt x="240" y="1746"/>
                  </a:lnTo>
                  <a:lnTo>
                    <a:pt x="246" y="1716"/>
                  </a:lnTo>
                  <a:lnTo>
                    <a:pt x="246" y="1692"/>
                  </a:lnTo>
                  <a:lnTo>
                    <a:pt x="252" y="1722"/>
                  </a:lnTo>
                  <a:lnTo>
                    <a:pt x="252" y="1770"/>
                  </a:lnTo>
                  <a:lnTo>
                    <a:pt x="258" y="1758"/>
                  </a:lnTo>
                  <a:lnTo>
                    <a:pt x="258" y="1722"/>
                  </a:lnTo>
                  <a:lnTo>
                    <a:pt x="264" y="1674"/>
                  </a:lnTo>
                  <a:lnTo>
                    <a:pt x="264" y="1650"/>
                  </a:lnTo>
                  <a:lnTo>
                    <a:pt x="264" y="1656"/>
                  </a:lnTo>
                  <a:lnTo>
                    <a:pt x="270" y="1674"/>
                  </a:lnTo>
                  <a:lnTo>
                    <a:pt x="270" y="1740"/>
                  </a:lnTo>
                  <a:lnTo>
                    <a:pt x="276" y="1752"/>
                  </a:lnTo>
                  <a:lnTo>
                    <a:pt x="276" y="1740"/>
                  </a:lnTo>
                  <a:lnTo>
                    <a:pt x="282" y="1716"/>
                  </a:lnTo>
                  <a:lnTo>
                    <a:pt x="282" y="1650"/>
                  </a:lnTo>
                  <a:lnTo>
                    <a:pt x="288" y="1650"/>
                  </a:lnTo>
                  <a:lnTo>
                    <a:pt x="288" y="1680"/>
                  </a:lnTo>
                  <a:lnTo>
                    <a:pt x="294" y="1680"/>
                  </a:lnTo>
                  <a:lnTo>
                    <a:pt x="294" y="1656"/>
                  </a:lnTo>
                  <a:lnTo>
                    <a:pt x="300" y="1602"/>
                  </a:lnTo>
                  <a:lnTo>
                    <a:pt x="300" y="1464"/>
                  </a:lnTo>
                  <a:lnTo>
                    <a:pt x="306" y="1392"/>
                  </a:lnTo>
                  <a:lnTo>
                    <a:pt x="306" y="1224"/>
                  </a:lnTo>
                  <a:lnTo>
                    <a:pt x="312" y="1134"/>
                  </a:lnTo>
                  <a:lnTo>
                    <a:pt x="312" y="1044"/>
                  </a:lnTo>
                  <a:lnTo>
                    <a:pt x="318" y="954"/>
                  </a:lnTo>
                  <a:lnTo>
                    <a:pt x="318" y="810"/>
                  </a:lnTo>
                  <a:lnTo>
                    <a:pt x="324" y="762"/>
                  </a:lnTo>
                  <a:lnTo>
                    <a:pt x="324" y="750"/>
                  </a:lnTo>
                  <a:lnTo>
                    <a:pt x="324" y="756"/>
                  </a:lnTo>
                  <a:lnTo>
                    <a:pt x="330" y="744"/>
                  </a:lnTo>
                  <a:lnTo>
                    <a:pt x="330" y="714"/>
                  </a:lnTo>
                  <a:lnTo>
                    <a:pt x="336" y="648"/>
                  </a:lnTo>
                  <a:lnTo>
                    <a:pt x="336" y="474"/>
                  </a:lnTo>
                  <a:lnTo>
                    <a:pt x="342" y="396"/>
                  </a:lnTo>
                  <a:lnTo>
                    <a:pt x="342" y="282"/>
                  </a:lnTo>
                  <a:lnTo>
                    <a:pt x="348" y="234"/>
                  </a:lnTo>
                  <a:lnTo>
                    <a:pt x="348" y="120"/>
                  </a:lnTo>
                  <a:lnTo>
                    <a:pt x="354" y="60"/>
                  </a:lnTo>
                  <a:lnTo>
                    <a:pt x="354" y="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231" name="Freeform 155"/>
            <p:cNvSpPr>
              <a:spLocks/>
            </p:cNvSpPr>
            <p:nvPr/>
          </p:nvSpPr>
          <p:spPr bwMode="auto">
            <a:xfrm>
              <a:off x="579437" y="2263775"/>
              <a:ext cx="571500" cy="3438525"/>
            </a:xfrm>
            <a:custGeom>
              <a:avLst/>
              <a:gdLst>
                <a:gd name="T0" fmla="*/ 6 w 360"/>
                <a:gd name="T1" fmla="*/ 0 h 2166"/>
                <a:gd name="T2" fmla="*/ 12 w 360"/>
                <a:gd name="T3" fmla="*/ 96 h 2166"/>
                <a:gd name="T4" fmla="*/ 24 w 360"/>
                <a:gd name="T5" fmla="*/ 78 h 2166"/>
                <a:gd name="T6" fmla="*/ 30 w 360"/>
                <a:gd name="T7" fmla="*/ 360 h 2166"/>
                <a:gd name="T8" fmla="*/ 42 w 360"/>
                <a:gd name="T9" fmla="*/ 348 h 2166"/>
                <a:gd name="T10" fmla="*/ 48 w 360"/>
                <a:gd name="T11" fmla="*/ 522 h 2166"/>
                <a:gd name="T12" fmla="*/ 60 w 360"/>
                <a:gd name="T13" fmla="*/ 618 h 2166"/>
                <a:gd name="T14" fmla="*/ 66 w 360"/>
                <a:gd name="T15" fmla="*/ 1200 h 2166"/>
                <a:gd name="T16" fmla="*/ 78 w 360"/>
                <a:gd name="T17" fmla="*/ 1398 h 2166"/>
                <a:gd name="T18" fmla="*/ 84 w 360"/>
                <a:gd name="T19" fmla="*/ 1698 h 2166"/>
                <a:gd name="T20" fmla="*/ 90 w 360"/>
                <a:gd name="T21" fmla="*/ 1764 h 2166"/>
                <a:gd name="T22" fmla="*/ 102 w 360"/>
                <a:gd name="T23" fmla="*/ 1812 h 2166"/>
                <a:gd name="T24" fmla="*/ 108 w 360"/>
                <a:gd name="T25" fmla="*/ 1962 h 2166"/>
                <a:gd name="T26" fmla="*/ 120 w 360"/>
                <a:gd name="T27" fmla="*/ 1920 h 2166"/>
                <a:gd name="T28" fmla="*/ 126 w 360"/>
                <a:gd name="T29" fmla="*/ 1920 h 2166"/>
                <a:gd name="T30" fmla="*/ 138 w 360"/>
                <a:gd name="T31" fmla="*/ 1878 h 2166"/>
                <a:gd name="T32" fmla="*/ 144 w 360"/>
                <a:gd name="T33" fmla="*/ 1998 h 2166"/>
                <a:gd name="T34" fmla="*/ 150 w 360"/>
                <a:gd name="T35" fmla="*/ 1896 h 2166"/>
                <a:gd name="T36" fmla="*/ 156 w 360"/>
                <a:gd name="T37" fmla="*/ 1842 h 2166"/>
                <a:gd name="T38" fmla="*/ 162 w 360"/>
                <a:gd name="T39" fmla="*/ 1854 h 2166"/>
                <a:gd name="T40" fmla="*/ 168 w 360"/>
                <a:gd name="T41" fmla="*/ 1830 h 2166"/>
                <a:gd name="T42" fmla="*/ 180 w 360"/>
                <a:gd name="T43" fmla="*/ 1980 h 2166"/>
                <a:gd name="T44" fmla="*/ 186 w 360"/>
                <a:gd name="T45" fmla="*/ 2046 h 2166"/>
                <a:gd name="T46" fmla="*/ 198 w 360"/>
                <a:gd name="T47" fmla="*/ 2118 h 2166"/>
                <a:gd name="T48" fmla="*/ 204 w 360"/>
                <a:gd name="T49" fmla="*/ 2064 h 2166"/>
                <a:gd name="T50" fmla="*/ 210 w 360"/>
                <a:gd name="T51" fmla="*/ 1812 h 2166"/>
                <a:gd name="T52" fmla="*/ 222 w 360"/>
                <a:gd name="T53" fmla="*/ 1722 h 2166"/>
                <a:gd name="T54" fmla="*/ 228 w 360"/>
                <a:gd name="T55" fmla="*/ 1662 h 2166"/>
                <a:gd name="T56" fmla="*/ 234 w 360"/>
                <a:gd name="T57" fmla="*/ 1716 h 2166"/>
                <a:gd name="T58" fmla="*/ 246 w 360"/>
                <a:gd name="T59" fmla="*/ 1440 h 2166"/>
                <a:gd name="T60" fmla="*/ 258 w 360"/>
                <a:gd name="T61" fmla="*/ 1398 h 2166"/>
                <a:gd name="T62" fmla="*/ 270 w 360"/>
                <a:gd name="T63" fmla="*/ 1656 h 2166"/>
                <a:gd name="T64" fmla="*/ 276 w 360"/>
                <a:gd name="T65" fmla="*/ 1908 h 2166"/>
                <a:gd name="T66" fmla="*/ 288 w 360"/>
                <a:gd name="T67" fmla="*/ 2100 h 2166"/>
                <a:gd name="T68" fmla="*/ 294 w 360"/>
                <a:gd name="T69" fmla="*/ 2112 h 2166"/>
                <a:gd name="T70" fmla="*/ 306 w 360"/>
                <a:gd name="T71" fmla="*/ 1926 h 2166"/>
                <a:gd name="T72" fmla="*/ 312 w 360"/>
                <a:gd name="T73" fmla="*/ 1752 h 2166"/>
                <a:gd name="T74" fmla="*/ 324 w 360"/>
                <a:gd name="T75" fmla="*/ 1620 h 2166"/>
                <a:gd name="T76" fmla="*/ 330 w 360"/>
                <a:gd name="T77" fmla="*/ 1662 h 2166"/>
                <a:gd name="T78" fmla="*/ 336 w 360"/>
                <a:gd name="T79" fmla="*/ 1632 h 2166"/>
                <a:gd name="T80" fmla="*/ 342 w 360"/>
                <a:gd name="T81" fmla="*/ 1764 h 2166"/>
                <a:gd name="T82" fmla="*/ 354 w 360"/>
                <a:gd name="T83" fmla="*/ 2022 h 2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0" h="2166">
                  <a:moveTo>
                    <a:pt x="0" y="48"/>
                  </a:moveTo>
                  <a:lnTo>
                    <a:pt x="6" y="6"/>
                  </a:lnTo>
                  <a:lnTo>
                    <a:pt x="6" y="0"/>
                  </a:lnTo>
                  <a:lnTo>
                    <a:pt x="6" y="30"/>
                  </a:lnTo>
                  <a:lnTo>
                    <a:pt x="12" y="66"/>
                  </a:lnTo>
                  <a:lnTo>
                    <a:pt x="12" y="96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24" y="78"/>
                  </a:lnTo>
                  <a:lnTo>
                    <a:pt x="24" y="180"/>
                  </a:lnTo>
                  <a:lnTo>
                    <a:pt x="30" y="252"/>
                  </a:lnTo>
                  <a:lnTo>
                    <a:pt x="30" y="360"/>
                  </a:lnTo>
                  <a:lnTo>
                    <a:pt x="36" y="372"/>
                  </a:lnTo>
                  <a:lnTo>
                    <a:pt x="42" y="354"/>
                  </a:lnTo>
                  <a:lnTo>
                    <a:pt x="42" y="348"/>
                  </a:lnTo>
                  <a:lnTo>
                    <a:pt x="42" y="378"/>
                  </a:lnTo>
                  <a:lnTo>
                    <a:pt x="48" y="426"/>
                  </a:lnTo>
                  <a:lnTo>
                    <a:pt x="48" y="522"/>
                  </a:lnTo>
                  <a:lnTo>
                    <a:pt x="54" y="552"/>
                  </a:lnTo>
                  <a:lnTo>
                    <a:pt x="54" y="576"/>
                  </a:lnTo>
                  <a:lnTo>
                    <a:pt x="60" y="618"/>
                  </a:lnTo>
                  <a:lnTo>
                    <a:pt x="60" y="798"/>
                  </a:lnTo>
                  <a:lnTo>
                    <a:pt x="66" y="930"/>
                  </a:lnTo>
                  <a:lnTo>
                    <a:pt x="66" y="1200"/>
                  </a:lnTo>
                  <a:lnTo>
                    <a:pt x="72" y="1296"/>
                  </a:lnTo>
                  <a:lnTo>
                    <a:pt x="72" y="1362"/>
                  </a:lnTo>
                  <a:lnTo>
                    <a:pt x="78" y="1398"/>
                  </a:lnTo>
                  <a:lnTo>
                    <a:pt x="78" y="1464"/>
                  </a:lnTo>
                  <a:lnTo>
                    <a:pt x="84" y="1536"/>
                  </a:lnTo>
                  <a:lnTo>
                    <a:pt x="84" y="1698"/>
                  </a:lnTo>
                  <a:lnTo>
                    <a:pt x="90" y="1752"/>
                  </a:lnTo>
                  <a:lnTo>
                    <a:pt x="90" y="1770"/>
                  </a:lnTo>
                  <a:lnTo>
                    <a:pt x="90" y="1764"/>
                  </a:lnTo>
                  <a:lnTo>
                    <a:pt x="96" y="1764"/>
                  </a:lnTo>
                  <a:lnTo>
                    <a:pt x="96" y="1782"/>
                  </a:lnTo>
                  <a:lnTo>
                    <a:pt x="102" y="1812"/>
                  </a:lnTo>
                  <a:lnTo>
                    <a:pt x="102" y="1908"/>
                  </a:lnTo>
                  <a:lnTo>
                    <a:pt x="108" y="1944"/>
                  </a:lnTo>
                  <a:lnTo>
                    <a:pt x="108" y="1962"/>
                  </a:lnTo>
                  <a:lnTo>
                    <a:pt x="114" y="1944"/>
                  </a:lnTo>
                  <a:lnTo>
                    <a:pt x="114" y="1920"/>
                  </a:lnTo>
                  <a:lnTo>
                    <a:pt x="120" y="1920"/>
                  </a:lnTo>
                  <a:lnTo>
                    <a:pt x="120" y="1956"/>
                  </a:lnTo>
                  <a:lnTo>
                    <a:pt x="126" y="1968"/>
                  </a:lnTo>
                  <a:lnTo>
                    <a:pt x="126" y="1920"/>
                  </a:lnTo>
                  <a:lnTo>
                    <a:pt x="132" y="1884"/>
                  </a:lnTo>
                  <a:lnTo>
                    <a:pt x="132" y="1866"/>
                  </a:lnTo>
                  <a:lnTo>
                    <a:pt x="138" y="1878"/>
                  </a:lnTo>
                  <a:lnTo>
                    <a:pt x="138" y="1950"/>
                  </a:lnTo>
                  <a:lnTo>
                    <a:pt x="144" y="1986"/>
                  </a:lnTo>
                  <a:lnTo>
                    <a:pt x="144" y="1998"/>
                  </a:lnTo>
                  <a:lnTo>
                    <a:pt x="144" y="1980"/>
                  </a:lnTo>
                  <a:lnTo>
                    <a:pt x="150" y="1944"/>
                  </a:lnTo>
                  <a:lnTo>
                    <a:pt x="150" y="1896"/>
                  </a:lnTo>
                  <a:lnTo>
                    <a:pt x="156" y="1854"/>
                  </a:lnTo>
                  <a:lnTo>
                    <a:pt x="156" y="1836"/>
                  </a:lnTo>
                  <a:lnTo>
                    <a:pt x="156" y="1842"/>
                  </a:lnTo>
                  <a:lnTo>
                    <a:pt x="162" y="1860"/>
                  </a:lnTo>
                  <a:lnTo>
                    <a:pt x="162" y="1866"/>
                  </a:lnTo>
                  <a:lnTo>
                    <a:pt x="162" y="1854"/>
                  </a:lnTo>
                  <a:lnTo>
                    <a:pt x="168" y="1824"/>
                  </a:lnTo>
                  <a:lnTo>
                    <a:pt x="168" y="1812"/>
                  </a:lnTo>
                  <a:lnTo>
                    <a:pt x="168" y="1830"/>
                  </a:lnTo>
                  <a:lnTo>
                    <a:pt x="174" y="1872"/>
                  </a:lnTo>
                  <a:lnTo>
                    <a:pt x="174" y="1920"/>
                  </a:lnTo>
                  <a:lnTo>
                    <a:pt x="180" y="1980"/>
                  </a:lnTo>
                  <a:lnTo>
                    <a:pt x="180" y="2064"/>
                  </a:lnTo>
                  <a:lnTo>
                    <a:pt x="186" y="2076"/>
                  </a:lnTo>
                  <a:lnTo>
                    <a:pt x="186" y="2046"/>
                  </a:lnTo>
                  <a:lnTo>
                    <a:pt x="192" y="2052"/>
                  </a:lnTo>
                  <a:lnTo>
                    <a:pt x="192" y="2082"/>
                  </a:lnTo>
                  <a:lnTo>
                    <a:pt x="198" y="2118"/>
                  </a:lnTo>
                  <a:lnTo>
                    <a:pt x="198" y="2130"/>
                  </a:lnTo>
                  <a:lnTo>
                    <a:pt x="198" y="2112"/>
                  </a:lnTo>
                  <a:lnTo>
                    <a:pt x="204" y="2064"/>
                  </a:lnTo>
                  <a:lnTo>
                    <a:pt x="204" y="1914"/>
                  </a:lnTo>
                  <a:lnTo>
                    <a:pt x="210" y="1854"/>
                  </a:lnTo>
                  <a:lnTo>
                    <a:pt x="210" y="1812"/>
                  </a:lnTo>
                  <a:lnTo>
                    <a:pt x="216" y="1788"/>
                  </a:lnTo>
                  <a:lnTo>
                    <a:pt x="216" y="1752"/>
                  </a:lnTo>
                  <a:lnTo>
                    <a:pt x="222" y="1722"/>
                  </a:lnTo>
                  <a:lnTo>
                    <a:pt x="222" y="1668"/>
                  </a:lnTo>
                  <a:lnTo>
                    <a:pt x="228" y="1650"/>
                  </a:lnTo>
                  <a:lnTo>
                    <a:pt x="228" y="1662"/>
                  </a:lnTo>
                  <a:lnTo>
                    <a:pt x="234" y="1692"/>
                  </a:lnTo>
                  <a:lnTo>
                    <a:pt x="234" y="1722"/>
                  </a:lnTo>
                  <a:lnTo>
                    <a:pt x="234" y="1716"/>
                  </a:lnTo>
                  <a:lnTo>
                    <a:pt x="240" y="1674"/>
                  </a:lnTo>
                  <a:lnTo>
                    <a:pt x="240" y="1506"/>
                  </a:lnTo>
                  <a:lnTo>
                    <a:pt x="246" y="1440"/>
                  </a:lnTo>
                  <a:lnTo>
                    <a:pt x="246" y="1398"/>
                  </a:lnTo>
                  <a:lnTo>
                    <a:pt x="258" y="1380"/>
                  </a:lnTo>
                  <a:lnTo>
                    <a:pt x="258" y="1398"/>
                  </a:lnTo>
                  <a:lnTo>
                    <a:pt x="264" y="1428"/>
                  </a:lnTo>
                  <a:lnTo>
                    <a:pt x="264" y="1560"/>
                  </a:lnTo>
                  <a:lnTo>
                    <a:pt x="270" y="1656"/>
                  </a:lnTo>
                  <a:lnTo>
                    <a:pt x="270" y="1752"/>
                  </a:lnTo>
                  <a:lnTo>
                    <a:pt x="276" y="1830"/>
                  </a:lnTo>
                  <a:lnTo>
                    <a:pt x="276" y="1908"/>
                  </a:lnTo>
                  <a:lnTo>
                    <a:pt x="282" y="1944"/>
                  </a:lnTo>
                  <a:lnTo>
                    <a:pt x="282" y="2046"/>
                  </a:lnTo>
                  <a:lnTo>
                    <a:pt x="288" y="2100"/>
                  </a:lnTo>
                  <a:lnTo>
                    <a:pt x="288" y="2142"/>
                  </a:lnTo>
                  <a:lnTo>
                    <a:pt x="294" y="2166"/>
                  </a:lnTo>
                  <a:lnTo>
                    <a:pt x="294" y="2112"/>
                  </a:lnTo>
                  <a:lnTo>
                    <a:pt x="300" y="2058"/>
                  </a:lnTo>
                  <a:lnTo>
                    <a:pt x="300" y="1950"/>
                  </a:lnTo>
                  <a:lnTo>
                    <a:pt x="306" y="1926"/>
                  </a:lnTo>
                  <a:lnTo>
                    <a:pt x="306" y="1902"/>
                  </a:lnTo>
                  <a:lnTo>
                    <a:pt x="312" y="1872"/>
                  </a:lnTo>
                  <a:lnTo>
                    <a:pt x="312" y="1752"/>
                  </a:lnTo>
                  <a:lnTo>
                    <a:pt x="318" y="1686"/>
                  </a:lnTo>
                  <a:lnTo>
                    <a:pt x="318" y="1620"/>
                  </a:lnTo>
                  <a:lnTo>
                    <a:pt x="324" y="1620"/>
                  </a:lnTo>
                  <a:lnTo>
                    <a:pt x="324" y="1638"/>
                  </a:lnTo>
                  <a:lnTo>
                    <a:pt x="330" y="1656"/>
                  </a:lnTo>
                  <a:lnTo>
                    <a:pt x="330" y="1662"/>
                  </a:lnTo>
                  <a:lnTo>
                    <a:pt x="330" y="1656"/>
                  </a:lnTo>
                  <a:lnTo>
                    <a:pt x="336" y="1644"/>
                  </a:lnTo>
                  <a:lnTo>
                    <a:pt x="336" y="1632"/>
                  </a:lnTo>
                  <a:lnTo>
                    <a:pt x="336" y="1638"/>
                  </a:lnTo>
                  <a:lnTo>
                    <a:pt x="342" y="1680"/>
                  </a:lnTo>
                  <a:lnTo>
                    <a:pt x="342" y="1764"/>
                  </a:lnTo>
                  <a:lnTo>
                    <a:pt x="348" y="1860"/>
                  </a:lnTo>
                  <a:lnTo>
                    <a:pt x="348" y="2004"/>
                  </a:lnTo>
                  <a:lnTo>
                    <a:pt x="354" y="2022"/>
                  </a:lnTo>
                  <a:lnTo>
                    <a:pt x="360" y="2016"/>
                  </a:lnTo>
                  <a:lnTo>
                    <a:pt x="360" y="2004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232" name="Freeform 156"/>
            <p:cNvSpPr>
              <a:spLocks/>
            </p:cNvSpPr>
            <p:nvPr/>
          </p:nvSpPr>
          <p:spPr bwMode="auto">
            <a:xfrm>
              <a:off x="1150937" y="4749800"/>
              <a:ext cx="609600" cy="800100"/>
            </a:xfrm>
            <a:custGeom>
              <a:avLst/>
              <a:gdLst>
                <a:gd name="T0" fmla="*/ 6 w 384"/>
                <a:gd name="T1" fmla="*/ 372 h 504"/>
                <a:gd name="T2" fmla="*/ 18 w 384"/>
                <a:gd name="T3" fmla="*/ 198 h 504"/>
                <a:gd name="T4" fmla="*/ 24 w 384"/>
                <a:gd name="T5" fmla="*/ 330 h 504"/>
                <a:gd name="T6" fmla="*/ 36 w 384"/>
                <a:gd name="T7" fmla="*/ 186 h 504"/>
                <a:gd name="T8" fmla="*/ 42 w 384"/>
                <a:gd name="T9" fmla="*/ 132 h 504"/>
                <a:gd name="T10" fmla="*/ 54 w 384"/>
                <a:gd name="T11" fmla="*/ 0 h 504"/>
                <a:gd name="T12" fmla="*/ 60 w 384"/>
                <a:gd name="T13" fmla="*/ 186 h 504"/>
                <a:gd name="T14" fmla="*/ 72 w 384"/>
                <a:gd name="T15" fmla="*/ 258 h 504"/>
                <a:gd name="T16" fmla="*/ 78 w 384"/>
                <a:gd name="T17" fmla="*/ 504 h 504"/>
                <a:gd name="T18" fmla="*/ 90 w 384"/>
                <a:gd name="T19" fmla="*/ 402 h 504"/>
                <a:gd name="T20" fmla="*/ 96 w 384"/>
                <a:gd name="T21" fmla="*/ 384 h 504"/>
                <a:gd name="T22" fmla="*/ 108 w 384"/>
                <a:gd name="T23" fmla="*/ 342 h 504"/>
                <a:gd name="T24" fmla="*/ 114 w 384"/>
                <a:gd name="T25" fmla="*/ 312 h 504"/>
                <a:gd name="T26" fmla="*/ 126 w 384"/>
                <a:gd name="T27" fmla="*/ 222 h 504"/>
                <a:gd name="T28" fmla="*/ 132 w 384"/>
                <a:gd name="T29" fmla="*/ 270 h 504"/>
                <a:gd name="T30" fmla="*/ 144 w 384"/>
                <a:gd name="T31" fmla="*/ 228 h 504"/>
                <a:gd name="T32" fmla="*/ 150 w 384"/>
                <a:gd name="T33" fmla="*/ 168 h 504"/>
                <a:gd name="T34" fmla="*/ 162 w 384"/>
                <a:gd name="T35" fmla="*/ 108 h 504"/>
                <a:gd name="T36" fmla="*/ 168 w 384"/>
                <a:gd name="T37" fmla="*/ 132 h 504"/>
                <a:gd name="T38" fmla="*/ 180 w 384"/>
                <a:gd name="T39" fmla="*/ 270 h 504"/>
                <a:gd name="T40" fmla="*/ 192 w 384"/>
                <a:gd name="T41" fmla="*/ 414 h 504"/>
                <a:gd name="T42" fmla="*/ 198 w 384"/>
                <a:gd name="T43" fmla="*/ 450 h 504"/>
                <a:gd name="T44" fmla="*/ 204 w 384"/>
                <a:gd name="T45" fmla="*/ 438 h 504"/>
                <a:gd name="T46" fmla="*/ 216 w 384"/>
                <a:gd name="T47" fmla="*/ 282 h 504"/>
                <a:gd name="T48" fmla="*/ 222 w 384"/>
                <a:gd name="T49" fmla="*/ 150 h 504"/>
                <a:gd name="T50" fmla="*/ 228 w 384"/>
                <a:gd name="T51" fmla="*/ 306 h 504"/>
                <a:gd name="T52" fmla="*/ 246 w 384"/>
                <a:gd name="T53" fmla="*/ 414 h 504"/>
                <a:gd name="T54" fmla="*/ 252 w 384"/>
                <a:gd name="T55" fmla="*/ 348 h 504"/>
                <a:gd name="T56" fmla="*/ 264 w 384"/>
                <a:gd name="T57" fmla="*/ 330 h 504"/>
                <a:gd name="T58" fmla="*/ 270 w 384"/>
                <a:gd name="T59" fmla="*/ 312 h 504"/>
                <a:gd name="T60" fmla="*/ 282 w 384"/>
                <a:gd name="T61" fmla="*/ 288 h 504"/>
                <a:gd name="T62" fmla="*/ 288 w 384"/>
                <a:gd name="T63" fmla="*/ 180 h 504"/>
                <a:gd name="T64" fmla="*/ 300 w 384"/>
                <a:gd name="T65" fmla="*/ 120 h 504"/>
                <a:gd name="T66" fmla="*/ 306 w 384"/>
                <a:gd name="T67" fmla="*/ 240 h 504"/>
                <a:gd name="T68" fmla="*/ 312 w 384"/>
                <a:gd name="T69" fmla="*/ 192 h 504"/>
                <a:gd name="T70" fmla="*/ 324 w 384"/>
                <a:gd name="T71" fmla="*/ 324 h 504"/>
                <a:gd name="T72" fmla="*/ 330 w 384"/>
                <a:gd name="T73" fmla="*/ 180 h 504"/>
                <a:gd name="T74" fmla="*/ 342 w 384"/>
                <a:gd name="T75" fmla="*/ 252 h 504"/>
                <a:gd name="T76" fmla="*/ 348 w 384"/>
                <a:gd name="T77" fmla="*/ 252 h 504"/>
                <a:gd name="T78" fmla="*/ 360 w 384"/>
                <a:gd name="T79" fmla="*/ 312 h 504"/>
                <a:gd name="T80" fmla="*/ 366 w 384"/>
                <a:gd name="T81" fmla="*/ 126 h 504"/>
                <a:gd name="T82" fmla="*/ 378 w 384"/>
                <a:gd name="T83" fmla="*/ 2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4" h="504">
                  <a:moveTo>
                    <a:pt x="0" y="438"/>
                  </a:moveTo>
                  <a:lnTo>
                    <a:pt x="6" y="414"/>
                  </a:lnTo>
                  <a:lnTo>
                    <a:pt x="6" y="372"/>
                  </a:lnTo>
                  <a:lnTo>
                    <a:pt x="12" y="318"/>
                  </a:lnTo>
                  <a:lnTo>
                    <a:pt x="12" y="216"/>
                  </a:lnTo>
                  <a:lnTo>
                    <a:pt x="18" y="198"/>
                  </a:lnTo>
                  <a:lnTo>
                    <a:pt x="18" y="270"/>
                  </a:lnTo>
                  <a:lnTo>
                    <a:pt x="24" y="312"/>
                  </a:lnTo>
                  <a:lnTo>
                    <a:pt x="24" y="330"/>
                  </a:lnTo>
                  <a:lnTo>
                    <a:pt x="30" y="318"/>
                  </a:lnTo>
                  <a:lnTo>
                    <a:pt x="30" y="222"/>
                  </a:lnTo>
                  <a:lnTo>
                    <a:pt x="36" y="186"/>
                  </a:lnTo>
                  <a:lnTo>
                    <a:pt x="36" y="162"/>
                  </a:lnTo>
                  <a:lnTo>
                    <a:pt x="42" y="150"/>
                  </a:lnTo>
                  <a:lnTo>
                    <a:pt x="42" y="132"/>
                  </a:lnTo>
                  <a:lnTo>
                    <a:pt x="48" y="96"/>
                  </a:lnTo>
                  <a:lnTo>
                    <a:pt x="48" y="24"/>
                  </a:lnTo>
                  <a:lnTo>
                    <a:pt x="54" y="0"/>
                  </a:lnTo>
                  <a:lnTo>
                    <a:pt x="54" y="66"/>
                  </a:lnTo>
                  <a:lnTo>
                    <a:pt x="60" y="126"/>
                  </a:lnTo>
                  <a:lnTo>
                    <a:pt x="60" y="186"/>
                  </a:lnTo>
                  <a:lnTo>
                    <a:pt x="66" y="222"/>
                  </a:lnTo>
                  <a:lnTo>
                    <a:pt x="66" y="240"/>
                  </a:lnTo>
                  <a:lnTo>
                    <a:pt x="72" y="258"/>
                  </a:lnTo>
                  <a:lnTo>
                    <a:pt x="72" y="360"/>
                  </a:lnTo>
                  <a:lnTo>
                    <a:pt x="78" y="420"/>
                  </a:lnTo>
                  <a:lnTo>
                    <a:pt x="78" y="504"/>
                  </a:lnTo>
                  <a:lnTo>
                    <a:pt x="84" y="492"/>
                  </a:lnTo>
                  <a:lnTo>
                    <a:pt x="84" y="456"/>
                  </a:lnTo>
                  <a:lnTo>
                    <a:pt x="90" y="402"/>
                  </a:lnTo>
                  <a:lnTo>
                    <a:pt x="90" y="324"/>
                  </a:lnTo>
                  <a:lnTo>
                    <a:pt x="96" y="336"/>
                  </a:lnTo>
                  <a:lnTo>
                    <a:pt x="96" y="384"/>
                  </a:lnTo>
                  <a:lnTo>
                    <a:pt x="102" y="390"/>
                  </a:lnTo>
                  <a:lnTo>
                    <a:pt x="102" y="366"/>
                  </a:lnTo>
                  <a:lnTo>
                    <a:pt x="108" y="342"/>
                  </a:lnTo>
                  <a:lnTo>
                    <a:pt x="108" y="324"/>
                  </a:lnTo>
                  <a:lnTo>
                    <a:pt x="114" y="318"/>
                  </a:lnTo>
                  <a:lnTo>
                    <a:pt x="114" y="312"/>
                  </a:lnTo>
                  <a:lnTo>
                    <a:pt x="120" y="288"/>
                  </a:lnTo>
                  <a:lnTo>
                    <a:pt x="120" y="258"/>
                  </a:lnTo>
                  <a:lnTo>
                    <a:pt x="126" y="222"/>
                  </a:lnTo>
                  <a:lnTo>
                    <a:pt x="126" y="180"/>
                  </a:lnTo>
                  <a:lnTo>
                    <a:pt x="132" y="198"/>
                  </a:lnTo>
                  <a:lnTo>
                    <a:pt x="132" y="270"/>
                  </a:lnTo>
                  <a:lnTo>
                    <a:pt x="138" y="288"/>
                  </a:lnTo>
                  <a:lnTo>
                    <a:pt x="138" y="270"/>
                  </a:lnTo>
                  <a:lnTo>
                    <a:pt x="144" y="228"/>
                  </a:lnTo>
                  <a:lnTo>
                    <a:pt x="144" y="168"/>
                  </a:lnTo>
                  <a:lnTo>
                    <a:pt x="150" y="162"/>
                  </a:lnTo>
                  <a:lnTo>
                    <a:pt x="150" y="168"/>
                  </a:lnTo>
                  <a:lnTo>
                    <a:pt x="156" y="162"/>
                  </a:lnTo>
                  <a:lnTo>
                    <a:pt x="156" y="138"/>
                  </a:lnTo>
                  <a:lnTo>
                    <a:pt x="162" y="108"/>
                  </a:lnTo>
                  <a:lnTo>
                    <a:pt x="162" y="30"/>
                  </a:lnTo>
                  <a:lnTo>
                    <a:pt x="168" y="24"/>
                  </a:lnTo>
                  <a:lnTo>
                    <a:pt x="168" y="132"/>
                  </a:lnTo>
                  <a:lnTo>
                    <a:pt x="174" y="192"/>
                  </a:lnTo>
                  <a:lnTo>
                    <a:pt x="174" y="264"/>
                  </a:lnTo>
                  <a:lnTo>
                    <a:pt x="180" y="270"/>
                  </a:lnTo>
                  <a:lnTo>
                    <a:pt x="186" y="294"/>
                  </a:lnTo>
                  <a:lnTo>
                    <a:pt x="186" y="366"/>
                  </a:lnTo>
                  <a:lnTo>
                    <a:pt x="192" y="414"/>
                  </a:lnTo>
                  <a:lnTo>
                    <a:pt x="192" y="462"/>
                  </a:lnTo>
                  <a:lnTo>
                    <a:pt x="198" y="462"/>
                  </a:lnTo>
                  <a:lnTo>
                    <a:pt x="198" y="450"/>
                  </a:lnTo>
                  <a:lnTo>
                    <a:pt x="204" y="432"/>
                  </a:lnTo>
                  <a:lnTo>
                    <a:pt x="204" y="426"/>
                  </a:lnTo>
                  <a:lnTo>
                    <a:pt x="204" y="438"/>
                  </a:lnTo>
                  <a:lnTo>
                    <a:pt x="210" y="444"/>
                  </a:lnTo>
                  <a:lnTo>
                    <a:pt x="210" y="366"/>
                  </a:lnTo>
                  <a:lnTo>
                    <a:pt x="216" y="282"/>
                  </a:lnTo>
                  <a:lnTo>
                    <a:pt x="216" y="204"/>
                  </a:lnTo>
                  <a:lnTo>
                    <a:pt x="222" y="162"/>
                  </a:lnTo>
                  <a:lnTo>
                    <a:pt x="222" y="150"/>
                  </a:lnTo>
                  <a:lnTo>
                    <a:pt x="222" y="168"/>
                  </a:lnTo>
                  <a:lnTo>
                    <a:pt x="228" y="216"/>
                  </a:lnTo>
                  <a:lnTo>
                    <a:pt x="228" y="306"/>
                  </a:lnTo>
                  <a:lnTo>
                    <a:pt x="240" y="336"/>
                  </a:lnTo>
                  <a:lnTo>
                    <a:pt x="240" y="366"/>
                  </a:lnTo>
                  <a:lnTo>
                    <a:pt x="246" y="414"/>
                  </a:lnTo>
                  <a:lnTo>
                    <a:pt x="246" y="468"/>
                  </a:lnTo>
                  <a:lnTo>
                    <a:pt x="252" y="444"/>
                  </a:lnTo>
                  <a:lnTo>
                    <a:pt x="252" y="348"/>
                  </a:lnTo>
                  <a:lnTo>
                    <a:pt x="258" y="324"/>
                  </a:lnTo>
                  <a:lnTo>
                    <a:pt x="258" y="318"/>
                  </a:lnTo>
                  <a:lnTo>
                    <a:pt x="264" y="330"/>
                  </a:lnTo>
                  <a:lnTo>
                    <a:pt x="264" y="360"/>
                  </a:lnTo>
                  <a:lnTo>
                    <a:pt x="270" y="354"/>
                  </a:lnTo>
                  <a:lnTo>
                    <a:pt x="270" y="312"/>
                  </a:lnTo>
                  <a:lnTo>
                    <a:pt x="276" y="282"/>
                  </a:lnTo>
                  <a:lnTo>
                    <a:pt x="276" y="270"/>
                  </a:lnTo>
                  <a:lnTo>
                    <a:pt x="282" y="288"/>
                  </a:lnTo>
                  <a:lnTo>
                    <a:pt x="282" y="324"/>
                  </a:lnTo>
                  <a:lnTo>
                    <a:pt x="288" y="306"/>
                  </a:lnTo>
                  <a:lnTo>
                    <a:pt x="288" y="180"/>
                  </a:lnTo>
                  <a:lnTo>
                    <a:pt x="294" y="132"/>
                  </a:lnTo>
                  <a:lnTo>
                    <a:pt x="294" y="114"/>
                  </a:lnTo>
                  <a:lnTo>
                    <a:pt x="300" y="120"/>
                  </a:lnTo>
                  <a:lnTo>
                    <a:pt x="300" y="198"/>
                  </a:lnTo>
                  <a:lnTo>
                    <a:pt x="306" y="228"/>
                  </a:lnTo>
                  <a:lnTo>
                    <a:pt x="306" y="240"/>
                  </a:lnTo>
                  <a:lnTo>
                    <a:pt x="306" y="228"/>
                  </a:lnTo>
                  <a:lnTo>
                    <a:pt x="312" y="210"/>
                  </a:lnTo>
                  <a:lnTo>
                    <a:pt x="312" y="192"/>
                  </a:lnTo>
                  <a:lnTo>
                    <a:pt x="318" y="210"/>
                  </a:lnTo>
                  <a:lnTo>
                    <a:pt x="318" y="300"/>
                  </a:lnTo>
                  <a:lnTo>
                    <a:pt x="324" y="324"/>
                  </a:lnTo>
                  <a:lnTo>
                    <a:pt x="324" y="270"/>
                  </a:lnTo>
                  <a:lnTo>
                    <a:pt x="330" y="216"/>
                  </a:lnTo>
                  <a:lnTo>
                    <a:pt x="330" y="180"/>
                  </a:lnTo>
                  <a:lnTo>
                    <a:pt x="336" y="168"/>
                  </a:lnTo>
                  <a:lnTo>
                    <a:pt x="336" y="216"/>
                  </a:lnTo>
                  <a:lnTo>
                    <a:pt x="342" y="252"/>
                  </a:lnTo>
                  <a:lnTo>
                    <a:pt x="342" y="276"/>
                  </a:lnTo>
                  <a:lnTo>
                    <a:pt x="348" y="270"/>
                  </a:lnTo>
                  <a:lnTo>
                    <a:pt x="348" y="252"/>
                  </a:lnTo>
                  <a:lnTo>
                    <a:pt x="354" y="270"/>
                  </a:lnTo>
                  <a:lnTo>
                    <a:pt x="354" y="300"/>
                  </a:lnTo>
                  <a:lnTo>
                    <a:pt x="360" y="312"/>
                  </a:lnTo>
                  <a:lnTo>
                    <a:pt x="360" y="264"/>
                  </a:lnTo>
                  <a:lnTo>
                    <a:pt x="366" y="204"/>
                  </a:lnTo>
                  <a:lnTo>
                    <a:pt x="366" y="126"/>
                  </a:lnTo>
                  <a:lnTo>
                    <a:pt x="372" y="126"/>
                  </a:lnTo>
                  <a:lnTo>
                    <a:pt x="372" y="156"/>
                  </a:lnTo>
                  <a:lnTo>
                    <a:pt x="378" y="204"/>
                  </a:lnTo>
                  <a:lnTo>
                    <a:pt x="378" y="312"/>
                  </a:lnTo>
                  <a:lnTo>
                    <a:pt x="384" y="36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233" name="Freeform 157"/>
            <p:cNvSpPr>
              <a:spLocks/>
            </p:cNvSpPr>
            <p:nvPr/>
          </p:nvSpPr>
          <p:spPr bwMode="auto">
            <a:xfrm>
              <a:off x="1760538" y="4845050"/>
              <a:ext cx="609600" cy="1228725"/>
            </a:xfrm>
            <a:custGeom>
              <a:avLst/>
              <a:gdLst>
                <a:gd name="T0" fmla="*/ 6 w 384"/>
                <a:gd name="T1" fmla="*/ 480 h 774"/>
                <a:gd name="T2" fmla="*/ 12 w 384"/>
                <a:gd name="T3" fmla="*/ 774 h 774"/>
                <a:gd name="T4" fmla="*/ 24 w 384"/>
                <a:gd name="T5" fmla="*/ 738 h 774"/>
                <a:gd name="T6" fmla="*/ 36 w 384"/>
                <a:gd name="T7" fmla="*/ 516 h 774"/>
                <a:gd name="T8" fmla="*/ 42 w 384"/>
                <a:gd name="T9" fmla="*/ 126 h 774"/>
                <a:gd name="T10" fmla="*/ 54 w 384"/>
                <a:gd name="T11" fmla="*/ 114 h 774"/>
                <a:gd name="T12" fmla="*/ 66 w 384"/>
                <a:gd name="T13" fmla="*/ 372 h 774"/>
                <a:gd name="T14" fmla="*/ 72 w 384"/>
                <a:gd name="T15" fmla="*/ 324 h 774"/>
                <a:gd name="T16" fmla="*/ 84 w 384"/>
                <a:gd name="T17" fmla="*/ 168 h 774"/>
                <a:gd name="T18" fmla="*/ 96 w 384"/>
                <a:gd name="T19" fmla="*/ 30 h 774"/>
                <a:gd name="T20" fmla="*/ 102 w 384"/>
                <a:gd name="T21" fmla="*/ 258 h 774"/>
                <a:gd name="T22" fmla="*/ 108 w 384"/>
                <a:gd name="T23" fmla="*/ 294 h 774"/>
                <a:gd name="T24" fmla="*/ 120 w 384"/>
                <a:gd name="T25" fmla="*/ 72 h 774"/>
                <a:gd name="T26" fmla="*/ 132 w 384"/>
                <a:gd name="T27" fmla="*/ 42 h 774"/>
                <a:gd name="T28" fmla="*/ 138 w 384"/>
                <a:gd name="T29" fmla="*/ 192 h 774"/>
                <a:gd name="T30" fmla="*/ 150 w 384"/>
                <a:gd name="T31" fmla="*/ 162 h 774"/>
                <a:gd name="T32" fmla="*/ 162 w 384"/>
                <a:gd name="T33" fmla="*/ 264 h 774"/>
                <a:gd name="T34" fmla="*/ 174 w 384"/>
                <a:gd name="T35" fmla="*/ 204 h 774"/>
                <a:gd name="T36" fmla="*/ 180 w 384"/>
                <a:gd name="T37" fmla="*/ 192 h 774"/>
                <a:gd name="T38" fmla="*/ 192 w 384"/>
                <a:gd name="T39" fmla="*/ 84 h 774"/>
                <a:gd name="T40" fmla="*/ 198 w 384"/>
                <a:gd name="T41" fmla="*/ 234 h 774"/>
                <a:gd name="T42" fmla="*/ 210 w 384"/>
                <a:gd name="T43" fmla="*/ 228 h 774"/>
                <a:gd name="T44" fmla="*/ 216 w 384"/>
                <a:gd name="T45" fmla="*/ 330 h 774"/>
                <a:gd name="T46" fmla="*/ 228 w 384"/>
                <a:gd name="T47" fmla="*/ 222 h 774"/>
                <a:gd name="T48" fmla="*/ 234 w 384"/>
                <a:gd name="T49" fmla="*/ 246 h 774"/>
                <a:gd name="T50" fmla="*/ 240 w 384"/>
                <a:gd name="T51" fmla="*/ 192 h 774"/>
                <a:gd name="T52" fmla="*/ 246 w 384"/>
                <a:gd name="T53" fmla="*/ 150 h 774"/>
                <a:gd name="T54" fmla="*/ 258 w 384"/>
                <a:gd name="T55" fmla="*/ 216 h 774"/>
                <a:gd name="T56" fmla="*/ 264 w 384"/>
                <a:gd name="T57" fmla="*/ 84 h 774"/>
                <a:gd name="T58" fmla="*/ 276 w 384"/>
                <a:gd name="T59" fmla="*/ 180 h 774"/>
                <a:gd name="T60" fmla="*/ 282 w 384"/>
                <a:gd name="T61" fmla="*/ 90 h 774"/>
                <a:gd name="T62" fmla="*/ 294 w 384"/>
                <a:gd name="T63" fmla="*/ 246 h 774"/>
                <a:gd name="T64" fmla="*/ 300 w 384"/>
                <a:gd name="T65" fmla="*/ 324 h 774"/>
                <a:gd name="T66" fmla="*/ 312 w 384"/>
                <a:gd name="T67" fmla="*/ 456 h 774"/>
                <a:gd name="T68" fmla="*/ 318 w 384"/>
                <a:gd name="T69" fmla="*/ 246 h 774"/>
                <a:gd name="T70" fmla="*/ 330 w 384"/>
                <a:gd name="T71" fmla="*/ 312 h 774"/>
                <a:gd name="T72" fmla="*/ 336 w 384"/>
                <a:gd name="T73" fmla="*/ 96 h 774"/>
                <a:gd name="T74" fmla="*/ 342 w 384"/>
                <a:gd name="T75" fmla="*/ 60 h 774"/>
                <a:gd name="T76" fmla="*/ 354 w 384"/>
                <a:gd name="T77" fmla="*/ 18 h 774"/>
                <a:gd name="T78" fmla="*/ 360 w 384"/>
                <a:gd name="T79" fmla="*/ 114 h 774"/>
                <a:gd name="T80" fmla="*/ 372 w 384"/>
                <a:gd name="T81" fmla="*/ 246 h 774"/>
                <a:gd name="T82" fmla="*/ 378 w 384"/>
                <a:gd name="T83" fmla="*/ 32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4" h="774">
                  <a:moveTo>
                    <a:pt x="0" y="300"/>
                  </a:moveTo>
                  <a:lnTo>
                    <a:pt x="0" y="408"/>
                  </a:lnTo>
                  <a:lnTo>
                    <a:pt x="6" y="480"/>
                  </a:lnTo>
                  <a:lnTo>
                    <a:pt x="6" y="576"/>
                  </a:lnTo>
                  <a:lnTo>
                    <a:pt x="12" y="672"/>
                  </a:lnTo>
                  <a:lnTo>
                    <a:pt x="12" y="774"/>
                  </a:lnTo>
                  <a:lnTo>
                    <a:pt x="18" y="768"/>
                  </a:lnTo>
                  <a:lnTo>
                    <a:pt x="18" y="732"/>
                  </a:lnTo>
                  <a:lnTo>
                    <a:pt x="24" y="738"/>
                  </a:lnTo>
                  <a:lnTo>
                    <a:pt x="30" y="726"/>
                  </a:lnTo>
                  <a:lnTo>
                    <a:pt x="30" y="618"/>
                  </a:lnTo>
                  <a:lnTo>
                    <a:pt x="36" y="516"/>
                  </a:lnTo>
                  <a:lnTo>
                    <a:pt x="36" y="282"/>
                  </a:lnTo>
                  <a:lnTo>
                    <a:pt x="42" y="180"/>
                  </a:lnTo>
                  <a:lnTo>
                    <a:pt x="42" y="126"/>
                  </a:lnTo>
                  <a:lnTo>
                    <a:pt x="48" y="108"/>
                  </a:lnTo>
                  <a:lnTo>
                    <a:pt x="54" y="102"/>
                  </a:lnTo>
                  <a:lnTo>
                    <a:pt x="54" y="114"/>
                  </a:lnTo>
                  <a:lnTo>
                    <a:pt x="60" y="156"/>
                  </a:lnTo>
                  <a:lnTo>
                    <a:pt x="60" y="300"/>
                  </a:lnTo>
                  <a:lnTo>
                    <a:pt x="66" y="372"/>
                  </a:lnTo>
                  <a:lnTo>
                    <a:pt x="66" y="414"/>
                  </a:lnTo>
                  <a:lnTo>
                    <a:pt x="72" y="420"/>
                  </a:lnTo>
                  <a:lnTo>
                    <a:pt x="72" y="324"/>
                  </a:lnTo>
                  <a:lnTo>
                    <a:pt x="78" y="252"/>
                  </a:lnTo>
                  <a:lnTo>
                    <a:pt x="78" y="168"/>
                  </a:lnTo>
                  <a:lnTo>
                    <a:pt x="84" y="168"/>
                  </a:lnTo>
                  <a:lnTo>
                    <a:pt x="90" y="150"/>
                  </a:lnTo>
                  <a:lnTo>
                    <a:pt x="90" y="60"/>
                  </a:lnTo>
                  <a:lnTo>
                    <a:pt x="96" y="30"/>
                  </a:lnTo>
                  <a:lnTo>
                    <a:pt x="96" y="96"/>
                  </a:lnTo>
                  <a:lnTo>
                    <a:pt x="102" y="174"/>
                  </a:lnTo>
                  <a:lnTo>
                    <a:pt x="102" y="258"/>
                  </a:lnTo>
                  <a:lnTo>
                    <a:pt x="108" y="312"/>
                  </a:lnTo>
                  <a:lnTo>
                    <a:pt x="108" y="324"/>
                  </a:lnTo>
                  <a:lnTo>
                    <a:pt x="108" y="294"/>
                  </a:lnTo>
                  <a:lnTo>
                    <a:pt x="114" y="234"/>
                  </a:lnTo>
                  <a:lnTo>
                    <a:pt x="114" y="96"/>
                  </a:lnTo>
                  <a:lnTo>
                    <a:pt x="120" y="72"/>
                  </a:lnTo>
                  <a:lnTo>
                    <a:pt x="126" y="78"/>
                  </a:lnTo>
                  <a:lnTo>
                    <a:pt x="126" y="60"/>
                  </a:lnTo>
                  <a:lnTo>
                    <a:pt x="132" y="42"/>
                  </a:lnTo>
                  <a:lnTo>
                    <a:pt x="132" y="78"/>
                  </a:lnTo>
                  <a:lnTo>
                    <a:pt x="138" y="114"/>
                  </a:lnTo>
                  <a:lnTo>
                    <a:pt x="138" y="192"/>
                  </a:lnTo>
                  <a:lnTo>
                    <a:pt x="144" y="210"/>
                  </a:lnTo>
                  <a:lnTo>
                    <a:pt x="150" y="192"/>
                  </a:lnTo>
                  <a:lnTo>
                    <a:pt x="150" y="162"/>
                  </a:lnTo>
                  <a:lnTo>
                    <a:pt x="156" y="174"/>
                  </a:lnTo>
                  <a:lnTo>
                    <a:pt x="156" y="246"/>
                  </a:lnTo>
                  <a:lnTo>
                    <a:pt x="162" y="264"/>
                  </a:lnTo>
                  <a:lnTo>
                    <a:pt x="168" y="234"/>
                  </a:lnTo>
                  <a:lnTo>
                    <a:pt x="168" y="198"/>
                  </a:lnTo>
                  <a:lnTo>
                    <a:pt x="174" y="204"/>
                  </a:lnTo>
                  <a:lnTo>
                    <a:pt x="174" y="222"/>
                  </a:lnTo>
                  <a:lnTo>
                    <a:pt x="180" y="216"/>
                  </a:lnTo>
                  <a:lnTo>
                    <a:pt x="180" y="192"/>
                  </a:lnTo>
                  <a:lnTo>
                    <a:pt x="186" y="156"/>
                  </a:lnTo>
                  <a:lnTo>
                    <a:pt x="186" y="90"/>
                  </a:lnTo>
                  <a:lnTo>
                    <a:pt x="192" y="84"/>
                  </a:lnTo>
                  <a:lnTo>
                    <a:pt x="192" y="162"/>
                  </a:lnTo>
                  <a:lnTo>
                    <a:pt x="198" y="210"/>
                  </a:lnTo>
                  <a:lnTo>
                    <a:pt x="198" y="234"/>
                  </a:lnTo>
                  <a:lnTo>
                    <a:pt x="204" y="240"/>
                  </a:lnTo>
                  <a:lnTo>
                    <a:pt x="204" y="216"/>
                  </a:lnTo>
                  <a:lnTo>
                    <a:pt x="210" y="228"/>
                  </a:lnTo>
                  <a:lnTo>
                    <a:pt x="210" y="288"/>
                  </a:lnTo>
                  <a:lnTo>
                    <a:pt x="216" y="318"/>
                  </a:lnTo>
                  <a:lnTo>
                    <a:pt x="216" y="330"/>
                  </a:lnTo>
                  <a:lnTo>
                    <a:pt x="222" y="318"/>
                  </a:lnTo>
                  <a:lnTo>
                    <a:pt x="222" y="258"/>
                  </a:lnTo>
                  <a:lnTo>
                    <a:pt x="228" y="222"/>
                  </a:lnTo>
                  <a:lnTo>
                    <a:pt x="228" y="216"/>
                  </a:lnTo>
                  <a:lnTo>
                    <a:pt x="228" y="228"/>
                  </a:lnTo>
                  <a:lnTo>
                    <a:pt x="234" y="246"/>
                  </a:lnTo>
                  <a:lnTo>
                    <a:pt x="234" y="252"/>
                  </a:lnTo>
                  <a:lnTo>
                    <a:pt x="234" y="234"/>
                  </a:lnTo>
                  <a:lnTo>
                    <a:pt x="240" y="192"/>
                  </a:lnTo>
                  <a:lnTo>
                    <a:pt x="240" y="144"/>
                  </a:lnTo>
                  <a:lnTo>
                    <a:pt x="246" y="120"/>
                  </a:lnTo>
                  <a:lnTo>
                    <a:pt x="246" y="150"/>
                  </a:lnTo>
                  <a:lnTo>
                    <a:pt x="252" y="186"/>
                  </a:lnTo>
                  <a:lnTo>
                    <a:pt x="252" y="234"/>
                  </a:lnTo>
                  <a:lnTo>
                    <a:pt x="258" y="216"/>
                  </a:lnTo>
                  <a:lnTo>
                    <a:pt x="258" y="180"/>
                  </a:lnTo>
                  <a:lnTo>
                    <a:pt x="264" y="126"/>
                  </a:lnTo>
                  <a:lnTo>
                    <a:pt x="264" y="84"/>
                  </a:lnTo>
                  <a:lnTo>
                    <a:pt x="270" y="114"/>
                  </a:lnTo>
                  <a:lnTo>
                    <a:pt x="270" y="180"/>
                  </a:lnTo>
                  <a:lnTo>
                    <a:pt x="276" y="180"/>
                  </a:lnTo>
                  <a:lnTo>
                    <a:pt x="276" y="150"/>
                  </a:lnTo>
                  <a:lnTo>
                    <a:pt x="282" y="114"/>
                  </a:lnTo>
                  <a:lnTo>
                    <a:pt x="282" y="90"/>
                  </a:lnTo>
                  <a:lnTo>
                    <a:pt x="288" y="114"/>
                  </a:lnTo>
                  <a:lnTo>
                    <a:pt x="288" y="210"/>
                  </a:lnTo>
                  <a:lnTo>
                    <a:pt x="294" y="246"/>
                  </a:lnTo>
                  <a:lnTo>
                    <a:pt x="294" y="276"/>
                  </a:lnTo>
                  <a:lnTo>
                    <a:pt x="300" y="294"/>
                  </a:lnTo>
                  <a:lnTo>
                    <a:pt x="300" y="324"/>
                  </a:lnTo>
                  <a:lnTo>
                    <a:pt x="306" y="372"/>
                  </a:lnTo>
                  <a:lnTo>
                    <a:pt x="306" y="462"/>
                  </a:lnTo>
                  <a:lnTo>
                    <a:pt x="312" y="456"/>
                  </a:lnTo>
                  <a:lnTo>
                    <a:pt x="312" y="414"/>
                  </a:lnTo>
                  <a:lnTo>
                    <a:pt x="318" y="342"/>
                  </a:lnTo>
                  <a:lnTo>
                    <a:pt x="318" y="246"/>
                  </a:lnTo>
                  <a:lnTo>
                    <a:pt x="324" y="246"/>
                  </a:lnTo>
                  <a:lnTo>
                    <a:pt x="324" y="300"/>
                  </a:lnTo>
                  <a:lnTo>
                    <a:pt x="330" y="312"/>
                  </a:lnTo>
                  <a:lnTo>
                    <a:pt x="330" y="240"/>
                  </a:lnTo>
                  <a:lnTo>
                    <a:pt x="336" y="168"/>
                  </a:lnTo>
                  <a:lnTo>
                    <a:pt x="336" y="96"/>
                  </a:lnTo>
                  <a:lnTo>
                    <a:pt x="342" y="48"/>
                  </a:lnTo>
                  <a:lnTo>
                    <a:pt x="342" y="42"/>
                  </a:lnTo>
                  <a:lnTo>
                    <a:pt x="342" y="60"/>
                  </a:lnTo>
                  <a:lnTo>
                    <a:pt x="348" y="72"/>
                  </a:lnTo>
                  <a:lnTo>
                    <a:pt x="348" y="54"/>
                  </a:lnTo>
                  <a:lnTo>
                    <a:pt x="354" y="18"/>
                  </a:lnTo>
                  <a:lnTo>
                    <a:pt x="354" y="0"/>
                  </a:lnTo>
                  <a:lnTo>
                    <a:pt x="360" y="18"/>
                  </a:lnTo>
                  <a:lnTo>
                    <a:pt x="360" y="114"/>
                  </a:lnTo>
                  <a:lnTo>
                    <a:pt x="366" y="174"/>
                  </a:lnTo>
                  <a:lnTo>
                    <a:pt x="366" y="234"/>
                  </a:lnTo>
                  <a:lnTo>
                    <a:pt x="372" y="246"/>
                  </a:lnTo>
                  <a:lnTo>
                    <a:pt x="372" y="240"/>
                  </a:lnTo>
                  <a:lnTo>
                    <a:pt x="378" y="246"/>
                  </a:lnTo>
                  <a:lnTo>
                    <a:pt x="378" y="324"/>
                  </a:lnTo>
                  <a:lnTo>
                    <a:pt x="384" y="372"/>
                  </a:lnTo>
                  <a:lnTo>
                    <a:pt x="384" y="408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234" name="Freeform 158"/>
            <p:cNvSpPr>
              <a:spLocks/>
            </p:cNvSpPr>
            <p:nvPr/>
          </p:nvSpPr>
          <p:spPr bwMode="auto">
            <a:xfrm>
              <a:off x="2370138" y="4759325"/>
              <a:ext cx="600075" cy="733425"/>
            </a:xfrm>
            <a:custGeom>
              <a:avLst/>
              <a:gdLst>
                <a:gd name="T0" fmla="*/ 6 w 378"/>
                <a:gd name="T1" fmla="*/ 414 h 462"/>
                <a:gd name="T2" fmla="*/ 18 w 378"/>
                <a:gd name="T3" fmla="*/ 438 h 462"/>
                <a:gd name="T4" fmla="*/ 24 w 378"/>
                <a:gd name="T5" fmla="*/ 390 h 462"/>
                <a:gd name="T6" fmla="*/ 30 w 378"/>
                <a:gd name="T7" fmla="*/ 264 h 462"/>
                <a:gd name="T8" fmla="*/ 36 w 378"/>
                <a:gd name="T9" fmla="*/ 300 h 462"/>
                <a:gd name="T10" fmla="*/ 48 w 378"/>
                <a:gd name="T11" fmla="*/ 96 h 462"/>
                <a:gd name="T12" fmla="*/ 54 w 378"/>
                <a:gd name="T13" fmla="*/ 114 h 462"/>
                <a:gd name="T14" fmla="*/ 66 w 378"/>
                <a:gd name="T15" fmla="*/ 78 h 462"/>
                <a:gd name="T16" fmla="*/ 72 w 378"/>
                <a:gd name="T17" fmla="*/ 312 h 462"/>
                <a:gd name="T18" fmla="*/ 84 w 378"/>
                <a:gd name="T19" fmla="*/ 270 h 462"/>
                <a:gd name="T20" fmla="*/ 96 w 378"/>
                <a:gd name="T21" fmla="*/ 366 h 462"/>
                <a:gd name="T22" fmla="*/ 102 w 378"/>
                <a:gd name="T23" fmla="*/ 312 h 462"/>
                <a:gd name="T24" fmla="*/ 114 w 378"/>
                <a:gd name="T25" fmla="*/ 354 h 462"/>
                <a:gd name="T26" fmla="*/ 120 w 378"/>
                <a:gd name="T27" fmla="*/ 30 h 462"/>
                <a:gd name="T28" fmla="*/ 132 w 378"/>
                <a:gd name="T29" fmla="*/ 36 h 462"/>
                <a:gd name="T30" fmla="*/ 144 w 378"/>
                <a:gd name="T31" fmla="*/ 156 h 462"/>
                <a:gd name="T32" fmla="*/ 150 w 378"/>
                <a:gd name="T33" fmla="*/ 414 h 462"/>
                <a:gd name="T34" fmla="*/ 162 w 378"/>
                <a:gd name="T35" fmla="*/ 432 h 462"/>
                <a:gd name="T36" fmla="*/ 168 w 378"/>
                <a:gd name="T37" fmla="*/ 408 h 462"/>
                <a:gd name="T38" fmla="*/ 180 w 378"/>
                <a:gd name="T39" fmla="*/ 264 h 462"/>
                <a:gd name="T40" fmla="*/ 186 w 378"/>
                <a:gd name="T41" fmla="*/ 336 h 462"/>
                <a:gd name="T42" fmla="*/ 192 w 378"/>
                <a:gd name="T43" fmla="*/ 186 h 462"/>
                <a:gd name="T44" fmla="*/ 204 w 378"/>
                <a:gd name="T45" fmla="*/ 216 h 462"/>
                <a:gd name="T46" fmla="*/ 210 w 378"/>
                <a:gd name="T47" fmla="*/ 204 h 462"/>
                <a:gd name="T48" fmla="*/ 222 w 378"/>
                <a:gd name="T49" fmla="*/ 330 h 462"/>
                <a:gd name="T50" fmla="*/ 228 w 378"/>
                <a:gd name="T51" fmla="*/ 234 h 462"/>
                <a:gd name="T52" fmla="*/ 240 w 378"/>
                <a:gd name="T53" fmla="*/ 258 h 462"/>
                <a:gd name="T54" fmla="*/ 246 w 378"/>
                <a:gd name="T55" fmla="*/ 246 h 462"/>
                <a:gd name="T56" fmla="*/ 252 w 378"/>
                <a:gd name="T57" fmla="*/ 204 h 462"/>
                <a:gd name="T58" fmla="*/ 264 w 378"/>
                <a:gd name="T59" fmla="*/ 240 h 462"/>
                <a:gd name="T60" fmla="*/ 270 w 378"/>
                <a:gd name="T61" fmla="*/ 138 h 462"/>
                <a:gd name="T62" fmla="*/ 276 w 378"/>
                <a:gd name="T63" fmla="*/ 192 h 462"/>
                <a:gd name="T64" fmla="*/ 288 w 378"/>
                <a:gd name="T65" fmla="*/ 120 h 462"/>
                <a:gd name="T66" fmla="*/ 294 w 378"/>
                <a:gd name="T67" fmla="*/ 198 h 462"/>
                <a:gd name="T68" fmla="*/ 306 w 378"/>
                <a:gd name="T69" fmla="*/ 240 h 462"/>
                <a:gd name="T70" fmla="*/ 312 w 378"/>
                <a:gd name="T71" fmla="*/ 366 h 462"/>
                <a:gd name="T72" fmla="*/ 324 w 378"/>
                <a:gd name="T73" fmla="*/ 282 h 462"/>
                <a:gd name="T74" fmla="*/ 330 w 378"/>
                <a:gd name="T75" fmla="*/ 216 h 462"/>
                <a:gd name="T76" fmla="*/ 342 w 378"/>
                <a:gd name="T77" fmla="*/ 150 h 462"/>
                <a:gd name="T78" fmla="*/ 354 w 378"/>
                <a:gd name="T79" fmla="*/ 156 h 462"/>
                <a:gd name="T80" fmla="*/ 360 w 378"/>
                <a:gd name="T81" fmla="*/ 18 h 462"/>
                <a:gd name="T82" fmla="*/ 372 w 378"/>
                <a:gd name="T83" fmla="*/ 126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78" h="462">
                  <a:moveTo>
                    <a:pt x="0" y="462"/>
                  </a:moveTo>
                  <a:lnTo>
                    <a:pt x="6" y="438"/>
                  </a:lnTo>
                  <a:lnTo>
                    <a:pt x="6" y="414"/>
                  </a:lnTo>
                  <a:lnTo>
                    <a:pt x="12" y="402"/>
                  </a:lnTo>
                  <a:lnTo>
                    <a:pt x="12" y="420"/>
                  </a:lnTo>
                  <a:lnTo>
                    <a:pt x="18" y="438"/>
                  </a:lnTo>
                  <a:lnTo>
                    <a:pt x="18" y="450"/>
                  </a:lnTo>
                  <a:lnTo>
                    <a:pt x="18" y="426"/>
                  </a:lnTo>
                  <a:lnTo>
                    <a:pt x="24" y="390"/>
                  </a:lnTo>
                  <a:lnTo>
                    <a:pt x="24" y="282"/>
                  </a:lnTo>
                  <a:lnTo>
                    <a:pt x="30" y="258"/>
                  </a:lnTo>
                  <a:lnTo>
                    <a:pt x="30" y="264"/>
                  </a:lnTo>
                  <a:lnTo>
                    <a:pt x="36" y="294"/>
                  </a:lnTo>
                  <a:lnTo>
                    <a:pt x="36" y="312"/>
                  </a:lnTo>
                  <a:lnTo>
                    <a:pt x="36" y="300"/>
                  </a:lnTo>
                  <a:lnTo>
                    <a:pt x="42" y="258"/>
                  </a:lnTo>
                  <a:lnTo>
                    <a:pt x="42" y="132"/>
                  </a:lnTo>
                  <a:lnTo>
                    <a:pt x="48" y="96"/>
                  </a:lnTo>
                  <a:lnTo>
                    <a:pt x="48" y="84"/>
                  </a:lnTo>
                  <a:lnTo>
                    <a:pt x="54" y="90"/>
                  </a:lnTo>
                  <a:lnTo>
                    <a:pt x="54" y="114"/>
                  </a:lnTo>
                  <a:lnTo>
                    <a:pt x="60" y="108"/>
                  </a:lnTo>
                  <a:lnTo>
                    <a:pt x="60" y="78"/>
                  </a:lnTo>
                  <a:lnTo>
                    <a:pt x="66" y="78"/>
                  </a:lnTo>
                  <a:lnTo>
                    <a:pt x="66" y="108"/>
                  </a:lnTo>
                  <a:lnTo>
                    <a:pt x="72" y="174"/>
                  </a:lnTo>
                  <a:lnTo>
                    <a:pt x="72" y="312"/>
                  </a:lnTo>
                  <a:lnTo>
                    <a:pt x="78" y="336"/>
                  </a:lnTo>
                  <a:lnTo>
                    <a:pt x="78" y="294"/>
                  </a:lnTo>
                  <a:lnTo>
                    <a:pt x="84" y="270"/>
                  </a:lnTo>
                  <a:lnTo>
                    <a:pt x="90" y="288"/>
                  </a:lnTo>
                  <a:lnTo>
                    <a:pt x="90" y="354"/>
                  </a:lnTo>
                  <a:lnTo>
                    <a:pt x="96" y="366"/>
                  </a:lnTo>
                  <a:lnTo>
                    <a:pt x="96" y="348"/>
                  </a:lnTo>
                  <a:lnTo>
                    <a:pt x="102" y="324"/>
                  </a:lnTo>
                  <a:lnTo>
                    <a:pt x="102" y="312"/>
                  </a:lnTo>
                  <a:lnTo>
                    <a:pt x="108" y="324"/>
                  </a:lnTo>
                  <a:lnTo>
                    <a:pt x="108" y="372"/>
                  </a:lnTo>
                  <a:lnTo>
                    <a:pt x="114" y="354"/>
                  </a:lnTo>
                  <a:lnTo>
                    <a:pt x="114" y="210"/>
                  </a:lnTo>
                  <a:lnTo>
                    <a:pt x="120" y="120"/>
                  </a:lnTo>
                  <a:lnTo>
                    <a:pt x="120" y="30"/>
                  </a:lnTo>
                  <a:lnTo>
                    <a:pt x="126" y="18"/>
                  </a:lnTo>
                  <a:lnTo>
                    <a:pt x="126" y="30"/>
                  </a:lnTo>
                  <a:lnTo>
                    <a:pt x="132" y="36"/>
                  </a:lnTo>
                  <a:lnTo>
                    <a:pt x="138" y="42"/>
                  </a:lnTo>
                  <a:lnTo>
                    <a:pt x="138" y="78"/>
                  </a:lnTo>
                  <a:lnTo>
                    <a:pt x="144" y="156"/>
                  </a:lnTo>
                  <a:lnTo>
                    <a:pt x="144" y="252"/>
                  </a:lnTo>
                  <a:lnTo>
                    <a:pt x="150" y="336"/>
                  </a:lnTo>
                  <a:lnTo>
                    <a:pt x="150" y="414"/>
                  </a:lnTo>
                  <a:lnTo>
                    <a:pt x="156" y="408"/>
                  </a:lnTo>
                  <a:lnTo>
                    <a:pt x="156" y="420"/>
                  </a:lnTo>
                  <a:lnTo>
                    <a:pt x="162" y="432"/>
                  </a:lnTo>
                  <a:lnTo>
                    <a:pt x="162" y="444"/>
                  </a:lnTo>
                  <a:lnTo>
                    <a:pt x="168" y="450"/>
                  </a:lnTo>
                  <a:lnTo>
                    <a:pt x="168" y="408"/>
                  </a:lnTo>
                  <a:lnTo>
                    <a:pt x="174" y="360"/>
                  </a:lnTo>
                  <a:lnTo>
                    <a:pt x="174" y="276"/>
                  </a:lnTo>
                  <a:lnTo>
                    <a:pt x="180" y="264"/>
                  </a:lnTo>
                  <a:lnTo>
                    <a:pt x="180" y="288"/>
                  </a:lnTo>
                  <a:lnTo>
                    <a:pt x="186" y="318"/>
                  </a:lnTo>
                  <a:lnTo>
                    <a:pt x="186" y="336"/>
                  </a:lnTo>
                  <a:lnTo>
                    <a:pt x="186" y="324"/>
                  </a:lnTo>
                  <a:lnTo>
                    <a:pt x="192" y="282"/>
                  </a:lnTo>
                  <a:lnTo>
                    <a:pt x="192" y="186"/>
                  </a:lnTo>
                  <a:lnTo>
                    <a:pt x="198" y="174"/>
                  </a:lnTo>
                  <a:lnTo>
                    <a:pt x="198" y="192"/>
                  </a:lnTo>
                  <a:lnTo>
                    <a:pt x="204" y="216"/>
                  </a:lnTo>
                  <a:lnTo>
                    <a:pt x="204" y="222"/>
                  </a:lnTo>
                  <a:lnTo>
                    <a:pt x="210" y="216"/>
                  </a:lnTo>
                  <a:lnTo>
                    <a:pt x="210" y="204"/>
                  </a:lnTo>
                  <a:lnTo>
                    <a:pt x="216" y="204"/>
                  </a:lnTo>
                  <a:lnTo>
                    <a:pt x="216" y="288"/>
                  </a:lnTo>
                  <a:lnTo>
                    <a:pt x="222" y="330"/>
                  </a:lnTo>
                  <a:lnTo>
                    <a:pt x="222" y="342"/>
                  </a:lnTo>
                  <a:lnTo>
                    <a:pt x="228" y="324"/>
                  </a:lnTo>
                  <a:lnTo>
                    <a:pt x="228" y="234"/>
                  </a:lnTo>
                  <a:lnTo>
                    <a:pt x="234" y="210"/>
                  </a:lnTo>
                  <a:lnTo>
                    <a:pt x="234" y="228"/>
                  </a:lnTo>
                  <a:lnTo>
                    <a:pt x="240" y="258"/>
                  </a:lnTo>
                  <a:lnTo>
                    <a:pt x="240" y="282"/>
                  </a:lnTo>
                  <a:lnTo>
                    <a:pt x="246" y="282"/>
                  </a:lnTo>
                  <a:lnTo>
                    <a:pt x="246" y="246"/>
                  </a:lnTo>
                  <a:lnTo>
                    <a:pt x="252" y="216"/>
                  </a:lnTo>
                  <a:lnTo>
                    <a:pt x="252" y="192"/>
                  </a:lnTo>
                  <a:lnTo>
                    <a:pt x="252" y="204"/>
                  </a:lnTo>
                  <a:lnTo>
                    <a:pt x="258" y="228"/>
                  </a:lnTo>
                  <a:lnTo>
                    <a:pt x="258" y="246"/>
                  </a:lnTo>
                  <a:lnTo>
                    <a:pt x="264" y="240"/>
                  </a:lnTo>
                  <a:lnTo>
                    <a:pt x="264" y="174"/>
                  </a:lnTo>
                  <a:lnTo>
                    <a:pt x="270" y="150"/>
                  </a:lnTo>
                  <a:lnTo>
                    <a:pt x="270" y="138"/>
                  </a:lnTo>
                  <a:lnTo>
                    <a:pt x="270" y="150"/>
                  </a:lnTo>
                  <a:lnTo>
                    <a:pt x="276" y="168"/>
                  </a:lnTo>
                  <a:lnTo>
                    <a:pt x="276" y="192"/>
                  </a:lnTo>
                  <a:lnTo>
                    <a:pt x="282" y="198"/>
                  </a:lnTo>
                  <a:lnTo>
                    <a:pt x="282" y="156"/>
                  </a:lnTo>
                  <a:lnTo>
                    <a:pt x="288" y="120"/>
                  </a:lnTo>
                  <a:lnTo>
                    <a:pt x="288" y="78"/>
                  </a:lnTo>
                  <a:lnTo>
                    <a:pt x="294" y="108"/>
                  </a:lnTo>
                  <a:lnTo>
                    <a:pt x="294" y="198"/>
                  </a:lnTo>
                  <a:lnTo>
                    <a:pt x="300" y="228"/>
                  </a:lnTo>
                  <a:lnTo>
                    <a:pt x="300" y="240"/>
                  </a:lnTo>
                  <a:lnTo>
                    <a:pt x="306" y="240"/>
                  </a:lnTo>
                  <a:lnTo>
                    <a:pt x="306" y="282"/>
                  </a:lnTo>
                  <a:lnTo>
                    <a:pt x="312" y="312"/>
                  </a:lnTo>
                  <a:lnTo>
                    <a:pt x="312" y="366"/>
                  </a:lnTo>
                  <a:lnTo>
                    <a:pt x="318" y="360"/>
                  </a:lnTo>
                  <a:lnTo>
                    <a:pt x="318" y="330"/>
                  </a:lnTo>
                  <a:lnTo>
                    <a:pt x="324" y="282"/>
                  </a:lnTo>
                  <a:lnTo>
                    <a:pt x="324" y="180"/>
                  </a:lnTo>
                  <a:lnTo>
                    <a:pt x="330" y="168"/>
                  </a:lnTo>
                  <a:lnTo>
                    <a:pt x="330" y="216"/>
                  </a:lnTo>
                  <a:lnTo>
                    <a:pt x="336" y="234"/>
                  </a:lnTo>
                  <a:lnTo>
                    <a:pt x="342" y="198"/>
                  </a:lnTo>
                  <a:lnTo>
                    <a:pt x="342" y="150"/>
                  </a:lnTo>
                  <a:lnTo>
                    <a:pt x="348" y="144"/>
                  </a:lnTo>
                  <a:lnTo>
                    <a:pt x="348" y="156"/>
                  </a:lnTo>
                  <a:lnTo>
                    <a:pt x="354" y="156"/>
                  </a:lnTo>
                  <a:lnTo>
                    <a:pt x="354" y="132"/>
                  </a:lnTo>
                  <a:lnTo>
                    <a:pt x="360" y="96"/>
                  </a:lnTo>
                  <a:lnTo>
                    <a:pt x="360" y="18"/>
                  </a:lnTo>
                  <a:lnTo>
                    <a:pt x="366" y="0"/>
                  </a:lnTo>
                  <a:lnTo>
                    <a:pt x="366" y="72"/>
                  </a:lnTo>
                  <a:lnTo>
                    <a:pt x="372" y="126"/>
                  </a:lnTo>
                  <a:lnTo>
                    <a:pt x="372" y="162"/>
                  </a:lnTo>
                  <a:lnTo>
                    <a:pt x="378" y="18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235" name="Freeform 159"/>
            <p:cNvSpPr>
              <a:spLocks/>
            </p:cNvSpPr>
            <p:nvPr/>
          </p:nvSpPr>
          <p:spPr bwMode="auto">
            <a:xfrm>
              <a:off x="2970213" y="4445000"/>
              <a:ext cx="561975" cy="1219200"/>
            </a:xfrm>
            <a:custGeom>
              <a:avLst/>
              <a:gdLst>
                <a:gd name="T0" fmla="*/ 6 w 354"/>
                <a:gd name="T1" fmla="*/ 450 h 768"/>
                <a:gd name="T2" fmla="*/ 12 w 354"/>
                <a:gd name="T3" fmla="*/ 768 h 768"/>
                <a:gd name="T4" fmla="*/ 24 w 354"/>
                <a:gd name="T5" fmla="*/ 648 h 768"/>
                <a:gd name="T6" fmla="*/ 30 w 354"/>
                <a:gd name="T7" fmla="*/ 582 h 768"/>
                <a:gd name="T8" fmla="*/ 42 w 354"/>
                <a:gd name="T9" fmla="*/ 408 h 768"/>
                <a:gd name="T10" fmla="*/ 48 w 354"/>
                <a:gd name="T11" fmla="*/ 474 h 768"/>
                <a:gd name="T12" fmla="*/ 54 w 354"/>
                <a:gd name="T13" fmla="*/ 540 h 768"/>
                <a:gd name="T14" fmla="*/ 66 w 354"/>
                <a:gd name="T15" fmla="*/ 486 h 768"/>
                <a:gd name="T16" fmla="*/ 72 w 354"/>
                <a:gd name="T17" fmla="*/ 420 h 768"/>
                <a:gd name="T18" fmla="*/ 84 w 354"/>
                <a:gd name="T19" fmla="*/ 336 h 768"/>
                <a:gd name="T20" fmla="*/ 90 w 354"/>
                <a:gd name="T21" fmla="*/ 462 h 768"/>
                <a:gd name="T22" fmla="*/ 102 w 354"/>
                <a:gd name="T23" fmla="*/ 546 h 768"/>
                <a:gd name="T24" fmla="*/ 108 w 354"/>
                <a:gd name="T25" fmla="*/ 618 h 768"/>
                <a:gd name="T26" fmla="*/ 120 w 354"/>
                <a:gd name="T27" fmla="*/ 540 h 768"/>
                <a:gd name="T28" fmla="*/ 126 w 354"/>
                <a:gd name="T29" fmla="*/ 522 h 768"/>
                <a:gd name="T30" fmla="*/ 138 w 354"/>
                <a:gd name="T31" fmla="*/ 390 h 768"/>
                <a:gd name="T32" fmla="*/ 144 w 354"/>
                <a:gd name="T33" fmla="*/ 456 h 768"/>
                <a:gd name="T34" fmla="*/ 150 w 354"/>
                <a:gd name="T35" fmla="*/ 408 h 768"/>
                <a:gd name="T36" fmla="*/ 156 w 354"/>
                <a:gd name="T37" fmla="*/ 402 h 768"/>
                <a:gd name="T38" fmla="*/ 168 w 354"/>
                <a:gd name="T39" fmla="*/ 312 h 768"/>
                <a:gd name="T40" fmla="*/ 174 w 354"/>
                <a:gd name="T41" fmla="*/ 372 h 768"/>
                <a:gd name="T42" fmla="*/ 180 w 354"/>
                <a:gd name="T43" fmla="*/ 450 h 768"/>
                <a:gd name="T44" fmla="*/ 192 w 354"/>
                <a:gd name="T45" fmla="*/ 264 h 768"/>
                <a:gd name="T46" fmla="*/ 198 w 354"/>
                <a:gd name="T47" fmla="*/ 138 h 768"/>
                <a:gd name="T48" fmla="*/ 210 w 354"/>
                <a:gd name="T49" fmla="*/ 0 h 768"/>
                <a:gd name="T50" fmla="*/ 216 w 354"/>
                <a:gd name="T51" fmla="*/ 126 h 768"/>
                <a:gd name="T52" fmla="*/ 228 w 354"/>
                <a:gd name="T53" fmla="*/ 96 h 768"/>
                <a:gd name="T54" fmla="*/ 234 w 354"/>
                <a:gd name="T55" fmla="*/ 180 h 768"/>
                <a:gd name="T56" fmla="*/ 246 w 354"/>
                <a:gd name="T57" fmla="*/ 114 h 768"/>
                <a:gd name="T58" fmla="*/ 252 w 354"/>
                <a:gd name="T59" fmla="*/ 414 h 768"/>
                <a:gd name="T60" fmla="*/ 258 w 354"/>
                <a:gd name="T61" fmla="*/ 456 h 768"/>
                <a:gd name="T62" fmla="*/ 270 w 354"/>
                <a:gd name="T63" fmla="*/ 516 h 768"/>
                <a:gd name="T64" fmla="*/ 276 w 354"/>
                <a:gd name="T65" fmla="*/ 738 h 768"/>
                <a:gd name="T66" fmla="*/ 282 w 354"/>
                <a:gd name="T67" fmla="*/ 612 h 768"/>
                <a:gd name="T68" fmla="*/ 294 w 354"/>
                <a:gd name="T69" fmla="*/ 582 h 768"/>
                <a:gd name="T70" fmla="*/ 300 w 354"/>
                <a:gd name="T71" fmla="*/ 468 h 768"/>
                <a:gd name="T72" fmla="*/ 306 w 354"/>
                <a:gd name="T73" fmla="*/ 522 h 768"/>
                <a:gd name="T74" fmla="*/ 318 w 354"/>
                <a:gd name="T75" fmla="*/ 468 h 768"/>
                <a:gd name="T76" fmla="*/ 324 w 354"/>
                <a:gd name="T77" fmla="*/ 474 h 768"/>
                <a:gd name="T78" fmla="*/ 330 w 354"/>
                <a:gd name="T79" fmla="*/ 492 h 768"/>
                <a:gd name="T80" fmla="*/ 336 w 354"/>
                <a:gd name="T81" fmla="*/ 468 h 768"/>
                <a:gd name="T82" fmla="*/ 348 w 354"/>
                <a:gd name="T83" fmla="*/ 504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4" h="768">
                  <a:moveTo>
                    <a:pt x="0" y="378"/>
                  </a:moveTo>
                  <a:lnTo>
                    <a:pt x="0" y="402"/>
                  </a:lnTo>
                  <a:lnTo>
                    <a:pt x="6" y="450"/>
                  </a:lnTo>
                  <a:lnTo>
                    <a:pt x="6" y="606"/>
                  </a:lnTo>
                  <a:lnTo>
                    <a:pt x="12" y="690"/>
                  </a:lnTo>
                  <a:lnTo>
                    <a:pt x="12" y="768"/>
                  </a:lnTo>
                  <a:lnTo>
                    <a:pt x="18" y="750"/>
                  </a:lnTo>
                  <a:lnTo>
                    <a:pt x="18" y="702"/>
                  </a:lnTo>
                  <a:lnTo>
                    <a:pt x="24" y="648"/>
                  </a:lnTo>
                  <a:lnTo>
                    <a:pt x="24" y="612"/>
                  </a:lnTo>
                  <a:lnTo>
                    <a:pt x="30" y="618"/>
                  </a:lnTo>
                  <a:lnTo>
                    <a:pt x="30" y="582"/>
                  </a:lnTo>
                  <a:lnTo>
                    <a:pt x="36" y="522"/>
                  </a:lnTo>
                  <a:lnTo>
                    <a:pt x="36" y="456"/>
                  </a:lnTo>
                  <a:lnTo>
                    <a:pt x="42" y="408"/>
                  </a:lnTo>
                  <a:lnTo>
                    <a:pt x="42" y="402"/>
                  </a:lnTo>
                  <a:lnTo>
                    <a:pt x="42" y="426"/>
                  </a:lnTo>
                  <a:lnTo>
                    <a:pt x="48" y="474"/>
                  </a:lnTo>
                  <a:lnTo>
                    <a:pt x="48" y="564"/>
                  </a:lnTo>
                  <a:lnTo>
                    <a:pt x="54" y="564"/>
                  </a:lnTo>
                  <a:lnTo>
                    <a:pt x="54" y="540"/>
                  </a:lnTo>
                  <a:lnTo>
                    <a:pt x="60" y="504"/>
                  </a:lnTo>
                  <a:lnTo>
                    <a:pt x="60" y="462"/>
                  </a:lnTo>
                  <a:lnTo>
                    <a:pt x="66" y="486"/>
                  </a:lnTo>
                  <a:lnTo>
                    <a:pt x="66" y="510"/>
                  </a:lnTo>
                  <a:lnTo>
                    <a:pt x="72" y="474"/>
                  </a:lnTo>
                  <a:lnTo>
                    <a:pt x="72" y="420"/>
                  </a:lnTo>
                  <a:lnTo>
                    <a:pt x="78" y="360"/>
                  </a:lnTo>
                  <a:lnTo>
                    <a:pt x="78" y="318"/>
                  </a:lnTo>
                  <a:lnTo>
                    <a:pt x="84" y="336"/>
                  </a:lnTo>
                  <a:lnTo>
                    <a:pt x="84" y="420"/>
                  </a:lnTo>
                  <a:lnTo>
                    <a:pt x="90" y="444"/>
                  </a:lnTo>
                  <a:lnTo>
                    <a:pt x="90" y="462"/>
                  </a:lnTo>
                  <a:lnTo>
                    <a:pt x="96" y="468"/>
                  </a:lnTo>
                  <a:lnTo>
                    <a:pt x="96" y="492"/>
                  </a:lnTo>
                  <a:lnTo>
                    <a:pt x="102" y="546"/>
                  </a:lnTo>
                  <a:lnTo>
                    <a:pt x="102" y="666"/>
                  </a:lnTo>
                  <a:lnTo>
                    <a:pt x="108" y="684"/>
                  </a:lnTo>
                  <a:lnTo>
                    <a:pt x="108" y="618"/>
                  </a:lnTo>
                  <a:lnTo>
                    <a:pt x="114" y="570"/>
                  </a:lnTo>
                  <a:lnTo>
                    <a:pt x="114" y="546"/>
                  </a:lnTo>
                  <a:lnTo>
                    <a:pt x="120" y="540"/>
                  </a:lnTo>
                  <a:lnTo>
                    <a:pt x="120" y="570"/>
                  </a:lnTo>
                  <a:lnTo>
                    <a:pt x="126" y="576"/>
                  </a:lnTo>
                  <a:lnTo>
                    <a:pt x="126" y="522"/>
                  </a:lnTo>
                  <a:lnTo>
                    <a:pt x="132" y="468"/>
                  </a:lnTo>
                  <a:lnTo>
                    <a:pt x="132" y="414"/>
                  </a:lnTo>
                  <a:lnTo>
                    <a:pt x="138" y="390"/>
                  </a:lnTo>
                  <a:lnTo>
                    <a:pt x="138" y="420"/>
                  </a:lnTo>
                  <a:lnTo>
                    <a:pt x="144" y="450"/>
                  </a:lnTo>
                  <a:lnTo>
                    <a:pt x="144" y="456"/>
                  </a:lnTo>
                  <a:lnTo>
                    <a:pt x="144" y="444"/>
                  </a:lnTo>
                  <a:lnTo>
                    <a:pt x="150" y="420"/>
                  </a:lnTo>
                  <a:lnTo>
                    <a:pt x="150" y="408"/>
                  </a:lnTo>
                  <a:lnTo>
                    <a:pt x="156" y="402"/>
                  </a:lnTo>
                  <a:lnTo>
                    <a:pt x="156" y="396"/>
                  </a:lnTo>
                  <a:lnTo>
                    <a:pt x="156" y="402"/>
                  </a:lnTo>
                  <a:lnTo>
                    <a:pt x="162" y="396"/>
                  </a:lnTo>
                  <a:lnTo>
                    <a:pt x="162" y="342"/>
                  </a:lnTo>
                  <a:lnTo>
                    <a:pt x="168" y="312"/>
                  </a:lnTo>
                  <a:lnTo>
                    <a:pt x="168" y="288"/>
                  </a:lnTo>
                  <a:lnTo>
                    <a:pt x="174" y="282"/>
                  </a:lnTo>
                  <a:lnTo>
                    <a:pt x="174" y="372"/>
                  </a:lnTo>
                  <a:lnTo>
                    <a:pt x="180" y="432"/>
                  </a:lnTo>
                  <a:lnTo>
                    <a:pt x="180" y="462"/>
                  </a:lnTo>
                  <a:lnTo>
                    <a:pt x="180" y="450"/>
                  </a:lnTo>
                  <a:lnTo>
                    <a:pt x="186" y="408"/>
                  </a:lnTo>
                  <a:lnTo>
                    <a:pt x="186" y="306"/>
                  </a:lnTo>
                  <a:lnTo>
                    <a:pt x="192" y="264"/>
                  </a:lnTo>
                  <a:lnTo>
                    <a:pt x="192" y="228"/>
                  </a:lnTo>
                  <a:lnTo>
                    <a:pt x="198" y="204"/>
                  </a:lnTo>
                  <a:lnTo>
                    <a:pt x="198" y="138"/>
                  </a:lnTo>
                  <a:lnTo>
                    <a:pt x="204" y="90"/>
                  </a:lnTo>
                  <a:lnTo>
                    <a:pt x="204" y="12"/>
                  </a:lnTo>
                  <a:lnTo>
                    <a:pt x="210" y="0"/>
                  </a:lnTo>
                  <a:lnTo>
                    <a:pt x="210" y="24"/>
                  </a:lnTo>
                  <a:lnTo>
                    <a:pt x="216" y="66"/>
                  </a:lnTo>
                  <a:lnTo>
                    <a:pt x="216" y="126"/>
                  </a:lnTo>
                  <a:lnTo>
                    <a:pt x="222" y="120"/>
                  </a:lnTo>
                  <a:lnTo>
                    <a:pt x="222" y="90"/>
                  </a:lnTo>
                  <a:lnTo>
                    <a:pt x="228" y="96"/>
                  </a:lnTo>
                  <a:lnTo>
                    <a:pt x="228" y="120"/>
                  </a:lnTo>
                  <a:lnTo>
                    <a:pt x="234" y="150"/>
                  </a:lnTo>
                  <a:lnTo>
                    <a:pt x="234" y="180"/>
                  </a:lnTo>
                  <a:lnTo>
                    <a:pt x="240" y="168"/>
                  </a:lnTo>
                  <a:lnTo>
                    <a:pt x="240" y="120"/>
                  </a:lnTo>
                  <a:lnTo>
                    <a:pt x="246" y="114"/>
                  </a:lnTo>
                  <a:lnTo>
                    <a:pt x="246" y="150"/>
                  </a:lnTo>
                  <a:lnTo>
                    <a:pt x="252" y="234"/>
                  </a:lnTo>
                  <a:lnTo>
                    <a:pt x="252" y="414"/>
                  </a:lnTo>
                  <a:lnTo>
                    <a:pt x="258" y="468"/>
                  </a:lnTo>
                  <a:lnTo>
                    <a:pt x="258" y="474"/>
                  </a:lnTo>
                  <a:lnTo>
                    <a:pt x="258" y="456"/>
                  </a:lnTo>
                  <a:lnTo>
                    <a:pt x="264" y="450"/>
                  </a:lnTo>
                  <a:lnTo>
                    <a:pt x="264" y="474"/>
                  </a:lnTo>
                  <a:lnTo>
                    <a:pt x="270" y="516"/>
                  </a:lnTo>
                  <a:lnTo>
                    <a:pt x="270" y="660"/>
                  </a:lnTo>
                  <a:lnTo>
                    <a:pt x="276" y="714"/>
                  </a:lnTo>
                  <a:lnTo>
                    <a:pt x="276" y="738"/>
                  </a:lnTo>
                  <a:lnTo>
                    <a:pt x="276" y="732"/>
                  </a:lnTo>
                  <a:lnTo>
                    <a:pt x="282" y="696"/>
                  </a:lnTo>
                  <a:lnTo>
                    <a:pt x="282" y="612"/>
                  </a:lnTo>
                  <a:lnTo>
                    <a:pt x="288" y="600"/>
                  </a:lnTo>
                  <a:lnTo>
                    <a:pt x="288" y="594"/>
                  </a:lnTo>
                  <a:lnTo>
                    <a:pt x="294" y="582"/>
                  </a:lnTo>
                  <a:lnTo>
                    <a:pt x="294" y="510"/>
                  </a:lnTo>
                  <a:lnTo>
                    <a:pt x="300" y="474"/>
                  </a:lnTo>
                  <a:lnTo>
                    <a:pt x="300" y="468"/>
                  </a:lnTo>
                  <a:lnTo>
                    <a:pt x="300" y="474"/>
                  </a:lnTo>
                  <a:lnTo>
                    <a:pt x="306" y="498"/>
                  </a:lnTo>
                  <a:lnTo>
                    <a:pt x="306" y="522"/>
                  </a:lnTo>
                  <a:lnTo>
                    <a:pt x="312" y="534"/>
                  </a:lnTo>
                  <a:lnTo>
                    <a:pt x="312" y="498"/>
                  </a:lnTo>
                  <a:lnTo>
                    <a:pt x="318" y="468"/>
                  </a:lnTo>
                  <a:lnTo>
                    <a:pt x="318" y="426"/>
                  </a:lnTo>
                  <a:lnTo>
                    <a:pt x="324" y="444"/>
                  </a:lnTo>
                  <a:lnTo>
                    <a:pt x="324" y="474"/>
                  </a:lnTo>
                  <a:lnTo>
                    <a:pt x="330" y="498"/>
                  </a:lnTo>
                  <a:lnTo>
                    <a:pt x="330" y="504"/>
                  </a:lnTo>
                  <a:lnTo>
                    <a:pt x="330" y="492"/>
                  </a:lnTo>
                  <a:lnTo>
                    <a:pt x="336" y="468"/>
                  </a:lnTo>
                  <a:lnTo>
                    <a:pt x="336" y="456"/>
                  </a:lnTo>
                  <a:lnTo>
                    <a:pt x="336" y="468"/>
                  </a:lnTo>
                  <a:lnTo>
                    <a:pt x="342" y="480"/>
                  </a:lnTo>
                  <a:lnTo>
                    <a:pt x="342" y="498"/>
                  </a:lnTo>
                  <a:lnTo>
                    <a:pt x="348" y="504"/>
                  </a:lnTo>
                  <a:lnTo>
                    <a:pt x="348" y="462"/>
                  </a:lnTo>
                  <a:lnTo>
                    <a:pt x="354" y="42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236" name="Freeform 160"/>
            <p:cNvSpPr>
              <a:spLocks/>
            </p:cNvSpPr>
            <p:nvPr/>
          </p:nvSpPr>
          <p:spPr bwMode="auto">
            <a:xfrm>
              <a:off x="3532188" y="4683125"/>
              <a:ext cx="581025" cy="838200"/>
            </a:xfrm>
            <a:custGeom>
              <a:avLst/>
              <a:gdLst>
                <a:gd name="T0" fmla="*/ 6 w 366"/>
                <a:gd name="T1" fmla="*/ 222 h 528"/>
                <a:gd name="T2" fmla="*/ 12 w 366"/>
                <a:gd name="T3" fmla="*/ 390 h 528"/>
                <a:gd name="T4" fmla="*/ 24 w 366"/>
                <a:gd name="T5" fmla="*/ 390 h 528"/>
                <a:gd name="T6" fmla="*/ 30 w 366"/>
                <a:gd name="T7" fmla="*/ 510 h 528"/>
                <a:gd name="T8" fmla="*/ 42 w 366"/>
                <a:gd name="T9" fmla="*/ 282 h 528"/>
                <a:gd name="T10" fmla="*/ 48 w 366"/>
                <a:gd name="T11" fmla="*/ 162 h 528"/>
                <a:gd name="T12" fmla="*/ 60 w 366"/>
                <a:gd name="T13" fmla="*/ 0 h 528"/>
                <a:gd name="T14" fmla="*/ 66 w 366"/>
                <a:gd name="T15" fmla="*/ 174 h 528"/>
                <a:gd name="T16" fmla="*/ 78 w 366"/>
                <a:gd name="T17" fmla="*/ 234 h 528"/>
                <a:gd name="T18" fmla="*/ 84 w 366"/>
                <a:gd name="T19" fmla="*/ 414 h 528"/>
                <a:gd name="T20" fmla="*/ 96 w 366"/>
                <a:gd name="T21" fmla="*/ 330 h 528"/>
                <a:gd name="T22" fmla="*/ 102 w 366"/>
                <a:gd name="T23" fmla="*/ 390 h 528"/>
                <a:gd name="T24" fmla="*/ 108 w 366"/>
                <a:gd name="T25" fmla="*/ 510 h 528"/>
                <a:gd name="T26" fmla="*/ 120 w 366"/>
                <a:gd name="T27" fmla="*/ 348 h 528"/>
                <a:gd name="T28" fmla="*/ 126 w 366"/>
                <a:gd name="T29" fmla="*/ 264 h 528"/>
                <a:gd name="T30" fmla="*/ 138 w 366"/>
                <a:gd name="T31" fmla="*/ 168 h 528"/>
                <a:gd name="T32" fmla="*/ 144 w 366"/>
                <a:gd name="T33" fmla="*/ 186 h 528"/>
                <a:gd name="T34" fmla="*/ 150 w 366"/>
                <a:gd name="T35" fmla="*/ 162 h 528"/>
                <a:gd name="T36" fmla="*/ 162 w 366"/>
                <a:gd name="T37" fmla="*/ 450 h 528"/>
                <a:gd name="T38" fmla="*/ 168 w 366"/>
                <a:gd name="T39" fmla="*/ 444 h 528"/>
                <a:gd name="T40" fmla="*/ 180 w 366"/>
                <a:gd name="T41" fmla="*/ 528 h 528"/>
                <a:gd name="T42" fmla="*/ 186 w 366"/>
                <a:gd name="T43" fmla="*/ 420 h 528"/>
                <a:gd name="T44" fmla="*/ 198 w 366"/>
                <a:gd name="T45" fmla="*/ 420 h 528"/>
                <a:gd name="T46" fmla="*/ 204 w 366"/>
                <a:gd name="T47" fmla="*/ 240 h 528"/>
                <a:gd name="T48" fmla="*/ 216 w 366"/>
                <a:gd name="T49" fmla="*/ 270 h 528"/>
                <a:gd name="T50" fmla="*/ 222 w 366"/>
                <a:gd name="T51" fmla="*/ 258 h 528"/>
                <a:gd name="T52" fmla="*/ 228 w 366"/>
                <a:gd name="T53" fmla="*/ 240 h 528"/>
                <a:gd name="T54" fmla="*/ 234 w 366"/>
                <a:gd name="T55" fmla="*/ 300 h 528"/>
                <a:gd name="T56" fmla="*/ 246 w 366"/>
                <a:gd name="T57" fmla="*/ 180 h 528"/>
                <a:gd name="T58" fmla="*/ 252 w 366"/>
                <a:gd name="T59" fmla="*/ 228 h 528"/>
                <a:gd name="T60" fmla="*/ 264 w 366"/>
                <a:gd name="T61" fmla="*/ 270 h 528"/>
                <a:gd name="T62" fmla="*/ 270 w 366"/>
                <a:gd name="T63" fmla="*/ 306 h 528"/>
                <a:gd name="T64" fmla="*/ 276 w 366"/>
                <a:gd name="T65" fmla="*/ 324 h 528"/>
                <a:gd name="T66" fmla="*/ 288 w 366"/>
                <a:gd name="T67" fmla="*/ 360 h 528"/>
                <a:gd name="T68" fmla="*/ 294 w 366"/>
                <a:gd name="T69" fmla="*/ 408 h 528"/>
                <a:gd name="T70" fmla="*/ 306 w 366"/>
                <a:gd name="T71" fmla="*/ 492 h 528"/>
                <a:gd name="T72" fmla="*/ 318 w 366"/>
                <a:gd name="T73" fmla="*/ 408 h 528"/>
                <a:gd name="T74" fmla="*/ 330 w 366"/>
                <a:gd name="T75" fmla="*/ 432 h 528"/>
                <a:gd name="T76" fmla="*/ 336 w 366"/>
                <a:gd name="T77" fmla="*/ 138 h 528"/>
                <a:gd name="T78" fmla="*/ 348 w 366"/>
                <a:gd name="T79" fmla="*/ 162 h 528"/>
                <a:gd name="T80" fmla="*/ 354 w 366"/>
                <a:gd name="T81" fmla="*/ 126 h 528"/>
                <a:gd name="T82" fmla="*/ 360 w 366"/>
                <a:gd name="T83" fmla="*/ 18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6" h="528">
                  <a:moveTo>
                    <a:pt x="0" y="270"/>
                  </a:moveTo>
                  <a:lnTo>
                    <a:pt x="0" y="210"/>
                  </a:lnTo>
                  <a:lnTo>
                    <a:pt x="6" y="222"/>
                  </a:lnTo>
                  <a:lnTo>
                    <a:pt x="6" y="318"/>
                  </a:lnTo>
                  <a:lnTo>
                    <a:pt x="12" y="366"/>
                  </a:lnTo>
                  <a:lnTo>
                    <a:pt x="12" y="390"/>
                  </a:lnTo>
                  <a:lnTo>
                    <a:pt x="18" y="384"/>
                  </a:lnTo>
                  <a:lnTo>
                    <a:pt x="18" y="366"/>
                  </a:lnTo>
                  <a:lnTo>
                    <a:pt x="24" y="390"/>
                  </a:lnTo>
                  <a:lnTo>
                    <a:pt x="24" y="468"/>
                  </a:lnTo>
                  <a:lnTo>
                    <a:pt x="30" y="504"/>
                  </a:lnTo>
                  <a:lnTo>
                    <a:pt x="30" y="510"/>
                  </a:lnTo>
                  <a:lnTo>
                    <a:pt x="36" y="486"/>
                  </a:lnTo>
                  <a:lnTo>
                    <a:pt x="36" y="354"/>
                  </a:lnTo>
                  <a:lnTo>
                    <a:pt x="42" y="282"/>
                  </a:lnTo>
                  <a:lnTo>
                    <a:pt x="42" y="210"/>
                  </a:lnTo>
                  <a:lnTo>
                    <a:pt x="48" y="192"/>
                  </a:lnTo>
                  <a:lnTo>
                    <a:pt x="48" y="162"/>
                  </a:lnTo>
                  <a:lnTo>
                    <a:pt x="54" y="114"/>
                  </a:lnTo>
                  <a:lnTo>
                    <a:pt x="54" y="12"/>
                  </a:lnTo>
                  <a:lnTo>
                    <a:pt x="60" y="0"/>
                  </a:lnTo>
                  <a:lnTo>
                    <a:pt x="60" y="60"/>
                  </a:lnTo>
                  <a:lnTo>
                    <a:pt x="66" y="114"/>
                  </a:lnTo>
                  <a:lnTo>
                    <a:pt x="66" y="174"/>
                  </a:lnTo>
                  <a:lnTo>
                    <a:pt x="72" y="210"/>
                  </a:lnTo>
                  <a:lnTo>
                    <a:pt x="72" y="234"/>
                  </a:lnTo>
                  <a:lnTo>
                    <a:pt x="78" y="234"/>
                  </a:lnTo>
                  <a:lnTo>
                    <a:pt x="78" y="306"/>
                  </a:lnTo>
                  <a:lnTo>
                    <a:pt x="84" y="366"/>
                  </a:lnTo>
                  <a:lnTo>
                    <a:pt x="84" y="414"/>
                  </a:lnTo>
                  <a:lnTo>
                    <a:pt x="90" y="426"/>
                  </a:lnTo>
                  <a:lnTo>
                    <a:pt x="90" y="366"/>
                  </a:lnTo>
                  <a:lnTo>
                    <a:pt x="96" y="330"/>
                  </a:lnTo>
                  <a:lnTo>
                    <a:pt x="96" y="324"/>
                  </a:lnTo>
                  <a:lnTo>
                    <a:pt x="96" y="342"/>
                  </a:lnTo>
                  <a:lnTo>
                    <a:pt x="102" y="390"/>
                  </a:lnTo>
                  <a:lnTo>
                    <a:pt x="102" y="504"/>
                  </a:lnTo>
                  <a:lnTo>
                    <a:pt x="108" y="522"/>
                  </a:lnTo>
                  <a:lnTo>
                    <a:pt x="108" y="510"/>
                  </a:lnTo>
                  <a:lnTo>
                    <a:pt x="114" y="468"/>
                  </a:lnTo>
                  <a:lnTo>
                    <a:pt x="114" y="366"/>
                  </a:lnTo>
                  <a:lnTo>
                    <a:pt x="120" y="348"/>
                  </a:lnTo>
                  <a:lnTo>
                    <a:pt x="120" y="336"/>
                  </a:lnTo>
                  <a:lnTo>
                    <a:pt x="126" y="312"/>
                  </a:lnTo>
                  <a:lnTo>
                    <a:pt x="126" y="264"/>
                  </a:lnTo>
                  <a:lnTo>
                    <a:pt x="132" y="216"/>
                  </a:lnTo>
                  <a:lnTo>
                    <a:pt x="132" y="168"/>
                  </a:lnTo>
                  <a:lnTo>
                    <a:pt x="138" y="168"/>
                  </a:lnTo>
                  <a:lnTo>
                    <a:pt x="138" y="198"/>
                  </a:lnTo>
                  <a:lnTo>
                    <a:pt x="144" y="198"/>
                  </a:lnTo>
                  <a:lnTo>
                    <a:pt x="144" y="186"/>
                  </a:lnTo>
                  <a:lnTo>
                    <a:pt x="150" y="168"/>
                  </a:lnTo>
                  <a:lnTo>
                    <a:pt x="150" y="156"/>
                  </a:lnTo>
                  <a:lnTo>
                    <a:pt x="150" y="162"/>
                  </a:lnTo>
                  <a:lnTo>
                    <a:pt x="156" y="216"/>
                  </a:lnTo>
                  <a:lnTo>
                    <a:pt x="156" y="384"/>
                  </a:lnTo>
                  <a:lnTo>
                    <a:pt x="162" y="450"/>
                  </a:lnTo>
                  <a:lnTo>
                    <a:pt x="162" y="480"/>
                  </a:lnTo>
                  <a:lnTo>
                    <a:pt x="168" y="474"/>
                  </a:lnTo>
                  <a:lnTo>
                    <a:pt x="168" y="444"/>
                  </a:lnTo>
                  <a:lnTo>
                    <a:pt x="174" y="456"/>
                  </a:lnTo>
                  <a:lnTo>
                    <a:pt x="174" y="504"/>
                  </a:lnTo>
                  <a:lnTo>
                    <a:pt x="180" y="528"/>
                  </a:lnTo>
                  <a:lnTo>
                    <a:pt x="180" y="504"/>
                  </a:lnTo>
                  <a:lnTo>
                    <a:pt x="186" y="462"/>
                  </a:lnTo>
                  <a:lnTo>
                    <a:pt x="186" y="420"/>
                  </a:lnTo>
                  <a:lnTo>
                    <a:pt x="192" y="390"/>
                  </a:lnTo>
                  <a:lnTo>
                    <a:pt x="192" y="414"/>
                  </a:lnTo>
                  <a:lnTo>
                    <a:pt x="198" y="420"/>
                  </a:lnTo>
                  <a:lnTo>
                    <a:pt x="198" y="360"/>
                  </a:lnTo>
                  <a:lnTo>
                    <a:pt x="204" y="294"/>
                  </a:lnTo>
                  <a:lnTo>
                    <a:pt x="204" y="240"/>
                  </a:lnTo>
                  <a:lnTo>
                    <a:pt x="210" y="216"/>
                  </a:lnTo>
                  <a:lnTo>
                    <a:pt x="210" y="240"/>
                  </a:lnTo>
                  <a:lnTo>
                    <a:pt x="216" y="270"/>
                  </a:lnTo>
                  <a:lnTo>
                    <a:pt x="216" y="288"/>
                  </a:lnTo>
                  <a:lnTo>
                    <a:pt x="216" y="282"/>
                  </a:lnTo>
                  <a:lnTo>
                    <a:pt x="222" y="258"/>
                  </a:lnTo>
                  <a:lnTo>
                    <a:pt x="222" y="228"/>
                  </a:lnTo>
                  <a:lnTo>
                    <a:pt x="228" y="198"/>
                  </a:lnTo>
                  <a:lnTo>
                    <a:pt x="228" y="240"/>
                  </a:lnTo>
                  <a:lnTo>
                    <a:pt x="234" y="288"/>
                  </a:lnTo>
                  <a:lnTo>
                    <a:pt x="234" y="312"/>
                  </a:lnTo>
                  <a:lnTo>
                    <a:pt x="234" y="300"/>
                  </a:lnTo>
                  <a:lnTo>
                    <a:pt x="240" y="264"/>
                  </a:lnTo>
                  <a:lnTo>
                    <a:pt x="240" y="216"/>
                  </a:lnTo>
                  <a:lnTo>
                    <a:pt x="246" y="180"/>
                  </a:lnTo>
                  <a:lnTo>
                    <a:pt x="246" y="174"/>
                  </a:lnTo>
                  <a:lnTo>
                    <a:pt x="246" y="192"/>
                  </a:lnTo>
                  <a:lnTo>
                    <a:pt x="252" y="228"/>
                  </a:lnTo>
                  <a:lnTo>
                    <a:pt x="252" y="300"/>
                  </a:lnTo>
                  <a:lnTo>
                    <a:pt x="258" y="294"/>
                  </a:lnTo>
                  <a:lnTo>
                    <a:pt x="264" y="270"/>
                  </a:lnTo>
                  <a:lnTo>
                    <a:pt x="264" y="252"/>
                  </a:lnTo>
                  <a:lnTo>
                    <a:pt x="264" y="270"/>
                  </a:lnTo>
                  <a:lnTo>
                    <a:pt x="270" y="306"/>
                  </a:lnTo>
                  <a:lnTo>
                    <a:pt x="270" y="372"/>
                  </a:lnTo>
                  <a:lnTo>
                    <a:pt x="276" y="372"/>
                  </a:lnTo>
                  <a:lnTo>
                    <a:pt x="276" y="324"/>
                  </a:lnTo>
                  <a:lnTo>
                    <a:pt x="282" y="324"/>
                  </a:lnTo>
                  <a:lnTo>
                    <a:pt x="282" y="336"/>
                  </a:lnTo>
                  <a:lnTo>
                    <a:pt x="288" y="360"/>
                  </a:lnTo>
                  <a:lnTo>
                    <a:pt x="288" y="414"/>
                  </a:lnTo>
                  <a:lnTo>
                    <a:pt x="294" y="426"/>
                  </a:lnTo>
                  <a:lnTo>
                    <a:pt x="294" y="408"/>
                  </a:lnTo>
                  <a:lnTo>
                    <a:pt x="300" y="396"/>
                  </a:lnTo>
                  <a:lnTo>
                    <a:pt x="306" y="426"/>
                  </a:lnTo>
                  <a:lnTo>
                    <a:pt x="306" y="492"/>
                  </a:lnTo>
                  <a:lnTo>
                    <a:pt x="312" y="492"/>
                  </a:lnTo>
                  <a:lnTo>
                    <a:pt x="312" y="432"/>
                  </a:lnTo>
                  <a:lnTo>
                    <a:pt x="318" y="408"/>
                  </a:lnTo>
                  <a:lnTo>
                    <a:pt x="324" y="426"/>
                  </a:lnTo>
                  <a:lnTo>
                    <a:pt x="324" y="450"/>
                  </a:lnTo>
                  <a:lnTo>
                    <a:pt x="330" y="432"/>
                  </a:lnTo>
                  <a:lnTo>
                    <a:pt x="330" y="300"/>
                  </a:lnTo>
                  <a:lnTo>
                    <a:pt x="336" y="210"/>
                  </a:lnTo>
                  <a:lnTo>
                    <a:pt x="336" y="138"/>
                  </a:lnTo>
                  <a:lnTo>
                    <a:pt x="342" y="102"/>
                  </a:lnTo>
                  <a:lnTo>
                    <a:pt x="342" y="138"/>
                  </a:lnTo>
                  <a:lnTo>
                    <a:pt x="348" y="162"/>
                  </a:lnTo>
                  <a:lnTo>
                    <a:pt x="348" y="168"/>
                  </a:lnTo>
                  <a:lnTo>
                    <a:pt x="348" y="150"/>
                  </a:lnTo>
                  <a:lnTo>
                    <a:pt x="354" y="126"/>
                  </a:lnTo>
                  <a:lnTo>
                    <a:pt x="354" y="114"/>
                  </a:lnTo>
                  <a:lnTo>
                    <a:pt x="360" y="126"/>
                  </a:lnTo>
                  <a:lnTo>
                    <a:pt x="360" y="180"/>
                  </a:lnTo>
                  <a:lnTo>
                    <a:pt x="366" y="210"/>
                  </a:lnTo>
                  <a:lnTo>
                    <a:pt x="366" y="222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237" name="Freeform 161"/>
            <p:cNvSpPr>
              <a:spLocks/>
            </p:cNvSpPr>
            <p:nvPr/>
          </p:nvSpPr>
          <p:spPr bwMode="auto">
            <a:xfrm>
              <a:off x="4113213" y="4692650"/>
              <a:ext cx="390525" cy="914400"/>
            </a:xfrm>
            <a:custGeom>
              <a:avLst/>
              <a:gdLst>
                <a:gd name="T0" fmla="*/ 6 w 246"/>
                <a:gd name="T1" fmla="*/ 210 h 576"/>
                <a:gd name="T2" fmla="*/ 12 w 246"/>
                <a:gd name="T3" fmla="*/ 258 h 576"/>
                <a:gd name="T4" fmla="*/ 18 w 246"/>
                <a:gd name="T5" fmla="*/ 360 h 576"/>
                <a:gd name="T6" fmla="*/ 18 w 246"/>
                <a:gd name="T7" fmla="*/ 348 h 576"/>
                <a:gd name="T8" fmla="*/ 24 w 246"/>
                <a:gd name="T9" fmla="*/ 198 h 576"/>
                <a:gd name="T10" fmla="*/ 36 w 246"/>
                <a:gd name="T11" fmla="*/ 198 h 576"/>
                <a:gd name="T12" fmla="*/ 42 w 246"/>
                <a:gd name="T13" fmla="*/ 228 h 576"/>
                <a:gd name="T14" fmla="*/ 48 w 246"/>
                <a:gd name="T15" fmla="*/ 198 h 576"/>
                <a:gd name="T16" fmla="*/ 54 w 246"/>
                <a:gd name="T17" fmla="*/ 246 h 576"/>
                <a:gd name="T18" fmla="*/ 60 w 246"/>
                <a:gd name="T19" fmla="*/ 258 h 576"/>
                <a:gd name="T20" fmla="*/ 66 w 246"/>
                <a:gd name="T21" fmla="*/ 234 h 576"/>
                <a:gd name="T22" fmla="*/ 72 w 246"/>
                <a:gd name="T23" fmla="*/ 288 h 576"/>
                <a:gd name="T24" fmla="*/ 78 w 246"/>
                <a:gd name="T25" fmla="*/ 294 h 576"/>
                <a:gd name="T26" fmla="*/ 84 w 246"/>
                <a:gd name="T27" fmla="*/ 240 h 576"/>
                <a:gd name="T28" fmla="*/ 90 w 246"/>
                <a:gd name="T29" fmla="*/ 354 h 576"/>
                <a:gd name="T30" fmla="*/ 96 w 246"/>
                <a:gd name="T31" fmla="*/ 372 h 576"/>
                <a:gd name="T32" fmla="*/ 102 w 246"/>
                <a:gd name="T33" fmla="*/ 258 h 576"/>
                <a:gd name="T34" fmla="*/ 102 w 246"/>
                <a:gd name="T35" fmla="*/ 270 h 576"/>
                <a:gd name="T36" fmla="*/ 108 w 246"/>
                <a:gd name="T37" fmla="*/ 324 h 576"/>
                <a:gd name="T38" fmla="*/ 114 w 246"/>
                <a:gd name="T39" fmla="*/ 282 h 576"/>
                <a:gd name="T40" fmla="*/ 120 w 246"/>
                <a:gd name="T41" fmla="*/ 240 h 576"/>
                <a:gd name="T42" fmla="*/ 126 w 246"/>
                <a:gd name="T43" fmla="*/ 306 h 576"/>
                <a:gd name="T44" fmla="*/ 132 w 246"/>
                <a:gd name="T45" fmla="*/ 372 h 576"/>
                <a:gd name="T46" fmla="*/ 138 w 246"/>
                <a:gd name="T47" fmla="*/ 336 h 576"/>
                <a:gd name="T48" fmla="*/ 144 w 246"/>
                <a:gd name="T49" fmla="*/ 444 h 576"/>
                <a:gd name="T50" fmla="*/ 150 w 246"/>
                <a:gd name="T51" fmla="*/ 564 h 576"/>
                <a:gd name="T52" fmla="*/ 150 w 246"/>
                <a:gd name="T53" fmla="*/ 564 h 576"/>
                <a:gd name="T54" fmla="*/ 156 w 246"/>
                <a:gd name="T55" fmla="*/ 432 h 576"/>
                <a:gd name="T56" fmla="*/ 162 w 246"/>
                <a:gd name="T57" fmla="*/ 450 h 576"/>
                <a:gd name="T58" fmla="*/ 168 w 246"/>
                <a:gd name="T59" fmla="*/ 426 h 576"/>
                <a:gd name="T60" fmla="*/ 174 w 246"/>
                <a:gd name="T61" fmla="*/ 348 h 576"/>
                <a:gd name="T62" fmla="*/ 180 w 246"/>
                <a:gd name="T63" fmla="*/ 402 h 576"/>
                <a:gd name="T64" fmla="*/ 186 w 246"/>
                <a:gd name="T65" fmla="*/ 384 h 576"/>
                <a:gd name="T66" fmla="*/ 192 w 246"/>
                <a:gd name="T67" fmla="*/ 264 h 576"/>
                <a:gd name="T68" fmla="*/ 198 w 246"/>
                <a:gd name="T69" fmla="*/ 264 h 576"/>
                <a:gd name="T70" fmla="*/ 204 w 246"/>
                <a:gd name="T71" fmla="*/ 216 h 576"/>
                <a:gd name="T72" fmla="*/ 210 w 246"/>
                <a:gd name="T73" fmla="*/ 18 h 576"/>
                <a:gd name="T74" fmla="*/ 216 w 246"/>
                <a:gd name="T75" fmla="*/ 48 h 576"/>
                <a:gd name="T76" fmla="*/ 222 w 246"/>
                <a:gd name="T77" fmla="*/ 126 h 576"/>
                <a:gd name="T78" fmla="*/ 228 w 246"/>
                <a:gd name="T79" fmla="*/ 150 h 576"/>
                <a:gd name="T80" fmla="*/ 234 w 246"/>
                <a:gd name="T81" fmla="*/ 138 h 576"/>
                <a:gd name="T82" fmla="*/ 240 w 246"/>
                <a:gd name="T83" fmla="*/ 294 h 576"/>
                <a:gd name="T84" fmla="*/ 246 w 246"/>
                <a:gd name="T85" fmla="*/ 35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6" h="576">
                  <a:moveTo>
                    <a:pt x="0" y="216"/>
                  </a:moveTo>
                  <a:lnTo>
                    <a:pt x="6" y="210"/>
                  </a:lnTo>
                  <a:lnTo>
                    <a:pt x="6" y="222"/>
                  </a:lnTo>
                  <a:lnTo>
                    <a:pt x="12" y="258"/>
                  </a:lnTo>
                  <a:lnTo>
                    <a:pt x="12" y="318"/>
                  </a:lnTo>
                  <a:lnTo>
                    <a:pt x="18" y="360"/>
                  </a:lnTo>
                  <a:lnTo>
                    <a:pt x="18" y="372"/>
                  </a:lnTo>
                  <a:lnTo>
                    <a:pt x="18" y="348"/>
                  </a:lnTo>
                  <a:lnTo>
                    <a:pt x="24" y="294"/>
                  </a:lnTo>
                  <a:lnTo>
                    <a:pt x="24" y="198"/>
                  </a:lnTo>
                  <a:lnTo>
                    <a:pt x="30" y="180"/>
                  </a:lnTo>
                  <a:lnTo>
                    <a:pt x="36" y="198"/>
                  </a:lnTo>
                  <a:lnTo>
                    <a:pt x="36" y="228"/>
                  </a:lnTo>
                  <a:lnTo>
                    <a:pt x="42" y="228"/>
                  </a:lnTo>
                  <a:lnTo>
                    <a:pt x="42" y="198"/>
                  </a:lnTo>
                  <a:lnTo>
                    <a:pt x="48" y="198"/>
                  </a:lnTo>
                  <a:lnTo>
                    <a:pt x="48" y="216"/>
                  </a:lnTo>
                  <a:lnTo>
                    <a:pt x="54" y="246"/>
                  </a:lnTo>
                  <a:lnTo>
                    <a:pt x="54" y="276"/>
                  </a:lnTo>
                  <a:lnTo>
                    <a:pt x="60" y="258"/>
                  </a:lnTo>
                  <a:lnTo>
                    <a:pt x="60" y="222"/>
                  </a:lnTo>
                  <a:lnTo>
                    <a:pt x="66" y="234"/>
                  </a:lnTo>
                  <a:lnTo>
                    <a:pt x="66" y="258"/>
                  </a:lnTo>
                  <a:lnTo>
                    <a:pt x="72" y="288"/>
                  </a:lnTo>
                  <a:lnTo>
                    <a:pt x="72" y="312"/>
                  </a:lnTo>
                  <a:lnTo>
                    <a:pt x="78" y="294"/>
                  </a:lnTo>
                  <a:lnTo>
                    <a:pt x="78" y="246"/>
                  </a:lnTo>
                  <a:lnTo>
                    <a:pt x="84" y="240"/>
                  </a:lnTo>
                  <a:lnTo>
                    <a:pt x="84" y="312"/>
                  </a:lnTo>
                  <a:lnTo>
                    <a:pt x="90" y="354"/>
                  </a:lnTo>
                  <a:lnTo>
                    <a:pt x="90" y="378"/>
                  </a:lnTo>
                  <a:lnTo>
                    <a:pt x="96" y="372"/>
                  </a:lnTo>
                  <a:lnTo>
                    <a:pt x="96" y="288"/>
                  </a:lnTo>
                  <a:lnTo>
                    <a:pt x="102" y="258"/>
                  </a:lnTo>
                  <a:lnTo>
                    <a:pt x="102" y="252"/>
                  </a:lnTo>
                  <a:lnTo>
                    <a:pt x="102" y="270"/>
                  </a:lnTo>
                  <a:lnTo>
                    <a:pt x="108" y="300"/>
                  </a:lnTo>
                  <a:lnTo>
                    <a:pt x="108" y="324"/>
                  </a:lnTo>
                  <a:lnTo>
                    <a:pt x="114" y="330"/>
                  </a:lnTo>
                  <a:lnTo>
                    <a:pt x="114" y="282"/>
                  </a:lnTo>
                  <a:lnTo>
                    <a:pt x="120" y="252"/>
                  </a:lnTo>
                  <a:lnTo>
                    <a:pt x="120" y="240"/>
                  </a:lnTo>
                  <a:lnTo>
                    <a:pt x="120" y="258"/>
                  </a:lnTo>
                  <a:lnTo>
                    <a:pt x="126" y="306"/>
                  </a:lnTo>
                  <a:lnTo>
                    <a:pt x="126" y="348"/>
                  </a:lnTo>
                  <a:lnTo>
                    <a:pt x="132" y="372"/>
                  </a:lnTo>
                  <a:lnTo>
                    <a:pt x="132" y="348"/>
                  </a:lnTo>
                  <a:lnTo>
                    <a:pt x="138" y="336"/>
                  </a:lnTo>
                  <a:lnTo>
                    <a:pt x="138" y="384"/>
                  </a:lnTo>
                  <a:lnTo>
                    <a:pt x="144" y="444"/>
                  </a:lnTo>
                  <a:lnTo>
                    <a:pt x="144" y="510"/>
                  </a:lnTo>
                  <a:lnTo>
                    <a:pt x="150" y="564"/>
                  </a:lnTo>
                  <a:lnTo>
                    <a:pt x="150" y="576"/>
                  </a:lnTo>
                  <a:lnTo>
                    <a:pt x="150" y="564"/>
                  </a:lnTo>
                  <a:lnTo>
                    <a:pt x="156" y="522"/>
                  </a:lnTo>
                  <a:lnTo>
                    <a:pt x="156" y="432"/>
                  </a:lnTo>
                  <a:lnTo>
                    <a:pt x="162" y="432"/>
                  </a:lnTo>
                  <a:lnTo>
                    <a:pt x="162" y="450"/>
                  </a:lnTo>
                  <a:lnTo>
                    <a:pt x="168" y="462"/>
                  </a:lnTo>
                  <a:lnTo>
                    <a:pt x="168" y="426"/>
                  </a:lnTo>
                  <a:lnTo>
                    <a:pt x="174" y="384"/>
                  </a:lnTo>
                  <a:lnTo>
                    <a:pt x="174" y="348"/>
                  </a:lnTo>
                  <a:lnTo>
                    <a:pt x="180" y="360"/>
                  </a:lnTo>
                  <a:lnTo>
                    <a:pt x="180" y="402"/>
                  </a:lnTo>
                  <a:lnTo>
                    <a:pt x="186" y="408"/>
                  </a:lnTo>
                  <a:lnTo>
                    <a:pt x="186" y="384"/>
                  </a:lnTo>
                  <a:lnTo>
                    <a:pt x="192" y="354"/>
                  </a:lnTo>
                  <a:lnTo>
                    <a:pt x="192" y="264"/>
                  </a:lnTo>
                  <a:lnTo>
                    <a:pt x="198" y="246"/>
                  </a:lnTo>
                  <a:lnTo>
                    <a:pt x="198" y="264"/>
                  </a:lnTo>
                  <a:lnTo>
                    <a:pt x="204" y="252"/>
                  </a:lnTo>
                  <a:lnTo>
                    <a:pt x="204" y="216"/>
                  </a:lnTo>
                  <a:lnTo>
                    <a:pt x="210" y="144"/>
                  </a:lnTo>
                  <a:lnTo>
                    <a:pt x="210" y="18"/>
                  </a:lnTo>
                  <a:lnTo>
                    <a:pt x="216" y="0"/>
                  </a:lnTo>
                  <a:lnTo>
                    <a:pt x="216" y="48"/>
                  </a:lnTo>
                  <a:lnTo>
                    <a:pt x="222" y="96"/>
                  </a:lnTo>
                  <a:lnTo>
                    <a:pt x="222" y="126"/>
                  </a:lnTo>
                  <a:lnTo>
                    <a:pt x="228" y="144"/>
                  </a:lnTo>
                  <a:lnTo>
                    <a:pt x="228" y="150"/>
                  </a:lnTo>
                  <a:lnTo>
                    <a:pt x="228" y="138"/>
                  </a:lnTo>
                  <a:lnTo>
                    <a:pt x="234" y="138"/>
                  </a:lnTo>
                  <a:lnTo>
                    <a:pt x="234" y="228"/>
                  </a:lnTo>
                  <a:lnTo>
                    <a:pt x="240" y="294"/>
                  </a:lnTo>
                  <a:lnTo>
                    <a:pt x="240" y="342"/>
                  </a:lnTo>
                  <a:lnTo>
                    <a:pt x="246" y="354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</p:grpSp>
      <p:grpSp>
        <p:nvGrpSpPr>
          <p:cNvPr id="251" name="그룹 250"/>
          <p:cNvGrpSpPr/>
          <p:nvPr/>
        </p:nvGrpSpPr>
        <p:grpSpPr>
          <a:xfrm>
            <a:off x="7632000" y="5976000"/>
            <a:ext cx="2808000" cy="1152000"/>
            <a:chOff x="-234950" y="2436813"/>
            <a:chExt cx="5638800" cy="3848100"/>
          </a:xfrm>
        </p:grpSpPr>
        <p:sp>
          <p:nvSpPr>
            <p:cNvPr id="315" name="Freeform 229"/>
            <p:cNvSpPr>
              <a:spLocks/>
            </p:cNvSpPr>
            <p:nvPr/>
          </p:nvSpPr>
          <p:spPr bwMode="auto">
            <a:xfrm>
              <a:off x="-234950" y="4332288"/>
              <a:ext cx="600075" cy="1581150"/>
            </a:xfrm>
            <a:custGeom>
              <a:avLst/>
              <a:gdLst>
                <a:gd name="T0" fmla="*/ 6 w 378"/>
                <a:gd name="T1" fmla="*/ 558 h 996"/>
                <a:gd name="T2" fmla="*/ 12 w 378"/>
                <a:gd name="T3" fmla="*/ 366 h 996"/>
                <a:gd name="T4" fmla="*/ 24 w 378"/>
                <a:gd name="T5" fmla="*/ 426 h 996"/>
                <a:gd name="T6" fmla="*/ 30 w 378"/>
                <a:gd name="T7" fmla="*/ 492 h 996"/>
                <a:gd name="T8" fmla="*/ 42 w 378"/>
                <a:gd name="T9" fmla="*/ 564 h 996"/>
                <a:gd name="T10" fmla="*/ 54 w 378"/>
                <a:gd name="T11" fmla="*/ 768 h 996"/>
                <a:gd name="T12" fmla="*/ 60 w 378"/>
                <a:gd name="T13" fmla="*/ 768 h 996"/>
                <a:gd name="T14" fmla="*/ 72 w 378"/>
                <a:gd name="T15" fmla="*/ 582 h 996"/>
                <a:gd name="T16" fmla="*/ 78 w 378"/>
                <a:gd name="T17" fmla="*/ 456 h 996"/>
                <a:gd name="T18" fmla="*/ 90 w 378"/>
                <a:gd name="T19" fmla="*/ 360 h 996"/>
                <a:gd name="T20" fmla="*/ 96 w 378"/>
                <a:gd name="T21" fmla="*/ 366 h 996"/>
                <a:gd name="T22" fmla="*/ 108 w 378"/>
                <a:gd name="T23" fmla="*/ 534 h 996"/>
                <a:gd name="T24" fmla="*/ 114 w 378"/>
                <a:gd name="T25" fmla="*/ 768 h 996"/>
                <a:gd name="T26" fmla="*/ 126 w 378"/>
                <a:gd name="T27" fmla="*/ 372 h 996"/>
                <a:gd name="T28" fmla="*/ 132 w 378"/>
                <a:gd name="T29" fmla="*/ 138 h 996"/>
                <a:gd name="T30" fmla="*/ 144 w 378"/>
                <a:gd name="T31" fmla="*/ 732 h 996"/>
                <a:gd name="T32" fmla="*/ 150 w 378"/>
                <a:gd name="T33" fmla="*/ 960 h 996"/>
                <a:gd name="T34" fmla="*/ 162 w 378"/>
                <a:gd name="T35" fmla="*/ 816 h 996"/>
                <a:gd name="T36" fmla="*/ 168 w 378"/>
                <a:gd name="T37" fmla="*/ 732 h 996"/>
                <a:gd name="T38" fmla="*/ 180 w 378"/>
                <a:gd name="T39" fmla="*/ 498 h 996"/>
                <a:gd name="T40" fmla="*/ 186 w 378"/>
                <a:gd name="T41" fmla="*/ 504 h 996"/>
                <a:gd name="T42" fmla="*/ 198 w 378"/>
                <a:gd name="T43" fmla="*/ 612 h 996"/>
                <a:gd name="T44" fmla="*/ 204 w 378"/>
                <a:gd name="T45" fmla="*/ 276 h 996"/>
                <a:gd name="T46" fmla="*/ 216 w 378"/>
                <a:gd name="T47" fmla="*/ 0 h 996"/>
                <a:gd name="T48" fmla="*/ 222 w 378"/>
                <a:gd name="T49" fmla="*/ 462 h 996"/>
                <a:gd name="T50" fmla="*/ 234 w 378"/>
                <a:gd name="T51" fmla="*/ 780 h 996"/>
                <a:gd name="T52" fmla="*/ 240 w 378"/>
                <a:gd name="T53" fmla="*/ 996 h 996"/>
                <a:gd name="T54" fmla="*/ 246 w 378"/>
                <a:gd name="T55" fmla="*/ 858 h 996"/>
                <a:gd name="T56" fmla="*/ 258 w 378"/>
                <a:gd name="T57" fmla="*/ 354 h 996"/>
                <a:gd name="T58" fmla="*/ 264 w 378"/>
                <a:gd name="T59" fmla="*/ 192 h 996"/>
                <a:gd name="T60" fmla="*/ 270 w 378"/>
                <a:gd name="T61" fmla="*/ 330 h 996"/>
                <a:gd name="T62" fmla="*/ 282 w 378"/>
                <a:gd name="T63" fmla="*/ 750 h 996"/>
                <a:gd name="T64" fmla="*/ 294 w 378"/>
                <a:gd name="T65" fmla="*/ 852 h 996"/>
                <a:gd name="T66" fmla="*/ 300 w 378"/>
                <a:gd name="T67" fmla="*/ 852 h 996"/>
                <a:gd name="T68" fmla="*/ 312 w 378"/>
                <a:gd name="T69" fmla="*/ 504 h 996"/>
                <a:gd name="T70" fmla="*/ 318 w 378"/>
                <a:gd name="T71" fmla="*/ 336 h 996"/>
                <a:gd name="T72" fmla="*/ 330 w 378"/>
                <a:gd name="T73" fmla="*/ 408 h 996"/>
                <a:gd name="T74" fmla="*/ 336 w 378"/>
                <a:gd name="T75" fmla="*/ 516 h 996"/>
                <a:gd name="T76" fmla="*/ 348 w 378"/>
                <a:gd name="T77" fmla="*/ 438 h 996"/>
                <a:gd name="T78" fmla="*/ 354 w 378"/>
                <a:gd name="T79" fmla="*/ 504 h 996"/>
                <a:gd name="T80" fmla="*/ 366 w 378"/>
                <a:gd name="T81" fmla="*/ 486 h 996"/>
                <a:gd name="T82" fmla="*/ 372 w 378"/>
                <a:gd name="T83" fmla="*/ 372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78" h="996">
                  <a:moveTo>
                    <a:pt x="0" y="636"/>
                  </a:moveTo>
                  <a:lnTo>
                    <a:pt x="0" y="594"/>
                  </a:lnTo>
                  <a:lnTo>
                    <a:pt x="6" y="558"/>
                  </a:lnTo>
                  <a:lnTo>
                    <a:pt x="6" y="456"/>
                  </a:lnTo>
                  <a:lnTo>
                    <a:pt x="12" y="408"/>
                  </a:lnTo>
                  <a:lnTo>
                    <a:pt x="12" y="366"/>
                  </a:lnTo>
                  <a:lnTo>
                    <a:pt x="18" y="372"/>
                  </a:lnTo>
                  <a:lnTo>
                    <a:pt x="18" y="396"/>
                  </a:lnTo>
                  <a:lnTo>
                    <a:pt x="24" y="426"/>
                  </a:lnTo>
                  <a:lnTo>
                    <a:pt x="24" y="486"/>
                  </a:lnTo>
                  <a:lnTo>
                    <a:pt x="30" y="504"/>
                  </a:lnTo>
                  <a:lnTo>
                    <a:pt x="30" y="492"/>
                  </a:lnTo>
                  <a:lnTo>
                    <a:pt x="36" y="480"/>
                  </a:lnTo>
                  <a:lnTo>
                    <a:pt x="42" y="498"/>
                  </a:lnTo>
                  <a:lnTo>
                    <a:pt x="42" y="564"/>
                  </a:lnTo>
                  <a:lnTo>
                    <a:pt x="48" y="612"/>
                  </a:lnTo>
                  <a:lnTo>
                    <a:pt x="48" y="726"/>
                  </a:lnTo>
                  <a:lnTo>
                    <a:pt x="54" y="768"/>
                  </a:lnTo>
                  <a:lnTo>
                    <a:pt x="54" y="792"/>
                  </a:lnTo>
                  <a:lnTo>
                    <a:pt x="60" y="804"/>
                  </a:lnTo>
                  <a:lnTo>
                    <a:pt x="60" y="768"/>
                  </a:lnTo>
                  <a:lnTo>
                    <a:pt x="66" y="726"/>
                  </a:lnTo>
                  <a:lnTo>
                    <a:pt x="66" y="630"/>
                  </a:lnTo>
                  <a:lnTo>
                    <a:pt x="72" y="582"/>
                  </a:lnTo>
                  <a:lnTo>
                    <a:pt x="72" y="540"/>
                  </a:lnTo>
                  <a:lnTo>
                    <a:pt x="78" y="510"/>
                  </a:lnTo>
                  <a:lnTo>
                    <a:pt x="78" y="456"/>
                  </a:lnTo>
                  <a:lnTo>
                    <a:pt x="84" y="426"/>
                  </a:lnTo>
                  <a:lnTo>
                    <a:pt x="84" y="378"/>
                  </a:lnTo>
                  <a:lnTo>
                    <a:pt x="90" y="360"/>
                  </a:lnTo>
                  <a:lnTo>
                    <a:pt x="90" y="348"/>
                  </a:lnTo>
                  <a:lnTo>
                    <a:pt x="96" y="354"/>
                  </a:lnTo>
                  <a:lnTo>
                    <a:pt x="96" y="366"/>
                  </a:lnTo>
                  <a:lnTo>
                    <a:pt x="102" y="390"/>
                  </a:lnTo>
                  <a:lnTo>
                    <a:pt x="102" y="468"/>
                  </a:lnTo>
                  <a:lnTo>
                    <a:pt x="108" y="534"/>
                  </a:lnTo>
                  <a:lnTo>
                    <a:pt x="108" y="678"/>
                  </a:lnTo>
                  <a:lnTo>
                    <a:pt x="114" y="738"/>
                  </a:lnTo>
                  <a:lnTo>
                    <a:pt x="114" y="768"/>
                  </a:lnTo>
                  <a:lnTo>
                    <a:pt x="120" y="744"/>
                  </a:lnTo>
                  <a:lnTo>
                    <a:pt x="120" y="534"/>
                  </a:lnTo>
                  <a:lnTo>
                    <a:pt x="126" y="372"/>
                  </a:lnTo>
                  <a:lnTo>
                    <a:pt x="126" y="120"/>
                  </a:lnTo>
                  <a:lnTo>
                    <a:pt x="132" y="90"/>
                  </a:lnTo>
                  <a:lnTo>
                    <a:pt x="132" y="138"/>
                  </a:lnTo>
                  <a:lnTo>
                    <a:pt x="138" y="246"/>
                  </a:lnTo>
                  <a:lnTo>
                    <a:pt x="138" y="576"/>
                  </a:lnTo>
                  <a:lnTo>
                    <a:pt x="144" y="732"/>
                  </a:lnTo>
                  <a:lnTo>
                    <a:pt x="144" y="936"/>
                  </a:lnTo>
                  <a:lnTo>
                    <a:pt x="150" y="966"/>
                  </a:lnTo>
                  <a:lnTo>
                    <a:pt x="150" y="960"/>
                  </a:lnTo>
                  <a:lnTo>
                    <a:pt x="156" y="930"/>
                  </a:lnTo>
                  <a:lnTo>
                    <a:pt x="156" y="846"/>
                  </a:lnTo>
                  <a:lnTo>
                    <a:pt x="162" y="816"/>
                  </a:lnTo>
                  <a:lnTo>
                    <a:pt x="162" y="786"/>
                  </a:lnTo>
                  <a:lnTo>
                    <a:pt x="168" y="768"/>
                  </a:lnTo>
                  <a:lnTo>
                    <a:pt x="168" y="732"/>
                  </a:lnTo>
                  <a:lnTo>
                    <a:pt x="174" y="678"/>
                  </a:lnTo>
                  <a:lnTo>
                    <a:pt x="174" y="552"/>
                  </a:lnTo>
                  <a:lnTo>
                    <a:pt x="180" y="498"/>
                  </a:lnTo>
                  <a:lnTo>
                    <a:pt x="180" y="426"/>
                  </a:lnTo>
                  <a:lnTo>
                    <a:pt x="186" y="426"/>
                  </a:lnTo>
                  <a:lnTo>
                    <a:pt x="186" y="504"/>
                  </a:lnTo>
                  <a:lnTo>
                    <a:pt x="192" y="552"/>
                  </a:lnTo>
                  <a:lnTo>
                    <a:pt x="192" y="594"/>
                  </a:lnTo>
                  <a:lnTo>
                    <a:pt x="198" y="612"/>
                  </a:lnTo>
                  <a:lnTo>
                    <a:pt x="198" y="582"/>
                  </a:lnTo>
                  <a:lnTo>
                    <a:pt x="204" y="516"/>
                  </a:lnTo>
                  <a:lnTo>
                    <a:pt x="204" y="276"/>
                  </a:lnTo>
                  <a:lnTo>
                    <a:pt x="210" y="150"/>
                  </a:lnTo>
                  <a:lnTo>
                    <a:pt x="210" y="48"/>
                  </a:lnTo>
                  <a:lnTo>
                    <a:pt x="216" y="0"/>
                  </a:lnTo>
                  <a:lnTo>
                    <a:pt x="216" y="66"/>
                  </a:lnTo>
                  <a:lnTo>
                    <a:pt x="222" y="174"/>
                  </a:lnTo>
                  <a:lnTo>
                    <a:pt x="222" y="462"/>
                  </a:lnTo>
                  <a:lnTo>
                    <a:pt x="228" y="588"/>
                  </a:lnTo>
                  <a:lnTo>
                    <a:pt x="228" y="696"/>
                  </a:lnTo>
                  <a:lnTo>
                    <a:pt x="234" y="780"/>
                  </a:lnTo>
                  <a:lnTo>
                    <a:pt x="234" y="918"/>
                  </a:lnTo>
                  <a:lnTo>
                    <a:pt x="240" y="966"/>
                  </a:lnTo>
                  <a:lnTo>
                    <a:pt x="240" y="996"/>
                  </a:lnTo>
                  <a:lnTo>
                    <a:pt x="240" y="990"/>
                  </a:lnTo>
                  <a:lnTo>
                    <a:pt x="246" y="948"/>
                  </a:lnTo>
                  <a:lnTo>
                    <a:pt x="246" y="858"/>
                  </a:lnTo>
                  <a:lnTo>
                    <a:pt x="252" y="744"/>
                  </a:lnTo>
                  <a:lnTo>
                    <a:pt x="252" y="468"/>
                  </a:lnTo>
                  <a:lnTo>
                    <a:pt x="258" y="354"/>
                  </a:lnTo>
                  <a:lnTo>
                    <a:pt x="258" y="222"/>
                  </a:lnTo>
                  <a:lnTo>
                    <a:pt x="264" y="198"/>
                  </a:lnTo>
                  <a:lnTo>
                    <a:pt x="264" y="192"/>
                  </a:lnTo>
                  <a:lnTo>
                    <a:pt x="264" y="210"/>
                  </a:lnTo>
                  <a:lnTo>
                    <a:pt x="270" y="258"/>
                  </a:lnTo>
                  <a:lnTo>
                    <a:pt x="270" y="330"/>
                  </a:lnTo>
                  <a:lnTo>
                    <a:pt x="276" y="432"/>
                  </a:lnTo>
                  <a:lnTo>
                    <a:pt x="276" y="654"/>
                  </a:lnTo>
                  <a:lnTo>
                    <a:pt x="282" y="750"/>
                  </a:lnTo>
                  <a:lnTo>
                    <a:pt x="282" y="840"/>
                  </a:lnTo>
                  <a:lnTo>
                    <a:pt x="288" y="846"/>
                  </a:lnTo>
                  <a:lnTo>
                    <a:pt x="294" y="852"/>
                  </a:lnTo>
                  <a:lnTo>
                    <a:pt x="294" y="888"/>
                  </a:lnTo>
                  <a:lnTo>
                    <a:pt x="300" y="906"/>
                  </a:lnTo>
                  <a:lnTo>
                    <a:pt x="300" y="852"/>
                  </a:lnTo>
                  <a:lnTo>
                    <a:pt x="306" y="756"/>
                  </a:lnTo>
                  <a:lnTo>
                    <a:pt x="306" y="630"/>
                  </a:lnTo>
                  <a:lnTo>
                    <a:pt x="312" y="504"/>
                  </a:lnTo>
                  <a:lnTo>
                    <a:pt x="312" y="330"/>
                  </a:lnTo>
                  <a:lnTo>
                    <a:pt x="318" y="306"/>
                  </a:lnTo>
                  <a:lnTo>
                    <a:pt x="318" y="336"/>
                  </a:lnTo>
                  <a:lnTo>
                    <a:pt x="324" y="366"/>
                  </a:lnTo>
                  <a:lnTo>
                    <a:pt x="324" y="390"/>
                  </a:lnTo>
                  <a:lnTo>
                    <a:pt x="330" y="408"/>
                  </a:lnTo>
                  <a:lnTo>
                    <a:pt x="330" y="444"/>
                  </a:lnTo>
                  <a:lnTo>
                    <a:pt x="336" y="474"/>
                  </a:lnTo>
                  <a:lnTo>
                    <a:pt x="336" y="516"/>
                  </a:lnTo>
                  <a:lnTo>
                    <a:pt x="342" y="504"/>
                  </a:lnTo>
                  <a:lnTo>
                    <a:pt x="342" y="474"/>
                  </a:lnTo>
                  <a:lnTo>
                    <a:pt x="348" y="438"/>
                  </a:lnTo>
                  <a:lnTo>
                    <a:pt x="348" y="414"/>
                  </a:lnTo>
                  <a:lnTo>
                    <a:pt x="354" y="438"/>
                  </a:lnTo>
                  <a:lnTo>
                    <a:pt x="354" y="504"/>
                  </a:lnTo>
                  <a:lnTo>
                    <a:pt x="360" y="522"/>
                  </a:lnTo>
                  <a:lnTo>
                    <a:pt x="360" y="510"/>
                  </a:lnTo>
                  <a:lnTo>
                    <a:pt x="366" y="486"/>
                  </a:lnTo>
                  <a:lnTo>
                    <a:pt x="366" y="462"/>
                  </a:lnTo>
                  <a:lnTo>
                    <a:pt x="372" y="426"/>
                  </a:lnTo>
                  <a:lnTo>
                    <a:pt x="372" y="372"/>
                  </a:lnTo>
                  <a:lnTo>
                    <a:pt x="378" y="372"/>
                  </a:lnTo>
                  <a:lnTo>
                    <a:pt x="378" y="438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316" name="Freeform 230"/>
            <p:cNvSpPr>
              <a:spLocks/>
            </p:cNvSpPr>
            <p:nvPr/>
          </p:nvSpPr>
          <p:spPr bwMode="auto">
            <a:xfrm>
              <a:off x="365125" y="4389438"/>
              <a:ext cx="609600" cy="1619250"/>
            </a:xfrm>
            <a:custGeom>
              <a:avLst/>
              <a:gdLst>
                <a:gd name="T0" fmla="*/ 6 w 384"/>
                <a:gd name="T1" fmla="*/ 552 h 1020"/>
                <a:gd name="T2" fmla="*/ 18 w 384"/>
                <a:gd name="T3" fmla="*/ 642 h 1020"/>
                <a:gd name="T4" fmla="*/ 24 w 384"/>
                <a:gd name="T5" fmla="*/ 534 h 1020"/>
                <a:gd name="T6" fmla="*/ 36 w 384"/>
                <a:gd name="T7" fmla="*/ 666 h 1020"/>
                <a:gd name="T8" fmla="*/ 42 w 384"/>
                <a:gd name="T9" fmla="*/ 666 h 1020"/>
                <a:gd name="T10" fmla="*/ 48 w 384"/>
                <a:gd name="T11" fmla="*/ 480 h 1020"/>
                <a:gd name="T12" fmla="*/ 60 w 384"/>
                <a:gd name="T13" fmla="*/ 282 h 1020"/>
                <a:gd name="T14" fmla="*/ 72 w 384"/>
                <a:gd name="T15" fmla="*/ 696 h 1020"/>
                <a:gd name="T16" fmla="*/ 78 w 384"/>
                <a:gd name="T17" fmla="*/ 1020 h 1020"/>
                <a:gd name="T18" fmla="*/ 84 w 384"/>
                <a:gd name="T19" fmla="*/ 942 h 1020"/>
                <a:gd name="T20" fmla="*/ 96 w 384"/>
                <a:gd name="T21" fmla="*/ 648 h 1020"/>
                <a:gd name="T22" fmla="*/ 102 w 384"/>
                <a:gd name="T23" fmla="*/ 432 h 1020"/>
                <a:gd name="T24" fmla="*/ 114 w 384"/>
                <a:gd name="T25" fmla="*/ 480 h 1020"/>
                <a:gd name="T26" fmla="*/ 126 w 384"/>
                <a:gd name="T27" fmla="*/ 492 h 1020"/>
                <a:gd name="T28" fmla="*/ 132 w 384"/>
                <a:gd name="T29" fmla="*/ 336 h 1020"/>
                <a:gd name="T30" fmla="*/ 144 w 384"/>
                <a:gd name="T31" fmla="*/ 414 h 1020"/>
                <a:gd name="T32" fmla="*/ 150 w 384"/>
                <a:gd name="T33" fmla="*/ 546 h 1020"/>
                <a:gd name="T34" fmla="*/ 162 w 384"/>
                <a:gd name="T35" fmla="*/ 498 h 1020"/>
                <a:gd name="T36" fmla="*/ 168 w 384"/>
                <a:gd name="T37" fmla="*/ 798 h 1020"/>
                <a:gd name="T38" fmla="*/ 180 w 384"/>
                <a:gd name="T39" fmla="*/ 918 h 1020"/>
                <a:gd name="T40" fmla="*/ 186 w 384"/>
                <a:gd name="T41" fmla="*/ 540 h 1020"/>
                <a:gd name="T42" fmla="*/ 198 w 384"/>
                <a:gd name="T43" fmla="*/ 18 h 1020"/>
                <a:gd name="T44" fmla="*/ 204 w 384"/>
                <a:gd name="T45" fmla="*/ 102 h 1020"/>
                <a:gd name="T46" fmla="*/ 216 w 384"/>
                <a:gd name="T47" fmla="*/ 294 h 1020"/>
                <a:gd name="T48" fmla="*/ 222 w 384"/>
                <a:gd name="T49" fmla="*/ 474 h 1020"/>
                <a:gd name="T50" fmla="*/ 234 w 384"/>
                <a:gd name="T51" fmla="*/ 366 h 1020"/>
                <a:gd name="T52" fmla="*/ 240 w 384"/>
                <a:gd name="T53" fmla="*/ 702 h 1020"/>
                <a:gd name="T54" fmla="*/ 252 w 384"/>
                <a:gd name="T55" fmla="*/ 978 h 1020"/>
                <a:gd name="T56" fmla="*/ 258 w 384"/>
                <a:gd name="T57" fmla="*/ 804 h 1020"/>
                <a:gd name="T58" fmla="*/ 270 w 384"/>
                <a:gd name="T59" fmla="*/ 552 h 1020"/>
                <a:gd name="T60" fmla="*/ 282 w 384"/>
                <a:gd name="T61" fmla="*/ 480 h 1020"/>
                <a:gd name="T62" fmla="*/ 288 w 384"/>
                <a:gd name="T63" fmla="*/ 366 h 1020"/>
                <a:gd name="T64" fmla="*/ 300 w 384"/>
                <a:gd name="T65" fmla="*/ 192 h 1020"/>
                <a:gd name="T66" fmla="*/ 306 w 384"/>
                <a:gd name="T67" fmla="*/ 108 h 1020"/>
                <a:gd name="T68" fmla="*/ 318 w 384"/>
                <a:gd name="T69" fmla="*/ 474 h 1020"/>
                <a:gd name="T70" fmla="*/ 324 w 384"/>
                <a:gd name="T71" fmla="*/ 630 h 1020"/>
                <a:gd name="T72" fmla="*/ 336 w 384"/>
                <a:gd name="T73" fmla="*/ 540 h 1020"/>
                <a:gd name="T74" fmla="*/ 342 w 384"/>
                <a:gd name="T75" fmla="*/ 690 h 1020"/>
                <a:gd name="T76" fmla="*/ 354 w 384"/>
                <a:gd name="T77" fmla="*/ 732 h 1020"/>
                <a:gd name="T78" fmla="*/ 360 w 384"/>
                <a:gd name="T79" fmla="*/ 558 h 1020"/>
                <a:gd name="T80" fmla="*/ 372 w 384"/>
                <a:gd name="T81" fmla="*/ 408 h 1020"/>
                <a:gd name="T82" fmla="*/ 378 w 384"/>
                <a:gd name="T83" fmla="*/ 45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4" h="1020">
                  <a:moveTo>
                    <a:pt x="0" y="402"/>
                  </a:moveTo>
                  <a:lnTo>
                    <a:pt x="6" y="468"/>
                  </a:lnTo>
                  <a:lnTo>
                    <a:pt x="6" y="552"/>
                  </a:lnTo>
                  <a:lnTo>
                    <a:pt x="12" y="624"/>
                  </a:lnTo>
                  <a:lnTo>
                    <a:pt x="12" y="672"/>
                  </a:lnTo>
                  <a:lnTo>
                    <a:pt x="18" y="642"/>
                  </a:lnTo>
                  <a:lnTo>
                    <a:pt x="18" y="564"/>
                  </a:lnTo>
                  <a:lnTo>
                    <a:pt x="24" y="540"/>
                  </a:lnTo>
                  <a:lnTo>
                    <a:pt x="24" y="534"/>
                  </a:lnTo>
                  <a:lnTo>
                    <a:pt x="30" y="552"/>
                  </a:lnTo>
                  <a:lnTo>
                    <a:pt x="30" y="630"/>
                  </a:lnTo>
                  <a:lnTo>
                    <a:pt x="36" y="666"/>
                  </a:lnTo>
                  <a:lnTo>
                    <a:pt x="36" y="690"/>
                  </a:lnTo>
                  <a:lnTo>
                    <a:pt x="36" y="684"/>
                  </a:lnTo>
                  <a:lnTo>
                    <a:pt x="42" y="666"/>
                  </a:lnTo>
                  <a:lnTo>
                    <a:pt x="42" y="630"/>
                  </a:lnTo>
                  <a:lnTo>
                    <a:pt x="48" y="582"/>
                  </a:lnTo>
                  <a:lnTo>
                    <a:pt x="48" y="480"/>
                  </a:lnTo>
                  <a:lnTo>
                    <a:pt x="54" y="426"/>
                  </a:lnTo>
                  <a:lnTo>
                    <a:pt x="54" y="312"/>
                  </a:lnTo>
                  <a:lnTo>
                    <a:pt x="60" y="282"/>
                  </a:lnTo>
                  <a:lnTo>
                    <a:pt x="66" y="324"/>
                  </a:lnTo>
                  <a:lnTo>
                    <a:pt x="66" y="546"/>
                  </a:lnTo>
                  <a:lnTo>
                    <a:pt x="72" y="696"/>
                  </a:lnTo>
                  <a:lnTo>
                    <a:pt x="72" y="936"/>
                  </a:lnTo>
                  <a:lnTo>
                    <a:pt x="78" y="996"/>
                  </a:lnTo>
                  <a:lnTo>
                    <a:pt x="78" y="1020"/>
                  </a:lnTo>
                  <a:lnTo>
                    <a:pt x="78" y="1014"/>
                  </a:lnTo>
                  <a:lnTo>
                    <a:pt x="84" y="990"/>
                  </a:lnTo>
                  <a:lnTo>
                    <a:pt x="84" y="942"/>
                  </a:lnTo>
                  <a:lnTo>
                    <a:pt x="90" y="888"/>
                  </a:lnTo>
                  <a:lnTo>
                    <a:pt x="90" y="732"/>
                  </a:lnTo>
                  <a:lnTo>
                    <a:pt x="96" y="648"/>
                  </a:lnTo>
                  <a:lnTo>
                    <a:pt x="96" y="504"/>
                  </a:lnTo>
                  <a:lnTo>
                    <a:pt x="102" y="456"/>
                  </a:lnTo>
                  <a:lnTo>
                    <a:pt x="102" y="432"/>
                  </a:lnTo>
                  <a:lnTo>
                    <a:pt x="108" y="426"/>
                  </a:lnTo>
                  <a:lnTo>
                    <a:pt x="108" y="456"/>
                  </a:lnTo>
                  <a:lnTo>
                    <a:pt x="114" y="480"/>
                  </a:lnTo>
                  <a:lnTo>
                    <a:pt x="114" y="516"/>
                  </a:lnTo>
                  <a:lnTo>
                    <a:pt x="120" y="510"/>
                  </a:lnTo>
                  <a:lnTo>
                    <a:pt x="126" y="492"/>
                  </a:lnTo>
                  <a:lnTo>
                    <a:pt x="126" y="432"/>
                  </a:lnTo>
                  <a:lnTo>
                    <a:pt x="132" y="396"/>
                  </a:lnTo>
                  <a:lnTo>
                    <a:pt x="132" y="336"/>
                  </a:lnTo>
                  <a:lnTo>
                    <a:pt x="138" y="336"/>
                  </a:lnTo>
                  <a:lnTo>
                    <a:pt x="138" y="366"/>
                  </a:lnTo>
                  <a:lnTo>
                    <a:pt x="144" y="414"/>
                  </a:lnTo>
                  <a:lnTo>
                    <a:pt x="144" y="546"/>
                  </a:lnTo>
                  <a:lnTo>
                    <a:pt x="150" y="582"/>
                  </a:lnTo>
                  <a:lnTo>
                    <a:pt x="150" y="546"/>
                  </a:lnTo>
                  <a:lnTo>
                    <a:pt x="156" y="504"/>
                  </a:lnTo>
                  <a:lnTo>
                    <a:pt x="156" y="468"/>
                  </a:lnTo>
                  <a:lnTo>
                    <a:pt x="162" y="498"/>
                  </a:lnTo>
                  <a:lnTo>
                    <a:pt x="162" y="558"/>
                  </a:lnTo>
                  <a:lnTo>
                    <a:pt x="168" y="642"/>
                  </a:lnTo>
                  <a:lnTo>
                    <a:pt x="168" y="798"/>
                  </a:lnTo>
                  <a:lnTo>
                    <a:pt x="174" y="858"/>
                  </a:lnTo>
                  <a:lnTo>
                    <a:pt x="174" y="918"/>
                  </a:lnTo>
                  <a:lnTo>
                    <a:pt x="180" y="918"/>
                  </a:lnTo>
                  <a:lnTo>
                    <a:pt x="180" y="888"/>
                  </a:lnTo>
                  <a:lnTo>
                    <a:pt x="186" y="816"/>
                  </a:lnTo>
                  <a:lnTo>
                    <a:pt x="186" y="540"/>
                  </a:lnTo>
                  <a:lnTo>
                    <a:pt x="192" y="366"/>
                  </a:lnTo>
                  <a:lnTo>
                    <a:pt x="192" y="84"/>
                  </a:lnTo>
                  <a:lnTo>
                    <a:pt x="198" y="18"/>
                  </a:lnTo>
                  <a:lnTo>
                    <a:pt x="198" y="0"/>
                  </a:lnTo>
                  <a:lnTo>
                    <a:pt x="204" y="18"/>
                  </a:lnTo>
                  <a:lnTo>
                    <a:pt x="204" y="102"/>
                  </a:lnTo>
                  <a:lnTo>
                    <a:pt x="210" y="138"/>
                  </a:lnTo>
                  <a:lnTo>
                    <a:pt x="210" y="234"/>
                  </a:lnTo>
                  <a:lnTo>
                    <a:pt x="216" y="294"/>
                  </a:lnTo>
                  <a:lnTo>
                    <a:pt x="216" y="366"/>
                  </a:lnTo>
                  <a:lnTo>
                    <a:pt x="222" y="432"/>
                  </a:lnTo>
                  <a:lnTo>
                    <a:pt x="222" y="474"/>
                  </a:lnTo>
                  <a:lnTo>
                    <a:pt x="228" y="450"/>
                  </a:lnTo>
                  <a:lnTo>
                    <a:pt x="228" y="378"/>
                  </a:lnTo>
                  <a:lnTo>
                    <a:pt x="234" y="366"/>
                  </a:lnTo>
                  <a:lnTo>
                    <a:pt x="234" y="396"/>
                  </a:lnTo>
                  <a:lnTo>
                    <a:pt x="240" y="468"/>
                  </a:lnTo>
                  <a:lnTo>
                    <a:pt x="240" y="702"/>
                  </a:lnTo>
                  <a:lnTo>
                    <a:pt x="246" y="816"/>
                  </a:lnTo>
                  <a:lnTo>
                    <a:pt x="246" y="954"/>
                  </a:lnTo>
                  <a:lnTo>
                    <a:pt x="252" y="978"/>
                  </a:lnTo>
                  <a:lnTo>
                    <a:pt x="252" y="930"/>
                  </a:lnTo>
                  <a:lnTo>
                    <a:pt x="258" y="876"/>
                  </a:lnTo>
                  <a:lnTo>
                    <a:pt x="258" y="804"/>
                  </a:lnTo>
                  <a:lnTo>
                    <a:pt x="264" y="732"/>
                  </a:lnTo>
                  <a:lnTo>
                    <a:pt x="264" y="600"/>
                  </a:lnTo>
                  <a:lnTo>
                    <a:pt x="270" y="552"/>
                  </a:lnTo>
                  <a:lnTo>
                    <a:pt x="270" y="498"/>
                  </a:lnTo>
                  <a:lnTo>
                    <a:pt x="276" y="486"/>
                  </a:lnTo>
                  <a:lnTo>
                    <a:pt x="282" y="480"/>
                  </a:lnTo>
                  <a:lnTo>
                    <a:pt x="282" y="474"/>
                  </a:lnTo>
                  <a:lnTo>
                    <a:pt x="288" y="450"/>
                  </a:lnTo>
                  <a:lnTo>
                    <a:pt x="288" y="366"/>
                  </a:lnTo>
                  <a:lnTo>
                    <a:pt x="294" y="318"/>
                  </a:lnTo>
                  <a:lnTo>
                    <a:pt x="294" y="258"/>
                  </a:lnTo>
                  <a:lnTo>
                    <a:pt x="300" y="192"/>
                  </a:lnTo>
                  <a:lnTo>
                    <a:pt x="300" y="60"/>
                  </a:lnTo>
                  <a:lnTo>
                    <a:pt x="306" y="36"/>
                  </a:lnTo>
                  <a:lnTo>
                    <a:pt x="306" y="108"/>
                  </a:lnTo>
                  <a:lnTo>
                    <a:pt x="312" y="204"/>
                  </a:lnTo>
                  <a:lnTo>
                    <a:pt x="312" y="336"/>
                  </a:lnTo>
                  <a:lnTo>
                    <a:pt x="318" y="474"/>
                  </a:lnTo>
                  <a:lnTo>
                    <a:pt x="318" y="666"/>
                  </a:lnTo>
                  <a:lnTo>
                    <a:pt x="324" y="690"/>
                  </a:lnTo>
                  <a:lnTo>
                    <a:pt x="324" y="630"/>
                  </a:lnTo>
                  <a:lnTo>
                    <a:pt x="330" y="582"/>
                  </a:lnTo>
                  <a:lnTo>
                    <a:pt x="330" y="552"/>
                  </a:lnTo>
                  <a:lnTo>
                    <a:pt x="336" y="540"/>
                  </a:lnTo>
                  <a:lnTo>
                    <a:pt x="336" y="576"/>
                  </a:lnTo>
                  <a:lnTo>
                    <a:pt x="342" y="606"/>
                  </a:lnTo>
                  <a:lnTo>
                    <a:pt x="342" y="690"/>
                  </a:lnTo>
                  <a:lnTo>
                    <a:pt x="348" y="720"/>
                  </a:lnTo>
                  <a:lnTo>
                    <a:pt x="348" y="750"/>
                  </a:lnTo>
                  <a:lnTo>
                    <a:pt x="354" y="732"/>
                  </a:lnTo>
                  <a:lnTo>
                    <a:pt x="354" y="702"/>
                  </a:lnTo>
                  <a:lnTo>
                    <a:pt x="360" y="660"/>
                  </a:lnTo>
                  <a:lnTo>
                    <a:pt x="360" y="558"/>
                  </a:lnTo>
                  <a:lnTo>
                    <a:pt x="366" y="510"/>
                  </a:lnTo>
                  <a:lnTo>
                    <a:pt x="366" y="432"/>
                  </a:lnTo>
                  <a:lnTo>
                    <a:pt x="372" y="408"/>
                  </a:lnTo>
                  <a:lnTo>
                    <a:pt x="372" y="396"/>
                  </a:lnTo>
                  <a:lnTo>
                    <a:pt x="378" y="402"/>
                  </a:lnTo>
                  <a:lnTo>
                    <a:pt x="378" y="450"/>
                  </a:lnTo>
                  <a:lnTo>
                    <a:pt x="384" y="474"/>
                  </a:lnTo>
                  <a:lnTo>
                    <a:pt x="384" y="438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317" name="Freeform 231"/>
            <p:cNvSpPr>
              <a:spLocks/>
            </p:cNvSpPr>
            <p:nvPr/>
          </p:nvSpPr>
          <p:spPr bwMode="auto">
            <a:xfrm>
              <a:off x="974725" y="2436813"/>
              <a:ext cx="600075" cy="3486150"/>
            </a:xfrm>
            <a:custGeom>
              <a:avLst/>
              <a:gdLst>
                <a:gd name="T0" fmla="*/ 6 w 378"/>
                <a:gd name="T1" fmla="*/ 1494 h 2196"/>
                <a:gd name="T2" fmla="*/ 18 w 378"/>
                <a:gd name="T3" fmla="*/ 1032 h 2196"/>
                <a:gd name="T4" fmla="*/ 24 w 378"/>
                <a:gd name="T5" fmla="*/ 1098 h 2196"/>
                <a:gd name="T6" fmla="*/ 30 w 378"/>
                <a:gd name="T7" fmla="*/ 1794 h 2196"/>
                <a:gd name="T8" fmla="*/ 42 w 378"/>
                <a:gd name="T9" fmla="*/ 2196 h 2196"/>
                <a:gd name="T10" fmla="*/ 48 w 378"/>
                <a:gd name="T11" fmla="*/ 2112 h 2196"/>
                <a:gd name="T12" fmla="*/ 60 w 378"/>
                <a:gd name="T13" fmla="*/ 2010 h 2196"/>
                <a:gd name="T14" fmla="*/ 66 w 378"/>
                <a:gd name="T15" fmla="*/ 1926 h 2196"/>
                <a:gd name="T16" fmla="*/ 78 w 378"/>
                <a:gd name="T17" fmla="*/ 2118 h 2196"/>
                <a:gd name="T18" fmla="*/ 84 w 378"/>
                <a:gd name="T19" fmla="*/ 1944 h 2196"/>
                <a:gd name="T20" fmla="*/ 96 w 378"/>
                <a:gd name="T21" fmla="*/ 1788 h 2196"/>
                <a:gd name="T22" fmla="*/ 102 w 378"/>
                <a:gd name="T23" fmla="*/ 1716 h 2196"/>
                <a:gd name="T24" fmla="*/ 114 w 378"/>
                <a:gd name="T25" fmla="*/ 1590 h 2196"/>
                <a:gd name="T26" fmla="*/ 120 w 378"/>
                <a:gd name="T27" fmla="*/ 1482 h 2196"/>
                <a:gd name="T28" fmla="*/ 132 w 378"/>
                <a:gd name="T29" fmla="*/ 1650 h 2196"/>
                <a:gd name="T30" fmla="*/ 138 w 378"/>
                <a:gd name="T31" fmla="*/ 1782 h 2196"/>
                <a:gd name="T32" fmla="*/ 150 w 378"/>
                <a:gd name="T33" fmla="*/ 1680 h 2196"/>
                <a:gd name="T34" fmla="*/ 162 w 378"/>
                <a:gd name="T35" fmla="*/ 1506 h 2196"/>
                <a:gd name="T36" fmla="*/ 168 w 378"/>
                <a:gd name="T37" fmla="*/ 1770 h 2196"/>
                <a:gd name="T38" fmla="*/ 180 w 378"/>
                <a:gd name="T39" fmla="*/ 1710 h 2196"/>
                <a:gd name="T40" fmla="*/ 186 w 378"/>
                <a:gd name="T41" fmla="*/ 1632 h 2196"/>
                <a:gd name="T42" fmla="*/ 192 w 378"/>
                <a:gd name="T43" fmla="*/ 1668 h 2196"/>
                <a:gd name="T44" fmla="*/ 204 w 378"/>
                <a:gd name="T45" fmla="*/ 1722 h 2196"/>
                <a:gd name="T46" fmla="*/ 210 w 378"/>
                <a:gd name="T47" fmla="*/ 2028 h 2196"/>
                <a:gd name="T48" fmla="*/ 222 w 378"/>
                <a:gd name="T49" fmla="*/ 2166 h 2196"/>
                <a:gd name="T50" fmla="*/ 228 w 378"/>
                <a:gd name="T51" fmla="*/ 2148 h 2196"/>
                <a:gd name="T52" fmla="*/ 240 w 378"/>
                <a:gd name="T53" fmla="*/ 2064 h 2196"/>
                <a:gd name="T54" fmla="*/ 246 w 378"/>
                <a:gd name="T55" fmla="*/ 2004 h 2196"/>
                <a:gd name="T56" fmla="*/ 258 w 378"/>
                <a:gd name="T57" fmla="*/ 1902 h 2196"/>
                <a:gd name="T58" fmla="*/ 264 w 378"/>
                <a:gd name="T59" fmla="*/ 1800 h 2196"/>
                <a:gd name="T60" fmla="*/ 276 w 378"/>
                <a:gd name="T61" fmla="*/ 1704 h 2196"/>
                <a:gd name="T62" fmla="*/ 282 w 378"/>
                <a:gd name="T63" fmla="*/ 1680 h 2196"/>
                <a:gd name="T64" fmla="*/ 294 w 378"/>
                <a:gd name="T65" fmla="*/ 1470 h 2196"/>
                <a:gd name="T66" fmla="*/ 300 w 378"/>
                <a:gd name="T67" fmla="*/ 1476 h 2196"/>
                <a:gd name="T68" fmla="*/ 312 w 378"/>
                <a:gd name="T69" fmla="*/ 1680 h 2196"/>
                <a:gd name="T70" fmla="*/ 318 w 378"/>
                <a:gd name="T71" fmla="*/ 1614 h 2196"/>
                <a:gd name="T72" fmla="*/ 324 w 378"/>
                <a:gd name="T73" fmla="*/ 1014 h 2196"/>
                <a:gd name="T74" fmla="*/ 336 w 378"/>
                <a:gd name="T75" fmla="*/ 360 h 2196"/>
                <a:gd name="T76" fmla="*/ 342 w 378"/>
                <a:gd name="T77" fmla="*/ 18 h 2196"/>
                <a:gd name="T78" fmla="*/ 354 w 378"/>
                <a:gd name="T79" fmla="*/ 78 h 2196"/>
                <a:gd name="T80" fmla="*/ 360 w 378"/>
                <a:gd name="T81" fmla="*/ 300 h 2196"/>
                <a:gd name="T82" fmla="*/ 372 w 378"/>
                <a:gd name="T83" fmla="*/ 546 h 2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78" h="2196">
                  <a:moveTo>
                    <a:pt x="0" y="1668"/>
                  </a:moveTo>
                  <a:lnTo>
                    <a:pt x="6" y="1596"/>
                  </a:lnTo>
                  <a:lnTo>
                    <a:pt x="6" y="1494"/>
                  </a:lnTo>
                  <a:lnTo>
                    <a:pt x="12" y="1368"/>
                  </a:lnTo>
                  <a:lnTo>
                    <a:pt x="12" y="1122"/>
                  </a:lnTo>
                  <a:lnTo>
                    <a:pt x="18" y="1032"/>
                  </a:lnTo>
                  <a:lnTo>
                    <a:pt x="18" y="996"/>
                  </a:lnTo>
                  <a:lnTo>
                    <a:pt x="18" y="1020"/>
                  </a:lnTo>
                  <a:lnTo>
                    <a:pt x="24" y="1098"/>
                  </a:lnTo>
                  <a:lnTo>
                    <a:pt x="24" y="1236"/>
                  </a:lnTo>
                  <a:lnTo>
                    <a:pt x="30" y="1410"/>
                  </a:lnTo>
                  <a:lnTo>
                    <a:pt x="30" y="1794"/>
                  </a:lnTo>
                  <a:lnTo>
                    <a:pt x="36" y="1956"/>
                  </a:lnTo>
                  <a:lnTo>
                    <a:pt x="36" y="2160"/>
                  </a:lnTo>
                  <a:lnTo>
                    <a:pt x="42" y="2196"/>
                  </a:lnTo>
                  <a:lnTo>
                    <a:pt x="42" y="2166"/>
                  </a:lnTo>
                  <a:lnTo>
                    <a:pt x="48" y="2136"/>
                  </a:lnTo>
                  <a:lnTo>
                    <a:pt x="48" y="2112"/>
                  </a:lnTo>
                  <a:lnTo>
                    <a:pt x="54" y="2094"/>
                  </a:lnTo>
                  <a:lnTo>
                    <a:pt x="54" y="2046"/>
                  </a:lnTo>
                  <a:lnTo>
                    <a:pt x="60" y="2010"/>
                  </a:lnTo>
                  <a:lnTo>
                    <a:pt x="60" y="1920"/>
                  </a:lnTo>
                  <a:lnTo>
                    <a:pt x="66" y="1908"/>
                  </a:lnTo>
                  <a:lnTo>
                    <a:pt x="66" y="1926"/>
                  </a:lnTo>
                  <a:lnTo>
                    <a:pt x="72" y="1968"/>
                  </a:lnTo>
                  <a:lnTo>
                    <a:pt x="72" y="2088"/>
                  </a:lnTo>
                  <a:lnTo>
                    <a:pt x="78" y="2118"/>
                  </a:lnTo>
                  <a:lnTo>
                    <a:pt x="78" y="2070"/>
                  </a:lnTo>
                  <a:lnTo>
                    <a:pt x="84" y="2010"/>
                  </a:lnTo>
                  <a:lnTo>
                    <a:pt x="84" y="1944"/>
                  </a:lnTo>
                  <a:lnTo>
                    <a:pt x="90" y="1884"/>
                  </a:lnTo>
                  <a:lnTo>
                    <a:pt x="90" y="1806"/>
                  </a:lnTo>
                  <a:lnTo>
                    <a:pt x="96" y="1788"/>
                  </a:lnTo>
                  <a:lnTo>
                    <a:pt x="96" y="1764"/>
                  </a:lnTo>
                  <a:lnTo>
                    <a:pt x="102" y="1740"/>
                  </a:lnTo>
                  <a:lnTo>
                    <a:pt x="102" y="1716"/>
                  </a:lnTo>
                  <a:lnTo>
                    <a:pt x="108" y="1692"/>
                  </a:lnTo>
                  <a:lnTo>
                    <a:pt x="108" y="1632"/>
                  </a:lnTo>
                  <a:lnTo>
                    <a:pt x="114" y="1590"/>
                  </a:lnTo>
                  <a:lnTo>
                    <a:pt x="114" y="1518"/>
                  </a:lnTo>
                  <a:lnTo>
                    <a:pt x="120" y="1488"/>
                  </a:lnTo>
                  <a:lnTo>
                    <a:pt x="120" y="1482"/>
                  </a:lnTo>
                  <a:lnTo>
                    <a:pt x="126" y="1500"/>
                  </a:lnTo>
                  <a:lnTo>
                    <a:pt x="126" y="1596"/>
                  </a:lnTo>
                  <a:lnTo>
                    <a:pt x="132" y="1650"/>
                  </a:lnTo>
                  <a:lnTo>
                    <a:pt x="132" y="1746"/>
                  </a:lnTo>
                  <a:lnTo>
                    <a:pt x="138" y="1770"/>
                  </a:lnTo>
                  <a:lnTo>
                    <a:pt x="138" y="1782"/>
                  </a:lnTo>
                  <a:lnTo>
                    <a:pt x="144" y="1788"/>
                  </a:lnTo>
                  <a:lnTo>
                    <a:pt x="150" y="1764"/>
                  </a:lnTo>
                  <a:lnTo>
                    <a:pt x="150" y="1680"/>
                  </a:lnTo>
                  <a:lnTo>
                    <a:pt x="156" y="1614"/>
                  </a:lnTo>
                  <a:lnTo>
                    <a:pt x="156" y="1512"/>
                  </a:lnTo>
                  <a:lnTo>
                    <a:pt x="162" y="1506"/>
                  </a:lnTo>
                  <a:lnTo>
                    <a:pt x="162" y="1542"/>
                  </a:lnTo>
                  <a:lnTo>
                    <a:pt x="168" y="1614"/>
                  </a:lnTo>
                  <a:lnTo>
                    <a:pt x="168" y="1770"/>
                  </a:lnTo>
                  <a:lnTo>
                    <a:pt x="174" y="1806"/>
                  </a:lnTo>
                  <a:lnTo>
                    <a:pt x="174" y="1758"/>
                  </a:lnTo>
                  <a:lnTo>
                    <a:pt x="180" y="1710"/>
                  </a:lnTo>
                  <a:lnTo>
                    <a:pt x="180" y="1668"/>
                  </a:lnTo>
                  <a:lnTo>
                    <a:pt x="186" y="1638"/>
                  </a:lnTo>
                  <a:lnTo>
                    <a:pt x="186" y="1632"/>
                  </a:lnTo>
                  <a:lnTo>
                    <a:pt x="186" y="1644"/>
                  </a:lnTo>
                  <a:lnTo>
                    <a:pt x="192" y="1656"/>
                  </a:lnTo>
                  <a:lnTo>
                    <a:pt x="192" y="1668"/>
                  </a:lnTo>
                  <a:lnTo>
                    <a:pt x="198" y="1674"/>
                  </a:lnTo>
                  <a:lnTo>
                    <a:pt x="198" y="1686"/>
                  </a:lnTo>
                  <a:lnTo>
                    <a:pt x="204" y="1722"/>
                  </a:lnTo>
                  <a:lnTo>
                    <a:pt x="204" y="1842"/>
                  </a:lnTo>
                  <a:lnTo>
                    <a:pt x="210" y="1914"/>
                  </a:lnTo>
                  <a:lnTo>
                    <a:pt x="210" y="2028"/>
                  </a:lnTo>
                  <a:lnTo>
                    <a:pt x="216" y="2070"/>
                  </a:lnTo>
                  <a:lnTo>
                    <a:pt x="216" y="2142"/>
                  </a:lnTo>
                  <a:lnTo>
                    <a:pt x="222" y="2166"/>
                  </a:lnTo>
                  <a:lnTo>
                    <a:pt x="222" y="2178"/>
                  </a:lnTo>
                  <a:lnTo>
                    <a:pt x="228" y="2178"/>
                  </a:lnTo>
                  <a:lnTo>
                    <a:pt x="228" y="2148"/>
                  </a:lnTo>
                  <a:lnTo>
                    <a:pt x="234" y="2118"/>
                  </a:lnTo>
                  <a:lnTo>
                    <a:pt x="234" y="2076"/>
                  </a:lnTo>
                  <a:lnTo>
                    <a:pt x="240" y="2064"/>
                  </a:lnTo>
                  <a:lnTo>
                    <a:pt x="240" y="2058"/>
                  </a:lnTo>
                  <a:lnTo>
                    <a:pt x="246" y="2046"/>
                  </a:lnTo>
                  <a:lnTo>
                    <a:pt x="246" y="2004"/>
                  </a:lnTo>
                  <a:lnTo>
                    <a:pt x="252" y="1968"/>
                  </a:lnTo>
                  <a:lnTo>
                    <a:pt x="252" y="1920"/>
                  </a:lnTo>
                  <a:lnTo>
                    <a:pt x="258" y="1902"/>
                  </a:lnTo>
                  <a:lnTo>
                    <a:pt x="258" y="1890"/>
                  </a:lnTo>
                  <a:lnTo>
                    <a:pt x="264" y="1866"/>
                  </a:lnTo>
                  <a:lnTo>
                    <a:pt x="264" y="1800"/>
                  </a:lnTo>
                  <a:lnTo>
                    <a:pt x="270" y="1764"/>
                  </a:lnTo>
                  <a:lnTo>
                    <a:pt x="270" y="1710"/>
                  </a:lnTo>
                  <a:lnTo>
                    <a:pt x="276" y="1704"/>
                  </a:lnTo>
                  <a:lnTo>
                    <a:pt x="276" y="1710"/>
                  </a:lnTo>
                  <a:lnTo>
                    <a:pt x="282" y="1716"/>
                  </a:lnTo>
                  <a:lnTo>
                    <a:pt x="282" y="1680"/>
                  </a:lnTo>
                  <a:lnTo>
                    <a:pt x="288" y="1632"/>
                  </a:lnTo>
                  <a:lnTo>
                    <a:pt x="288" y="1512"/>
                  </a:lnTo>
                  <a:lnTo>
                    <a:pt x="294" y="1470"/>
                  </a:lnTo>
                  <a:lnTo>
                    <a:pt x="294" y="1446"/>
                  </a:lnTo>
                  <a:lnTo>
                    <a:pt x="300" y="1440"/>
                  </a:lnTo>
                  <a:lnTo>
                    <a:pt x="300" y="1476"/>
                  </a:lnTo>
                  <a:lnTo>
                    <a:pt x="306" y="1518"/>
                  </a:lnTo>
                  <a:lnTo>
                    <a:pt x="306" y="1638"/>
                  </a:lnTo>
                  <a:lnTo>
                    <a:pt x="312" y="1680"/>
                  </a:lnTo>
                  <a:lnTo>
                    <a:pt x="312" y="1698"/>
                  </a:lnTo>
                  <a:lnTo>
                    <a:pt x="312" y="1680"/>
                  </a:lnTo>
                  <a:lnTo>
                    <a:pt x="318" y="1614"/>
                  </a:lnTo>
                  <a:lnTo>
                    <a:pt x="318" y="1506"/>
                  </a:lnTo>
                  <a:lnTo>
                    <a:pt x="324" y="1356"/>
                  </a:lnTo>
                  <a:lnTo>
                    <a:pt x="324" y="1014"/>
                  </a:lnTo>
                  <a:lnTo>
                    <a:pt x="330" y="840"/>
                  </a:lnTo>
                  <a:lnTo>
                    <a:pt x="330" y="510"/>
                  </a:lnTo>
                  <a:lnTo>
                    <a:pt x="336" y="360"/>
                  </a:lnTo>
                  <a:lnTo>
                    <a:pt x="336" y="240"/>
                  </a:lnTo>
                  <a:lnTo>
                    <a:pt x="342" y="138"/>
                  </a:lnTo>
                  <a:lnTo>
                    <a:pt x="342" y="18"/>
                  </a:lnTo>
                  <a:lnTo>
                    <a:pt x="348" y="0"/>
                  </a:lnTo>
                  <a:lnTo>
                    <a:pt x="348" y="36"/>
                  </a:lnTo>
                  <a:lnTo>
                    <a:pt x="354" y="78"/>
                  </a:lnTo>
                  <a:lnTo>
                    <a:pt x="354" y="132"/>
                  </a:lnTo>
                  <a:lnTo>
                    <a:pt x="360" y="192"/>
                  </a:lnTo>
                  <a:lnTo>
                    <a:pt x="360" y="300"/>
                  </a:lnTo>
                  <a:lnTo>
                    <a:pt x="366" y="354"/>
                  </a:lnTo>
                  <a:lnTo>
                    <a:pt x="366" y="480"/>
                  </a:lnTo>
                  <a:lnTo>
                    <a:pt x="372" y="546"/>
                  </a:lnTo>
                  <a:lnTo>
                    <a:pt x="372" y="612"/>
                  </a:lnTo>
                  <a:lnTo>
                    <a:pt x="378" y="666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318" name="Freeform 232"/>
            <p:cNvSpPr>
              <a:spLocks/>
            </p:cNvSpPr>
            <p:nvPr/>
          </p:nvSpPr>
          <p:spPr bwMode="auto">
            <a:xfrm>
              <a:off x="1574800" y="3427413"/>
              <a:ext cx="600075" cy="2590800"/>
            </a:xfrm>
            <a:custGeom>
              <a:avLst/>
              <a:gdLst>
                <a:gd name="T0" fmla="*/ 6 w 378"/>
                <a:gd name="T1" fmla="*/ 66 h 1632"/>
                <a:gd name="T2" fmla="*/ 12 w 378"/>
                <a:gd name="T3" fmla="*/ 12 h 1632"/>
                <a:gd name="T4" fmla="*/ 24 w 378"/>
                <a:gd name="T5" fmla="*/ 372 h 1632"/>
                <a:gd name="T6" fmla="*/ 30 w 378"/>
                <a:gd name="T7" fmla="*/ 1164 h 1632"/>
                <a:gd name="T8" fmla="*/ 42 w 378"/>
                <a:gd name="T9" fmla="*/ 1200 h 1632"/>
                <a:gd name="T10" fmla="*/ 48 w 378"/>
                <a:gd name="T11" fmla="*/ 1158 h 1632"/>
                <a:gd name="T12" fmla="*/ 60 w 378"/>
                <a:gd name="T13" fmla="*/ 1332 h 1632"/>
                <a:gd name="T14" fmla="*/ 66 w 378"/>
                <a:gd name="T15" fmla="*/ 1512 h 1632"/>
                <a:gd name="T16" fmla="*/ 78 w 378"/>
                <a:gd name="T17" fmla="*/ 1626 h 1632"/>
                <a:gd name="T18" fmla="*/ 84 w 378"/>
                <a:gd name="T19" fmla="*/ 1614 h 1632"/>
                <a:gd name="T20" fmla="*/ 90 w 378"/>
                <a:gd name="T21" fmla="*/ 1494 h 1632"/>
                <a:gd name="T22" fmla="*/ 102 w 378"/>
                <a:gd name="T23" fmla="*/ 1164 h 1632"/>
                <a:gd name="T24" fmla="*/ 108 w 378"/>
                <a:gd name="T25" fmla="*/ 1230 h 1632"/>
                <a:gd name="T26" fmla="*/ 120 w 378"/>
                <a:gd name="T27" fmla="*/ 1206 h 1632"/>
                <a:gd name="T28" fmla="*/ 126 w 378"/>
                <a:gd name="T29" fmla="*/ 1152 h 1632"/>
                <a:gd name="T30" fmla="*/ 138 w 378"/>
                <a:gd name="T31" fmla="*/ 1260 h 1632"/>
                <a:gd name="T32" fmla="*/ 144 w 378"/>
                <a:gd name="T33" fmla="*/ 1398 h 1632"/>
                <a:gd name="T34" fmla="*/ 156 w 378"/>
                <a:gd name="T35" fmla="*/ 1374 h 1632"/>
                <a:gd name="T36" fmla="*/ 162 w 378"/>
                <a:gd name="T37" fmla="*/ 1104 h 1632"/>
                <a:gd name="T38" fmla="*/ 174 w 378"/>
                <a:gd name="T39" fmla="*/ 912 h 1632"/>
                <a:gd name="T40" fmla="*/ 180 w 378"/>
                <a:gd name="T41" fmla="*/ 870 h 1632"/>
                <a:gd name="T42" fmla="*/ 192 w 378"/>
                <a:gd name="T43" fmla="*/ 996 h 1632"/>
                <a:gd name="T44" fmla="*/ 198 w 378"/>
                <a:gd name="T45" fmla="*/ 1152 h 1632"/>
                <a:gd name="T46" fmla="*/ 210 w 378"/>
                <a:gd name="T47" fmla="*/ 1032 h 1632"/>
                <a:gd name="T48" fmla="*/ 216 w 378"/>
                <a:gd name="T49" fmla="*/ 1038 h 1632"/>
                <a:gd name="T50" fmla="*/ 228 w 378"/>
                <a:gd name="T51" fmla="*/ 1236 h 1632"/>
                <a:gd name="T52" fmla="*/ 234 w 378"/>
                <a:gd name="T53" fmla="*/ 1320 h 1632"/>
                <a:gd name="T54" fmla="*/ 246 w 378"/>
                <a:gd name="T55" fmla="*/ 1260 h 1632"/>
                <a:gd name="T56" fmla="*/ 252 w 378"/>
                <a:gd name="T57" fmla="*/ 990 h 1632"/>
                <a:gd name="T58" fmla="*/ 264 w 378"/>
                <a:gd name="T59" fmla="*/ 912 h 1632"/>
                <a:gd name="T60" fmla="*/ 270 w 378"/>
                <a:gd name="T61" fmla="*/ 840 h 1632"/>
                <a:gd name="T62" fmla="*/ 282 w 378"/>
                <a:gd name="T63" fmla="*/ 744 h 1632"/>
                <a:gd name="T64" fmla="*/ 294 w 378"/>
                <a:gd name="T65" fmla="*/ 1008 h 1632"/>
                <a:gd name="T66" fmla="*/ 300 w 378"/>
                <a:gd name="T67" fmla="*/ 1290 h 1632"/>
                <a:gd name="T68" fmla="*/ 312 w 378"/>
                <a:gd name="T69" fmla="*/ 1416 h 1632"/>
                <a:gd name="T70" fmla="*/ 318 w 378"/>
                <a:gd name="T71" fmla="*/ 1416 h 1632"/>
                <a:gd name="T72" fmla="*/ 330 w 378"/>
                <a:gd name="T73" fmla="*/ 1254 h 1632"/>
                <a:gd name="T74" fmla="*/ 336 w 378"/>
                <a:gd name="T75" fmla="*/ 1128 h 1632"/>
                <a:gd name="T76" fmla="*/ 342 w 378"/>
                <a:gd name="T77" fmla="*/ 1248 h 1632"/>
                <a:gd name="T78" fmla="*/ 354 w 378"/>
                <a:gd name="T79" fmla="*/ 1440 h 1632"/>
                <a:gd name="T80" fmla="*/ 360 w 378"/>
                <a:gd name="T81" fmla="*/ 1224 h 1632"/>
                <a:gd name="T82" fmla="*/ 372 w 378"/>
                <a:gd name="T83" fmla="*/ 1068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78" h="1632">
                  <a:moveTo>
                    <a:pt x="0" y="42"/>
                  </a:moveTo>
                  <a:lnTo>
                    <a:pt x="0" y="78"/>
                  </a:lnTo>
                  <a:lnTo>
                    <a:pt x="6" y="66"/>
                  </a:lnTo>
                  <a:lnTo>
                    <a:pt x="6" y="18"/>
                  </a:lnTo>
                  <a:lnTo>
                    <a:pt x="12" y="0"/>
                  </a:lnTo>
                  <a:lnTo>
                    <a:pt x="12" y="12"/>
                  </a:lnTo>
                  <a:lnTo>
                    <a:pt x="18" y="54"/>
                  </a:lnTo>
                  <a:lnTo>
                    <a:pt x="18" y="234"/>
                  </a:lnTo>
                  <a:lnTo>
                    <a:pt x="24" y="372"/>
                  </a:lnTo>
                  <a:lnTo>
                    <a:pt x="24" y="720"/>
                  </a:lnTo>
                  <a:lnTo>
                    <a:pt x="30" y="894"/>
                  </a:lnTo>
                  <a:lnTo>
                    <a:pt x="30" y="1164"/>
                  </a:lnTo>
                  <a:lnTo>
                    <a:pt x="36" y="1230"/>
                  </a:lnTo>
                  <a:lnTo>
                    <a:pt x="36" y="1236"/>
                  </a:lnTo>
                  <a:lnTo>
                    <a:pt x="42" y="1200"/>
                  </a:lnTo>
                  <a:lnTo>
                    <a:pt x="42" y="1098"/>
                  </a:lnTo>
                  <a:lnTo>
                    <a:pt x="48" y="1080"/>
                  </a:lnTo>
                  <a:lnTo>
                    <a:pt x="48" y="1158"/>
                  </a:lnTo>
                  <a:lnTo>
                    <a:pt x="54" y="1230"/>
                  </a:lnTo>
                  <a:lnTo>
                    <a:pt x="54" y="1284"/>
                  </a:lnTo>
                  <a:lnTo>
                    <a:pt x="60" y="1332"/>
                  </a:lnTo>
                  <a:lnTo>
                    <a:pt x="60" y="1392"/>
                  </a:lnTo>
                  <a:lnTo>
                    <a:pt x="66" y="1428"/>
                  </a:lnTo>
                  <a:lnTo>
                    <a:pt x="66" y="1512"/>
                  </a:lnTo>
                  <a:lnTo>
                    <a:pt x="72" y="1566"/>
                  </a:lnTo>
                  <a:lnTo>
                    <a:pt x="72" y="1602"/>
                  </a:lnTo>
                  <a:lnTo>
                    <a:pt x="78" y="1626"/>
                  </a:lnTo>
                  <a:lnTo>
                    <a:pt x="78" y="1632"/>
                  </a:lnTo>
                  <a:lnTo>
                    <a:pt x="78" y="1626"/>
                  </a:lnTo>
                  <a:lnTo>
                    <a:pt x="84" y="1614"/>
                  </a:lnTo>
                  <a:lnTo>
                    <a:pt x="84" y="1584"/>
                  </a:lnTo>
                  <a:lnTo>
                    <a:pt x="90" y="1548"/>
                  </a:lnTo>
                  <a:lnTo>
                    <a:pt x="90" y="1494"/>
                  </a:lnTo>
                  <a:lnTo>
                    <a:pt x="96" y="1416"/>
                  </a:lnTo>
                  <a:lnTo>
                    <a:pt x="96" y="1236"/>
                  </a:lnTo>
                  <a:lnTo>
                    <a:pt x="102" y="1164"/>
                  </a:lnTo>
                  <a:lnTo>
                    <a:pt x="102" y="1116"/>
                  </a:lnTo>
                  <a:lnTo>
                    <a:pt x="108" y="1146"/>
                  </a:lnTo>
                  <a:lnTo>
                    <a:pt x="108" y="1230"/>
                  </a:lnTo>
                  <a:lnTo>
                    <a:pt x="114" y="1248"/>
                  </a:lnTo>
                  <a:lnTo>
                    <a:pt x="114" y="1242"/>
                  </a:lnTo>
                  <a:lnTo>
                    <a:pt x="120" y="1206"/>
                  </a:lnTo>
                  <a:lnTo>
                    <a:pt x="120" y="1134"/>
                  </a:lnTo>
                  <a:lnTo>
                    <a:pt x="126" y="1116"/>
                  </a:lnTo>
                  <a:lnTo>
                    <a:pt x="126" y="1152"/>
                  </a:lnTo>
                  <a:lnTo>
                    <a:pt x="132" y="1194"/>
                  </a:lnTo>
                  <a:lnTo>
                    <a:pt x="132" y="1230"/>
                  </a:lnTo>
                  <a:lnTo>
                    <a:pt x="138" y="1260"/>
                  </a:lnTo>
                  <a:lnTo>
                    <a:pt x="138" y="1320"/>
                  </a:lnTo>
                  <a:lnTo>
                    <a:pt x="144" y="1356"/>
                  </a:lnTo>
                  <a:lnTo>
                    <a:pt x="144" y="1398"/>
                  </a:lnTo>
                  <a:lnTo>
                    <a:pt x="150" y="1404"/>
                  </a:lnTo>
                  <a:lnTo>
                    <a:pt x="150" y="1398"/>
                  </a:lnTo>
                  <a:lnTo>
                    <a:pt x="156" y="1374"/>
                  </a:lnTo>
                  <a:lnTo>
                    <a:pt x="156" y="1278"/>
                  </a:lnTo>
                  <a:lnTo>
                    <a:pt x="162" y="1224"/>
                  </a:lnTo>
                  <a:lnTo>
                    <a:pt x="162" y="1104"/>
                  </a:lnTo>
                  <a:lnTo>
                    <a:pt x="168" y="1038"/>
                  </a:lnTo>
                  <a:lnTo>
                    <a:pt x="168" y="972"/>
                  </a:lnTo>
                  <a:lnTo>
                    <a:pt x="174" y="912"/>
                  </a:lnTo>
                  <a:lnTo>
                    <a:pt x="174" y="840"/>
                  </a:lnTo>
                  <a:lnTo>
                    <a:pt x="180" y="834"/>
                  </a:lnTo>
                  <a:lnTo>
                    <a:pt x="180" y="870"/>
                  </a:lnTo>
                  <a:lnTo>
                    <a:pt x="186" y="906"/>
                  </a:lnTo>
                  <a:lnTo>
                    <a:pt x="186" y="948"/>
                  </a:lnTo>
                  <a:lnTo>
                    <a:pt x="192" y="996"/>
                  </a:lnTo>
                  <a:lnTo>
                    <a:pt x="192" y="1086"/>
                  </a:lnTo>
                  <a:lnTo>
                    <a:pt x="198" y="1116"/>
                  </a:lnTo>
                  <a:lnTo>
                    <a:pt x="198" y="1152"/>
                  </a:lnTo>
                  <a:lnTo>
                    <a:pt x="204" y="1146"/>
                  </a:lnTo>
                  <a:lnTo>
                    <a:pt x="204" y="1074"/>
                  </a:lnTo>
                  <a:lnTo>
                    <a:pt x="210" y="1032"/>
                  </a:lnTo>
                  <a:lnTo>
                    <a:pt x="210" y="1008"/>
                  </a:lnTo>
                  <a:lnTo>
                    <a:pt x="216" y="996"/>
                  </a:lnTo>
                  <a:lnTo>
                    <a:pt x="216" y="1038"/>
                  </a:lnTo>
                  <a:lnTo>
                    <a:pt x="222" y="1086"/>
                  </a:lnTo>
                  <a:lnTo>
                    <a:pt x="222" y="1194"/>
                  </a:lnTo>
                  <a:lnTo>
                    <a:pt x="228" y="1236"/>
                  </a:lnTo>
                  <a:lnTo>
                    <a:pt x="228" y="1266"/>
                  </a:lnTo>
                  <a:lnTo>
                    <a:pt x="234" y="1290"/>
                  </a:lnTo>
                  <a:lnTo>
                    <a:pt x="234" y="1320"/>
                  </a:lnTo>
                  <a:lnTo>
                    <a:pt x="240" y="1326"/>
                  </a:lnTo>
                  <a:lnTo>
                    <a:pt x="240" y="1302"/>
                  </a:lnTo>
                  <a:lnTo>
                    <a:pt x="246" y="1260"/>
                  </a:lnTo>
                  <a:lnTo>
                    <a:pt x="246" y="1206"/>
                  </a:lnTo>
                  <a:lnTo>
                    <a:pt x="252" y="1134"/>
                  </a:lnTo>
                  <a:lnTo>
                    <a:pt x="252" y="990"/>
                  </a:lnTo>
                  <a:lnTo>
                    <a:pt x="258" y="948"/>
                  </a:lnTo>
                  <a:lnTo>
                    <a:pt x="258" y="918"/>
                  </a:lnTo>
                  <a:lnTo>
                    <a:pt x="264" y="912"/>
                  </a:lnTo>
                  <a:lnTo>
                    <a:pt x="264" y="900"/>
                  </a:lnTo>
                  <a:lnTo>
                    <a:pt x="270" y="882"/>
                  </a:lnTo>
                  <a:lnTo>
                    <a:pt x="270" y="840"/>
                  </a:lnTo>
                  <a:lnTo>
                    <a:pt x="276" y="816"/>
                  </a:lnTo>
                  <a:lnTo>
                    <a:pt x="276" y="762"/>
                  </a:lnTo>
                  <a:lnTo>
                    <a:pt x="282" y="744"/>
                  </a:lnTo>
                  <a:lnTo>
                    <a:pt x="288" y="762"/>
                  </a:lnTo>
                  <a:lnTo>
                    <a:pt x="288" y="912"/>
                  </a:lnTo>
                  <a:lnTo>
                    <a:pt x="294" y="1008"/>
                  </a:lnTo>
                  <a:lnTo>
                    <a:pt x="294" y="1182"/>
                  </a:lnTo>
                  <a:lnTo>
                    <a:pt x="300" y="1230"/>
                  </a:lnTo>
                  <a:lnTo>
                    <a:pt x="300" y="1290"/>
                  </a:lnTo>
                  <a:lnTo>
                    <a:pt x="306" y="1320"/>
                  </a:lnTo>
                  <a:lnTo>
                    <a:pt x="306" y="1368"/>
                  </a:lnTo>
                  <a:lnTo>
                    <a:pt x="312" y="1416"/>
                  </a:lnTo>
                  <a:lnTo>
                    <a:pt x="312" y="1482"/>
                  </a:lnTo>
                  <a:lnTo>
                    <a:pt x="318" y="1482"/>
                  </a:lnTo>
                  <a:lnTo>
                    <a:pt x="318" y="1416"/>
                  </a:lnTo>
                  <a:lnTo>
                    <a:pt x="324" y="1368"/>
                  </a:lnTo>
                  <a:lnTo>
                    <a:pt x="324" y="1308"/>
                  </a:lnTo>
                  <a:lnTo>
                    <a:pt x="330" y="1254"/>
                  </a:lnTo>
                  <a:lnTo>
                    <a:pt x="330" y="1164"/>
                  </a:lnTo>
                  <a:lnTo>
                    <a:pt x="336" y="1134"/>
                  </a:lnTo>
                  <a:lnTo>
                    <a:pt x="336" y="1128"/>
                  </a:lnTo>
                  <a:lnTo>
                    <a:pt x="336" y="1146"/>
                  </a:lnTo>
                  <a:lnTo>
                    <a:pt x="342" y="1188"/>
                  </a:lnTo>
                  <a:lnTo>
                    <a:pt x="342" y="1248"/>
                  </a:lnTo>
                  <a:lnTo>
                    <a:pt x="348" y="1320"/>
                  </a:lnTo>
                  <a:lnTo>
                    <a:pt x="348" y="1428"/>
                  </a:lnTo>
                  <a:lnTo>
                    <a:pt x="354" y="1440"/>
                  </a:lnTo>
                  <a:lnTo>
                    <a:pt x="354" y="1368"/>
                  </a:lnTo>
                  <a:lnTo>
                    <a:pt x="360" y="1296"/>
                  </a:lnTo>
                  <a:lnTo>
                    <a:pt x="360" y="1224"/>
                  </a:lnTo>
                  <a:lnTo>
                    <a:pt x="366" y="1164"/>
                  </a:lnTo>
                  <a:lnTo>
                    <a:pt x="366" y="1092"/>
                  </a:lnTo>
                  <a:lnTo>
                    <a:pt x="372" y="1068"/>
                  </a:lnTo>
                  <a:lnTo>
                    <a:pt x="372" y="1008"/>
                  </a:lnTo>
                  <a:lnTo>
                    <a:pt x="378" y="966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319" name="Freeform 233"/>
            <p:cNvSpPr>
              <a:spLocks/>
            </p:cNvSpPr>
            <p:nvPr/>
          </p:nvSpPr>
          <p:spPr bwMode="auto">
            <a:xfrm>
              <a:off x="2174875" y="4627563"/>
              <a:ext cx="590550" cy="1657350"/>
            </a:xfrm>
            <a:custGeom>
              <a:avLst/>
              <a:gdLst>
                <a:gd name="T0" fmla="*/ 6 w 372"/>
                <a:gd name="T1" fmla="*/ 180 h 1044"/>
                <a:gd name="T2" fmla="*/ 12 w 372"/>
                <a:gd name="T3" fmla="*/ 498 h 1044"/>
                <a:gd name="T4" fmla="*/ 24 w 372"/>
                <a:gd name="T5" fmla="*/ 900 h 1044"/>
                <a:gd name="T6" fmla="*/ 30 w 372"/>
                <a:gd name="T7" fmla="*/ 1044 h 1044"/>
                <a:gd name="T8" fmla="*/ 36 w 372"/>
                <a:gd name="T9" fmla="*/ 954 h 1044"/>
                <a:gd name="T10" fmla="*/ 48 w 372"/>
                <a:gd name="T11" fmla="*/ 846 h 1044"/>
                <a:gd name="T12" fmla="*/ 54 w 372"/>
                <a:gd name="T13" fmla="*/ 204 h 1044"/>
                <a:gd name="T14" fmla="*/ 66 w 372"/>
                <a:gd name="T15" fmla="*/ 0 h 1044"/>
                <a:gd name="T16" fmla="*/ 72 w 372"/>
                <a:gd name="T17" fmla="*/ 396 h 1044"/>
                <a:gd name="T18" fmla="*/ 84 w 372"/>
                <a:gd name="T19" fmla="*/ 582 h 1044"/>
                <a:gd name="T20" fmla="*/ 90 w 372"/>
                <a:gd name="T21" fmla="*/ 576 h 1044"/>
                <a:gd name="T22" fmla="*/ 102 w 372"/>
                <a:gd name="T23" fmla="*/ 384 h 1044"/>
                <a:gd name="T24" fmla="*/ 108 w 372"/>
                <a:gd name="T25" fmla="*/ 96 h 1044"/>
                <a:gd name="T26" fmla="*/ 120 w 372"/>
                <a:gd name="T27" fmla="*/ 150 h 1044"/>
                <a:gd name="T28" fmla="*/ 126 w 372"/>
                <a:gd name="T29" fmla="*/ 354 h 1044"/>
                <a:gd name="T30" fmla="*/ 138 w 372"/>
                <a:gd name="T31" fmla="*/ 426 h 1044"/>
                <a:gd name="T32" fmla="*/ 144 w 372"/>
                <a:gd name="T33" fmla="*/ 246 h 1044"/>
                <a:gd name="T34" fmla="*/ 156 w 372"/>
                <a:gd name="T35" fmla="*/ 144 h 1044"/>
                <a:gd name="T36" fmla="*/ 162 w 372"/>
                <a:gd name="T37" fmla="*/ 342 h 1044"/>
                <a:gd name="T38" fmla="*/ 174 w 372"/>
                <a:gd name="T39" fmla="*/ 552 h 1044"/>
                <a:gd name="T40" fmla="*/ 180 w 372"/>
                <a:gd name="T41" fmla="*/ 738 h 1044"/>
                <a:gd name="T42" fmla="*/ 192 w 372"/>
                <a:gd name="T43" fmla="*/ 684 h 1044"/>
                <a:gd name="T44" fmla="*/ 198 w 372"/>
                <a:gd name="T45" fmla="*/ 492 h 1044"/>
                <a:gd name="T46" fmla="*/ 210 w 372"/>
                <a:gd name="T47" fmla="*/ 336 h 1044"/>
                <a:gd name="T48" fmla="*/ 216 w 372"/>
                <a:gd name="T49" fmla="*/ 438 h 1044"/>
                <a:gd name="T50" fmla="*/ 228 w 372"/>
                <a:gd name="T51" fmla="*/ 234 h 1044"/>
                <a:gd name="T52" fmla="*/ 234 w 372"/>
                <a:gd name="T53" fmla="*/ 276 h 1044"/>
                <a:gd name="T54" fmla="*/ 246 w 372"/>
                <a:gd name="T55" fmla="*/ 444 h 1044"/>
                <a:gd name="T56" fmla="*/ 252 w 372"/>
                <a:gd name="T57" fmla="*/ 372 h 1044"/>
                <a:gd name="T58" fmla="*/ 264 w 372"/>
                <a:gd name="T59" fmla="*/ 216 h 1044"/>
                <a:gd name="T60" fmla="*/ 270 w 372"/>
                <a:gd name="T61" fmla="*/ 306 h 1044"/>
                <a:gd name="T62" fmla="*/ 276 w 372"/>
                <a:gd name="T63" fmla="*/ 594 h 1044"/>
                <a:gd name="T64" fmla="*/ 282 w 372"/>
                <a:gd name="T65" fmla="*/ 612 h 1044"/>
                <a:gd name="T66" fmla="*/ 294 w 372"/>
                <a:gd name="T67" fmla="*/ 456 h 1044"/>
                <a:gd name="T68" fmla="*/ 300 w 372"/>
                <a:gd name="T69" fmla="*/ 282 h 1044"/>
                <a:gd name="T70" fmla="*/ 318 w 372"/>
                <a:gd name="T71" fmla="*/ 270 h 1044"/>
                <a:gd name="T72" fmla="*/ 324 w 372"/>
                <a:gd name="T73" fmla="*/ 150 h 1044"/>
                <a:gd name="T74" fmla="*/ 330 w 372"/>
                <a:gd name="T75" fmla="*/ 24 h 1044"/>
                <a:gd name="T76" fmla="*/ 342 w 372"/>
                <a:gd name="T77" fmla="*/ 318 h 1044"/>
                <a:gd name="T78" fmla="*/ 348 w 372"/>
                <a:gd name="T79" fmla="*/ 294 h 1044"/>
                <a:gd name="T80" fmla="*/ 354 w 372"/>
                <a:gd name="T81" fmla="*/ 246 h 1044"/>
                <a:gd name="T82" fmla="*/ 366 w 372"/>
                <a:gd name="T83" fmla="*/ 522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72" h="1044">
                  <a:moveTo>
                    <a:pt x="0" y="210"/>
                  </a:moveTo>
                  <a:lnTo>
                    <a:pt x="0" y="162"/>
                  </a:lnTo>
                  <a:lnTo>
                    <a:pt x="6" y="180"/>
                  </a:lnTo>
                  <a:lnTo>
                    <a:pt x="6" y="228"/>
                  </a:lnTo>
                  <a:lnTo>
                    <a:pt x="12" y="306"/>
                  </a:lnTo>
                  <a:lnTo>
                    <a:pt x="12" y="498"/>
                  </a:lnTo>
                  <a:lnTo>
                    <a:pt x="18" y="606"/>
                  </a:lnTo>
                  <a:lnTo>
                    <a:pt x="18" y="810"/>
                  </a:lnTo>
                  <a:lnTo>
                    <a:pt x="24" y="900"/>
                  </a:lnTo>
                  <a:lnTo>
                    <a:pt x="24" y="978"/>
                  </a:lnTo>
                  <a:lnTo>
                    <a:pt x="30" y="1026"/>
                  </a:lnTo>
                  <a:lnTo>
                    <a:pt x="30" y="1044"/>
                  </a:lnTo>
                  <a:lnTo>
                    <a:pt x="30" y="1032"/>
                  </a:lnTo>
                  <a:lnTo>
                    <a:pt x="36" y="1008"/>
                  </a:lnTo>
                  <a:lnTo>
                    <a:pt x="36" y="954"/>
                  </a:lnTo>
                  <a:lnTo>
                    <a:pt x="42" y="924"/>
                  </a:lnTo>
                  <a:lnTo>
                    <a:pt x="42" y="894"/>
                  </a:lnTo>
                  <a:lnTo>
                    <a:pt x="48" y="846"/>
                  </a:lnTo>
                  <a:lnTo>
                    <a:pt x="48" y="654"/>
                  </a:lnTo>
                  <a:lnTo>
                    <a:pt x="54" y="510"/>
                  </a:lnTo>
                  <a:lnTo>
                    <a:pt x="54" y="204"/>
                  </a:lnTo>
                  <a:lnTo>
                    <a:pt x="60" y="84"/>
                  </a:lnTo>
                  <a:lnTo>
                    <a:pt x="60" y="12"/>
                  </a:lnTo>
                  <a:lnTo>
                    <a:pt x="66" y="0"/>
                  </a:lnTo>
                  <a:lnTo>
                    <a:pt x="66" y="108"/>
                  </a:lnTo>
                  <a:lnTo>
                    <a:pt x="72" y="198"/>
                  </a:lnTo>
                  <a:lnTo>
                    <a:pt x="72" y="396"/>
                  </a:lnTo>
                  <a:lnTo>
                    <a:pt x="78" y="474"/>
                  </a:lnTo>
                  <a:lnTo>
                    <a:pt x="78" y="540"/>
                  </a:lnTo>
                  <a:lnTo>
                    <a:pt x="84" y="582"/>
                  </a:lnTo>
                  <a:lnTo>
                    <a:pt x="84" y="630"/>
                  </a:lnTo>
                  <a:lnTo>
                    <a:pt x="90" y="618"/>
                  </a:lnTo>
                  <a:lnTo>
                    <a:pt x="90" y="576"/>
                  </a:lnTo>
                  <a:lnTo>
                    <a:pt x="96" y="540"/>
                  </a:lnTo>
                  <a:lnTo>
                    <a:pt x="96" y="450"/>
                  </a:lnTo>
                  <a:lnTo>
                    <a:pt x="102" y="384"/>
                  </a:lnTo>
                  <a:lnTo>
                    <a:pt x="102" y="300"/>
                  </a:lnTo>
                  <a:lnTo>
                    <a:pt x="108" y="216"/>
                  </a:lnTo>
                  <a:lnTo>
                    <a:pt x="108" y="96"/>
                  </a:lnTo>
                  <a:lnTo>
                    <a:pt x="114" y="78"/>
                  </a:lnTo>
                  <a:lnTo>
                    <a:pt x="114" y="108"/>
                  </a:lnTo>
                  <a:lnTo>
                    <a:pt x="120" y="150"/>
                  </a:lnTo>
                  <a:lnTo>
                    <a:pt x="120" y="204"/>
                  </a:lnTo>
                  <a:lnTo>
                    <a:pt x="126" y="258"/>
                  </a:lnTo>
                  <a:lnTo>
                    <a:pt x="126" y="354"/>
                  </a:lnTo>
                  <a:lnTo>
                    <a:pt x="132" y="390"/>
                  </a:lnTo>
                  <a:lnTo>
                    <a:pt x="132" y="432"/>
                  </a:lnTo>
                  <a:lnTo>
                    <a:pt x="138" y="426"/>
                  </a:lnTo>
                  <a:lnTo>
                    <a:pt x="138" y="402"/>
                  </a:lnTo>
                  <a:lnTo>
                    <a:pt x="144" y="360"/>
                  </a:lnTo>
                  <a:lnTo>
                    <a:pt x="144" y="246"/>
                  </a:lnTo>
                  <a:lnTo>
                    <a:pt x="150" y="186"/>
                  </a:lnTo>
                  <a:lnTo>
                    <a:pt x="150" y="132"/>
                  </a:lnTo>
                  <a:lnTo>
                    <a:pt x="156" y="144"/>
                  </a:lnTo>
                  <a:lnTo>
                    <a:pt x="156" y="180"/>
                  </a:lnTo>
                  <a:lnTo>
                    <a:pt x="162" y="234"/>
                  </a:lnTo>
                  <a:lnTo>
                    <a:pt x="162" y="342"/>
                  </a:lnTo>
                  <a:lnTo>
                    <a:pt x="168" y="396"/>
                  </a:lnTo>
                  <a:lnTo>
                    <a:pt x="168" y="498"/>
                  </a:lnTo>
                  <a:lnTo>
                    <a:pt x="174" y="552"/>
                  </a:lnTo>
                  <a:lnTo>
                    <a:pt x="174" y="672"/>
                  </a:lnTo>
                  <a:lnTo>
                    <a:pt x="180" y="714"/>
                  </a:lnTo>
                  <a:lnTo>
                    <a:pt x="180" y="738"/>
                  </a:lnTo>
                  <a:lnTo>
                    <a:pt x="186" y="738"/>
                  </a:lnTo>
                  <a:lnTo>
                    <a:pt x="186" y="708"/>
                  </a:lnTo>
                  <a:lnTo>
                    <a:pt x="192" y="684"/>
                  </a:lnTo>
                  <a:lnTo>
                    <a:pt x="192" y="618"/>
                  </a:lnTo>
                  <a:lnTo>
                    <a:pt x="198" y="564"/>
                  </a:lnTo>
                  <a:lnTo>
                    <a:pt x="198" y="492"/>
                  </a:lnTo>
                  <a:lnTo>
                    <a:pt x="204" y="426"/>
                  </a:lnTo>
                  <a:lnTo>
                    <a:pt x="204" y="342"/>
                  </a:lnTo>
                  <a:lnTo>
                    <a:pt x="210" y="336"/>
                  </a:lnTo>
                  <a:lnTo>
                    <a:pt x="210" y="390"/>
                  </a:lnTo>
                  <a:lnTo>
                    <a:pt x="216" y="426"/>
                  </a:lnTo>
                  <a:lnTo>
                    <a:pt x="216" y="438"/>
                  </a:lnTo>
                  <a:lnTo>
                    <a:pt x="222" y="420"/>
                  </a:lnTo>
                  <a:lnTo>
                    <a:pt x="222" y="300"/>
                  </a:lnTo>
                  <a:lnTo>
                    <a:pt x="228" y="234"/>
                  </a:lnTo>
                  <a:lnTo>
                    <a:pt x="228" y="186"/>
                  </a:lnTo>
                  <a:lnTo>
                    <a:pt x="234" y="222"/>
                  </a:lnTo>
                  <a:lnTo>
                    <a:pt x="234" y="276"/>
                  </a:lnTo>
                  <a:lnTo>
                    <a:pt x="240" y="336"/>
                  </a:lnTo>
                  <a:lnTo>
                    <a:pt x="240" y="426"/>
                  </a:lnTo>
                  <a:lnTo>
                    <a:pt x="246" y="444"/>
                  </a:lnTo>
                  <a:lnTo>
                    <a:pt x="246" y="426"/>
                  </a:lnTo>
                  <a:lnTo>
                    <a:pt x="252" y="408"/>
                  </a:lnTo>
                  <a:lnTo>
                    <a:pt x="252" y="372"/>
                  </a:lnTo>
                  <a:lnTo>
                    <a:pt x="258" y="336"/>
                  </a:lnTo>
                  <a:lnTo>
                    <a:pt x="258" y="246"/>
                  </a:lnTo>
                  <a:lnTo>
                    <a:pt x="264" y="216"/>
                  </a:lnTo>
                  <a:lnTo>
                    <a:pt x="264" y="210"/>
                  </a:lnTo>
                  <a:lnTo>
                    <a:pt x="264" y="240"/>
                  </a:lnTo>
                  <a:lnTo>
                    <a:pt x="270" y="306"/>
                  </a:lnTo>
                  <a:lnTo>
                    <a:pt x="270" y="462"/>
                  </a:lnTo>
                  <a:lnTo>
                    <a:pt x="276" y="534"/>
                  </a:lnTo>
                  <a:lnTo>
                    <a:pt x="276" y="594"/>
                  </a:lnTo>
                  <a:lnTo>
                    <a:pt x="282" y="624"/>
                  </a:lnTo>
                  <a:lnTo>
                    <a:pt x="282" y="630"/>
                  </a:lnTo>
                  <a:lnTo>
                    <a:pt x="282" y="612"/>
                  </a:lnTo>
                  <a:lnTo>
                    <a:pt x="288" y="588"/>
                  </a:lnTo>
                  <a:lnTo>
                    <a:pt x="288" y="504"/>
                  </a:lnTo>
                  <a:lnTo>
                    <a:pt x="294" y="456"/>
                  </a:lnTo>
                  <a:lnTo>
                    <a:pt x="294" y="408"/>
                  </a:lnTo>
                  <a:lnTo>
                    <a:pt x="300" y="360"/>
                  </a:lnTo>
                  <a:lnTo>
                    <a:pt x="300" y="282"/>
                  </a:lnTo>
                  <a:lnTo>
                    <a:pt x="306" y="258"/>
                  </a:lnTo>
                  <a:lnTo>
                    <a:pt x="306" y="252"/>
                  </a:lnTo>
                  <a:lnTo>
                    <a:pt x="318" y="270"/>
                  </a:lnTo>
                  <a:lnTo>
                    <a:pt x="312" y="270"/>
                  </a:lnTo>
                  <a:lnTo>
                    <a:pt x="318" y="210"/>
                  </a:lnTo>
                  <a:lnTo>
                    <a:pt x="324" y="150"/>
                  </a:lnTo>
                  <a:lnTo>
                    <a:pt x="324" y="36"/>
                  </a:lnTo>
                  <a:lnTo>
                    <a:pt x="330" y="12"/>
                  </a:lnTo>
                  <a:lnTo>
                    <a:pt x="330" y="24"/>
                  </a:lnTo>
                  <a:lnTo>
                    <a:pt x="336" y="72"/>
                  </a:lnTo>
                  <a:lnTo>
                    <a:pt x="336" y="240"/>
                  </a:lnTo>
                  <a:lnTo>
                    <a:pt x="342" y="318"/>
                  </a:lnTo>
                  <a:lnTo>
                    <a:pt x="342" y="372"/>
                  </a:lnTo>
                  <a:lnTo>
                    <a:pt x="348" y="348"/>
                  </a:lnTo>
                  <a:lnTo>
                    <a:pt x="348" y="294"/>
                  </a:lnTo>
                  <a:lnTo>
                    <a:pt x="354" y="252"/>
                  </a:lnTo>
                  <a:lnTo>
                    <a:pt x="354" y="228"/>
                  </a:lnTo>
                  <a:lnTo>
                    <a:pt x="354" y="246"/>
                  </a:lnTo>
                  <a:lnTo>
                    <a:pt x="360" y="300"/>
                  </a:lnTo>
                  <a:lnTo>
                    <a:pt x="360" y="456"/>
                  </a:lnTo>
                  <a:lnTo>
                    <a:pt x="366" y="522"/>
                  </a:lnTo>
                  <a:lnTo>
                    <a:pt x="366" y="564"/>
                  </a:lnTo>
                  <a:lnTo>
                    <a:pt x="372" y="546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320" name="Freeform 234"/>
            <p:cNvSpPr>
              <a:spLocks/>
            </p:cNvSpPr>
            <p:nvPr/>
          </p:nvSpPr>
          <p:spPr bwMode="auto">
            <a:xfrm>
              <a:off x="2765425" y="4684713"/>
              <a:ext cx="609600" cy="1504950"/>
            </a:xfrm>
            <a:custGeom>
              <a:avLst/>
              <a:gdLst>
                <a:gd name="T0" fmla="*/ 6 w 384"/>
                <a:gd name="T1" fmla="*/ 432 h 948"/>
                <a:gd name="T2" fmla="*/ 12 w 384"/>
                <a:gd name="T3" fmla="*/ 222 h 948"/>
                <a:gd name="T4" fmla="*/ 24 w 384"/>
                <a:gd name="T5" fmla="*/ 282 h 948"/>
                <a:gd name="T6" fmla="*/ 30 w 384"/>
                <a:gd name="T7" fmla="*/ 714 h 948"/>
                <a:gd name="T8" fmla="*/ 42 w 384"/>
                <a:gd name="T9" fmla="*/ 582 h 948"/>
                <a:gd name="T10" fmla="*/ 54 w 384"/>
                <a:gd name="T11" fmla="*/ 264 h 948"/>
                <a:gd name="T12" fmla="*/ 60 w 384"/>
                <a:gd name="T13" fmla="*/ 504 h 948"/>
                <a:gd name="T14" fmla="*/ 66 w 384"/>
                <a:gd name="T15" fmla="*/ 600 h 948"/>
                <a:gd name="T16" fmla="*/ 78 w 384"/>
                <a:gd name="T17" fmla="*/ 432 h 948"/>
                <a:gd name="T18" fmla="*/ 84 w 384"/>
                <a:gd name="T19" fmla="*/ 744 h 948"/>
                <a:gd name="T20" fmla="*/ 96 w 384"/>
                <a:gd name="T21" fmla="*/ 942 h 948"/>
                <a:gd name="T22" fmla="*/ 102 w 384"/>
                <a:gd name="T23" fmla="*/ 630 h 948"/>
                <a:gd name="T24" fmla="*/ 114 w 384"/>
                <a:gd name="T25" fmla="*/ 300 h 948"/>
                <a:gd name="T26" fmla="*/ 120 w 384"/>
                <a:gd name="T27" fmla="*/ 312 h 948"/>
                <a:gd name="T28" fmla="*/ 132 w 384"/>
                <a:gd name="T29" fmla="*/ 222 h 948"/>
                <a:gd name="T30" fmla="*/ 138 w 384"/>
                <a:gd name="T31" fmla="*/ 60 h 948"/>
                <a:gd name="T32" fmla="*/ 150 w 384"/>
                <a:gd name="T33" fmla="*/ 0 h 948"/>
                <a:gd name="T34" fmla="*/ 156 w 384"/>
                <a:gd name="T35" fmla="*/ 222 h 948"/>
                <a:gd name="T36" fmla="*/ 168 w 384"/>
                <a:gd name="T37" fmla="*/ 534 h 948"/>
                <a:gd name="T38" fmla="*/ 180 w 384"/>
                <a:gd name="T39" fmla="*/ 552 h 948"/>
                <a:gd name="T40" fmla="*/ 186 w 384"/>
                <a:gd name="T41" fmla="*/ 480 h 948"/>
                <a:gd name="T42" fmla="*/ 198 w 384"/>
                <a:gd name="T43" fmla="*/ 450 h 948"/>
                <a:gd name="T44" fmla="*/ 204 w 384"/>
                <a:gd name="T45" fmla="*/ 186 h 948"/>
                <a:gd name="T46" fmla="*/ 216 w 384"/>
                <a:gd name="T47" fmla="*/ 132 h 948"/>
                <a:gd name="T48" fmla="*/ 222 w 384"/>
                <a:gd name="T49" fmla="*/ 204 h 948"/>
                <a:gd name="T50" fmla="*/ 234 w 384"/>
                <a:gd name="T51" fmla="*/ 282 h 948"/>
                <a:gd name="T52" fmla="*/ 240 w 384"/>
                <a:gd name="T53" fmla="*/ 222 h 948"/>
                <a:gd name="T54" fmla="*/ 252 w 384"/>
                <a:gd name="T55" fmla="*/ 234 h 948"/>
                <a:gd name="T56" fmla="*/ 264 w 384"/>
                <a:gd name="T57" fmla="*/ 366 h 948"/>
                <a:gd name="T58" fmla="*/ 270 w 384"/>
                <a:gd name="T59" fmla="*/ 600 h 948"/>
                <a:gd name="T60" fmla="*/ 282 w 384"/>
                <a:gd name="T61" fmla="*/ 444 h 948"/>
                <a:gd name="T62" fmla="*/ 288 w 384"/>
                <a:gd name="T63" fmla="*/ 396 h 948"/>
                <a:gd name="T64" fmla="*/ 300 w 384"/>
                <a:gd name="T65" fmla="*/ 540 h 948"/>
                <a:gd name="T66" fmla="*/ 306 w 384"/>
                <a:gd name="T67" fmla="*/ 438 h 948"/>
                <a:gd name="T68" fmla="*/ 318 w 384"/>
                <a:gd name="T69" fmla="*/ 336 h 948"/>
                <a:gd name="T70" fmla="*/ 324 w 384"/>
                <a:gd name="T71" fmla="*/ 378 h 948"/>
                <a:gd name="T72" fmla="*/ 330 w 384"/>
                <a:gd name="T73" fmla="*/ 384 h 948"/>
                <a:gd name="T74" fmla="*/ 342 w 384"/>
                <a:gd name="T75" fmla="*/ 330 h 948"/>
                <a:gd name="T76" fmla="*/ 348 w 384"/>
                <a:gd name="T77" fmla="*/ 162 h 948"/>
                <a:gd name="T78" fmla="*/ 360 w 384"/>
                <a:gd name="T79" fmla="*/ 204 h 948"/>
                <a:gd name="T80" fmla="*/ 366 w 384"/>
                <a:gd name="T81" fmla="*/ 234 h 948"/>
                <a:gd name="T82" fmla="*/ 378 w 384"/>
                <a:gd name="T83" fmla="*/ 72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4" h="948">
                  <a:moveTo>
                    <a:pt x="0" y="510"/>
                  </a:moveTo>
                  <a:lnTo>
                    <a:pt x="0" y="474"/>
                  </a:lnTo>
                  <a:lnTo>
                    <a:pt x="6" y="432"/>
                  </a:lnTo>
                  <a:lnTo>
                    <a:pt x="6" y="354"/>
                  </a:lnTo>
                  <a:lnTo>
                    <a:pt x="12" y="312"/>
                  </a:lnTo>
                  <a:lnTo>
                    <a:pt x="12" y="222"/>
                  </a:lnTo>
                  <a:lnTo>
                    <a:pt x="18" y="210"/>
                  </a:lnTo>
                  <a:lnTo>
                    <a:pt x="18" y="228"/>
                  </a:lnTo>
                  <a:lnTo>
                    <a:pt x="24" y="282"/>
                  </a:lnTo>
                  <a:lnTo>
                    <a:pt x="24" y="474"/>
                  </a:lnTo>
                  <a:lnTo>
                    <a:pt x="30" y="570"/>
                  </a:lnTo>
                  <a:lnTo>
                    <a:pt x="30" y="714"/>
                  </a:lnTo>
                  <a:lnTo>
                    <a:pt x="36" y="738"/>
                  </a:lnTo>
                  <a:lnTo>
                    <a:pt x="42" y="708"/>
                  </a:lnTo>
                  <a:lnTo>
                    <a:pt x="42" y="582"/>
                  </a:lnTo>
                  <a:lnTo>
                    <a:pt x="48" y="492"/>
                  </a:lnTo>
                  <a:lnTo>
                    <a:pt x="48" y="312"/>
                  </a:lnTo>
                  <a:lnTo>
                    <a:pt x="54" y="264"/>
                  </a:lnTo>
                  <a:lnTo>
                    <a:pt x="54" y="270"/>
                  </a:lnTo>
                  <a:lnTo>
                    <a:pt x="60" y="330"/>
                  </a:lnTo>
                  <a:lnTo>
                    <a:pt x="60" y="504"/>
                  </a:lnTo>
                  <a:lnTo>
                    <a:pt x="66" y="576"/>
                  </a:lnTo>
                  <a:lnTo>
                    <a:pt x="66" y="606"/>
                  </a:lnTo>
                  <a:lnTo>
                    <a:pt x="66" y="600"/>
                  </a:lnTo>
                  <a:lnTo>
                    <a:pt x="72" y="558"/>
                  </a:lnTo>
                  <a:lnTo>
                    <a:pt x="72" y="450"/>
                  </a:lnTo>
                  <a:lnTo>
                    <a:pt x="78" y="432"/>
                  </a:lnTo>
                  <a:lnTo>
                    <a:pt x="78" y="468"/>
                  </a:lnTo>
                  <a:lnTo>
                    <a:pt x="84" y="540"/>
                  </a:lnTo>
                  <a:lnTo>
                    <a:pt x="84" y="744"/>
                  </a:lnTo>
                  <a:lnTo>
                    <a:pt x="90" y="840"/>
                  </a:lnTo>
                  <a:lnTo>
                    <a:pt x="90" y="948"/>
                  </a:lnTo>
                  <a:lnTo>
                    <a:pt x="96" y="942"/>
                  </a:lnTo>
                  <a:lnTo>
                    <a:pt x="96" y="906"/>
                  </a:lnTo>
                  <a:lnTo>
                    <a:pt x="102" y="840"/>
                  </a:lnTo>
                  <a:lnTo>
                    <a:pt x="102" y="630"/>
                  </a:lnTo>
                  <a:lnTo>
                    <a:pt x="108" y="522"/>
                  </a:lnTo>
                  <a:lnTo>
                    <a:pt x="108" y="342"/>
                  </a:lnTo>
                  <a:lnTo>
                    <a:pt x="114" y="300"/>
                  </a:lnTo>
                  <a:lnTo>
                    <a:pt x="114" y="282"/>
                  </a:lnTo>
                  <a:lnTo>
                    <a:pt x="120" y="294"/>
                  </a:lnTo>
                  <a:lnTo>
                    <a:pt x="120" y="312"/>
                  </a:lnTo>
                  <a:lnTo>
                    <a:pt x="126" y="312"/>
                  </a:lnTo>
                  <a:lnTo>
                    <a:pt x="126" y="264"/>
                  </a:lnTo>
                  <a:lnTo>
                    <a:pt x="132" y="222"/>
                  </a:lnTo>
                  <a:lnTo>
                    <a:pt x="132" y="180"/>
                  </a:lnTo>
                  <a:lnTo>
                    <a:pt x="138" y="138"/>
                  </a:lnTo>
                  <a:lnTo>
                    <a:pt x="138" y="60"/>
                  </a:lnTo>
                  <a:lnTo>
                    <a:pt x="144" y="36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0" y="24"/>
                  </a:lnTo>
                  <a:lnTo>
                    <a:pt x="156" y="66"/>
                  </a:lnTo>
                  <a:lnTo>
                    <a:pt x="156" y="222"/>
                  </a:lnTo>
                  <a:lnTo>
                    <a:pt x="162" y="324"/>
                  </a:lnTo>
                  <a:lnTo>
                    <a:pt x="162" y="492"/>
                  </a:lnTo>
                  <a:lnTo>
                    <a:pt x="168" y="534"/>
                  </a:lnTo>
                  <a:lnTo>
                    <a:pt x="168" y="558"/>
                  </a:lnTo>
                  <a:lnTo>
                    <a:pt x="174" y="564"/>
                  </a:lnTo>
                  <a:lnTo>
                    <a:pt x="180" y="552"/>
                  </a:lnTo>
                  <a:lnTo>
                    <a:pt x="180" y="522"/>
                  </a:lnTo>
                  <a:lnTo>
                    <a:pt x="186" y="510"/>
                  </a:lnTo>
                  <a:lnTo>
                    <a:pt x="186" y="480"/>
                  </a:lnTo>
                  <a:lnTo>
                    <a:pt x="192" y="474"/>
                  </a:lnTo>
                  <a:lnTo>
                    <a:pt x="192" y="462"/>
                  </a:lnTo>
                  <a:lnTo>
                    <a:pt x="198" y="450"/>
                  </a:lnTo>
                  <a:lnTo>
                    <a:pt x="198" y="360"/>
                  </a:lnTo>
                  <a:lnTo>
                    <a:pt x="204" y="294"/>
                  </a:lnTo>
                  <a:lnTo>
                    <a:pt x="204" y="186"/>
                  </a:lnTo>
                  <a:lnTo>
                    <a:pt x="210" y="150"/>
                  </a:lnTo>
                  <a:lnTo>
                    <a:pt x="210" y="138"/>
                  </a:lnTo>
                  <a:lnTo>
                    <a:pt x="216" y="132"/>
                  </a:lnTo>
                  <a:lnTo>
                    <a:pt x="216" y="150"/>
                  </a:lnTo>
                  <a:lnTo>
                    <a:pt x="222" y="168"/>
                  </a:lnTo>
                  <a:lnTo>
                    <a:pt x="222" y="204"/>
                  </a:lnTo>
                  <a:lnTo>
                    <a:pt x="228" y="228"/>
                  </a:lnTo>
                  <a:lnTo>
                    <a:pt x="228" y="252"/>
                  </a:lnTo>
                  <a:lnTo>
                    <a:pt x="234" y="282"/>
                  </a:lnTo>
                  <a:lnTo>
                    <a:pt x="234" y="300"/>
                  </a:lnTo>
                  <a:lnTo>
                    <a:pt x="240" y="276"/>
                  </a:lnTo>
                  <a:lnTo>
                    <a:pt x="240" y="222"/>
                  </a:lnTo>
                  <a:lnTo>
                    <a:pt x="246" y="210"/>
                  </a:lnTo>
                  <a:lnTo>
                    <a:pt x="252" y="222"/>
                  </a:lnTo>
                  <a:lnTo>
                    <a:pt x="252" y="234"/>
                  </a:lnTo>
                  <a:lnTo>
                    <a:pt x="258" y="240"/>
                  </a:lnTo>
                  <a:lnTo>
                    <a:pt x="258" y="306"/>
                  </a:lnTo>
                  <a:lnTo>
                    <a:pt x="264" y="366"/>
                  </a:lnTo>
                  <a:lnTo>
                    <a:pt x="264" y="510"/>
                  </a:lnTo>
                  <a:lnTo>
                    <a:pt x="270" y="570"/>
                  </a:lnTo>
                  <a:lnTo>
                    <a:pt x="270" y="600"/>
                  </a:lnTo>
                  <a:lnTo>
                    <a:pt x="276" y="594"/>
                  </a:lnTo>
                  <a:lnTo>
                    <a:pt x="276" y="504"/>
                  </a:lnTo>
                  <a:lnTo>
                    <a:pt x="282" y="444"/>
                  </a:lnTo>
                  <a:lnTo>
                    <a:pt x="282" y="372"/>
                  </a:lnTo>
                  <a:lnTo>
                    <a:pt x="288" y="372"/>
                  </a:lnTo>
                  <a:lnTo>
                    <a:pt x="288" y="396"/>
                  </a:lnTo>
                  <a:lnTo>
                    <a:pt x="294" y="444"/>
                  </a:lnTo>
                  <a:lnTo>
                    <a:pt x="294" y="522"/>
                  </a:lnTo>
                  <a:lnTo>
                    <a:pt x="300" y="540"/>
                  </a:lnTo>
                  <a:lnTo>
                    <a:pt x="300" y="504"/>
                  </a:lnTo>
                  <a:lnTo>
                    <a:pt x="306" y="474"/>
                  </a:lnTo>
                  <a:lnTo>
                    <a:pt x="306" y="438"/>
                  </a:lnTo>
                  <a:lnTo>
                    <a:pt x="312" y="402"/>
                  </a:lnTo>
                  <a:lnTo>
                    <a:pt x="312" y="348"/>
                  </a:lnTo>
                  <a:lnTo>
                    <a:pt x="318" y="336"/>
                  </a:lnTo>
                  <a:lnTo>
                    <a:pt x="318" y="342"/>
                  </a:lnTo>
                  <a:lnTo>
                    <a:pt x="324" y="360"/>
                  </a:lnTo>
                  <a:lnTo>
                    <a:pt x="324" y="378"/>
                  </a:lnTo>
                  <a:lnTo>
                    <a:pt x="330" y="390"/>
                  </a:lnTo>
                  <a:lnTo>
                    <a:pt x="330" y="396"/>
                  </a:lnTo>
                  <a:lnTo>
                    <a:pt x="330" y="384"/>
                  </a:lnTo>
                  <a:lnTo>
                    <a:pt x="336" y="372"/>
                  </a:lnTo>
                  <a:lnTo>
                    <a:pt x="336" y="342"/>
                  </a:lnTo>
                  <a:lnTo>
                    <a:pt x="342" y="330"/>
                  </a:lnTo>
                  <a:lnTo>
                    <a:pt x="342" y="264"/>
                  </a:lnTo>
                  <a:lnTo>
                    <a:pt x="348" y="210"/>
                  </a:lnTo>
                  <a:lnTo>
                    <a:pt x="348" y="162"/>
                  </a:lnTo>
                  <a:lnTo>
                    <a:pt x="354" y="138"/>
                  </a:lnTo>
                  <a:lnTo>
                    <a:pt x="354" y="162"/>
                  </a:lnTo>
                  <a:lnTo>
                    <a:pt x="360" y="204"/>
                  </a:lnTo>
                  <a:lnTo>
                    <a:pt x="360" y="276"/>
                  </a:lnTo>
                  <a:lnTo>
                    <a:pt x="366" y="270"/>
                  </a:lnTo>
                  <a:lnTo>
                    <a:pt x="366" y="234"/>
                  </a:lnTo>
                  <a:lnTo>
                    <a:pt x="372" y="186"/>
                  </a:lnTo>
                  <a:lnTo>
                    <a:pt x="372" y="96"/>
                  </a:lnTo>
                  <a:lnTo>
                    <a:pt x="378" y="72"/>
                  </a:lnTo>
                  <a:lnTo>
                    <a:pt x="378" y="102"/>
                  </a:lnTo>
                  <a:lnTo>
                    <a:pt x="384" y="12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321" name="Freeform 235"/>
            <p:cNvSpPr>
              <a:spLocks/>
            </p:cNvSpPr>
            <p:nvPr/>
          </p:nvSpPr>
          <p:spPr bwMode="auto">
            <a:xfrm>
              <a:off x="3375025" y="4475163"/>
              <a:ext cx="590550" cy="1533525"/>
            </a:xfrm>
            <a:custGeom>
              <a:avLst/>
              <a:gdLst>
                <a:gd name="T0" fmla="*/ 6 w 372"/>
                <a:gd name="T1" fmla="*/ 276 h 966"/>
                <a:gd name="T2" fmla="*/ 12 w 372"/>
                <a:gd name="T3" fmla="*/ 558 h 966"/>
                <a:gd name="T4" fmla="*/ 24 w 372"/>
                <a:gd name="T5" fmla="*/ 714 h 966"/>
                <a:gd name="T6" fmla="*/ 30 w 372"/>
                <a:gd name="T7" fmla="*/ 696 h 966"/>
                <a:gd name="T8" fmla="*/ 36 w 372"/>
                <a:gd name="T9" fmla="*/ 492 h 966"/>
                <a:gd name="T10" fmla="*/ 48 w 372"/>
                <a:gd name="T11" fmla="*/ 258 h 966"/>
                <a:gd name="T12" fmla="*/ 54 w 372"/>
                <a:gd name="T13" fmla="*/ 186 h 966"/>
                <a:gd name="T14" fmla="*/ 66 w 372"/>
                <a:gd name="T15" fmla="*/ 378 h 966"/>
                <a:gd name="T16" fmla="*/ 72 w 372"/>
                <a:gd name="T17" fmla="*/ 756 h 966"/>
                <a:gd name="T18" fmla="*/ 84 w 372"/>
                <a:gd name="T19" fmla="*/ 888 h 966"/>
                <a:gd name="T20" fmla="*/ 90 w 372"/>
                <a:gd name="T21" fmla="*/ 906 h 966"/>
                <a:gd name="T22" fmla="*/ 102 w 372"/>
                <a:gd name="T23" fmla="*/ 558 h 966"/>
                <a:gd name="T24" fmla="*/ 108 w 372"/>
                <a:gd name="T25" fmla="*/ 324 h 966"/>
                <a:gd name="T26" fmla="*/ 120 w 372"/>
                <a:gd name="T27" fmla="*/ 546 h 966"/>
                <a:gd name="T28" fmla="*/ 126 w 372"/>
                <a:gd name="T29" fmla="*/ 798 h 966"/>
                <a:gd name="T30" fmla="*/ 138 w 372"/>
                <a:gd name="T31" fmla="*/ 942 h 966"/>
                <a:gd name="T32" fmla="*/ 144 w 372"/>
                <a:gd name="T33" fmla="*/ 654 h 966"/>
                <a:gd name="T34" fmla="*/ 156 w 372"/>
                <a:gd name="T35" fmla="*/ 330 h 966"/>
                <a:gd name="T36" fmla="*/ 162 w 372"/>
                <a:gd name="T37" fmla="*/ 492 h 966"/>
                <a:gd name="T38" fmla="*/ 168 w 372"/>
                <a:gd name="T39" fmla="*/ 552 h 966"/>
                <a:gd name="T40" fmla="*/ 180 w 372"/>
                <a:gd name="T41" fmla="*/ 474 h 966"/>
                <a:gd name="T42" fmla="*/ 186 w 372"/>
                <a:gd name="T43" fmla="*/ 522 h 966"/>
                <a:gd name="T44" fmla="*/ 198 w 372"/>
                <a:gd name="T45" fmla="*/ 432 h 966"/>
                <a:gd name="T46" fmla="*/ 204 w 372"/>
                <a:gd name="T47" fmla="*/ 372 h 966"/>
                <a:gd name="T48" fmla="*/ 216 w 372"/>
                <a:gd name="T49" fmla="*/ 486 h 966"/>
                <a:gd name="T50" fmla="*/ 222 w 372"/>
                <a:gd name="T51" fmla="*/ 690 h 966"/>
                <a:gd name="T52" fmla="*/ 228 w 372"/>
                <a:gd name="T53" fmla="*/ 564 h 966"/>
                <a:gd name="T54" fmla="*/ 240 w 372"/>
                <a:gd name="T55" fmla="*/ 534 h 966"/>
                <a:gd name="T56" fmla="*/ 246 w 372"/>
                <a:gd name="T57" fmla="*/ 330 h 966"/>
                <a:gd name="T58" fmla="*/ 258 w 372"/>
                <a:gd name="T59" fmla="*/ 288 h 966"/>
                <a:gd name="T60" fmla="*/ 264 w 372"/>
                <a:gd name="T61" fmla="*/ 90 h 966"/>
                <a:gd name="T62" fmla="*/ 276 w 372"/>
                <a:gd name="T63" fmla="*/ 6 h 966"/>
                <a:gd name="T64" fmla="*/ 282 w 372"/>
                <a:gd name="T65" fmla="*/ 432 h 966"/>
                <a:gd name="T66" fmla="*/ 294 w 372"/>
                <a:gd name="T67" fmla="*/ 762 h 966"/>
                <a:gd name="T68" fmla="*/ 300 w 372"/>
                <a:gd name="T69" fmla="*/ 756 h 966"/>
                <a:gd name="T70" fmla="*/ 312 w 372"/>
                <a:gd name="T71" fmla="*/ 570 h 966"/>
                <a:gd name="T72" fmla="*/ 318 w 372"/>
                <a:gd name="T73" fmla="*/ 672 h 966"/>
                <a:gd name="T74" fmla="*/ 330 w 372"/>
                <a:gd name="T75" fmla="*/ 720 h 966"/>
                <a:gd name="T76" fmla="*/ 336 w 372"/>
                <a:gd name="T77" fmla="*/ 654 h 966"/>
                <a:gd name="T78" fmla="*/ 348 w 372"/>
                <a:gd name="T79" fmla="*/ 432 h 966"/>
                <a:gd name="T80" fmla="*/ 354 w 372"/>
                <a:gd name="T81" fmla="*/ 276 h 966"/>
                <a:gd name="T82" fmla="*/ 366 w 372"/>
                <a:gd name="T83" fmla="*/ 396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72" h="966">
                  <a:moveTo>
                    <a:pt x="0" y="252"/>
                  </a:moveTo>
                  <a:lnTo>
                    <a:pt x="0" y="264"/>
                  </a:lnTo>
                  <a:lnTo>
                    <a:pt x="6" y="276"/>
                  </a:lnTo>
                  <a:lnTo>
                    <a:pt x="6" y="348"/>
                  </a:lnTo>
                  <a:lnTo>
                    <a:pt x="12" y="408"/>
                  </a:lnTo>
                  <a:lnTo>
                    <a:pt x="12" y="558"/>
                  </a:lnTo>
                  <a:lnTo>
                    <a:pt x="18" y="630"/>
                  </a:lnTo>
                  <a:lnTo>
                    <a:pt x="18" y="678"/>
                  </a:lnTo>
                  <a:lnTo>
                    <a:pt x="24" y="714"/>
                  </a:lnTo>
                  <a:lnTo>
                    <a:pt x="24" y="726"/>
                  </a:lnTo>
                  <a:lnTo>
                    <a:pt x="24" y="720"/>
                  </a:lnTo>
                  <a:lnTo>
                    <a:pt x="30" y="696"/>
                  </a:lnTo>
                  <a:lnTo>
                    <a:pt x="30" y="606"/>
                  </a:lnTo>
                  <a:lnTo>
                    <a:pt x="36" y="552"/>
                  </a:lnTo>
                  <a:lnTo>
                    <a:pt x="36" y="492"/>
                  </a:lnTo>
                  <a:lnTo>
                    <a:pt x="42" y="426"/>
                  </a:lnTo>
                  <a:lnTo>
                    <a:pt x="42" y="306"/>
                  </a:lnTo>
                  <a:lnTo>
                    <a:pt x="48" y="258"/>
                  </a:lnTo>
                  <a:lnTo>
                    <a:pt x="48" y="180"/>
                  </a:lnTo>
                  <a:lnTo>
                    <a:pt x="54" y="162"/>
                  </a:lnTo>
                  <a:lnTo>
                    <a:pt x="54" y="186"/>
                  </a:lnTo>
                  <a:lnTo>
                    <a:pt x="60" y="234"/>
                  </a:lnTo>
                  <a:lnTo>
                    <a:pt x="60" y="300"/>
                  </a:lnTo>
                  <a:lnTo>
                    <a:pt x="66" y="378"/>
                  </a:lnTo>
                  <a:lnTo>
                    <a:pt x="66" y="552"/>
                  </a:lnTo>
                  <a:lnTo>
                    <a:pt x="72" y="636"/>
                  </a:lnTo>
                  <a:lnTo>
                    <a:pt x="72" y="756"/>
                  </a:lnTo>
                  <a:lnTo>
                    <a:pt x="78" y="804"/>
                  </a:lnTo>
                  <a:lnTo>
                    <a:pt x="78" y="846"/>
                  </a:lnTo>
                  <a:lnTo>
                    <a:pt x="84" y="888"/>
                  </a:lnTo>
                  <a:lnTo>
                    <a:pt x="84" y="954"/>
                  </a:lnTo>
                  <a:lnTo>
                    <a:pt x="90" y="966"/>
                  </a:lnTo>
                  <a:lnTo>
                    <a:pt x="90" y="906"/>
                  </a:lnTo>
                  <a:lnTo>
                    <a:pt x="96" y="816"/>
                  </a:lnTo>
                  <a:lnTo>
                    <a:pt x="96" y="696"/>
                  </a:lnTo>
                  <a:lnTo>
                    <a:pt x="102" y="558"/>
                  </a:lnTo>
                  <a:lnTo>
                    <a:pt x="102" y="330"/>
                  </a:lnTo>
                  <a:lnTo>
                    <a:pt x="108" y="282"/>
                  </a:lnTo>
                  <a:lnTo>
                    <a:pt x="108" y="324"/>
                  </a:lnTo>
                  <a:lnTo>
                    <a:pt x="114" y="390"/>
                  </a:lnTo>
                  <a:lnTo>
                    <a:pt x="114" y="474"/>
                  </a:lnTo>
                  <a:lnTo>
                    <a:pt x="120" y="546"/>
                  </a:lnTo>
                  <a:lnTo>
                    <a:pt x="120" y="642"/>
                  </a:lnTo>
                  <a:lnTo>
                    <a:pt x="126" y="684"/>
                  </a:lnTo>
                  <a:lnTo>
                    <a:pt x="126" y="798"/>
                  </a:lnTo>
                  <a:lnTo>
                    <a:pt x="132" y="852"/>
                  </a:lnTo>
                  <a:lnTo>
                    <a:pt x="132" y="942"/>
                  </a:lnTo>
                  <a:lnTo>
                    <a:pt x="138" y="942"/>
                  </a:lnTo>
                  <a:lnTo>
                    <a:pt x="138" y="912"/>
                  </a:lnTo>
                  <a:lnTo>
                    <a:pt x="144" y="846"/>
                  </a:lnTo>
                  <a:lnTo>
                    <a:pt x="144" y="654"/>
                  </a:lnTo>
                  <a:lnTo>
                    <a:pt x="150" y="546"/>
                  </a:lnTo>
                  <a:lnTo>
                    <a:pt x="150" y="372"/>
                  </a:lnTo>
                  <a:lnTo>
                    <a:pt x="156" y="330"/>
                  </a:lnTo>
                  <a:lnTo>
                    <a:pt x="156" y="336"/>
                  </a:lnTo>
                  <a:lnTo>
                    <a:pt x="162" y="372"/>
                  </a:lnTo>
                  <a:lnTo>
                    <a:pt x="162" y="492"/>
                  </a:lnTo>
                  <a:lnTo>
                    <a:pt x="168" y="540"/>
                  </a:lnTo>
                  <a:lnTo>
                    <a:pt x="168" y="558"/>
                  </a:lnTo>
                  <a:lnTo>
                    <a:pt x="168" y="552"/>
                  </a:lnTo>
                  <a:lnTo>
                    <a:pt x="174" y="522"/>
                  </a:lnTo>
                  <a:lnTo>
                    <a:pt x="174" y="492"/>
                  </a:lnTo>
                  <a:lnTo>
                    <a:pt x="180" y="474"/>
                  </a:lnTo>
                  <a:lnTo>
                    <a:pt x="180" y="492"/>
                  </a:lnTo>
                  <a:lnTo>
                    <a:pt x="186" y="516"/>
                  </a:lnTo>
                  <a:lnTo>
                    <a:pt x="186" y="522"/>
                  </a:lnTo>
                  <a:lnTo>
                    <a:pt x="192" y="498"/>
                  </a:lnTo>
                  <a:lnTo>
                    <a:pt x="192" y="468"/>
                  </a:lnTo>
                  <a:lnTo>
                    <a:pt x="198" y="432"/>
                  </a:lnTo>
                  <a:lnTo>
                    <a:pt x="198" y="390"/>
                  </a:lnTo>
                  <a:lnTo>
                    <a:pt x="204" y="378"/>
                  </a:lnTo>
                  <a:lnTo>
                    <a:pt x="204" y="372"/>
                  </a:lnTo>
                  <a:lnTo>
                    <a:pt x="210" y="390"/>
                  </a:lnTo>
                  <a:lnTo>
                    <a:pt x="210" y="426"/>
                  </a:lnTo>
                  <a:lnTo>
                    <a:pt x="216" y="486"/>
                  </a:lnTo>
                  <a:lnTo>
                    <a:pt x="216" y="624"/>
                  </a:lnTo>
                  <a:lnTo>
                    <a:pt x="222" y="672"/>
                  </a:lnTo>
                  <a:lnTo>
                    <a:pt x="222" y="690"/>
                  </a:lnTo>
                  <a:lnTo>
                    <a:pt x="222" y="672"/>
                  </a:lnTo>
                  <a:lnTo>
                    <a:pt x="228" y="636"/>
                  </a:lnTo>
                  <a:lnTo>
                    <a:pt x="228" y="564"/>
                  </a:lnTo>
                  <a:lnTo>
                    <a:pt x="234" y="546"/>
                  </a:lnTo>
                  <a:lnTo>
                    <a:pt x="234" y="540"/>
                  </a:lnTo>
                  <a:lnTo>
                    <a:pt x="240" y="534"/>
                  </a:lnTo>
                  <a:lnTo>
                    <a:pt x="240" y="480"/>
                  </a:lnTo>
                  <a:lnTo>
                    <a:pt x="246" y="432"/>
                  </a:lnTo>
                  <a:lnTo>
                    <a:pt x="246" y="330"/>
                  </a:lnTo>
                  <a:lnTo>
                    <a:pt x="252" y="300"/>
                  </a:lnTo>
                  <a:lnTo>
                    <a:pt x="252" y="288"/>
                  </a:lnTo>
                  <a:lnTo>
                    <a:pt x="258" y="288"/>
                  </a:lnTo>
                  <a:lnTo>
                    <a:pt x="258" y="270"/>
                  </a:lnTo>
                  <a:lnTo>
                    <a:pt x="264" y="222"/>
                  </a:lnTo>
                  <a:lnTo>
                    <a:pt x="264" y="90"/>
                  </a:lnTo>
                  <a:lnTo>
                    <a:pt x="270" y="30"/>
                  </a:lnTo>
                  <a:lnTo>
                    <a:pt x="270" y="0"/>
                  </a:lnTo>
                  <a:lnTo>
                    <a:pt x="276" y="6"/>
                  </a:lnTo>
                  <a:lnTo>
                    <a:pt x="276" y="120"/>
                  </a:lnTo>
                  <a:lnTo>
                    <a:pt x="282" y="216"/>
                  </a:lnTo>
                  <a:lnTo>
                    <a:pt x="282" y="432"/>
                  </a:lnTo>
                  <a:lnTo>
                    <a:pt x="288" y="540"/>
                  </a:lnTo>
                  <a:lnTo>
                    <a:pt x="288" y="654"/>
                  </a:lnTo>
                  <a:lnTo>
                    <a:pt x="294" y="762"/>
                  </a:lnTo>
                  <a:lnTo>
                    <a:pt x="294" y="900"/>
                  </a:lnTo>
                  <a:lnTo>
                    <a:pt x="300" y="894"/>
                  </a:lnTo>
                  <a:lnTo>
                    <a:pt x="300" y="756"/>
                  </a:lnTo>
                  <a:lnTo>
                    <a:pt x="306" y="666"/>
                  </a:lnTo>
                  <a:lnTo>
                    <a:pt x="306" y="600"/>
                  </a:lnTo>
                  <a:lnTo>
                    <a:pt x="312" y="570"/>
                  </a:lnTo>
                  <a:lnTo>
                    <a:pt x="312" y="600"/>
                  </a:lnTo>
                  <a:lnTo>
                    <a:pt x="318" y="630"/>
                  </a:lnTo>
                  <a:lnTo>
                    <a:pt x="318" y="672"/>
                  </a:lnTo>
                  <a:lnTo>
                    <a:pt x="324" y="678"/>
                  </a:lnTo>
                  <a:lnTo>
                    <a:pt x="324" y="702"/>
                  </a:lnTo>
                  <a:lnTo>
                    <a:pt x="330" y="720"/>
                  </a:lnTo>
                  <a:lnTo>
                    <a:pt x="330" y="732"/>
                  </a:lnTo>
                  <a:lnTo>
                    <a:pt x="336" y="720"/>
                  </a:lnTo>
                  <a:lnTo>
                    <a:pt x="336" y="654"/>
                  </a:lnTo>
                  <a:lnTo>
                    <a:pt x="342" y="600"/>
                  </a:lnTo>
                  <a:lnTo>
                    <a:pt x="342" y="486"/>
                  </a:lnTo>
                  <a:lnTo>
                    <a:pt x="348" y="432"/>
                  </a:lnTo>
                  <a:lnTo>
                    <a:pt x="348" y="390"/>
                  </a:lnTo>
                  <a:lnTo>
                    <a:pt x="354" y="342"/>
                  </a:lnTo>
                  <a:lnTo>
                    <a:pt x="354" y="276"/>
                  </a:lnTo>
                  <a:lnTo>
                    <a:pt x="360" y="264"/>
                  </a:lnTo>
                  <a:lnTo>
                    <a:pt x="360" y="330"/>
                  </a:lnTo>
                  <a:lnTo>
                    <a:pt x="366" y="396"/>
                  </a:lnTo>
                  <a:lnTo>
                    <a:pt x="366" y="474"/>
                  </a:lnTo>
                  <a:lnTo>
                    <a:pt x="372" y="546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322" name="Freeform 236"/>
            <p:cNvSpPr>
              <a:spLocks/>
            </p:cNvSpPr>
            <p:nvPr/>
          </p:nvSpPr>
          <p:spPr bwMode="auto">
            <a:xfrm>
              <a:off x="3965575" y="4665663"/>
              <a:ext cx="600075" cy="1152525"/>
            </a:xfrm>
            <a:custGeom>
              <a:avLst/>
              <a:gdLst>
                <a:gd name="T0" fmla="*/ 6 w 378"/>
                <a:gd name="T1" fmla="*/ 486 h 726"/>
                <a:gd name="T2" fmla="*/ 18 w 378"/>
                <a:gd name="T3" fmla="*/ 402 h 726"/>
                <a:gd name="T4" fmla="*/ 30 w 378"/>
                <a:gd name="T5" fmla="*/ 264 h 726"/>
                <a:gd name="T6" fmla="*/ 36 w 378"/>
                <a:gd name="T7" fmla="*/ 186 h 726"/>
                <a:gd name="T8" fmla="*/ 48 w 378"/>
                <a:gd name="T9" fmla="*/ 360 h 726"/>
                <a:gd name="T10" fmla="*/ 54 w 378"/>
                <a:gd name="T11" fmla="*/ 480 h 726"/>
                <a:gd name="T12" fmla="*/ 66 w 378"/>
                <a:gd name="T13" fmla="*/ 114 h 726"/>
                <a:gd name="T14" fmla="*/ 72 w 378"/>
                <a:gd name="T15" fmla="*/ 24 h 726"/>
                <a:gd name="T16" fmla="*/ 84 w 378"/>
                <a:gd name="T17" fmla="*/ 312 h 726"/>
                <a:gd name="T18" fmla="*/ 90 w 378"/>
                <a:gd name="T19" fmla="*/ 522 h 726"/>
                <a:gd name="T20" fmla="*/ 102 w 378"/>
                <a:gd name="T21" fmla="*/ 486 h 726"/>
                <a:gd name="T22" fmla="*/ 108 w 378"/>
                <a:gd name="T23" fmla="*/ 612 h 726"/>
                <a:gd name="T24" fmla="*/ 120 w 378"/>
                <a:gd name="T25" fmla="*/ 726 h 726"/>
                <a:gd name="T26" fmla="*/ 126 w 378"/>
                <a:gd name="T27" fmla="*/ 516 h 726"/>
                <a:gd name="T28" fmla="*/ 138 w 378"/>
                <a:gd name="T29" fmla="*/ 276 h 726"/>
                <a:gd name="T30" fmla="*/ 144 w 378"/>
                <a:gd name="T31" fmla="*/ 252 h 726"/>
                <a:gd name="T32" fmla="*/ 156 w 378"/>
                <a:gd name="T33" fmla="*/ 384 h 726"/>
                <a:gd name="T34" fmla="*/ 162 w 378"/>
                <a:gd name="T35" fmla="*/ 168 h 726"/>
                <a:gd name="T36" fmla="*/ 174 w 378"/>
                <a:gd name="T37" fmla="*/ 210 h 726"/>
                <a:gd name="T38" fmla="*/ 180 w 378"/>
                <a:gd name="T39" fmla="*/ 468 h 726"/>
                <a:gd name="T40" fmla="*/ 192 w 378"/>
                <a:gd name="T41" fmla="*/ 534 h 726"/>
                <a:gd name="T42" fmla="*/ 198 w 378"/>
                <a:gd name="T43" fmla="*/ 648 h 726"/>
                <a:gd name="T44" fmla="*/ 210 w 378"/>
                <a:gd name="T45" fmla="*/ 618 h 726"/>
                <a:gd name="T46" fmla="*/ 216 w 378"/>
                <a:gd name="T47" fmla="*/ 258 h 726"/>
                <a:gd name="T48" fmla="*/ 228 w 378"/>
                <a:gd name="T49" fmla="*/ 78 h 726"/>
                <a:gd name="T50" fmla="*/ 234 w 378"/>
                <a:gd name="T51" fmla="*/ 120 h 726"/>
                <a:gd name="T52" fmla="*/ 246 w 378"/>
                <a:gd name="T53" fmla="*/ 204 h 726"/>
                <a:gd name="T54" fmla="*/ 252 w 378"/>
                <a:gd name="T55" fmla="*/ 480 h 726"/>
                <a:gd name="T56" fmla="*/ 264 w 378"/>
                <a:gd name="T57" fmla="*/ 654 h 726"/>
                <a:gd name="T58" fmla="*/ 270 w 378"/>
                <a:gd name="T59" fmla="*/ 516 h 726"/>
                <a:gd name="T60" fmla="*/ 282 w 378"/>
                <a:gd name="T61" fmla="*/ 246 h 726"/>
                <a:gd name="T62" fmla="*/ 288 w 378"/>
                <a:gd name="T63" fmla="*/ 120 h 726"/>
                <a:gd name="T64" fmla="*/ 300 w 378"/>
                <a:gd name="T65" fmla="*/ 144 h 726"/>
                <a:gd name="T66" fmla="*/ 306 w 378"/>
                <a:gd name="T67" fmla="*/ 162 h 726"/>
                <a:gd name="T68" fmla="*/ 312 w 378"/>
                <a:gd name="T69" fmla="*/ 450 h 726"/>
                <a:gd name="T70" fmla="*/ 324 w 378"/>
                <a:gd name="T71" fmla="*/ 678 h 726"/>
                <a:gd name="T72" fmla="*/ 330 w 378"/>
                <a:gd name="T73" fmla="*/ 642 h 726"/>
                <a:gd name="T74" fmla="*/ 342 w 378"/>
                <a:gd name="T75" fmla="*/ 342 h 726"/>
                <a:gd name="T76" fmla="*/ 348 w 378"/>
                <a:gd name="T77" fmla="*/ 144 h 726"/>
                <a:gd name="T78" fmla="*/ 360 w 378"/>
                <a:gd name="T79" fmla="*/ 276 h 726"/>
                <a:gd name="T80" fmla="*/ 366 w 378"/>
                <a:gd name="T81" fmla="*/ 252 h 726"/>
                <a:gd name="T82" fmla="*/ 372 w 378"/>
                <a:gd name="T83" fmla="*/ 228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78" h="726">
                  <a:moveTo>
                    <a:pt x="0" y="426"/>
                  </a:moveTo>
                  <a:lnTo>
                    <a:pt x="0" y="492"/>
                  </a:lnTo>
                  <a:lnTo>
                    <a:pt x="6" y="486"/>
                  </a:lnTo>
                  <a:lnTo>
                    <a:pt x="6" y="444"/>
                  </a:lnTo>
                  <a:lnTo>
                    <a:pt x="18" y="426"/>
                  </a:lnTo>
                  <a:lnTo>
                    <a:pt x="18" y="402"/>
                  </a:lnTo>
                  <a:lnTo>
                    <a:pt x="24" y="372"/>
                  </a:lnTo>
                  <a:lnTo>
                    <a:pt x="24" y="294"/>
                  </a:lnTo>
                  <a:lnTo>
                    <a:pt x="30" y="264"/>
                  </a:lnTo>
                  <a:lnTo>
                    <a:pt x="30" y="216"/>
                  </a:lnTo>
                  <a:lnTo>
                    <a:pt x="36" y="198"/>
                  </a:lnTo>
                  <a:lnTo>
                    <a:pt x="36" y="186"/>
                  </a:lnTo>
                  <a:lnTo>
                    <a:pt x="42" y="192"/>
                  </a:lnTo>
                  <a:lnTo>
                    <a:pt x="42" y="282"/>
                  </a:lnTo>
                  <a:lnTo>
                    <a:pt x="48" y="360"/>
                  </a:lnTo>
                  <a:lnTo>
                    <a:pt x="48" y="498"/>
                  </a:lnTo>
                  <a:lnTo>
                    <a:pt x="54" y="516"/>
                  </a:lnTo>
                  <a:lnTo>
                    <a:pt x="54" y="480"/>
                  </a:lnTo>
                  <a:lnTo>
                    <a:pt x="60" y="408"/>
                  </a:lnTo>
                  <a:lnTo>
                    <a:pt x="60" y="204"/>
                  </a:lnTo>
                  <a:lnTo>
                    <a:pt x="66" y="114"/>
                  </a:lnTo>
                  <a:lnTo>
                    <a:pt x="66" y="6"/>
                  </a:lnTo>
                  <a:lnTo>
                    <a:pt x="72" y="0"/>
                  </a:lnTo>
                  <a:lnTo>
                    <a:pt x="72" y="24"/>
                  </a:lnTo>
                  <a:lnTo>
                    <a:pt x="78" y="72"/>
                  </a:lnTo>
                  <a:lnTo>
                    <a:pt x="78" y="222"/>
                  </a:lnTo>
                  <a:lnTo>
                    <a:pt x="84" y="312"/>
                  </a:lnTo>
                  <a:lnTo>
                    <a:pt x="84" y="462"/>
                  </a:lnTo>
                  <a:lnTo>
                    <a:pt x="90" y="504"/>
                  </a:lnTo>
                  <a:lnTo>
                    <a:pt x="90" y="522"/>
                  </a:lnTo>
                  <a:lnTo>
                    <a:pt x="96" y="522"/>
                  </a:lnTo>
                  <a:lnTo>
                    <a:pt x="96" y="492"/>
                  </a:lnTo>
                  <a:lnTo>
                    <a:pt x="102" y="486"/>
                  </a:lnTo>
                  <a:lnTo>
                    <a:pt x="102" y="510"/>
                  </a:lnTo>
                  <a:lnTo>
                    <a:pt x="108" y="558"/>
                  </a:lnTo>
                  <a:lnTo>
                    <a:pt x="108" y="612"/>
                  </a:lnTo>
                  <a:lnTo>
                    <a:pt x="114" y="666"/>
                  </a:lnTo>
                  <a:lnTo>
                    <a:pt x="114" y="726"/>
                  </a:lnTo>
                  <a:lnTo>
                    <a:pt x="120" y="726"/>
                  </a:lnTo>
                  <a:lnTo>
                    <a:pt x="120" y="672"/>
                  </a:lnTo>
                  <a:lnTo>
                    <a:pt x="126" y="630"/>
                  </a:lnTo>
                  <a:lnTo>
                    <a:pt x="126" y="516"/>
                  </a:lnTo>
                  <a:lnTo>
                    <a:pt x="132" y="444"/>
                  </a:lnTo>
                  <a:lnTo>
                    <a:pt x="132" y="360"/>
                  </a:lnTo>
                  <a:lnTo>
                    <a:pt x="138" y="276"/>
                  </a:lnTo>
                  <a:lnTo>
                    <a:pt x="138" y="168"/>
                  </a:lnTo>
                  <a:lnTo>
                    <a:pt x="144" y="162"/>
                  </a:lnTo>
                  <a:lnTo>
                    <a:pt x="144" y="252"/>
                  </a:lnTo>
                  <a:lnTo>
                    <a:pt x="150" y="318"/>
                  </a:lnTo>
                  <a:lnTo>
                    <a:pt x="150" y="366"/>
                  </a:lnTo>
                  <a:lnTo>
                    <a:pt x="156" y="384"/>
                  </a:lnTo>
                  <a:lnTo>
                    <a:pt x="156" y="324"/>
                  </a:lnTo>
                  <a:lnTo>
                    <a:pt x="162" y="264"/>
                  </a:lnTo>
                  <a:lnTo>
                    <a:pt x="162" y="168"/>
                  </a:lnTo>
                  <a:lnTo>
                    <a:pt x="168" y="156"/>
                  </a:lnTo>
                  <a:lnTo>
                    <a:pt x="168" y="168"/>
                  </a:lnTo>
                  <a:lnTo>
                    <a:pt x="174" y="210"/>
                  </a:lnTo>
                  <a:lnTo>
                    <a:pt x="174" y="324"/>
                  </a:lnTo>
                  <a:lnTo>
                    <a:pt x="180" y="384"/>
                  </a:lnTo>
                  <a:lnTo>
                    <a:pt x="180" y="468"/>
                  </a:lnTo>
                  <a:lnTo>
                    <a:pt x="186" y="498"/>
                  </a:lnTo>
                  <a:lnTo>
                    <a:pt x="186" y="516"/>
                  </a:lnTo>
                  <a:lnTo>
                    <a:pt x="192" y="534"/>
                  </a:lnTo>
                  <a:lnTo>
                    <a:pt x="192" y="576"/>
                  </a:lnTo>
                  <a:lnTo>
                    <a:pt x="198" y="600"/>
                  </a:lnTo>
                  <a:lnTo>
                    <a:pt x="198" y="648"/>
                  </a:lnTo>
                  <a:lnTo>
                    <a:pt x="204" y="654"/>
                  </a:lnTo>
                  <a:lnTo>
                    <a:pt x="204" y="642"/>
                  </a:lnTo>
                  <a:lnTo>
                    <a:pt x="210" y="618"/>
                  </a:lnTo>
                  <a:lnTo>
                    <a:pt x="210" y="510"/>
                  </a:lnTo>
                  <a:lnTo>
                    <a:pt x="216" y="432"/>
                  </a:lnTo>
                  <a:lnTo>
                    <a:pt x="216" y="258"/>
                  </a:lnTo>
                  <a:lnTo>
                    <a:pt x="222" y="180"/>
                  </a:lnTo>
                  <a:lnTo>
                    <a:pt x="222" y="84"/>
                  </a:lnTo>
                  <a:lnTo>
                    <a:pt x="228" y="78"/>
                  </a:lnTo>
                  <a:lnTo>
                    <a:pt x="228" y="90"/>
                  </a:lnTo>
                  <a:lnTo>
                    <a:pt x="234" y="108"/>
                  </a:lnTo>
                  <a:lnTo>
                    <a:pt x="234" y="120"/>
                  </a:lnTo>
                  <a:lnTo>
                    <a:pt x="240" y="132"/>
                  </a:lnTo>
                  <a:lnTo>
                    <a:pt x="240" y="162"/>
                  </a:lnTo>
                  <a:lnTo>
                    <a:pt x="246" y="204"/>
                  </a:lnTo>
                  <a:lnTo>
                    <a:pt x="246" y="258"/>
                  </a:lnTo>
                  <a:lnTo>
                    <a:pt x="252" y="330"/>
                  </a:lnTo>
                  <a:lnTo>
                    <a:pt x="252" y="480"/>
                  </a:lnTo>
                  <a:lnTo>
                    <a:pt x="258" y="552"/>
                  </a:lnTo>
                  <a:lnTo>
                    <a:pt x="258" y="642"/>
                  </a:lnTo>
                  <a:lnTo>
                    <a:pt x="264" y="654"/>
                  </a:lnTo>
                  <a:lnTo>
                    <a:pt x="264" y="642"/>
                  </a:lnTo>
                  <a:lnTo>
                    <a:pt x="270" y="612"/>
                  </a:lnTo>
                  <a:lnTo>
                    <a:pt x="270" y="516"/>
                  </a:lnTo>
                  <a:lnTo>
                    <a:pt x="276" y="456"/>
                  </a:lnTo>
                  <a:lnTo>
                    <a:pt x="276" y="318"/>
                  </a:lnTo>
                  <a:lnTo>
                    <a:pt x="282" y="246"/>
                  </a:lnTo>
                  <a:lnTo>
                    <a:pt x="282" y="186"/>
                  </a:lnTo>
                  <a:lnTo>
                    <a:pt x="288" y="138"/>
                  </a:lnTo>
                  <a:lnTo>
                    <a:pt x="288" y="120"/>
                  </a:lnTo>
                  <a:lnTo>
                    <a:pt x="294" y="132"/>
                  </a:lnTo>
                  <a:lnTo>
                    <a:pt x="294" y="150"/>
                  </a:lnTo>
                  <a:lnTo>
                    <a:pt x="300" y="144"/>
                  </a:lnTo>
                  <a:lnTo>
                    <a:pt x="300" y="132"/>
                  </a:lnTo>
                  <a:lnTo>
                    <a:pt x="300" y="138"/>
                  </a:lnTo>
                  <a:lnTo>
                    <a:pt x="306" y="162"/>
                  </a:lnTo>
                  <a:lnTo>
                    <a:pt x="306" y="210"/>
                  </a:lnTo>
                  <a:lnTo>
                    <a:pt x="312" y="282"/>
                  </a:lnTo>
                  <a:lnTo>
                    <a:pt x="312" y="450"/>
                  </a:lnTo>
                  <a:lnTo>
                    <a:pt x="318" y="522"/>
                  </a:lnTo>
                  <a:lnTo>
                    <a:pt x="318" y="642"/>
                  </a:lnTo>
                  <a:lnTo>
                    <a:pt x="324" y="678"/>
                  </a:lnTo>
                  <a:lnTo>
                    <a:pt x="324" y="702"/>
                  </a:lnTo>
                  <a:lnTo>
                    <a:pt x="330" y="696"/>
                  </a:lnTo>
                  <a:lnTo>
                    <a:pt x="330" y="642"/>
                  </a:lnTo>
                  <a:lnTo>
                    <a:pt x="336" y="582"/>
                  </a:lnTo>
                  <a:lnTo>
                    <a:pt x="336" y="420"/>
                  </a:lnTo>
                  <a:lnTo>
                    <a:pt x="342" y="342"/>
                  </a:lnTo>
                  <a:lnTo>
                    <a:pt x="342" y="270"/>
                  </a:lnTo>
                  <a:lnTo>
                    <a:pt x="348" y="216"/>
                  </a:lnTo>
                  <a:lnTo>
                    <a:pt x="348" y="144"/>
                  </a:lnTo>
                  <a:lnTo>
                    <a:pt x="354" y="150"/>
                  </a:lnTo>
                  <a:lnTo>
                    <a:pt x="354" y="228"/>
                  </a:lnTo>
                  <a:lnTo>
                    <a:pt x="360" y="276"/>
                  </a:lnTo>
                  <a:lnTo>
                    <a:pt x="360" y="300"/>
                  </a:lnTo>
                  <a:lnTo>
                    <a:pt x="366" y="300"/>
                  </a:lnTo>
                  <a:lnTo>
                    <a:pt x="366" y="252"/>
                  </a:lnTo>
                  <a:lnTo>
                    <a:pt x="372" y="228"/>
                  </a:lnTo>
                  <a:lnTo>
                    <a:pt x="372" y="216"/>
                  </a:lnTo>
                  <a:lnTo>
                    <a:pt x="372" y="228"/>
                  </a:lnTo>
                  <a:lnTo>
                    <a:pt x="378" y="276"/>
                  </a:lnTo>
                  <a:lnTo>
                    <a:pt x="378" y="348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323" name="Freeform 237"/>
            <p:cNvSpPr>
              <a:spLocks/>
            </p:cNvSpPr>
            <p:nvPr/>
          </p:nvSpPr>
          <p:spPr bwMode="auto">
            <a:xfrm>
              <a:off x="4565650" y="4627563"/>
              <a:ext cx="590550" cy="1171575"/>
            </a:xfrm>
            <a:custGeom>
              <a:avLst/>
              <a:gdLst>
                <a:gd name="T0" fmla="*/ 6 w 372"/>
                <a:gd name="T1" fmla="*/ 618 h 738"/>
                <a:gd name="T2" fmla="*/ 18 w 372"/>
                <a:gd name="T3" fmla="*/ 660 h 738"/>
                <a:gd name="T4" fmla="*/ 24 w 372"/>
                <a:gd name="T5" fmla="*/ 444 h 738"/>
                <a:gd name="T6" fmla="*/ 36 w 372"/>
                <a:gd name="T7" fmla="*/ 498 h 738"/>
                <a:gd name="T8" fmla="*/ 42 w 372"/>
                <a:gd name="T9" fmla="*/ 504 h 738"/>
                <a:gd name="T10" fmla="*/ 54 w 372"/>
                <a:gd name="T11" fmla="*/ 414 h 738"/>
                <a:gd name="T12" fmla="*/ 60 w 372"/>
                <a:gd name="T13" fmla="*/ 384 h 738"/>
                <a:gd name="T14" fmla="*/ 72 w 372"/>
                <a:gd name="T15" fmla="*/ 264 h 738"/>
                <a:gd name="T16" fmla="*/ 84 w 372"/>
                <a:gd name="T17" fmla="*/ 150 h 738"/>
                <a:gd name="T18" fmla="*/ 90 w 372"/>
                <a:gd name="T19" fmla="*/ 192 h 738"/>
                <a:gd name="T20" fmla="*/ 102 w 372"/>
                <a:gd name="T21" fmla="*/ 336 h 738"/>
                <a:gd name="T22" fmla="*/ 108 w 372"/>
                <a:gd name="T23" fmla="*/ 456 h 738"/>
                <a:gd name="T24" fmla="*/ 120 w 372"/>
                <a:gd name="T25" fmla="*/ 486 h 738"/>
                <a:gd name="T26" fmla="*/ 126 w 372"/>
                <a:gd name="T27" fmla="*/ 438 h 738"/>
                <a:gd name="T28" fmla="*/ 138 w 372"/>
                <a:gd name="T29" fmla="*/ 564 h 738"/>
                <a:gd name="T30" fmla="*/ 144 w 372"/>
                <a:gd name="T31" fmla="*/ 420 h 738"/>
                <a:gd name="T32" fmla="*/ 156 w 372"/>
                <a:gd name="T33" fmla="*/ 342 h 738"/>
                <a:gd name="T34" fmla="*/ 162 w 372"/>
                <a:gd name="T35" fmla="*/ 486 h 738"/>
                <a:gd name="T36" fmla="*/ 174 w 372"/>
                <a:gd name="T37" fmla="*/ 516 h 738"/>
                <a:gd name="T38" fmla="*/ 180 w 372"/>
                <a:gd name="T39" fmla="*/ 354 h 738"/>
                <a:gd name="T40" fmla="*/ 186 w 372"/>
                <a:gd name="T41" fmla="*/ 294 h 738"/>
                <a:gd name="T42" fmla="*/ 198 w 372"/>
                <a:gd name="T43" fmla="*/ 516 h 738"/>
                <a:gd name="T44" fmla="*/ 204 w 372"/>
                <a:gd name="T45" fmla="*/ 648 h 738"/>
                <a:gd name="T46" fmla="*/ 210 w 372"/>
                <a:gd name="T47" fmla="*/ 444 h 738"/>
                <a:gd name="T48" fmla="*/ 222 w 372"/>
                <a:gd name="T49" fmla="*/ 234 h 738"/>
                <a:gd name="T50" fmla="*/ 228 w 372"/>
                <a:gd name="T51" fmla="*/ 294 h 738"/>
                <a:gd name="T52" fmla="*/ 234 w 372"/>
                <a:gd name="T53" fmla="*/ 534 h 738"/>
                <a:gd name="T54" fmla="*/ 246 w 372"/>
                <a:gd name="T55" fmla="*/ 468 h 738"/>
                <a:gd name="T56" fmla="*/ 252 w 372"/>
                <a:gd name="T57" fmla="*/ 282 h 738"/>
                <a:gd name="T58" fmla="*/ 264 w 372"/>
                <a:gd name="T59" fmla="*/ 204 h 738"/>
                <a:gd name="T60" fmla="*/ 270 w 372"/>
                <a:gd name="T61" fmla="*/ 216 h 738"/>
                <a:gd name="T62" fmla="*/ 282 w 372"/>
                <a:gd name="T63" fmla="*/ 204 h 738"/>
                <a:gd name="T64" fmla="*/ 288 w 372"/>
                <a:gd name="T65" fmla="*/ 408 h 738"/>
                <a:gd name="T66" fmla="*/ 300 w 372"/>
                <a:gd name="T67" fmla="*/ 498 h 738"/>
                <a:gd name="T68" fmla="*/ 306 w 372"/>
                <a:gd name="T69" fmla="*/ 492 h 738"/>
                <a:gd name="T70" fmla="*/ 312 w 372"/>
                <a:gd name="T71" fmla="*/ 522 h 738"/>
                <a:gd name="T72" fmla="*/ 318 w 372"/>
                <a:gd name="T73" fmla="*/ 612 h 738"/>
                <a:gd name="T74" fmla="*/ 330 w 372"/>
                <a:gd name="T75" fmla="*/ 300 h 738"/>
                <a:gd name="T76" fmla="*/ 336 w 372"/>
                <a:gd name="T77" fmla="*/ 0 h 738"/>
                <a:gd name="T78" fmla="*/ 348 w 372"/>
                <a:gd name="T79" fmla="*/ 258 h 738"/>
                <a:gd name="T80" fmla="*/ 354 w 372"/>
                <a:gd name="T81" fmla="*/ 528 h 738"/>
                <a:gd name="T82" fmla="*/ 366 w 372"/>
                <a:gd name="T83" fmla="*/ 696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72" h="738">
                  <a:moveTo>
                    <a:pt x="0" y="372"/>
                  </a:moveTo>
                  <a:lnTo>
                    <a:pt x="6" y="462"/>
                  </a:lnTo>
                  <a:lnTo>
                    <a:pt x="6" y="618"/>
                  </a:lnTo>
                  <a:lnTo>
                    <a:pt x="12" y="666"/>
                  </a:lnTo>
                  <a:lnTo>
                    <a:pt x="12" y="696"/>
                  </a:lnTo>
                  <a:lnTo>
                    <a:pt x="18" y="660"/>
                  </a:lnTo>
                  <a:lnTo>
                    <a:pt x="18" y="540"/>
                  </a:lnTo>
                  <a:lnTo>
                    <a:pt x="24" y="480"/>
                  </a:lnTo>
                  <a:lnTo>
                    <a:pt x="24" y="444"/>
                  </a:lnTo>
                  <a:lnTo>
                    <a:pt x="30" y="432"/>
                  </a:lnTo>
                  <a:lnTo>
                    <a:pt x="30" y="468"/>
                  </a:lnTo>
                  <a:lnTo>
                    <a:pt x="36" y="498"/>
                  </a:lnTo>
                  <a:lnTo>
                    <a:pt x="36" y="528"/>
                  </a:lnTo>
                  <a:lnTo>
                    <a:pt x="42" y="522"/>
                  </a:lnTo>
                  <a:lnTo>
                    <a:pt x="42" y="504"/>
                  </a:lnTo>
                  <a:lnTo>
                    <a:pt x="48" y="480"/>
                  </a:lnTo>
                  <a:lnTo>
                    <a:pt x="48" y="432"/>
                  </a:lnTo>
                  <a:lnTo>
                    <a:pt x="54" y="414"/>
                  </a:lnTo>
                  <a:lnTo>
                    <a:pt x="54" y="384"/>
                  </a:lnTo>
                  <a:lnTo>
                    <a:pt x="66" y="384"/>
                  </a:lnTo>
                  <a:lnTo>
                    <a:pt x="60" y="384"/>
                  </a:lnTo>
                  <a:lnTo>
                    <a:pt x="66" y="366"/>
                  </a:lnTo>
                  <a:lnTo>
                    <a:pt x="72" y="336"/>
                  </a:lnTo>
                  <a:lnTo>
                    <a:pt x="72" y="264"/>
                  </a:lnTo>
                  <a:lnTo>
                    <a:pt x="78" y="222"/>
                  </a:lnTo>
                  <a:lnTo>
                    <a:pt x="78" y="186"/>
                  </a:lnTo>
                  <a:lnTo>
                    <a:pt x="84" y="150"/>
                  </a:lnTo>
                  <a:lnTo>
                    <a:pt x="84" y="126"/>
                  </a:lnTo>
                  <a:lnTo>
                    <a:pt x="90" y="138"/>
                  </a:lnTo>
                  <a:lnTo>
                    <a:pt x="90" y="192"/>
                  </a:lnTo>
                  <a:lnTo>
                    <a:pt x="96" y="222"/>
                  </a:lnTo>
                  <a:lnTo>
                    <a:pt x="96" y="294"/>
                  </a:lnTo>
                  <a:lnTo>
                    <a:pt x="102" y="336"/>
                  </a:lnTo>
                  <a:lnTo>
                    <a:pt x="102" y="372"/>
                  </a:lnTo>
                  <a:lnTo>
                    <a:pt x="108" y="402"/>
                  </a:lnTo>
                  <a:lnTo>
                    <a:pt x="108" y="456"/>
                  </a:lnTo>
                  <a:lnTo>
                    <a:pt x="114" y="480"/>
                  </a:lnTo>
                  <a:lnTo>
                    <a:pt x="114" y="492"/>
                  </a:lnTo>
                  <a:lnTo>
                    <a:pt x="120" y="486"/>
                  </a:lnTo>
                  <a:lnTo>
                    <a:pt x="120" y="468"/>
                  </a:lnTo>
                  <a:lnTo>
                    <a:pt x="126" y="444"/>
                  </a:lnTo>
                  <a:lnTo>
                    <a:pt x="126" y="438"/>
                  </a:lnTo>
                  <a:lnTo>
                    <a:pt x="132" y="462"/>
                  </a:lnTo>
                  <a:lnTo>
                    <a:pt x="132" y="540"/>
                  </a:lnTo>
                  <a:lnTo>
                    <a:pt x="138" y="564"/>
                  </a:lnTo>
                  <a:lnTo>
                    <a:pt x="138" y="570"/>
                  </a:lnTo>
                  <a:lnTo>
                    <a:pt x="144" y="540"/>
                  </a:lnTo>
                  <a:lnTo>
                    <a:pt x="144" y="420"/>
                  </a:lnTo>
                  <a:lnTo>
                    <a:pt x="150" y="360"/>
                  </a:lnTo>
                  <a:lnTo>
                    <a:pt x="150" y="318"/>
                  </a:lnTo>
                  <a:lnTo>
                    <a:pt x="156" y="342"/>
                  </a:lnTo>
                  <a:lnTo>
                    <a:pt x="156" y="378"/>
                  </a:lnTo>
                  <a:lnTo>
                    <a:pt x="162" y="420"/>
                  </a:lnTo>
                  <a:lnTo>
                    <a:pt x="162" y="486"/>
                  </a:lnTo>
                  <a:lnTo>
                    <a:pt x="168" y="504"/>
                  </a:lnTo>
                  <a:lnTo>
                    <a:pt x="168" y="522"/>
                  </a:lnTo>
                  <a:lnTo>
                    <a:pt x="174" y="516"/>
                  </a:lnTo>
                  <a:lnTo>
                    <a:pt x="174" y="492"/>
                  </a:lnTo>
                  <a:lnTo>
                    <a:pt x="180" y="450"/>
                  </a:lnTo>
                  <a:lnTo>
                    <a:pt x="180" y="354"/>
                  </a:lnTo>
                  <a:lnTo>
                    <a:pt x="186" y="312"/>
                  </a:lnTo>
                  <a:lnTo>
                    <a:pt x="186" y="288"/>
                  </a:lnTo>
                  <a:lnTo>
                    <a:pt x="186" y="294"/>
                  </a:lnTo>
                  <a:lnTo>
                    <a:pt x="192" y="324"/>
                  </a:lnTo>
                  <a:lnTo>
                    <a:pt x="192" y="450"/>
                  </a:lnTo>
                  <a:lnTo>
                    <a:pt x="198" y="516"/>
                  </a:lnTo>
                  <a:lnTo>
                    <a:pt x="198" y="576"/>
                  </a:lnTo>
                  <a:lnTo>
                    <a:pt x="204" y="624"/>
                  </a:lnTo>
                  <a:lnTo>
                    <a:pt x="204" y="648"/>
                  </a:lnTo>
                  <a:lnTo>
                    <a:pt x="204" y="642"/>
                  </a:lnTo>
                  <a:lnTo>
                    <a:pt x="210" y="594"/>
                  </a:lnTo>
                  <a:lnTo>
                    <a:pt x="210" y="444"/>
                  </a:lnTo>
                  <a:lnTo>
                    <a:pt x="216" y="360"/>
                  </a:lnTo>
                  <a:lnTo>
                    <a:pt x="216" y="282"/>
                  </a:lnTo>
                  <a:lnTo>
                    <a:pt x="222" y="234"/>
                  </a:lnTo>
                  <a:lnTo>
                    <a:pt x="222" y="222"/>
                  </a:lnTo>
                  <a:lnTo>
                    <a:pt x="222" y="240"/>
                  </a:lnTo>
                  <a:lnTo>
                    <a:pt x="228" y="294"/>
                  </a:lnTo>
                  <a:lnTo>
                    <a:pt x="228" y="432"/>
                  </a:lnTo>
                  <a:lnTo>
                    <a:pt x="234" y="498"/>
                  </a:lnTo>
                  <a:lnTo>
                    <a:pt x="234" y="534"/>
                  </a:lnTo>
                  <a:lnTo>
                    <a:pt x="240" y="546"/>
                  </a:lnTo>
                  <a:lnTo>
                    <a:pt x="240" y="504"/>
                  </a:lnTo>
                  <a:lnTo>
                    <a:pt x="246" y="468"/>
                  </a:lnTo>
                  <a:lnTo>
                    <a:pt x="246" y="372"/>
                  </a:lnTo>
                  <a:lnTo>
                    <a:pt x="252" y="330"/>
                  </a:lnTo>
                  <a:lnTo>
                    <a:pt x="252" y="282"/>
                  </a:lnTo>
                  <a:lnTo>
                    <a:pt x="258" y="234"/>
                  </a:lnTo>
                  <a:lnTo>
                    <a:pt x="258" y="186"/>
                  </a:lnTo>
                  <a:lnTo>
                    <a:pt x="264" y="204"/>
                  </a:lnTo>
                  <a:lnTo>
                    <a:pt x="264" y="198"/>
                  </a:lnTo>
                  <a:lnTo>
                    <a:pt x="264" y="204"/>
                  </a:lnTo>
                  <a:lnTo>
                    <a:pt x="270" y="216"/>
                  </a:lnTo>
                  <a:lnTo>
                    <a:pt x="276" y="204"/>
                  </a:lnTo>
                  <a:lnTo>
                    <a:pt x="276" y="198"/>
                  </a:lnTo>
                  <a:lnTo>
                    <a:pt x="282" y="204"/>
                  </a:lnTo>
                  <a:lnTo>
                    <a:pt x="282" y="258"/>
                  </a:lnTo>
                  <a:lnTo>
                    <a:pt x="288" y="306"/>
                  </a:lnTo>
                  <a:lnTo>
                    <a:pt x="288" y="408"/>
                  </a:lnTo>
                  <a:lnTo>
                    <a:pt x="294" y="450"/>
                  </a:lnTo>
                  <a:lnTo>
                    <a:pt x="294" y="480"/>
                  </a:lnTo>
                  <a:lnTo>
                    <a:pt x="300" y="498"/>
                  </a:lnTo>
                  <a:lnTo>
                    <a:pt x="300" y="504"/>
                  </a:lnTo>
                  <a:lnTo>
                    <a:pt x="300" y="498"/>
                  </a:lnTo>
                  <a:lnTo>
                    <a:pt x="306" y="492"/>
                  </a:lnTo>
                  <a:lnTo>
                    <a:pt x="306" y="486"/>
                  </a:lnTo>
                  <a:lnTo>
                    <a:pt x="306" y="498"/>
                  </a:lnTo>
                  <a:lnTo>
                    <a:pt x="312" y="522"/>
                  </a:lnTo>
                  <a:lnTo>
                    <a:pt x="312" y="558"/>
                  </a:lnTo>
                  <a:lnTo>
                    <a:pt x="318" y="588"/>
                  </a:lnTo>
                  <a:lnTo>
                    <a:pt x="318" y="612"/>
                  </a:lnTo>
                  <a:lnTo>
                    <a:pt x="324" y="582"/>
                  </a:lnTo>
                  <a:lnTo>
                    <a:pt x="324" y="420"/>
                  </a:lnTo>
                  <a:lnTo>
                    <a:pt x="330" y="300"/>
                  </a:lnTo>
                  <a:lnTo>
                    <a:pt x="330" y="186"/>
                  </a:lnTo>
                  <a:lnTo>
                    <a:pt x="336" y="84"/>
                  </a:lnTo>
                  <a:lnTo>
                    <a:pt x="336" y="0"/>
                  </a:lnTo>
                  <a:lnTo>
                    <a:pt x="342" y="24"/>
                  </a:lnTo>
                  <a:lnTo>
                    <a:pt x="342" y="168"/>
                  </a:lnTo>
                  <a:lnTo>
                    <a:pt x="348" y="258"/>
                  </a:lnTo>
                  <a:lnTo>
                    <a:pt x="348" y="336"/>
                  </a:lnTo>
                  <a:lnTo>
                    <a:pt x="354" y="408"/>
                  </a:lnTo>
                  <a:lnTo>
                    <a:pt x="354" y="528"/>
                  </a:lnTo>
                  <a:lnTo>
                    <a:pt x="360" y="582"/>
                  </a:lnTo>
                  <a:lnTo>
                    <a:pt x="360" y="666"/>
                  </a:lnTo>
                  <a:lnTo>
                    <a:pt x="366" y="696"/>
                  </a:lnTo>
                  <a:lnTo>
                    <a:pt x="366" y="732"/>
                  </a:lnTo>
                  <a:lnTo>
                    <a:pt x="372" y="738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324" name="Freeform 238"/>
            <p:cNvSpPr>
              <a:spLocks/>
            </p:cNvSpPr>
            <p:nvPr/>
          </p:nvSpPr>
          <p:spPr bwMode="auto">
            <a:xfrm>
              <a:off x="5156200" y="4732338"/>
              <a:ext cx="247650" cy="1504950"/>
            </a:xfrm>
            <a:custGeom>
              <a:avLst/>
              <a:gdLst>
                <a:gd name="T0" fmla="*/ 0 w 156"/>
                <a:gd name="T1" fmla="*/ 672 h 948"/>
                <a:gd name="T2" fmla="*/ 6 w 156"/>
                <a:gd name="T3" fmla="*/ 654 h 948"/>
                <a:gd name="T4" fmla="*/ 6 w 156"/>
                <a:gd name="T5" fmla="*/ 564 h 948"/>
                <a:gd name="T6" fmla="*/ 12 w 156"/>
                <a:gd name="T7" fmla="*/ 486 h 948"/>
                <a:gd name="T8" fmla="*/ 12 w 156"/>
                <a:gd name="T9" fmla="*/ 294 h 948"/>
                <a:gd name="T10" fmla="*/ 18 w 156"/>
                <a:gd name="T11" fmla="*/ 204 h 948"/>
                <a:gd name="T12" fmla="*/ 18 w 156"/>
                <a:gd name="T13" fmla="*/ 138 h 948"/>
                <a:gd name="T14" fmla="*/ 24 w 156"/>
                <a:gd name="T15" fmla="*/ 96 h 948"/>
                <a:gd name="T16" fmla="*/ 24 w 156"/>
                <a:gd name="T17" fmla="*/ 90 h 948"/>
                <a:gd name="T18" fmla="*/ 24 w 156"/>
                <a:gd name="T19" fmla="*/ 126 h 948"/>
                <a:gd name="T20" fmla="*/ 30 w 156"/>
                <a:gd name="T21" fmla="*/ 174 h 948"/>
                <a:gd name="T22" fmla="*/ 30 w 156"/>
                <a:gd name="T23" fmla="*/ 282 h 948"/>
                <a:gd name="T24" fmla="*/ 36 w 156"/>
                <a:gd name="T25" fmla="*/ 324 h 948"/>
                <a:gd name="T26" fmla="*/ 36 w 156"/>
                <a:gd name="T27" fmla="*/ 342 h 948"/>
                <a:gd name="T28" fmla="*/ 42 w 156"/>
                <a:gd name="T29" fmla="*/ 342 h 948"/>
                <a:gd name="T30" fmla="*/ 42 w 156"/>
                <a:gd name="T31" fmla="*/ 294 h 948"/>
                <a:gd name="T32" fmla="*/ 48 w 156"/>
                <a:gd name="T33" fmla="*/ 252 h 948"/>
                <a:gd name="T34" fmla="*/ 48 w 156"/>
                <a:gd name="T35" fmla="*/ 156 h 948"/>
                <a:gd name="T36" fmla="*/ 54 w 156"/>
                <a:gd name="T37" fmla="*/ 108 h 948"/>
                <a:gd name="T38" fmla="*/ 54 w 156"/>
                <a:gd name="T39" fmla="*/ 72 h 948"/>
                <a:gd name="T40" fmla="*/ 60 w 156"/>
                <a:gd name="T41" fmla="*/ 60 h 948"/>
                <a:gd name="T42" fmla="*/ 60 w 156"/>
                <a:gd name="T43" fmla="*/ 108 h 948"/>
                <a:gd name="T44" fmla="*/ 66 w 156"/>
                <a:gd name="T45" fmla="*/ 168 h 948"/>
                <a:gd name="T46" fmla="*/ 66 w 156"/>
                <a:gd name="T47" fmla="*/ 294 h 948"/>
                <a:gd name="T48" fmla="*/ 72 w 156"/>
                <a:gd name="T49" fmla="*/ 336 h 948"/>
                <a:gd name="T50" fmla="*/ 72 w 156"/>
                <a:gd name="T51" fmla="*/ 354 h 948"/>
                <a:gd name="T52" fmla="*/ 78 w 156"/>
                <a:gd name="T53" fmla="*/ 336 h 948"/>
                <a:gd name="T54" fmla="*/ 78 w 156"/>
                <a:gd name="T55" fmla="*/ 204 h 948"/>
                <a:gd name="T56" fmla="*/ 84 w 156"/>
                <a:gd name="T57" fmla="*/ 120 h 948"/>
                <a:gd name="T58" fmla="*/ 84 w 156"/>
                <a:gd name="T59" fmla="*/ 6 h 948"/>
                <a:gd name="T60" fmla="*/ 90 w 156"/>
                <a:gd name="T61" fmla="*/ 0 h 948"/>
                <a:gd name="T62" fmla="*/ 90 w 156"/>
                <a:gd name="T63" fmla="*/ 84 h 948"/>
                <a:gd name="T64" fmla="*/ 96 w 156"/>
                <a:gd name="T65" fmla="*/ 150 h 948"/>
                <a:gd name="T66" fmla="*/ 96 w 156"/>
                <a:gd name="T67" fmla="*/ 222 h 948"/>
                <a:gd name="T68" fmla="*/ 102 w 156"/>
                <a:gd name="T69" fmla="*/ 294 h 948"/>
                <a:gd name="T70" fmla="*/ 102 w 156"/>
                <a:gd name="T71" fmla="*/ 438 h 948"/>
                <a:gd name="T72" fmla="*/ 108 w 156"/>
                <a:gd name="T73" fmla="*/ 510 h 948"/>
                <a:gd name="T74" fmla="*/ 108 w 156"/>
                <a:gd name="T75" fmla="*/ 672 h 948"/>
                <a:gd name="T76" fmla="*/ 114 w 156"/>
                <a:gd name="T77" fmla="*/ 756 h 948"/>
                <a:gd name="T78" fmla="*/ 114 w 156"/>
                <a:gd name="T79" fmla="*/ 834 h 948"/>
                <a:gd name="T80" fmla="*/ 120 w 156"/>
                <a:gd name="T81" fmla="*/ 900 h 948"/>
                <a:gd name="T82" fmla="*/ 120 w 156"/>
                <a:gd name="T83" fmla="*/ 948 h 948"/>
                <a:gd name="T84" fmla="*/ 126 w 156"/>
                <a:gd name="T85" fmla="*/ 912 h 948"/>
                <a:gd name="T86" fmla="*/ 126 w 156"/>
                <a:gd name="T87" fmla="*/ 732 h 948"/>
                <a:gd name="T88" fmla="*/ 132 w 156"/>
                <a:gd name="T89" fmla="*/ 612 h 948"/>
                <a:gd name="T90" fmla="*/ 132 w 156"/>
                <a:gd name="T91" fmla="*/ 492 h 948"/>
                <a:gd name="T92" fmla="*/ 138 w 156"/>
                <a:gd name="T93" fmla="*/ 384 h 948"/>
                <a:gd name="T94" fmla="*/ 138 w 156"/>
                <a:gd name="T95" fmla="*/ 228 h 948"/>
                <a:gd name="T96" fmla="*/ 144 w 156"/>
                <a:gd name="T97" fmla="*/ 174 h 948"/>
                <a:gd name="T98" fmla="*/ 144 w 156"/>
                <a:gd name="T99" fmla="*/ 120 h 948"/>
                <a:gd name="T100" fmla="*/ 150 w 156"/>
                <a:gd name="T101" fmla="*/ 120 h 948"/>
                <a:gd name="T102" fmla="*/ 150 w 156"/>
                <a:gd name="T103" fmla="*/ 132 h 948"/>
                <a:gd name="T104" fmla="*/ 156 w 156"/>
                <a:gd name="T105" fmla="*/ 138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948">
                  <a:moveTo>
                    <a:pt x="0" y="672"/>
                  </a:moveTo>
                  <a:lnTo>
                    <a:pt x="6" y="654"/>
                  </a:lnTo>
                  <a:lnTo>
                    <a:pt x="6" y="564"/>
                  </a:lnTo>
                  <a:lnTo>
                    <a:pt x="12" y="486"/>
                  </a:lnTo>
                  <a:lnTo>
                    <a:pt x="12" y="294"/>
                  </a:lnTo>
                  <a:lnTo>
                    <a:pt x="18" y="204"/>
                  </a:lnTo>
                  <a:lnTo>
                    <a:pt x="18" y="138"/>
                  </a:lnTo>
                  <a:lnTo>
                    <a:pt x="24" y="96"/>
                  </a:lnTo>
                  <a:lnTo>
                    <a:pt x="24" y="90"/>
                  </a:lnTo>
                  <a:lnTo>
                    <a:pt x="24" y="126"/>
                  </a:lnTo>
                  <a:lnTo>
                    <a:pt x="30" y="174"/>
                  </a:lnTo>
                  <a:lnTo>
                    <a:pt x="30" y="282"/>
                  </a:lnTo>
                  <a:lnTo>
                    <a:pt x="36" y="324"/>
                  </a:lnTo>
                  <a:lnTo>
                    <a:pt x="36" y="342"/>
                  </a:lnTo>
                  <a:lnTo>
                    <a:pt x="42" y="342"/>
                  </a:lnTo>
                  <a:lnTo>
                    <a:pt x="42" y="294"/>
                  </a:lnTo>
                  <a:lnTo>
                    <a:pt x="48" y="252"/>
                  </a:lnTo>
                  <a:lnTo>
                    <a:pt x="48" y="156"/>
                  </a:lnTo>
                  <a:lnTo>
                    <a:pt x="54" y="108"/>
                  </a:lnTo>
                  <a:lnTo>
                    <a:pt x="54" y="72"/>
                  </a:lnTo>
                  <a:lnTo>
                    <a:pt x="60" y="60"/>
                  </a:lnTo>
                  <a:lnTo>
                    <a:pt x="60" y="108"/>
                  </a:lnTo>
                  <a:lnTo>
                    <a:pt x="66" y="168"/>
                  </a:lnTo>
                  <a:lnTo>
                    <a:pt x="66" y="294"/>
                  </a:lnTo>
                  <a:lnTo>
                    <a:pt x="72" y="336"/>
                  </a:lnTo>
                  <a:lnTo>
                    <a:pt x="72" y="354"/>
                  </a:lnTo>
                  <a:lnTo>
                    <a:pt x="78" y="336"/>
                  </a:lnTo>
                  <a:lnTo>
                    <a:pt x="78" y="204"/>
                  </a:lnTo>
                  <a:lnTo>
                    <a:pt x="84" y="120"/>
                  </a:lnTo>
                  <a:lnTo>
                    <a:pt x="84" y="6"/>
                  </a:lnTo>
                  <a:lnTo>
                    <a:pt x="90" y="0"/>
                  </a:lnTo>
                  <a:lnTo>
                    <a:pt x="90" y="84"/>
                  </a:lnTo>
                  <a:lnTo>
                    <a:pt x="96" y="150"/>
                  </a:lnTo>
                  <a:lnTo>
                    <a:pt x="96" y="222"/>
                  </a:lnTo>
                  <a:lnTo>
                    <a:pt x="102" y="294"/>
                  </a:lnTo>
                  <a:lnTo>
                    <a:pt x="102" y="438"/>
                  </a:lnTo>
                  <a:lnTo>
                    <a:pt x="108" y="510"/>
                  </a:lnTo>
                  <a:lnTo>
                    <a:pt x="108" y="672"/>
                  </a:lnTo>
                  <a:lnTo>
                    <a:pt x="114" y="756"/>
                  </a:lnTo>
                  <a:lnTo>
                    <a:pt x="114" y="834"/>
                  </a:lnTo>
                  <a:lnTo>
                    <a:pt x="120" y="900"/>
                  </a:lnTo>
                  <a:lnTo>
                    <a:pt x="120" y="948"/>
                  </a:lnTo>
                  <a:lnTo>
                    <a:pt x="126" y="912"/>
                  </a:lnTo>
                  <a:lnTo>
                    <a:pt x="126" y="732"/>
                  </a:lnTo>
                  <a:lnTo>
                    <a:pt x="132" y="612"/>
                  </a:lnTo>
                  <a:lnTo>
                    <a:pt x="132" y="492"/>
                  </a:lnTo>
                  <a:lnTo>
                    <a:pt x="138" y="384"/>
                  </a:lnTo>
                  <a:lnTo>
                    <a:pt x="138" y="228"/>
                  </a:lnTo>
                  <a:lnTo>
                    <a:pt x="144" y="174"/>
                  </a:lnTo>
                  <a:lnTo>
                    <a:pt x="144" y="120"/>
                  </a:lnTo>
                  <a:lnTo>
                    <a:pt x="150" y="120"/>
                  </a:lnTo>
                  <a:lnTo>
                    <a:pt x="150" y="132"/>
                  </a:lnTo>
                  <a:lnTo>
                    <a:pt x="156" y="138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</p:grpSp>
      <p:sp>
        <p:nvSpPr>
          <p:cNvPr id="275" name="TextBox 274"/>
          <p:cNvSpPr txBox="1"/>
          <p:nvPr/>
        </p:nvSpPr>
        <p:spPr>
          <a:xfrm>
            <a:off x="7632000" y="1152000"/>
            <a:ext cx="2880004" cy="504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ko-KR" altLang="en-US" sz="2800" dirty="0">
                <a:solidFill>
                  <a:srgbClr val="C00000"/>
                </a:solidFill>
                <a:ea typeface="Malgun Gothic" panose="020B0503020000020004" pitchFamily="34" charset="-127"/>
              </a:rPr>
              <a:t>안전도 필터 결과</a:t>
            </a:r>
            <a:endParaRPr lang="en-US" altLang="ko-KR" sz="2800" dirty="0">
              <a:solidFill>
                <a:srgbClr val="C00000"/>
              </a:solidFill>
              <a:ea typeface="Malgun Gothic" panose="020B0503020000020004" pitchFamily="34" charset="-127"/>
            </a:endParaRPr>
          </a:p>
        </p:txBody>
      </p:sp>
      <p:grpSp>
        <p:nvGrpSpPr>
          <p:cNvPr id="327" name="그룹 326"/>
          <p:cNvGrpSpPr/>
          <p:nvPr/>
        </p:nvGrpSpPr>
        <p:grpSpPr>
          <a:xfrm>
            <a:off x="936001" y="4914000"/>
            <a:ext cx="6026401" cy="2207100"/>
            <a:chOff x="1080000" y="4914000"/>
            <a:chExt cx="6026401" cy="2207100"/>
          </a:xfrm>
        </p:grpSpPr>
        <p:grpSp>
          <p:nvGrpSpPr>
            <p:cNvPr id="4432" name="그룹 4431"/>
            <p:cNvGrpSpPr/>
            <p:nvPr/>
          </p:nvGrpSpPr>
          <p:grpSpPr>
            <a:xfrm>
              <a:off x="1080000" y="5940000"/>
              <a:ext cx="1706401" cy="1181100"/>
              <a:chOff x="2626568" y="2021833"/>
              <a:chExt cx="3112630" cy="1181100"/>
            </a:xfrm>
          </p:grpSpPr>
          <p:sp>
            <p:nvSpPr>
              <p:cNvPr id="254" name="Rectangle 243"/>
              <p:cNvSpPr>
                <a:spLocks noChangeArrowheads="1"/>
              </p:cNvSpPr>
              <p:nvPr/>
            </p:nvSpPr>
            <p:spPr bwMode="auto">
              <a:xfrm>
                <a:off x="2626568" y="2021833"/>
                <a:ext cx="3112630" cy="11811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255" name="Rectangle 244"/>
              <p:cNvSpPr>
                <a:spLocks noChangeArrowheads="1"/>
              </p:cNvSpPr>
              <p:nvPr/>
            </p:nvSpPr>
            <p:spPr bwMode="auto">
              <a:xfrm>
                <a:off x="2626568" y="2021833"/>
                <a:ext cx="3112630" cy="11811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288" name="Line 245"/>
              <p:cNvSpPr>
                <a:spLocks noChangeShapeType="1"/>
              </p:cNvSpPr>
              <p:nvPr/>
            </p:nvSpPr>
            <p:spPr bwMode="auto">
              <a:xfrm>
                <a:off x="2626568" y="2021833"/>
                <a:ext cx="31126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289" name="Line 246"/>
              <p:cNvSpPr>
                <a:spLocks noChangeShapeType="1"/>
              </p:cNvSpPr>
              <p:nvPr/>
            </p:nvSpPr>
            <p:spPr bwMode="auto">
              <a:xfrm>
                <a:off x="2626568" y="3202933"/>
                <a:ext cx="31126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290" name="Line 247"/>
              <p:cNvSpPr>
                <a:spLocks noChangeShapeType="1"/>
              </p:cNvSpPr>
              <p:nvPr/>
            </p:nvSpPr>
            <p:spPr bwMode="auto">
              <a:xfrm flipV="1">
                <a:off x="5739198" y="2021833"/>
                <a:ext cx="0" cy="11811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291" name="Line 248"/>
              <p:cNvSpPr>
                <a:spLocks noChangeShapeType="1"/>
              </p:cNvSpPr>
              <p:nvPr/>
            </p:nvSpPr>
            <p:spPr bwMode="auto">
              <a:xfrm flipV="1">
                <a:off x="2626568" y="2021833"/>
                <a:ext cx="0" cy="11811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292" name="Line 249"/>
              <p:cNvSpPr>
                <a:spLocks noChangeShapeType="1"/>
              </p:cNvSpPr>
              <p:nvPr/>
            </p:nvSpPr>
            <p:spPr bwMode="auto">
              <a:xfrm>
                <a:off x="2626568" y="3202933"/>
                <a:ext cx="31126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293" name="Line 250"/>
              <p:cNvSpPr>
                <a:spLocks noChangeShapeType="1"/>
              </p:cNvSpPr>
              <p:nvPr/>
            </p:nvSpPr>
            <p:spPr bwMode="auto">
              <a:xfrm flipV="1">
                <a:off x="2626568" y="2021833"/>
                <a:ext cx="0" cy="11811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294" name="Line 251"/>
              <p:cNvSpPr>
                <a:spLocks noChangeShapeType="1"/>
              </p:cNvSpPr>
              <p:nvPr/>
            </p:nvSpPr>
            <p:spPr bwMode="auto">
              <a:xfrm flipV="1">
                <a:off x="2626568" y="3145783"/>
                <a:ext cx="0" cy="571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295" name="Line 252"/>
              <p:cNvSpPr>
                <a:spLocks noChangeShapeType="1"/>
              </p:cNvSpPr>
              <p:nvPr/>
            </p:nvSpPr>
            <p:spPr bwMode="auto">
              <a:xfrm>
                <a:off x="2626568" y="2021833"/>
                <a:ext cx="0" cy="476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297" name="Line 254"/>
              <p:cNvSpPr>
                <a:spLocks noChangeShapeType="1"/>
              </p:cNvSpPr>
              <p:nvPr/>
            </p:nvSpPr>
            <p:spPr bwMode="auto">
              <a:xfrm flipV="1">
                <a:off x="3013685" y="3145783"/>
                <a:ext cx="0" cy="571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298" name="Line 255"/>
              <p:cNvSpPr>
                <a:spLocks noChangeShapeType="1"/>
              </p:cNvSpPr>
              <p:nvPr/>
            </p:nvSpPr>
            <p:spPr bwMode="auto">
              <a:xfrm>
                <a:off x="3013685" y="2021833"/>
                <a:ext cx="0" cy="476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300" name="Line 257"/>
              <p:cNvSpPr>
                <a:spLocks noChangeShapeType="1"/>
              </p:cNvSpPr>
              <p:nvPr/>
            </p:nvSpPr>
            <p:spPr bwMode="auto">
              <a:xfrm flipV="1">
                <a:off x="3400802" y="3145783"/>
                <a:ext cx="0" cy="571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301" name="Line 258"/>
              <p:cNvSpPr>
                <a:spLocks noChangeShapeType="1"/>
              </p:cNvSpPr>
              <p:nvPr/>
            </p:nvSpPr>
            <p:spPr bwMode="auto">
              <a:xfrm>
                <a:off x="3400802" y="2021833"/>
                <a:ext cx="0" cy="476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303" name="Line 260"/>
              <p:cNvSpPr>
                <a:spLocks noChangeShapeType="1"/>
              </p:cNvSpPr>
              <p:nvPr/>
            </p:nvSpPr>
            <p:spPr bwMode="auto">
              <a:xfrm flipV="1">
                <a:off x="3793150" y="3145783"/>
                <a:ext cx="0" cy="571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304" name="Line 261"/>
              <p:cNvSpPr>
                <a:spLocks noChangeShapeType="1"/>
              </p:cNvSpPr>
              <p:nvPr/>
            </p:nvSpPr>
            <p:spPr bwMode="auto">
              <a:xfrm>
                <a:off x="3793150" y="2021833"/>
                <a:ext cx="0" cy="476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306" name="Line 263"/>
              <p:cNvSpPr>
                <a:spLocks noChangeShapeType="1"/>
              </p:cNvSpPr>
              <p:nvPr/>
            </p:nvSpPr>
            <p:spPr bwMode="auto">
              <a:xfrm flipV="1">
                <a:off x="4180267" y="3145783"/>
                <a:ext cx="0" cy="571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307" name="Line 264"/>
              <p:cNvSpPr>
                <a:spLocks noChangeShapeType="1"/>
              </p:cNvSpPr>
              <p:nvPr/>
            </p:nvSpPr>
            <p:spPr bwMode="auto">
              <a:xfrm>
                <a:off x="4180267" y="2021833"/>
                <a:ext cx="0" cy="476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309" name="Line 266"/>
              <p:cNvSpPr>
                <a:spLocks noChangeShapeType="1"/>
              </p:cNvSpPr>
              <p:nvPr/>
            </p:nvSpPr>
            <p:spPr bwMode="auto">
              <a:xfrm flipV="1">
                <a:off x="4567384" y="3145783"/>
                <a:ext cx="0" cy="571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310" name="Line 267"/>
              <p:cNvSpPr>
                <a:spLocks noChangeShapeType="1"/>
              </p:cNvSpPr>
              <p:nvPr/>
            </p:nvSpPr>
            <p:spPr bwMode="auto">
              <a:xfrm>
                <a:off x="4567384" y="2021833"/>
                <a:ext cx="0" cy="476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312" name="Line 269"/>
              <p:cNvSpPr>
                <a:spLocks noChangeShapeType="1"/>
              </p:cNvSpPr>
              <p:nvPr/>
            </p:nvSpPr>
            <p:spPr bwMode="auto">
              <a:xfrm flipV="1">
                <a:off x="4959733" y="3145783"/>
                <a:ext cx="0" cy="571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313" name="Line 270"/>
              <p:cNvSpPr>
                <a:spLocks noChangeShapeType="1"/>
              </p:cNvSpPr>
              <p:nvPr/>
            </p:nvSpPr>
            <p:spPr bwMode="auto">
              <a:xfrm>
                <a:off x="4959733" y="2021833"/>
                <a:ext cx="0" cy="476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325" name="Line 272"/>
              <p:cNvSpPr>
                <a:spLocks noChangeShapeType="1"/>
              </p:cNvSpPr>
              <p:nvPr/>
            </p:nvSpPr>
            <p:spPr bwMode="auto">
              <a:xfrm flipV="1">
                <a:off x="5346850" y="3145783"/>
                <a:ext cx="0" cy="571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326" name="Line 273"/>
              <p:cNvSpPr>
                <a:spLocks noChangeShapeType="1"/>
              </p:cNvSpPr>
              <p:nvPr/>
            </p:nvSpPr>
            <p:spPr bwMode="auto">
              <a:xfrm>
                <a:off x="5346850" y="2021833"/>
                <a:ext cx="0" cy="476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328" name="Line 275"/>
              <p:cNvSpPr>
                <a:spLocks noChangeShapeType="1"/>
              </p:cNvSpPr>
              <p:nvPr/>
            </p:nvSpPr>
            <p:spPr bwMode="auto">
              <a:xfrm flipV="1">
                <a:off x="5739198" y="3145783"/>
                <a:ext cx="0" cy="571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329" name="Line 276"/>
              <p:cNvSpPr>
                <a:spLocks noChangeShapeType="1"/>
              </p:cNvSpPr>
              <p:nvPr/>
            </p:nvSpPr>
            <p:spPr bwMode="auto">
              <a:xfrm>
                <a:off x="5739198" y="2021833"/>
                <a:ext cx="0" cy="476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331" name="Line 278"/>
              <p:cNvSpPr>
                <a:spLocks noChangeShapeType="1"/>
              </p:cNvSpPr>
              <p:nvPr/>
            </p:nvSpPr>
            <p:spPr bwMode="auto">
              <a:xfrm>
                <a:off x="2626568" y="3202933"/>
                <a:ext cx="2615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332" name="Line 279"/>
              <p:cNvSpPr>
                <a:spLocks noChangeShapeType="1"/>
              </p:cNvSpPr>
              <p:nvPr/>
            </p:nvSpPr>
            <p:spPr bwMode="auto">
              <a:xfrm flipH="1">
                <a:off x="5707810" y="3202933"/>
                <a:ext cx="313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334" name="Line 281"/>
              <p:cNvSpPr>
                <a:spLocks noChangeShapeType="1"/>
              </p:cNvSpPr>
              <p:nvPr/>
            </p:nvSpPr>
            <p:spPr bwMode="auto">
              <a:xfrm>
                <a:off x="2626568" y="2907658"/>
                <a:ext cx="2615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335" name="Line 282"/>
              <p:cNvSpPr>
                <a:spLocks noChangeShapeType="1"/>
              </p:cNvSpPr>
              <p:nvPr/>
            </p:nvSpPr>
            <p:spPr bwMode="auto">
              <a:xfrm flipH="1">
                <a:off x="5707810" y="2907658"/>
                <a:ext cx="313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337" name="Line 284"/>
              <p:cNvSpPr>
                <a:spLocks noChangeShapeType="1"/>
              </p:cNvSpPr>
              <p:nvPr/>
            </p:nvSpPr>
            <p:spPr bwMode="auto">
              <a:xfrm>
                <a:off x="2626568" y="2612383"/>
                <a:ext cx="2615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338" name="Line 285"/>
              <p:cNvSpPr>
                <a:spLocks noChangeShapeType="1"/>
              </p:cNvSpPr>
              <p:nvPr/>
            </p:nvSpPr>
            <p:spPr bwMode="auto">
              <a:xfrm flipH="1">
                <a:off x="5707810" y="2612383"/>
                <a:ext cx="313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340" name="Line 287"/>
              <p:cNvSpPr>
                <a:spLocks noChangeShapeType="1"/>
              </p:cNvSpPr>
              <p:nvPr/>
            </p:nvSpPr>
            <p:spPr bwMode="auto">
              <a:xfrm>
                <a:off x="2626568" y="2317108"/>
                <a:ext cx="2615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341" name="Line 288"/>
              <p:cNvSpPr>
                <a:spLocks noChangeShapeType="1"/>
              </p:cNvSpPr>
              <p:nvPr/>
            </p:nvSpPr>
            <p:spPr bwMode="auto">
              <a:xfrm flipH="1">
                <a:off x="5707810" y="2317108"/>
                <a:ext cx="313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343" name="Line 290"/>
              <p:cNvSpPr>
                <a:spLocks noChangeShapeType="1"/>
              </p:cNvSpPr>
              <p:nvPr/>
            </p:nvSpPr>
            <p:spPr bwMode="auto">
              <a:xfrm>
                <a:off x="2626568" y="2021833"/>
                <a:ext cx="2615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344" name="Line 291"/>
              <p:cNvSpPr>
                <a:spLocks noChangeShapeType="1"/>
              </p:cNvSpPr>
              <p:nvPr/>
            </p:nvSpPr>
            <p:spPr bwMode="auto">
              <a:xfrm flipH="1">
                <a:off x="5707810" y="2021833"/>
                <a:ext cx="313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346" name="Line 293"/>
              <p:cNvSpPr>
                <a:spLocks noChangeShapeType="1"/>
              </p:cNvSpPr>
              <p:nvPr/>
            </p:nvSpPr>
            <p:spPr bwMode="auto">
              <a:xfrm>
                <a:off x="2626568" y="2021833"/>
                <a:ext cx="31126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347" name="Line 294"/>
              <p:cNvSpPr>
                <a:spLocks noChangeShapeType="1"/>
              </p:cNvSpPr>
              <p:nvPr/>
            </p:nvSpPr>
            <p:spPr bwMode="auto">
              <a:xfrm>
                <a:off x="2626568" y="3202933"/>
                <a:ext cx="31126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348" name="Line 295"/>
              <p:cNvSpPr>
                <a:spLocks noChangeShapeType="1"/>
              </p:cNvSpPr>
              <p:nvPr/>
            </p:nvSpPr>
            <p:spPr bwMode="auto">
              <a:xfrm flipV="1">
                <a:off x="5739198" y="2021833"/>
                <a:ext cx="0" cy="11811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349" name="Line 296"/>
              <p:cNvSpPr>
                <a:spLocks noChangeShapeType="1"/>
              </p:cNvSpPr>
              <p:nvPr/>
            </p:nvSpPr>
            <p:spPr bwMode="auto">
              <a:xfrm flipV="1">
                <a:off x="2626568" y="2021833"/>
                <a:ext cx="0" cy="11811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350" name="Freeform 297"/>
              <p:cNvSpPr>
                <a:spLocks/>
              </p:cNvSpPr>
              <p:nvPr/>
            </p:nvSpPr>
            <p:spPr bwMode="auto">
              <a:xfrm>
                <a:off x="2626568" y="2050408"/>
                <a:ext cx="3112630" cy="885825"/>
              </a:xfrm>
              <a:custGeom>
                <a:avLst/>
                <a:gdLst>
                  <a:gd name="T0" fmla="*/ 0 w 3570"/>
                  <a:gd name="T1" fmla="*/ 168 h 558"/>
                  <a:gd name="T2" fmla="*/ 444 w 3570"/>
                  <a:gd name="T3" fmla="*/ 516 h 558"/>
                  <a:gd name="T4" fmla="*/ 888 w 3570"/>
                  <a:gd name="T5" fmla="*/ 360 h 558"/>
                  <a:gd name="T6" fmla="*/ 1338 w 3570"/>
                  <a:gd name="T7" fmla="*/ 234 h 558"/>
                  <a:gd name="T8" fmla="*/ 1782 w 3570"/>
                  <a:gd name="T9" fmla="*/ 390 h 558"/>
                  <a:gd name="T10" fmla="*/ 2226 w 3570"/>
                  <a:gd name="T11" fmla="*/ 558 h 558"/>
                  <a:gd name="T12" fmla="*/ 2676 w 3570"/>
                  <a:gd name="T13" fmla="*/ 0 h 558"/>
                  <a:gd name="T14" fmla="*/ 3120 w 3570"/>
                  <a:gd name="T15" fmla="*/ 534 h 558"/>
                  <a:gd name="T16" fmla="*/ 3570 w 3570"/>
                  <a:gd name="T17" fmla="*/ 390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70" h="558">
                    <a:moveTo>
                      <a:pt x="0" y="168"/>
                    </a:moveTo>
                    <a:lnTo>
                      <a:pt x="444" y="516"/>
                    </a:lnTo>
                    <a:lnTo>
                      <a:pt x="888" y="360"/>
                    </a:lnTo>
                    <a:lnTo>
                      <a:pt x="1338" y="234"/>
                    </a:lnTo>
                    <a:lnTo>
                      <a:pt x="1782" y="390"/>
                    </a:lnTo>
                    <a:lnTo>
                      <a:pt x="2226" y="558"/>
                    </a:lnTo>
                    <a:lnTo>
                      <a:pt x="2676" y="0"/>
                    </a:lnTo>
                    <a:lnTo>
                      <a:pt x="3120" y="534"/>
                    </a:lnTo>
                    <a:lnTo>
                      <a:pt x="3570" y="390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</p:grpSp>
        <p:grpSp>
          <p:nvGrpSpPr>
            <p:cNvPr id="4431" name="그룹 4430"/>
            <p:cNvGrpSpPr/>
            <p:nvPr/>
          </p:nvGrpSpPr>
          <p:grpSpPr>
            <a:xfrm>
              <a:off x="3240000" y="5940000"/>
              <a:ext cx="1706401" cy="1181100"/>
              <a:chOff x="2626568" y="3669658"/>
              <a:chExt cx="3112630" cy="1181100"/>
            </a:xfrm>
          </p:grpSpPr>
          <p:sp>
            <p:nvSpPr>
              <p:cNvPr id="351" name="Rectangle 298"/>
              <p:cNvSpPr>
                <a:spLocks noChangeArrowheads="1"/>
              </p:cNvSpPr>
              <p:nvPr/>
            </p:nvSpPr>
            <p:spPr bwMode="auto">
              <a:xfrm>
                <a:off x="2626568" y="3669658"/>
                <a:ext cx="3112630" cy="11811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20" name="Rectangle 299"/>
              <p:cNvSpPr>
                <a:spLocks noChangeArrowheads="1"/>
              </p:cNvSpPr>
              <p:nvPr/>
            </p:nvSpPr>
            <p:spPr bwMode="auto">
              <a:xfrm>
                <a:off x="2626568" y="3669658"/>
                <a:ext cx="3112630" cy="11811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21" name="Line 300"/>
              <p:cNvSpPr>
                <a:spLocks noChangeShapeType="1"/>
              </p:cNvSpPr>
              <p:nvPr/>
            </p:nvSpPr>
            <p:spPr bwMode="auto">
              <a:xfrm>
                <a:off x="2626568" y="3669658"/>
                <a:ext cx="31126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22" name="Line 301"/>
              <p:cNvSpPr>
                <a:spLocks noChangeShapeType="1"/>
              </p:cNvSpPr>
              <p:nvPr/>
            </p:nvSpPr>
            <p:spPr bwMode="auto">
              <a:xfrm>
                <a:off x="2626568" y="4850758"/>
                <a:ext cx="31126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23" name="Line 302"/>
              <p:cNvSpPr>
                <a:spLocks noChangeShapeType="1"/>
              </p:cNvSpPr>
              <p:nvPr/>
            </p:nvSpPr>
            <p:spPr bwMode="auto">
              <a:xfrm flipV="1">
                <a:off x="5739198" y="3669658"/>
                <a:ext cx="0" cy="11811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24" name="Line 303"/>
              <p:cNvSpPr>
                <a:spLocks noChangeShapeType="1"/>
              </p:cNvSpPr>
              <p:nvPr/>
            </p:nvSpPr>
            <p:spPr bwMode="auto">
              <a:xfrm flipV="1">
                <a:off x="2626568" y="3669658"/>
                <a:ext cx="0" cy="11811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25" name="Line 304"/>
              <p:cNvSpPr>
                <a:spLocks noChangeShapeType="1"/>
              </p:cNvSpPr>
              <p:nvPr/>
            </p:nvSpPr>
            <p:spPr bwMode="auto">
              <a:xfrm>
                <a:off x="2626568" y="4850758"/>
                <a:ext cx="31126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26" name="Line 305"/>
              <p:cNvSpPr>
                <a:spLocks noChangeShapeType="1"/>
              </p:cNvSpPr>
              <p:nvPr/>
            </p:nvSpPr>
            <p:spPr bwMode="auto">
              <a:xfrm flipV="1">
                <a:off x="2626568" y="3669658"/>
                <a:ext cx="0" cy="11811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27" name="Line 306"/>
              <p:cNvSpPr>
                <a:spLocks noChangeShapeType="1"/>
              </p:cNvSpPr>
              <p:nvPr/>
            </p:nvSpPr>
            <p:spPr bwMode="auto">
              <a:xfrm flipV="1">
                <a:off x="2626568" y="4793608"/>
                <a:ext cx="0" cy="571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28" name="Line 307"/>
              <p:cNvSpPr>
                <a:spLocks noChangeShapeType="1"/>
              </p:cNvSpPr>
              <p:nvPr/>
            </p:nvSpPr>
            <p:spPr bwMode="auto">
              <a:xfrm>
                <a:off x="2626568" y="3669658"/>
                <a:ext cx="0" cy="476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30" name="Line 309"/>
              <p:cNvSpPr>
                <a:spLocks noChangeShapeType="1"/>
              </p:cNvSpPr>
              <p:nvPr/>
            </p:nvSpPr>
            <p:spPr bwMode="auto">
              <a:xfrm flipV="1">
                <a:off x="3013685" y="4793608"/>
                <a:ext cx="0" cy="571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31" name="Line 310"/>
              <p:cNvSpPr>
                <a:spLocks noChangeShapeType="1"/>
              </p:cNvSpPr>
              <p:nvPr/>
            </p:nvSpPr>
            <p:spPr bwMode="auto">
              <a:xfrm>
                <a:off x="3013685" y="3669658"/>
                <a:ext cx="0" cy="476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33" name="Line 312"/>
              <p:cNvSpPr>
                <a:spLocks noChangeShapeType="1"/>
              </p:cNvSpPr>
              <p:nvPr/>
            </p:nvSpPr>
            <p:spPr bwMode="auto">
              <a:xfrm flipV="1">
                <a:off x="3400802" y="4793608"/>
                <a:ext cx="0" cy="571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34" name="Line 313"/>
              <p:cNvSpPr>
                <a:spLocks noChangeShapeType="1"/>
              </p:cNvSpPr>
              <p:nvPr/>
            </p:nvSpPr>
            <p:spPr bwMode="auto">
              <a:xfrm>
                <a:off x="3400802" y="3669658"/>
                <a:ext cx="0" cy="476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37" name="Line 315"/>
              <p:cNvSpPr>
                <a:spLocks noChangeShapeType="1"/>
              </p:cNvSpPr>
              <p:nvPr/>
            </p:nvSpPr>
            <p:spPr bwMode="auto">
              <a:xfrm flipV="1">
                <a:off x="3793150" y="4793608"/>
                <a:ext cx="0" cy="571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38" name="Line 316"/>
              <p:cNvSpPr>
                <a:spLocks noChangeShapeType="1"/>
              </p:cNvSpPr>
              <p:nvPr/>
            </p:nvSpPr>
            <p:spPr bwMode="auto">
              <a:xfrm>
                <a:off x="3793150" y="3669658"/>
                <a:ext cx="0" cy="476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40" name="Line 318"/>
              <p:cNvSpPr>
                <a:spLocks noChangeShapeType="1"/>
              </p:cNvSpPr>
              <p:nvPr/>
            </p:nvSpPr>
            <p:spPr bwMode="auto">
              <a:xfrm flipV="1">
                <a:off x="4180267" y="4793608"/>
                <a:ext cx="0" cy="571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41" name="Line 319"/>
              <p:cNvSpPr>
                <a:spLocks noChangeShapeType="1"/>
              </p:cNvSpPr>
              <p:nvPr/>
            </p:nvSpPr>
            <p:spPr bwMode="auto">
              <a:xfrm>
                <a:off x="4180267" y="3669658"/>
                <a:ext cx="0" cy="476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43" name="Line 321"/>
              <p:cNvSpPr>
                <a:spLocks noChangeShapeType="1"/>
              </p:cNvSpPr>
              <p:nvPr/>
            </p:nvSpPr>
            <p:spPr bwMode="auto">
              <a:xfrm flipV="1">
                <a:off x="4567384" y="4793608"/>
                <a:ext cx="0" cy="571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44" name="Line 322"/>
              <p:cNvSpPr>
                <a:spLocks noChangeShapeType="1"/>
              </p:cNvSpPr>
              <p:nvPr/>
            </p:nvSpPr>
            <p:spPr bwMode="auto">
              <a:xfrm>
                <a:off x="4567384" y="3669658"/>
                <a:ext cx="0" cy="476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46" name="Line 324"/>
              <p:cNvSpPr>
                <a:spLocks noChangeShapeType="1"/>
              </p:cNvSpPr>
              <p:nvPr/>
            </p:nvSpPr>
            <p:spPr bwMode="auto">
              <a:xfrm flipV="1">
                <a:off x="4959733" y="4793608"/>
                <a:ext cx="0" cy="571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47" name="Line 325"/>
              <p:cNvSpPr>
                <a:spLocks noChangeShapeType="1"/>
              </p:cNvSpPr>
              <p:nvPr/>
            </p:nvSpPr>
            <p:spPr bwMode="auto">
              <a:xfrm>
                <a:off x="4959733" y="3669658"/>
                <a:ext cx="0" cy="476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49" name="Line 327"/>
              <p:cNvSpPr>
                <a:spLocks noChangeShapeType="1"/>
              </p:cNvSpPr>
              <p:nvPr/>
            </p:nvSpPr>
            <p:spPr bwMode="auto">
              <a:xfrm flipV="1">
                <a:off x="5346850" y="4793608"/>
                <a:ext cx="0" cy="571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50" name="Line 328"/>
              <p:cNvSpPr>
                <a:spLocks noChangeShapeType="1"/>
              </p:cNvSpPr>
              <p:nvPr/>
            </p:nvSpPr>
            <p:spPr bwMode="auto">
              <a:xfrm>
                <a:off x="5346850" y="3669658"/>
                <a:ext cx="0" cy="476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52" name="Line 330"/>
              <p:cNvSpPr>
                <a:spLocks noChangeShapeType="1"/>
              </p:cNvSpPr>
              <p:nvPr/>
            </p:nvSpPr>
            <p:spPr bwMode="auto">
              <a:xfrm flipV="1">
                <a:off x="5739198" y="4793608"/>
                <a:ext cx="0" cy="571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53" name="Line 331"/>
              <p:cNvSpPr>
                <a:spLocks noChangeShapeType="1"/>
              </p:cNvSpPr>
              <p:nvPr/>
            </p:nvSpPr>
            <p:spPr bwMode="auto">
              <a:xfrm>
                <a:off x="5739198" y="3669658"/>
                <a:ext cx="0" cy="476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55" name="Line 333"/>
              <p:cNvSpPr>
                <a:spLocks noChangeShapeType="1"/>
              </p:cNvSpPr>
              <p:nvPr/>
            </p:nvSpPr>
            <p:spPr bwMode="auto">
              <a:xfrm>
                <a:off x="2626568" y="4850758"/>
                <a:ext cx="2615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56" name="Line 334"/>
              <p:cNvSpPr>
                <a:spLocks noChangeShapeType="1"/>
              </p:cNvSpPr>
              <p:nvPr/>
            </p:nvSpPr>
            <p:spPr bwMode="auto">
              <a:xfrm flipH="1">
                <a:off x="5707810" y="4850758"/>
                <a:ext cx="313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58" name="Line 336"/>
              <p:cNvSpPr>
                <a:spLocks noChangeShapeType="1"/>
              </p:cNvSpPr>
              <p:nvPr/>
            </p:nvSpPr>
            <p:spPr bwMode="auto">
              <a:xfrm>
                <a:off x="2626568" y="4555483"/>
                <a:ext cx="2615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59" name="Line 337"/>
              <p:cNvSpPr>
                <a:spLocks noChangeShapeType="1"/>
              </p:cNvSpPr>
              <p:nvPr/>
            </p:nvSpPr>
            <p:spPr bwMode="auto">
              <a:xfrm flipH="1">
                <a:off x="5707810" y="4555483"/>
                <a:ext cx="313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61" name="Line 339"/>
              <p:cNvSpPr>
                <a:spLocks noChangeShapeType="1"/>
              </p:cNvSpPr>
              <p:nvPr/>
            </p:nvSpPr>
            <p:spPr bwMode="auto">
              <a:xfrm>
                <a:off x="2626568" y="4260208"/>
                <a:ext cx="2615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62" name="Line 340"/>
              <p:cNvSpPr>
                <a:spLocks noChangeShapeType="1"/>
              </p:cNvSpPr>
              <p:nvPr/>
            </p:nvSpPr>
            <p:spPr bwMode="auto">
              <a:xfrm flipH="1">
                <a:off x="5707810" y="4260208"/>
                <a:ext cx="313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64" name="Line 342"/>
              <p:cNvSpPr>
                <a:spLocks noChangeShapeType="1"/>
              </p:cNvSpPr>
              <p:nvPr/>
            </p:nvSpPr>
            <p:spPr bwMode="auto">
              <a:xfrm>
                <a:off x="2626568" y="3964933"/>
                <a:ext cx="2615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65" name="Line 343"/>
              <p:cNvSpPr>
                <a:spLocks noChangeShapeType="1"/>
              </p:cNvSpPr>
              <p:nvPr/>
            </p:nvSpPr>
            <p:spPr bwMode="auto">
              <a:xfrm flipH="1">
                <a:off x="5707810" y="3964933"/>
                <a:ext cx="313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67" name="Line 345"/>
              <p:cNvSpPr>
                <a:spLocks noChangeShapeType="1"/>
              </p:cNvSpPr>
              <p:nvPr/>
            </p:nvSpPr>
            <p:spPr bwMode="auto">
              <a:xfrm>
                <a:off x="2626568" y="3669658"/>
                <a:ext cx="2615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68" name="Line 346"/>
              <p:cNvSpPr>
                <a:spLocks noChangeShapeType="1"/>
              </p:cNvSpPr>
              <p:nvPr/>
            </p:nvSpPr>
            <p:spPr bwMode="auto">
              <a:xfrm flipH="1">
                <a:off x="5707810" y="3669658"/>
                <a:ext cx="313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70" name="Line 348"/>
              <p:cNvSpPr>
                <a:spLocks noChangeShapeType="1"/>
              </p:cNvSpPr>
              <p:nvPr/>
            </p:nvSpPr>
            <p:spPr bwMode="auto">
              <a:xfrm>
                <a:off x="2626568" y="3669658"/>
                <a:ext cx="31126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71" name="Line 349"/>
              <p:cNvSpPr>
                <a:spLocks noChangeShapeType="1"/>
              </p:cNvSpPr>
              <p:nvPr/>
            </p:nvSpPr>
            <p:spPr bwMode="auto">
              <a:xfrm>
                <a:off x="2626568" y="4850758"/>
                <a:ext cx="31126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72" name="Line 350"/>
              <p:cNvSpPr>
                <a:spLocks noChangeShapeType="1"/>
              </p:cNvSpPr>
              <p:nvPr/>
            </p:nvSpPr>
            <p:spPr bwMode="auto">
              <a:xfrm flipV="1">
                <a:off x="5739198" y="3669658"/>
                <a:ext cx="0" cy="11811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73" name="Line 351"/>
              <p:cNvSpPr>
                <a:spLocks noChangeShapeType="1"/>
              </p:cNvSpPr>
              <p:nvPr/>
            </p:nvSpPr>
            <p:spPr bwMode="auto">
              <a:xfrm flipV="1">
                <a:off x="2626568" y="3669658"/>
                <a:ext cx="0" cy="11811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74" name="Freeform 352"/>
              <p:cNvSpPr>
                <a:spLocks/>
              </p:cNvSpPr>
              <p:nvPr/>
            </p:nvSpPr>
            <p:spPr bwMode="auto">
              <a:xfrm>
                <a:off x="2626568" y="3755383"/>
                <a:ext cx="3112630" cy="838200"/>
              </a:xfrm>
              <a:custGeom>
                <a:avLst/>
                <a:gdLst>
                  <a:gd name="T0" fmla="*/ 0 w 3570"/>
                  <a:gd name="T1" fmla="*/ 504 h 528"/>
                  <a:gd name="T2" fmla="*/ 444 w 3570"/>
                  <a:gd name="T3" fmla="*/ 528 h 528"/>
                  <a:gd name="T4" fmla="*/ 888 w 3570"/>
                  <a:gd name="T5" fmla="*/ 366 h 528"/>
                  <a:gd name="T6" fmla="*/ 1338 w 3570"/>
                  <a:gd name="T7" fmla="*/ 474 h 528"/>
                  <a:gd name="T8" fmla="*/ 1782 w 3570"/>
                  <a:gd name="T9" fmla="*/ 282 h 528"/>
                  <a:gd name="T10" fmla="*/ 2226 w 3570"/>
                  <a:gd name="T11" fmla="*/ 402 h 528"/>
                  <a:gd name="T12" fmla="*/ 2676 w 3570"/>
                  <a:gd name="T13" fmla="*/ 126 h 528"/>
                  <a:gd name="T14" fmla="*/ 3120 w 3570"/>
                  <a:gd name="T15" fmla="*/ 156 h 528"/>
                  <a:gd name="T16" fmla="*/ 3570 w 3570"/>
                  <a:gd name="T17" fmla="*/ 0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70" h="528">
                    <a:moveTo>
                      <a:pt x="0" y="504"/>
                    </a:moveTo>
                    <a:lnTo>
                      <a:pt x="444" y="528"/>
                    </a:lnTo>
                    <a:lnTo>
                      <a:pt x="888" y="366"/>
                    </a:lnTo>
                    <a:lnTo>
                      <a:pt x="1338" y="474"/>
                    </a:lnTo>
                    <a:lnTo>
                      <a:pt x="1782" y="282"/>
                    </a:lnTo>
                    <a:lnTo>
                      <a:pt x="2226" y="402"/>
                    </a:lnTo>
                    <a:lnTo>
                      <a:pt x="2676" y="126"/>
                    </a:lnTo>
                    <a:lnTo>
                      <a:pt x="3120" y="156"/>
                    </a:lnTo>
                    <a:lnTo>
                      <a:pt x="3570" y="0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</p:grpSp>
        <p:grpSp>
          <p:nvGrpSpPr>
            <p:cNvPr id="4430" name="그룹 4429"/>
            <p:cNvGrpSpPr/>
            <p:nvPr/>
          </p:nvGrpSpPr>
          <p:grpSpPr>
            <a:xfrm>
              <a:off x="5400000" y="5904000"/>
              <a:ext cx="1706401" cy="1190625"/>
              <a:chOff x="2626568" y="5307958"/>
              <a:chExt cx="3112630" cy="1190625"/>
            </a:xfrm>
          </p:grpSpPr>
          <p:sp>
            <p:nvSpPr>
              <p:cNvPr id="4375" name="Rectangle 353"/>
              <p:cNvSpPr>
                <a:spLocks noChangeArrowheads="1"/>
              </p:cNvSpPr>
              <p:nvPr/>
            </p:nvSpPr>
            <p:spPr bwMode="auto">
              <a:xfrm>
                <a:off x="2626568" y="5307958"/>
                <a:ext cx="3112630" cy="11906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76" name="Rectangle 354"/>
              <p:cNvSpPr>
                <a:spLocks noChangeArrowheads="1"/>
              </p:cNvSpPr>
              <p:nvPr/>
            </p:nvSpPr>
            <p:spPr bwMode="auto">
              <a:xfrm>
                <a:off x="2626568" y="5307958"/>
                <a:ext cx="3112630" cy="1190625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77" name="Line 355"/>
              <p:cNvSpPr>
                <a:spLocks noChangeShapeType="1"/>
              </p:cNvSpPr>
              <p:nvPr/>
            </p:nvSpPr>
            <p:spPr bwMode="auto">
              <a:xfrm>
                <a:off x="2626568" y="5307958"/>
                <a:ext cx="31126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78" name="Line 356"/>
              <p:cNvSpPr>
                <a:spLocks noChangeShapeType="1"/>
              </p:cNvSpPr>
              <p:nvPr/>
            </p:nvSpPr>
            <p:spPr bwMode="auto">
              <a:xfrm>
                <a:off x="2626568" y="6498583"/>
                <a:ext cx="31126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79" name="Line 357"/>
              <p:cNvSpPr>
                <a:spLocks noChangeShapeType="1"/>
              </p:cNvSpPr>
              <p:nvPr/>
            </p:nvSpPr>
            <p:spPr bwMode="auto">
              <a:xfrm flipV="1">
                <a:off x="5739198" y="5307958"/>
                <a:ext cx="0" cy="11906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80" name="Line 358"/>
              <p:cNvSpPr>
                <a:spLocks noChangeShapeType="1"/>
              </p:cNvSpPr>
              <p:nvPr/>
            </p:nvSpPr>
            <p:spPr bwMode="auto">
              <a:xfrm flipV="1">
                <a:off x="2626568" y="5307958"/>
                <a:ext cx="0" cy="11906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81" name="Line 359"/>
              <p:cNvSpPr>
                <a:spLocks noChangeShapeType="1"/>
              </p:cNvSpPr>
              <p:nvPr/>
            </p:nvSpPr>
            <p:spPr bwMode="auto">
              <a:xfrm>
                <a:off x="2626568" y="6498583"/>
                <a:ext cx="31126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82" name="Line 360"/>
              <p:cNvSpPr>
                <a:spLocks noChangeShapeType="1"/>
              </p:cNvSpPr>
              <p:nvPr/>
            </p:nvSpPr>
            <p:spPr bwMode="auto">
              <a:xfrm flipV="1">
                <a:off x="2626568" y="5307958"/>
                <a:ext cx="0" cy="11906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83" name="Line 361"/>
              <p:cNvSpPr>
                <a:spLocks noChangeShapeType="1"/>
              </p:cNvSpPr>
              <p:nvPr/>
            </p:nvSpPr>
            <p:spPr bwMode="auto">
              <a:xfrm flipV="1">
                <a:off x="2626568" y="6441433"/>
                <a:ext cx="0" cy="571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84" name="Line 362"/>
              <p:cNvSpPr>
                <a:spLocks noChangeShapeType="1"/>
              </p:cNvSpPr>
              <p:nvPr/>
            </p:nvSpPr>
            <p:spPr bwMode="auto">
              <a:xfrm>
                <a:off x="2626568" y="5307958"/>
                <a:ext cx="0" cy="476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86" name="Line 364"/>
              <p:cNvSpPr>
                <a:spLocks noChangeShapeType="1"/>
              </p:cNvSpPr>
              <p:nvPr/>
            </p:nvSpPr>
            <p:spPr bwMode="auto">
              <a:xfrm flipV="1">
                <a:off x="3013685" y="6441433"/>
                <a:ext cx="0" cy="571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87" name="Line 365"/>
              <p:cNvSpPr>
                <a:spLocks noChangeShapeType="1"/>
              </p:cNvSpPr>
              <p:nvPr/>
            </p:nvSpPr>
            <p:spPr bwMode="auto">
              <a:xfrm>
                <a:off x="3013685" y="5307958"/>
                <a:ext cx="0" cy="476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89" name="Line 367"/>
              <p:cNvSpPr>
                <a:spLocks noChangeShapeType="1"/>
              </p:cNvSpPr>
              <p:nvPr/>
            </p:nvSpPr>
            <p:spPr bwMode="auto">
              <a:xfrm flipV="1">
                <a:off x="3400802" y="6441433"/>
                <a:ext cx="0" cy="571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90" name="Line 368"/>
              <p:cNvSpPr>
                <a:spLocks noChangeShapeType="1"/>
              </p:cNvSpPr>
              <p:nvPr/>
            </p:nvSpPr>
            <p:spPr bwMode="auto">
              <a:xfrm>
                <a:off x="3400802" y="5307958"/>
                <a:ext cx="0" cy="476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92" name="Line 370"/>
              <p:cNvSpPr>
                <a:spLocks noChangeShapeType="1"/>
              </p:cNvSpPr>
              <p:nvPr/>
            </p:nvSpPr>
            <p:spPr bwMode="auto">
              <a:xfrm flipV="1">
                <a:off x="3793150" y="6441433"/>
                <a:ext cx="0" cy="571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93" name="Line 371"/>
              <p:cNvSpPr>
                <a:spLocks noChangeShapeType="1"/>
              </p:cNvSpPr>
              <p:nvPr/>
            </p:nvSpPr>
            <p:spPr bwMode="auto">
              <a:xfrm>
                <a:off x="3793150" y="5307958"/>
                <a:ext cx="0" cy="476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95" name="Line 373"/>
              <p:cNvSpPr>
                <a:spLocks noChangeShapeType="1"/>
              </p:cNvSpPr>
              <p:nvPr/>
            </p:nvSpPr>
            <p:spPr bwMode="auto">
              <a:xfrm flipV="1">
                <a:off x="4180267" y="6441433"/>
                <a:ext cx="0" cy="571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96" name="Line 374"/>
              <p:cNvSpPr>
                <a:spLocks noChangeShapeType="1"/>
              </p:cNvSpPr>
              <p:nvPr/>
            </p:nvSpPr>
            <p:spPr bwMode="auto">
              <a:xfrm>
                <a:off x="4180267" y="5307958"/>
                <a:ext cx="0" cy="476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98" name="Line 376"/>
              <p:cNvSpPr>
                <a:spLocks noChangeShapeType="1"/>
              </p:cNvSpPr>
              <p:nvPr/>
            </p:nvSpPr>
            <p:spPr bwMode="auto">
              <a:xfrm flipV="1">
                <a:off x="4567384" y="6441433"/>
                <a:ext cx="0" cy="571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399" name="Line 377"/>
              <p:cNvSpPr>
                <a:spLocks noChangeShapeType="1"/>
              </p:cNvSpPr>
              <p:nvPr/>
            </p:nvSpPr>
            <p:spPr bwMode="auto">
              <a:xfrm>
                <a:off x="4567384" y="5307958"/>
                <a:ext cx="0" cy="476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401" name="Line 379"/>
              <p:cNvSpPr>
                <a:spLocks noChangeShapeType="1"/>
              </p:cNvSpPr>
              <p:nvPr/>
            </p:nvSpPr>
            <p:spPr bwMode="auto">
              <a:xfrm flipV="1">
                <a:off x="4959733" y="6441433"/>
                <a:ext cx="0" cy="571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402" name="Line 380"/>
              <p:cNvSpPr>
                <a:spLocks noChangeShapeType="1"/>
              </p:cNvSpPr>
              <p:nvPr/>
            </p:nvSpPr>
            <p:spPr bwMode="auto">
              <a:xfrm>
                <a:off x="4959733" y="5307958"/>
                <a:ext cx="0" cy="476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404" name="Line 382"/>
              <p:cNvSpPr>
                <a:spLocks noChangeShapeType="1"/>
              </p:cNvSpPr>
              <p:nvPr/>
            </p:nvSpPr>
            <p:spPr bwMode="auto">
              <a:xfrm flipV="1">
                <a:off x="5346850" y="6441433"/>
                <a:ext cx="0" cy="571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405" name="Line 383"/>
              <p:cNvSpPr>
                <a:spLocks noChangeShapeType="1"/>
              </p:cNvSpPr>
              <p:nvPr/>
            </p:nvSpPr>
            <p:spPr bwMode="auto">
              <a:xfrm>
                <a:off x="5346850" y="5307958"/>
                <a:ext cx="0" cy="476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407" name="Line 385"/>
              <p:cNvSpPr>
                <a:spLocks noChangeShapeType="1"/>
              </p:cNvSpPr>
              <p:nvPr/>
            </p:nvSpPr>
            <p:spPr bwMode="auto">
              <a:xfrm flipV="1">
                <a:off x="5739198" y="6441433"/>
                <a:ext cx="0" cy="571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408" name="Line 386"/>
              <p:cNvSpPr>
                <a:spLocks noChangeShapeType="1"/>
              </p:cNvSpPr>
              <p:nvPr/>
            </p:nvSpPr>
            <p:spPr bwMode="auto">
              <a:xfrm>
                <a:off x="5739198" y="5307958"/>
                <a:ext cx="0" cy="476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410" name="Line 388"/>
              <p:cNvSpPr>
                <a:spLocks noChangeShapeType="1"/>
              </p:cNvSpPr>
              <p:nvPr/>
            </p:nvSpPr>
            <p:spPr bwMode="auto">
              <a:xfrm>
                <a:off x="2626568" y="6498583"/>
                <a:ext cx="2615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411" name="Line 389"/>
              <p:cNvSpPr>
                <a:spLocks noChangeShapeType="1"/>
              </p:cNvSpPr>
              <p:nvPr/>
            </p:nvSpPr>
            <p:spPr bwMode="auto">
              <a:xfrm flipH="1">
                <a:off x="5707810" y="6498583"/>
                <a:ext cx="313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413" name="Line 391"/>
              <p:cNvSpPr>
                <a:spLocks noChangeShapeType="1"/>
              </p:cNvSpPr>
              <p:nvPr/>
            </p:nvSpPr>
            <p:spPr bwMode="auto">
              <a:xfrm>
                <a:off x="2626568" y="6193783"/>
                <a:ext cx="2615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414" name="Line 392"/>
              <p:cNvSpPr>
                <a:spLocks noChangeShapeType="1"/>
              </p:cNvSpPr>
              <p:nvPr/>
            </p:nvSpPr>
            <p:spPr bwMode="auto">
              <a:xfrm flipH="1">
                <a:off x="5707810" y="6193783"/>
                <a:ext cx="313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416" name="Line 394"/>
              <p:cNvSpPr>
                <a:spLocks noChangeShapeType="1"/>
              </p:cNvSpPr>
              <p:nvPr/>
            </p:nvSpPr>
            <p:spPr bwMode="auto">
              <a:xfrm>
                <a:off x="2626568" y="5898508"/>
                <a:ext cx="2615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417" name="Line 395"/>
              <p:cNvSpPr>
                <a:spLocks noChangeShapeType="1"/>
              </p:cNvSpPr>
              <p:nvPr/>
            </p:nvSpPr>
            <p:spPr bwMode="auto">
              <a:xfrm flipH="1">
                <a:off x="5707810" y="5898508"/>
                <a:ext cx="313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419" name="Line 397"/>
              <p:cNvSpPr>
                <a:spLocks noChangeShapeType="1"/>
              </p:cNvSpPr>
              <p:nvPr/>
            </p:nvSpPr>
            <p:spPr bwMode="auto">
              <a:xfrm>
                <a:off x="2626568" y="5603233"/>
                <a:ext cx="2615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420" name="Line 398"/>
              <p:cNvSpPr>
                <a:spLocks noChangeShapeType="1"/>
              </p:cNvSpPr>
              <p:nvPr/>
            </p:nvSpPr>
            <p:spPr bwMode="auto">
              <a:xfrm flipH="1">
                <a:off x="5707810" y="5603233"/>
                <a:ext cx="313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422" name="Line 400"/>
              <p:cNvSpPr>
                <a:spLocks noChangeShapeType="1"/>
              </p:cNvSpPr>
              <p:nvPr/>
            </p:nvSpPr>
            <p:spPr bwMode="auto">
              <a:xfrm>
                <a:off x="2626568" y="5307958"/>
                <a:ext cx="2615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423" name="Line 401"/>
              <p:cNvSpPr>
                <a:spLocks noChangeShapeType="1"/>
              </p:cNvSpPr>
              <p:nvPr/>
            </p:nvSpPr>
            <p:spPr bwMode="auto">
              <a:xfrm flipH="1">
                <a:off x="5707810" y="5307958"/>
                <a:ext cx="313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425" name="Line 403"/>
              <p:cNvSpPr>
                <a:spLocks noChangeShapeType="1"/>
              </p:cNvSpPr>
              <p:nvPr/>
            </p:nvSpPr>
            <p:spPr bwMode="auto">
              <a:xfrm>
                <a:off x="2626568" y="5307958"/>
                <a:ext cx="31126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426" name="Line 404"/>
              <p:cNvSpPr>
                <a:spLocks noChangeShapeType="1"/>
              </p:cNvSpPr>
              <p:nvPr/>
            </p:nvSpPr>
            <p:spPr bwMode="auto">
              <a:xfrm>
                <a:off x="2626568" y="6498583"/>
                <a:ext cx="31126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427" name="Line 405"/>
              <p:cNvSpPr>
                <a:spLocks noChangeShapeType="1"/>
              </p:cNvSpPr>
              <p:nvPr/>
            </p:nvSpPr>
            <p:spPr bwMode="auto">
              <a:xfrm flipV="1">
                <a:off x="5739198" y="5307958"/>
                <a:ext cx="0" cy="11906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428" name="Line 406"/>
              <p:cNvSpPr>
                <a:spLocks noChangeShapeType="1"/>
              </p:cNvSpPr>
              <p:nvPr/>
            </p:nvSpPr>
            <p:spPr bwMode="auto">
              <a:xfrm flipV="1">
                <a:off x="2626568" y="5307958"/>
                <a:ext cx="0" cy="11906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429" name="Freeform 407"/>
              <p:cNvSpPr>
                <a:spLocks/>
              </p:cNvSpPr>
              <p:nvPr/>
            </p:nvSpPr>
            <p:spPr bwMode="auto">
              <a:xfrm>
                <a:off x="2626568" y="5393683"/>
                <a:ext cx="3112630" cy="847725"/>
              </a:xfrm>
              <a:custGeom>
                <a:avLst/>
                <a:gdLst>
                  <a:gd name="T0" fmla="*/ 0 w 3570"/>
                  <a:gd name="T1" fmla="*/ 534 h 534"/>
                  <a:gd name="T2" fmla="*/ 444 w 3570"/>
                  <a:gd name="T3" fmla="*/ 504 h 534"/>
                  <a:gd name="T4" fmla="*/ 888 w 3570"/>
                  <a:gd name="T5" fmla="*/ 468 h 534"/>
                  <a:gd name="T6" fmla="*/ 1338 w 3570"/>
                  <a:gd name="T7" fmla="*/ 414 h 534"/>
                  <a:gd name="T8" fmla="*/ 1782 w 3570"/>
                  <a:gd name="T9" fmla="*/ 360 h 534"/>
                  <a:gd name="T10" fmla="*/ 2226 w 3570"/>
                  <a:gd name="T11" fmla="*/ 288 h 534"/>
                  <a:gd name="T12" fmla="*/ 2676 w 3570"/>
                  <a:gd name="T13" fmla="*/ 198 h 534"/>
                  <a:gd name="T14" fmla="*/ 3120 w 3570"/>
                  <a:gd name="T15" fmla="*/ 102 h 534"/>
                  <a:gd name="T16" fmla="*/ 3570 w 3570"/>
                  <a:gd name="T17" fmla="*/ 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70" h="534">
                    <a:moveTo>
                      <a:pt x="0" y="534"/>
                    </a:moveTo>
                    <a:lnTo>
                      <a:pt x="444" y="504"/>
                    </a:lnTo>
                    <a:lnTo>
                      <a:pt x="888" y="468"/>
                    </a:lnTo>
                    <a:lnTo>
                      <a:pt x="1338" y="414"/>
                    </a:lnTo>
                    <a:lnTo>
                      <a:pt x="1782" y="360"/>
                    </a:lnTo>
                    <a:lnTo>
                      <a:pt x="2226" y="288"/>
                    </a:lnTo>
                    <a:lnTo>
                      <a:pt x="2676" y="198"/>
                    </a:lnTo>
                    <a:lnTo>
                      <a:pt x="3120" y="102"/>
                    </a:lnTo>
                    <a:lnTo>
                      <a:pt x="3570" y="0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 dirty="0">
                  <a:ea typeface="Malgun Gothic" panose="020B0503020000020004" pitchFamily="34" charset="-127"/>
                </a:endParaRPr>
              </a:p>
            </p:txBody>
          </p:sp>
        </p:grpSp>
        <p:cxnSp>
          <p:nvCxnSpPr>
            <p:cNvPr id="259" name="직선 화살표 연결선 258"/>
            <p:cNvCxnSpPr>
              <a:stCxn id="276" idx="4"/>
              <a:endCxn id="254" idx="0"/>
            </p:cNvCxnSpPr>
            <p:nvPr/>
          </p:nvCxnSpPr>
          <p:spPr>
            <a:xfrm flipH="1">
              <a:off x="1933201" y="5286871"/>
              <a:ext cx="3223" cy="653129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화살표 연결선 264"/>
            <p:cNvCxnSpPr>
              <a:stCxn id="277" idx="5"/>
              <a:endCxn id="4373" idx="1"/>
            </p:cNvCxnSpPr>
            <p:nvPr/>
          </p:nvCxnSpPr>
          <p:spPr>
            <a:xfrm>
              <a:off x="2773650" y="5232265"/>
              <a:ext cx="466351" cy="70773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화살표 연결선 271"/>
            <p:cNvCxnSpPr>
              <a:stCxn id="278" idx="4"/>
              <a:endCxn id="4375" idx="0"/>
            </p:cNvCxnSpPr>
            <p:nvPr/>
          </p:nvCxnSpPr>
          <p:spPr>
            <a:xfrm>
              <a:off x="6218704" y="5286871"/>
              <a:ext cx="34497" cy="617129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타원 275"/>
            <p:cNvSpPr/>
            <p:nvPr/>
          </p:nvSpPr>
          <p:spPr>
            <a:xfrm>
              <a:off x="1746000" y="4914000"/>
              <a:ext cx="380847" cy="37287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277" name="타원 276"/>
            <p:cNvSpPr/>
            <p:nvPr/>
          </p:nvSpPr>
          <p:spPr>
            <a:xfrm>
              <a:off x="2448577" y="4914000"/>
              <a:ext cx="380847" cy="37287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278" name="타원 277"/>
            <p:cNvSpPr/>
            <p:nvPr/>
          </p:nvSpPr>
          <p:spPr>
            <a:xfrm>
              <a:off x="6028280" y="4914000"/>
              <a:ext cx="380847" cy="37287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Malgun Gothic" panose="020B05030200000200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060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</a:t>
            </a:r>
            <a:r>
              <a:rPr lang="en-US" altLang="ko-KR" dirty="0"/>
              <a:t>2. </a:t>
            </a:r>
            <a:r>
              <a:rPr lang="ko-KR" altLang="en-US" dirty="0"/>
              <a:t>신경생리신호 </a:t>
            </a:r>
            <a:r>
              <a:rPr lang="ko-KR" altLang="en-US" dirty="0">
                <a:solidFill>
                  <a:srgbClr val="C00000"/>
                </a:solidFill>
              </a:rPr>
              <a:t>분류기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7056001" y="1224000"/>
            <a:ext cx="3599142" cy="2988000"/>
            <a:chOff x="7056000" y="1224000"/>
            <a:chExt cx="3599142" cy="2988000"/>
          </a:xfrm>
        </p:grpSpPr>
        <p:grpSp>
          <p:nvGrpSpPr>
            <p:cNvPr id="2356" name="그룹 2355"/>
            <p:cNvGrpSpPr/>
            <p:nvPr/>
          </p:nvGrpSpPr>
          <p:grpSpPr>
            <a:xfrm>
              <a:off x="7056000" y="1800000"/>
              <a:ext cx="3599142" cy="2412000"/>
              <a:chOff x="5832858" y="1152000"/>
              <a:chExt cx="3599142" cy="2412000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5832858" y="1152000"/>
                <a:ext cx="1152000" cy="1188000"/>
                <a:chOff x="1152000" y="3168000"/>
                <a:chExt cx="1152000" cy="1188000"/>
              </a:xfrm>
            </p:grpSpPr>
            <p:pic>
              <p:nvPicPr>
                <p:cNvPr id="19" name="Picture 2" descr="C:\Documents and Settings\Oakyoon\바탕 화면\09EC_FINAL\Exp_Images\F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152000" y="3168000"/>
                  <a:ext cx="1152000" cy="1152000"/>
                </a:xfrm>
                <a:prstGeom prst="rect">
                  <a:avLst/>
                </a:prstGeom>
                <a:noFill/>
              </p:spPr>
            </p:pic>
            <p:sp>
              <p:nvSpPr>
                <p:cNvPr id="20" name="TextBox 19"/>
                <p:cNvSpPr txBox="1"/>
                <p:nvPr/>
              </p:nvSpPr>
              <p:spPr>
                <a:xfrm>
                  <a:off x="1728000" y="3852000"/>
                  <a:ext cx="504000" cy="504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b" anchorCtr="0">
                  <a:noAutofit/>
                </a:bodyPr>
                <a:lstStyle/>
                <a:p>
                  <a:pPr algn="r"/>
                  <a:r>
                    <a:rPr lang="en-US" altLang="ko-KR" sz="3200" dirty="0">
                      <a:solidFill>
                        <a:srgbClr val="FFFFFF"/>
                      </a:solidFill>
                      <a:ea typeface="Malgun Gothic" panose="020B0503020000020004" pitchFamily="34" charset="-127"/>
                    </a:rPr>
                    <a:t>F</a:t>
                  </a:r>
                  <a:endParaRPr lang="ko-KR" altLang="en-US" sz="3200" dirty="0">
                    <a:solidFill>
                      <a:srgbClr val="FFFFFF"/>
                    </a:solidFill>
                    <a:ea typeface="Malgun Gothic" panose="020B0503020000020004" pitchFamily="34" charset="-127"/>
                  </a:endParaRPr>
                </a:p>
              </p:txBody>
            </p:sp>
          </p:grpSp>
          <p:grpSp>
            <p:nvGrpSpPr>
              <p:cNvPr id="5" name="그룹 4"/>
              <p:cNvGrpSpPr/>
              <p:nvPr/>
            </p:nvGrpSpPr>
            <p:grpSpPr>
              <a:xfrm>
                <a:off x="7056857" y="1152000"/>
                <a:ext cx="1152000" cy="1188000"/>
                <a:chOff x="2412000" y="3168000"/>
                <a:chExt cx="1152000" cy="1188000"/>
              </a:xfrm>
            </p:grpSpPr>
            <p:pic>
              <p:nvPicPr>
                <p:cNvPr id="17" name="Picture 3" descr="C:\Documents and Settings\Oakyoon\바탕 화면\09EC_FINAL\Exp_Images\S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2412000" y="3168000"/>
                  <a:ext cx="1152000" cy="1152000"/>
                </a:xfrm>
                <a:prstGeom prst="rect">
                  <a:avLst/>
                </a:prstGeom>
                <a:noFill/>
              </p:spPr>
            </p:pic>
            <p:sp>
              <p:nvSpPr>
                <p:cNvPr id="18" name="TextBox 17"/>
                <p:cNvSpPr txBox="1"/>
                <p:nvPr/>
              </p:nvSpPr>
              <p:spPr>
                <a:xfrm>
                  <a:off x="2988000" y="3852000"/>
                  <a:ext cx="504000" cy="504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b" anchorCtr="0">
                  <a:noAutofit/>
                </a:bodyPr>
                <a:lstStyle/>
                <a:p>
                  <a:pPr algn="r"/>
                  <a:r>
                    <a:rPr lang="en-US" altLang="ko-KR" sz="3200" dirty="0">
                      <a:solidFill>
                        <a:srgbClr val="FFFFFF"/>
                      </a:solidFill>
                      <a:ea typeface="Malgun Gothic" panose="020B0503020000020004" pitchFamily="34" charset="-127"/>
                    </a:rPr>
                    <a:t>S</a:t>
                  </a:r>
                  <a:endParaRPr lang="ko-KR" altLang="en-US" sz="3200" dirty="0">
                    <a:solidFill>
                      <a:srgbClr val="FFFFFF"/>
                    </a:solidFill>
                    <a:ea typeface="Malgun Gothic" panose="020B0503020000020004" pitchFamily="34" charset="-127"/>
                  </a:endParaRPr>
                </a:p>
              </p:txBody>
            </p:sp>
          </p:grpSp>
          <p:grpSp>
            <p:nvGrpSpPr>
              <p:cNvPr id="6" name="그룹 5"/>
              <p:cNvGrpSpPr/>
              <p:nvPr/>
            </p:nvGrpSpPr>
            <p:grpSpPr>
              <a:xfrm>
                <a:off x="5832858" y="2376000"/>
                <a:ext cx="1152000" cy="1188000"/>
                <a:chOff x="1152000" y="4428000"/>
                <a:chExt cx="1152000" cy="1188000"/>
              </a:xfrm>
            </p:grpSpPr>
            <p:pic>
              <p:nvPicPr>
                <p:cNvPr id="15" name="Picture 4" descr="C:\Documents and Settings\Oakyoon\바탕 화면\09EC_FINAL\Exp_Images\SF.png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1152000" y="4428000"/>
                  <a:ext cx="1152000" cy="1152000"/>
                </a:xfrm>
                <a:prstGeom prst="rect">
                  <a:avLst/>
                </a:prstGeom>
                <a:noFill/>
              </p:spPr>
            </p:pic>
            <p:sp>
              <p:nvSpPr>
                <p:cNvPr id="16" name="TextBox 15"/>
                <p:cNvSpPr txBox="1"/>
                <p:nvPr/>
              </p:nvSpPr>
              <p:spPr>
                <a:xfrm>
                  <a:off x="1728000" y="5112000"/>
                  <a:ext cx="504000" cy="504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b" anchorCtr="0">
                  <a:noAutofit/>
                </a:bodyPr>
                <a:lstStyle/>
                <a:p>
                  <a:pPr algn="r"/>
                  <a:r>
                    <a:rPr lang="en-US" altLang="ko-KR" sz="3200" dirty="0">
                      <a:solidFill>
                        <a:srgbClr val="FFFFFF"/>
                      </a:solidFill>
                      <a:ea typeface="Malgun Gothic" panose="020B0503020000020004" pitchFamily="34" charset="-127"/>
                    </a:rPr>
                    <a:t>SF</a:t>
                  </a:r>
                  <a:endParaRPr lang="ko-KR" altLang="en-US" sz="3200" dirty="0">
                    <a:solidFill>
                      <a:srgbClr val="FFFFFF"/>
                    </a:solidFill>
                    <a:ea typeface="Malgun Gothic" panose="020B0503020000020004" pitchFamily="34" charset="-127"/>
                  </a:endParaRPr>
                </a:p>
              </p:txBody>
            </p:sp>
          </p:grpSp>
          <p:grpSp>
            <p:nvGrpSpPr>
              <p:cNvPr id="7" name="그룹 6"/>
              <p:cNvGrpSpPr/>
              <p:nvPr/>
            </p:nvGrpSpPr>
            <p:grpSpPr>
              <a:xfrm>
                <a:off x="7056857" y="2376000"/>
                <a:ext cx="1152000" cy="1188000"/>
                <a:chOff x="2412000" y="4428000"/>
                <a:chExt cx="1152000" cy="1188000"/>
              </a:xfrm>
            </p:grpSpPr>
            <p:pic>
              <p:nvPicPr>
                <p:cNvPr id="13" name="Picture 5" descr="C:\Documents and Settings\Oakyoon\바탕 화면\09EC_FINAL\Exp_Images\SS.pn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2412000" y="4428000"/>
                  <a:ext cx="1152000" cy="1152000"/>
                </a:xfrm>
                <a:prstGeom prst="rect">
                  <a:avLst/>
                </a:prstGeom>
                <a:noFill/>
              </p:spPr>
            </p:pic>
            <p:sp>
              <p:nvSpPr>
                <p:cNvPr id="14" name="TextBox 13"/>
                <p:cNvSpPr txBox="1"/>
                <p:nvPr/>
              </p:nvSpPr>
              <p:spPr>
                <a:xfrm>
                  <a:off x="2988000" y="5112000"/>
                  <a:ext cx="504000" cy="504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b" anchorCtr="0">
                  <a:noAutofit/>
                </a:bodyPr>
                <a:lstStyle/>
                <a:p>
                  <a:pPr algn="r"/>
                  <a:r>
                    <a:rPr lang="en-US" altLang="ko-KR" sz="3200" dirty="0">
                      <a:solidFill>
                        <a:srgbClr val="FFFFFF"/>
                      </a:solidFill>
                      <a:ea typeface="Malgun Gothic" panose="020B0503020000020004" pitchFamily="34" charset="-127"/>
                    </a:rPr>
                    <a:t>SS</a:t>
                  </a:r>
                  <a:endParaRPr lang="ko-KR" altLang="en-US" sz="3200" dirty="0">
                    <a:solidFill>
                      <a:srgbClr val="FFFFFF"/>
                    </a:solidFill>
                    <a:ea typeface="Malgun Gothic" panose="020B0503020000020004" pitchFamily="34" charset="-127"/>
                  </a:endParaRPr>
                </a:p>
              </p:txBody>
            </p:sp>
          </p:grpSp>
          <p:grpSp>
            <p:nvGrpSpPr>
              <p:cNvPr id="23" name="그룹 22"/>
              <p:cNvGrpSpPr/>
              <p:nvPr/>
            </p:nvGrpSpPr>
            <p:grpSpPr>
              <a:xfrm>
                <a:off x="8280000" y="1152000"/>
                <a:ext cx="1152000" cy="2160000"/>
                <a:chOff x="1152000" y="6192000"/>
                <a:chExt cx="1152000" cy="2160000"/>
              </a:xfrm>
            </p:grpSpPr>
            <p:pic>
              <p:nvPicPr>
                <p:cNvPr id="11" name="Picture 7" descr="C:\Documents and Settings\Oakyoon\바탕 화면\09EC_FINAL\Exp_Images\T.png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1152000" y="6192000"/>
                  <a:ext cx="1152000" cy="1152000"/>
                </a:xfrm>
                <a:prstGeom prst="rect">
                  <a:avLst/>
                </a:prstGeom>
                <a:noFill/>
              </p:spPr>
            </p:pic>
            <p:sp>
              <p:nvSpPr>
                <p:cNvPr id="9" name="모서리가 둥근 직사각형 8"/>
                <p:cNvSpPr/>
                <p:nvPr/>
              </p:nvSpPr>
              <p:spPr>
                <a:xfrm>
                  <a:off x="1296000" y="7560000"/>
                  <a:ext cx="864000" cy="792000"/>
                </a:xfrm>
                <a:prstGeom prst="roundRect">
                  <a:avLst>
                    <a:gd name="adj" fmla="val 11719"/>
                  </a:avLst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18000" rtlCol="0" anchor="ctr"/>
                <a:lstStyle/>
                <a:p>
                  <a:pPr algn="ctr"/>
                  <a:r>
                    <a:rPr lang="en-US" altLang="ko-KR" sz="2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Malgun Gothic" panose="020B0503020000020004" pitchFamily="34" charset="-127"/>
                    </a:rPr>
                    <a:t>Key</a:t>
                  </a:r>
                  <a:br>
                    <a:rPr lang="en-US" altLang="ko-KR" sz="2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Malgun Gothic" panose="020B0503020000020004" pitchFamily="34" charset="-127"/>
                    </a:rPr>
                  </a:br>
                  <a:r>
                    <a:rPr lang="en-US" altLang="ko-KR" sz="2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Malgun Gothic" panose="020B0503020000020004" pitchFamily="34" charset="-127"/>
                    </a:rPr>
                    <a:t>Press</a:t>
                  </a:r>
                  <a:endParaRPr lang="ko-KR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Malgun Gothic" panose="020B0503020000020004" pitchFamily="34" charset="-127"/>
                  </a:endParaRPr>
                </a:p>
              </p:txBody>
            </p:sp>
            <p:cxnSp>
              <p:nvCxnSpPr>
                <p:cNvPr id="10" name="직선 화살표 연결선 9"/>
                <p:cNvCxnSpPr>
                  <a:stCxn id="11" idx="2"/>
                  <a:endCxn id="9" idx="0"/>
                </p:cNvCxnSpPr>
                <p:nvPr/>
              </p:nvCxnSpPr>
              <p:spPr>
                <a:xfrm>
                  <a:off x="1728000" y="7344000"/>
                  <a:ext cx="0" cy="216000"/>
                </a:xfrm>
                <a:prstGeom prst="straightConnector1">
                  <a:avLst/>
                </a:prstGeom>
                <a:ln w="28575">
                  <a:gradFill>
                    <a:gsLst>
                      <a:gs pos="15000">
                        <a:schemeClr val="bg1"/>
                      </a:gs>
                      <a:gs pos="16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prstDash val="solid"/>
                  <a:headEnd type="oval" w="lg" len="lg"/>
                  <a:tailEnd type="arrow" w="lg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03" name="TextBox 402"/>
            <p:cNvSpPr txBox="1"/>
            <p:nvPr/>
          </p:nvSpPr>
          <p:spPr>
            <a:xfrm>
              <a:off x="7056000" y="1224000"/>
              <a:ext cx="3590330" cy="504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ko-KR" altLang="en-US" sz="2800" dirty="0">
                  <a:ea typeface="Malgun Gothic" panose="020B0503020000020004" pitchFamily="34" charset="-127"/>
                </a:rPr>
                <a:t>자극 예시</a:t>
              </a:r>
              <a:endParaRPr lang="en-US" altLang="ko-KR" sz="2800" dirty="0">
                <a:ea typeface="Malgun Gothic" panose="020B0503020000020004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92000" y="1224001"/>
            <a:ext cx="5544000" cy="2916000"/>
            <a:chOff x="1044000" y="1008000"/>
            <a:chExt cx="5544000" cy="2916000"/>
          </a:xfrm>
        </p:grpSpPr>
        <p:grpSp>
          <p:nvGrpSpPr>
            <p:cNvPr id="49" name="그룹 48"/>
            <p:cNvGrpSpPr/>
            <p:nvPr/>
          </p:nvGrpSpPr>
          <p:grpSpPr>
            <a:xfrm>
              <a:off x="1044000" y="1620000"/>
              <a:ext cx="2879845" cy="2304000"/>
              <a:chOff x="972077" y="1546766"/>
              <a:chExt cx="2879845" cy="2304000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972077" y="1546766"/>
                <a:ext cx="2160000" cy="1440000"/>
                <a:chOff x="972077" y="1546766"/>
                <a:chExt cx="2160000" cy="1440000"/>
              </a:xfrm>
            </p:grpSpPr>
            <p:sp>
              <p:nvSpPr>
                <p:cNvPr id="34" name="직사각형 33"/>
                <p:cNvSpPr/>
                <p:nvPr/>
              </p:nvSpPr>
              <p:spPr>
                <a:xfrm>
                  <a:off x="972077" y="1546766"/>
                  <a:ext cx="2160000" cy="144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ea typeface="Malgun Gothic" panose="020B0503020000020004" pitchFamily="34" charset="-127"/>
                  </a:endParaRPr>
                </a:p>
              </p:txBody>
            </p:sp>
            <p:grpSp>
              <p:nvGrpSpPr>
                <p:cNvPr id="35" name="그룹 34"/>
                <p:cNvGrpSpPr/>
                <p:nvPr/>
              </p:nvGrpSpPr>
              <p:grpSpPr>
                <a:xfrm>
                  <a:off x="1944077" y="2178559"/>
                  <a:ext cx="216000" cy="216000"/>
                  <a:chOff x="2016367" y="5112491"/>
                  <a:chExt cx="288190" cy="288000"/>
                </a:xfrm>
              </p:grpSpPr>
              <p:cxnSp>
                <p:nvCxnSpPr>
                  <p:cNvPr id="36" name="직선 연결선 35"/>
                  <p:cNvCxnSpPr/>
                  <p:nvPr/>
                </p:nvCxnSpPr>
                <p:spPr>
                  <a:xfrm>
                    <a:off x="2016367" y="5256511"/>
                    <a:ext cx="28819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연결선 36"/>
                  <p:cNvCxnSpPr/>
                  <p:nvPr/>
                </p:nvCxnSpPr>
                <p:spPr>
                  <a:xfrm>
                    <a:off x="2160000" y="5112491"/>
                    <a:ext cx="0" cy="2880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0" name="그룹 39"/>
              <p:cNvGrpSpPr/>
              <p:nvPr/>
            </p:nvGrpSpPr>
            <p:grpSpPr>
              <a:xfrm>
                <a:off x="1691922" y="2410766"/>
                <a:ext cx="2160000" cy="1440000"/>
                <a:chOff x="1691922" y="2410766"/>
                <a:chExt cx="2160000" cy="1440000"/>
              </a:xfrm>
            </p:grpSpPr>
            <p:sp>
              <p:nvSpPr>
                <p:cNvPr id="29" name="직사각형 28"/>
                <p:cNvSpPr/>
                <p:nvPr/>
              </p:nvSpPr>
              <p:spPr>
                <a:xfrm>
                  <a:off x="1691922" y="2410766"/>
                  <a:ext cx="2160000" cy="144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ea typeface="Malgun Gothic" panose="020B0503020000020004" pitchFamily="34" charset="-127"/>
                  </a:endParaRPr>
                </a:p>
              </p:txBody>
            </p:sp>
            <p:pic>
              <p:nvPicPr>
                <p:cNvPr id="38" name="Picture 2" descr="C:\Documents and Settings\Oakyoon\바탕 화면\09EC_FINAL\Exp_Images\F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2339922" y="2698766"/>
                  <a:ext cx="864000" cy="864000"/>
                </a:xfrm>
                <a:prstGeom prst="rect">
                  <a:avLst/>
                </a:prstGeom>
                <a:noFill/>
              </p:spPr>
            </p:pic>
          </p:grpSp>
        </p:grpSp>
        <p:sp>
          <p:nvSpPr>
            <p:cNvPr id="50" name="TextBox 49"/>
            <p:cNvSpPr txBox="1"/>
            <p:nvPr/>
          </p:nvSpPr>
          <p:spPr>
            <a:xfrm>
              <a:off x="1044000" y="1008000"/>
              <a:ext cx="5544000" cy="504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ko-KR" altLang="en-US" sz="2800" dirty="0" err="1">
                  <a:ea typeface="Malgun Gothic" panose="020B0503020000020004" pitchFamily="34" charset="-127"/>
                </a:rPr>
                <a:t>경막하</a:t>
              </a:r>
              <a:r>
                <a:rPr lang="ko-KR" altLang="en-US" sz="2800" dirty="0">
                  <a:ea typeface="Malgun Gothic" panose="020B0503020000020004" pitchFamily="34" charset="-127"/>
                </a:rPr>
                <a:t> 전극에서 </a:t>
              </a:r>
              <a:r>
                <a:rPr lang="ko-KR" altLang="en-US" sz="2800" dirty="0">
                  <a:solidFill>
                    <a:schemeClr val="tx2"/>
                  </a:solidFill>
                  <a:ea typeface="Malgun Gothic" panose="020B0503020000020004" pitchFamily="34" charset="-127"/>
                </a:rPr>
                <a:t>신경생리신호</a:t>
              </a:r>
              <a:r>
                <a:rPr lang="ko-KR" altLang="en-US" sz="2800" dirty="0">
                  <a:ea typeface="Malgun Gothic" panose="020B0503020000020004" pitchFamily="34" charset="-127"/>
                </a:rPr>
                <a:t> 측정</a:t>
              </a:r>
              <a:endParaRPr lang="en-US" altLang="ko-KR" sz="2800" dirty="0">
                <a:ea typeface="Malgun Gothic" panose="020B0503020000020004" pitchFamily="34" charset="-127"/>
              </a:endParaRPr>
            </a:p>
          </p:txBody>
        </p:sp>
        <p:grpSp>
          <p:nvGrpSpPr>
            <p:cNvPr id="415" name="그룹 414"/>
            <p:cNvGrpSpPr/>
            <p:nvPr/>
          </p:nvGrpSpPr>
          <p:grpSpPr>
            <a:xfrm>
              <a:off x="4644000" y="1800000"/>
              <a:ext cx="1944000" cy="1944000"/>
              <a:chOff x="1152001" y="1224000"/>
              <a:chExt cx="2340000" cy="2340000"/>
            </a:xfrm>
          </p:grpSpPr>
          <p:sp>
            <p:nvSpPr>
              <p:cNvPr id="416" name="모서리가 둥근 직사각형 415"/>
              <p:cNvSpPr/>
              <p:nvPr/>
            </p:nvSpPr>
            <p:spPr>
              <a:xfrm>
                <a:off x="1152001" y="1224000"/>
                <a:ext cx="2340000" cy="2340000"/>
              </a:xfrm>
              <a:prstGeom prst="roundRect">
                <a:avLst>
                  <a:gd name="adj" fmla="val 3767"/>
                </a:avLst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Malgun Gothic" panose="020B0503020000020004" pitchFamily="34" charset="-127"/>
                </a:endParaRPr>
              </a:p>
            </p:txBody>
          </p:sp>
          <p:pic>
            <p:nvPicPr>
              <p:cNvPr id="417" name="Picture 6" descr="C:\Documents and Settings\Oakyoon\바탕 화면\09EC_FINAL\Exp_Images\Brain_Electrode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1512000" y="1422000"/>
                <a:ext cx="1602849" cy="1980000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24" name="그룹 23"/>
          <p:cNvGrpSpPr/>
          <p:nvPr/>
        </p:nvGrpSpPr>
        <p:grpSpPr>
          <a:xfrm>
            <a:off x="8280001" y="5004001"/>
            <a:ext cx="2520001" cy="2411262"/>
            <a:chOff x="8280000" y="5004000"/>
            <a:chExt cx="2520000" cy="2411262"/>
          </a:xfrm>
        </p:grpSpPr>
        <p:sp>
          <p:nvSpPr>
            <p:cNvPr id="412" name="TextBox 411"/>
            <p:cNvSpPr txBox="1"/>
            <p:nvPr/>
          </p:nvSpPr>
          <p:spPr>
            <a:xfrm>
              <a:off x="8424000" y="5940000"/>
              <a:ext cx="2376000" cy="504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ko-KR" altLang="en-US" sz="2400" dirty="0">
                  <a:ea typeface="Malgun Gothic" panose="020B0503020000020004" pitchFamily="34" charset="-127"/>
                </a:rPr>
                <a:t>내적 </a:t>
              </a:r>
              <a:r>
                <a:rPr lang="en-US" altLang="ko-KR" sz="2400" dirty="0">
                  <a:ea typeface="Malgun Gothic" panose="020B0503020000020004" pitchFamily="34" charset="-127"/>
                  <a:sym typeface="Wingdings" pitchFamily="2" charset="2"/>
                </a:rPr>
                <a:t> </a:t>
              </a:r>
              <a:r>
                <a:rPr lang="ko-KR" altLang="en-US" sz="2400" dirty="0">
                  <a:ea typeface="Malgun Gothic" panose="020B0503020000020004" pitchFamily="34" charset="-127"/>
                  <a:sym typeface="Wingdings" pitchFamily="2" charset="2"/>
                </a:rPr>
                <a:t>분류점수</a:t>
              </a:r>
              <a:endParaRPr lang="en-US" altLang="ko-KR" sz="2400" dirty="0">
                <a:ea typeface="Malgun Gothic" panose="020B0503020000020004" pitchFamily="34" charset="-127"/>
              </a:endParaRPr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8280000" y="5004000"/>
              <a:ext cx="1080000" cy="792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ko-KR" altLang="en-US" sz="2400" dirty="0">
                  <a:solidFill>
                    <a:srgbClr val="C00000"/>
                  </a:solidFill>
                  <a:ea typeface="Malgun Gothic" panose="020B0503020000020004" pitchFamily="34" charset="-127"/>
                  <a:sym typeface="Wingdings" pitchFamily="2" charset="2"/>
                </a:rPr>
                <a:t>큰 값</a:t>
              </a:r>
              <a:endParaRPr lang="en-US" altLang="ko-KR" sz="2400" dirty="0">
                <a:solidFill>
                  <a:srgbClr val="C00000"/>
                </a:solidFill>
                <a:ea typeface="Malgun Gothic" panose="020B0503020000020004" pitchFamily="34" charset="-127"/>
                <a:sym typeface="Wingdings" pitchFamily="2" charset="2"/>
              </a:endParaRPr>
            </a:p>
            <a:p>
              <a:pPr algn="ctr"/>
              <a:r>
                <a:rPr lang="en-US" altLang="ko-KR" sz="2400" dirty="0">
                  <a:solidFill>
                    <a:srgbClr val="C00000"/>
                  </a:solidFill>
                  <a:ea typeface="Malgun Gothic" panose="020B0503020000020004" pitchFamily="34" charset="-127"/>
                  <a:sym typeface="Wingdings"/>
                </a:rPr>
                <a:t></a:t>
              </a:r>
              <a:endParaRPr lang="en-US" altLang="ko-KR" sz="2400" dirty="0">
                <a:solidFill>
                  <a:srgbClr val="C00000"/>
                </a:solidFill>
                <a:ea typeface="Malgun Gothic" panose="020B0503020000020004" pitchFamily="34" charset="-127"/>
              </a:endParaRPr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8280000" y="6623262"/>
              <a:ext cx="1080000" cy="792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2400" dirty="0">
                  <a:solidFill>
                    <a:srgbClr val="C00000"/>
                  </a:solidFill>
                  <a:ea typeface="Malgun Gothic" panose="020B0503020000020004" pitchFamily="34" charset="-127"/>
                  <a:sym typeface="Wingdings"/>
                </a:rPr>
                <a:t></a:t>
              </a:r>
              <a:endParaRPr lang="en-US" altLang="ko-KR" sz="2400" dirty="0">
                <a:solidFill>
                  <a:srgbClr val="C00000"/>
                </a:solidFill>
                <a:ea typeface="Malgun Gothic" panose="020B0503020000020004" pitchFamily="34" charset="-127"/>
                <a:sym typeface="Wingdings" pitchFamily="2" charset="2"/>
              </a:endParaRPr>
            </a:p>
            <a:p>
              <a:pPr algn="ctr"/>
              <a:r>
                <a:rPr lang="ko-KR" altLang="en-US" sz="2400" dirty="0">
                  <a:solidFill>
                    <a:srgbClr val="C00000"/>
                  </a:solidFill>
                  <a:ea typeface="Malgun Gothic" panose="020B0503020000020004" pitchFamily="34" charset="-127"/>
                  <a:sym typeface="Wingdings" pitchFamily="2" charset="2"/>
                </a:rPr>
                <a:t>작은 값</a:t>
              </a:r>
              <a:endParaRPr lang="en-US" altLang="ko-KR" sz="2400" dirty="0">
                <a:solidFill>
                  <a:srgbClr val="C00000"/>
                </a:solidFill>
                <a:ea typeface="Malgun Gothic" panose="020B0503020000020004" pitchFamily="34" charset="-127"/>
              </a:endParaRPr>
            </a:p>
          </p:txBody>
        </p:sp>
      </p:grpSp>
      <p:grpSp>
        <p:nvGrpSpPr>
          <p:cNvPr id="2351" name="그룹 2350"/>
          <p:cNvGrpSpPr/>
          <p:nvPr/>
        </p:nvGrpSpPr>
        <p:grpSpPr>
          <a:xfrm>
            <a:off x="2376002" y="6300000"/>
            <a:ext cx="5759999" cy="1440000"/>
            <a:chOff x="3084513" y="2030413"/>
            <a:chExt cx="5505450" cy="4181475"/>
          </a:xfrm>
        </p:grpSpPr>
        <p:sp>
          <p:nvSpPr>
            <p:cNvPr id="399" name="Freeform 358"/>
            <p:cNvSpPr>
              <a:spLocks/>
            </p:cNvSpPr>
            <p:nvPr/>
          </p:nvSpPr>
          <p:spPr bwMode="auto">
            <a:xfrm>
              <a:off x="3084513" y="2449513"/>
              <a:ext cx="4000500" cy="2819400"/>
            </a:xfrm>
            <a:custGeom>
              <a:avLst/>
              <a:gdLst>
                <a:gd name="T0" fmla="*/ 36 w 2520"/>
                <a:gd name="T1" fmla="*/ 1224 h 1776"/>
                <a:gd name="T2" fmla="*/ 96 w 2520"/>
                <a:gd name="T3" fmla="*/ 1734 h 1776"/>
                <a:gd name="T4" fmla="*/ 156 w 2520"/>
                <a:gd name="T5" fmla="*/ 1638 h 1776"/>
                <a:gd name="T6" fmla="*/ 216 w 2520"/>
                <a:gd name="T7" fmla="*/ 1260 h 1776"/>
                <a:gd name="T8" fmla="*/ 276 w 2520"/>
                <a:gd name="T9" fmla="*/ 552 h 1776"/>
                <a:gd name="T10" fmla="*/ 336 w 2520"/>
                <a:gd name="T11" fmla="*/ 60 h 1776"/>
                <a:gd name="T12" fmla="*/ 396 w 2520"/>
                <a:gd name="T13" fmla="*/ 462 h 1776"/>
                <a:gd name="T14" fmla="*/ 456 w 2520"/>
                <a:gd name="T15" fmla="*/ 1254 h 1776"/>
                <a:gd name="T16" fmla="*/ 516 w 2520"/>
                <a:gd name="T17" fmla="*/ 1500 h 1776"/>
                <a:gd name="T18" fmla="*/ 576 w 2520"/>
                <a:gd name="T19" fmla="*/ 918 h 1776"/>
                <a:gd name="T20" fmla="*/ 636 w 2520"/>
                <a:gd name="T21" fmla="*/ 162 h 1776"/>
                <a:gd name="T22" fmla="*/ 696 w 2520"/>
                <a:gd name="T23" fmla="*/ 96 h 1776"/>
                <a:gd name="T24" fmla="*/ 750 w 2520"/>
                <a:gd name="T25" fmla="*/ 630 h 1776"/>
                <a:gd name="T26" fmla="*/ 810 w 2520"/>
                <a:gd name="T27" fmla="*/ 600 h 1776"/>
                <a:gd name="T28" fmla="*/ 870 w 2520"/>
                <a:gd name="T29" fmla="*/ 504 h 1776"/>
                <a:gd name="T30" fmla="*/ 930 w 2520"/>
                <a:gd name="T31" fmla="*/ 732 h 1776"/>
                <a:gd name="T32" fmla="*/ 990 w 2520"/>
                <a:gd name="T33" fmla="*/ 498 h 1776"/>
                <a:gd name="T34" fmla="*/ 1050 w 2520"/>
                <a:gd name="T35" fmla="*/ 54 h 1776"/>
                <a:gd name="T36" fmla="*/ 1110 w 2520"/>
                <a:gd name="T37" fmla="*/ 108 h 1776"/>
                <a:gd name="T38" fmla="*/ 1170 w 2520"/>
                <a:gd name="T39" fmla="*/ 192 h 1776"/>
                <a:gd name="T40" fmla="*/ 1230 w 2520"/>
                <a:gd name="T41" fmla="*/ 882 h 1776"/>
                <a:gd name="T42" fmla="*/ 1290 w 2520"/>
                <a:gd name="T43" fmla="*/ 1326 h 1776"/>
                <a:gd name="T44" fmla="*/ 1350 w 2520"/>
                <a:gd name="T45" fmla="*/ 924 h 1776"/>
                <a:gd name="T46" fmla="*/ 1410 w 2520"/>
                <a:gd name="T47" fmla="*/ 348 h 1776"/>
                <a:gd name="T48" fmla="*/ 1464 w 2520"/>
                <a:gd name="T49" fmla="*/ 258 h 1776"/>
                <a:gd name="T50" fmla="*/ 1524 w 2520"/>
                <a:gd name="T51" fmla="*/ 1200 h 1776"/>
                <a:gd name="T52" fmla="*/ 1584 w 2520"/>
                <a:gd name="T53" fmla="*/ 1368 h 1776"/>
                <a:gd name="T54" fmla="*/ 1644 w 2520"/>
                <a:gd name="T55" fmla="*/ 1008 h 1776"/>
                <a:gd name="T56" fmla="*/ 1704 w 2520"/>
                <a:gd name="T57" fmla="*/ 1104 h 1776"/>
                <a:gd name="T58" fmla="*/ 1764 w 2520"/>
                <a:gd name="T59" fmla="*/ 1116 h 1776"/>
                <a:gd name="T60" fmla="*/ 1824 w 2520"/>
                <a:gd name="T61" fmla="*/ 1386 h 1776"/>
                <a:gd name="T62" fmla="*/ 1884 w 2520"/>
                <a:gd name="T63" fmla="*/ 1368 h 1776"/>
                <a:gd name="T64" fmla="*/ 1944 w 2520"/>
                <a:gd name="T65" fmla="*/ 1146 h 1776"/>
                <a:gd name="T66" fmla="*/ 2004 w 2520"/>
                <a:gd name="T67" fmla="*/ 1674 h 1776"/>
                <a:gd name="T68" fmla="*/ 2064 w 2520"/>
                <a:gd name="T69" fmla="*/ 1056 h 1776"/>
                <a:gd name="T70" fmla="*/ 2124 w 2520"/>
                <a:gd name="T71" fmla="*/ 144 h 1776"/>
                <a:gd name="T72" fmla="*/ 2178 w 2520"/>
                <a:gd name="T73" fmla="*/ 684 h 1776"/>
                <a:gd name="T74" fmla="*/ 2238 w 2520"/>
                <a:gd name="T75" fmla="*/ 900 h 1776"/>
                <a:gd name="T76" fmla="*/ 2298 w 2520"/>
                <a:gd name="T77" fmla="*/ 258 h 1776"/>
                <a:gd name="T78" fmla="*/ 2358 w 2520"/>
                <a:gd name="T79" fmla="*/ 528 h 1776"/>
                <a:gd name="T80" fmla="*/ 2418 w 2520"/>
                <a:gd name="T81" fmla="*/ 738 h 1776"/>
                <a:gd name="T82" fmla="*/ 2478 w 2520"/>
                <a:gd name="T83" fmla="*/ 648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0" h="1776">
                  <a:moveTo>
                    <a:pt x="0" y="960"/>
                  </a:moveTo>
                  <a:lnTo>
                    <a:pt x="18" y="1062"/>
                  </a:lnTo>
                  <a:lnTo>
                    <a:pt x="36" y="1224"/>
                  </a:lnTo>
                  <a:lnTo>
                    <a:pt x="60" y="1422"/>
                  </a:lnTo>
                  <a:lnTo>
                    <a:pt x="78" y="1602"/>
                  </a:lnTo>
                  <a:lnTo>
                    <a:pt x="96" y="1734"/>
                  </a:lnTo>
                  <a:lnTo>
                    <a:pt x="120" y="1776"/>
                  </a:lnTo>
                  <a:lnTo>
                    <a:pt x="138" y="1734"/>
                  </a:lnTo>
                  <a:lnTo>
                    <a:pt x="156" y="1638"/>
                  </a:lnTo>
                  <a:lnTo>
                    <a:pt x="180" y="1524"/>
                  </a:lnTo>
                  <a:lnTo>
                    <a:pt x="198" y="1404"/>
                  </a:lnTo>
                  <a:lnTo>
                    <a:pt x="216" y="1260"/>
                  </a:lnTo>
                  <a:lnTo>
                    <a:pt x="234" y="1068"/>
                  </a:lnTo>
                  <a:lnTo>
                    <a:pt x="258" y="822"/>
                  </a:lnTo>
                  <a:lnTo>
                    <a:pt x="276" y="552"/>
                  </a:lnTo>
                  <a:lnTo>
                    <a:pt x="294" y="312"/>
                  </a:lnTo>
                  <a:lnTo>
                    <a:pt x="318" y="138"/>
                  </a:lnTo>
                  <a:lnTo>
                    <a:pt x="336" y="60"/>
                  </a:lnTo>
                  <a:lnTo>
                    <a:pt x="354" y="90"/>
                  </a:lnTo>
                  <a:lnTo>
                    <a:pt x="378" y="234"/>
                  </a:lnTo>
                  <a:lnTo>
                    <a:pt x="396" y="462"/>
                  </a:lnTo>
                  <a:lnTo>
                    <a:pt x="414" y="738"/>
                  </a:lnTo>
                  <a:lnTo>
                    <a:pt x="438" y="1014"/>
                  </a:lnTo>
                  <a:lnTo>
                    <a:pt x="456" y="1254"/>
                  </a:lnTo>
                  <a:lnTo>
                    <a:pt x="474" y="1434"/>
                  </a:lnTo>
                  <a:lnTo>
                    <a:pt x="492" y="1518"/>
                  </a:lnTo>
                  <a:lnTo>
                    <a:pt x="516" y="1500"/>
                  </a:lnTo>
                  <a:lnTo>
                    <a:pt x="534" y="1380"/>
                  </a:lnTo>
                  <a:lnTo>
                    <a:pt x="552" y="1170"/>
                  </a:lnTo>
                  <a:lnTo>
                    <a:pt x="576" y="918"/>
                  </a:lnTo>
                  <a:lnTo>
                    <a:pt x="594" y="648"/>
                  </a:lnTo>
                  <a:lnTo>
                    <a:pt x="612" y="384"/>
                  </a:lnTo>
                  <a:lnTo>
                    <a:pt x="636" y="162"/>
                  </a:lnTo>
                  <a:lnTo>
                    <a:pt x="654" y="24"/>
                  </a:lnTo>
                  <a:lnTo>
                    <a:pt x="672" y="0"/>
                  </a:lnTo>
                  <a:lnTo>
                    <a:pt x="696" y="96"/>
                  </a:lnTo>
                  <a:lnTo>
                    <a:pt x="714" y="276"/>
                  </a:lnTo>
                  <a:lnTo>
                    <a:pt x="732" y="480"/>
                  </a:lnTo>
                  <a:lnTo>
                    <a:pt x="750" y="630"/>
                  </a:lnTo>
                  <a:lnTo>
                    <a:pt x="774" y="690"/>
                  </a:lnTo>
                  <a:lnTo>
                    <a:pt x="792" y="672"/>
                  </a:lnTo>
                  <a:lnTo>
                    <a:pt x="810" y="600"/>
                  </a:lnTo>
                  <a:lnTo>
                    <a:pt x="834" y="528"/>
                  </a:lnTo>
                  <a:lnTo>
                    <a:pt x="852" y="492"/>
                  </a:lnTo>
                  <a:lnTo>
                    <a:pt x="870" y="504"/>
                  </a:lnTo>
                  <a:lnTo>
                    <a:pt x="894" y="564"/>
                  </a:lnTo>
                  <a:lnTo>
                    <a:pt x="912" y="660"/>
                  </a:lnTo>
                  <a:lnTo>
                    <a:pt x="930" y="732"/>
                  </a:lnTo>
                  <a:lnTo>
                    <a:pt x="948" y="744"/>
                  </a:lnTo>
                  <a:lnTo>
                    <a:pt x="972" y="660"/>
                  </a:lnTo>
                  <a:lnTo>
                    <a:pt x="990" y="498"/>
                  </a:lnTo>
                  <a:lnTo>
                    <a:pt x="1008" y="312"/>
                  </a:lnTo>
                  <a:lnTo>
                    <a:pt x="1032" y="150"/>
                  </a:lnTo>
                  <a:lnTo>
                    <a:pt x="1050" y="54"/>
                  </a:lnTo>
                  <a:lnTo>
                    <a:pt x="1068" y="42"/>
                  </a:lnTo>
                  <a:lnTo>
                    <a:pt x="1092" y="72"/>
                  </a:lnTo>
                  <a:lnTo>
                    <a:pt x="1110" y="108"/>
                  </a:lnTo>
                  <a:lnTo>
                    <a:pt x="1128" y="126"/>
                  </a:lnTo>
                  <a:lnTo>
                    <a:pt x="1152" y="138"/>
                  </a:lnTo>
                  <a:lnTo>
                    <a:pt x="1170" y="192"/>
                  </a:lnTo>
                  <a:lnTo>
                    <a:pt x="1188" y="336"/>
                  </a:lnTo>
                  <a:lnTo>
                    <a:pt x="1206" y="582"/>
                  </a:lnTo>
                  <a:lnTo>
                    <a:pt x="1230" y="882"/>
                  </a:lnTo>
                  <a:lnTo>
                    <a:pt x="1248" y="1146"/>
                  </a:lnTo>
                  <a:lnTo>
                    <a:pt x="1266" y="1308"/>
                  </a:lnTo>
                  <a:lnTo>
                    <a:pt x="1290" y="1326"/>
                  </a:lnTo>
                  <a:lnTo>
                    <a:pt x="1308" y="1242"/>
                  </a:lnTo>
                  <a:lnTo>
                    <a:pt x="1326" y="1098"/>
                  </a:lnTo>
                  <a:lnTo>
                    <a:pt x="1350" y="924"/>
                  </a:lnTo>
                  <a:lnTo>
                    <a:pt x="1368" y="744"/>
                  </a:lnTo>
                  <a:lnTo>
                    <a:pt x="1386" y="540"/>
                  </a:lnTo>
                  <a:lnTo>
                    <a:pt x="1410" y="348"/>
                  </a:lnTo>
                  <a:lnTo>
                    <a:pt x="1428" y="198"/>
                  </a:lnTo>
                  <a:lnTo>
                    <a:pt x="1446" y="156"/>
                  </a:lnTo>
                  <a:lnTo>
                    <a:pt x="1464" y="258"/>
                  </a:lnTo>
                  <a:lnTo>
                    <a:pt x="1488" y="516"/>
                  </a:lnTo>
                  <a:lnTo>
                    <a:pt x="1506" y="864"/>
                  </a:lnTo>
                  <a:lnTo>
                    <a:pt x="1524" y="1200"/>
                  </a:lnTo>
                  <a:lnTo>
                    <a:pt x="1548" y="1416"/>
                  </a:lnTo>
                  <a:lnTo>
                    <a:pt x="1566" y="1464"/>
                  </a:lnTo>
                  <a:lnTo>
                    <a:pt x="1584" y="1368"/>
                  </a:lnTo>
                  <a:lnTo>
                    <a:pt x="1608" y="1212"/>
                  </a:lnTo>
                  <a:lnTo>
                    <a:pt x="1626" y="1074"/>
                  </a:lnTo>
                  <a:lnTo>
                    <a:pt x="1644" y="1008"/>
                  </a:lnTo>
                  <a:lnTo>
                    <a:pt x="1662" y="1014"/>
                  </a:lnTo>
                  <a:lnTo>
                    <a:pt x="1686" y="1062"/>
                  </a:lnTo>
                  <a:lnTo>
                    <a:pt x="1704" y="1104"/>
                  </a:lnTo>
                  <a:lnTo>
                    <a:pt x="1722" y="1116"/>
                  </a:lnTo>
                  <a:lnTo>
                    <a:pt x="1746" y="1110"/>
                  </a:lnTo>
                  <a:lnTo>
                    <a:pt x="1764" y="1116"/>
                  </a:lnTo>
                  <a:lnTo>
                    <a:pt x="1782" y="1164"/>
                  </a:lnTo>
                  <a:lnTo>
                    <a:pt x="1806" y="1266"/>
                  </a:lnTo>
                  <a:lnTo>
                    <a:pt x="1824" y="1386"/>
                  </a:lnTo>
                  <a:lnTo>
                    <a:pt x="1842" y="1470"/>
                  </a:lnTo>
                  <a:lnTo>
                    <a:pt x="1866" y="1470"/>
                  </a:lnTo>
                  <a:lnTo>
                    <a:pt x="1884" y="1368"/>
                  </a:lnTo>
                  <a:lnTo>
                    <a:pt x="1902" y="1218"/>
                  </a:lnTo>
                  <a:lnTo>
                    <a:pt x="1920" y="1122"/>
                  </a:lnTo>
                  <a:lnTo>
                    <a:pt x="1944" y="1146"/>
                  </a:lnTo>
                  <a:lnTo>
                    <a:pt x="1962" y="1302"/>
                  </a:lnTo>
                  <a:lnTo>
                    <a:pt x="1980" y="1518"/>
                  </a:lnTo>
                  <a:lnTo>
                    <a:pt x="2004" y="1674"/>
                  </a:lnTo>
                  <a:lnTo>
                    <a:pt x="2022" y="1656"/>
                  </a:lnTo>
                  <a:lnTo>
                    <a:pt x="2040" y="1434"/>
                  </a:lnTo>
                  <a:lnTo>
                    <a:pt x="2064" y="1056"/>
                  </a:lnTo>
                  <a:lnTo>
                    <a:pt x="2082" y="636"/>
                  </a:lnTo>
                  <a:lnTo>
                    <a:pt x="2100" y="300"/>
                  </a:lnTo>
                  <a:lnTo>
                    <a:pt x="2124" y="144"/>
                  </a:lnTo>
                  <a:lnTo>
                    <a:pt x="2142" y="186"/>
                  </a:lnTo>
                  <a:lnTo>
                    <a:pt x="2160" y="402"/>
                  </a:lnTo>
                  <a:lnTo>
                    <a:pt x="2178" y="684"/>
                  </a:lnTo>
                  <a:lnTo>
                    <a:pt x="2202" y="918"/>
                  </a:lnTo>
                  <a:lnTo>
                    <a:pt x="2220" y="1002"/>
                  </a:lnTo>
                  <a:lnTo>
                    <a:pt x="2238" y="900"/>
                  </a:lnTo>
                  <a:lnTo>
                    <a:pt x="2262" y="666"/>
                  </a:lnTo>
                  <a:lnTo>
                    <a:pt x="2280" y="414"/>
                  </a:lnTo>
                  <a:lnTo>
                    <a:pt x="2298" y="258"/>
                  </a:lnTo>
                  <a:lnTo>
                    <a:pt x="2322" y="246"/>
                  </a:lnTo>
                  <a:lnTo>
                    <a:pt x="2340" y="360"/>
                  </a:lnTo>
                  <a:lnTo>
                    <a:pt x="2358" y="528"/>
                  </a:lnTo>
                  <a:lnTo>
                    <a:pt x="2376" y="666"/>
                  </a:lnTo>
                  <a:lnTo>
                    <a:pt x="2400" y="732"/>
                  </a:lnTo>
                  <a:lnTo>
                    <a:pt x="2418" y="738"/>
                  </a:lnTo>
                  <a:lnTo>
                    <a:pt x="2436" y="708"/>
                  </a:lnTo>
                  <a:lnTo>
                    <a:pt x="2460" y="678"/>
                  </a:lnTo>
                  <a:lnTo>
                    <a:pt x="2478" y="648"/>
                  </a:lnTo>
                  <a:lnTo>
                    <a:pt x="2496" y="624"/>
                  </a:lnTo>
                  <a:lnTo>
                    <a:pt x="2520" y="582"/>
                  </a:lnTo>
                </a:path>
              </a:pathLst>
            </a:custGeom>
            <a:noFill/>
            <a:ln w="28575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400" name="Freeform 359"/>
            <p:cNvSpPr>
              <a:spLocks/>
            </p:cNvSpPr>
            <p:nvPr/>
          </p:nvSpPr>
          <p:spPr bwMode="auto">
            <a:xfrm>
              <a:off x="7085013" y="2030413"/>
              <a:ext cx="1504950" cy="4181475"/>
            </a:xfrm>
            <a:custGeom>
              <a:avLst/>
              <a:gdLst>
                <a:gd name="T0" fmla="*/ 0 w 948"/>
                <a:gd name="T1" fmla="*/ 846 h 2634"/>
                <a:gd name="T2" fmla="*/ 18 w 948"/>
                <a:gd name="T3" fmla="*/ 780 h 2634"/>
                <a:gd name="T4" fmla="*/ 36 w 948"/>
                <a:gd name="T5" fmla="*/ 696 h 2634"/>
                <a:gd name="T6" fmla="*/ 60 w 948"/>
                <a:gd name="T7" fmla="*/ 630 h 2634"/>
                <a:gd name="T8" fmla="*/ 78 w 948"/>
                <a:gd name="T9" fmla="*/ 612 h 2634"/>
                <a:gd name="T10" fmla="*/ 96 w 948"/>
                <a:gd name="T11" fmla="*/ 666 h 2634"/>
                <a:gd name="T12" fmla="*/ 114 w 948"/>
                <a:gd name="T13" fmla="*/ 768 h 2634"/>
                <a:gd name="T14" fmla="*/ 138 w 948"/>
                <a:gd name="T15" fmla="*/ 894 h 2634"/>
                <a:gd name="T16" fmla="*/ 156 w 948"/>
                <a:gd name="T17" fmla="*/ 1026 h 2634"/>
                <a:gd name="T18" fmla="*/ 174 w 948"/>
                <a:gd name="T19" fmla="*/ 1152 h 2634"/>
                <a:gd name="T20" fmla="*/ 198 w 948"/>
                <a:gd name="T21" fmla="*/ 1272 h 2634"/>
                <a:gd name="T22" fmla="*/ 216 w 948"/>
                <a:gd name="T23" fmla="*/ 1374 h 2634"/>
                <a:gd name="T24" fmla="*/ 234 w 948"/>
                <a:gd name="T25" fmla="*/ 1458 h 2634"/>
                <a:gd name="T26" fmla="*/ 258 w 948"/>
                <a:gd name="T27" fmla="*/ 1524 h 2634"/>
                <a:gd name="T28" fmla="*/ 276 w 948"/>
                <a:gd name="T29" fmla="*/ 1602 h 2634"/>
                <a:gd name="T30" fmla="*/ 294 w 948"/>
                <a:gd name="T31" fmla="*/ 1698 h 2634"/>
                <a:gd name="T32" fmla="*/ 318 w 948"/>
                <a:gd name="T33" fmla="*/ 1782 h 2634"/>
                <a:gd name="T34" fmla="*/ 336 w 948"/>
                <a:gd name="T35" fmla="*/ 1842 h 2634"/>
                <a:gd name="T36" fmla="*/ 354 w 948"/>
                <a:gd name="T37" fmla="*/ 1854 h 2634"/>
                <a:gd name="T38" fmla="*/ 372 w 948"/>
                <a:gd name="T39" fmla="*/ 1848 h 2634"/>
                <a:gd name="T40" fmla="*/ 396 w 948"/>
                <a:gd name="T41" fmla="*/ 1860 h 2634"/>
                <a:gd name="T42" fmla="*/ 414 w 948"/>
                <a:gd name="T43" fmla="*/ 1932 h 2634"/>
                <a:gd name="T44" fmla="*/ 432 w 948"/>
                <a:gd name="T45" fmla="*/ 2064 h 2634"/>
                <a:gd name="T46" fmla="*/ 456 w 948"/>
                <a:gd name="T47" fmla="*/ 2244 h 2634"/>
                <a:gd name="T48" fmla="*/ 474 w 948"/>
                <a:gd name="T49" fmla="*/ 2436 h 2634"/>
                <a:gd name="T50" fmla="*/ 492 w 948"/>
                <a:gd name="T51" fmla="*/ 2586 h 2634"/>
                <a:gd name="T52" fmla="*/ 516 w 948"/>
                <a:gd name="T53" fmla="*/ 2634 h 2634"/>
                <a:gd name="T54" fmla="*/ 534 w 948"/>
                <a:gd name="T55" fmla="*/ 2538 h 2634"/>
                <a:gd name="T56" fmla="*/ 552 w 948"/>
                <a:gd name="T57" fmla="*/ 2280 h 2634"/>
                <a:gd name="T58" fmla="*/ 570 w 948"/>
                <a:gd name="T59" fmla="*/ 1926 h 2634"/>
                <a:gd name="T60" fmla="*/ 594 w 948"/>
                <a:gd name="T61" fmla="*/ 1542 h 2634"/>
                <a:gd name="T62" fmla="*/ 612 w 948"/>
                <a:gd name="T63" fmla="*/ 1218 h 2634"/>
                <a:gd name="T64" fmla="*/ 630 w 948"/>
                <a:gd name="T65" fmla="*/ 984 h 2634"/>
                <a:gd name="T66" fmla="*/ 654 w 948"/>
                <a:gd name="T67" fmla="*/ 840 h 2634"/>
                <a:gd name="T68" fmla="*/ 672 w 948"/>
                <a:gd name="T69" fmla="*/ 750 h 2634"/>
                <a:gd name="T70" fmla="*/ 690 w 948"/>
                <a:gd name="T71" fmla="*/ 696 h 2634"/>
                <a:gd name="T72" fmla="*/ 714 w 948"/>
                <a:gd name="T73" fmla="*/ 648 h 2634"/>
                <a:gd name="T74" fmla="*/ 732 w 948"/>
                <a:gd name="T75" fmla="*/ 594 h 2634"/>
                <a:gd name="T76" fmla="*/ 750 w 948"/>
                <a:gd name="T77" fmla="*/ 522 h 2634"/>
                <a:gd name="T78" fmla="*/ 774 w 948"/>
                <a:gd name="T79" fmla="*/ 414 h 2634"/>
                <a:gd name="T80" fmla="*/ 792 w 948"/>
                <a:gd name="T81" fmla="*/ 270 h 2634"/>
                <a:gd name="T82" fmla="*/ 810 w 948"/>
                <a:gd name="T83" fmla="*/ 120 h 2634"/>
                <a:gd name="T84" fmla="*/ 828 w 948"/>
                <a:gd name="T85" fmla="*/ 18 h 2634"/>
                <a:gd name="T86" fmla="*/ 852 w 948"/>
                <a:gd name="T87" fmla="*/ 0 h 2634"/>
                <a:gd name="T88" fmla="*/ 870 w 948"/>
                <a:gd name="T89" fmla="*/ 48 h 2634"/>
                <a:gd name="T90" fmla="*/ 888 w 948"/>
                <a:gd name="T91" fmla="*/ 120 h 2634"/>
                <a:gd name="T92" fmla="*/ 912 w 948"/>
                <a:gd name="T93" fmla="*/ 168 h 2634"/>
                <a:gd name="T94" fmla="*/ 930 w 948"/>
                <a:gd name="T95" fmla="*/ 180 h 2634"/>
                <a:gd name="T96" fmla="*/ 948 w 948"/>
                <a:gd name="T97" fmla="*/ 180 h 2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48" h="2634">
                  <a:moveTo>
                    <a:pt x="0" y="846"/>
                  </a:moveTo>
                  <a:lnTo>
                    <a:pt x="18" y="780"/>
                  </a:lnTo>
                  <a:lnTo>
                    <a:pt x="36" y="696"/>
                  </a:lnTo>
                  <a:lnTo>
                    <a:pt x="60" y="630"/>
                  </a:lnTo>
                  <a:lnTo>
                    <a:pt x="78" y="612"/>
                  </a:lnTo>
                  <a:lnTo>
                    <a:pt x="96" y="666"/>
                  </a:lnTo>
                  <a:lnTo>
                    <a:pt x="114" y="768"/>
                  </a:lnTo>
                  <a:lnTo>
                    <a:pt x="138" y="894"/>
                  </a:lnTo>
                  <a:lnTo>
                    <a:pt x="156" y="1026"/>
                  </a:lnTo>
                  <a:lnTo>
                    <a:pt x="174" y="1152"/>
                  </a:lnTo>
                  <a:lnTo>
                    <a:pt x="198" y="1272"/>
                  </a:lnTo>
                  <a:lnTo>
                    <a:pt x="216" y="1374"/>
                  </a:lnTo>
                  <a:lnTo>
                    <a:pt x="234" y="1458"/>
                  </a:lnTo>
                  <a:lnTo>
                    <a:pt x="258" y="1524"/>
                  </a:lnTo>
                  <a:lnTo>
                    <a:pt x="276" y="1602"/>
                  </a:lnTo>
                  <a:lnTo>
                    <a:pt x="294" y="1698"/>
                  </a:lnTo>
                  <a:lnTo>
                    <a:pt x="318" y="1782"/>
                  </a:lnTo>
                  <a:lnTo>
                    <a:pt x="336" y="1842"/>
                  </a:lnTo>
                  <a:lnTo>
                    <a:pt x="354" y="1854"/>
                  </a:lnTo>
                  <a:lnTo>
                    <a:pt x="372" y="1848"/>
                  </a:lnTo>
                  <a:lnTo>
                    <a:pt x="396" y="1860"/>
                  </a:lnTo>
                  <a:lnTo>
                    <a:pt x="414" y="1932"/>
                  </a:lnTo>
                  <a:lnTo>
                    <a:pt x="432" y="2064"/>
                  </a:lnTo>
                  <a:lnTo>
                    <a:pt x="456" y="2244"/>
                  </a:lnTo>
                  <a:lnTo>
                    <a:pt x="474" y="2436"/>
                  </a:lnTo>
                  <a:lnTo>
                    <a:pt x="492" y="2586"/>
                  </a:lnTo>
                  <a:lnTo>
                    <a:pt x="516" y="2634"/>
                  </a:lnTo>
                  <a:lnTo>
                    <a:pt x="534" y="2538"/>
                  </a:lnTo>
                  <a:lnTo>
                    <a:pt x="552" y="2280"/>
                  </a:lnTo>
                  <a:lnTo>
                    <a:pt x="570" y="1926"/>
                  </a:lnTo>
                  <a:lnTo>
                    <a:pt x="594" y="1542"/>
                  </a:lnTo>
                  <a:lnTo>
                    <a:pt x="612" y="1218"/>
                  </a:lnTo>
                  <a:lnTo>
                    <a:pt x="630" y="984"/>
                  </a:lnTo>
                  <a:lnTo>
                    <a:pt x="654" y="840"/>
                  </a:lnTo>
                  <a:lnTo>
                    <a:pt x="672" y="750"/>
                  </a:lnTo>
                  <a:lnTo>
                    <a:pt x="690" y="696"/>
                  </a:lnTo>
                  <a:lnTo>
                    <a:pt x="714" y="648"/>
                  </a:lnTo>
                  <a:lnTo>
                    <a:pt x="732" y="594"/>
                  </a:lnTo>
                  <a:lnTo>
                    <a:pt x="750" y="522"/>
                  </a:lnTo>
                  <a:lnTo>
                    <a:pt x="774" y="414"/>
                  </a:lnTo>
                  <a:lnTo>
                    <a:pt x="792" y="270"/>
                  </a:lnTo>
                  <a:lnTo>
                    <a:pt x="810" y="120"/>
                  </a:lnTo>
                  <a:lnTo>
                    <a:pt x="828" y="18"/>
                  </a:lnTo>
                  <a:lnTo>
                    <a:pt x="852" y="0"/>
                  </a:lnTo>
                  <a:lnTo>
                    <a:pt x="870" y="48"/>
                  </a:lnTo>
                  <a:lnTo>
                    <a:pt x="888" y="120"/>
                  </a:lnTo>
                  <a:lnTo>
                    <a:pt x="912" y="168"/>
                  </a:lnTo>
                  <a:lnTo>
                    <a:pt x="930" y="180"/>
                  </a:lnTo>
                  <a:lnTo>
                    <a:pt x="948" y="180"/>
                  </a:lnTo>
                </a:path>
              </a:pathLst>
            </a:custGeom>
            <a:noFill/>
            <a:ln w="28575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</p:grpSp>
      <p:sp>
        <p:nvSpPr>
          <p:cNvPr id="402" name="Freeform 206"/>
          <p:cNvSpPr>
            <a:spLocks/>
          </p:cNvSpPr>
          <p:nvPr/>
        </p:nvSpPr>
        <p:spPr bwMode="auto">
          <a:xfrm>
            <a:off x="2376002" y="6480000"/>
            <a:ext cx="5759999" cy="1080000"/>
          </a:xfrm>
          <a:custGeom>
            <a:avLst/>
            <a:gdLst>
              <a:gd name="T0" fmla="*/ 0 w 3126"/>
              <a:gd name="T1" fmla="*/ 876 h 2310"/>
              <a:gd name="T2" fmla="*/ 90 w 3126"/>
              <a:gd name="T3" fmla="*/ 810 h 2310"/>
              <a:gd name="T4" fmla="*/ 180 w 3126"/>
              <a:gd name="T5" fmla="*/ 1068 h 2310"/>
              <a:gd name="T6" fmla="*/ 270 w 3126"/>
              <a:gd name="T7" fmla="*/ 1338 h 2310"/>
              <a:gd name="T8" fmla="*/ 360 w 3126"/>
              <a:gd name="T9" fmla="*/ 744 h 2310"/>
              <a:gd name="T10" fmla="*/ 450 w 3126"/>
              <a:gd name="T11" fmla="*/ 708 h 2310"/>
              <a:gd name="T12" fmla="*/ 540 w 3126"/>
              <a:gd name="T13" fmla="*/ 630 h 2310"/>
              <a:gd name="T14" fmla="*/ 630 w 3126"/>
              <a:gd name="T15" fmla="*/ 690 h 2310"/>
              <a:gd name="T16" fmla="*/ 714 w 3126"/>
              <a:gd name="T17" fmla="*/ 1338 h 2310"/>
              <a:gd name="T18" fmla="*/ 804 w 3126"/>
              <a:gd name="T19" fmla="*/ 594 h 2310"/>
              <a:gd name="T20" fmla="*/ 894 w 3126"/>
              <a:gd name="T21" fmla="*/ 1032 h 2310"/>
              <a:gd name="T22" fmla="*/ 984 w 3126"/>
              <a:gd name="T23" fmla="*/ 1800 h 2310"/>
              <a:gd name="T24" fmla="*/ 1074 w 3126"/>
              <a:gd name="T25" fmla="*/ 1758 h 2310"/>
              <a:gd name="T26" fmla="*/ 1164 w 3126"/>
              <a:gd name="T27" fmla="*/ 966 h 2310"/>
              <a:gd name="T28" fmla="*/ 1254 w 3126"/>
              <a:gd name="T29" fmla="*/ 2094 h 2310"/>
              <a:gd name="T30" fmla="*/ 1344 w 3126"/>
              <a:gd name="T31" fmla="*/ 1026 h 2310"/>
              <a:gd name="T32" fmla="*/ 1428 w 3126"/>
              <a:gd name="T33" fmla="*/ 12 h 2310"/>
              <a:gd name="T34" fmla="*/ 1518 w 3126"/>
              <a:gd name="T35" fmla="*/ 1296 h 2310"/>
              <a:gd name="T36" fmla="*/ 1608 w 3126"/>
              <a:gd name="T37" fmla="*/ 1668 h 2310"/>
              <a:gd name="T38" fmla="*/ 1698 w 3126"/>
              <a:gd name="T39" fmla="*/ 1278 h 2310"/>
              <a:gd name="T40" fmla="*/ 1788 w 3126"/>
              <a:gd name="T41" fmla="*/ 0 h 2310"/>
              <a:gd name="T42" fmla="*/ 1878 w 3126"/>
              <a:gd name="T43" fmla="*/ 1464 h 2310"/>
              <a:gd name="T44" fmla="*/ 1968 w 3126"/>
              <a:gd name="T45" fmla="*/ 840 h 2310"/>
              <a:gd name="T46" fmla="*/ 2058 w 3126"/>
              <a:gd name="T47" fmla="*/ 2136 h 2310"/>
              <a:gd name="T48" fmla="*/ 2142 w 3126"/>
              <a:gd name="T49" fmla="*/ 2310 h 2310"/>
              <a:gd name="T50" fmla="*/ 2232 w 3126"/>
              <a:gd name="T51" fmla="*/ 1620 h 2310"/>
              <a:gd name="T52" fmla="*/ 2322 w 3126"/>
              <a:gd name="T53" fmla="*/ 1092 h 2310"/>
              <a:gd name="T54" fmla="*/ 2412 w 3126"/>
              <a:gd name="T55" fmla="*/ 504 h 2310"/>
              <a:gd name="T56" fmla="*/ 2502 w 3126"/>
              <a:gd name="T57" fmla="*/ 744 h 2310"/>
              <a:gd name="T58" fmla="*/ 2592 w 3126"/>
              <a:gd name="T59" fmla="*/ 972 h 2310"/>
              <a:gd name="T60" fmla="*/ 2682 w 3126"/>
              <a:gd name="T61" fmla="*/ 444 h 2310"/>
              <a:gd name="T62" fmla="*/ 2772 w 3126"/>
              <a:gd name="T63" fmla="*/ 1134 h 2310"/>
              <a:gd name="T64" fmla="*/ 2856 w 3126"/>
              <a:gd name="T65" fmla="*/ 1014 h 2310"/>
              <a:gd name="T66" fmla="*/ 2946 w 3126"/>
              <a:gd name="T67" fmla="*/ 558 h 2310"/>
              <a:gd name="T68" fmla="*/ 3036 w 3126"/>
              <a:gd name="T69" fmla="*/ 72 h 2310"/>
              <a:gd name="T70" fmla="*/ 3126 w 3126"/>
              <a:gd name="T71" fmla="*/ 150 h 2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126" h="2310">
                <a:moveTo>
                  <a:pt x="0" y="876"/>
                </a:moveTo>
                <a:lnTo>
                  <a:pt x="90" y="810"/>
                </a:lnTo>
                <a:lnTo>
                  <a:pt x="180" y="1068"/>
                </a:lnTo>
                <a:lnTo>
                  <a:pt x="270" y="1338"/>
                </a:lnTo>
                <a:lnTo>
                  <a:pt x="360" y="744"/>
                </a:lnTo>
                <a:lnTo>
                  <a:pt x="450" y="708"/>
                </a:lnTo>
                <a:lnTo>
                  <a:pt x="540" y="630"/>
                </a:lnTo>
                <a:lnTo>
                  <a:pt x="630" y="690"/>
                </a:lnTo>
                <a:lnTo>
                  <a:pt x="714" y="1338"/>
                </a:lnTo>
                <a:lnTo>
                  <a:pt x="804" y="594"/>
                </a:lnTo>
                <a:lnTo>
                  <a:pt x="894" y="1032"/>
                </a:lnTo>
                <a:lnTo>
                  <a:pt x="984" y="1800"/>
                </a:lnTo>
                <a:lnTo>
                  <a:pt x="1074" y="1758"/>
                </a:lnTo>
                <a:lnTo>
                  <a:pt x="1164" y="966"/>
                </a:lnTo>
                <a:lnTo>
                  <a:pt x="1254" y="2094"/>
                </a:lnTo>
                <a:lnTo>
                  <a:pt x="1344" y="1026"/>
                </a:lnTo>
                <a:lnTo>
                  <a:pt x="1428" y="12"/>
                </a:lnTo>
                <a:lnTo>
                  <a:pt x="1518" y="1296"/>
                </a:lnTo>
                <a:lnTo>
                  <a:pt x="1608" y="1668"/>
                </a:lnTo>
                <a:lnTo>
                  <a:pt x="1698" y="1278"/>
                </a:lnTo>
                <a:lnTo>
                  <a:pt x="1788" y="0"/>
                </a:lnTo>
                <a:lnTo>
                  <a:pt x="1878" y="1464"/>
                </a:lnTo>
                <a:lnTo>
                  <a:pt x="1968" y="840"/>
                </a:lnTo>
                <a:lnTo>
                  <a:pt x="2058" y="2136"/>
                </a:lnTo>
                <a:lnTo>
                  <a:pt x="2142" y="2310"/>
                </a:lnTo>
                <a:lnTo>
                  <a:pt x="2232" y="1620"/>
                </a:lnTo>
                <a:lnTo>
                  <a:pt x="2322" y="1092"/>
                </a:lnTo>
                <a:lnTo>
                  <a:pt x="2412" y="504"/>
                </a:lnTo>
                <a:lnTo>
                  <a:pt x="2502" y="744"/>
                </a:lnTo>
                <a:lnTo>
                  <a:pt x="2592" y="972"/>
                </a:lnTo>
                <a:lnTo>
                  <a:pt x="2682" y="444"/>
                </a:lnTo>
                <a:lnTo>
                  <a:pt x="2772" y="1134"/>
                </a:lnTo>
                <a:lnTo>
                  <a:pt x="2856" y="1014"/>
                </a:lnTo>
                <a:lnTo>
                  <a:pt x="2946" y="558"/>
                </a:lnTo>
                <a:lnTo>
                  <a:pt x="3036" y="72"/>
                </a:lnTo>
                <a:lnTo>
                  <a:pt x="3126" y="150"/>
                </a:lnTo>
              </a:path>
            </a:pathLst>
          </a:custGeom>
          <a:noFill/>
          <a:ln w="28575">
            <a:solidFill>
              <a:srgbClr val="C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ea typeface="Malgun Gothic" panose="020B0503020000020004" pitchFamily="34" charset="-127"/>
            </a:endParaRPr>
          </a:p>
        </p:txBody>
      </p:sp>
      <p:sp>
        <p:nvSpPr>
          <p:cNvPr id="411" name="TextBox 410"/>
          <p:cNvSpPr txBox="1"/>
          <p:nvPr/>
        </p:nvSpPr>
        <p:spPr>
          <a:xfrm>
            <a:off x="792000" y="6804001"/>
            <a:ext cx="1440000" cy="432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chemeClr val="tx2"/>
                </a:solidFill>
                <a:ea typeface="Malgun Gothic" panose="020B0503020000020004" pitchFamily="34" charset="-127"/>
              </a:rPr>
              <a:t>방해 신호</a:t>
            </a:r>
            <a:endParaRPr lang="en-US" altLang="ko-KR" sz="2400" dirty="0">
              <a:solidFill>
                <a:schemeClr val="tx2"/>
              </a:solidFill>
              <a:ea typeface="Malgun Gothic" panose="020B0503020000020004" pitchFamily="34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2376002" y="7020000"/>
            <a:ext cx="575999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Freeform 206"/>
          <p:cNvSpPr>
            <a:spLocks/>
          </p:cNvSpPr>
          <p:nvPr/>
        </p:nvSpPr>
        <p:spPr bwMode="auto">
          <a:xfrm>
            <a:off x="2376002" y="4860000"/>
            <a:ext cx="5759999" cy="1080000"/>
          </a:xfrm>
          <a:custGeom>
            <a:avLst/>
            <a:gdLst>
              <a:gd name="T0" fmla="*/ 0 w 3126"/>
              <a:gd name="T1" fmla="*/ 876 h 2310"/>
              <a:gd name="T2" fmla="*/ 90 w 3126"/>
              <a:gd name="T3" fmla="*/ 810 h 2310"/>
              <a:gd name="T4" fmla="*/ 180 w 3126"/>
              <a:gd name="T5" fmla="*/ 1068 h 2310"/>
              <a:gd name="T6" fmla="*/ 270 w 3126"/>
              <a:gd name="T7" fmla="*/ 1338 h 2310"/>
              <a:gd name="T8" fmla="*/ 360 w 3126"/>
              <a:gd name="T9" fmla="*/ 744 h 2310"/>
              <a:gd name="T10" fmla="*/ 450 w 3126"/>
              <a:gd name="T11" fmla="*/ 708 h 2310"/>
              <a:gd name="T12" fmla="*/ 540 w 3126"/>
              <a:gd name="T13" fmla="*/ 630 h 2310"/>
              <a:gd name="T14" fmla="*/ 630 w 3126"/>
              <a:gd name="T15" fmla="*/ 690 h 2310"/>
              <a:gd name="T16" fmla="*/ 714 w 3126"/>
              <a:gd name="T17" fmla="*/ 1338 h 2310"/>
              <a:gd name="T18" fmla="*/ 804 w 3126"/>
              <a:gd name="T19" fmla="*/ 594 h 2310"/>
              <a:gd name="T20" fmla="*/ 894 w 3126"/>
              <a:gd name="T21" fmla="*/ 1032 h 2310"/>
              <a:gd name="T22" fmla="*/ 984 w 3126"/>
              <a:gd name="T23" fmla="*/ 1800 h 2310"/>
              <a:gd name="T24" fmla="*/ 1074 w 3126"/>
              <a:gd name="T25" fmla="*/ 1758 h 2310"/>
              <a:gd name="T26" fmla="*/ 1164 w 3126"/>
              <a:gd name="T27" fmla="*/ 966 h 2310"/>
              <a:gd name="T28" fmla="*/ 1254 w 3126"/>
              <a:gd name="T29" fmla="*/ 2094 h 2310"/>
              <a:gd name="T30" fmla="*/ 1344 w 3126"/>
              <a:gd name="T31" fmla="*/ 1026 h 2310"/>
              <a:gd name="T32" fmla="*/ 1428 w 3126"/>
              <a:gd name="T33" fmla="*/ 12 h 2310"/>
              <a:gd name="T34" fmla="*/ 1518 w 3126"/>
              <a:gd name="T35" fmla="*/ 1296 h 2310"/>
              <a:gd name="T36" fmla="*/ 1608 w 3126"/>
              <a:gd name="T37" fmla="*/ 1668 h 2310"/>
              <a:gd name="T38" fmla="*/ 1698 w 3126"/>
              <a:gd name="T39" fmla="*/ 1278 h 2310"/>
              <a:gd name="T40" fmla="*/ 1788 w 3126"/>
              <a:gd name="T41" fmla="*/ 0 h 2310"/>
              <a:gd name="T42" fmla="*/ 1878 w 3126"/>
              <a:gd name="T43" fmla="*/ 1464 h 2310"/>
              <a:gd name="T44" fmla="*/ 1968 w 3126"/>
              <a:gd name="T45" fmla="*/ 840 h 2310"/>
              <a:gd name="T46" fmla="*/ 2058 w 3126"/>
              <a:gd name="T47" fmla="*/ 2136 h 2310"/>
              <a:gd name="T48" fmla="*/ 2142 w 3126"/>
              <a:gd name="T49" fmla="*/ 2310 h 2310"/>
              <a:gd name="T50" fmla="*/ 2232 w 3126"/>
              <a:gd name="T51" fmla="*/ 1620 h 2310"/>
              <a:gd name="T52" fmla="*/ 2322 w 3126"/>
              <a:gd name="T53" fmla="*/ 1092 h 2310"/>
              <a:gd name="T54" fmla="*/ 2412 w 3126"/>
              <a:gd name="T55" fmla="*/ 504 h 2310"/>
              <a:gd name="T56" fmla="*/ 2502 w 3126"/>
              <a:gd name="T57" fmla="*/ 744 h 2310"/>
              <a:gd name="T58" fmla="*/ 2592 w 3126"/>
              <a:gd name="T59" fmla="*/ 972 h 2310"/>
              <a:gd name="T60" fmla="*/ 2682 w 3126"/>
              <a:gd name="T61" fmla="*/ 444 h 2310"/>
              <a:gd name="T62" fmla="*/ 2772 w 3126"/>
              <a:gd name="T63" fmla="*/ 1134 h 2310"/>
              <a:gd name="T64" fmla="*/ 2856 w 3126"/>
              <a:gd name="T65" fmla="*/ 1014 h 2310"/>
              <a:gd name="T66" fmla="*/ 2946 w 3126"/>
              <a:gd name="T67" fmla="*/ 558 h 2310"/>
              <a:gd name="T68" fmla="*/ 3036 w 3126"/>
              <a:gd name="T69" fmla="*/ 72 h 2310"/>
              <a:gd name="T70" fmla="*/ 3126 w 3126"/>
              <a:gd name="T71" fmla="*/ 150 h 2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126" h="2310">
                <a:moveTo>
                  <a:pt x="0" y="876"/>
                </a:moveTo>
                <a:lnTo>
                  <a:pt x="90" y="810"/>
                </a:lnTo>
                <a:lnTo>
                  <a:pt x="180" y="1068"/>
                </a:lnTo>
                <a:lnTo>
                  <a:pt x="270" y="1338"/>
                </a:lnTo>
                <a:lnTo>
                  <a:pt x="360" y="744"/>
                </a:lnTo>
                <a:lnTo>
                  <a:pt x="450" y="708"/>
                </a:lnTo>
                <a:lnTo>
                  <a:pt x="540" y="630"/>
                </a:lnTo>
                <a:lnTo>
                  <a:pt x="630" y="690"/>
                </a:lnTo>
                <a:lnTo>
                  <a:pt x="714" y="1338"/>
                </a:lnTo>
                <a:lnTo>
                  <a:pt x="804" y="594"/>
                </a:lnTo>
                <a:lnTo>
                  <a:pt x="894" y="1032"/>
                </a:lnTo>
                <a:lnTo>
                  <a:pt x="984" y="1800"/>
                </a:lnTo>
                <a:lnTo>
                  <a:pt x="1074" y="1758"/>
                </a:lnTo>
                <a:lnTo>
                  <a:pt x="1164" y="966"/>
                </a:lnTo>
                <a:lnTo>
                  <a:pt x="1254" y="2094"/>
                </a:lnTo>
                <a:lnTo>
                  <a:pt x="1344" y="1026"/>
                </a:lnTo>
                <a:lnTo>
                  <a:pt x="1428" y="12"/>
                </a:lnTo>
                <a:lnTo>
                  <a:pt x="1518" y="1296"/>
                </a:lnTo>
                <a:lnTo>
                  <a:pt x="1608" y="1668"/>
                </a:lnTo>
                <a:lnTo>
                  <a:pt x="1698" y="1278"/>
                </a:lnTo>
                <a:lnTo>
                  <a:pt x="1788" y="0"/>
                </a:lnTo>
                <a:lnTo>
                  <a:pt x="1878" y="1464"/>
                </a:lnTo>
                <a:lnTo>
                  <a:pt x="1968" y="840"/>
                </a:lnTo>
                <a:lnTo>
                  <a:pt x="2058" y="2136"/>
                </a:lnTo>
                <a:lnTo>
                  <a:pt x="2142" y="2310"/>
                </a:lnTo>
                <a:lnTo>
                  <a:pt x="2232" y="1620"/>
                </a:lnTo>
                <a:lnTo>
                  <a:pt x="2322" y="1092"/>
                </a:lnTo>
                <a:lnTo>
                  <a:pt x="2412" y="504"/>
                </a:lnTo>
                <a:lnTo>
                  <a:pt x="2502" y="744"/>
                </a:lnTo>
                <a:lnTo>
                  <a:pt x="2592" y="972"/>
                </a:lnTo>
                <a:lnTo>
                  <a:pt x="2682" y="444"/>
                </a:lnTo>
                <a:lnTo>
                  <a:pt x="2772" y="1134"/>
                </a:lnTo>
                <a:lnTo>
                  <a:pt x="2856" y="1014"/>
                </a:lnTo>
                <a:lnTo>
                  <a:pt x="2946" y="558"/>
                </a:lnTo>
                <a:lnTo>
                  <a:pt x="3036" y="72"/>
                </a:lnTo>
                <a:lnTo>
                  <a:pt x="3126" y="150"/>
                </a:lnTo>
              </a:path>
            </a:pathLst>
          </a:custGeom>
          <a:noFill/>
          <a:ln w="28575">
            <a:solidFill>
              <a:srgbClr val="C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ea typeface="Malgun Gothic" panose="020B0503020000020004" pitchFamily="34" charset="-127"/>
            </a:endParaRPr>
          </a:p>
        </p:txBody>
      </p:sp>
      <p:grpSp>
        <p:nvGrpSpPr>
          <p:cNvPr id="2268" name="그룹 2267"/>
          <p:cNvGrpSpPr/>
          <p:nvPr/>
        </p:nvGrpSpPr>
        <p:grpSpPr>
          <a:xfrm>
            <a:off x="2375160" y="4680000"/>
            <a:ext cx="5759999" cy="1440000"/>
            <a:chOff x="3084513" y="2554288"/>
            <a:chExt cx="5505450" cy="3714750"/>
          </a:xfrm>
        </p:grpSpPr>
        <p:sp>
          <p:nvSpPr>
            <p:cNvPr id="316" name="Freeform 277"/>
            <p:cNvSpPr>
              <a:spLocks/>
            </p:cNvSpPr>
            <p:nvPr/>
          </p:nvSpPr>
          <p:spPr bwMode="auto">
            <a:xfrm>
              <a:off x="3084513" y="3859213"/>
              <a:ext cx="4000500" cy="2247900"/>
            </a:xfrm>
            <a:custGeom>
              <a:avLst/>
              <a:gdLst>
                <a:gd name="T0" fmla="*/ 36 w 2520"/>
                <a:gd name="T1" fmla="*/ 486 h 1416"/>
                <a:gd name="T2" fmla="*/ 96 w 2520"/>
                <a:gd name="T3" fmla="*/ 438 h 1416"/>
                <a:gd name="T4" fmla="*/ 156 w 2520"/>
                <a:gd name="T5" fmla="*/ 282 h 1416"/>
                <a:gd name="T6" fmla="*/ 216 w 2520"/>
                <a:gd name="T7" fmla="*/ 18 h 1416"/>
                <a:gd name="T8" fmla="*/ 276 w 2520"/>
                <a:gd name="T9" fmla="*/ 66 h 1416"/>
                <a:gd name="T10" fmla="*/ 336 w 2520"/>
                <a:gd name="T11" fmla="*/ 222 h 1416"/>
                <a:gd name="T12" fmla="*/ 396 w 2520"/>
                <a:gd name="T13" fmla="*/ 264 h 1416"/>
                <a:gd name="T14" fmla="*/ 456 w 2520"/>
                <a:gd name="T15" fmla="*/ 300 h 1416"/>
                <a:gd name="T16" fmla="*/ 516 w 2520"/>
                <a:gd name="T17" fmla="*/ 246 h 1416"/>
                <a:gd name="T18" fmla="*/ 576 w 2520"/>
                <a:gd name="T19" fmla="*/ 192 h 1416"/>
                <a:gd name="T20" fmla="*/ 636 w 2520"/>
                <a:gd name="T21" fmla="*/ 270 h 1416"/>
                <a:gd name="T22" fmla="*/ 696 w 2520"/>
                <a:gd name="T23" fmla="*/ 498 h 1416"/>
                <a:gd name="T24" fmla="*/ 750 w 2520"/>
                <a:gd name="T25" fmla="*/ 864 h 1416"/>
                <a:gd name="T26" fmla="*/ 810 w 2520"/>
                <a:gd name="T27" fmla="*/ 1122 h 1416"/>
                <a:gd name="T28" fmla="*/ 870 w 2520"/>
                <a:gd name="T29" fmla="*/ 876 h 1416"/>
                <a:gd name="T30" fmla="*/ 930 w 2520"/>
                <a:gd name="T31" fmla="*/ 558 h 1416"/>
                <a:gd name="T32" fmla="*/ 990 w 2520"/>
                <a:gd name="T33" fmla="*/ 690 h 1416"/>
                <a:gd name="T34" fmla="*/ 1050 w 2520"/>
                <a:gd name="T35" fmla="*/ 942 h 1416"/>
                <a:gd name="T36" fmla="*/ 1110 w 2520"/>
                <a:gd name="T37" fmla="*/ 1092 h 1416"/>
                <a:gd name="T38" fmla="*/ 1170 w 2520"/>
                <a:gd name="T39" fmla="*/ 1218 h 1416"/>
                <a:gd name="T40" fmla="*/ 1230 w 2520"/>
                <a:gd name="T41" fmla="*/ 1290 h 1416"/>
                <a:gd name="T42" fmla="*/ 1290 w 2520"/>
                <a:gd name="T43" fmla="*/ 1254 h 1416"/>
                <a:gd name="T44" fmla="*/ 1350 w 2520"/>
                <a:gd name="T45" fmla="*/ 1134 h 1416"/>
                <a:gd name="T46" fmla="*/ 1410 w 2520"/>
                <a:gd name="T47" fmla="*/ 870 h 1416"/>
                <a:gd name="T48" fmla="*/ 1464 w 2520"/>
                <a:gd name="T49" fmla="*/ 606 h 1416"/>
                <a:gd name="T50" fmla="*/ 1524 w 2520"/>
                <a:gd name="T51" fmla="*/ 450 h 1416"/>
                <a:gd name="T52" fmla="*/ 1584 w 2520"/>
                <a:gd name="T53" fmla="*/ 468 h 1416"/>
                <a:gd name="T54" fmla="*/ 1644 w 2520"/>
                <a:gd name="T55" fmla="*/ 462 h 1416"/>
                <a:gd name="T56" fmla="*/ 1704 w 2520"/>
                <a:gd name="T57" fmla="*/ 468 h 1416"/>
                <a:gd name="T58" fmla="*/ 1764 w 2520"/>
                <a:gd name="T59" fmla="*/ 342 h 1416"/>
                <a:gd name="T60" fmla="*/ 1824 w 2520"/>
                <a:gd name="T61" fmla="*/ 492 h 1416"/>
                <a:gd name="T62" fmla="*/ 1884 w 2520"/>
                <a:gd name="T63" fmla="*/ 816 h 1416"/>
                <a:gd name="T64" fmla="*/ 1944 w 2520"/>
                <a:gd name="T65" fmla="*/ 792 h 1416"/>
                <a:gd name="T66" fmla="*/ 2004 w 2520"/>
                <a:gd name="T67" fmla="*/ 456 h 1416"/>
                <a:gd name="T68" fmla="*/ 2064 w 2520"/>
                <a:gd name="T69" fmla="*/ 132 h 1416"/>
                <a:gd name="T70" fmla="*/ 2124 w 2520"/>
                <a:gd name="T71" fmla="*/ 66 h 1416"/>
                <a:gd name="T72" fmla="*/ 2178 w 2520"/>
                <a:gd name="T73" fmla="*/ 282 h 1416"/>
                <a:gd name="T74" fmla="*/ 2238 w 2520"/>
                <a:gd name="T75" fmla="*/ 468 h 1416"/>
                <a:gd name="T76" fmla="*/ 2298 w 2520"/>
                <a:gd name="T77" fmla="*/ 636 h 1416"/>
                <a:gd name="T78" fmla="*/ 2358 w 2520"/>
                <a:gd name="T79" fmla="*/ 888 h 1416"/>
                <a:gd name="T80" fmla="*/ 2418 w 2520"/>
                <a:gd name="T81" fmla="*/ 1146 h 1416"/>
                <a:gd name="T82" fmla="*/ 2478 w 2520"/>
                <a:gd name="T83" fmla="*/ 1302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0" h="1416">
                  <a:moveTo>
                    <a:pt x="0" y="564"/>
                  </a:moveTo>
                  <a:lnTo>
                    <a:pt x="18" y="528"/>
                  </a:lnTo>
                  <a:lnTo>
                    <a:pt x="36" y="486"/>
                  </a:lnTo>
                  <a:lnTo>
                    <a:pt x="60" y="456"/>
                  </a:lnTo>
                  <a:lnTo>
                    <a:pt x="78" y="444"/>
                  </a:lnTo>
                  <a:lnTo>
                    <a:pt x="96" y="438"/>
                  </a:lnTo>
                  <a:lnTo>
                    <a:pt x="120" y="420"/>
                  </a:lnTo>
                  <a:lnTo>
                    <a:pt x="138" y="366"/>
                  </a:lnTo>
                  <a:lnTo>
                    <a:pt x="156" y="282"/>
                  </a:lnTo>
                  <a:lnTo>
                    <a:pt x="180" y="180"/>
                  </a:lnTo>
                  <a:lnTo>
                    <a:pt x="198" y="84"/>
                  </a:lnTo>
                  <a:lnTo>
                    <a:pt x="216" y="18"/>
                  </a:lnTo>
                  <a:lnTo>
                    <a:pt x="234" y="0"/>
                  </a:lnTo>
                  <a:lnTo>
                    <a:pt x="258" y="18"/>
                  </a:lnTo>
                  <a:lnTo>
                    <a:pt x="276" y="66"/>
                  </a:lnTo>
                  <a:lnTo>
                    <a:pt x="294" y="126"/>
                  </a:lnTo>
                  <a:lnTo>
                    <a:pt x="318" y="180"/>
                  </a:lnTo>
                  <a:lnTo>
                    <a:pt x="336" y="222"/>
                  </a:lnTo>
                  <a:lnTo>
                    <a:pt x="354" y="240"/>
                  </a:lnTo>
                  <a:lnTo>
                    <a:pt x="378" y="246"/>
                  </a:lnTo>
                  <a:lnTo>
                    <a:pt x="396" y="264"/>
                  </a:lnTo>
                  <a:lnTo>
                    <a:pt x="414" y="276"/>
                  </a:lnTo>
                  <a:lnTo>
                    <a:pt x="438" y="294"/>
                  </a:lnTo>
                  <a:lnTo>
                    <a:pt x="456" y="300"/>
                  </a:lnTo>
                  <a:lnTo>
                    <a:pt x="474" y="288"/>
                  </a:lnTo>
                  <a:lnTo>
                    <a:pt x="492" y="270"/>
                  </a:lnTo>
                  <a:lnTo>
                    <a:pt x="516" y="246"/>
                  </a:lnTo>
                  <a:lnTo>
                    <a:pt x="534" y="216"/>
                  </a:lnTo>
                  <a:lnTo>
                    <a:pt x="552" y="198"/>
                  </a:lnTo>
                  <a:lnTo>
                    <a:pt x="576" y="192"/>
                  </a:lnTo>
                  <a:lnTo>
                    <a:pt x="594" y="204"/>
                  </a:lnTo>
                  <a:lnTo>
                    <a:pt x="612" y="228"/>
                  </a:lnTo>
                  <a:lnTo>
                    <a:pt x="636" y="270"/>
                  </a:lnTo>
                  <a:lnTo>
                    <a:pt x="654" y="330"/>
                  </a:lnTo>
                  <a:lnTo>
                    <a:pt x="672" y="402"/>
                  </a:lnTo>
                  <a:lnTo>
                    <a:pt x="696" y="498"/>
                  </a:lnTo>
                  <a:lnTo>
                    <a:pt x="714" y="612"/>
                  </a:lnTo>
                  <a:lnTo>
                    <a:pt x="732" y="738"/>
                  </a:lnTo>
                  <a:lnTo>
                    <a:pt x="750" y="864"/>
                  </a:lnTo>
                  <a:lnTo>
                    <a:pt x="774" y="984"/>
                  </a:lnTo>
                  <a:lnTo>
                    <a:pt x="792" y="1080"/>
                  </a:lnTo>
                  <a:lnTo>
                    <a:pt x="810" y="1122"/>
                  </a:lnTo>
                  <a:lnTo>
                    <a:pt x="834" y="1098"/>
                  </a:lnTo>
                  <a:lnTo>
                    <a:pt x="852" y="1014"/>
                  </a:lnTo>
                  <a:lnTo>
                    <a:pt x="870" y="876"/>
                  </a:lnTo>
                  <a:lnTo>
                    <a:pt x="894" y="738"/>
                  </a:lnTo>
                  <a:lnTo>
                    <a:pt x="912" y="618"/>
                  </a:lnTo>
                  <a:lnTo>
                    <a:pt x="930" y="558"/>
                  </a:lnTo>
                  <a:lnTo>
                    <a:pt x="948" y="558"/>
                  </a:lnTo>
                  <a:lnTo>
                    <a:pt x="972" y="612"/>
                  </a:lnTo>
                  <a:lnTo>
                    <a:pt x="990" y="690"/>
                  </a:lnTo>
                  <a:lnTo>
                    <a:pt x="1008" y="780"/>
                  </a:lnTo>
                  <a:lnTo>
                    <a:pt x="1032" y="870"/>
                  </a:lnTo>
                  <a:lnTo>
                    <a:pt x="1050" y="942"/>
                  </a:lnTo>
                  <a:lnTo>
                    <a:pt x="1068" y="1002"/>
                  </a:lnTo>
                  <a:lnTo>
                    <a:pt x="1092" y="1050"/>
                  </a:lnTo>
                  <a:lnTo>
                    <a:pt x="1110" y="1092"/>
                  </a:lnTo>
                  <a:lnTo>
                    <a:pt x="1128" y="1134"/>
                  </a:lnTo>
                  <a:lnTo>
                    <a:pt x="1152" y="1176"/>
                  </a:lnTo>
                  <a:lnTo>
                    <a:pt x="1170" y="1218"/>
                  </a:lnTo>
                  <a:lnTo>
                    <a:pt x="1188" y="1248"/>
                  </a:lnTo>
                  <a:lnTo>
                    <a:pt x="1206" y="1272"/>
                  </a:lnTo>
                  <a:lnTo>
                    <a:pt x="1230" y="1290"/>
                  </a:lnTo>
                  <a:lnTo>
                    <a:pt x="1248" y="1296"/>
                  </a:lnTo>
                  <a:lnTo>
                    <a:pt x="1266" y="1278"/>
                  </a:lnTo>
                  <a:lnTo>
                    <a:pt x="1290" y="1254"/>
                  </a:lnTo>
                  <a:lnTo>
                    <a:pt x="1308" y="1224"/>
                  </a:lnTo>
                  <a:lnTo>
                    <a:pt x="1326" y="1182"/>
                  </a:lnTo>
                  <a:lnTo>
                    <a:pt x="1350" y="1134"/>
                  </a:lnTo>
                  <a:lnTo>
                    <a:pt x="1368" y="1068"/>
                  </a:lnTo>
                  <a:lnTo>
                    <a:pt x="1386" y="972"/>
                  </a:lnTo>
                  <a:lnTo>
                    <a:pt x="1410" y="870"/>
                  </a:lnTo>
                  <a:lnTo>
                    <a:pt x="1428" y="768"/>
                  </a:lnTo>
                  <a:lnTo>
                    <a:pt x="1446" y="678"/>
                  </a:lnTo>
                  <a:lnTo>
                    <a:pt x="1464" y="606"/>
                  </a:lnTo>
                  <a:lnTo>
                    <a:pt x="1488" y="540"/>
                  </a:lnTo>
                  <a:lnTo>
                    <a:pt x="1506" y="486"/>
                  </a:lnTo>
                  <a:lnTo>
                    <a:pt x="1524" y="450"/>
                  </a:lnTo>
                  <a:lnTo>
                    <a:pt x="1548" y="438"/>
                  </a:lnTo>
                  <a:lnTo>
                    <a:pt x="1566" y="450"/>
                  </a:lnTo>
                  <a:lnTo>
                    <a:pt x="1584" y="468"/>
                  </a:lnTo>
                  <a:lnTo>
                    <a:pt x="1608" y="474"/>
                  </a:lnTo>
                  <a:lnTo>
                    <a:pt x="1626" y="468"/>
                  </a:lnTo>
                  <a:lnTo>
                    <a:pt x="1644" y="462"/>
                  </a:lnTo>
                  <a:lnTo>
                    <a:pt x="1662" y="468"/>
                  </a:lnTo>
                  <a:lnTo>
                    <a:pt x="1686" y="474"/>
                  </a:lnTo>
                  <a:lnTo>
                    <a:pt x="1704" y="468"/>
                  </a:lnTo>
                  <a:lnTo>
                    <a:pt x="1722" y="432"/>
                  </a:lnTo>
                  <a:lnTo>
                    <a:pt x="1746" y="378"/>
                  </a:lnTo>
                  <a:lnTo>
                    <a:pt x="1764" y="342"/>
                  </a:lnTo>
                  <a:lnTo>
                    <a:pt x="1782" y="348"/>
                  </a:lnTo>
                  <a:lnTo>
                    <a:pt x="1806" y="396"/>
                  </a:lnTo>
                  <a:lnTo>
                    <a:pt x="1824" y="492"/>
                  </a:lnTo>
                  <a:lnTo>
                    <a:pt x="1842" y="606"/>
                  </a:lnTo>
                  <a:lnTo>
                    <a:pt x="1866" y="726"/>
                  </a:lnTo>
                  <a:lnTo>
                    <a:pt x="1884" y="816"/>
                  </a:lnTo>
                  <a:lnTo>
                    <a:pt x="1902" y="858"/>
                  </a:lnTo>
                  <a:lnTo>
                    <a:pt x="1920" y="852"/>
                  </a:lnTo>
                  <a:lnTo>
                    <a:pt x="1944" y="792"/>
                  </a:lnTo>
                  <a:lnTo>
                    <a:pt x="1962" y="702"/>
                  </a:lnTo>
                  <a:lnTo>
                    <a:pt x="1980" y="582"/>
                  </a:lnTo>
                  <a:lnTo>
                    <a:pt x="2004" y="456"/>
                  </a:lnTo>
                  <a:lnTo>
                    <a:pt x="2022" y="336"/>
                  </a:lnTo>
                  <a:lnTo>
                    <a:pt x="2040" y="222"/>
                  </a:lnTo>
                  <a:lnTo>
                    <a:pt x="2064" y="132"/>
                  </a:lnTo>
                  <a:lnTo>
                    <a:pt x="2082" y="72"/>
                  </a:lnTo>
                  <a:lnTo>
                    <a:pt x="2100" y="48"/>
                  </a:lnTo>
                  <a:lnTo>
                    <a:pt x="2124" y="66"/>
                  </a:lnTo>
                  <a:lnTo>
                    <a:pt x="2142" y="120"/>
                  </a:lnTo>
                  <a:lnTo>
                    <a:pt x="2160" y="198"/>
                  </a:lnTo>
                  <a:lnTo>
                    <a:pt x="2178" y="282"/>
                  </a:lnTo>
                  <a:lnTo>
                    <a:pt x="2202" y="360"/>
                  </a:lnTo>
                  <a:lnTo>
                    <a:pt x="2220" y="420"/>
                  </a:lnTo>
                  <a:lnTo>
                    <a:pt x="2238" y="468"/>
                  </a:lnTo>
                  <a:lnTo>
                    <a:pt x="2262" y="516"/>
                  </a:lnTo>
                  <a:lnTo>
                    <a:pt x="2280" y="570"/>
                  </a:lnTo>
                  <a:lnTo>
                    <a:pt x="2298" y="636"/>
                  </a:lnTo>
                  <a:lnTo>
                    <a:pt x="2322" y="708"/>
                  </a:lnTo>
                  <a:lnTo>
                    <a:pt x="2340" y="792"/>
                  </a:lnTo>
                  <a:lnTo>
                    <a:pt x="2358" y="888"/>
                  </a:lnTo>
                  <a:lnTo>
                    <a:pt x="2376" y="990"/>
                  </a:lnTo>
                  <a:lnTo>
                    <a:pt x="2400" y="1080"/>
                  </a:lnTo>
                  <a:lnTo>
                    <a:pt x="2418" y="1146"/>
                  </a:lnTo>
                  <a:lnTo>
                    <a:pt x="2436" y="1200"/>
                  </a:lnTo>
                  <a:lnTo>
                    <a:pt x="2460" y="1248"/>
                  </a:lnTo>
                  <a:lnTo>
                    <a:pt x="2478" y="1302"/>
                  </a:lnTo>
                  <a:lnTo>
                    <a:pt x="2496" y="1356"/>
                  </a:lnTo>
                  <a:lnTo>
                    <a:pt x="2520" y="1416"/>
                  </a:lnTo>
                </a:path>
              </a:pathLst>
            </a:custGeom>
            <a:noFill/>
            <a:ln w="28575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317" name="Freeform 278"/>
            <p:cNvSpPr>
              <a:spLocks/>
            </p:cNvSpPr>
            <p:nvPr/>
          </p:nvSpPr>
          <p:spPr bwMode="auto">
            <a:xfrm>
              <a:off x="7085013" y="2554288"/>
              <a:ext cx="1504950" cy="3714750"/>
            </a:xfrm>
            <a:custGeom>
              <a:avLst/>
              <a:gdLst>
                <a:gd name="T0" fmla="*/ 0 w 948"/>
                <a:gd name="T1" fmla="*/ 2238 h 2340"/>
                <a:gd name="T2" fmla="*/ 18 w 948"/>
                <a:gd name="T3" fmla="*/ 2292 h 2340"/>
                <a:gd name="T4" fmla="*/ 36 w 948"/>
                <a:gd name="T5" fmla="*/ 2328 h 2340"/>
                <a:gd name="T6" fmla="*/ 60 w 948"/>
                <a:gd name="T7" fmla="*/ 2340 h 2340"/>
                <a:gd name="T8" fmla="*/ 78 w 948"/>
                <a:gd name="T9" fmla="*/ 2316 h 2340"/>
                <a:gd name="T10" fmla="*/ 96 w 948"/>
                <a:gd name="T11" fmla="*/ 2256 h 2340"/>
                <a:gd name="T12" fmla="*/ 114 w 948"/>
                <a:gd name="T13" fmla="*/ 2172 h 2340"/>
                <a:gd name="T14" fmla="*/ 138 w 948"/>
                <a:gd name="T15" fmla="*/ 2094 h 2340"/>
                <a:gd name="T16" fmla="*/ 156 w 948"/>
                <a:gd name="T17" fmla="*/ 2058 h 2340"/>
                <a:gd name="T18" fmla="*/ 174 w 948"/>
                <a:gd name="T19" fmla="*/ 2064 h 2340"/>
                <a:gd name="T20" fmla="*/ 198 w 948"/>
                <a:gd name="T21" fmla="*/ 2106 h 2340"/>
                <a:gd name="T22" fmla="*/ 216 w 948"/>
                <a:gd name="T23" fmla="*/ 2142 h 2340"/>
                <a:gd name="T24" fmla="*/ 234 w 948"/>
                <a:gd name="T25" fmla="*/ 2130 h 2340"/>
                <a:gd name="T26" fmla="*/ 258 w 948"/>
                <a:gd name="T27" fmla="*/ 2052 h 2340"/>
                <a:gd name="T28" fmla="*/ 276 w 948"/>
                <a:gd name="T29" fmla="*/ 1920 h 2340"/>
                <a:gd name="T30" fmla="*/ 294 w 948"/>
                <a:gd name="T31" fmla="*/ 1770 h 2340"/>
                <a:gd name="T32" fmla="*/ 318 w 948"/>
                <a:gd name="T33" fmla="*/ 1626 h 2340"/>
                <a:gd name="T34" fmla="*/ 336 w 948"/>
                <a:gd name="T35" fmla="*/ 1506 h 2340"/>
                <a:gd name="T36" fmla="*/ 354 w 948"/>
                <a:gd name="T37" fmla="*/ 1416 h 2340"/>
                <a:gd name="T38" fmla="*/ 372 w 948"/>
                <a:gd name="T39" fmla="*/ 1350 h 2340"/>
                <a:gd name="T40" fmla="*/ 396 w 948"/>
                <a:gd name="T41" fmla="*/ 1284 h 2340"/>
                <a:gd name="T42" fmla="*/ 414 w 948"/>
                <a:gd name="T43" fmla="*/ 1200 h 2340"/>
                <a:gd name="T44" fmla="*/ 432 w 948"/>
                <a:gd name="T45" fmla="*/ 1068 h 2340"/>
                <a:gd name="T46" fmla="*/ 456 w 948"/>
                <a:gd name="T47" fmla="*/ 882 h 2340"/>
                <a:gd name="T48" fmla="*/ 474 w 948"/>
                <a:gd name="T49" fmla="*/ 672 h 2340"/>
                <a:gd name="T50" fmla="*/ 492 w 948"/>
                <a:gd name="T51" fmla="*/ 468 h 2340"/>
                <a:gd name="T52" fmla="*/ 516 w 948"/>
                <a:gd name="T53" fmla="*/ 324 h 2340"/>
                <a:gd name="T54" fmla="*/ 534 w 948"/>
                <a:gd name="T55" fmla="*/ 258 h 2340"/>
                <a:gd name="T56" fmla="*/ 552 w 948"/>
                <a:gd name="T57" fmla="*/ 264 h 2340"/>
                <a:gd name="T58" fmla="*/ 570 w 948"/>
                <a:gd name="T59" fmla="*/ 312 h 2340"/>
                <a:gd name="T60" fmla="*/ 594 w 948"/>
                <a:gd name="T61" fmla="*/ 372 h 2340"/>
                <a:gd name="T62" fmla="*/ 612 w 948"/>
                <a:gd name="T63" fmla="*/ 390 h 2340"/>
                <a:gd name="T64" fmla="*/ 630 w 948"/>
                <a:gd name="T65" fmla="*/ 348 h 2340"/>
                <a:gd name="T66" fmla="*/ 654 w 948"/>
                <a:gd name="T67" fmla="*/ 258 h 2340"/>
                <a:gd name="T68" fmla="*/ 672 w 948"/>
                <a:gd name="T69" fmla="*/ 144 h 2340"/>
                <a:gd name="T70" fmla="*/ 690 w 948"/>
                <a:gd name="T71" fmla="*/ 48 h 2340"/>
                <a:gd name="T72" fmla="*/ 714 w 948"/>
                <a:gd name="T73" fmla="*/ 0 h 2340"/>
                <a:gd name="T74" fmla="*/ 732 w 948"/>
                <a:gd name="T75" fmla="*/ 18 h 2340"/>
                <a:gd name="T76" fmla="*/ 750 w 948"/>
                <a:gd name="T77" fmla="*/ 96 h 2340"/>
                <a:gd name="T78" fmla="*/ 774 w 948"/>
                <a:gd name="T79" fmla="*/ 216 h 2340"/>
                <a:gd name="T80" fmla="*/ 792 w 948"/>
                <a:gd name="T81" fmla="*/ 354 h 2340"/>
                <a:gd name="T82" fmla="*/ 810 w 948"/>
                <a:gd name="T83" fmla="*/ 474 h 2340"/>
                <a:gd name="T84" fmla="*/ 828 w 948"/>
                <a:gd name="T85" fmla="*/ 552 h 2340"/>
                <a:gd name="T86" fmla="*/ 852 w 948"/>
                <a:gd name="T87" fmla="*/ 594 h 2340"/>
                <a:gd name="T88" fmla="*/ 870 w 948"/>
                <a:gd name="T89" fmla="*/ 600 h 2340"/>
                <a:gd name="T90" fmla="*/ 888 w 948"/>
                <a:gd name="T91" fmla="*/ 600 h 2340"/>
                <a:gd name="T92" fmla="*/ 912 w 948"/>
                <a:gd name="T93" fmla="*/ 606 h 2340"/>
                <a:gd name="T94" fmla="*/ 930 w 948"/>
                <a:gd name="T95" fmla="*/ 606 h 2340"/>
                <a:gd name="T96" fmla="*/ 948 w 948"/>
                <a:gd name="T97" fmla="*/ 606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48" h="2340">
                  <a:moveTo>
                    <a:pt x="0" y="2238"/>
                  </a:moveTo>
                  <a:lnTo>
                    <a:pt x="18" y="2292"/>
                  </a:lnTo>
                  <a:lnTo>
                    <a:pt x="36" y="2328"/>
                  </a:lnTo>
                  <a:lnTo>
                    <a:pt x="60" y="2340"/>
                  </a:lnTo>
                  <a:lnTo>
                    <a:pt x="78" y="2316"/>
                  </a:lnTo>
                  <a:lnTo>
                    <a:pt x="96" y="2256"/>
                  </a:lnTo>
                  <a:lnTo>
                    <a:pt x="114" y="2172"/>
                  </a:lnTo>
                  <a:lnTo>
                    <a:pt x="138" y="2094"/>
                  </a:lnTo>
                  <a:lnTo>
                    <a:pt x="156" y="2058"/>
                  </a:lnTo>
                  <a:lnTo>
                    <a:pt x="174" y="2064"/>
                  </a:lnTo>
                  <a:lnTo>
                    <a:pt x="198" y="2106"/>
                  </a:lnTo>
                  <a:lnTo>
                    <a:pt x="216" y="2142"/>
                  </a:lnTo>
                  <a:lnTo>
                    <a:pt x="234" y="2130"/>
                  </a:lnTo>
                  <a:lnTo>
                    <a:pt x="258" y="2052"/>
                  </a:lnTo>
                  <a:lnTo>
                    <a:pt x="276" y="1920"/>
                  </a:lnTo>
                  <a:lnTo>
                    <a:pt x="294" y="1770"/>
                  </a:lnTo>
                  <a:lnTo>
                    <a:pt x="318" y="1626"/>
                  </a:lnTo>
                  <a:lnTo>
                    <a:pt x="336" y="1506"/>
                  </a:lnTo>
                  <a:lnTo>
                    <a:pt x="354" y="1416"/>
                  </a:lnTo>
                  <a:lnTo>
                    <a:pt x="372" y="1350"/>
                  </a:lnTo>
                  <a:lnTo>
                    <a:pt x="396" y="1284"/>
                  </a:lnTo>
                  <a:lnTo>
                    <a:pt x="414" y="1200"/>
                  </a:lnTo>
                  <a:lnTo>
                    <a:pt x="432" y="1068"/>
                  </a:lnTo>
                  <a:lnTo>
                    <a:pt x="456" y="882"/>
                  </a:lnTo>
                  <a:lnTo>
                    <a:pt x="474" y="672"/>
                  </a:lnTo>
                  <a:lnTo>
                    <a:pt x="492" y="468"/>
                  </a:lnTo>
                  <a:lnTo>
                    <a:pt x="516" y="324"/>
                  </a:lnTo>
                  <a:lnTo>
                    <a:pt x="534" y="258"/>
                  </a:lnTo>
                  <a:lnTo>
                    <a:pt x="552" y="264"/>
                  </a:lnTo>
                  <a:lnTo>
                    <a:pt x="570" y="312"/>
                  </a:lnTo>
                  <a:lnTo>
                    <a:pt x="594" y="372"/>
                  </a:lnTo>
                  <a:lnTo>
                    <a:pt x="612" y="390"/>
                  </a:lnTo>
                  <a:lnTo>
                    <a:pt x="630" y="348"/>
                  </a:lnTo>
                  <a:lnTo>
                    <a:pt x="654" y="258"/>
                  </a:lnTo>
                  <a:lnTo>
                    <a:pt x="672" y="144"/>
                  </a:lnTo>
                  <a:lnTo>
                    <a:pt x="690" y="48"/>
                  </a:lnTo>
                  <a:lnTo>
                    <a:pt x="714" y="0"/>
                  </a:lnTo>
                  <a:lnTo>
                    <a:pt x="732" y="18"/>
                  </a:lnTo>
                  <a:lnTo>
                    <a:pt x="750" y="96"/>
                  </a:lnTo>
                  <a:lnTo>
                    <a:pt x="774" y="216"/>
                  </a:lnTo>
                  <a:lnTo>
                    <a:pt x="792" y="354"/>
                  </a:lnTo>
                  <a:lnTo>
                    <a:pt x="810" y="474"/>
                  </a:lnTo>
                  <a:lnTo>
                    <a:pt x="828" y="552"/>
                  </a:lnTo>
                  <a:lnTo>
                    <a:pt x="852" y="594"/>
                  </a:lnTo>
                  <a:lnTo>
                    <a:pt x="870" y="600"/>
                  </a:lnTo>
                  <a:lnTo>
                    <a:pt x="888" y="600"/>
                  </a:lnTo>
                  <a:lnTo>
                    <a:pt x="912" y="606"/>
                  </a:lnTo>
                  <a:lnTo>
                    <a:pt x="930" y="606"/>
                  </a:lnTo>
                  <a:lnTo>
                    <a:pt x="948" y="606"/>
                  </a:lnTo>
                </a:path>
              </a:pathLst>
            </a:custGeom>
            <a:noFill/>
            <a:ln w="28575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Malgun Gothic" panose="020B0503020000020004" pitchFamily="34" charset="-127"/>
              </a:endParaRPr>
            </a:p>
          </p:txBody>
        </p:sp>
      </p:grpSp>
      <p:sp>
        <p:nvSpPr>
          <p:cNvPr id="410" name="TextBox 409"/>
          <p:cNvSpPr txBox="1"/>
          <p:nvPr/>
        </p:nvSpPr>
        <p:spPr>
          <a:xfrm>
            <a:off x="792000" y="5184000"/>
            <a:ext cx="1440000" cy="432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chemeClr val="tx2"/>
                </a:solidFill>
                <a:ea typeface="Malgun Gothic" panose="020B0503020000020004" pitchFamily="34" charset="-127"/>
              </a:rPr>
              <a:t>목표 신호</a:t>
            </a:r>
            <a:endParaRPr lang="en-US" altLang="ko-KR" sz="2400" dirty="0">
              <a:solidFill>
                <a:schemeClr val="tx2"/>
              </a:solidFill>
              <a:ea typeface="Malgun Gothic" panose="020B0503020000020004" pitchFamily="34" charset="-127"/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2375160" y="5400000"/>
            <a:ext cx="575999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960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</a:t>
            </a:r>
            <a:r>
              <a:rPr lang="en-US" altLang="ko-KR" dirty="0"/>
              <a:t>2. </a:t>
            </a:r>
            <a:r>
              <a:rPr lang="ko-KR" altLang="en-US" dirty="0"/>
              <a:t>유전자</a:t>
            </a:r>
            <a:r>
              <a:rPr lang="en-US" altLang="ko-KR" dirty="0"/>
              <a:t>: </a:t>
            </a:r>
            <a:r>
              <a:rPr lang="ko-KR" altLang="en-US" dirty="0"/>
              <a:t>공진화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1080000" y="1224000"/>
            <a:ext cx="5401615" cy="6192000"/>
            <a:chOff x="1008000" y="1224000"/>
            <a:chExt cx="5401614" cy="6192000"/>
          </a:xfrm>
        </p:grpSpPr>
        <p:grpSp>
          <p:nvGrpSpPr>
            <p:cNvPr id="18" name="그룹 17"/>
            <p:cNvGrpSpPr/>
            <p:nvPr/>
          </p:nvGrpSpPr>
          <p:grpSpPr>
            <a:xfrm>
              <a:off x="1008000" y="1224000"/>
              <a:ext cx="2520000" cy="2952000"/>
              <a:chOff x="360000" y="1980000"/>
              <a:chExt cx="2520000" cy="2952000"/>
            </a:xfrm>
          </p:grpSpPr>
          <p:sp>
            <p:nvSpPr>
              <p:cNvPr id="3" name="모서리가 둥근 직사각형 2"/>
              <p:cNvSpPr/>
              <p:nvPr/>
            </p:nvSpPr>
            <p:spPr>
              <a:xfrm>
                <a:off x="360000" y="1980000"/>
                <a:ext cx="2520000" cy="2952000"/>
              </a:xfrm>
              <a:prstGeom prst="roundRect">
                <a:avLst>
                  <a:gd name="adj" fmla="val 4640"/>
                </a:avLst>
              </a:prstGeom>
              <a:no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32000" y="2016438"/>
                <a:ext cx="2376000" cy="11520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ko-KR" altLang="en-US" sz="2800" dirty="0">
                    <a:solidFill>
                      <a:srgbClr val="C00000"/>
                    </a:solidFill>
                    <a:ea typeface="Malgun Gothic" panose="020B0503020000020004" pitchFamily="34" charset="-127"/>
                  </a:rPr>
                  <a:t>분류기</a:t>
                </a:r>
                <a:r>
                  <a:rPr lang="ko-KR" altLang="en-US" sz="2800" dirty="0">
                    <a:ea typeface="Malgun Gothic" panose="020B0503020000020004" pitchFamily="34" charset="-127"/>
                  </a:rPr>
                  <a:t> 유전자</a:t>
                </a:r>
                <a:br>
                  <a:rPr lang="en-US" altLang="ko-KR" sz="2800" dirty="0">
                    <a:ea typeface="Malgun Gothic" panose="020B0503020000020004" pitchFamily="34" charset="-127"/>
                  </a:rPr>
                </a:br>
                <a:r>
                  <a:rPr lang="en-US" altLang="ko-K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Malgun Gothic" panose="020B0503020000020004" pitchFamily="34" charset="-127"/>
                  </a:rPr>
                  <a:t>1Hz-50Hz </a:t>
                </a:r>
                <a:r>
                  <a:rPr lang="ko-KR" altLang="en-US" sz="2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Malgun Gothic" panose="020B0503020000020004" pitchFamily="34" charset="-127"/>
                  </a:rPr>
                  <a:t>정현파의</a:t>
                </a:r>
                <a:br>
                  <a:rPr lang="en-US" altLang="ko-K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Malgun Gothic" panose="020B0503020000020004" pitchFamily="34" charset="-127"/>
                  </a:rPr>
                </a:br>
                <a:r>
                  <a:rPr lang="ko-KR" alt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Malgun Gothic" panose="020B0503020000020004" pitchFamily="34" charset="-127"/>
                  </a:rPr>
                  <a:t>진폭과 상으로 코딩</a:t>
                </a:r>
                <a:endPara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Malgun Gothic" panose="020B0503020000020004" pitchFamily="34" charset="-127"/>
                </a:endParaRPr>
              </a:p>
            </p:txBody>
          </p:sp>
          <p:sp>
            <p:nvSpPr>
              <p:cNvPr id="46" name="순서도: 자기 디스크 45"/>
              <p:cNvSpPr/>
              <p:nvPr/>
            </p:nvSpPr>
            <p:spPr>
              <a:xfrm>
                <a:off x="864000" y="3384000"/>
                <a:ext cx="1512000" cy="1224000"/>
              </a:xfrm>
              <a:prstGeom prst="flowChartMagneticDisk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72000" rIns="0" bIns="0" rtlCol="0" anchor="ctr"/>
              <a:lstStyle/>
              <a:p>
                <a:pPr algn="ctr"/>
                <a:endParaRPr lang="ko-KR" altLang="en-US" sz="2000" dirty="0">
                  <a:ea typeface="Malgun Gothic" panose="020B0503020000020004" pitchFamily="34" charset="-127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1008000" y="4464000"/>
              <a:ext cx="2520000" cy="2952000"/>
              <a:chOff x="3672747" y="1980000"/>
              <a:chExt cx="2520000" cy="2952000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3744747" y="2016438"/>
                <a:ext cx="2376000" cy="11520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ko-KR" altLang="en-US" sz="2800" dirty="0">
                    <a:ea typeface="Malgun Gothic" panose="020B0503020000020004" pitchFamily="34" charset="-127"/>
                  </a:rPr>
                  <a:t>가중치 유전자</a:t>
                </a:r>
                <a:endParaRPr lang="en-US" altLang="ko-KR" sz="2800" dirty="0">
                  <a:ea typeface="Malgun Gothic" panose="020B0503020000020004" pitchFamily="34" charset="-127"/>
                </a:endParaRPr>
              </a:p>
              <a:p>
                <a:pPr algn="ctr"/>
                <a:r>
                  <a:rPr lang="ko-KR" alt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Malgun Gothic" panose="020B0503020000020004" pitchFamily="34" charset="-127"/>
                  </a:rPr>
                  <a:t>각 전극마다 분류기</a:t>
                </a:r>
                <a:br>
                  <a:rPr lang="en-US" altLang="ko-K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Malgun Gothic" panose="020B0503020000020004" pitchFamily="34" charset="-127"/>
                  </a:rPr>
                </a:br>
                <a:r>
                  <a:rPr lang="ko-KR" alt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Malgun Gothic" panose="020B0503020000020004" pitchFamily="34" charset="-127"/>
                  </a:rPr>
                  <a:t>값의 가중치를 코딩</a:t>
                </a:r>
                <a:endPara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Malgun Gothic" panose="020B0503020000020004" pitchFamily="34" charset="-127"/>
                </a:endParaRPr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>
                <a:off x="3672747" y="1980000"/>
                <a:ext cx="2520000" cy="2952000"/>
              </a:xfrm>
              <a:prstGeom prst="roundRect">
                <a:avLst>
                  <a:gd name="adj" fmla="val 4640"/>
                </a:avLst>
              </a:prstGeom>
              <a:noFill/>
              <a:ln w="571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8" name="순서도: 자기 디스크 47"/>
              <p:cNvSpPr/>
              <p:nvPr/>
            </p:nvSpPr>
            <p:spPr>
              <a:xfrm>
                <a:off x="4176747" y="3384000"/>
                <a:ext cx="1512000" cy="1224000"/>
              </a:xfrm>
              <a:prstGeom prst="flowChartMagneticDisk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72000" rIns="0" bIns="0" rtlCol="0" anchor="ctr"/>
              <a:lstStyle/>
              <a:p>
                <a:pPr algn="ctr"/>
                <a:endParaRPr lang="ko-KR" altLang="en-US" sz="2000" dirty="0">
                  <a:ea typeface="Malgun Gothic" panose="020B0503020000020004" pitchFamily="34" charset="-127"/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4032797" y="2988000"/>
              <a:ext cx="2376817" cy="1224438"/>
              <a:chOff x="4176000" y="3276000"/>
              <a:chExt cx="2376817" cy="1224438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4176000" y="3276000"/>
                <a:ext cx="2376000" cy="756250"/>
              </a:xfrm>
              <a:prstGeom prst="roundRect">
                <a:avLst>
                  <a:gd name="adj" fmla="val 21960"/>
                </a:avLst>
              </a:prstGeom>
              <a:solidFill>
                <a:schemeClr val="bg1">
                  <a:lumMod val="8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ea typeface="Malgun Gothic" panose="020B0503020000020004" pitchFamily="34" charset="-127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4176817" y="3888438"/>
                <a:ext cx="2375183" cy="50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49" name="모서리가 둥근 직사각형 48"/>
              <p:cNvSpPr/>
              <p:nvPr/>
            </p:nvSpPr>
            <p:spPr>
              <a:xfrm>
                <a:off x="4176817" y="3276438"/>
                <a:ext cx="2376000" cy="1224000"/>
              </a:xfrm>
              <a:prstGeom prst="roundRect">
                <a:avLst>
                  <a:gd name="adj" fmla="val 11858"/>
                </a:avLst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200" dirty="0">
                    <a:solidFill>
                      <a:srgbClr val="C00000"/>
                    </a:solidFill>
                    <a:ea typeface="Malgun Gothic" panose="020B0503020000020004" pitchFamily="34" charset="-127"/>
                  </a:rPr>
                  <a:t>분류기</a:t>
                </a:r>
                <a:r>
                  <a:rPr lang="ko-KR" altLang="en-US" sz="2200" dirty="0">
                    <a:solidFill>
                      <a:schemeClr val="tx1"/>
                    </a:solidFill>
                    <a:ea typeface="Malgun Gothic" panose="020B0503020000020004" pitchFamily="34" charset="-127"/>
                  </a:rPr>
                  <a:t> 유전자</a:t>
                </a:r>
                <a:endParaRPr lang="en-US" altLang="ko-KR" sz="2200" dirty="0">
                  <a:solidFill>
                    <a:schemeClr val="tx1"/>
                  </a:solidFill>
                  <a:ea typeface="Malgun Gothic" panose="020B0503020000020004" pitchFamily="34" charset="-127"/>
                </a:endParaRPr>
              </a:p>
              <a:p>
                <a:pPr algn="ctr"/>
                <a:endParaRPr lang="en-US" altLang="ko-KR" sz="1800" dirty="0">
                  <a:solidFill>
                    <a:schemeClr val="tx1"/>
                  </a:solidFill>
                  <a:ea typeface="Malgun Gothic" panose="020B0503020000020004" pitchFamily="34" charset="-127"/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Malgun Gothic" panose="020B0503020000020004" pitchFamily="34" charset="-127"/>
                  </a:rPr>
                  <a:t>가중치</a:t>
                </a:r>
                <a:r>
                  <a:rPr lang="ko-KR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Malgun Gothic" panose="020B0503020000020004" pitchFamily="34" charset="-127"/>
                  </a:rPr>
                  <a:t> 대표 유전자</a:t>
                </a:r>
              </a:p>
            </p:txBody>
          </p:sp>
          <p:cxnSp>
            <p:nvCxnSpPr>
              <p:cNvPr id="20" name="직선 연결선 19"/>
              <p:cNvCxnSpPr>
                <a:stCxn id="49" idx="1"/>
                <a:endCxn id="49" idx="3"/>
              </p:cNvCxnSpPr>
              <p:nvPr/>
            </p:nvCxnSpPr>
            <p:spPr>
              <a:xfrm>
                <a:off x="4176817" y="3888438"/>
                <a:ext cx="2376000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오른쪽 화살표 54"/>
            <p:cNvSpPr/>
            <p:nvPr/>
          </p:nvSpPr>
          <p:spPr>
            <a:xfrm>
              <a:off x="2880000" y="3204000"/>
              <a:ext cx="1224000" cy="288040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Malgun Gothic" panose="020B0503020000020004" pitchFamily="34" charset="-127"/>
              </a:endParaRPr>
            </a:p>
          </p:txBody>
        </p:sp>
        <p:cxnSp>
          <p:nvCxnSpPr>
            <p:cNvPr id="57" name="꺾인 연결선 56"/>
            <p:cNvCxnSpPr>
              <a:stCxn id="47" idx="3"/>
              <a:endCxn id="53" idx="2"/>
            </p:cNvCxnSpPr>
            <p:nvPr/>
          </p:nvCxnSpPr>
          <p:spPr>
            <a:xfrm flipV="1">
              <a:off x="3528000" y="4104438"/>
              <a:ext cx="1693206" cy="1835562"/>
            </a:xfrm>
            <a:prstGeom prst="bentConnector2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/>
          <p:cNvGrpSpPr/>
          <p:nvPr/>
        </p:nvGrpSpPr>
        <p:grpSpPr>
          <a:xfrm>
            <a:off x="6840000" y="1872000"/>
            <a:ext cx="3888000" cy="1368000"/>
            <a:chOff x="6984000" y="1584000"/>
            <a:chExt cx="3888000" cy="1368000"/>
          </a:xfrm>
        </p:grpSpPr>
        <p:sp>
          <p:nvSpPr>
            <p:cNvPr id="60" name="TextBox 59"/>
            <p:cNvSpPr txBox="1"/>
            <p:nvPr/>
          </p:nvSpPr>
          <p:spPr>
            <a:xfrm>
              <a:off x="7056000" y="1584000"/>
              <a:ext cx="3600000" cy="504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algun Gothic" panose="020B0503020000020004" pitchFamily="34" charset="-127"/>
                  <a:sym typeface="Wingdings" pitchFamily="2" charset="2"/>
                </a:rPr>
                <a:t>변별성 </a:t>
              </a:r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algun Gothic" panose="020B0503020000020004" pitchFamily="34" charset="-127"/>
                  <a:sym typeface="Wingdings" pitchFamily="2" charset="2"/>
                </a:rPr>
                <a:t>(</a:t>
              </a:r>
              <a:r>
                <a:rPr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algun Gothic" panose="020B0503020000020004" pitchFamily="34" charset="-127"/>
                  <a:sym typeface="Wingdings" pitchFamily="2" charset="2"/>
                </a:rPr>
                <a:t>𝒅</a:t>
              </a:r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algun Gothic" panose="020B0503020000020004" pitchFamily="34" charset="-127"/>
                  <a:sym typeface="Wingdings" pitchFamily="2" charset="2"/>
                </a:rPr>
                <a:t>′)</a:t>
              </a:r>
              <a:r>
                <a:rPr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algun Gothic" panose="020B0503020000020004" pitchFamily="34" charset="-127"/>
                  <a:sym typeface="Wingdings" pitchFamily="2" charset="2"/>
                </a:rPr>
                <a:t> </a:t>
              </a:r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algun Gothic" panose="020B0503020000020004" pitchFamily="34" charset="-127"/>
                  <a:sym typeface="Wingdings" pitchFamily="2" charset="2"/>
                </a:rPr>
                <a:t> </a:t>
              </a:r>
              <a:r>
                <a:rPr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algun Gothic" panose="020B0503020000020004" pitchFamily="34" charset="-127"/>
                  <a:sym typeface="Wingdings" pitchFamily="2" charset="2"/>
                </a:rPr>
                <a:t>적합도</a:t>
              </a:r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984000" y="2160000"/>
                  <a:ext cx="3888000" cy="792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/>
                          </a:rPr>
                          <m:t>𝑑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′=</m:t>
                        </m:r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000" i="1" smtClean="0">
                                <a:latin typeface="Cambria Math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000" b="0" i="1" smtClean="0">
                                    <a:latin typeface="Cambria Math"/>
                                  </a:rPr>
                                  <m:t>목표신호</m:t>
                                </m:r>
                              </m:e>
                            </m:d>
                            <m:r>
                              <a:rPr lang="en-US" altLang="ko-KR" sz="20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ko-KR" altLang="en-US" sz="2000" b="0" i="1" smtClean="0">
                                <a:latin typeface="Cambria Math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000" b="0" i="1" smtClean="0">
                                    <a:latin typeface="Cambria Math"/>
                                  </a:rPr>
                                  <m:t>방해신호</m:t>
                                </m:r>
                              </m:e>
                            </m:d>
                          </m:num>
                          <m:den>
                            <m:r>
                              <a:rPr lang="ko-KR" altLang="en-US" sz="2000" i="1" smtClean="0">
                                <a:latin typeface="Cambria Math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000" b="0" i="1" smtClean="0">
                                    <a:latin typeface="Cambria Math"/>
                                  </a:rPr>
                                  <m:t>목표신호</m:t>
                                </m:r>
                              </m:e>
                            </m:d>
                            <m:r>
                              <a:rPr lang="en-US" altLang="ko-KR" sz="20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ko-KR" altLang="en-US" sz="2000" b="0" i="1" smtClean="0">
                                <a:latin typeface="Cambria Math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000" b="0" i="1" smtClean="0">
                                    <a:latin typeface="Cambria Math"/>
                                  </a:rPr>
                                  <m:t>방해신호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ko-KR" altLang="en-US" sz="2000" dirty="0">
                    <a:ea typeface="Malgun Gothic" panose="020B0503020000020004" pitchFamily="34" charset="-127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000" y="2160000"/>
                  <a:ext cx="3888000" cy="7920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그룹 68"/>
          <p:cNvGrpSpPr/>
          <p:nvPr/>
        </p:nvGrpSpPr>
        <p:grpSpPr>
          <a:xfrm>
            <a:off x="5832001" y="4320001"/>
            <a:ext cx="1728000" cy="936438"/>
            <a:chOff x="5832000" y="4320000"/>
            <a:chExt cx="1728000" cy="936438"/>
          </a:xfrm>
        </p:grpSpPr>
        <p:sp>
          <p:nvSpPr>
            <p:cNvPr id="63" name="TextBox 62"/>
            <p:cNvSpPr txBox="1"/>
            <p:nvPr/>
          </p:nvSpPr>
          <p:spPr>
            <a:xfrm>
              <a:off x="5976000" y="4572000"/>
              <a:ext cx="1584000" cy="432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ko-KR" alt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Malgun Gothic" panose="020B0503020000020004" pitchFamily="34" charset="-127"/>
                </a:rPr>
                <a:t>학습군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algun Gothic" panose="020B0503020000020004" pitchFamily="34" charset="-127"/>
                </a:rPr>
                <a:t> 신호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endParaRPr>
            </a:p>
          </p:txBody>
        </p:sp>
        <p:sp>
          <p:nvSpPr>
            <p:cNvPr id="64" name="굽은 화살표 63"/>
            <p:cNvSpPr/>
            <p:nvPr/>
          </p:nvSpPr>
          <p:spPr>
            <a:xfrm flipV="1">
              <a:off x="5832000" y="4320000"/>
              <a:ext cx="1656000" cy="936438"/>
            </a:xfrm>
            <a:prstGeom prst="bentArrow">
              <a:avLst>
                <a:gd name="adj1" fmla="val 14652"/>
                <a:gd name="adj2" fmla="val 15902"/>
                <a:gd name="adj3" fmla="val 16288"/>
                <a:gd name="adj4" fmla="val 4375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Malgun Gothic" panose="020B0503020000020004" pitchFamily="34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6048001" y="3672000"/>
            <a:ext cx="4824000" cy="2950073"/>
            <a:chOff x="6120000" y="3600000"/>
            <a:chExt cx="4824000" cy="2950073"/>
          </a:xfrm>
        </p:grpSpPr>
        <p:grpSp>
          <p:nvGrpSpPr>
            <p:cNvPr id="4" name="그룹 3"/>
            <p:cNvGrpSpPr/>
            <p:nvPr/>
          </p:nvGrpSpPr>
          <p:grpSpPr>
            <a:xfrm>
              <a:off x="6120000" y="4104000"/>
              <a:ext cx="4824000" cy="2446073"/>
              <a:chOff x="5779904" y="2232000"/>
              <a:chExt cx="4824000" cy="2016000"/>
            </a:xfrm>
          </p:grpSpPr>
          <p:sp>
            <p:nvSpPr>
              <p:cNvPr id="7" name="자유형 6"/>
              <p:cNvSpPr/>
              <p:nvPr/>
            </p:nvSpPr>
            <p:spPr>
              <a:xfrm>
                <a:off x="6660000" y="2664000"/>
                <a:ext cx="2232000" cy="1584000"/>
              </a:xfrm>
              <a:custGeom>
                <a:avLst/>
                <a:gdLst>
                  <a:gd name="connsiteX0" fmla="*/ 0 w 1714500"/>
                  <a:gd name="connsiteY0" fmla="*/ 931069 h 931069"/>
                  <a:gd name="connsiteX1" fmla="*/ 859631 w 1714500"/>
                  <a:gd name="connsiteY1" fmla="*/ 0 h 931069"/>
                  <a:gd name="connsiteX2" fmla="*/ 1714500 w 1714500"/>
                  <a:gd name="connsiteY2" fmla="*/ 931069 h 931069"/>
                  <a:gd name="connsiteX0" fmla="*/ 0 w 1714500"/>
                  <a:gd name="connsiteY0" fmla="*/ 931069 h 931069"/>
                  <a:gd name="connsiteX1" fmla="*/ 859631 w 1714500"/>
                  <a:gd name="connsiteY1" fmla="*/ 0 h 931069"/>
                  <a:gd name="connsiteX2" fmla="*/ 1714500 w 1714500"/>
                  <a:gd name="connsiteY2" fmla="*/ 931069 h 931069"/>
                  <a:gd name="connsiteX0" fmla="*/ 0 w 1714500"/>
                  <a:gd name="connsiteY0" fmla="*/ 931069 h 932262"/>
                  <a:gd name="connsiteX1" fmla="*/ 859631 w 1714500"/>
                  <a:gd name="connsiteY1" fmla="*/ 0 h 932262"/>
                  <a:gd name="connsiteX2" fmla="*/ 1714500 w 1714500"/>
                  <a:gd name="connsiteY2" fmla="*/ 931069 h 932262"/>
                  <a:gd name="connsiteX0" fmla="*/ 0 w 1714500"/>
                  <a:gd name="connsiteY0" fmla="*/ 931069 h 932262"/>
                  <a:gd name="connsiteX1" fmla="*/ 859631 w 1714500"/>
                  <a:gd name="connsiteY1" fmla="*/ 0 h 932262"/>
                  <a:gd name="connsiteX2" fmla="*/ 1714500 w 1714500"/>
                  <a:gd name="connsiteY2" fmla="*/ 931069 h 932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14500" h="932262">
                    <a:moveTo>
                      <a:pt x="0" y="931069"/>
                    </a:moveTo>
                    <a:cubicBezTo>
                      <a:pt x="572722" y="927499"/>
                      <a:pt x="573881" y="0"/>
                      <a:pt x="859631" y="0"/>
                    </a:cubicBezTo>
                    <a:cubicBezTo>
                      <a:pt x="1145381" y="0"/>
                      <a:pt x="1146580" y="932262"/>
                      <a:pt x="1714500" y="931069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  <a:alpha val="6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Malgun Gothic" panose="020B0503020000020004" pitchFamily="34" charset="-127"/>
                </a:endParaRPr>
              </a:p>
            </p:txBody>
          </p:sp>
          <p:sp>
            <p:nvSpPr>
              <p:cNvPr id="8" name="자유형 7"/>
              <p:cNvSpPr/>
              <p:nvPr/>
            </p:nvSpPr>
            <p:spPr>
              <a:xfrm>
                <a:off x="7776000" y="2376000"/>
                <a:ext cx="1800000" cy="1872000"/>
              </a:xfrm>
              <a:custGeom>
                <a:avLst/>
                <a:gdLst>
                  <a:gd name="connsiteX0" fmla="*/ 0 w 1714500"/>
                  <a:gd name="connsiteY0" fmla="*/ 931069 h 931069"/>
                  <a:gd name="connsiteX1" fmla="*/ 859631 w 1714500"/>
                  <a:gd name="connsiteY1" fmla="*/ 0 h 931069"/>
                  <a:gd name="connsiteX2" fmla="*/ 1714500 w 1714500"/>
                  <a:gd name="connsiteY2" fmla="*/ 931069 h 931069"/>
                  <a:gd name="connsiteX0" fmla="*/ 0 w 1714500"/>
                  <a:gd name="connsiteY0" fmla="*/ 931069 h 931069"/>
                  <a:gd name="connsiteX1" fmla="*/ 859631 w 1714500"/>
                  <a:gd name="connsiteY1" fmla="*/ 0 h 931069"/>
                  <a:gd name="connsiteX2" fmla="*/ 1714500 w 1714500"/>
                  <a:gd name="connsiteY2" fmla="*/ 931069 h 931069"/>
                  <a:gd name="connsiteX0" fmla="*/ 0 w 1714500"/>
                  <a:gd name="connsiteY0" fmla="*/ 931069 h 932262"/>
                  <a:gd name="connsiteX1" fmla="*/ 859631 w 1714500"/>
                  <a:gd name="connsiteY1" fmla="*/ 0 h 932262"/>
                  <a:gd name="connsiteX2" fmla="*/ 1714500 w 1714500"/>
                  <a:gd name="connsiteY2" fmla="*/ 931069 h 932262"/>
                  <a:gd name="connsiteX0" fmla="*/ 0 w 1714500"/>
                  <a:gd name="connsiteY0" fmla="*/ 931069 h 932262"/>
                  <a:gd name="connsiteX1" fmla="*/ 859631 w 1714500"/>
                  <a:gd name="connsiteY1" fmla="*/ 0 h 932262"/>
                  <a:gd name="connsiteX2" fmla="*/ 1714500 w 1714500"/>
                  <a:gd name="connsiteY2" fmla="*/ 931069 h 932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14500" h="932262">
                    <a:moveTo>
                      <a:pt x="0" y="931069"/>
                    </a:moveTo>
                    <a:cubicBezTo>
                      <a:pt x="572722" y="927499"/>
                      <a:pt x="573881" y="0"/>
                      <a:pt x="859631" y="0"/>
                    </a:cubicBezTo>
                    <a:cubicBezTo>
                      <a:pt x="1145381" y="0"/>
                      <a:pt x="1146580" y="932262"/>
                      <a:pt x="1714500" y="931069"/>
                    </a:cubicBezTo>
                  </a:path>
                </a:pathLst>
              </a:custGeom>
              <a:solidFill>
                <a:srgbClr val="C00000">
                  <a:alpha val="6000"/>
                </a:srgbClr>
              </a:solidFill>
              <a:ln w="28575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Malgun Gothic" panose="020B0503020000020004" pitchFamily="34" charset="-127"/>
                </a:endParaRPr>
              </a:p>
            </p:txBody>
          </p:sp>
          <p:cxnSp>
            <p:nvCxnSpPr>
              <p:cNvPr id="9" name="직선 연결선 8"/>
              <p:cNvCxnSpPr/>
              <p:nvPr/>
            </p:nvCxnSpPr>
            <p:spPr>
              <a:xfrm flipH="1">
                <a:off x="7776000" y="2232000"/>
                <a:ext cx="0" cy="2016000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 flipH="1">
                <a:off x="8676000" y="2232000"/>
                <a:ext cx="0" cy="2016000"/>
              </a:xfrm>
              <a:prstGeom prst="line">
                <a:avLst/>
              </a:prstGeom>
              <a:ln w="22225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/>
              <p:cNvCxnSpPr/>
              <p:nvPr/>
            </p:nvCxnSpPr>
            <p:spPr>
              <a:xfrm>
                <a:off x="6283904" y="4248000"/>
                <a:ext cx="3816000" cy="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/>
              <p:cNvCxnSpPr/>
              <p:nvPr/>
            </p:nvCxnSpPr>
            <p:spPr>
              <a:xfrm>
                <a:off x="7776000" y="2304000"/>
                <a:ext cx="900000" cy="0"/>
              </a:xfrm>
              <a:prstGeom prst="straightConnector1">
                <a:avLst/>
              </a:prstGeom>
              <a:ln w="28575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rgbClr val="C00000"/>
                    </a:gs>
                  </a:gsLst>
                  <a:lin ang="0" scaled="0"/>
                </a:gra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779904" y="3359476"/>
                <a:ext cx="1440000" cy="71209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r>
                  <a:rPr lang="ko-KR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Malgun Gothic" panose="020B0503020000020004" pitchFamily="34" charset="-127"/>
                  </a:rPr>
                  <a:t>가중치 적용한</a:t>
                </a:r>
                <a:br>
                  <a:rPr lang="en-US" altLang="ko-KR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Malgun Gothic" panose="020B0503020000020004" pitchFamily="34" charset="-127"/>
                  </a:rPr>
                </a:br>
                <a:r>
                  <a:rPr lang="ko-KR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Malgun Gothic" panose="020B0503020000020004" pitchFamily="34" charset="-127"/>
                  </a:rPr>
                  <a:t>방해신호의</a:t>
                </a:r>
                <a:endParaRPr lang="en-US" altLang="ko-KR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Malgun Gothic" panose="020B0503020000020004" pitchFamily="34" charset="-127"/>
                </a:endParaRPr>
              </a:p>
              <a:p>
                <a:r>
                  <a:rPr lang="ko-KR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Malgun Gothic" panose="020B0503020000020004" pitchFamily="34" charset="-127"/>
                  </a:rPr>
                  <a:t>분류기 점수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9163904" y="3359476"/>
                <a:ext cx="1440000" cy="71209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r"/>
                <a:r>
                  <a:rPr lang="ko-KR" altLang="en-US" sz="1800" dirty="0">
                    <a:solidFill>
                      <a:srgbClr val="C00000"/>
                    </a:solidFill>
                    <a:ea typeface="Malgun Gothic" panose="020B0503020000020004" pitchFamily="34" charset="-127"/>
                  </a:rPr>
                  <a:t>가중치 적용한</a:t>
                </a:r>
                <a:endParaRPr lang="en-US" altLang="ko-KR" sz="1800" dirty="0">
                  <a:solidFill>
                    <a:srgbClr val="C00000"/>
                  </a:solidFill>
                  <a:ea typeface="Malgun Gothic" panose="020B0503020000020004" pitchFamily="34" charset="-127"/>
                </a:endParaRPr>
              </a:p>
              <a:p>
                <a:pPr algn="r"/>
                <a:r>
                  <a:rPr lang="ko-KR" altLang="en-US" sz="1800" dirty="0">
                    <a:solidFill>
                      <a:srgbClr val="C00000"/>
                    </a:solidFill>
                    <a:ea typeface="Malgun Gothic" panose="020B0503020000020004" pitchFamily="34" charset="-127"/>
                  </a:rPr>
                  <a:t>목표신호의</a:t>
                </a:r>
                <a:endParaRPr lang="en-US" altLang="ko-KR" sz="1800" dirty="0">
                  <a:solidFill>
                    <a:srgbClr val="C00000"/>
                  </a:solidFill>
                  <a:ea typeface="Malgun Gothic" panose="020B0503020000020004" pitchFamily="34" charset="-127"/>
                </a:endParaRPr>
              </a:p>
              <a:p>
                <a:pPr algn="r"/>
                <a:r>
                  <a:rPr lang="ko-KR" altLang="en-US" sz="1800" dirty="0">
                    <a:solidFill>
                      <a:srgbClr val="C00000"/>
                    </a:solidFill>
                    <a:ea typeface="Malgun Gothic" panose="020B0503020000020004" pitchFamily="34" charset="-127"/>
                  </a:rPr>
                  <a:t>분류기 점수</a:t>
                </a: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7846096" y="3600000"/>
              <a:ext cx="1440000" cy="504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ko-KR" altLang="en-US" sz="2000" dirty="0">
                  <a:ea typeface="Malgun Gothic" panose="020B0503020000020004" pitchFamily="34" charset="-127"/>
                </a:rPr>
                <a:t>변별성 </a:t>
              </a:r>
              <a:r>
                <a:rPr lang="en-US" altLang="ko-KR" sz="2000" dirty="0">
                  <a:ea typeface="Malgun Gothic" panose="020B0503020000020004" pitchFamily="34" charset="-127"/>
                </a:rPr>
                <a:t>(</a:t>
              </a:r>
              <a:r>
                <a:rPr lang="ko-KR" altLang="en-US" sz="2000" dirty="0">
                  <a:ea typeface="Malgun Gothic" panose="020B0503020000020004" pitchFamily="34" charset="-127"/>
                </a:rPr>
                <a:t>𝒅</a:t>
              </a:r>
              <a:r>
                <a:rPr lang="en-US" altLang="ko-KR" sz="2000" dirty="0">
                  <a:ea typeface="Malgun Gothic" panose="020B0503020000020004" pitchFamily="34" charset="-127"/>
                </a:rPr>
                <a:t>′)</a:t>
              </a:r>
              <a:endParaRPr lang="ko-KR" altLang="en-US" sz="2000" dirty="0">
                <a:ea typeface="Malgun Gothic" panose="020B05030200000200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317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Malgun Gothic"/>
        <a:cs typeface=""/>
      </a:majorFont>
      <a:minorFont>
        <a:latin typeface="Calibri"/>
        <a:ea typeface="Malgun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Malgun Gothic"/>
        <a:ea typeface=""/>
        <a:cs typeface=""/>
        <a:font script="Jpan" typeface="ＭＳ Ｐゴシック"/>
        <a:font script="Hang" typeface="Malgun Gothic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Malgun Gothic"/>
        <a:ea typeface=""/>
        <a:cs typeface=""/>
        <a:font script="Jpan" typeface="ＭＳ Ｐゴシック"/>
        <a:font script="Hang" typeface="Malgun Gothic"/>
        <a:font script="Hans" typeface="宋体"/>
        <a:font script="Hant" typeface="新細明體"/>
        <a:font script="Arab" typeface="Calibri"/>
        <a:font script="Hebr" typeface="Calibri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Calibri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Malgun Gothic"/>
        <a:ea typeface=""/>
        <a:cs typeface=""/>
        <a:font script="Jpan" typeface="ＭＳ Ｐゴシック"/>
        <a:font script="Hang" typeface="Malgun Gothic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lgun Gothic"/>
        <a:ea typeface=""/>
        <a:cs typeface=""/>
        <a:font script="Jpan" typeface="ＭＳ Ｐゴシック"/>
        <a:font script="Hang" typeface="Malgun Gothic"/>
        <a:font script="Hans" typeface="宋体"/>
        <a:font script="Hant" typeface="新細明體"/>
        <a:font script="Arab" typeface="Calibri"/>
        <a:font script="Hebr" typeface="Calibri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Calibr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</TotalTime>
  <Words>787</Words>
  <Application>Microsoft Office PowerPoint</Application>
  <PresentationFormat>사용자 지정</PresentationFormat>
  <Paragraphs>341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Malgun Gothic</vt:lpstr>
      <vt:lpstr>Calibri</vt:lpstr>
      <vt:lpstr>Cambria Math</vt:lpstr>
      <vt:lpstr>Wingdings</vt:lpstr>
      <vt:lpstr>Office 테마</vt:lpstr>
      <vt:lpstr>유전자 알고리즘을 이용한 신경생리신호 분석 Analyzing electrophysiological signals using genetic algorithm</vt:lpstr>
      <vt:lpstr>미리보기</vt:lpstr>
      <vt:lpstr>유전자 알고리즘 / 진화 연산</vt:lpstr>
      <vt:lpstr>유전자 알고리즘: 세 줄 요약</vt:lpstr>
      <vt:lpstr>실험 1. 도약안구운동 필터</vt:lpstr>
      <vt:lpstr>실험 1. 유전자, 교차 및 돌연변이</vt:lpstr>
      <vt:lpstr>실험 1. 결과</vt:lpstr>
      <vt:lpstr>실험 2. 신경생리신호 분류기</vt:lpstr>
      <vt:lpstr>실험 2. 유전자: 공진화</vt:lpstr>
      <vt:lpstr>실험 2. 분류기 성능</vt:lpstr>
      <vt:lpstr>실험 2. 분류기 진화 과정</vt:lpstr>
      <vt:lpstr>실험 2. 변별성 비교 (N200 분류기)</vt:lpstr>
      <vt:lpstr>PowerPoint 프레젠테이션</vt:lpstr>
      <vt:lpstr>실험 파라미터들</vt:lpstr>
      <vt:lpstr>실험 2의 적합도 (공진화의 효과)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electrophysiological signals using genetic algorithm</dc:title>
  <dc:creator>Oakyoon</dc:creator>
  <cp:lastModifiedBy>Oakyoon Cha</cp:lastModifiedBy>
  <cp:revision>725</cp:revision>
  <cp:lastPrinted>2011-06-23T14:57:32Z</cp:lastPrinted>
  <dcterms:created xsi:type="dcterms:W3CDTF">2009-10-30T13:46:47Z</dcterms:created>
  <dcterms:modified xsi:type="dcterms:W3CDTF">2017-08-05T02:04:10Z</dcterms:modified>
</cp:coreProperties>
</file>