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4"/>
  </p:notesMasterIdLst>
  <p:sldIdLst>
    <p:sldId id="256" r:id="rId2"/>
    <p:sldId id="265" r:id="rId3"/>
    <p:sldId id="257" r:id="rId4"/>
    <p:sldId id="258" r:id="rId5"/>
    <p:sldId id="260" r:id="rId6"/>
    <p:sldId id="261" r:id="rId7"/>
    <p:sldId id="266" r:id="rId8"/>
    <p:sldId id="259" r:id="rId9"/>
    <p:sldId id="262" r:id="rId10"/>
    <p:sldId id="263" r:id="rId11"/>
    <p:sldId id="264" r:id="rId12"/>
    <p:sldId id="267" r:id="rId13"/>
  </p:sldIdLst>
  <p:sldSz cx="7199313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  <a:srgbClr val="FF0000"/>
    <a:srgbClr val="3A3A3A"/>
    <a:srgbClr val="FCFCFC"/>
    <a:srgbClr val="323232"/>
    <a:srgbClr val="FDFDFD"/>
    <a:srgbClr val="FBFBFB"/>
    <a:srgbClr val="414141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256" autoAdjust="0"/>
  </p:normalViewPr>
  <p:slideViewPr>
    <p:cSldViewPr snapToGrid="0">
      <p:cViewPr varScale="1">
        <p:scale>
          <a:sx n="125" d="100"/>
          <a:sy n="125" d="100"/>
        </p:scale>
        <p:origin x="14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sRGB!$B$1</c:f>
              <c:strCache>
                <c:ptCount val="1"/>
                <c:pt idx="0">
                  <c:v>Lum. R</c:v>
                </c:pt>
              </c:strCache>
            </c:strRef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sRGB!$A$2:$A$257</c:f>
              <c:numCache>
                <c:formatCode>General</c:formatCode>
                <c:ptCount val="25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</c:numCache>
            </c:numRef>
          </c:cat>
          <c:val>
            <c:numRef>
              <c:f>sRGB!$B$2:$B$257</c:f>
              <c:numCache>
                <c:formatCode>0.0000</c:formatCode>
                <c:ptCount val="256"/>
                <c:pt idx="0">
                  <c:v>0</c:v>
                </c:pt>
                <c:pt idx="1">
                  <c:v>6.4529836702482857E-5</c:v>
                </c:pt>
                <c:pt idx="2">
                  <c:v>1.2905967340496571E-4</c:v>
                </c:pt>
                <c:pt idx="3">
                  <c:v>1.9358951010744856E-4</c:v>
                </c:pt>
                <c:pt idx="4">
                  <c:v>2.5811934680993143E-4</c:v>
                </c:pt>
                <c:pt idx="5">
                  <c:v>3.2264918351241424E-4</c:v>
                </c:pt>
                <c:pt idx="6">
                  <c:v>3.8717902021489711E-4</c:v>
                </c:pt>
                <c:pt idx="7">
                  <c:v>4.5170885691737998E-4</c:v>
                </c:pt>
                <c:pt idx="8">
                  <c:v>5.1623869361986285E-4</c:v>
                </c:pt>
                <c:pt idx="9">
                  <c:v>5.8076853032234567E-4</c:v>
                </c:pt>
                <c:pt idx="10">
                  <c:v>6.4529836702482849E-4</c:v>
                </c:pt>
                <c:pt idx="11">
                  <c:v>7.1147350340496161E-4</c:v>
                </c:pt>
                <c:pt idx="12">
                  <c:v>7.8162545709248494E-4</c:v>
                </c:pt>
                <c:pt idx="13">
                  <c:v>8.5565483813231482E-4</c:v>
                </c:pt>
                <c:pt idx="14">
                  <c:v>9.3362057715342837E-4</c:v>
                </c:pt>
                <c:pt idx="15">
                  <c:v>1.0155803099954868E-3</c:v>
                </c:pt>
                <c:pt idx="16">
                  <c:v>1.1015904509171408E-3</c:v>
                </c:pt>
                <c:pt idx="17">
                  <c:v>1.1917062593054988E-3</c:v>
                </c:pt>
                <c:pt idx="18">
                  <c:v>1.28598190065941E-3</c:v>
                </c:pt>
                <c:pt idx="19">
                  <c:v>1.3844705025055854E-3</c:v>
                </c:pt>
                <c:pt idx="20">
                  <c:v>1.4872242058126214E-3</c:v>
                </c:pt>
                <c:pt idx="21">
                  <c:v>1.594294212389885E-3</c:v>
                </c:pt>
                <c:pt idx="22">
                  <c:v>1.7057308286928499E-3</c:v>
                </c:pt>
                <c:pt idx="23">
                  <c:v>1.8215835064015347E-3</c:v>
                </c:pt>
                <c:pt idx="24">
                  <c:v>1.9419008800921394E-3</c:v>
                </c:pt>
                <c:pt idx="25">
                  <c:v>2.0667308022825665E-3</c:v>
                </c:pt>
                <c:pt idx="26">
                  <c:v>2.1961203760986867E-3</c:v>
                </c:pt>
                <c:pt idx="27">
                  <c:v>2.330115985779401E-3</c:v>
                </c:pt>
                <c:pt idx="28">
                  <c:v>2.4687633252135502E-3</c:v>
                </c:pt>
                <c:pt idx="29">
                  <c:v>2.6121074246803141E-3</c:v>
                </c:pt>
                <c:pt idx="30">
                  <c:v>2.7601926759459826E-3</c:v>
                </c:pt>
                <c:pt idx="31">
                  <c:v>2.9130628558537873E-3</c:v>
                </c:pt>
                <c:pt idx="32">
                  <c:v>3.0707611485292752E-3</c:v>
                </c:pt>
                <c:pt idx="33">
                  <c:v>3.2333301663112421E-3</c:v>
                </c:pt>
                <c:pt idx="34">
                  <c:v>3.4008119695073478E-3</c:v>
                </c:pt>
                <c:pt idx="35">
                  <c:v>3.5732480850638581E-3</c:v>
                </c:pt>
                <c:pt idx="36">
                  <c:v>3.7506795242304553E-3</c:v>
                </c:pt>
                <c:pt idx="37">
                  <c:v>3.9331467992935239E-3</c:v>
                </c:pt>
                <c:pt idx="38">
                  <c:v>4.1206899394445346E-3</c:v>
                </c:pt>
                <c:pt idx="39">
                  <c:v>4.3133485058443003E-3</c:v>
                </c:pt>
                <c:pt idx="40">
                  <c:v>4.5111616059383564E-3</c:v>
                </c:pt>
                <c:pt idx="41">
                  <c:v>4.7141679070741571E-3</c:v>
                </c:pt>
                <c:pt idx="42">
                  <c:v>4.9224056494662737E-3</c:v>
                </c:pt>
                <c:pt idx="43">
                  <c:v>5.1359126585521116E-3</c:v>
                </c:pt>
                <c:pt idx="44">
                  <c:v>5.3547263567770825E-3</c:v>
                </c:pt>
                <c:pt idx="45">
                  <c:v>5.5788837748450889E-3</c:v>
                </c:pt>
                <c:pt idx="46">
                  <c:v>5.8084215624673238E-3</c:v>
                </c:pt>
                <c:pt idx="47">
                  <c:v>6.043375998639861E-3</c:v>
                </c:pt>
                <c:pt idx="48">
                  <c:v>6.2837830014781512E-3</c:v>
                </c:pt>
                <c:pt idx="49">
                  <c:v>6.5296781376344469E-3</c:v>
                </c:pt>
                <c:pt idx="50">
                  <c:v>6.7810966313222518E-3</c:v>
                </c:pt>
                <c:pt idx="51">
                  <c:v>7.0380733729701632E-3</c:v>
                </c:pt>
                <c:pt idx="52">
                  <c:v>7.30064292752583E-3</c:v>
                </c:pt>
                <c:pt idx="53">
                  <c:v>7.5688395424293254E-3</c:v>
                </c:pt>
                <c:pt idx="54">
                  <c:v>7.8426971552738693E-3</c:v>
                </c:pt>
                <c:pt idx="55">
                  <c:v>8.1222494011706659E-3</c:v>
                </c:pt>
                <c:pt idx="56">
                  <c:v>8.4075296198334003E-3</c:v>
                </c:pt>
                <c:pt idx="57">
                  <c:v>8.6985708623969881E-3</c:v>
                </c:pt>
                <c:pt idx="58">
                  <c:v>8.9954058979841382E-3</c:v>
                </c:pt>
                <c:pt idx="59">
                  <c:v>9.2980672200325583E-3</c:v>
                </c:pt>
                <c:pt idx="60">
                  <c:v>9.6065870523946197E-3</c:v>
                </c:pt>
                <c:pt idx="61">
                  <c:v>9.9209973552207096E-3</c:v>
                </c:pt>
                <c:pt idx="62">
                  <c:v>1.0241329830636692E-2</c:v>
                </c:pt>
                <c:pt idx="63">
                  <c:v>1.056761592822545E-2</c:v>
                </c:pt>
                <c:pt idx="64">
                  <c:v>1.0899886850321594E-2</c:v>
                </c:pt>
                <c:pt idx="65">
                  <c:v>1.123817355712812E-2</c:v>
                </c:pt>
                <c:pt idx="66">
                  <c:v>1.1582506771663248E-2</c:v>
                </c:pt>
                <c:pt idx="67">
                  <c:v>1.193291698454498E-2</c:v>
                </c:pt>
                <c:pt idx="68">
                  <c:v>1.2289434458620893E-2</c:v>
                </c:pt>
                <c:pt idx="69">
                  <c:v>1.2652089233449803E-2</c:v>
                </c:pt>
                <c:pt idx="70">
                  <c:v>1.3020911129641904E-2</c:v>
                </c:pt>
                <c:pt idx="71">
                  <c:v>1.3395929753063448E-2</c:v>
                </c:pt>
                <c:pt idx="72">
                  <c:v>1.3777174498911767E-2</c:v>
                </c:pt>
                <c:pt idx="73">
                  <c:v>1.4164674555666118E-2</c:v>
                </c:pt>
                <c:pt idx="74">
                  <c:v>1.4558458908919476E-2</c:v>
                </c:pt>
                <c:pt idx="75">
                  <c:v>1.4958556345096284E-2</c:v>
                </c:pt>
                <c:pt idx="76">
                  <c:v>1.5364995455060697E-2</c:v>
                </c:pt>
                <c:pt idx="77">
                  <c:v>1.5777804637619811E-2</c:v>
                </c:pt>
                <c:pt idx="78">
                  <c:v>1.619701210292605E-2</c:v>
                </c:pt>
                <c:pt idx="79">
                  <c:v>1.6622645875782618E-2</c:v>
                </c:pt>
                <c:pt idx="80">
                  <c:v>1.7054733798855963E-2</c:v>
                </c:pt>
                <c:pt idx="81">
                  <c:v>1.7493303535798626E-2</c:v>
                </c:pt>
                <c:pt idx="82">
                  <c:v>1.7938382574286038E-2</c:v>
                </c:pt>
                <c:pt idx="83">
                  <c:v>1.8389998228970479E-2</c:v>
                </c:pt>
                <c:pt idx="84">
                  <c:v>1.8848177644355327E-2</c:v>
                </c:pt>
                <c:pt idx="85">
                  <c:v>1.9312947797592472E-2</c:v>
                </c:pt>
                <c:pt idx="86">
                  <c:v>1.9784335501205758E-2</c:v>
                </c:pt>
                <c:pt idx="87">
                  <c:v>2.0262367405743099E-2</c:v>
                </c:pt>
                <c:pt idx="88">
                  <c:v>2.0747070002359959E-2</c:v>
                </c:pt>
                <c:pt idx="89">
                  <c:v>2.1238469625336414E-2</c:v>
                </c:pt>
                <c:pt idx="90">
                  <c:v>2.1736592454530339E-2</c:v>
                </c:pt>
                <c:pt idx="91">
                  <c:v>2.224146451776875E-2</c:v>
                </c:pt>
                <c:pt idx="92">
                  <c:v>2.2753111693179697E-2</c:v>
                </c:pt>
                <c:pt idx="93">
                  <c:v>2.3271559711466439E-2</c:v>
                </c:pt>
                <c:pt idx="94">
                  <c:v>2.3796834158126133E-2</c:v>
                </c:pt>
                <c:pt idx="95">
                  <c:v>2.4328960475614621E-2</c:v>
                </c:pt>
                <c:pt idx="96">
                  <c:v>2.4867963965459407E-2</c:v>
                </c:pt>
                <c:pt idx="97">
                  <c:v>2.5413869790322278E-2</c:v>
                </c:pt>
                <c:pt idx="98">
                  <c:v>2.5966702976013358E-2</c:v>
                </c:pt>
                <c:pt idx="99">
                  <c:v>2.6526488413458074E-2</c:v>
                </c:pt>
                <c:pt idx="100">
                  <c:v>2.7093250860618645E-2</c:v>
                </c:pt>
                <c:pt idx="101">
                  <c:v>2.7667014944371449E-2</c:v>
                </c:pt>
                <c:pt idx="102">
                  <c:v>2.8247805162341703E-2</c:v>
                </c:pt>
                <c:pt idx="103">
                  <c:v>2.8835645884696726E-2</c:v>
                </c:pt>
                <c:pt idx="104">
                  <c:v>2.9430561355899259E-2</c:v>
                </c:pt>
                <c:pt idx="105">
                  <c:v>3.0032575696421752E-2</c:v>
                </c:pt>
                <c:pt idx="106">
                  <c:v>3.0641712904423083E-2</c:v>
                </c:pt>
                <c:pt idx="107">
                  <c:v>3.1257996857388698E-2</c:v>
                </c:pt>
                <c:pt idx="108">
                  <c:v>3.1881451313735383E-2</c:v>
                </c:pt>
                <c:pt idx="109">
                  <c:v>3.2512099914381531E-2</c:v>
                </c:pt>
                <c:pt idx="110">
                  <c:v>3.3149966184284105E-2</c:v>
                </c:pt>
                <c:pt idx="111">
                  <c:v>3.3795073533943176E-2</c:v>
                </c:pt>
                <c:pt idx="112">
                  <c:v>3.4447445260874995E-2</c:v>
                </c:pt>
                <c:pt idx="113">
                  <c:v>3.5107104551054535E-2</c:v>
                </c:pt>
                <c:pt idx="114">
                  <c:v>3.5774074480328252E-2</c:v>
                </c:pt>
                <c:pt idx="115">
                  <c:v>3.6448378015798089E-2</c:v>
                </c:pt>
                <c:pt idx="116">
                  <c:v>3.7130038017177382E-2</c:v>
                </c:pt>
                <c:pt idx="117">
                  <c:v>3.7819077238119558E-2</c:v>
                </c:pt>
                <c:pt idx="118">
                  <c:v>3.8515518327520287E-2</c:v>
                </c:pt>
                <c:pt idx="119">
                  <c:v>3.9219383830793757E-2</c:v>
                </c:pt>
                <c:pt idx="120">
                  <c:v>3.9930696191124118E-2</c:v>
                </c:pt>
                <c:pt idx="121">
                  <c:v>4.0649477750692255E-2</c:v>
                </c:pt>
                <c:pt idx="122">
                  <c:v>4.137575075187902E-2</c:v>
                </c:pt>
                <c:pt idx="123">
                  <c:v>4.2109537338445129E-2</c:v>
                </c:pt>
                <c:pt idx="124">
                  <c:v>4.2850859556688818E-2</c:v>
                </c:pt>
                <c:pt idx="125">
                  <c:v>4.3599739356581381E-2</c:v>
                </c:pt>
                <c:pt idx="126">
                  <c:v>4.4356198592881375E-2</c:v>
                </c:pt>
                <c:pt idx="127">
                  <c:v>4.5120259026228141E-2</c:v>
                </c:pt>
                <c:pt idx="128">
                  <c:v>4.5891942324214979E-2</c:v>
                </c:pt>
                <c:pt idx="129">
                  <c:v>4.6671270062442642E-2</c:v>
                </c:pt>
                <c:pt idx="130">
                  <c:v>4.7458263725553493E-2</c:v>
                </c:pt>
                <c:pt idx="131">
                  <c:v>4.8252944708246912E-2</c:v>
                </c:pt>
                <c:pt idx="132">
                  <c:v>4.9055334316276629E-2</c:v>
                </c:pt>
                <c:pt idx="133">
                  <c:v>4.9865453767429714E-2</c:v>
                </c:pt>
                <c:pt idx="134">
                  <c:v>5.0683324192488818E-2</c:v>
                </c:pt>
                <c:pt idx="135">
                  <c:v>5.1508966636176969E-2</c:v>
                </c:pt>
                <c:pt idx="136">
                  <c:v>5.2342402058085824E-2</c:v>
                </c:pt>
                <c:pt idx="137">
                  <c:v>5.3183651333588107E-2</c:v>
                </c:pt>
                <c:pt idx="138">
                  <c:v>5.4032735254733767E-2</c:v>
                </c:pt>
                <c:pt idx="139">
                  <c:v>5.488967453113127E-2</c:v>
                </c:pt>
                <c:pt idx="140">
                  <c:v>5.5754489790813419E-2</c:v>
                </c:pt>
                <c:pt idx="141">
                  <c:v>5.6627201581088561E-2</c:v>
                </c:pt>
                <c:pt idx="142">
                  <c:v>5.7507830369377795E-2</c:v>
                </c:pt>
                <c:pt idx="143">
                  <c:v>5.8396396544037776E-2</c:v>
                </c:pt>
                <c:pt idx="144">
                  <c:v>5.9292920415169897E-2</c:v>
                </c:pt>
                <c:pt idx="145">
                  <c:v>6.0197422215416324E-2</c:v>
                </c:pt>
                <c:pt idx="146">
                  <c:v>6.1109922100742661E-2</c:v>
                </c:pt>
                <c:pt idx="147">
                  <c:v>6.2030440151208129E-2</c:v>
                </c:pt>
                <c:pt idx="148">
                  <c:v>6.2958996371723072E-2</c:v>
                </c:pt>
                <c:pt idx="149">
                  <c:v>6.3895610692794091E-2</c:v>
                </c:pt>
                <c:pt idx="150">
                  <c:v>6.4840302971257827E-2</c:v>
                </c:pt>
                <c:pt idx="151">
                  <c:v>6.5793092991002319E-2</c:v>
                </c:pt>
                <c:pt idx="152">
                  <c:v>6.6754000463677549E-2</c:v>
                </c:pt>
                <c:pt idx="153">
                  <c:v>6.7723045029394538E-2</c:v>
                </c:pt>
                <c:pt idx="154">
                  <c:v>6.8700246257413333E-2</c:v>
                </c:pt>
                <c:pt idx="155">
                  <c:v>6.9685623646820877E-2</c:v>
                </c:pt>
                <c:pt idx="156">
                  <c:v>7.0679196627197738E-2</c:v>
                </c:pt>
                <c:pt idx="157">
                  <c:v>7.1680984559275046E-2</c:v>
                </c:pt>
                <c:pt idx="158">
                  <c:v>7.2691006735581321E-2</c:v>
                </c:pt>
                <c:pt idx="159">
                  <c:v>7.3709282381079294E-2</c:v>
                </c:pt>
                <c:pt idx="160">
                  <c:v>7.4735830653793411E-2</c:v>
                </c:pt>
                <c:pt idx="161">
                  <c:v>7.5770670645427599E-2</c:v>
                </c:pt>
                <c:pt idx="162">
                  <c:v>7.6813821381974123E-2</c:v>
                </c:pt>
                <c:pt idx="163">
                  <c:v>7.7865301824313282E-2</c:v>
                </c:pt>
                <c:pt idx="164">
                  <c:v>7.8925130868804108E-2</c:v>
                </c:pt>
                <c:pt idx="165">
                  <c:v>7.9993327347866711E-2</c:v>
                </c:pt>
                <c:pt idx="166">
                  <c:v>8.10699100305559E-2</c:v>
                </c:pt>
                <c:pt idx="167">
                  <c:v>8.2154897623126624E-2</c:v>
                </c:pt>
                <c:pt idx="168">
                  <c:v>8.3248308769591176E-2</c:v>
                </c:pt>
                <c:pt idx="169">
                  <c:v>8.4350162052268279E-2</c:v>
                </c:pt>
                <c:pt idx="170">
                  <c:v>8.5460475992324814E-2</c:v>
                </c:pt>
                <c:pt idx="171">
                  <c:v>8.6579269050309229E-2</c:v>
                </c:pt>
                <c:pt idx="172">
                  <c:v>8.7706559626677949E-2</c:v>
                </c:pt>
                <c:pt idx="173">
                  <c:v>8.8842366062314035E-2</c:v>
                </c:pt>
                <c:pt idx="174">
                  <c:v>8.9986706639038849E-2</c:v>
                </c:pt>
                <c:pt idx="175">
                  <c:v>9.1139599580116568E-2</c:v>
                </c:pt>
                <c:pt idx="176">
                  <c:v>9.2301063050751614E-2</c:v>
                </c:pt>
                <c:pt idx="177">
                  <c:v>9.3471115158579338E-2</c:v>
                </c:pt>
                <c:pt idx="178">
                  <c:v>9.4649773954150043E-2</c:v>
                </c:pt>
                <c:pt idx="179">
                  <c:v>9.5837057431406317E-2</c:v>
                </c:pt>
                <c:pt idx="180">
                  <c:v>9.7032983528154038E-2</c:v>
                </c:pt>
                <c:pt idx="181">
                  <c:v>9.8237570126526952E-2</c:v>
                </c:pt>
                <c:pt idx="182">
                  <c:v>9.9450835053445E-2</c:v>
                </c:pt>
                <c:pt idx="183">
                  <c:v>0.10067279608106683</c:v>
                </c:pt>
                <c:pt idx="184">
                  <c:v>0.10190347092723578</c:v>
                </c:pt>
                <c:pt idx="185">
                  <c:v>0.10314287725592057</c:v>
                </c:pt>
                <c:pt idx="186">
                  <c:v>0.10439103267764986</c:v>
                </c:pt>
                <c:pt idx="187">
                  <c:v>0.10564795474994106</c:v>
                </c:pt>
                <c:pt idx="188">
                  <c:v>0.10691366097772412</c:v>
                </c:pt>
                <c:pt idx="189">
                  <c:v>0.10818816881375892</c:v>
                </c:pt>
                <c:pt idx="190">
                  <c:v>0.10947149565904846</c:v>
                </c:pt>
                <c:pt idx="191">
                  <c:v>0.11076365886324573</c:v>
                </c:pt>
                <c:pt idx="192">
                  <c:v>0.11206467572505587</c:v>
                </c:pt>
                <c:pt idx="193">
                  <c:v>0.11337456349263342</c:v>
                </c:pt>
                <c:pt idx="194">
                  <c:v>0.11469333936397397</c:v>
                </c:pt>
                <c:pt idx="195">
                  <c:v>0.11602102048730167</c:v>
                </c:pt>
                <c:pt idx="196">
                  <c:v>0.11735762396145123</c:v>
                </c:pt>
                <c:pt idx="197">
                  <c:v>0.11870316683624536</c:v>
                </c:pt>
                <c:pt idx="198">
                  <c:v>0.12005766611286796</c:v>
                </c:pt>
                <c:pt idx="199">
                  <c:v>0.12142113874423202</c:v>
                </c:pt>
                <c:pt idx="200">
                  <c:v>0.12279360163534372</c:v>
                </c:pt>
                <c:pt idx="201">
                  <c:v>0.1241750716436615</c:v>
                </c:pt>
                <c:pt idx="202">
                  <c:v>0.12556556557945103</c:v>
                </c:pt>
                <c:pt idx="203">
                  <c:v>0.12696510020613611</c:v>
                </c:pt>
                <c:pt idx="204">
                  <c:v>0.12837369224064482</c:v>
                </c:pt>
                <c:pt idx="205">
                  <c:v>0.12979135835375205</c:v>
                </c:pt>
                <c:pt idx="206">
                  <c:v>0.13121811517041784</c:v>
                </c:pt>
                <c:pt idx="207">
                  <c:v>0.13265397927012118</c:v>
                </c:pt>
                <c:pt idx="208">
                  <c:v>0.13409896718719083</c:v>
                </c:pt>
                <c:pt idx="209">
                  <c:v>0.13555309541113134</c:v>
                </c:pt>
                <c:pt idx="210">
                  <c:v>0.13701638038694577</c:v>
                </c:pt>
                <c:pt idx="211">
                  <c:v>0.13848883851545463</c:v>
                </c:pt>
                <c:pt idx="212">
                  <c:v>0.13997048615361077</c:v>
                </c:pt>
                <c:pt idx="213">
                  <c:v>0.14146133961481105</c:v>
                </c:pt>
                <c:pt idx="214">
                  <c:v>0.14296141516920438</c:v>
                </c:pt>
                <c:pt idx="215">
                  <c:v>0.14447072904399574</c:v>
                </c:pt>
                <c:pt idx="216">
                  <c:v>0.14598929742374767</c:v>
                </c:pt>
                <c:pt idx="217">
                  <c:v>0.14751713645067707</c:v>
                </c:pt>
                <c:pt idx="218">
                  <c:v>0.14905426222495011</c:v>
                </c:pt>
                <c:pt idx="219">
                  <c:v>0.15060069080497263</c:v>
                </c:pt>
                <c:pt idx="220">
                  <c:v>0.15215643820767782</c:v>
                </c:pt>
                <c:pt idx="221">
                  <c:v>0.15372152040881068</c:v>
                </c:pt>
                <c:pt idx="222">
                  <c:v>0.15529595334320917</c:v>
                </c:pt>
                <c:pt idx="223">
                  <c:v>0.15687975290508258</c:v>
                </c:pt>
                <c:pt idx="224">
                  <c:v>0.15847293494828638</c:v>
                </c:pt>
                <c:pt idx="225">
                  <c:v>0.16007551528659417</c:v>
                </c:pt>
                <c:pt idx="226">
                  <c:v>0.16168750969396717</c:v>
                </c:pt>
                <c:pt idx="227">
                  <c:v>0.16330893390482001</c:v>
                </c:pt>
                <c:pt idx="228">
                  <c:v>0.16493980361428426</c:v>
                </c:pt>
                <c:pt idx="229">
                  <c:v>0.16658013447846876</c:v>
                </c:pt>
                <c:pt idx="230">
                  <c:v>0.1682299421147172</c:v>
                </c:pt>
                <c:pt idx="231">
                  <c:v>0.16988924210186337</c:v>
                </c:pt>
                <c:pt idx="232">
                  <c:v>0.17155804998048291</c:v>
                </c:pt>
                <c:pt idx="233">
                  <c:v>0.17323638125314314</c:v>
                </c:pt>
                <c:pt idx="234">
                  <c:v>0.1749242513846499</c:v>
                </c:pt>
                <c:pt idx="235">
                  <c:v>0.17662167580229157</c:v>
                </c:pt>
                <c:pt idx="236">
                  <c:v>0.17832866989608134</c:v>
                </c:pt>
                <c:pt idx="237">
                  <c:v>0.18004524901899582</c:v>
                </c:pt>
                <c:pt idx="238">
                  <c:v>0.18177142848721212</c:v>
                </c:pt>
                <c:pt idx="239">
                  <c:v>0.18350722358034216</c:v>
                </c:pt>
                <c:pt idx="240">
                  <c:v>0.18525264954166432</c:v>
                </c:pt>
                <c:pt idx="241">
                  <c:v>0.18700772157835305</c:v>
                </c:pt>
                <c:pt idx="242">
                  <c:v>0.18877245486170605</c:v>
                </c:pt>
                <c:pt idx="243">
                  <c:v>0.19054686452736905</c:v>
                </c:pt>
                <c:pt idx="244">
                  <c:v>0.19233096567555841</c:v>
                </c:pt>
                <c:pt idx="245">
                  <c:v>0.19412477337128092</c:v>
                </c:pt>
                <c:pt idx="246">
                  <c:v>0.19592830264455285</c:v>
                </c:pt>
                <c:pt idx="247">
                  <c:v>0.19774156849061508</c:v>
                </c:pt>
                <c:pt idx="248">
                  <c:v>0.199564585870147</c:v>
                </c:pt>
                <c:pt idx="249">
                  <c:v>0.2013973697094783</c:v>
                </c:pt>
                <c:pt idx="250">
                  <c:v>0.20323993490079825</c:v>
                </c:pt>
                <c:pt idx="251">
                  <c:v>0.20509229630236328</c:v>
                </c:pt>
                <c:pt idx="252">
                  <c:v>0.20695446873870252</c:v>
                </c:pt>
                <c:pt idx="253">
                  <c:v>0.20882646700082072</c:v>
                </c:pt>
                <c:pt idx="254">
                  <c:v>0.21070830584640021</c:v>
                </c:pt>
                <c:pt idx="255">
                  <c:v>0.21260000000000001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296-41E4-8229-4D4CCF05F3E0}"/>
            </c:ext>
          </c:extLst>
        </c:ser>
        <c:ser>
          <c:idx val="1"/>
          <c:order val="1"/>
          <c:tx>
            <c:strRef>
              <c:f>sRGB!$C$1</c:f>
              <c:strCache>
                <c:ptCount val="1"/>
                <c:pt idx="0">
                  <c:v>Lum. G</c:v>
                </c:pt>
              </c:strCache>
            </c:strRef>
          </c:tx>
          <c:spPr>
            <a:ln w="12700" cap="rnd">
              <a:solidFill>
                <a:srgbClr val="00FF00"/>
              </a:solidFill>
              <a:round/>
            </a:ln>
            <a:effectLst/>
          </c:spPr>
          <c:marker>
            <c:symbol val="none"/>
          </c:marker>
          <c:cat>
            <c:numRef>
              <c:f>sRGB!$A$2:$A$257</c:f>
              <c:numCache>
                <c:formatCode>General</c:formatCode>
                <c:ptCount val="25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</c:numCache>
            </c:numRef>
          </c:cat>
          <c:val>
            <c:numRef>
              <c:f>sRGB!$C$2:$C$257</c:f>
              <c:numCache>
                <c:formatCode>0.0000</c:formatCode>
                <c:ptCount val="256"/>
                <c:pt idx="0">
                  <c:v>0</c:v>
                </c:pt>
                <c:pt idx="1">
                  <c:v>2.1708249863412857E-4</c:v>
                </c:pt>
                <c:pt idx="2">
                  <c:v>4.3416499726825714E-4</c:v>
                </c:pt>
                <c:pt idx="3">
                  <c:v>6.5124749590238565E-4</c:v>
                </c:pt>
                <c:pt idx="4">
                  <c:v>8.6832999453651427E-4</c:v>
                </c:pt>
                <c:pt idx="5">
                  <c:v>1.0854124931706428E-3</c:v>
                </c:pt>
                <c:pt idx="6">
                  <c:v>1.3024949918047713E-3</c:v>
                </c:pt>
                <c:pt idx="7">
                  <c:v>1.5195774904389E-3</c:v>
                </c:pt>
                <c:pt idx="8">
                  <c:v>1.7366599890730285E-3</c:v>
                </c:pt>
                <c:pt idx="9">
                  <c:v>1.9537424877071568E-3</c:v>
                </c:pt>
                <c:pt idx="10">
                  <c:v>2.1708249863412856E-3</c:v>
                </c:pt>
                <c:pt idx="11">
                  <c:v>2.3934423783406795E-3</c:v>
                </c:pt>
                <c:pt idx="12">
                  <c:v>2.6294380381587257E-3</c:v>
                </c:pt>
                <c:pt idx="13">
                  <c:v>2.8784776116285581E-3</c:v>
                </c:pt>
                <c:pt idx="14">
                  <c:v>3.1407593451558418E-3</c:v>
                </c:pt>
                <c:pt idx="15">
                  <c:v>3.4164771293921548E-3</c:v>
                </c:pt>
                <c:pt idx="16">
                  <c:v>3.7058207455124134E-3</c:v>
                </c:pt>
                <c:pt idx="17">
                  <c:v>4.0089760896297863E-3</c:v>
                </c:pt>
                <c:pt idx="18">
                  <c:v>4.3261253779473654E-3</c:v>
                </c:pt>
                <c:pt idx="19">
                  <c:v>4.6574473348635678E-3</c:v>
                </c:pt>
                <c:pt idx="20">
                  <c:v>5.0031173659322043E-3</c:v>
                </c:pt>
                <c:pt idx="21">
                  <c:v>5.3633077173153602E-3</c:v>
                </c:pt>
                <c:pt idx="22">
                  <c:v>5.7381876231473476E-3</c:v>
                </c:pt>
                <c:pt idx="23">
                  <c:v>6.1279234420431681E-3</c:v>
                </c:pt>
                <c:pt idx="24">
                  <c:v>6.5326787838283062E-3</c:v>
                </c:pt>
                <c:pt idx="25">
                  <c:v>6.9526146274341083E-3</c:v>
                </c:pt>
                <c:pt idx="26">
                  <c:v>7.3878894307891846E-3</c:v>
                </c:pt>
                <c:pt idx="27">
                  <c:v>7.8386592334403933E-3</c:v>
                </c:pt>
                <c:pt idx="28">
                  <c:v>8.3050777525528266E-3</c:v>
                </c:pt>
                <c:pt idx="29">
                  <c:v>8.7872964728662288E-3</c:v>
                </c:pt>
                <c:pt idx="30">
                  <c:v>9.285464731122137E-3</c:v>
                </c:pt>
                <c:pt idx="31">
                  <c:v>9.7997297954215828E-3</c:v>
                </c:pt>
                <c:pt idx="32">
                  <c:v>1.0330236939925387E-2</c:v>
                </c:pt>
                <c:pt idx="33">
                  <c:v>1.0877129515267168E-2</c:v>
                </c:pt>
                <c:pt idx="34">
                  <c:v>1.1440549015012487E-2</c:v>
                </c:pt>
                <c:pt idx="35">
                  <c:v>1.2020635138465055E-2</c:v>
                </c:pt>
                <c:pt idx="36">
                  <c:v>1.2617525850092291E-2</c:v>
                </c:pt>
                <c:pt idx="37">
                  <c:v>1.3231357435817158E-2</c:v>
                </c:pt>
                <c:pt idx="38">
                  <c:v>1.3862264556400428E-2</c:v>
                </c:pt>
                <c:pt idx="39">
                  <c:v>1.4510380298117796E-2</c:v>
                </c:pt>
                <c:pt idx="40">
                  <c:v>1.5175836220917744E-2</c:v>
                </c:pt>
                <c:pt idx="41">
                  <c:v>1.5858762404230654E-2</c:v>
                </c:pt>
                <c:pt idx="42">
                  <c:v>1.6559287490584565E-2</c:v>
                </c:pt>
                <c:pt idx="43">
                  <c:v>1.72775387271706E-2</c:v>
                </c:pt>
                <c:pt idx="44">
                  <c:v>1.8013642005489033E-2</c:v>
                </c:pt>
                <c:pt idx="45">
                  <c:v>1.8767721899196645E-2</c:v>
                </c:pt>
                <c:pt idx="46">
                  <c:v>1.9539901700266364E-2</c:v>
                </c:pt>
                <c:pt idx="47">
                  <c:v>2.0330303453561752E-2</c:v>
                </c:pt>
                <c:pt idx="48">
                  <c:v>2.1139047989920851E-2</c:v>
                </c:pt>
                <c:pt idx="49">
                  <c:v>2.1966254957837047E-2</c:v>
                </c:pt>
                <c:pt idx="50">
                  <c:v>2.2812042853817847E-2</c:v>
                </c:pt>
                <c:pt idx="51">
                  <c:v>2.3676529051496989E-2</c:v>
                </c:pt>
                <c:pt idx="52">
                  <c:v>2.4559829829569488E-2</c:v>
                </c:pt>
                <c:pt idx="53">
                  <c:v>2.5462060398614546E-2</c:v>
                </c:pt>
                <c:pt idx="54">
                  <c:v>2.6383334926866748E-2</c:v>
                </c:pt>
                <c:pt idx="55">
                  <c:v>2.7323766564991817E-2</c:v>
                </c:pt>
                <c:pt idx="56">
                  <c:v>2.8283467469919318E-2</c:v>
                </c:pt>
                <c:pt idx="57">
                  <c:v>2.9262548827781398E-2</c:v>
                </c:pt>
                <c:pt idx="58">
                  <c:v>3.0261120876003078E-2</c:v>
                </c:pt>
                <c:pt idx="59">
                  <c:v>3.1279292924587421E-2</c:v>
                </c:pt>
                <c:pt idx="60">
                  <c:v>3.2317173376635144E-2</c:v>
                </c:pt>
                <c:pt idx="61">
                  <c:v>3.3374869748136644E-2</c:v>
                </c:pt>
                <c:pt idx="62">
                  <c:v>3.4452488687071313E-2</c:v>
                </c:pt>
                <c:pt idx="63">
                  <c:v>3.5550135991847795E-2</c:v>
                </c:pt>
                <c:pt idx="64">
                  <c:v>3.666791662911572E-2</c:v>
                </c:pt>
                <c:pt idx="65">
                  <c:v>3.7805934750978508E-2</c:v>
                </c:pt>
                <c:pt idx="66">
                  <c:v>3.8964293711634776E-2</c:v>
                </c:pt>
                <c:pt idx="67">
                  <c:v>4.0143096083473981E-2</c:v>
                </c:pt>
                <c:pt idx="68">
                  <c:v>4.1342443672651281E-2</c:v>
                </c:pt>
                <c:pt idx="69">
                  <c:v>4.2562437534164152E-2</c:v>
                </c:pt>
                <c:pt idx="70">
                  <c:v>4.3803177986452911E-2</c:v>
                </c:pt>
                <c:pt idx="71">
                  <c:v>4.5064764625545518E-2</c:v>
                </c:pt>
                <c:pt idx="72">
                  <c:v>4.6347296338766206E-2</c:v>
                </c:pt>
                <c:pt idx="73">
                  <c:v>4.7650871318026367E-2</c:v>
                </c:pt>
                <c:pt idx="74">
                  <c:v>4.8975587072714995E-2</c:v>
                </c:pt>
                <c:pt idx="75">
                  <c:v>5.0321540442205367E-2</c:v>
                </c:pt>
                <c:pt idx="76">
                  <c:v>5.1688827607993454E-2</c:v>
                </c:pt>
                <c:pt idx="77">
                  <c:v>5.3077544105483009E-2</c:v>
                </c:pt>
                <c:pt idx="78">
                  <c:v>5.4487784835431374E-2</c:v>
                </c:pt>
                <c:pt idx="79">
                  <c:v>5.5919644075069268E-2</c:v>
                </c:pt>
                <c:pt idx="80">
                  <c:v>5.7373215488907732E-2</c:v>
                </c:pt>
                <c:pt idx="81">
                  <c:v>5.8848592139243538E-2</c:v>
                </c:pt>
                <c:pt idx="82">
                  <c:v>6.0345866496375231E-2</c:v>
                </c:pt>
                <c:pt idx="83">
                  <c:v>6.1865130448540383E-2</c:v>
                </c:pt>
                <c:pt idx="84">
                  <c:v>6.3406475311584803E-2</c:v>
                </c:pt>
                <c:pt idx="85">
                  <c:v>6.4969991838373167E-2</c:v>
                </c:pt>
                <c:pt idx="86">
                  <c:v>6.6555770227950867E-2</c:v>
                </c:pt>
                <c:pt idx="87">
                  <c:v>6.8163900134465952E-2</c:v>
                </c:pt>
                <c:pt idx="88">
                  <c:v>6.9794470675860018E-2</c:v>
                </c:pt>
                <c:pt idx="89">
                  <c:v>7.144757044233585E-2</c:v>
                </c:pt>
                <c:pt idx="90">
                  <c:v>7.3123287504610043E-2</c:v>
                </c:pt>
                <c:pt idx="91">
                  <c:v>7.4821709421957705E-2</c:v>
                </c:pt>
                <c:pt idx="92">
                  <c:v>7.6542923250056988E-2</c:v>
                </c:pt>
                <c:pt idx="93">
                  <c:v>7.8287015548639677E-2</c:v>
                </c:pt>
                <c:pt idx="94">
                  <c:v>8.0054072388954886E-2</c:v>
                </c:pt>
                <c:pt idx="95">
                  <c:v>8.1844179361051622E-2</c:v>
                </c:pt>
                <c:pt idx="96">
                  <c:v>8.3657421580886945E-2</c:v>
                </c:pt>
                <c:pt idx="97">
                  <c:v>8.549388369726478E-2</c:v>
                </c:pt>
                <c:pt idx="98">
                  <c:v>8.7353649898611246E-2</c:v>
                </c:pt>
                <c:pt idx="99">
                  <c:v>8.9236803919591781E-2</c:v>
                </c:pt>
                <c:pt idx="100">
                  <c:v>9.1143429047575039E-2</c:v>
                </c:pt>
                <c:pt idx="101">
                  <c:v>9.3073608128948535E-2</c:v>
                </c:pt>
                <c:pt idx="102">
                  <c:v>9.5027423575290607E-2</c:v>
                </c:pt>
                <c:pt idx="103">
                  <c:v>9.700495736940308E-2</c:v>
                </c:pt>
                <c:pt idx="104">
                  <c:v>9.9006291071209535E-2</c:v>
                </c:pt>
                <c:pt idx="105">
                  <c:v>0.10103150582352227</c:v>
                </c:pt>
                <c:pt idx="106">
                  <c:v>0.10308068235768292</c:v>
                </c:pt>
                <c:pt idx="107">
                  <c:v>0.10515390099907992</c:v>
                </c:pt>
                <c:pt idx="108">
                  <c:v>0.10725124167254724</c:v>
                </c:pt>
                <c:pt idx="109">
                  <c:v>0.1093727839076466</c:v>
                </c:pt>
                <c:pt idx="110">
                  <c:v>0.11151860684383814</c:v>
                </c:pt>
                <c:pt idx="111">
                  <c:v>0.11368878923554165</c:v>
                </c:pt>
                <c:pt idx="112">
                  <c:v>0.11588340945709218</c:v>
                </c:pt>
                <c:pt idx="113">
                  <c:v>0.11810254550759267</c:v>
                </c:pt>
                <c:pt idx="114">
                  <c:v>0.12034627501566682</c:v>
                </c:pt>
                <c:pt idx="115">
                  <c:v>0.12261467524411471</c:v>
                </c:pt>
                <c:pt idx="116">
                  <c:v>0.12490782309447442</c:v>
                </c:pt>
                <c:pt idx="117">
                  <c:v>0.12722579511149154</c:v>
                </c:pt>
                <c:pt idx="118">
                  <c:v>0.12956866748750001</c:v>
                </c:pt>
                <c:pt idx="119">
                  <c:v>0.13193651606671539</c:v>
                </c:pt>
                <c:pt idx="120">
                  <c:v>0.13432941634944481</c:v>
                </c:pt>
                <c:pt idx="121">
                  <c:v>0.13674744349621401</c:v>
                </c:pt>
                <c:pt idx="122">
                  <c:v>0.13919067233181501</c:v>
                </c:pt>
                <c:pt idx="123">
                  <c:v>0.14165917734927541</c:v>
                </c:pt>
                <c:pt idx="124">
                  <c:v>0.14415303271375277</c:v>
                </c:pt>
                <c:pt idx="125">
                  <c:v>0.14667231226635466</c:v>
                </c:pt>
                <c:pt idx="126">
                  <c:v>0.1492170895278869</c:v>
                </c:pt>
                <c:pt idx="127">
                  <c:v>0.15178743770253228</c:v>
                </c:pt>
                <c:pt idx="128">
                  <c:v>0.15438342968146071</c:v>
                </c:pt>
                <c:pt idx="129">
                  <c:v>0.15700513804637334</c:v>
                </c:pt>
                <c:pt idx="130">
                  <c:v>0.15965263507298144</c:v>
                </c:pt>
                <c:pt idx="131">
                  <c:v>0.16232599273442233</c:v>
                </c:pt>
                <c:pt idx="132">
                  <c:v>0.1650252827046145</c:v>
                </c:pt>
                <c:pt idx="133">
                  <c:v>0.16775057636155091</c:v>
                </c:pt>
                <c:pt idx="134">
                  <c:v>0.17050194479053621</c:v>
                </c:pt>
                <c:pt idx="135">
                  <c:v>0.17327945878736481</c:v>
                </c:pt>
                <c:pt idx="136">
                  <c:v>0.17608318886144392</c:v>
                </c:pt>
                <c:pt idx="137">
                  <c:v>0.1789132052388627</c:v>
                </c:pt>
                <c:pt idx="138">
                  <c:v>0.18176957786540729</c:v>
                </c:pt>
                <c:pt idx="139">
                  <c:v>0.18465237640952531</c:v>
                </c:pt>
                <c:pt idx="140">
                  <c:v>0.18756167026523873</c:v>
                </c:pt>
                <c:pt idx="141">
                  <c:v>0.19049752855500723</c:v>
                </c:pt>
                <c:pt idx="142">
                  <c:v>0.19346002013254465</c:v>
                </c:pt>
                <c:pt idx="143">
                  <c:v>0.19644921358558709</c:v>
                </c:pt>
                <c:pt idx="144">
                  <c:v>0.19946517723861479</c:v>
                </c:pt>
                <c:pt idx="145">
                  <c:v>0.20250797915553034</c:v>
                </c:pt>
                <c:pt idx="146">
                  <c:v>0.20557768714229135</c:v>
                </c:pt>
                <c:pt idx="147">
                  <c:v>0.20867436874950163</c:v>
                </c:pt>
                <c:pt idx="148">
                  <c:v>0.21179809127495924</c:v>
                </c:pt>
                <c:pt idx="149">
                  <c:v>0.21494892176616334</c:v>
                </c:pt>
                <c:pt idx="150">
                  <c:v>0.21812692702278264</c:v>
                </c:pt>
                <c:pt idx="151">
                  <c:v>0.22133217359908208</c:v>
                </c:pt>
                <c:pt idx="152">
                  <c:v>0.22456472780631317</c:v>
                </c:pt>
                <c:pt idx="153">
                  <c:v>0.22782465571506569</c:v>
                </c:pt>
                <c:pt idx="154">
                  <c:v>0.23111202315758236</c:v>
                </c:pt>
                <c:pt idx="155">
                  <c:v>0.23442689573003894</c:v>
                </c:pt>
                <c:pt idx="156">
                  <c:v>0.23776933879478745</c:v>
                </c:pt>
                <c:pt idx="157">
                  <c:v>0.24113941748256587</c:v>
                </c:pt>
                <c:pt idx="158">
                  <c:v>0.2445371966946743</c:v>
                </c:pt>
                <c:pt idx="159">
                  <c:v>0.24796274110511715</c:v>
                </c:pt>
                <c:pt idx="160">
                  <c:v>0.25141611516271423</c:v>
                </c:pt>
                <c:pt idx="161">
                  <c:v>0.25489738309317878</c:v>
                </c:pt>
                <c:pt idx="162">
                  <c:v>0.25840660890116596</c:v>
                </c:pt>
                <c:pt idx="163">
                  <c:v>0.26194385637229001</c:v>
                </c:pt>
                <c:pt idx="164">
                  <c:v>0.26550918907511145</c:v>
                </c:pt>
                <c:pt idx="165">
                  <c:v>0.26910267036309626</c:v>
                </c:pt>
                <c:pt idx="166">
                  <c:v>0.27272436337654549</c:v>
                </c:pt>
                <c:pt idx="167">
                  <c:v>0.27637433104449743</c:v>
                </c:pt>
                <c:pt idx="168">
                  <c:v>0.28005263608660208</c:v>
                </c:pt>
                <c:pt idx="169">
                  <c:v>0.2837593410149683</c:v>
                </c:pt>
                <c:pt idx="170">
                  <c:v>0.28749450813598637</c:v>
                </c:pt>
                <c:pt idx="171">
                  <c:v>0.29125819955212207</c:v>
                </c:pt>
                <c:pt idx="172">
                  <c:v>0.29505047716368793</c:v>
                </c:pt>
                <c:pt idx="173">
                  <c:v>0.29887140267058793</c:v>
                </c:pt>
                <c:pt idx="174">
                  <c:v>0.30272103757403845</c:v>
                </c:pt>
                <c:pt idx="175">
                  <c:v>0.30659944317826604</c:v>
                </c:pt>
                <c:pt idx="176">
                  <c:v>0.3105066805921804</c:v>
                </c:pt>
                <c:pt idx="177">
                  <c:v>0.31444281073102509</c:v>
                </c:pt>
                <c:pt idx="178">
                  <c:v>0.31840789431800615</c:v>
                </c:pt>
                <c:pt idx="179">
                  <c:v>0.32240199188589741</c:v>
                </c:pt>
                <c:pt idx="180">
                  <c:v>0.3264251637786254</c:v>
                </c:pt>
                <c:pt idx="181">
                  <c:v>0.33047747015283191</c:v>
                </c:pt>
                <c:pt idx="182">
                  <c:v>0.33455897097941606</c:v>
                </c:pt>
                <c:pt idx="183">
                  <c:v>0.33866972604505641</c:v>
                </c:pt>
                <c:pt idx="184">
                  <c:v>0.34280979495371128</c:v>
                </c:pt>
                <c:pt idx="185">
                  <c:v>0.34697923712810153</c:v>
                </c:pt>
                <c:pt idx="186">
                  <c:v>0.35117811181117203</c:v>
                </c:pt>
                <c:pt idx="187">
                  <c:v>0.3554064780675345</c:v>
                </c:pt>
                <c:pt idx="188">
                  <c:v>0.35966439478489309</c:v>
                </c:pt>
                <c:pt idx="189">
                  <c:v>0.36395192067544863</c:v>
                </c:pt>
                <c:pt idx="190">
                  <c:v>0.36826911427728809</c:v>
                </c:pt>
                <c:pt idx="191">
                  <c:v>0.37261603395575416</c:v>
                </c:pt>
                <c:pt idx="192">
                  <c:v>0.37699273790479748</c:v>
                </c:pt>
                <c:pt idx="193">
                  <c:v>0.38139928414831331</c:v>
                </c:pt>
                <c:pt idx="194">
                  <c:v>0.38583573054145898</c:v>
                </c:pt>
                <c:pt idx="195">
                  <c:v>0.39030213477195741</c:v>
                </c:pt>
                <c:pt idx="196">
                  <c:v>0.39479855436138245</c:v>
                </c:pt>
                <c:pt idx="197">
                  <c:v>0.39932504666642837</c:v>
                </c:pt>
                <c:pt idx="198">
                  <c:v>0.40388166888016536</c:v>
                </c:pt>
                <c:pt idx="199">
                  <c:v>0.40846847803327718</c:v>
                </c:pt>
                <c:pt idx="200">
                  <c:v>0.41308553099528611</c:v>
                </c:pt>
                <c:pt idx="201">
                  <c:v>0.41773288447576051</c:v>
                </c:pt>
                <c:pt idx="202">
                  <c:v>0.42241059502550971</c:v>
                </c:pt>
                <c:pt idx="203">
                  <c:v>0.42711871903776355</c:v>
                </c:pt>
                <c:pt idx="204">
                  <c:v>0.43185731274933753</c:v>
                </c:pt>
                <c:pt idx="205">
                  <c:v>0.43662643224178482</c:v>
                </c:pt>
                <c:pt idx="206">
                  <c:v>0.44142613344253445</c:v>
                </c:pt>
                <c:pt idx="207">
                  <c:v>0.44625647212601438</c:v>
                </c:pt>
                <c:pt idx="208">
                  <c:v>0.45111750391476418</c:v>
                </c:pt>
                <c:pt idx="209">
                  <c:v>0.45600928428053211</c:v>
                </c:pt>
                <c:pt idx="210">
                  <c:v>0.46093186854536033</c:v>
                </c:pt>
                <c:pt idx="211">
                  <c:v>0.46588531188265819</c:v>
                </c:pt>
                <c:pt idx="212">
                  <c:v>0.47086966931826157</c:v>
                </c:pt>
                <c:pt idx="213">
                  <c:v>0.47588499573148096</c:v>
                </c:pt>
                <c:pt idx="214">
                  <c:v>0.48093134585613806</c:v>
                </c:pt>
                <c:pt idx="215">
                  <c:v>0.48600877428158867</c:v>
                </c:pt>
                <c:pt idx="216">
                  <c:v>0.4911173354537362</c:v>
                </c:pt>
                <c:pt idx="217">
                  <c:v>0.49625708367603116</c:v>
                </c:pt>
                <c:pt idx="218">
                  <c:v>0.50142807311046234</c:v>
                </c:pt>
                <c:pt idx="219">
                  <c:v>0.50663035777853438</c:v>
                </c:pt>
                <c:pt idx="220">
                  <c:v>0.51186399156223494</c:v>
                </c:pt>
                <c:pt idx="221">
                  <c:v>0.5171290282049924</c:v>
                </c:pt>
                <c:pt idx="222">
                  <c:v>0.52242552131262088</c:v>
                </c:pt>
                <c:pt idx="223">
                  <c:v>0.52775352435425704</c:v>
                </c:pt>
                <c:pt idx="224">
                  <c:v>0.53311309066328505</c:v>
                </c:pt>
                <c:pt idx="225">
                  <c:v>0.5385042734382508</c:v>
                </c:pt>
                <c:pt idx="226">
                  <c:v>0.54392712574376911</c:v>
                </c:pt>
                <c:pt idx="227">
                  <c:v>0.54938170051141699</c:v>
                </c:pt>
                <c:pt idx="228">
                  <c:v>0.55486805054062127</c:v>
                </c:pt>
                <c:pt idx="229">
                  <c:v>0.56038622849953357</c:v>
                </c:pt>
                <c:pt idx="230">
                  <c:v>0.56593628692589715</c:v>
                </c:pt>
                <c:pt idx="231">
                  <c:v>0.57151827822790524</c:v>
                </c:pt>
                <c:pt idx="232">
                  <c:v>0.5771322546850487</c:v>
                </c:pt>
                <c:pt idx="233">
                  <c:v>0.58277826844895553</c:v>
                </c:pt>
                <c:pt idx="234">
                  <c:v>0.58845637154422192</c:v>
                </c:pt>
                <c:pt idx="235">
                  <c:v>0.59416661586923292</c:v>
                </c:pt>
                <c:pt idx="236">
                  <c:v>0.59990905319697718</c:v>
                </c:pt>
                <c:pt idx="237">
                  <c:v>0.60568373517585039</c:v>
                </c:pt>
                <c:pt idx="238">
                  <c:v>0.61149071333045202</c:v>
                </c:pt>
                <c:pt idx="239">
                  <c:v>0.61733003906237394</c:v>
                </c:pt>
                <c:pt idx="240">
                  <c:v>0.62320176365097979</c:v>
                </c:pt>
                <c:pt idx="241">
                  <c:v>0.62910593825417715</c:v>
                </c:pt>
                <c:pt idx="242">
                  <c:v>0.63504261390918226</c:v>
                </c:pt>
                <c:pt idx="243">
                  <c:v>0.64101184153327528</c:v>
                </c:pt>
                <c:pt idx="244">
                  <c:v>0.64701367192455017</c:v>
                </c:pt>
                <c:pt idx="245">
                  <c:v>0.6530481557626534</c:v>
                </c:pt>
                <c:pt idx="246">
                  <c:v>0.65911534360952106</c:v>
                </c:pt>
                <c:pt idx="247">
                  <c:v>0.66521528591010304</c:v>
                </c:pt>
                <c:pt idx="248">
                  <c:v>0.67134803299308143</c:v>
                </c:pt>
                <c:pt idx="249">
                  <c:v>0.67751363507158446</c:v>
                </c:pt>
                <c:pt idx="250">
                  <c:v>0.68371214224388943</c:v>
                </c:pt>
                <c:pt idx="251">
                  <c:v>0.6899436044941214</c:v>
                </c:pt>
                <c:pt idx="252">
                  <c:v>0.69620807169294463</c:v>
                </c:pt>
                <c:pt idx="253">
                  <c:v>0.70250559359824538</c:v>
                </c:pt>
                <c:pt idx="254">
                  <c:v>0.70883621985581102</c:v>
                </c:pt>
                <c:pt idx="255">
                  <c:v>0.71519999999999995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296-41E4-8229-4D4CCF05F3E0}"/>
            </c:ext>
          </c:extLst>
        </c:ser>
        <c:ser>
          <c:idx val="2"/>
          <c:order val="2"/>
          <c:tx>
            <c:strRef>
              <c:f>sRGB!$D$1</c:f>
              <c:strCache>
                <c:ptCount val="1"/>
                <c:pt idx="0">
                  <c:v>Lum. B</c:v>
                </c:pt>
              </c:strCache>
            </c:strRef>
          </c:tx>
          <c:spPr>
            <a:ln w="12700" cap="rnd">
              <a:solidFill>
                <a:srgbClr val="0000FF"/>
              </a:solidFill>
              <a:round/>
            </a:ln>
            <a:effectLst/>
          </c:spPr>
          <c:marker>
            <c:symbol val="none"/>
          </c:marker>
          <c:cat>
            <c:numRef>
              <c:f>sRGB!$A$2:$A$257</c:f>
              <c:numCache>
                <c:formatCode>General</c:formatCode>
                <c:ptCount val="25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</c:numCache>
            </c:numRef>
          </c:cat>
          <c:val>
            <c:numRef>
              <c:f>sRGB!$D$2:$D$257</c:f>
              <c:numCache>
                <c:formatCode>0.0000</c:formatCode>
                <c:ptCount val="256"/>
                <c:pt idx="0">
                  <c:v>0</c:v>
                </c:pt>
                <c:pt idx="1">
                  <c:v>2.191464821222607E-5</c:v>
                </c:pt>
                <c:pt idx="2">
                  <c:v>4.382929642445214E-5</c:v>
                </c:pt>
                <c:pt idx="3">
                  <c:v>6.5743944636678203E-5</c:v>
                </c:pt>
                <c:pt idx="4">
                  <c:v>8.765859284890428E-5</c:v>
                </c:pt>
                <c:pt idx="5">
                  <c:v>1.0957324106113033E-4</c:v>
                </c:pt>
                <c:pt idx="6">
                  <c:v>1.3148788927335641E-4</c:v>
                </c:pt>
                <c:pt idx="7">
                  <c:v>1.5340253748558248E-4</c:v>
                </c:pt>
                <c:pt idx="8">
                  <c:v>1.7531718569780856E-4</c:v>
                </c:pt>
                <c:pt idx="9">
                  <c:v>1.9723183391003458E-4</c:v>
                </c:pt>
                <c:pt idx="10">
                  <c:v>2.1914648212226066E-4</c:v>
                </c:pt>
                <c:pt idx="11">
                  <c:v>2.4161988215351941E-4</c:v>
                </c:pt>
                <c:pt idx="12">
                  <c:v>2.6544382879622487E-4</c:v>
                </c:pt>
                <c:pt idx="13">
                  <c:v>2.9058456873543335E-4</c:v>
                </c:pt>
                <c:pt idx="14">
                  <c:v>3.1706211510102318E-4</c:v>
                </c:pt>
                <c:pt idx="15">
                  <c:v>3.4489604130608727E-4</c:v>
                </c:pt>
                <c:pt idx="16">
                  <c:v>3.7410550590883149E-4</c:v>
                </c:pt>
                <c:pt idx="17">
                  <c:v>4.0470927526743651E-4</c:v>
                </c:pt>
                <c:pt idx="18">
                  <c:v>4.3672574425027936E-4</c:v>
                </c:pt>
                <c:pt idx="19">
                  <c:v>4.7017295522532103E-4</c:v>
                </c:pt>
                <c:pt idx="20">
                  <c:v>5.0506861552056096E-4</c:v>
                </c:pt>
                <c:pt idx="21">
                  <c:v>5.4143011352092982E-4</c:v>
                </c:pt>
                <c:pt idx="22">
                  <c:v>5.7927453354479662E-4</c:v>
                </c:pt>
                <c:pt idx="23">
                  <c:v>6.1861866962460395E-4</c:v>
                </c:pt>
                <c:pt idx="24">
                  <c:v>6.594790383003408E-4</c:v>
                </c:pt>
                <c:pt idx="25">
                  <c:v>7.0187189052117261E-4</c:v>
                </c:pt>
                <c:pt idx="26">
                  <c:v>7.4581322273906483E-4</c:v>
                </c:pt>
                <c:pt idx="27">
                  <c:v>7.9131878726845133E-4</c:v>
                </c:pt>
                <c:pt idx="28">
                  <c:v>8.3840410197750864E-4</c:v>
                </c:pt>
                <c:pt idx="29">
                  <c:v>8.8708445936932579E-4</c:v>
                </c:pt>
                <c:pt idx="30">
                  <c:v>9.3737493510489146E-4</c:v>
                </c:pt>
                <c:pt idx="31">
                  <c:v>9.892903960143154E-4</c:v>
                </c:pt>
                <c:pt idx="32">
                  <c:v>1.0428455076378817E-3</c:v>
                </c:pt>
                <c:pt idx="33">
                  <c:v>1.0980547413342976E-3</c:v>
                </c:pt>
                <c:pt idx="34">
                  <c:v>1.1549323809897953E-3</c:v>
                </c:pt>
                <c:pt idx="35">
                  <c:v>1.2134925293584692E-3</c:v>
                </c:pt>
                <c:pt idx="36">
                  <c:v>1.2737491140613305E-3</c:v>
                </c:pt>
                <c:pt idx="37">
                  <c:v>1.3357158932690142E-3</c:v>
                </c:pt>
                <c:pt idx="38">
                  <c:v>1.3994064610907593E-3</c:v>
                </c:pt>
                <c:pt idx="39">
                  <c:v>1.4648342526903033E-3</c:v>
                </c:pt>
                <c:pt idx="40">
                  <c:v>1.5320125491474568E-3</c:v>
                </c:pt>
                <c:pt idx="41">
                  <c:v>1.6009544820825689E-3</c:v>
                </c:pt>
                <c:pt idx="42">
                  <c:v>1.6716730380595716E-3</c:v>
                </c:pt>
                <c:pt idx="43">
                  <c:v>1.7441810627820435E-3</c:v>
                </c:pt>
                <c:pt idx="44">
                  <c:v>1.8184912650955096E-3</c:v>
                </c:pt>
                <c:pt idx="45">
                  <c:v>1.8946162208081626E-3</c:v>
                </c:pt>
                <c:pt idx="46">
                  <c:v>1.9725683763412074E-3</c:v>
                </c:pt>
                <c:pt idx="47">
                  <c:v>2.0523600522191813E-3</c:v>
                </c:pt>
                <c:pt idx="48">
                  <c:v>2.1340034464097952E-3</c:v>
                </c:pt>
                <c:pt idx="49">
                  <c:v>2.2175106375221403E-3</c:v>
                </c:pt>
                <c:pt idx="50">
                  <c:v>2.3028935878714324E-3</c:v>
                </c:pt>
                <c:pt idx="51">
                  <c:v>2.390164146417901E-3</c:v>
                </c:pt>
                <c:pt idx="52">
                  <c:v>2.4793340515868525E-3</c:v>
                </c:pt>
                <c:pt idx="53">
                  <c:v>2.5704149339764687E-3</c:v>
                </c:pt>
                <c:pt idx="54">
                  <c:v>2.663418318959423E-3</c:v>
                </c:pt>
                <c:pt idx="55">
                  <c:v>2.7583556291840175E-3</c:v>
                </c:pt>
                <c:pt idx="56">
                  <c:v>2.8552381869801102E-3</c:v>
                </c:pt>
                <c:pt idx="57">
                  <c:v>2.9540772166748003E-3</c:v>
                </c:pt>
                <c:pt idx="58">
                  <c:v>3.0548838468224585E-3</c:v>
                </c:pt>
                <c:pt idx="59">
                  <c:v>3.1576691123534843E-3</c:v>
                </c:pt>
                <c:pt idx="60">
                  <c:v>3.2624439566457742E-3</c:v>
                </c:pt>
                <c:pt idx="61">
                  <c:v>3.3692192335227434E-3</c:v>
                </c:pt>
                <c:pt idx="62">
                  <c:v>3.4780057091814164E-3</c:v>
                </c:pt>
                <c:pt idx="63">
                  <c:v>3.5888140640539861E-3</c:v>
                </c:pt>
                <c:pt idx="64">
                  <c:v>3.7016548946059219E-3</c:v>
                </c:pt>
                <c:pt idx="65">
                  <c:v>3.816538715073614E-3</c:v>
                </c:pt>
                <c:pt idx="66">
                  <c:v>3.9334759591443391E-3</c:v>
                </c:pt>
                <c:pt idx="67">
                  <c:v>4.0524769815811264E-3</c:v>
                </c:pt>
                <c:pt idx="68">
                  <c:v>4.173552059795054E-3</c:v>
                </c:pt>
                <c:pt idx="69">
                  <c:v>4.2967113953672424E-3</c:v>
                </c:pt>
                <c:pt idx="70">
                  <c:v>4.4219651155227909E-3</c:v>
                </c:pt>
                <c:pt idx="71">
                  <c:v>4.5493232745587057E-3</c:v>
                </c:pt>
                <c:pt idx="72">
                  <c:v>4.6787958552277969E-3</c:v>
                </c:pt>
                <c:pt idx="73">
                  <c:v>4.8103927700804032E-3</c:v>
                </c:pt>
                <c:pt idx="74">
                  <c:v>4.9441238627656921E-3</c:v>
                </c:pt>
                <c:pt idx="75">
                  <c:v>5.079998909294222E-3</c:v>
                </c:pt>
                <c:pt idx="76">
                  <c:v>5.2180276192633221E-3</c:v>
                </c:pt>
                <c:pt idx="77">
                  <c:v>5.3582196370468033E-3</c:v>
                </c:pt>
                <c:pt idx="78">
                  <c:v>5.500584542950427E-3</c:v>
                </c:pt>
                <c:pt idx="79">
                  <c:v>5.6451318543344542E-3</c:v>
                </c:pt>
                <c:pt idx="80">
                  <c:v>5.7918710267046121E-3</c:v>
                </c:pt>
                <c:pt idx="81">
                  <c:v>5.9408114547726282E-3</c:v>
                </c:pt>
                <c:pt idx="82">
                  <c:v>6.0919624734875446E-3</c:v>
                </c:pt>
                <c:pt idx="83">
                  <c:v>6.2453333590388928E-3</c:v>
                </c:pt>
                <c:pt idx="84">
                  <c:v>6.4009333298328062E-3</c:v>
                </c:pt>
                <c:pt idx="85">
                  <c:v>6.5587715474420341E-3</c:v>
                </c:pt>
                <c:pt idx="86">
                  <c:v>6.7188571175308348E-3</c:v>
                </c:pt>
                <c:pt idx="87">
                  <c:v>6.8811990907556514E-3</c:v>
                </c:pt>
                <c:pt idx="88">
                  <c:v>7.0458064636424698E-3</c:v>
                </c:pt>
                <c:pt idx="89">
                  <c:v>7.2126881794416231E-3</c:v>
                </c:pt>
                <c:pt idx="90">
                  <c:v>7.3818531289609138E-3</c:v>
                </c:pt>
                <c:pt idx="91">
                  <c:v>7.5533101513777226E-3</c:v>
                </c:pt>
                <c:pt idx="92">
                  <c:v>7.7270680350309219E-3</c:v>
                </c:pt>
                <c:pt idx="93">
                  <c:v>7.9031355181932109E-3</c:v>
                </c:pt>
                <c:pt idx="94">
                  <c:v>8.081521289824584E-3</c:v>
                </c:pt>
                <c:pt idx="95">
                  <c:v>8.2622339903075052E-3</c:v>
                </c:pt>
                <c:pt idx="96">
                  <c:v>8.4452822121644823E-3</c:v>
                </c:pt>
                <c:pt idx="97">
                  <c:v>8.6306745007585541E-3</c:v>
                </c:pt>
                <c:pt idx="98">
                  <c:v>8.8184193549772551E-3</c:v>
                </c:pt>
                <c:pt idx="99">
                  <c:v>9.0085252279006253E-3</c:v>
                </c:pt>
                <c:pt idx="100">
                  <c:v>9.2010005274537447E-3</c:v>
                </c:pt>
                <c:pt idx="101">
                  <c:v>9.395853617044302E-3</c:v>
                </c:pt>
                <c:pt idx="102">
                  <c:v>9.5930928161856582E-3</c:v>
                </c:pt>
                <c:pt idx="103">
                  <c:v>9.7927264011058498E-3</c:v>
                </c:pt>
                <c:pt idx="104">
                  <c:v>9.9947626053430213E-3</c:v>
                </c:pt>
                <c:pt idx="105">
                  <c:v>1.0199209620327613E-2</c:v>
                </c:pt>
                <c:pt idx="106">
                  <c:v>1.0406075595951771E-2</c:v>
                </c:pt>
                <c:pt idx="107">
                  <c:v>1.0615368641126359E-2</c:v>
                </c:pt>
                <c:pt idx="108">
                  <c:v>1.0827096824325939E-2</c:v>
                </c:pt>
                <c:pt idx="109">
                  <c:v>1.1041268174122043E-2</c:v>
                </c:pt>
                <c:pt idx="110">
                  <c:v>1.1257890679705137E-2</c:v>
                </c:pt>
                <c:pt idx="111">
                  <c:v>1.1476972291395566E-2</c:v>
                </c:pt>
                <c:pt idx="112">
                  <c:v>1.1698520921143813E-2</c:v>
                </c:pt>
                <c:pt idx="113">
                  <c:v>1.1922544443020402E-2</c:v>
                </c:pt>
                <c:pt idx="114">
                  <c:v>1.2149050693695672E-2</c:v>
                </c:pt>
                <c:pt idx="115">
                  <c:v>1.2378047472909791E-2</c:v>
                </c:pt>
                <c:pt idx="116">
                  <c:v>1.260954254393324E-2</c:v>
                </c:pt>
                <c:pt idx="117">
                  <c:v>1.2843543634018025E-2</c:v>
                </c:pt>
                <c:pt idx="118">
                  <c:v>1.3080058434839907E-2</c:v>
                </c:pt>
                <c:pt idx="119">
                  <c:v>1.331909460293184E-2</c:v>
                </c:pt>
                <c:pt idx="120">
                  <c:v>1.3560659760108942E-2</c:v>
                </c:pt>
                <c:pt idx="121">
                  <c:v>1.380476149388514E-2</c:v>
                </c:pt>
                <c:pt idx="122">
                  <c:v>1.4051407357881775E-2</c:v>
                </c:pt>
                <c:pt idx="123">
                  <c:v>1.4300604872228308E-2</c:v>
                </c:pt>
                <c:pt idx="124">
                  <c:v>1.4552361523955469E-2</c:v>
                </c:pt>
                <c:pt idx="125">
                  <c:v>1.4806684767380882E-2</c:v>
                </c:pt>
                <c:pt idx="126">
                  <c:v>1.5063582024487465E-2</c:v>
                </c:pt>
                <c:pt idx="127">
                  <c:v>1.5323060685294787E-2</c:v>
                </c:pt>
                <c:pt idx="128">
                  <c:v>1.5585128108223524E-2</c:v>
                </c:pt>
                <c:pt idx="129">
                  <c:v>1.5849791620453239E-2</c:v>
                </c:pt>
                <c:pt idx="130">
                  <c:v>1.6117058518273573E-2</c:v>
                </c:pt>
                <c:pt idx="131">
                  <c:v>1.6386936067429102E-2</c:v>
                </c:pt>
                <c:pt idx="132">
                  <c:v>1.665943150345801E-2</c:v>
                </c:pt>
                <c:pt idx="133">
                  <c:v>1.6934552032024576E-2</c:v>
                </c:pt>
                <c:pt idx="134">
                  <c:v>1.7212304829245965E-2</c:v>
                </c:pt>
                <c:pt idx="135">
                  <c:v>1.7492697042013061E-2</c:v>
                </c:pt>
                <c:pt idx="136">
                  <c:v>1.7775735788305724E-2</c:v>
                </c:pt>
                <c:pt idx="137">
                  <c:v>1.8061428157502637E-2</c:v>
                </c:pt>
                <c:pt idx="138">
                  <c:v>1.834978121068569E-2</c:v>
                </c:pt>
                <c:pt idx="139">
                  <c:v>1.8640801980939217E-2</c:v>
                </c:pt>
                <c:pt idx="140">
                  <c:v>1.8934497473644066E-2</c:v>
                </c:pt>
                <c:pt idx="141">
                  <c:v>1.9230874666766672E-2</c:v>
                </c:pt>
                <c:pt idx="142">
                  <c:v>1.9529940511143352E-2</c:v>
                </c:pt>
                <c:pt idx="143">
                  <c:v>1.9831701930759772E-2</c:v>
                </c:pt>
                <c:pt idx="144">
                  <c:v>2.0136165823025711E-2</c:v>
                </c:pt>
                <c:pt idx="145">
                  <c:v>2.044333905904543E-2</c:v>
                </c:pt>
                <c:pt idx="146">
                  <c:v>2.0753228483883442E-2</c:v>
                </c:pt>
                <c:pt idx="147">
                  <c:v>2.106584091682609E-2</c:v>
                </c:pt>
                <c:pt idx="148">
                  <c:v>2.1381183151638783E-2</c:v>
                </c:pt>
                <c:pt idx="149">
                  <c:v>2.1699261956819062E-2</c:v>
                </c:pt>
                <c:pt idx="150">
                  <c:v>2.202008407584579E-2</c:v>
                </c:pt>
                <c:pt idx="151">
                  <c:v>2.2343656227424118E-2</c:v>
                </c:pt>
                <c:pt idx="152">
                  <c:v>2.2669985105726806E-2</c:v>
                </c:pt>
                <c:pt idx="153">
                  <c:v>2.2999077380631634E-2</c:v>
                </c:pt>
                <c:pt idx="154">
                  <c:v>2.3330939697955043E-2</c:v>
                </c:pt>
                <c:pt idx="155">
                  <c:v>2.3665578679682345E-2</c:v>
                </c:pt>
                <c:pt idx="156">
                  <c:v>2.4003000924194148E-2</c:v>
                </c:pt>
                <c:pt idx="157">
                  <c:v>2.4343213006489454E-2</c:v>
                </c:pt>
                <c:pt idx="158">
                  <c:v>2.4686221478405324E-2</c:v>
                </c:pt>
                <c:pt idx="159">
                  <c:v>2.5032032868833137E-2</c:v>
                </c:pt>
                <c:pt idx="160">
                  <c:v>2.5380653683931723E-2</c:v>
                </c:pt>
                <c:pt idx="161">
                  <c:v>2.5732090407337121E-2</c:v>
                </c:pt>
                <c:pt idx="162">
                  <c:v>2.6086349500369387E-2</c:v>
                </c:pt>
                <c:pt idx="163">
                  <c:v>2.644343740223621E-2</c:v>
                </c:pt>
                <c:pt idx="164">
                  <c:v>2.6803360530233567E-2</c:v>
                </c:pt>
                <c:pt idx="165">
                  <c:v>2.7166125279943446E-2</c:v>
                </c:pt>
                <c:pt idx="166">
                  <c:v>2.7531738025428673E-2</c:v>
                </c:pt>
                <c:pt idx="167">
                  <c:v>2.790020511942494E-2</c:v>
                </c:pt>
                <c:pt idx="168">
                  <c:v>2.8271532893530019E-2</c:v>
                </c:pt>
                <c:pt idx="169">
                  <c:v>2.8645727658390258E-2</c:v>
                </c:pt>
                <c:pt idx="170">
                  <c:v>2.9022795703884531E-2</c:v>
                </c:pt>
                <c:pt idx="171">
                  <c:v>2.9402743299305392E-2</c:v>
                </c:pt>
                <c:pt idx="172">
                  <c:v>2.978557669353785E-2</c:v>
                </c:pt>
                <c:pt idx="173">
                  <c:v>3.0171302115235527E-2</c:v>
                </c:pt>
                <c:pt idx="174">
                  <c:v>3.0559925772994375E-2</c:v>
                </c:pt>
                <c:pt idx="175">
                  <c:v>3.0951453855524062E-2</c:v>
                </c:pt>
                <c:pt idx="176">
                  <c:v>3.1345892531816869E-2</c:v>
                </c:pt>
                <c:pt idx="177">
                  <c:v>3.1743247951314335E-2</c:v>
                </c:pt>
                <c:pt idx="178">
                  <c:v>3.214352624407165E-2</c:v>
                </c:pt>
                <c:pt idx="179">
                  <c:v>3.2546733520919732E-2</c:v>
                </c:pt>
                <c:pt idx="180">
                  <c:v>3.2952875873625213E-2</c:v>
                </c:pt>
                <c:pt idx="181">
                  <c:v>3.336195937504819E-2</c:v>
                </c:pt>
                <c:pt idx="182">
                  <c:v>3.3773990079297878E-2</c:v>
                </c:pt>
                <c:pt idx="183">
                  <c:v>3.4188974021886288E-2</c:v>
                </c:pt>
                <c:pt idx="184">
                  <c:v>3.4606917219879699E-2</c:v>
                </c:pt>
                <c:pt idx="185">
                  <c:v>3.5027825672048284E-2</c:v>
                </c:pt>
                <c:pt idx="186">
                  <c:v>3.5451705359013728E-2</c:v>
                </c:pt>
                <c:pt idx="187">
                  <c:v>3.5878562243394842E-2</c:v>
                </c:pt>
                <c:pt idx="188">
                  <c:v>3.6308402269951461E-2</c:v>
                </c:pt>
                <c:pt idx="189">
                  <c:v>3.6741231365726219E-2</c:v>
                </c:pt>
                <c:pt idx="190">
                  <c:v>3.7177055440184847E-2</c:v>
                </c:pt>
                <c:pt idx="191">
                  <c:v>3.7615880385354378E-2</c:v>
                </c:pt>
                <c:pt idx="192">
                  <c:v>3.8057712075959704E-2</c:v>
                </c:pt>
                <c:pt idx="193">
                  <c:v>3.8502556369558481E-2</c:v>
                </c:pt>
                <c:pt idx="194">
                  <c:v>3.8950419106674128E-2</c:v>
                </c:pt>
                <c:pt idx="195">
                  <c:v>3.9401306110927473E-2</c:v>
                </c:pt>
                <c:pt idx="196">
                  <c:v>3.9855223189166407E-2</c:v>
                </c:pt>
                <c:pt idx="197">
                  <c:v>4.0312176131594143E-2</c:v>
                </c:pt>
                <c:pt idx="198">
                  <c:v>4.0772170711895893E-2</c:v>
                </c:pt>
                <c:pt idx="199">
                  <c:v>4.123521268736384E-2</c:v>
                </c:pt>
                <c:pt idx="200">
                  <c:v>4.1701307799020773E-2</c:v>
                </c:pt>
                <c:pt idx="201">
                  <c:v>4.2170461771742052E-2</c:v>
                </c:pt>
                <c:pt idx="202">
                  <c:v>4.2642680314376125E-2</c:v>
                </c:pt>
                <c:pt idx="203">
                  <c:v>4.3117969119863715E-2</c:v>
                </c:pt>
                <c:pt idx="204">
                  <c:v>4.3596333865355386E-2</c:v>
                </c:pt>
                <c:pt idx="205">
                  <c:v>4.4077780212327833E-2</c:v>
                </c:pt>
                <c:pt idx="206">
                  <c:v>4.4562313806698811E-2</c:v>
                </c:pt>
                <c:pt idx="207">
                  <c:v>4.5049940278940492E-2</c:v>
                </c:pt>
                <c:pt idx="208">
                  <c:v>4.55406652441918E-2</c:v>
                </c:pt>
                <c:pt idx="209">
                  <c:v>4.603449430236916E-2</c:v>
                </c:pt>
                <c:pt idx="210">
                  <c:v>4.6531433038276032E-2</c:v>
                </c:pt>
                <c:pt idx="211">
                  <c:v>4.7031487021711303E-2</c:v>
                </c:pt>
                <c:pt idx="212">
                  <c:v>4.7534661807576185E-2</c:v>
                </c:pt>
                <c:pt idx="213">
                  <c:v>4.8040962935980043E-2</c:v>
                </c:pt>
                <c:pt idx="214">
                  <c:v>4.8550395932345038E-2</c:v>
                </c:pt>
                <c:pt idx="215">
                  <c:v>4.9062966307509379E-2</c:v>
                </c:pt>
                <c:pt idx="216">
                  <c:v>4.9578679557829637E-2</c:v>
                </c:pt>
                <c:pt idx="217">
                  <c:v>5.0097541165281673E-2</c:v>
                </c:pt>
                <c:pt idx="218">
                  <c:v>5.0619556597560657E-2</c:v>
                </c:pt>
                <c:pt idx="219">
                  <c:v>5.1144731308179786E-2</c:v>
                </c:pt>
                <c:pt idx="220">
                  <c:v>5.1673070736567905E-2</c:v>
                </c:pt>
                <c:pt idx="221">
                  <c:v>5.2204580308166187E-2</c:v>
                </c:pt>
                <c:pt idx="222">
                  <c:v>5.2739265434523529E-2</c:v>
                </c:pt>
                <c:pt idx="223">
                  <c:v>5.3277131513391168E-2</c:v>
                </c:pt>
                <c:pt idx="224">
                  <c:v>5.3818183928815974E-2</c:v>
                </c:pt>
                <c:pt idx="225">
                  <c:v>5.4362428051232821E-2</c:v>
                </c:pt>
                <c:pt idx="226">
                  <c:v>5.4909869237556114E-2</c:v>
                </c:pt>
                <c:pt idx="227">
                  <c:v>5.5460512831270015E-2</c:v>
                </c:pt>
                <c:pt idx="228">
                  <c:v>5.6014364162517982E-2</c:v>
                </c:pt>
                <c:pt idx="229">
                  <c:v>5.6571428548191173E-2</c:v>
                </c:pt>
                <c:pt idx="230">
                  <c:v>5.7131711292015906E-2</c:v>
                </c:pt>
                <c:pt idx="231">
                  <c:v>5.7695217684640331E-2</c:v>
                </c:pt>
                <c:pt idx="232">
                  <c:v>5.8261953003719967E-2</c:v>
                </c:pt>
                <c:pt idx="233">
                  <c:v>5.8831922514002509E-2</c:v>
                </c:pt>
                <c:pt idx="234">
                  <c:v>5.9405131467411672E-2</c:v>
                </c:pt>
                <c:pt idx="235">
                  <c:v>5.9981585103130064E-2</c:v>
                </c:pt>
                <c:pt idx="236">
                  <c:v>6.0561288647681427E-2</c:v>
                </c:pt>
                <c:pt idx="237">
                  <c:v>6.1144247315011752E-2</c:v>
                </c:pt>
                <c:pt idx="238">
                  <c:v>6.1730466306569684E-2</c:v>
                </c:pt>
                <c:pt idx="239">
                  <c:v>6.2319950811386186E-2</c:v>
                </c:pt>
                <c:pt idx="240">
                  <c:v>6.291270600615316E-2</c:v>
                </c:pt>
                <c:pt idx="241">
                  <c:v>6.3508737055301454E-2</c:v>
                </c:pt>
                <c:pt idx="242">
                  <c:v>6.4108049111077967E-2</c:v>
                </c:pt>
                <c:pt idx="243">
                  <c:v>6.4710647313622027E-2</c:v>
                </c:pt>
                <c:pt idx="244">
                  <c:v>6.5316536791041005E-2</c:v>
                </c:pt>
                <c:pt idx="245">
                  <c:v>6.5925722659484862E-2</c:v>
                </c:pt>
                <c:pt idx="246">
                  <c:v>6.6538210023220676E-2</c:v>
                </c:pt>
                <c:pt idx="247">
                  <c:v>6.7154003974705598E-2</c:v>
                </c:pt>
                <c:pt idx="248">
                  <c:v>6.7773109594659514E-2</c:v>
                </c:pt>
                <c:pt idx="249">
                  <c:v>6.8395531952137031E-2</c:v>
                </c:pt>
                <c:pt idx="250">
                  <c:v>6.9021276104598461E-2</c:v>
                </c:pt>
                <c:pt idx="251">
                  <c:v>6.9650347097980375E-2</c:v>
                </c:pt>
                <c:pt idx="252">
                  <c:v>7.0282749966765382E-2</c:v>
                </c:pt>
                <c:pt idx="253">
                  <c:v>7.0918489734051057E-2</c:v>
                </c:pt>
                <c:pt idx="254">
                  <c:v>7.1557571411618517E-2</c:v>
                </c:pt>
                <c:pt idx="255">
                  <c:v>7.22E-2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296-41E4-8229-4D4CCF05F3E0}"/>
            </c:ext>
          </c:extLst>
        </c:ser>
        <c:ser>
          <c:idx val="3"/>
          <c:order val="3"/>
          <c:tx>
            <c:strRef>
              <c:f>sRGB!$E$1</c:f>
              <c:strCache>
                <c:ptCount val="1"/>
                <c:pt idx="0">
                  <c:v>Lum.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sRGB!$A$2:$A$257</c:f>
              <c:numCache>
                <c:formatCode>General</c:formatCode>
                <c:ptCount val="25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</c:numCache>
            </c:numRef>
          </c:cat>
          <c:val>
            <c:numRef>
              <c:f>sRGB!$E$2:$E$257</c:f>
              <c:numCache>
                <c:formatCode>0.0000</c:formatCode>
                <c:ptCount val="256"/>
                <c:pt idx="0">
                  <c:v>0</c:v>
                </c:pt>
                <c:pt idx="1">
                  <c:v>3.0352698354883752E-4</c:v>
                </c:pt>
                <c:pt idx="2">
                  <c:v>6.0705396709767503E-4</c:v>
                </c:pt>
                <c:pt idx="3">
                  <c:v>9.1058095064651238E-4</c:v>
                </c:pt>
                <c:pt idx="4">
                  <c:v>1.2141079341953501E-3</c:v>
                </c:pt>
                <c:pt idx="5">
                  <c:v>1.5176349177441874E-3</c:v>
                </c:pt>
                <c:pt idx="6">
                  <c:v>1.8211619012930248E-3</c:v>
                </c:pt>
                <c:pt idx="7">
                  <c:v>2.1246888848418626E-3</c:v>
                </c:pt>
                <c:pt idx="8">
                  <c:v>2.4282158683907001E-3</c:v>
                </c:pt>
                <c:pt idx="9">
                  <c:v>2.7317428519395373E-3</c:v>
                </c:pt>
                <c:pt idx="10">
                  <c:v>3.0352698354883748E-3</c:v>
                </c:pt>
                <c:pt idx="11">
                  <c:v>3.3465357638991604E-3</c:v>
                </c:pt>
                <c:pt idx="12">
                  <c:v>3.6765073240474355E-3</c:v>
                </c:pt>
                <c:pt idx="13">
                  <c:v>4.0247170184963066E-3</c:v>
                </c:pt>
                <c:pt idx="14">
                  <c:v>4.3914420374102934E-3</c:v>
                </c:pt>
                <c:pt idx="15">
                  <c:v>4.7769534806937283E-3</c:v>
                </c:pt>
                <c:pt idx="16">
                  <c:v>5.181516702338386E-3</c:v>
                </c:pt>
                <c:pt idx="17">
                  <c:v>5.605391624202722E-3</c:v>
                </c:pt>
                <c:pt idx="18">
                  <c:v>6.0488330228570548E-3</c:v>
                </c:pt>
                <c:pt idx="19">
                  <c:v>6.5120907925944743E-3</c:v>
                </c:pt>
                <c:pt idx="20">
                  <c:v>6.995410187265386E-3</c:v>
                </c:pt>
                <c:pt idx="21">
                  <c:v>7.4990320432261745E-3</c:v>
                </c:pt>
                <c:pt idx="22">
                  <c:v>8.0231929853849943E-3</c:v>
                </c:pt>
                <c:pt idx="23">
                  <c:v>8.5681256180693069E-3</c:v>
                </c:pt>
                <c:pt idx="24">
                  <c:v>9.1340587022207872E-3</c:v>
                </c:pt>
                <c:pt idx="25">
                  <c:v>9.7212173202378474E-3</c:v>
                </c:pt>
                <c:pt idx="26">
                  <c:v>1.0329823029626936E-2</c:v>
                </c:pt>
                <c:pt idx="27">
                  <c:v>1.0960094006488246E-2</c:v>
                </c:pt>
                <c:pt idx="28">
                  <c:v>1.1612245179743885E-2</c:v>
                </c:pt>
                <c:pt idx="29">
                  <c:v>1.2286488356915868E-2</c:v>
                </c:pt>
                <c:pt idx="30">
                  <c:v>1.2983032342173011E-2</c:v>
                </c:pt>
                <c:pt idx="31">
                  <c:v>1.3702083047289686E-2</c:v>
                </c:pt>
                <c:pt idx="32">
                  <c:v>1.4443843596092545E-2</c:v>
                </c:pt>
                <c:pt idx="33">
                  <c:v>1.5208514422912708E-2</c:v>
                </c:pt>
                <c:pt idx="34">
                  <c:v>1.5996293365509631E-2</c:v>
                </c:pt>
                <c:pt idx="35">
                  <c:v>1.6807375752887384E-2</c:v>
                </c:pt>
                <c:pt idx="36">
                  <c:v>1.7641954488384078E-2</c:v>
                </c:pt>
                <c:pt idx="37">
                  <c:v>1.8500220128379697E-2</c:v>
                </c:pt>
                <c:pt idx="38">
                  <c:v>1.9382360956935723E-2</c:v>
                </c:pt>
                <c:pt idx="39">
                  <c:v>2.0288563056652401E-2</c:v>
                </c:pt>
                <c:pt idx="40">
                  <c:v>2.1219010376003558E-2</c:v>
                </c:pt>
                <c:pt idx="41">
                  <c:v>2.2173884793387381E-2</c:v>
                </c:pt>
                <c:pt idx="42">
                  <c:v>2.315336617811041E-2</c:v>
                </c:pt>
                <c:pt idx="43">
                  <c:v>2.4157632448504756E-2</c:v>
                </c:pt>
                <c:pt idx="44">
                  <c:v>2.5186859627361623E-2</c:v>
                </c:pt>
                <c:pt idx="45">
                  <c:v>2.6241221894849894E-2</c:v>
                </c:pt>
                <c:pt idx="46">
                  <c:v>2.7320891639074897E-2</c:v>
                </c:pt>
                <c:pt idx="47">
                  <c:v>2.8426039504420793E-2</c:v>
                </c:pt>
                <c:pt idx="48">
                  <c:v>2.95568344378088E-2</c:v>
                </c:pt>
                <c:pt idx="49">
                  <c:v>3.0713443732993635E-2</c:v>
                </c:pt>
                <c:pt idx="50">
                  <c:v>3.1896033073011532E-2</c:v>
                </c:pt>
                <c:pt idx="51">
                  <c:v>3.3104766570885055E-2</c:v>
                </c:pt>
                <c:pt idx="52">
                  <c:v>3.433980680868217E-2</c:v>
                </c:pt>
                <c:pt idx="53">
                  <c:v>3.5601314875020336E-2</c:v>
                </c:pt>
                <c:pt idx="54">
                  <c:v>3.6889450401100039E-2</c:v>
                </c:pt>
                <c:pt idx="55">
                  <c:v>3.8204371595346495E-2</c:v>
                </c:pt>
                <c:pt idx="56">
                  <c:v>3.954623527673283E-2</c:v>
                </c:pt>
                <c:pt idx="57">
                  <c:v>4.0915196906853191E-2</c:v>
                </c:pt>
                <c:pt idx="58">
                  <c:v>4.2311410620809675E-2</c:v>
                </c:pt>
                <c:pt idx="59">
                  <c:v>4.3735029256973458E-2</c:v>
                </c:pt>
                <c:pt idx="60">
                  <c:v>4.5186204385675534E-2</c:v>
                </c:pt>
                <c:pt idx="61">
                  <c:v>4.6665086336880095E-2</c:v>
                </c:pt>
                <c:pt idx="62">
                  <c:v>4.8171824226889419E-2</c:v>
                </c:pt>
                <c:pt idx="63">
                  <c:v>4.9706565984127232E-2</c:v>
                </c:pt>
                <c:pt idx="64">
                  <c:v>5.1269458374043238E-2</c:v>
                </c:pt>
                <c:pt idx="65">
                  <c:v>5.2860647023180239E-2</c:v>
                </c:pt>
                <c:pt idx="66">
                  <c:v>5.4480276442442362E-2</c:v>
                </c:pt>
                <c:pt idx="67">
                  <c:v>5.6128490049600091E-2</c:v>
                </c:pt>
                <c:pt idx="68">
                  <c:v>5.7805430191067229E-2</c:v>
                </c:pt>
                <c:pt idx="69">
                  <c:v>5.9511238162981199E-2</c:v>
                </c:pt>
                <c:pt idx="70">
                  <c:v>6.1246054231617608E-2</c:v>
                </c:pt>
                <c:pt idx="71">
                  <c:v>6.3010017653167674E-2</c:v>
                </c:pt>
                <c:pt idx="72">
                  <c:v>6.4803266692905773E-2</c:v>
                </c:pt>
                <c:pt idx="73">
                  <c:v>6.6625938643772892E-2</c:v>
                </c:pt>
                <c:pt idx="74">
                  <c:v>6.8478169844400152E-2</c:v>
                </c:pt>
                <c:pt idx="75">
                  <c:v>7.0360095696595876E-2</c:v>
                </c:pt>
                <c:pt idx="76">
                  <c:v>7.2271850682317479E-2</c:v>
                </c:pt>
                <c:pt idx="77">
                  <c:v>7.4213568380149614E-2</c:v>
                </c:pt>
                <c:pt idx="78">
                  <c:v>7.6185381481307851E-2</c:v>
                </c:pt>
                <c:pt idx="79">
                  <c:v>7.8187421805186327E-2</c:v>
                </c:pt>
                <c:pt idx="80">
                  <c:v>8.021982031446831E-2</c:v>
                </c:pt>
                <c:pt idx="81">
                  <c:v>8.2282707129814794E-2</c:v>
                </c:pt>
                <c:pt idx="82">
                  <c:v>8.4376211544148816E-2</c:v>
                </c:pt>
                <c:pt idx="83">
                  <c:v>8.650046203654975E-2</c:v>
                </c:pt>
                <c:pt idx="84">
                  <c:v>8.8655586285772942E-2</c:v>
                </c:pt>
                <c:pt idx="85">
                  <c:v>9.084171118340767E-2</c:v>
                </c:pt>
                <c:pt idx="86">
                  <c:v>9.3058962846687465E-2</c:v>
                </c:pt>
                <c:pt idx="87">
                  <c:v>9.5307466630964705E-2</c:v>
                </c:pt>
                <c:pt idx="88">
                  <c:v>9.7587347141862457E-2</c:v>
                </c:pt>
                <c:pt idx="89">
                  <c:v>9.9898728247113891E-2</c:v>
                </c:pt>
                <c:pt idx="90">
                  <c:v>0.10224173308810131</c:v>
                </c:pt>
                <c:pt idx="91">
                  <c:v>0.10461648409110418</c:v>
                </c:pt>
                <c:pt idx="92">
                  <c:v>0.10702310297826761</c:v>
                </c:pt>
                <c:pt idx="93">
                  <c:v>0.10946171077829933</c:v>
                </c:pt>
                <c:pt idx="94">
                  <c:v>0.1119324278369056</c:v>
                </c:pt>
                <c:pt idx="95">
                  <c:v>0.11443537382697375</c:v>
                </c:pt>
                <c:pt idx="96">
                  <c:v>0.11697066775851084</c:v>
                </c:pt>
                <c:pt idx="97">
                  <c:v>0.1195384279883456</c:v>
                </c:pt>
                <c:pt idx="98">
                  <c:v>0.12213877222960186</c:v>
                </c:pt>
                <c:pt idx="99">
                  <c:v>0.12477181756095049</c:v>
                </c:pt>
                <c:pt idx="100">
                  <c:v>0.12743768043564743</c:v>
                </c:pt>
                <c:pt idx="101">
                  <c:v>0.13013647669036429</c:v>
                </c:pt>
                <c:pt idx="102">
                  <c:v>0.13286832155381795</c:v>
                </c:pt>
                <c:pt idx="103">
                  <c:v>0.13563332965520564</c:v>
                </c:pt>
                <c:pt idx="104">
                  <c:v>0.1384316150324518</c:v>
                </c:pt>
                <c:pt idx="105">
                  <c:v>0.14126329114027164</c:v>
                </c:pt>
                <c:pt idx="106">
                  <c:v>0.14412847085805777</c:v>
                </c:pt>
                <c:pt idx="107">
                  <c:v>0.14702726649759498</c:v>
                </c:pt>
                <c:pt idx="108">
                  <c:v>0.14995978981060856</c:v>
                </c:pt>
                <c:pt idx="109">
                  <c:v>0.15292615199615017</c:v>
                </c:pt>
                <c:pt idx="110">
                  <c:v>0.1559264637078274</c:v>
                </c:pt>
                <c:pt idx="111">
                  <c:v>0.15896083506088041</c:v>
                </c:pt>
                <c:pt idx="112">
                  <c:v>0.16202937563911099</c:v>
                </c:pt>
                <c:pt idx="113">
                  <c:v>0.16513219450166761</c:v>
                </c:pt>
                <c:pt idx="114">
                  <c:v>0.16826940018969075</c:v>
                </c:pt>
                <c:pt idx="115">
                  <c:v>0.17144110073282259</c:v>
                </c:pt>
                <c:pt idx="116">
                  <c:v>0.17464740365558504</c:v>
                </c:pt>
                <c:pt idx="117">
                  <c:v>0.17788841598362912</c:v>
                </c:pt>
                <c:pt idx="118">
                  <c:v>0.18116424424986022</c:v>
                </c:pt>
                <c:pt idx="119">
                  <c:v>0.184474994500441</c:v>
                </c:pt>
                <c:pt idx="120">
                  <c:v>0.1878207723006779</c:v>
                </c:pt>
                <c:pt idx="121">
                  <c:v>0.19120168274079141</c:v>
                </c:pt>
                <c:pt idx="122">
                  <c:v>0.1946178304415758</c:v>
                </c:pt>
                <c:pt idx="123">
                  <c:v>0.19806931955994886</c:v>
                </c:pt>
                <c:pt idx="124">
                  <c:v>0.20155625379439707</c:v>
                </c:pt>
                <c:pt idx="125">
                  <c:v>0.20507873639031693</c:v>
                </c:pt>
                <c:pt idx="126">
                  <c:v>0.20863687014525573</c:v>
                </c:pt>
                <c:pt idx="127">
                  <c:v>0.2122307574140552</c:v>
                </c:pt>
                <c:pt idx="128">
                  <c:v>0.21586050011389921</c:v>
                </c:pt>
                <c:pt idx="129">
                  <c:v>0.21952619972926923</c:v>
                </c:pt>
                <c:pt idx="130">
                  <c:v>0.22322795731680853</c:v>
                </c:pt>
                <c:pt idx="131">
                  <c:v>0.22696587351009836</c:v>
                </c:pt>
                <c:pt idx="132">
                  <c:v>0.23074004852434912</c:v>
                </c:pt>
                <c:pt idx="133">
                  <c:v>0.23455058216100519</c:v>
                </c:pt>
                <c:pt idx="134">
                  <c:v>0.238397573812271</c:v>
                </c:pt>
                <c:pt idx="135">
                  <c:v>0.24228112246555483</c:v>
                </c:pt>
                <c:pt idx="136">
                  <c:v>0.24620132670783546</c:v>
                </c:pt>
                <c:pt idx="137">
                  <c:v>0.25015828472995344</c:v>
                </c:pt>
                <c:pt idx="138">
                  <c:v>0.25415209433082675</c:v>
                </c:pt>
                <c:pt idx="139">
                  <c:v>0.25818285292159582</c:v>
                </c:pt>
                <c:pt idx="140">
                  <c:v>0.26225065752969623</c:v>
                </c:pt>
                <c:pt idx="141">
                  <c:v>0.26635560480286247</c:v>
                </c:pt>
                <c:pt idx="142">
                  <c:v>0.27049779101306581</c:v>
                </c:pt>
                <c:pt idx="143">
                  <c:v>0.27467731206038465</c:v>
                </c:pt>
                <c:pt idx="144">
                  <c:v>0.27889426347681034</c:v>
                </c:pt>
                <c:pt idx="145">
                  <c:v>0.28314874042999211</c:v>
                </c:pt>
                <c:pt idx="146">
                  <c:v>0.28744083772691748</c:v>
                </c:pt>
                <c:pt idx="147">
                  <c:v>0.29177064981753587</c:v>
                </c:pt>
                <c:pt idx="148">
                  <c:v>0.29613827079832111</c:v>
                </c:pt>
                <c:pt idx="149">
                  <c:v>0.3005437944157765</c:v>
                </c:pt>
                <c:pt idx="150">
                  <c:v>0.30498731406988622</c:v>
                </c:pt>
                <c:pt idx="151">
                  <c:v>0.30946892281750854</c:v>
                </c:pt>
                <c:pt idx="152">
                  <c:v>0.31398871337571754</c:v>
                </c:pt>
                <c:pt idx="153">
                  <c:v>0.31854677812509186</c:v>
                </c:pt>
                <c:pt idx="154">
                  <c:v>0.32314320911295075</c:v>
                </c:pt>
                <c:pt idx="155">
                  <c:v>0.32777809805654212</c:v>
                </c:pt>
                <c:pt idx="156">
                  <c:v>0.33245153634617935</c:v>
                </c:pt>
                <c:pt idx="157">
                  <c:v>0.33716361504833037</c:v>
                </c:pt>
                <c:pt idx="158">
                  <c:v>0.34191442490866092</c:v>
                </c:pt>
                <c:pt idx="159">
                  <c:v>0.3467040563550296</c:v>
                </c:pt>
                <c:pt idx="160">
                  <c:v>0.35153259950043936</c:v>
                </c:pt>
                <c:pt idx="161">
                  <c:v>0.35640014414594345</c:v>
                </c:pt>
                <c:pt idx="162">
                  <c:v>0.36130677978350945</c:v>
                </c:pt>
                <c:pt idx="163">
                  <c:v>0.36625259559883949</c:v>
                </c:pt>
                <c:pt idx="164">
                  <c:v>0.37123768047414912</c:v>
                </c:pt>
                <c:pt idx="165">
                  <c:v>0.37626212299090644</c:v>
                </c:pt>
                <c:pt idx="166">
                  <c:v>0.38132601143253009</c:v>
                </c:pt>
                <c:pt idx="167">
                  <c:v>0.38642943378704897</c:v>
                </c:pt>
                <c:pt idx="168">
                  <c:v>0.39157247774972326</c:v>
                </c:pt>
                <c:pt idx="169">
                  <c:v>0.3967552307256268</c:v>
                </c:pt>
                <c:pt idx="170">
                  <c:v>0.40197777983219574</c:v>
                </c:pt>
                <c:pt idx="171">
                  <c:v>0.40724021190173665</c:v>
                </c:pt>
                <c:pt idx="172">
                  <c:v>0.41254261348390375</c:v>
                </c:pt>
                <c:pt idx="173">
                  <c:v>0.41788507084813753</c:v>
                </c:pt>
                <c:pt idx="174">
                  <c:v>0.42326766998607168</c:v>
                </c:pt>
                <c:pt idx="175">
                  <c:v>0.42869049661390668</c:v>
                </c:pt>
                <c:pt idx="176">
                  <c:v>0.43415363617474889</c:v>
                </c:pt>
                <c:pt idx="177">
                  <c:v>0.43965717384091874</c:v>
                </c:pt>
                <c:pt idx="178">
                  <c:v>0.44520119451622781</c:v>
                </c:pt>
                <c:pt idx="179">
                  <c:v>0.45078578283822346</c:v>
                </c:pt>
                <c:pt idx="180">
                  <c:v>0.45641102318040466</c:v>
                </c:pt>
                <c:pt idx="181">
                  <c:v>0.46207699965440707</c:v>
                </c:pt>
                <c:pt idx="182">
                  <c:v>0.46778379611215892</c:v>
                </c:pt>
                <c:pt idx="183">
                  <c:v>0.47353149614800955</c:v>
                </c:pt>
                <c:pt idx="184">
                  <c:v>0.47932018310082675</c:v>
                </c:pt>
                <c:pt idx="185">
                  <c:v>0.48514994005607037</c:v>
                </c:pt>
                <c:pt idx="186">
                  <c:v>0.49102084984783562</c:v>
                </c:pt>
                <c:pt idx="187">
                  <c:v>0.49693299506087041</c:v>
                </c:pt>
                <c:pt idx="188">
                  <c:v>0.50288645803256871</c:v>
                </c:pt>
                <c:pt idx="189">
                  <c:v>0.50888132085493376</c:v>
                </c:pt>
                <c:pt idx="190">
                  <c:v>0.51491766537652139</c:v>
                </c:pt>
                <c:pt idx="191">
                  <c:v>0.5209955732043543</c:v>
                </c:pt>
                <c:pt idx="192">
                  <c:v>0.52711512570581309</c:v>
                </c:pt>
                <c:pt idx="193">
                  <c:v>0.53327640401050524</c:v>
                </c:pt>
                <c:pt idx="194">
                  <c:v>0.53947948901210707</c:v>
                </c:pt>
                <c:pt idx="195">
                  <c:v>0.5457244613701866</c:v>
                </c:pt>
                <c:pt idx="196">
                  <c:v>0.55201140151200012</c:v>
                </c:pt>
                <c:pt idx="197">
                  <c:v>0.5583403896342678</c:v>
                </c:pt>
                <c:pt idx="198">
                  <c:v>0.56471150570492923</c:v>
                </c:pt>
                <c:pt idx="199">
                  <c:v>0.57112482946487308</c:v>
                </c:pt>
                <c:pt idx="200">
                  <c:v>0.57758044042965062</c:v>
                </c:pt>
                <c:pt idx="201">
                  <c:v>0.58407841789116399</c:v>
                </c:pt>
                <c:pt idx="202">
                  <c:v>0.59061884091933681</c:v>
                </c:pt>
                <c:pt idx="203">
                  <c:v>0.59720178836376347</c:v>
                </c:pt>
                <c:pt idx="204">
                  <c:v>0.60382733885533768</c:v>
                </c:pt>
                <c:pt idx="205">
                  <c:v>0.61049557080786476</c:v>
                </c:pt>
                <c:pt idx="206">
                  <c:v>0.61720656241965111</c:v>
                </c:pt>
                <c:pt idx="207">
                  <c:v>0.62396039167507611</c:v>
                </c:pt>
                <c:pt idx="208">
                  <c:v>0.63075713634614672</c:v>
                </c:pt>
                <c:pt idx="209">
                  <c:v>0.63759687399403264</c:v>
                </c:pt>
                <c:pt idx="210">
                  <c:v>0.64447968197058214</c:v>
                </c:pt>
                <c:pt idx="211">
                  <c:v>0.65140563741982416</c:v>
                </c:pt>
                <c:pt idx="212">
                  <c:v>0.65837481727944847</c:v>
                </c:pt>
                <c:pt idx="213">
                  <c:v>0.66538729828227205</c:v>
                </c:pt>
                <c:pt idx="214">
                  <c:v>0.67244315695768742</c:v>
                </c:pt>
                <c:pt idx="215">
                  <c:v>0.67954246963309384</c:v>
                </c:pt>
                <c:pt idx="216">
                  <c:v>0.68668531243531361</c:v>
                </c:pt>
                <c:pt idx="217">
                  <c:v>0.69387176129198991</c:v>
                </c:pt>
                <c:pt idx="218">
                  <c:v>0.70110189193297312</c:v>
                </c:pt>
                <c:pt idx="219">
                  <c:v>0.70837577989168676</c:v>
                </c:pt>
                <c:pt idx="220">
                  <c:v>0.71569350050648073</c:v>
                </c:pt>
                <c:pt idx="221">
                  <c:v>0.72305512892196933</c:v>
                </c:pt>
                <c:pt idx="222">
                  <c:v>0.73046074009035356</c:v>
                </c:pt>
                <c:pt idx="223">
                  <c:v>0.73791040877273084</c:v>
                </c:pt>
                <c:pt idx="224">
                  <c:v>0.74540420954038744</c:v>
                </c:pt>
                <c:pt idx="225">
                  <c:v>0.75294221677607776</c:v>
                </c:pt>
                <c:pt idx="226">
                  <c:v>0.76052450467529242</c:v>
                </c:pt>
                <c:pt idx="227">
                  <c:v>0.7681511472475071</c:v>
                </c:pt>
                <c:pt idx="228">
                  <c:v>0.77582221831742348</c:v>
                </c:pt>
                <c:pt idx="229">
                  <c:v>0.78353779152619352</c:v>
                </c:pt>
                <c:pt idx="230">
                  <c:v>0.79129794033263023</c:v>
                </c:pt>
                <c:pt idx="231">
                  <c:v>0.79910273801440901</c:v>
                </c:pt>
                <c:pt idx="232">
                  <c:v>0.80695225766925149</c:v>
                </c:pt>
                <c:pt idx="233">
                  <c:v>0.81484657221610113</c:v>
                </c:pt>
                <c:pt idx="234">
                  <c:v>0.82278575439628343</c:v>
                </c:pt>
                <c:pt idx="235">
                  <c:v>0.83076987677465453</c:v>
                </c:pt>
                <c:pt idx="236">
                  <c:v>0.8387990117407399</c:v>
                </c:pt>
                <c:pt idx="237">
                  <c:v>0.84687323150985805</c:v>
                </c:pt>
                <c:pt idx="238">
                  <c:v>0.85499260812423383</c:v>
                </c:pt>
                <c:pt idx="239">
                  <c:v>0.86315721345410223</c:v>
                </c:pt>
                <c:pt idx="240">
                  <c:v>0.87136711919879728</c:v>
                </c:pt>
                <c:pt idx="241">
                  <c:v>0.87962239688783173</c:v>
                </c:pt>
                <c:pt idx="242">
                  <c:v>0.88792311788196621</c:v>
                </c:pt>
                <c:pt idx="243">
                  <c:v>0.89626935337426628</c:v>
                </c:pt>
                <c:pt idx="244">
                  <c:v>0.90466117439114957</c:v>
                </c:pt>
                <c:pt idx="245">
                  <c:v>0.91309865179341909</c:v>
                </c:pt>
                <c:pt idx="246">
                  <c:v>0.92158185627729461</c:v>
                </c:pt>
                <c:pt idx="247">
                  <c:v>0.93011085837542373</c:v>
                </c:pt>
                <c:pt idx="248">
                  <c:v>0.938685728457888</c:v>
                </c:pt>
                <c:pt idx="249">
                  <c:v>0.94730653673319976</c:v>
                </c:pt>
                <c:pt idx="250">
                  <c:v>0.95597335324928623</c:v>
                </c:pt>
                <c:pt idx="251">
                  <c:v>0.964686247894465</c:v>
                </c:pt>
                <c:pt idx="252">
                  <c:v>0.97344529039841254</c:v>
                </c:pt>
                <c:pt idx="253">
                  <c:v>0.98225055033311715</c:v>
                </c:pt>
                <c:pt idx="254">
                  <c:v>0.99110209711382979</c:v>
                </c:pt>
                <c:pt idx="25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296-41E4-8229-4D4CCF05F3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52873999"/>
        <c:axId val="945989103"/>
      </c:lineChart>
      <c:catAx>
        <c:axId val="9528739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rnd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45989103"/>
        <c:crosses val="autoZero"/>
        <c:auto val="1"/>
        <c:lblAlgn val="ctr"/>
        <c:lblOffset val="100"/>
        <c:tickLblSkip val="85"/>
        <c:noMultiLvlLbl val="0"/>
      </c:catAx>
      <c:valAx>
        <c:axId val="945989103"/>
        <c:scaling>
          <c:orientation val="minMax"/>
          <c:max val="1"/>
          <c:min val="0"/>
        </c:scaling>
        <c:delete val="0"/>
        <c:axPos val="l"/>
        <c:majorGridlines>
          <c:spPr>
            <a:ln w="12700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 w="19050" cap="rnd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52873999"/>
        <c:crosses val="autoZero"/>
        <c:crossBetween val="between"/>
        <c:majorUnit val="0.2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Color!$B$1</c:f>
              <c:strCache>
                <c:ptCount val="1"/>
                <c:pt idx="0">
                  <c:v>sRGB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Color!$A$2:$A$257</c:f>
              <c:numCache>
                <c:formatCode>General</c:formatCode>
                <c:ptCount val="25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</c:numCache>
            </c:numRef>
          </c:cat>
          <c:val>
            <c:numRef>
              <c:f>Color!$B$2:$B$257</c:f>
              <c:numCache>
                <c:formatCode>0.0000</c:formatCode>
                <c:ptCount val="256"/>
                <c:pt idx="0">
                  <c:v>0</c:v>
                </c:pt>
                <c:pt idx="1">
                  <c:v>3.0352698354883752E-4</c:v>
                </c:pt>
                <c:pt idx="2">
                  <c:v>6.0705396709767503E-4</c:v>
                </c:pt>
                <c:pt idx="3">
                  <c:v>9.1058095064651249E-4</c:v>
                </c:pt>
                <c:pt idx="4">
                  <c:v>1.2141079341953501E-3</c:v>
                </c:pt>
                <c:pt idx="5">
                  <c:v>1.5176349177441874E-3</c:v>
                </c:pt>
                <c:pt idx="6">
                  <c:v>1.821161901293025E-3</c:v>
                </c:pt>
                <c:pt idx="7">
                  <c:v>2.1246888848418626E-3</c:v>
                </c:pt>
                <c:pt idx="8">
                  <c:v>2.4282158683907001E-3</c:v>
                </c:pt>
                <c:pt idx="9">
                  <c:v>2.7317428519395373E-3</c:v>
                </c:pt>
                <c:pt idx="10">
                  <c:v>3.0352698354883748E-3</c:v>
                </c:pt>
                <c:pt idx="11">
                  <c:v>3.3465357638991608E-3</c:v>
                </c:pt>
                <c:pt idx="12">
                  <c:v>3.6765073240474359E-3</c:v>
                </c:pt>
                <c:pt idx="13">
                  <c:v>4.0247170184963066E-3</c:v>
                </c:pt>
                <c:pt idx="14">
                  <c:v>4.3914420374102934E-3</c:v>
                </c:pt>
                <c:pt idx="15">
                  <c:v>4.7769534806937292E-3</c:v>
                </c:pt>
                <c:pt idx="16">
                  <c:v>5.181516702338386E-3</c:v>
                </c:pt>
                <c:pt idx="17">
                  <c:v>5.605391624202722E-3</c:v>
                </c:pt>
                <c:pt idx="18">
                  <c:v>6.0488330228570548E-3</c:v>
                </c:pt>
                <c:pt idx="19">
                  <c:v>6.5120907925944743E-3</c:v>
                </c:pt>
                <c:pt idx="20">
                  <c:v>6.9954101872653869E-3</c:v>
                </c:pt>
                <c:pt idx="21">
                  <c:v>7.4990320432261753E-3</c:v>
                </c:pt>
                <c:pt idx="22">
                  <c:v>8.0231929853849943E-3</c:v>
                </c:pt>
                <c:pt idx="23">
                  <c:v>8.5681256180693069E-3</c:v>
                </c:pt>
                <c:pt idx="24">
                  <c:v>9.1340587022207872E-3</c:v>
                </c:pt>
                <c:pt idx="25">
                  <c:v>9.7212173202378474E-3</c:v>
                </c:pt>
                <c:pt idx="26">
                  <c:v>1.0329823029626936E-2</c:v>
                </c:pt>
                <c:pt idx="27">
                  <c:v>1.0960094006488246E-2</c:v>
                </c:pt>
                <c:pt idx="28">
                  <c:v>1.1612245179743887E-2</c:v>
                </c:pt>
                <c:pt idx="29">
                  <c:v>1.228648835691587E-2</c:v>
                </c:pt>
                <c:pt idx="30">
                  <c:v>1.2983032342173012E-2</c:v>
                </c:pt>
                <c:pt idx="31">
                  <c:v>1.3702083047289686E-2</c:v>
                </c:pt>
                <c:pt idx="32">
                  <c:v>1.4443843596092545E-2</c:v>
                </c:pt>
                <c:pt idx="33">
                  <c:v>1.5208514422912709E-2</c:v>
                </c:pt>
                <c:pt idx="34">
                  <c:v>1.5996293365509631E-2</c:v>
                </c:pt>
                <c:pt idx="35">
                  <c:v>1.6807375752887384E-2</c:v>
                </c:pt>
                <c:pt idx="36">
                  <c:v>1.7641954488384078E-2</c:v>
                </c:pt>
                <c:pt idx="37">
                  <c:v>1.8500220128379697E-2</c:v>
                </c:pt>
                <c:pt idx="38">
                  <c:v>1.9382360956935723E-2</c:v>
                </c:pt>
                <c:pt idx="39">
                  <c:v>2.0288563056652401E-2</c:v>
                </c:pt>
                <c:pt idx="40">
                  <c:v>2.1219010376003558E-2</c:v>
                </c:pt>
                <c:pt idx="41">
                  <c:v>2.2173884793387381E-2</c:v>
                </c:pt>
                <c:pt idx="42">
                  <c:v>2.315336617811041E-2</c:v>
                </c:pt>
                <c:pt idx="43">
                  <c:v>2.4157632448504756E-2</c:v>
                </c:pt>
                <c:pt idx="44">
                  <c:v>2.5186859627361627E-2</c:v>
                </c:pt>
                <c:pt idx="45">
                  <c:v>2.6241221894849898E-2</c:v>
                </c:pt>
                <c:pt idx="46">
                  <c:v>2.7320891639074897E-2</c:v>
                </c:pt>
                <c:pt idx="47">
                  <c:v>2.8426039504420793E-2</c:v>
                </c:pt>
                <c:pt idx="48">
                  <c:v>2.95568344378088E-2</c:v>
                </c:pt>
                <c:pt idx="49">
                  <c:v>3.0713443732993635E-2</c:v>
                </c:pt>
                <c:pt idx="50">
                  <c:v>3.1896033073011532E-2</c:v>
                </c:pt>
                <c:pt idx="51">
                  <c:v>3.3104766570885055E-2</c:v>
                </c:pt>
                <c:pt idx="52">
                  <c:v>3.433980680868217E-2</c:v>
                </c:pt>
                <c:pt idx="53">
                  <c:v>3.5601314875020343E-2</c:v>
                </c:pt>
                <c:pt idx="54">
                  <c:v>3.6889450401100039E-2</c:v>
                </c:pt>
                <c:pt idx="55">
                  <c:v>3.8204371595346502E-2</c:v>
                </c:pt>
                <c:pt idx="56">
                  <c:v>3.954623527673283E-2</c:v>
                </c:pt>
                <c:pt idx="57">
                  <c:v>4.0915196906853191E-2</c:v>
                </c:pt>
                <c:pt idx="58">
                  <c:v>4.2311410620809675E-2</c:v>
                </c:pt>
                <c:pt idx="59">
                  <c:v>4.3735029256973465E-2</c:v>
                </c:pt>
                <c:pt idx="60">
                  <c:v>4.5186204385675541E-2</c:v>
                </c:pt>
                <c:pt idx="61">
                  <c:v>4.6665086336880102E-2</c:v>
                </c:pt>
                <c:pt idx="62">
                  <c:v>4.8171824226889426E-2</c:v>
                </c:pt>
                <c:pt idx="63">
                  <c:v>4.9706565984127232E-2</c:v>
                </c:pt>
                <c:pt idx="64">
                  <c:v>5.1269458374043238E-2</c:v>
                </c:pt>
                <c:pt idx="65">
                  <c:v>5.2860647023180246E-2</c:v>
                </c:pt>
                <c:pt idx="66">
                  <c:v>5.4480276442442369E-2</c:v>
                </c:pt>
                <c:pt idx="67">
                  <c:v>5.6128490049600091E-2</c:v>
                </c:pt>
                <c:pt idx="68">
                  <c:v>5.7805430191067229E-2</c:v>
                </c:pt>
                <c:pt idx="69">
                  <c:v>5.9511238162981199E-2</c:v>
                </c:pt>
                <c:pt idx="70">
                  <c:v>6.1246054231617608E-2</c:v>
                </c:pt>
                <c:pt idx="71">
                  <c:v>6.3010017653167674E-2</c:v>
                </c:pt>
                <c:pt idx="72">
                  <c:v>6.4803266692905773E-2</c:v>
                </c:pt>
                <c:pt idx="73">
                  <c:v>6.6625938643772892E-2</c:v>
                </c:pt>
                <c:pt idx="74">
                  <c:v>6.8478169844400166E-2</c:v>
                </c:pt>
                <c:pt idx="75">
                  <c:v>7.0360095696595876E-2</c:v>
                </c:pt>
                <c:pt idx="76">
                  <c:v>7.2271850682317479E-2</c:v>
                </c:pt>
                <c:pt idx="77">
                  <c:v>7.4213568380149628E-2</c:v>
                </c:pt>
                <c:pt idx="78">
                  <c:v>7.6185381481307851E-2</c:v>
                </c:pt>
                <c:pt idx="79">
                  <c:v>7.8187421805186341E-2</c:v>
                </c:pt>
                <c:pt idx="80">
                  <c:v>8.021982031446831E-2</c:v>
                </c:pt>
                <c:pt idx="81">
                  <c:v>8.2282707129814794E-2</c:v>
                </c:pt>
                <c:pt idx="82">
                  <c:v>8.4376211544148816E-2</c:v>
                </c:pt>
                <c:pt idx="83">
                  <c:v>8.6500462036549763E-2</c:v>
                </c:pt>
                <c:pt idx="84">
                  <c:v>8.8655586285772942E-2</c:v>
                </c:pt>
                <c:pt idx="85">
                  <c:v>9.084171118340767E-2</c:v>
                </c:pt>
                <c:pt idx="86">
                  <c:v>9.3058962846687465E-2</c:v>
                </c:pt>
                <c:pt idx="87">
                  <c:v>9.5307466630964705E-2</c:v>
                </c:pt>
                <c:pt idx="88">
                  <c:v>9.7587347141862457E-2</c:v>
                </c:pt>
                <c:pt idx="89">
                  <c:v>9.9898728247113891E-2</c:v>
                </c:pt>
                <c:pt idx="90">
                  <c:v>0.10224173308810131</c:v>
                </c:pt>
                <c:pt idx="91">
                  <c:v>0.10461648409110419</c:v>
                </c:pt>
                <c:pt idx="92">
                  <c:v>0.10702310297826761</c:v>
                </c:pt>
                <c:pt idx="93">
                  <c:v>0.10946171077829933</c:v>
                </c:pt>
                <c:pt idx="94">
                  <c:v>0.1119324278369056</c:v>
                </c:pt>
                <c:pt idx="95">
                  <c:v>0.11443537382697375</c:v>
                </c:pt>
                <c:pt idx="96">
                  <c:v>0.11697066775851084</c:v>
                </c:pt>
                <c:pt idx="97">
                  <c:v>0.11953842798834562</c:v>
                </c:pt>
                <c:pt idx="98">
                  <c:v>0.12213877222960187</c:v>
                </c:pt>
                <c:pt idx="99">
                  <c:v>0.12477181756095049</c:v>
                </c:pt>
                <c:pt idx="100">
                  <c:v>0.12743768043564743</c:v>
                </c:pt>
                <c:pt idx="101">
                  <c:v>0.13013647669036429</c:v>
                </c:pt>
                <c:pt idx="102">
                  <c:v>0.13286832155381798</c:v>
                </c:pt>
                <c:pt idx="103">
                  <c:v>0.13563332965520566</c:v>
                </c:pt>
                <c:pt idx="104">
                  <c:v>0.13843161503245183</c:v>
                </c:pt>
                <c:pt idx="105">
                  <c:v>0.14126329114027164</c:v>
                </c:pt>
                <c:pt idx="106">
                  <c:v>0.14412847085805777</c:v>
                </c:pt>
                <c:pt idx="107">
                  <c:v>0.14702726649759498</c:v>
                </c:pt>
                <c:pt idx="108">
                  <c:v>0.14995978981060856</c:v>
                </c:pt>
                <c:pt idx="109">
                  <c:v>0.15292615199615017</c:v>
                </c:pt>
                <c:pt idx="110">
                  <c:v>0.1559264637078274</c:v>
                </c:pt>
                <c:pt idx="111">
                  <c:v>0.15896083506088041</c:v>
                </c:pt>
                <c:pt idx="112">
                  <c:v>0.16202937563911099</c:v>
                </c:pt>
                <c:pt idx="113">
                  <c:v>0.16513219450166761</c:v>
                </c:pt>
                <c:pt idx="114">
                  <c:v>0.16826940018969075</c:v>
                </c:pt>
                <c:pt idx="115">
                  <c:v>0.17144110073282259</c:v>
                </c:pt>
                <c:pt idx="116">
                  <c:v>0.17464740365558504</c:v>
                </c:pt>
                <c:pt idx="117">
                  <c:v>0.17788841598362914</c:v>
                </c:pt>
                <c:pt idx="118">
                  <c:v>0.18116424424986022</c:v>
                </c:pt>
                <c:pt idx="119">
                  <c:v>0.184474994500441</c:v>
                </c:pt>
                <c:pt idx="120">
                  <c:v>0.18782077230067787</c:v>
                </c:pt>
                <c:pt idx="121">
                  <c:v>0.19120168274079141</c:v>
                </c:pt>
                <c:pt idx="122">
                  <c:v>0.19461783044157582</c:v>
                </c:pt>
                <c:pt idx="123">
                  <c:v>0.19806931955994886</c:v>
                </c:pt>
                <c:pt idx="124">
                  <c:v>0.20155625379439707</c:v>
                </c:pt>
                <c:pt idx="125">
                  <c:v>0.20507873639031693</c:v>
                </c:pt>
                <c:pt idx="126">
                  <c:v>0.20863687014525575</c:v>
                </c:pt>
                <c:pt idx="127">
                  <c:v>0.21223075741405523</c:v>
                </c:pt>
                <c:pt idx="128">
                  <c:v>0.21586050011389923</c:v>
                </c:pt>
                <c:pt idx="129">
                  <c:v>0.21952619972926923</c:v>
                </c:pt>
                <c:pt idx="130">
                  <c:v>0.2232279573168085</c:v>
                </c:pt>
                <c:pt idx="131">
                  <c:v>0.22696587351009836</c:v>
                </c:pt>
                <c:pt idx="132">
                  <c:v>0.23074004852434915</c:v>
                </c:pt>
                <c:pt idx="133">
                  <c:v>0.23455058216100522</c:v>
                </c:pt>
                <c:pt idx="134">
                  <c:v>0.238397573812271</c:v>
                </c:pt>
                <c:pt idx="135">
                  <c:v>0.24228112246555486</c:v>
                </c:pt>
                <c:pt idx="136">
                  <c:v>0.24620132670783548</c:v>
                </c:pt>
                <c:pt idx="137">
                  <c:v>0.25015828472995344</c:v>
                </c:pt>
                <c:pt idx="138">
                  <c:v>0.25415209433082675</c:v>
                </c:pt>
                <c:pt idx="139">
                  <c:v>0.25818285292159582</c:v>
                </c:pt>
                <c:pt idx="140">
                  <c:v>0.26225065752969623</c:v>
                </c:pt>
                <c:pt idx="141">
                  <c:v>0.26635560480286247</c:v>
                </c:pt>
                <c:pt idx="142">
                  <c:v>0.27049779101306581</c:v>
                </c:pt>
                <c:pt idx="143">
                  <c:v>0.27467731206038465</c:v>
                </c:pt>
                <c:pt idx="144">
                  <c:v>0.2788942634768104</c:v>
                </c:pt>
                <c:pt idx="145">
                  <c:v>0.28314874042999211</c:v>
                </c:pt>
                <c:pt idx="146">
                  <c:v>0.28744083772691748</c:v>
                </c:pt>
                <c:pt idx="147">
                  <c:v>0.29177064981753587</c:v>
                </c:pt>
                <c:pt idx="148">
                  <c:v>0.29613827079832111</c:v>
                </c:pt>
                <c:pt idx="149">
                  <c:v>0.3005437944157765</c:v>
                </c:pt>
                <c:pt idx="150">
                  <c:v>0.30498731406988627</c:v>
                </c:pt>
                <c:pt idx="151">
                  <c:v>0.30946892281750854</c:v>
                </c:pt>
                <c:pt idx="152">
                  <c:v>0.31398871337571754</c:v>
                </c:pt>
                <c:pt idx="153">
                  <c:v>0.31854677812509186</c:v>
                </c:pt>
                <c:pt idx="154">
                  <c:v>0.32314320911295075</c:v>
                </c:pt>
                <c:pt idx="155">
                  <c:v>0.32777809805654218</c:v>
                </c:pt>
                <c:pt idx="156">
                  <c:v>0.33245153634617935</c:v>
                </c:pt>
                <c:pt idx="157">
                  <c:v>0.33716361504833037</c:v>
                </c:pt>
                <c:pt idx="158">
                  <c:v>0.34191442490866097</c:v>
                </c:pt>
                <c:pt idx="159">
                  <c:v>0.3467040563550296</c:v>
                </c:pt>
                <c:pt idx="160">
                  <c:v>0.35153259950043936</c:v>
                </c:pt>
                <c:pt idx="161">
                  <c:v>0.35640014414594351</c:v>
                </c:pt>
                <c:pt idx="162">
                  <c:v>0.3613067797835095</c:v>
                </c:pt>
                <c:pt idx="163">
                  <c:v>0.36625259559883949</c:v>
                </c:pt>
                <c:pt idx="164">
                  <c:v>0.37123768047414912</c:v>
                </c:pt>
                <c:pt idx="165">
                  <c:v>0.37626212299090644</c:v>
                </c:pt>
                <c:pt idx="166">
                  <c:v>0.38132601143253009</c:v>
                </c:pt>
                <c:pt idx="167">
                  <c:v>0.38642943378704903</c:v>
                </c:pt>
                <c:pt idx="168">
                  <c:v>0.39157247774972326</c:v>
                </c:pt>
                <c:pt idx="169">
                  <c:v>0.39675523072562685</c:v>
                </c:pt>
                <c:pt idx="170">
                  <c:v>0.40197777983219574</c:v>
                </c:pt>
                <c:pt idx="171">
                  <c:v>0.4072402119017367</c:v>
                </c:pt>
                <c:pt idx="172">
                  <c:v>0.41254261348390375</c:v>
                </c:pt>
                <c:pt idx="173">
                  <c:v>0.41788507084813747</c:v>
                </c:pt>
                <c:pt idx="174">
                  <c:v>0.42326766998607168</c:v>
                </c:pt>
                <c:pt idx="175">
                  <c:v>0.42869049661390668</c:v>
                </c:pt>
                <c:pt idx="176">
                  <c:v>0.43415363617474889</c:v>
                </c:pt>
                <c:pt idx="177">
                  <c:v>0.43965717384091879</c:v>
                </c:pt>
                <c:pt idx="178">
                  <c:v>0.44520119451622786</c:v>
                </c:pt>
                <c:pt idx="179">
                  <c:v>0.45078578283822346</c:v>
                </c:pt>
                <c:pt idx="180">
                  <c:v>0.45641102318040466</c:v>
                </c:pt>
                <c:pt idx="181">
                  <c:v>0.46207699965440707</c:v>
                </c:pt>
                <c:pt idx="182">
                  <c:v>0.46778379611215898</c:v>
                </c:pt>
                <c:pt idx="183">
                  <c:v>0.47353149614800955</c:v>
                </c:pt>
                <c:pt idx="184">
                  <c:v>0.4793201831008268</c:v>
                </c:pt>
                <c:pt idx="185">
                  <c:v>0.48514994005607037</c:v>
                </c:pt>
                <c:pt idx="186">
                  <c:v>0.49102084984783562</c:v>
                </c:pt>
                <c:pt idx="187">
                  <c:v>0.49693299506087041</c:v>
                </c:pt>
                <c:pt idx="188">
                  <c:v>0.50288645803256871</c:v>
                </c:pt>
                <c:pt idx="189">
                  <c:v>0.50888132085493376</c:v>
                </c:pt>
                <c:pt idx="190">
                  <c:v>0.51491766537652139</c:v>
                </c:pt>
                <c:pt idx="191">
                  <c:v>0.5209955732043543</c:v>
                </c:pt>
                <c:pt idx="192">
                  <c:v>0.52711512570581309</c:v>
                </c:pt>
                <c:pt idx="193">
                  <c:v>0.53327640401050524</c:v>
                </c:pt>
                <c:pt idx="194">
                  <c:v>0.53947948901210707</c:v>
                </c:pt>
                <c:pt idx="195">
                  <c:v>0.5457244613701866</c:v>
                </c:pt>
                <c:pt idx="196">
                  <c:v>0.55201140151200012</c:v>
                </c:pt>
                <c:pt idx="197">
                  <c:v>0.55834038963426791</c:v>
                </c:pt>
                <c:pt idx="198">
                  <c:v>0.56471150570492923</c:v>
                </c:pt>
                <c:pt idx="199">
                  <c:v>0.57112482946487308</c:v>
                </c:pt>
                <c:pt idx="200">
                  <c:v>0.57758044042965062</c:v>
                </c:pt>
                <c:pt idx="201">
                  <c:v>0.5840784178911641</c:v>
                </c:pt>
                <c:pt idx="202">
                  <c:v>0.59061884091933692</c:v>
                </c:pt>
                <c:pt idx="203">
                  <c:v>0.59720178836376336</c:v>
                </c:pt>
                <c:pt idx="204">
                  <c:v>0.60382733885533779</c:v>
                </c:pt>
                <c:pt idx="205">
                  <c:v>0.61049557080786476</c:v>
                </c:pt>
                <c:pt idx="206">
                  <c:v>0.61720656241965111</c:v>
                </c:pt>
                <c:pt idx="207">
                  <c:v>0.62396039167507611</c:v>
                </c:pt>
                <c:pt idx="208">
                  <c:v>0.63075713634614683</c:v>
                </c:pt>
                <c:pt idx="209">
                  <c:v>0.63759687399403264</c:v>
                </c:pt>
                <c:pt idx="210">
                  <c:v>0.64447968197058214</c:v>
                </c:pt>
                <c:pt idx="211">
                  <c:v>0.65140563741982416</c:v>
                </c:pt>
                <c:pt idx="212">
                  <c:v>0.65837481727944858</c:v>
                </c:pt>
                <c:pt idx="213">
                  <c:v>0.66538729828227205</c:v>
                </c:pt>
                <c:pt idx="214">
                  <c:v>0.67244315695768753</c:v>
                </c:pt>
                <c:pt idx="215">
                  <c:v>0.67954246963309384</c:v>
                </c:pt>
                <c:pt idx="216">
                  <c:v>0.6866853124353135</c:v>
                </c:pt>
                <c:pt idx="217">
                  <c:v>0.69387176129198991</c:v>
                </c:pt>
                <c:pt idx="218">
                  <c:v>0.70110189193297312</c:v>
                </c:pt>
                <c:pt idx="219">
                  <c:v>0.70837577989168676</c:v>
                </c:pt>
                <c:pt idx="220">
                  <c:v>0.71569350050648073</c:v>
                </c:pt>
                <c:pt idx="221">
                  <c:v>0.72305512892196933</c:v>
                </c:pt>
                <c:pt idx="222">
                  <c:v>0.73046074009035356</c:v>
                </c:pt>
                <c:pt idx="223">
                  <c:v>0.73791040877273084</c:v>
                </c:pt>
                <c:pt idx="224">
                  <c:v>0.74540420954038744</c:v>
                </c:pt>
                <c:pt idx="225">
                  <c:v>0.75294221677607787</c:v>
                </c:pt>
                <c:pt idx="226">
                  <c:v>0.76052450467529242</c:v>
                </c:pt>
                <c:pt idx="227">
                  <c:v>0.7681511472475071</c:v>
                </c:pt>
                <c:pt idx="228">
                  <c:v>0.7758222183174236</c:v>
                </c:pt>
                <c:pt idx="229">
                  <c:v>0.78353779152619352</c:v>
                </c:pt>
                <c:pt idx="230">
                  <c:v>0.79129794033263023</c:v>
                </c:pt>
                <c:pt idx="231">
                  <c:v>0.79910273801440901</c:v>
                </c:pt>
                <c:pt idx="232">
                  <c:v>0.8069522576692516</c:v>
                </c:pt>
                <c:pt idx="233">
                  <c:v>0.81484657221610124</c:v>
                </c:pt>
                <c:pt idx="234">
                  <c:v>0.82278575439628354</c:v>
                </c:pt>
                <c:pt idx="235">
                  <c:v>0.83076987677465464</c:v>
                </c:pt>
                <c:pt idx="236">
                  <c:v>0.83879901174074001</c:v>
                </c:pt>
                <c:pt idx="237">
                  <c:v>0.84687323150985805</c:v>
                </c:pt>
                <c:pt idx="238">
                  <c:v>0.85499260812423383</c:v>
                </c:pt>
                <c:pt idx="239">
                  <c:v>0.86315721345410235</c:v>
                </c:pt>
                <c:pt idx="240">
                  <c:v>0.87136711919879728</c:v>
                </c:pt>
                <c:pt idx="241">
                  <c:v>0.87962239688783173</c:v>
                </c:pt>
                <c:pt idx="242">
                  <c:v>0.88792311788196632</c:v>
                </c:pt>
                <c:pt idx="243">
                  <c:v>0.89626935337426639</c:v>
                </c:pt>
                <c:pt idx="244">
                  <c:v>0.90466117439114957</c:v>
                </c:pt>
                <c:pt idx="245">
                  <c:v>0.9130986517934192</c:v>
                </c:pt>
                <c:pt idx="246">
                  <c:v>0.92158185627729461</c:v>
                </c:pt>
                <c:pt idx="247">
                  <c:v>0.93011085837542373</c:v>
                </c:pt>
                <c:pt idx="248">
                  <c:v>0.938685728457888</c:v>
                </c:pt>
                <c:pt idx="249">
                  <c:v>0.94730653673319987</c:v>
                </c:pt>
                <c:pt idx="250">
                  <c:v>0.95597335324928612</c:v>
                </c:pt>
                <c:pt idx="251">
                  <c:v>0.96468624789446511</c:v>
                </c:pt>
                <c:pt idx="252">
                  <c:v>0.97344529039841254</c:v>
                </c:pt>
                <c:pt idx="253">
                  <c:v>0.98225055033311715</c:v>
                </c:pt>
                <c:pt idx="254">
                  <c:v>0.99110209711382979</c:v>
                </c:pt>
                <c:pt idx="25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3C5-4437-B2AD-E92BF94E639C}"/>
            </c:ext>
          </c:extLst>
        </c:ser>
        <c:ser>
          <c:idx val="1"/>
          <c:order val="1"/>
          <c:tx>
            <c:strRef>
              <c:f>Color!$C$1</c:f>
              <c:strCache>
                <c:ptCount val="1"/>
                <c:pt idx="0">
                  <c:v>Gamma 2.2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Color!$A$2:$A$257</c:f>
              <c:numCache>
                <c:formatCode>General</c:formatCode>
                <c:ptCount val="25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</c:numCache>
            </c:numRef>
          </c:cat>
          <c:val>
            <c:numRef>
              <c:f>Color!$C$2:$C$257</c:f>
              <c:numCache>
                <c:formatCode>0.0000</c:formatCode>
                <c:ptCount val="256"/>
                <c:pt idx="0">
                  <c:v>0</c:v>
                </c:pt>
                <c:pt idx="1">
                  <c:v>5.0770519006617594E-6</c:v>
                </c:pt>
                <c:pt idx="2">
                  <c:v>2.3328004666098932E-5</c:v>
                </c:pt>
                <c:pt idx="3">
                  <c:v>5.69217657121931E-5</c:v>
                </c:pt>
                <c:pt idx="4">
                  <c:v>1.0718736234124402E-4</c:v>
                </c:pt>
                <c:pt idx="5">
                  <c:v>1.7512397750302672E-4</c:v>
                </c:pt>
                <c:pt idx="6">
                  <c:v>2.6154375454849144E-4</c:v>
                </c:pt>
                <c:pt idx="7">
                  <c:v>3.671362698159426E-4</c:v>
                </c:pt>
                <c:pt idx="8">
                  <c:v>4.9250378719143263E-4</c:v>
                </c:pt>
                <c:pt idx="9">
                  <c:v>6.3818284216702193E-4</c:v>
                </c:pt>
                <c:pt idx="10">
                  <c:v>8.0465849951305828E-4</c:v>
                </c:pt>
                <c:pt idx="11">
                  <c:v>9.9237430407432526E-4</c:v>
                </c:pt>
                <c:pt idx="12">
                  <c:v>1.2017395224384016E-3</c:v>
                </c:pt>
                <c:pt idx="13">
                  <c:v>1.433134589671864E-3</c:v>
                </c:pt>
                <c:pt idx="14">
                  <c:v>1.6869153167892836E-3</c:v>
                </c:pt>
                <c:pt idx="15">
                  <c:v>1.9634162133964697E-3</c:v>
                </c:pt>
                <c:pt idx="16">
                  <c:v>2.2629531607064341E-3</c:v>
                </c:pt>
                <c:pt idx="17">
                  <c:v>2.5858255962341679E-3</c:v>
                </c:pt>
                <c:pt idx="18">
                  <c:v>2.9323183239383628E-3</c:v>
                </c:pt>
                <c:pt idx="19">
                  <c:v>3.3027030320036382E-3</c:v>
                </c:pt>
                <c:pt idx="20">
                  <c:v>3.6972395789001307E-3</c:v>
                </c:pt>
                <c:pt idx="21">
                  <c:v>4.1161770932827534E-3</c:v>
                </c:pt>
                <c:pt idx="22">
                  <c:v>4.55975492252602E-3</c:v>
                </c:pt>
                <c:pt idx="23">
                  <c:v>5.0282034568555354E-3</c:v>
                </c:pt>
                <c:pt idx="24">
                  <c:v>5.5217448502396585E-3</c:v>
                </c:pt>
                <c:pt idx="25">
                  <c:v>6.0405936548498127E-3</c:v>
                </c:pt>
                <c:pt idx="26">
                  <c:v>6.5849573825816849E-3</c:v>
                </c:pt>
                <c:pt idx="27">
                  <c:v>7.1550370045730324E-3</c:v>
                </c:pt>
                <c:pt idx="28">
                  <c:v>7.7510273976606099E-3</c:v>
                </c:pt>
                <c:pt idx="29">
                  <c:v>8.3731177451485811E-3</c:v>
                </c:pt>
                <c:pt idx="30">
                  <c:v>9.0214918980121312E-3</c:v>
                </c:pt>
                <c:pt idx="31">
                  <c:v>9.6963287016582286E-3</c:v>
                </c:pt>
                <c:pt idx="32">
                  <c:v>1.0397802292555288E-2</c:v>
                </c:pt>
                <c:pt idx="33">
                  <c:v>1.1126082368383245E-2</c:v>
                </c:pt>
                <c:pt idx="34">
                  <c:v>1.1881334434813665E-2</c:v>
                </c:pt>
                <c:pt idx="35">
                  <c:v>1.2663720031582098E-2</c:v>
                </c:pt>
                <c:pt idx="36">
                  <c:v>1.3473396940142641E-2</c:v>
                </c:pt>
                <c:pt idx="37">
                  <c:v>1.4310519374884064E-2</c:v>
                </c:pt>
                <c:pt idx="38">
                  <c:v>1.5175238159625197E-2</c:v>
                </c:pt>
                <c:pt idx="39">
                  <c:v>1.6067700890886875E-2</c:v>
                </c:pt>
                <c:pt idx="40">
                  <c:v>1.6988052089250045E-2</c:v>
                </c:pt>
                <c:pt idx="41">
                  <c:v>1.7936433339950233E-2</c:v>
                </c:pt>
                <c:pt idx="42">
                  <c:v>1.8912983423721504E-2</c:v>
                </c:pt>
                <c:pt idx="43">
                  <c:v>1.991783843878572E-2</c:v>
                </c:pt>
                <c:pt idx="44">
                  <c:v>2.0951131914781092E-2</c:v>
                </c:pt>
                <c:pt idx="45">
                  <c:v>2.2012994919336538E-2</c:v>
                </c:pt>
                <c:pt idx="46">
                  <c:v>2.3103556157921437E-2</c:v>
                </c:pt>
                <c:pt idx="47">
                  <c:v>2.4222942067534239E-2</c:v>
                </c:pt>
                <c:pt idx="48">
                  <c:v>2.5371276904734584E-2</c:v>
                </c:pt>
                <c:pt idx="49">
                  <c:v>2.6548682828472912E-2</c:v>
                </c:pt>
                <c:pt idx="50">
                  <c:v>2.7755279978126032E-2</c:v>
                </c:pt>
                <c:pt idx="51">
                  <c:v>2.8991186547107816E-2</c:v>
                </c:pt>
                <c:pt idx="52">
                  <c:v>3.0256518852388652E-2</c:v>
                </c:pt>
                <c:pt idx="53">
                  <c:v>3.1551391400226447E-2</c:v>
                </c:pt>
                <c:pt idx="54">
                  <c:v>3.2875916948383828E-2</c:v>
                </c:pt>
                <c:pt idx="55">
                  <c:v>3.4230206565081953E-2</c:v>
                </c:pt>
                <c:pt idx="56">
                  <c:v>3.5614369684918767E-2</c:v>
                </c:pt>
                <c:pt idx="57">
                  <c:v>3.7028514161960201E-2</c:v>
                </c:pt>
                <c:pt idx="58">
                  <c:v>3.8472746320194637E-2</c:v>
                </c:pt>
                <c:pt idx="59">
                  <c:v>3.9947171001525589E-2</c:v>
                </c:pt>
                <c:pt idx="60">
                  <c:v>4.1451891611462462E-2</c:v>
                </c:pt>
                <c:pt idx="61">
                  <c:v>4.2987010162657116E-2</c:v>
                </c:pt>
                <c:pt idx="62">
                  <c:v>4.4552627316421373E-2</c:v>
                </c:pt>
                <c:pt idx="63">
                  <c:v>4.6148842422350948E-2</c:v>
                </c:pt>
                <c:pt idx="64">
                  <c:v>4.7775753556170641E-2</c:v>
                </c:pt>
                <c:pt idx="65">
                  <c:v>4.9433457555907959E-2</c:v>
                </c:pt>
                <c:pt idx="66">
                  <c:v>5.1122050056493396E-2</c:v>
                </c:pt>
                <c:pt idx="67">
                  <c:v>5.2841625522879028E-2</c:v>
                </c:pt>
                <c:pt idx="68">
                  <c:v>5.4592277281760339E-2</c:v>
                </c:pt>
                <c:pt idx="69">
                  <c:v>5.6374097551979752E-2</c:v>
                </c:pt>
                <c:pt idx="70">
                  <c:v>5.8187177473685431E-2</c:v>
                </c:pt>
                <c:pt idx="71">
                  <c:v>6.0031607136313239E-2</c:v>
                </c:pt>
                <c:pt idx="72">
                  <c:v>6.1907475605455758E-2</c:v>
                </c:pt>
                <c:pt idx="73">
                  <c:v>6.3814870948677244E-2</c:v>
                </c:pt>
                <c:pt idx="74">
                  <c:v>6.5753880260330091E-2</c:v>
                </c:pt>
                <c:pt idx="75">
                  <c:v>6.7724589685424316E-2</c:v>
                </c:pt>
                <c:pt idx="76">
                  <c:v>6.97270844425988E-2</c:v>
                </c:pt>
                <c:pt idx="77">
                  <c:v>7.1761448846239084E-2</c:v>
                </c:pt>
                <c:pt idx="78">
                  <c:v>7.3827766327784608E-2</c:v>
                </c:pt>
                <c:pt idx="79">
                  <c:v>7.592611945626479E-2</c:v>
                </c:pt>
                <c:pt idx="80">
                  <c:v>7.8056589958101885E-2</c:v>
                </c:pt>
                <c:pt idx="81">
                  <c:v>8.0219258736215049E-2</c:v>
                </c:pt>
                <c:pt idx="82">
                  <c:v>8.2414205888459227E-2</c:v>
                </c:pt>
                <c:pt idx="83">
                  <c:v>8.4641510725429456E-2</c:v>
                </c:pt>
                <c:pt idx="84">
                  <c:v>8.6901251787660339E-2</c:v>
                </c:pt>
                <c:pt idx="85">
                  <c:v>8.9193506862247834E-2</c:v>
                </c:pt>
                <c:pt idx="86">
                  <c:v>9.1518352998919486E-2</c:v>
                </c:pt>
                <c:pt idx="87">
                  <c:v>9.3875866525577764E-2</c:v>
                </c:pt>
                <c:pt idx="88">
                  <c:v>9.626612306333969E-2</c:v>
                </c:pt>
                <c:pt idx="89">
                  <c:v>9.8689197541094453E-2</c:v>
                </c:pt>
                <c:pt idx="90">
                  <c:v>0.1011451642095999</c:v>
                </c:pt>
                <c:pt idx="91">
                  <c:v>0.10363409665513737</c:v>
                </c:pt>
                <c:pt idx="92">
                  <c:v>0.10615606781274391</c:v>
                </c:pt>
                <c:pt idx="93">
                  <c:v>0.10871114997903854</c:v>
                </c:pt>
                <c:pt idx="94">
                  <c:v>0.11129941482466024</c:v>
                </c:pt>
                <c:pt idx="95">
                  <c:v>0.11392093340633272</c:v>
                </c:pt>
                <c:pt idx="96">
                  <c:v>0.11657577617857154</c:v>
                </c:pt>
                <c:pt idx="97">
                  <c:v>0.11926401300504741</c:v>
                </c:pt>
                <c:pt idx="98">
                  <c:v>0.12198571316961948</c:v>
                </c:pt>
                <c:pt idx="99">
                  <c:v>0.1247409453870513</c:v>
                </c:pt>
                <c:pt idx="100">
                  <c:v>0.12752977781342206</c:v>
                </c:pt>
                <c:pt idx="101">
                  <c:v>0.13035227805624436</c:v>
                </c:pt>
                <c:pt idx="102">
                  <c:v>0.13320851318429969</c:v>
                </c:pt>
                <c:pt idx="103">
                  <c:v>0.13609854973720245</c:v>
                </c:pt>
                <c:pt idx="104">
                  <c:v>0.13902245373470251</c:v>
                </c:pt>
                <c:pt idx="105">
                  <c:v>0.14198029068573553</c:v>
                </c:pt>
                <c:pt idx="106">
                  <c:v>0.14497212559723088</c:v>
                </c:pt>
                <c:pt idx="107">
                  <c:v>0.14799802298268516</c:v>
                </c:pt>
                <c:pt idx="108">
                  <c:v>0.15105804687051058</c:v>
                </c:pt>
                <c:pt idx="109">
                  <c:v>0.15415226081216518</c:v>
                </c:pt>
                <c:pt idx="110">
                  <c:v>0.15728072789007341</c:v>
                </c:pt>
                <c:pt idx="111">
                  <c:v>0.16044351072534352</c:v>
                </c:pt>
                <c:pt idx="112">
                  <c:v>0.16364067148528988</c:v>
                </c:pt>
                <c:pt idx="113">
                  <c:v>0.16687227189076551</c:v>
                </c:pt>
                <c:pt idx="114">
                  <c:v>0.17013837322331241</c:v>
                </c:pt>
                <c:pt idx="115">
                  <c:v>0.17343903633213503</c:v>
                </c:pt>
                <c:pt idx="116">
                  <c:v>0.17677432164090326</c:v>
                </c:pt>
                <c:pt idx="117">
                  <c:v>0.18014428915439035</c:v>
                </c:pt>
                <c:pt idx="118">
                  <c:v>0.18354899846495082</c:v>
                </c:pt>
                <c:pt idx="119">
                  <c:v>0.18698850875884424</c:v>
                </c:pt>
                <c:pt idx="120">
                  <c:v>0.19046287882240931</c:v>
                </c:pt>
                <c:pt idx="121">
                  <c:v>0.19397216704809311</c:v>
                </c:pt>
                <c:pt idx="122">
                  <c:v>0.19751643144034023</c:v>
                </c:pt>
                <c:pt idx="123">
                  <c:v>0.20109572962134564</c:v>
                </c:pt>
                <c:pt idx="124">
                  <c:v>0.20471011883667684</c:v>
                </c:pt>
                <c:pt idx="125">
                  <c:v>0.20835965596076739</c:v>
                </c:pt>
                <c:pt idx="126">
                  <c:v>0.21204439750228771</c:v>
                </c:pt>
                <c:pt idx="127">
                  <c:v>0.215764399609395</c:v>
                </c:pt>
                <c:pt idx="128">
                  <c:v>0.21951971807486789</c:v>
                </c:pt>
                <c:pt idx="129">
                  <c:v>0.22331040834112742</c:v>
                </c:pt>
                <c:pt idx="130">
                  <c:v>0.2271365255051489</c:v>
                </c:pt>
                <c:pt idx="131">
                  <c:v>0.23099812432326744</c:v>
                </c:pt>
                <c:pt idx="132">
                  <c:v>0.23489525921588023</c:v>
                </c:pt>
                <c:pt idx="133">
                  <c:v>0.23882798427204829</c:v>
                </c:pt>
                <c:pt idx="134">
                  <c:v>0.24279635325400195</c:v>
                </c:pt>
                <c:pt idx="135">
                  <c:v>0.24680041960155044</c:v>
                </c:pt>
                <c:pt idx="136">
                  <c:v>0.25084023643640047</c:v>
                </c:pt>
                <c:pt idx="137">
                  <c:v>0.2549158565663851</c:v>
                </c:pt>
                <c:pt idx="138">
                  <c:v>0.25902733248960613</c:v>
                </c:pt>
                <c:pt idx="139">
                  <c:v>0.2631747163984916</c:v>
                </c:pt>
                <c:pt idx="140">
                  <c:v>0.26735806018377201</c:v>
                </c:pt>
                <c:pt idx="141">
                  <c:v>0.2715774154383751</c:v>
                </c:pt>
                <c:pt idx="142">
                  <c:v>0.27583283346124515</c:v>
                </c:pt>
                <c:pt idx="143">
                  <c:v>0.28012436526108492</c:v>
                </c:pt>
                <c:pt idx="144">
                  <c:v>0.28445206156002445</c:v>
                </c:pt>
                <c:pt idx="145">
                  <c:v>0.2888159727972186</c:v>
                </c:pt>
                <c:pt idx="146">
                  <c:v>0.29321614913237454</c:v>
                </c:pt>
                <c:pt idx="147">
                  <c:v>0.29765264044921119</c:v>
                </c:pt>
                <c:pt idx="148">
                  <c:v>0.30212549635885283</c:v>
                </c:pt>
                <c:pt idx="149">
                  <c:v>0.3066347662031576</c:v>
                </c:pt>
                <c:pt idx="150">
                  <c:v>0.31118049905798439</c:v>
                </c:pt>
                <c:pt idx="151">
                  <c:v>0.31576274373639712</c:v>
                </c:pt>
                <c:pt idx="152">
                  <c:v>0.32038154879181041</c:v>
                </c:pt>
                <c:pt idx="153">
                  <c:v>0.32503696252107628</c:v>
                </c:pt>
                <c:pt idx="154">
                  <c:v>0.32972903296751488</c:v>
                </c:pt>
                <c:pt idx="155">
                  <c:v>0.33445780792388924</c:v>
                </c:pt>
                <c:pt idx="156">
                  <c:v>0.33922333493532669</c:v>
                </c:pt>
                <c:pt idx="157">
                  <c:v>0.34402566130218681</c:v>
                </c:pt>
                <c:pt idx="158">
                  <c:v>0.34886483408287899</c:v>
                </c:pt>
                <c:pt idx="159">
                  <c:v>0.35374090009662945</c:v>
                </c:pt>
                <c:pt idx="160">
                  <c:v>0.35865390592619895</c:v>
                </c:pt>
                <c:pt idx="161">
                  <c:v>0.36360389792055325</c:v>
                </c:pt>
                <c:pt idx="162">
                  <c:v>0.36859092219748707</c:v>
                </c:pt>
                <c:pt idx="163">
                  <c:v>0.373615024646202</c:v>
                </c:pt>
                <c:pt idx="164">
                  <c:v>0.37867625092984036</c:v>
                </c:pt>
                <c:pt idx="165">
                  <c:v>0.38377464648797521</c:v>
                </c:pt>
                <c:pt idx="166">
                  <c:v>0.38891025653905886</c:v>
                </c:pt>
                <c:pt idx="167">
                  <c:v>0.39408312608282897</c:v>
                </c:pt>
                <c:pt idx="168">
                  <c:v>0.39929329990267437</c:v>
                </c:pt>
                <c:pt idx="169">
                  <c:v>0.40454082256796181</c:v>
                </c:pt>
                <c:pt idx="170">
                  <c:v>0.40982573843632336</c:v>
                </c:pt>
                <c:pt idx="171">
                  <c:v>0.41514809165590649</c:v>
                </c:pt>
                <c:pt idx="172">
                  <c:v>0.42050792616758714</c:v>
                </c:pt>
                <c:pt idx="173">
                  <c:v>0.42590528570714575</c:v>
                </c:pt>
                <c:pt idx="174">
                  <c:v>0.43134021380740961</c:v>
                </c:pt>
                <c:pt idx="175">
                  <c:v>0.43681275380035939</c:v>
                </c:pt>
                <c:pt idx="176">
                  <c:v>0.44232294881920181</c:v>
                </c:pt>
                <c:pt idx="177">
                  <c:v>0.44787084180040992</c:v>
                </c:pt>
                <c:pt idx="178">
                  <c:v>0.45345647548573054</c:v>
                </c:pt>
                <c:pt idx="179">
                  <c:v>0.45907989242416014</c:v>
                </c:pt>
                <c:pt idx="180">
                  <c:v>0.46474113497388958</c:v>
                </c:pt>
                <c:pt idx="181">
                  <c:v>0.47044024530421841</c:v>
                </c:pt>
                <c:pt idx="182">
                  <c:v>0.47617726539744021</c:v>
                </c:pt>
                <c:pt idx="183">
                  <c:v>0.48195223705069778</c:v>
                </c:pt>
                <c:pt idx="184">
                  <c:v>0.48776520187781053</c:v>
                </c:pt>
                <c:pt idx="185">
                  <c:v>0.49361620131107364</c:v>
                </c:pt>
                <c:pt idx="186">
                  <c:v>0.49950527660303012</c:v>
                </c:pt>
                <c:pt idx="187">
                  <c:v>0.50543246882821602</c:v>
                </c:pt>
                <c:pt idx="188">
                  <c:v>0.51139781888487945</c:v>
                </c:pt>
                <c:pt idx="189">
                  <c:v>0.51740136749667331</c:v>
                </c:pt>
                <c:pt idx="190">
                  <c:v>0.52344315521432472</c:v>
                </c:pt>
                <c:pt idx="191">
                  <c:v>0.52952322241727723</c:v>
                </c:pt>
                <c:pt idx="192">
                  <c:v>0.5356416093153108</c:v>
                </c:pt>
                <c:pt idx="193">
                  <c:v>0.54179835595013692</c:v>
                </c:pt>
                <c:pt idx="194">
                  <c:v>0.54799350219697185</c:v>
                </c:pt>
                <c:pt idx="195">
                  <c:v>0.5542270877660852</c:v>
                </c:pt>
                <c:pt idx="196">
                  <c:v>0.56049915220432822</c:v>
                </c:pt>
                <c:pt idx="197">
                  <c:v>0.56680973489663822</c:v>
                </c:pt>
                <c:pt idx="198">
                  <c:v>0.57315887506752328</c:v>
                </c:pt>
                <c:pt idx="199">
                  <c:v>0.5795466117825252</c:v>
                </c:pt>
                <c:pt idx="200">
                  <c:v>0.58597298394966135</c:v>
                </c:pt>
                <c:pt idx="201">
                  <c:v>0.59243803032084663</c:v>
                </c:pt>
                <c:pt idx="202">
                  <c:v>0.59894178949329602</c:v>
                </c:pt>
                <c:pt idx="203">
                  <c:v>0.60548429991090713</c:v>
                </c:pt>
                <c:pt idx="204">
                  <c:v>0.6120655998656237</c:v>
                </c:pt>
                <c:pt idx="205">
                  <c:v>0.61868572749877959</c:v>
                </c:pt>
                <c:pt idx="206">
                  <c:v>0.62534472080242653</c:v>
                </c:pt>
                <c:pt idx="207">
                  <c:v>0.6320426176206414</c:v>
                </c:pt>
                <c:pt idx="208">
                  <c:v>0.63877945565081684</c:v>
                </c:pt>
                <c:pt idx="209">
                  <c:v>0.64555527244493449</c:v>
                </c:pt>
                <c:pt idx="210">
                  <c:v>0.65237010541082108</c:v>
                </c:pt>
                <c:pt idx="211">
                  <c:v>0.65922399181338731</c:v>
                </c:pt>
                <c:pt idx="212">
                  <c:v>0.6661169687758508</c:v>
                </c:pt>
                <c:pt idx="213">
                  <c:v>0.67304907328094188</c:v>
                </c:pt>
                <c:pt idx="214">
                  <c:v>0.68002034217209539</c:v>
                </c:pt>
                <c:pt idx="215">
                  <c:v>0.68703081215462491</c:v>
                </c:pt>
                <c:pt idx="216">
                  <c:v>0.69408051979688223</c:v>
                </c:pt>
                <c:pt idx="217">
                  <c:v>0.70116950153140212</c:v>
                </c:pt>
                <c:pt idx="218">
                  <c:v>0.7082977936560324</c:v>
                </c:pt>
                <c:pt idx="219">
                  <c:v>0.71546543233504833</c:v>
                </c:pt>
                <c:pt idx="220">
                  <c:v>0.72267245360025456</c:v>
                </c:pt>
                <c:pt idx="221">
                  <c:v>0.72991889335207061</c:v>
                </c:pt>
                <c:pt idx="222">
                  <c:v>0.73720478736060513</c:v>
                </c:pt>
                <c:pt idx="223">
                  <c:v>0.74453017126671495</c:v>
                </c:pt>
                <c:pt idx="224">
                  <c:v>0.75189508058305088</c:v>
                </c:pt>
                <c:pt idx="225">
                  <c:v>0.75929955069509114</c:v>
                </c:pt>
                <c:pt idx="226">
                  <c:v>0.7667436168621613</c:v>
                </c:pt>
                <c:pt idx="227">
                  <c:v>0.7742273142184416</c:v>
                </c:pt>
                <c:pt idx="228">
                  <c:v>0.78175067777396234</c:v>
                </c:pt>
                <c:pt idx="229">
                  <c:v>0.78931374241558583</c:v>
                </c:pt>
                <c:pt idx="230">
                  <c:v>0.79691654290797809</c:v>
                </c:pt>
                <c:pt idx="231">
                  <c:v>0.80455911389456691</c:v>
                </c:pt>
                <c:pt idx="232">
                  <c:v>0.81224148989848954</c:v>
                </c:pt>
                <c:pt idx="233">
                  <c:v>0.81996370532352791</c:v>
                </c:pt>
                <c:pt idx="234">
                  <c:v>0.82772579445503358</c:v>
                </c:pt>
                <c:pt idx="235">
                  <c:v>0.83552779146084089</c:v>
                </c:pt>
                <c:pt idx="236">
                  <c:v>0.84336973039216934</c:v>
                </c:pt>
                <c:pt idx="237">
                  <c:v>0.8512516451845149</c:v>
                </c:pt>
                <c:pt idx="238">
                  <c:v>0.85917356965853231</c:v>
                </c:pt>
                <c:pt idx="239">
                  <c:v>0.86713553752090466</c:v>
                </c:pt>
                <c:pt idx="240">
                  <c:v>0.87513758236520489</c:v>
                </c:pt>
                <c:pt idx="241">
                  <c:v>0.88317973767274527</c:v>
                </c:pt>
                <c:pt idx="242">
                  <c:v>0.89126203681341876</c:v>
                </c:pt>
                <c:pt idx="243">
                  <c:v>0.89938451304652944</c:v>
                </c:pt>
                <c:pt idx="244">
                  <c:v>0.907547199521614</c:v>
                </c:pt>
                <c:pt idx="245">
                  <c:v>0.9157501292792527</c:v>
                </c:pt>
                <c:pt idx="246">
                  <c:v>0.92399333525187322</c:v>
                </c:pt>
                <c:pt idx="247">
                  <c:v>0.93227685026454277</c:v>
                </c:pt>
                <c:pt idx="248">
                  <c:v>0.94060070703575305</c:v>
                </c:pt>
                <c:pt idx="249">
                  <c:v>0.94896493817819516</c:v>
                </c:pt>
                <c:pt idx="250">
                  <c:v>0.95736957619952678</c:v>
                </c:pt>
                <c:pt idx="251">
                  <c:v>0.96581465350313012</c:v>
                </c:pt>
                <c:pt idx="252">
                  <c:v>0.97430020238886128</c:v>
                </c:pt>
                <c:pt idx="253">
                  <c:v>0.98282625505379129</c:v>
                </c:pt>
                <c:pt idx="254">
                  <c:v>0.99139284359293989</c:v>
                </c:pt>
                <c:pt idx="25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3C5-4437-B2AD-E92BF94E639C}"/>
            </c:ext>
          </c:extLst>
        </c:ser>
        <c:ser>
          <c:idx val="2"/>
          <c:order val="2"/>
          <c:tx>
            <c:strRef>
              <c:f>Color!$D$1</c:f>
              <c:strCache>
                <c:ptCount val="1"/>
                <c:pt idx="0">
                  <c:v>Gamma 1.8</c:v>
                </c:pt>
              </c:strCache>
            </c:strRef>
          </c:tx>
          <c:spPr>
            <a:ln w="1905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Color!$A$2:$A$257</c:f>
              <c:numCache>
                <c:formatCode>General</c:formatCode>
                <c:ptCount val="25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</c:numCache>
            </c:numRef>
          </c:cat>
          <c:val>
            <c:numRef>
              <c:f>Color!$D$2:$D$257</c:f>
              <c:numCache>
                <c:formatCode>0.0000</c:formatCode>
                <c:ptCount val="256"/>
                <c:pt idx="0">
                  <c:v>0</c:v>
                </c:pt>
                <c:pt idx="1">
                  <c:v>4.6583023709480022E-5</c:v>
                </c:pt>
                <c:pt idx="2">
                  <c:v>1.6221151012129817E-4</c:v>
                </c:pt>
                <c:pt idx="3">
                  <c:v>3.3654716283655666E-4</c:v>
                </c:pt>
                <c:pt idx="4">
                  <c:v>5.6485328603684431E-4</c:v>
                </c:pt>
                <c:pt idx="5">
                  <c:v>8.4406070643117624E-4</c:v>
                </c:pt>
                <c:pt idx="6">
                  <c:v>1.1719252887323073E-3</c:v>
                </c:pt>
                <c:pt idx="7">
                  <c:v>1.546693096992114E-3</c:v>
                </c:pt>
                <c:pt idx="8">
                  <c:v>1.966933385356166E-3</c:v>
                </c:pt>
                <c:pt idx="9">
                  <c:v>2.4314435559125297E-3</c:v>
                </c:pt>
                <c:pt idx="10">
                  <c:v>2.9391900937591397E-3</c:v>
                </c:pt>
                <c:pt idx="11">
                  <c:v>3.4892694537654312E-3</c:v>
                </c:pt>
                <c:pt idx="12">
                  <c:v>4.0808808809875323E-3</c:v>
                </c:pt>
                <c:pt idx="13">
                  <c:v>4.7133067941712847E-3</c:v>
                </c:pt>
                <c:pt idx="14">
                  <c:v>5.3858981873308471E-3</c:v>
                </c:pt>
                <c:pt idx="15">
                  <c:v>6.098063487309055E-3</c:v>
                </c:pt>
                <c:pt idx="16">
                  <c:v>6.8492598663510516E-3</c:v>
                </c:pt>
                <c:pt idx="17">
                  <c:v>7.6389863448332379E-3</c:v>
                </c:pt>
                <c:pt idx="18">
                  <c:v>8.4667782288895353E-3</c:v>
                </c:pt>
                <c:pt idx="19">
                  <c:v>9.3322025629392329E-3</c:v>
                </c:pt>
                <c:pt idx="20">
                  <c:v>1.023485436702563E-2</c:v>
                </c:pt>
                <c:pt idx="21">
                  <c:v>1.1174353490188959E-2</c:v>
                </c:pt>
                <c:pt idx="22">
                  <c:v>1.2150341953869822E-2</c:v>
                </c:pt>
                <c:pt idx="23">
                  <c:v>1.3162481689781996E-2</c:v>
                </c:pt>
                <c:pt idx="24">
                  <c:v>1.4210452598752319E-2</c:v>
                </c:pt>
                <c:pt idx="25">
                  <c:v>1.5293950873268652E-2</c:v>
                </c:pt>
                <c:pt idx="26">
                  <c:v>1.6412687538613045E-2</c:v>
                </c:pt>
                <c:pt idx="27">
                  <c:v>1.7566387176645656E-2</c:v>
                </c:pt>
                <c:pt idx="28">
                  <c:v>1.8754786803345771E-2</c:v>
                </c:pt>
                <c:pt idx="29">
                  <c:v>1.9977634876671511E-2</c:v>
                </c:pt>
                <c:pt idx="30">
                  <c:v>2.1234690415569697E-2</c:v>
                </c:pt>
                <c:pt idx="31">
                  <c:v>2.252572221434096E-2</c:v>
                </c:pt>
                <c:pt idx="32">
                  <c:v>2.3850508139253775E-2</c:v>
                </c:pt>
                <c:pt idx="33">
                  <c:v>2.5208834496461371E-2</c:v>
                </c:pt>
                <c:pt idx="34">
                  <c:v>2.6600495462023904E-2</c:v>
                </c:pt>
                <c:pt idx="35">
                  <c:v>2.8025292566263949E-2</c:v>
                </c:pt>
                <c:pt idx="36">
                  <c:v>2.9483034225852581E-2</c:v>
                </c:pt>
                <c:pt idx="37">
                  <c:v>3.0973535317989395E-2</c:v>
                </c:pt>
                <c:pt idx="38">
                  <c:v>3.2496616791841133E-2</c:v>
                </c:pt>
                <c:pt idx="39">
                  <c:v>3.4052105313073476E-2</c:v>
                </c:pt>
                <c:pt idx="40">
                  <c:v>3.5639832937871832E-2</c:v>
                </c:pt>
                <c:pt idx="41">
                  <c:v>3.7259636813321222E-2</c:v>
                </c:pt>
                <c:pt idx="42">
                  <c:v>3.8911358901416039E-2</c:v>
                </c:pt>
                <c:pt idx="43">
                  <c:v>4.0594845724312489E-2</c:v>
                </c:pt>
                <c:pt idx="44">
                  <c:v>4.2309948128727619E-2</c:v>
                </c:pt>
                <c:pt idx="45">
                  <c:v>4.405652106763959E-2</c:v>
                </c:pt>
                <c:pt idx="46">
                  <c:v>4.5834423397658544E-2</c:v>
                </c:pt>
                <c:pt idx="47">
                  <c:v>4.7643517690624193E-2</c:v>
                </c:pt>
                <c:pt idx="48">
                  <c:v>4.9483670058146807E-2</c:v>
                </c:pt>
                <c:pt idx="49">
                  <c:v>5.1354749987949221E-2</c:v>
                </c:pt>
                <c:pt idx="50">
                  <c:v>5.3256630190989099E-2</c:v>
                </c:pt>
                <c:pt idx="51">
                  <c:v>5.5189186458448593E-2</c:v>
                </c:pt>
                <c:pt idx="52">
                  <c:v>5.7152297527771456E-2</c:v>
                </c:pt>
                <c:pt idx="53">
                  <c:v>5.9145844957011307E-2</c:v>
                </c:pt>
                <c:pt idx="54">
                  <c:v>6.1169713006826748E-2</c:v>
                </c:pt>
                <c:pt idx="55">
                  <c:v>6.322378852952415E-2</c:v>
                </c:pt>
                <c:pt idx="56">
                  <c:v>6.530796086460551E-2</c:v>
                </c:pt>
                <c:pt idx="57">
                  <c:v>6.7422121740330021E-2</c:v>
                </c:pt>
                <c:pt idx="58">
                  <c:v>6.9566165180842715E-2</c:v>
                </c:pt>
                <c:pt idx="59">
                  <c:v>7.1739987418464338E-2</c:v>
                </c:pt>
                <c:pt idx="60">
                  <c:v>7.3943486810772036E-2</c:v>
                </c:pt>
                <c:pt idx="61">
                  <c:v>7.6176563762133637E-2</c:v>
                </c:pt>
                <c:pt idx="62">
                  <c:v>7.8439120649386157E-2</c:v>
                </c:pt>
                <c:pt idx="63">
                  <c:v>8.0731061751376537E-2</c:v>
                </c:pt>
                <c:pt idx="64">
                  <c:v>8.3052293182104678E-2</c:v>
                </c:pt>
                <c:pt idx="65">
                  <c:v>8.540272282723152E-2</c:v>
                </c:pt>
                <c:pt idx="66">
                  <c:v>8.7782260283732844E-2</c:v>
                </c:pt>
                <c:pt idx="67">
                  <c:v>9.0190816802497326E-2</c:v>
                </c:pt>
                <c:pt idx="68">
                  <c:v>9.2628305233683622E-2</c:v>
                </c:pt>
                <c:pt idx="69">
                  <c:v>9.5094639974664344E-2</c:v>
                </c:pt>
                <c:pt idx="70">
                  <c:v>9.7589736920399059E-2</c:v>
                </c:pt>
                <c:pt idx="71">
                  <c:v>0.10011351341608914</c:v>
                </c:pt>
                <c:pt idx="72">
                  <c:v>0.10266588821197949</c:v>
                </c:pt>
                <c:pt idx="73">
                  <c:v>0.10524678142018024</c:v>
                </c:pt>
                <c:pt idx="74">
                  <c:v>0.10785611447339226</c:v>
                </c:pt>
                <c:pt idx="75">
                  <c:v>0.1104938100854273</c:v>
                </c:pt>
                <c:pt idx="76">
                  <c:v>0.11315979221342234</c:v>
                </c:pt>
                <c:pt idx="77">
                  <c:v>0.11585398602165317</c:v>
                </c:pt>
                <c:pt idx="78">
                  <c:v>0.11857631784686024</c:v>
                </c:pt>
                <c:pt idx="79">
                  <c:v>0.12132671516500433</c:v>
                </c:pt>
                <c:pt idx="80">
                  <c:v>0.12410510655937633</c:v>
                </c:pt>
                <c:pt idx="81">
                  <c:v>0.12691142168998881</c:v>
                </c:pt>
                <c:pt idx="82">
                  <c:v>0.12974559126418317</c:v>
                </c:pt>
                <c:pt idx="83">
                  <c:v>0.13260754700838967</c:v>
                </c:pt>
                <c:pt idx="84">
                  <c:v>0.13549722164098155</c:v>
                </c:pt>
                <c:pt idx="85">
                  <c:v>0.13841454884616858</c:v>
                </c:pt>
                <c:pt idx="86">
                  <c:v>0.14135946324887796</c:v>
                </c:pt>
                <c:pt idx="87">
                  <c:v>0.1443319003905745</c:v>
                </c:pt>
                <c:pt idx="88">
                  <c:v>0.14733179670597449</c:v>
                </c:pt>
                <c:pt idx="89">
                  <c:v>0.15035908950061019</c:v>
                </c:pt>
                <c:pt idx="90">
                  <c:v>0.15341371692920483</c:v>
                </c:pt>
                <c:pt idx="91">
                  <c:v>0.15649561797481976</c:v>
                </c:pt>
                <c:pt idx="92">
                  <c:v>0.15960473242873879</c:v>
                </c:pt>
                <c:pt idx="93">
                  <c:v>0.16274100087105464</c:v>
                </c:pt>
                <c:pt idx="94">
                  <c:v>0.16590436465192698</c:v>
                </c:pt>
                <c:pt idx="95">
                  <c:v>0.16909476587348066</c:v>
                </c:pt>
                <c:pt idx="96">
                  <c:v>0.17231214737231704</c:v>
                </c:pt>
                <c:pt idx="97">
                  <c:v>0.17555645270261014</c:v>
                </c:pt>
                <c:pt idx="98">
                  <c:v>0.17882762611976327</c:v>
                </c:pt>
                <c:pt idx="99">
                  <c:v>0.18212561256460119</c:v>
                </c:pt>
                <c:pt idx="100">
                  <c:v>0.18545035764807574</c:v>
                </c:pt>
                <c:pt idx="101">
                  <c:v>0.18880180763646254</c:v>
                </c:pt>
                <c:pt idx="102">
                  <c:v>0.19217990943702901</c:v>
                </c:pt>
                <c:pt idx="103">
                  <c:v>0.19558461058415322</c:v>
                </c:pt>
                <c:pt idx="104">
                  <c:v>0.1990158592258765</c:v>
                </c:pt>
                <c:pt idx="105">
                  <c:v>0.20247360411087093</c:v>
                </c:pt>
                <c:pt idx="106">
                  <c:v>0.20595779457580568</c:v>
                </c:pt>
                <c:pt idx="107">
                  <c:v>0.20946838053309613</c:v>
                </c:pt>
                <c:pt idx="108">
                  <c:v>0.2130053124590211</c:v>
                </c:pt>
                <c:pt idx="109">
                  <c:v>0.21656854138219325</c:v>
                </c:pt>
                <c:pt idx="110">
                  <c:v>0.22015801887236913</c:v>
                </c:pt>
                <c:pt idx="111">
                  <c:v>0.22377369702958622</c:v>
                </c:pt>
                <c:pt idx="112">
                  <c:v>0.22741552847361424</c:v>
                </c:pt>
                <c:pt idx="113">
                  <c:v>0.23108346633370883</c:v>
                </c:pt>
                <c:pt idx="114">
                  <c:v>0.23477746423865664</c:v>
                </c:pt>
                <c:pt idx="115">
                  <c:v>0.23849747630710053</c:v>
                </c:pt>
                <c:pt idx="116">
                  <c:v>0.24224345713813539</c:v>
                </c:pt>
                <c:pt idx="117">
                  <c:v>0.24601536180216402</c:v>
                </c:pt>
                <c:pt idx="118">
                  <c:v>0.24981314583200398</c:v>
                </c:pt>
                <c:pt idx="119">
                  <c:v>0.25363676521423639</c:v>
                </c:pt>
                <c:pt idx="120">
                  <c:v>0.25748617638078852</c:v>
                </c:pt>
                <c:pt idx="121">
                  <c:v>0.26136133620074131</c:v>
                </c:pt>
                <c:pt idx="122">
                  <c:v>0.26526220197235423</c:v>
                </c:pt>
                <c:pt idx="123">
                  <c:v>0.26918873141530014</c:v>
                </c:pt>
                <c:pt idx="124">
                  <c:v>0.27314088266310305</c:v>
                </c:pt>
                <c:pt idx="125">
                  <c:v>0.27711861425577128</c:v>
                </c:pt>
                <c:pt idx="126">
                  <c:v>0.2811218851326201</c:v>
                </c:pt>
                <c:pt idx="127">
                  <c:v>0.285150654625277</c:v>
                </c:pt>
                <c:pt idx="128">
                  <c:v>0.28920488245086429</c:v>
                </c:pt>
                <c:pt idx="129">
                  <c:v>0.29328452870535199</c:v>
                </c:pt>
                <c:pt idx="130">
                  <c:v>0.29738955385707666</c:v>
                </c:pt>
                <c:pt idx="131">
                  <c:v>0.30151991874041995</c:v>
                </c:pt>
                <c:pt idx="132">
                  <c:v>0.3056755845496425</c:v>
                </c:pt>
                <c:pt idx="133">
                  <c:v>0.30985651283286669</c:v>
                </c:pt>
                <c:pt idx="134">
                  <c:v>0.31406266548620637</c:v>
                </c:pt>
                <c:pt idx="135">
                  <c:v>0.3182940047480356</c:v>
                </c:pt>
                <c:pt idx="136">
                  <c:v>0.32255049319339441</c:v>
                </c:pt>
                <c:pt idx="137">
                  <c:v>0.32683209372852645</c:v>
                </c:pt>
                <c:pt idx="138">
                  <c:v>0.33113876958554467</c:v>
                </c:pt>
                <c:pt idx="139">
                  <c:v>0.33547048431722087</c:v>
                </c:pt>
                <c:pt idx="140">
                  <c:v>0.33982720179189585</c:v>
                </c:pt>
                <c:pt idx="141">
                  <c:v>0.34420888618850565</c:v>
                </c:pt>
                <c:pt idx="142">
                  <c:v>0.34861550199172192</c:v>
                </c:pt>
                <c:pt idx="143">
                  <c:v>0.35304701398720156</c:v>
                </c:pt>
                <c:pt idx="144">
                  <c:v>0.35750338725694264</c:v>
                </c:pt>
                <c:pt idx="145">
                  <c:v>0.36198458717474447</c:v>
                </c:pt>
                <c:pt idx="146">
                  <c:v>0.36649057940176788</c:v>
                </c:pt>
                <c:pt idx="147">
                  <c:v>0.37102132988219283</c:v>
                </c:pt>
                <c:pt idx="148">
                  <c:v>0.37557680483897155</c:v>
                </c:pt>
                <c:pt idx="149">
                  <c:v>0.38015697076967236</c:v>
                </c:pt>
                <c:pt idx="150">
                  <c:v>0.38476179444241482</c:v>
                </c:pt>
                <c:pt idx="151">
                  <c:v>0.38939124289189053</c:v>
                </c:pt>
                <c:pt idx="152">
                  <c:v>0.39404528341546874</c:v>
                </c:pt>
                <c:pt idx="153">
                  <c:v>0.39872388356938437</c:v>
                </c:pt>
                <c:pt idx="154">
                  <c:v>0.40342701116500584</c:v>
                </c:pt>
                <c:pt idx="155">
                  <c:v>0.40815463426518089</c:v>
                </c:pt>
                <c:pt idx="156">
                  <c:v>0.41290672118065774</c:v>
                </c:pt>
                <c:pt idx="157">
                  <c:v>0.41768324046657956</c:v>
                </c:pt>
                <c:pt idx="158">
                  <c:v>0.42248416091905172</c:v>
                </c:pt>
                <c:pt idx="159">
                  <c:v>0.42730945157177747</c:v>
                </c:pt>
                <c:pt idx="160">
                  <c:v>0.43215908169276229</c:v>
                </c:pt>
                <c:pt idx="161">
                  <c:v>0.43703302078108391</c:v>
                </c:pt>
                <c:pt idx="162">
                  <c:v>0.44193123856372679</c:v>
                </c:pt>
                <c:pt idx="163">
                  <c:v>0.44685370499247962</c:v>
                </c:pt>
                <c:pt idx="164">
                  <c:v>0.45180039024089341</c:v>
                </c:pt>
                <c:pt idx="165">
                  <c:v>0.45677126470129903</c:v>
                </c:pt>
                <c:pt idx="166">
                  <c:v>0.46176629898188354</c:v>
                </c:pt>
                <c:pt idx="167">
                  <c:v>0.46678546390382197</c:v>
                </c:pt>
                <c:pt idx="168">
                  <c:v>0.47182873049846508</c:v>
                </c:pt>
                <c:pt idx="169">
                  <c:v>0.47689607000457995</c:v>
                </c:pt>
                <c:pt idx="170">
                  <c:v>0.48198745386564379</c:v>
                </c:pt>
                <c:pt idx="171">
                  <c:v>0.4871028537271882</c:v>
                </c:pt>
                <c:pt idx="172">
                  <c:v>0.49224224143419393</c:v>
                </c:pt>
                <c:pt idx="173">
                  <c:v>0.49740558902853271</c:v>
                </c:pt>
                <c:pt idx="174">
                  <c:v>0.50259286874645881</c:v>
                </c:pt>
                <c:pt idx="175">
                  <c:v>0.50780405301614517</c:v>
                </c:pt>
                <c:pt idx="176">
                  <c:v>0.51303911445526451</c:v>
                </c:pt>
                <c:pt idx="177">
                  <c:v>0.51829802586861629</c:v>
                </c:pt>
                <c:pt idx="178">
                  <c:v>0.52358076024579425</c:v>
                </c:pt>
                <c:pt idx="179">
                  <c:v>0.52888729075889818</c:v>
                </c:pt>
                <c:pt idx="180">
                  <c:v>0.53421759076028563</c:v>
                </c:pt>
                <c:pt idx="181">
                  <c:v>0.53957163378036299</c:v>
                </c:pt>
                <c:pt idx="182">
                  <c:v>0.5449493935254176</c:v>
                </c:pt>
                <c:pt idx="183">
                  <c:v>0.5503508438754865</c:v>
                </c:pt>
                <c:pt idx="184">
                  <c:v>0.55577595888226294</c:v>
                </c:pt>
                <c:pt idx="185">
                  <c:v>0.56122471276703934</c:v>
                </c:pt>
                <c:pt idx="186">
                  <c:v>0.56669707991868667</c:v>
                </c:pt>
                <c:pt idx="187">
                  <c:v>0.57219303489166706</c:v>
                </c:pt>
                <c:pt idx="188">
                  <c:v>0.57771255240408248</c:v>
                </c:pt>
                <c:pt idx="189">
                  <c:v>0.58325560733575466</c:v>
                </c:pt>
                <c:pt idx="190">
                  <c:v>0.58882217472633935</c:v>
                </c:pt>
                <c:pt idx="191">
                  <c:v>0.59441222977347141</c:v>
                </c:pt>
                <c:pt idx="192">
                  <c:v>0.60002574783094142</c:v>
                </c:pt>
                <c:pt idx="193">
                  <c:v>0.60566270440690229</c:v>
                </c:pt>
                <c:pt idx="194">
                  <c:v>0.61132307516210649</c:v>
                </c:pt>
                <c:pt idx="195">
                  <c:v>0.61700683590817151</c:v>
                </c:pt>
                <c:pt idx="196">
                  <c:v>0.62271396260587442</c:v>
                </c:pt>
                <c:pt idx="197">
                  <c:v>0.62844443136347405</c:v>
                </c:pt>
                <c:pt idx="198">
                  <c:v>0.63419821843506097</c:v>
                </c:pt>
                <c:pt idx="199">
                  <c:v>0.63997530021893345</c:v>
                </c:pt>
                <c:pt idx="200">
                  <c:v>0.64577565325600006</c:v>
                </c:pt>
                <c:pt idx="201">
                  <c:v>0.65159925422820797</c:v>
                </c:pt>
                <c:pt idx="202">
                  <c:v>0.65744607995699578</c:v>
                </c:pt>
                <c:pt idx="203">
                  <c:v>0.66331610740177172</c:v>
                </c:pt>
                <c:pt idx="204">
                  <c:v>0.66920931365841496</c:v>
                </c:pt>
                <c:pt idx="205">
                  <c:v>0.67512567595780104</c:v>
                </c:pt>
                <c:pt idx="206">
                  <c:v>0.68106517166435065</c:v>
                </c:pt>
                <c:pt idx="207">
                  <c:v>0.68702777827460038</c:v>
                </c:pt>
                <c:pt idx="208">
                  <c:v>0.69301347341579578</c:v>
                </c:pt>
                <c:pt idx="209">
                  <c:v>0.69902223484450599</c:v>
                </c:pt>
                <c:pt idx="210">
                  <c:v>0.70505404044526054</c:v>
                </c:pt>
                <c:pt idx="211">
                  <c:v>0.71110886822920516</c:v>
                </c:pt>
                <c:pt idx="212">
                  <c:v>0.7171866963327802</c:v>
                </c:pt>
                <c:pt idx="213">
                  <c:v>0.72328750301641687</c:v>
                </c:pt>
                <c:pt idx="214">
                  <c:v>0.72941126666325484</c:v>
                </c:pt>
                <c:pt idx="215">
                  <c:v>0.73555796577787846</c:v>
                </c:pt>
                <c:pt idx="216">
                  <c:v>0.74172757898507102</c:v>
                </c:pt>
                <c:pt idx="217">
                  <c:v>0.74792008502858909</c:v>
                </c:pt>
                <c:pt idx="218">
                  <c:v>0.75413546276995325</c:v>
                </c:pt>
                <c:pt idx="219">
                  <c:v>0.76037369118725806</c:v>
                </c:pt>
                <c:pt idx="220">
                  <c:v>0.76663474937399878</c:v>
                </c:pt>
                <c:pt idx="221">
                  <c:v>0.77291861653791449</c:v>
                </c:pt>
                <c:pt idx="222">
                  <c:v>0.77922527199985003</c:v>
                </c:pt>
                <c:pt idx="223">
                  <c:v>0.78555469519263199</c:v>
                </c:pt>
                <c:pt idx="224">
                  <c:v>0.79190686565996249</c:v>
                </c:pt>
                <c:pt idx="225">
                  <c:v>0.79828176305532816</c:v>
                </c:pt>
                <c:pt idx="226">
                  <c:v>0.8046793671409247</c:v>
                </c:pt>
                <c:pt idx="227">
                  <c:v>0.81109965778659654</c:v>
                </c:pt>
                <c:pt idx="228">
                  <c:v>0.81754261496879277</c:v>
                </c:pt>
                <c:pt idx="229">
                  <c:v>0.82400821876953456</c:v>
                </c:pt>
                <c:pt idx="230">
                  <c:v>0.83049644937540157</c:v>
                </c:pt>
                <c:pt idx="231">
                  <c:v>0.83700728707652838</c:v>
                </c:pt>
                <c:pt idx="232">
                  <c:v>0.84354071226561711</c:v>
                </c:pt>
                <c:pt idx="233">
                  <c:v>0.85009670543696336</c:v>
                </c:pt>
                <c:pt idx="234">
                  <c:v>0.8566752471854947</c:v>
                </c:pt>
                <c:pt idx="235">
                  <c:v>0.8632763182058234</c:v>
                </c:pt>
                <c:pt idx="236">
                  <c:v>0.86989989929131151</c:v>
                </c:pt>
                <c:pt idx="237">
                  <c:v>0.87654597133314816</c:v>
                </c:pt>
                <c:pt idx="238">
                  <c:v>0.88321451531944106</c:v>
                </c:pt>
                <c:pt idx="239">
                  <c:v>0.88990551233431814</c:v>
                </c:pt>
                <c:pt idx="240">
                  <c:v>0.89661894355704252</c:v>
                </c:pt>
                <c:pt idx="241">
                  <c:v>0.90335479026113896</c:v>
                </c:pt>
                <c:pt idx="242">
                  <c:v>0.91011303381353204</c:v>
                </c:pt>
                <c:pt idx="243">
                  <c:v>0.91689365567369541</c:v>
                </c:pt>
                <c:pt idx="244">
                  <c:v>0.92369663739281294</c:v>
                </c:pt>
                <c:pt idx="245">
                  <c:v>0.93052196061294934</c:v>
                </c:pt>
                <c:pt idx="246">
                  <c:v>0.93736960706623451</c:v>
                </c:pt>
                <c:pt idx="247">
                  <c:v>0.94423955857405528</c:v>
                </c:pt>
                <c:pt idx="248">
                  <c:v>0.95113179704625972</c:v>
                </c:pt>
                <c:pt idx="249">
                  <c:v>0.9580463044803712</c:v>
                </c:pt>
                <c:pt idx="250">
                  <c:v>0.96498306296081215</c:v>
                </c:pt>
                <c:pt idx="251">
                  <c:v>0.97194205465813843</c:v>
                </c:pt>
                <c:pt idx="252">
                  <c:v>0.97892326182828304</c:v>
                </c:pt>
                <c:pt idx="253">
                  <c:v>0.98592666681180907</c:v>
                </c:pt>
                <c:pt idx="254">
                  <c:v>0.99295225203317383</c:v>
                </c:pt>
                <c:pt idx="25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3C5-4437-B2AD-E92BF94E63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52873999"/>
        <c:axId val="945989103"/>
      </c:lineChart>
      <c:catAx>
        <c:axId val="9528739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rnd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45989103"/>
        <c:crosses val="autoZero"/>
        <c:auto val="1"/>
        <c:lblAlgn val="ctr"/>
        <c:lblOffset val="100"/>
        <c:tickLblSkip val="85"/>
        <c:noMultiLvlLbl val="0"/>
      </c:catAx>
      <c:valAx>
        <c:axId val="945989103"/>
        <c:scaling>
          <c:orientation val="minMax"/>
          <c:max val="1"/>
          <c:min val="0"/>
        </c:scaling>
        <c:delete val="0"/>
        <c:axPos val="l"/>
        <c:majorGridlines>
          <c:spPr>
            <a:ln w="12700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 w="19050" cap="rnd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52873999"/>
        <c:crosses val="autoZero"/>
        <c:crossBetween val="between"/>
        <c:majorUnit val="0.2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sRGB!$B$1</c:f>
              <c:strCache>
                <c:ptCount val="1"/>
                <c:pt idx="0">
                  <c:v>Lum. R</c:v>
                </c:pt>
              </c:strCache>
            </c:strRef>
          </c:tx>
          <c:spPr>
            <a:ln w="12700" cap="rnd">
              <a:solidFill>
                <a:srgbClr val="FF0000">
                  <a:alpha val="10000"/>
                </a:srgbClr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sRGB!$A$2:$A$257</c:f>
              <c:numCache>
                <c:formatCode>General</c:formatCode>
                <c:ptCount val="25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</c:numCache>
            </c:numRef>
          </c:cat>
          <c:val>
            <c:numRef>
              <c:f>sRGB!$B$2:$B$257</c:f>
              <c:numCache>
                <c:formatCode>0.0000</c:formatCode>
                <c:ptCount val="256"/>
                <c:pt idx="0">
                  <c:v>0</c:v>
                </c:pt>
                <c:pt idx="1">
                  <c:v>6.4529836702482857E-5</c:v>
                </c:pt>
                <c:pt idx="2">
                  <c:v>1.2905967340496571E-4</c:v>
                </c:pt>
                <c:pt idx="3">
                  <c:v>1.9358951010744856E-4</c:v>
                </c:pt>
                <c:pt idx="4">
                  <c:v>2.5811934680993143E-4</c:v>
                </c:pt>
                <c:pt idx="5">
                  <c:v>3.2264918351241424E-4</c:v>
                </c:pt>
                <c:pt idx="6">
                  <c:v>3.8717902021489711E-4</c:v>
                </c:pt>
                <c:pt idx="7">
                  <c:v>4.5170885691737998E-4</c:v>
                </c:pt>
                <c:pt idx="8">
                  <c:v>5.1623869361986285E-4</c:v>
                </c:pt>
                <c:pt idx="9">
                  <c:v>5.8076853032234567E-4</c:v>
                </c:pt>
                <c:pt idx="10">
                  <c:v>6.4529836702482849E-4</c:v>
                </c:pt>
                <c:pt idx="11">
                  <c:v>7.1147350340496161E-4</c:v>
                </c:pt>
                <c:pt idx="12">
                  <c:v>7.8162545709248494E-4</c:v>
                </c:pt>
                <c:pt idx="13">
                  <c:v>8.5565483813231482E-4</c:v>
                </c:pt>
                <c:pt idx="14">
                  <c:v>9.3362057715342837E-4</c:v>
                </c:pt>
                <c:pt idx="15">
                  <c:v>1.0155803099954868E-3</c:v>
                </c:pt>
                <c:pt idx="16">
                  <c:v>1.1015904509171408E-3</c:v>
                </c:pt>
                <c:pt idx="17">
                  <c:v>1.1917062593054988E-3</c:v>
                </c:pt>
                <c:pt idx="18">
                  <c:v>1.28598190065941E-3</c:v>
                </c:pt>
                <c:pt idx="19">
                  <c:v>1.3844705025055854E-3</c:v>
                </c:pt>
                <c:pt idx="20">
                  <c:v>1.4872242058126214E-3</c:v>
                </c:pt>
                <c:pt idx="21">
                  <c:v>1.594294212389885E-3</c:v>
                </c:pt>
                <c:pt idx="22">
                  <c:v>1.7057308286928499E-3</c:v>
                </c:pt>
                <c:pt idx="23">
                  <c:v>1.8215835064015347E-3</c:v>
                </c:pt>
                <c:pt idx="24">
                  <c:v>1.9419008800921394E-3</c:v>
                </c:pt>
                <c:pt idx="25">
                  <c:v>2.0667308022825665E-3</c:v>
                </c:pt>
                <c:pt idx="26">
                  <c:v>2.1961203760986867E-3</c:v>
                </c:pt>
                <c:pt idx="27">
                  <c:v>2.330115985779401E-3</c:v>
                </c:pt>
                <c:pt idx="28">
                  <c:v>2.4687633252135502E-3</c:v>
                </c:pt>
                <c:pt idx="29">
                  <c:v>2.6121074246803141E-3</c:v>
                </c:pt>
                <c:pt idx="30">
                  <c:v>2.7601926759459826E-3</c:v>
                </c:pt>
                <c:pt idx="31">
                  <c:v>2.9130628558537873E-3</c:v>
                </c:pt>
                <c:pt idx="32">
                  <c:v>3.0707611485292752E-3</c:v>
                </c:pt>
                <c:pt idx="33">
                  <c:v>3.2333301663112421E-3</c:v>
                </c:pt>
                <c:pt idx="34">
                  <c:v>3.4008119695073478E-3</c:v>
                </c:pt>
                <c:pt idx="35">
                  <c:v>3.5732480850638581E-3</c:v>
                </c:pt>
                <c:pt idx="36">
                  <c:v>3.7506795242304553E-3</c:v>
                </c:pt>
                <c:pt idx="37">
                  <c:v>3.9331467992935239E-3</c:v>
                </c:pt>
                <c:pt idx="38">
                  <c:v>4.1206899394445346E-3</c:v>
                </c:pt>
                <c:pt idx="39">
                  <c:v>4.3133485058443003E-3</c:v>
                </c:pt>
                <c:pt idx="40">
                  <c:v>4.5111616059383564E-3</c:v>
                </c:pt>
                <c:pt idx="41">
                  <c:v>4.7141679070741571E-3</c:v>
                </c:pt>
                <c:pt idx="42">
                  <c:v>4.9224056494662737E-3</c:v>
                </c:pt>
                <c:pt idx="43">
                  <c:v>5.1359126585521116E-3</c:v>
                </c:pt>
                <c:pt idx="44">
                  <c:v>5.3547263567770825E-3</c:v>
                </c:pt>
                <c:pt idx="45">
                  <c:v>5.5788837748450889E-3</c:v>
                </c:pt>
                <c:pt idx="46">
                  <c:v>5.8084215624673238E-3</c:v>
                </c:pt>
                <c:pt idx="47">
                  <c:v>6.043375998639861E-3</c:v>
                </c:pt>
                <c:pt idx="48">
                  <c:v>6.2837830014781512E-3</c:v>
                </c:pt>
                <c:pt idx="49">
                  <c:v>6.5296781376344469E-3</c:v>
                </c:pt>
                <c:pt idx="50">
                  <c:v>6.7810966313222518E-3</c:v>
                </c:pt>
                <c:pt idx="51">
                  <c:v>7.0380733729701632E-3</c:v>
                </c:pt>
                <c:pt idx="52">
                  <c:v>7.30064292752583E-3</c:v>
                </c:pt>
                <c:pt idx="53">
                  <c:v>7.5688395424293254E-3</c:v>
                </c:pt>
                <c:pt idx="54">
                  <c:v>7.8426971552738693E-3</c:v>
                </c:pt>
                <c:pt idx="55">
                  <c:v>8.1222494011706659E-3</c:v>
                </c:pt>
                <c:pt idx="56">
                  <c:v>8.4075296198334003E-3</c:v>
                </c:pt>
                <c:pt idx="57">
                  <c:v>8.6985708623969881E-3</c:v>
                </c:pt>
                <c:pt idx="58">
                  <c:v>8.9954058979841382E-3</c:v>
                </c:pt>
                <c:pt idx="59">
                  <c:v>9.2980672200325583E-3</c:v>
                </c:pt>
                <c:pt idx="60">
                  <c:v>9.6065870523946197E-3</c:v>
                </c:pt>
                <c:pt idx="61">
                  <c:v>9.9209973552207096E-3</c:v>
                </c:pt>
                <c:pt idx="62">
                  <c:v>1.0241329830636692E-2</c:v>
                </c:pt>
                <c:pt idx="63">
                  <c:v>1.056761592822545E-2</c:v>
                </c:pt>
                <c:pt idx="64">
                  <c:v>1.0899886850321594E-2</c:v>
                </c:pt>
                <c:pt idx="65">
                  <c:v>1.123817355712812E-2</c:v>
                </c:pt>
                <c:pt idx="66">
                  <c:v>1.1582506771663248E-2</c:v>
                </c:pt>
                <c:pt idx="67">
                  <c:v>1.193291698454498E-2</c:v>
                </c:pt>
                <c:pt idx="68">
                  <c:v>1.2289434458620893E-2</c:v>
                </c:pt>
                <c:pt idx="69">
                  <c:v>1.2652089233449803E-2</c:v>
                </c:pt>
                <c:pt idx="70">
                  <c:v>1.3020911129641904E-2</c:v>
                </c:pt>
                <c:pt idx="71">
                  <c:v>1.3395929753063448E-2</c:v>
                </c:pt>
                <c:pt idx="72">
                  <c:v>1.3777174498911767E-2</c:v>
                </c:pt>
                <c:pt idx="73">
                  <c:v>1.4164674555666118E-2</c:v>
                </c:pt>
                <c:pt idx="74">
                  <c:v>1.4558458908919476E-2</c:v>
                </c:pt>
                <c:pt idx="75">
                  <c:v>1.4958556345096284E-2</c:v>
                </c:pt>
                <c:pt idx="76">
                  <c:v>1.5364995455060697E-2</c:v>
                </c:pt>
                <c:pt idx="77">
                  <c:v>1.5777804637619811E-2</c:v>
                </c:pt>
                <c:pt idx="78">
                  <c:v>1.619701210292605E-2</c:v>
                </c:pt>
                <c:pt idx="79">
                  <c:v>1.6622645875782618E-2</c:v>
                </c:pt>
                <c:pt idx="80">
                  <c:v>1.7054733798855963E-2</c:v>
                </c:pt>
                <c:pt idx="81">
                  <c:v>1.7493303535798626E-2</c:v>
                </c:pt>
                <c:pt idx="82">
                  <c:v>1.7938382574286038E-2</c:v>
                </c:pt>
                <c:pt idx="83">
                  <c:v>1.8389998228970479E-2</c:v>
                </c:pt>
                <c:pt idx="84">
                  <c:v>1.8848177644355327E-2</c:v>
                </c:pt>
                <c:pt idx="85">
                  <c:v>1.9312947797592472E-2</c:v>
                </c:pt>
                <c:pt idx="86">
                  <c:v>1.9784335501205758E-2</c:v>
                </c:pt>
                <c:pt idx="87">
                  <c:v>2.0262367405743099E-2</c:v>
                </c:pt>
                <c:pt idx="88">
                  <c:v>2.0747070002359959E-2</c:v>
                </c:pt>
                <c:pt idx="89">
                  <c:v>2.1238469625336414E-2</c:v>
                </c:pt>
                <c:pt idx="90">
                  <c:v>2.1736592454530339E-2</c:v>
                </c:pt>
                <c:pt idx="91">
                  <c:v>2.224146451776875E-2</c:v>
                </c:pt>
                <c:pt idx="92">
                  <c:v>2.2753111693179697E-2</c:v>
                </c:pt>
                <c:pt idx="93">
                  <c:v>2.3271559711466439E-2</c:v>
                </c:pt>
                <c:pt idx="94">
                  <c:v>2.3796834158126133E-2</c:v>
                </c:pt>
                <c:pt idx="95">
                  <c:v>2.4328960475614621E-2</c:v>
                </c:pt>
                <c:pt idx="96">
                  <c:v>2.4867963965459407E-2</c:v>
                </c:pt>
                <c:pt idx="97">
                  <c:v>2.5413869790322278E-2</c:v>
                </c:pt>
                <c:pt idx="98">
                  <c:v>2.5966702976013358E-2</c:v>
                </c:pt>
                <c:pt idx="99">
                  <c:v>2.6526488413458074E-2</c:v>
                </c:pt>
                <c:pt idx="100">
                  <c:v>2.7093250860618645E-2</c:v>
                </c:pt>
                <c:pt idx="101">
                  <c:v>2.7667014944371449E-2</c:v>
                </c:pt>
                <c:pt idx="102">
                  <c:v>2.8247805162341703E-2</c:v>
                </c:pt>
                <c:pt idx="103">
                  <c:v>2.8835645884696726E-2</c:v>
                </c:pt>
                <c:pt idx="104">
                  <c:v>2.9430561355899259E-2</c:v>
                </c:pt>
                <c:pt idx="105">
                  <c:v>3.0032575696421752E-2</c:v>
                </c:pt>
                <c:pt idx="106">
                  <c:v>3.0641712904423083E-2</c:v>
                </c:pt>
                <c:pt idx="107">
                  <c:v>3.1257996857388698E-2</c:v>
                </c:pt>
                <c:pt idx="108">
                  <c:v>3.1881451313735383E-2</c:v>
                </c:pt>
                <c:pt idx="109">
                  <c:v>3.2512099914381531E-2</c:v>
                </c:pt>
                <c:pt idx="110">
                  <c:v>3.3149966184284105E-2</c:v>
                </c:pt>
                <c:pt idx="111">
                  <c:v>3.3795073533943176E-2</c:v>
                </c:pt>
                <c:pt idx="112">
                  <c:v>3.4447445260874995E-2</c:v>
                </c:pt>
                <c:pt idx="113">
                  <c:v>3.5107104551054535E-2</c:v>
                </c:pt>
                <c:pt idx="114">
                  <c:v>3.5774074480328252E-2</c:v>
                </c:pt>
                <c:pt idx="115">
                  <c:v>3.6448378015798089E-2</c:v>
                </c:pt>
                <c:pt idx="116">
                  <c:v>3.7130038017177382E-2</c:v>
                </c:pt>
                <c:pt idx="117">
                  <c:v>3.7819077238119558E-2</c:v>
                </c:pt>
                <c:pt idx="118">
                  <c:v>3.8515518327520287E-2</c:v>
                </c:pt>
                <c:pt idx="119">
                  <c:v>3.9219383830793757E-2</c:v>
                </c:pt>
                <c:pt idx="120">
                  <c:v>3.9930696191124118E-2</c:v>
                </c:pt>
                <c:pt idx="121">
                  <c:v>4.0649477750692255E-2</c:v>
                </c:pt>
                <c:pt idx="122">
                  <c:v>4.137575075187902E-2</c:v>
                </c:pt>
                <c:pt idx="123">
                  <c:v>4.2109537338445129E-2</c:v>
                </c:pt>
                <c:pt idx="124">
                  <c:v>4.2850859556688818E-2</c:v>
                </c:pt>
                <c:pt idx="125">
                  <c:v>4.3599739356581381E-2</c:v>
                </c:pt>
                <c:pt idx="126">
                  <c:v>4.4356198592881375E-2</c:v>
                </c:pt>
                <c:pt idx="127">
                  <c:v>4.5120259026228141E-2</c:v>
                </c:pt>
                <c:pt idx="128">
                  <c:v>4.5891942324214979E-2</c:v>
                </c:pt>
                <c:pt idx="129">
                  <c:v>4.6671270062442642E-2</c:v>
                </c:pt>
                <c:pt idx="130">
                  <c:v>4.7458263725553493E-2</c:v>
                </c:pt>
                <c:pt idx="131">
                  <c:v>4.8252944708246912E-2</c:v>
                </c:pt>
                <c:pt idx="132">
                  <c:v>4.9055334316276629E-2</c:v>
                </c:pt>
                <c:pt idx="133">
                  <c:v>4.9865453767429714E-2</c:v>
                </c:pt>
                <c:pt idx="134">
                  <c:v>5.0683324192488818E-2</c:v>
                </c:pt>
                <c:pt idx="135">
                  <c:v>5.1508966636176969E-2</c:v>
                </c:pt>
                <c:pt idx="136">
                  <c:v>5.2342402058085824E-2</c:v>
                </c:pt>
                <c:pt idx="137">
                  <c:v>5.3183651333588107E-2</c:v>
                </c:pt>
                <c:pt idx="138">
                  <c:v>5.4032735254733767E-2</c:v>
                </c:pt>
                <c:pt idx="139">
                  <c:v>5.488967453113127E-2</c:v>
                </c:pt>
                <c:pt idx="140">
                  <c:v>5.5754489790813419E-2</c:v>
                </c:pt>
                <c:pt idx="141">
                  <c:v>5.6627201581088561E-2</c:v>
                </c:pt>
                <c:pt idx="142">
                  <c:v>5.7507830369377795E-2</c:v>
                </c:pt>
                <c:pt idx="143">
                  <c:v>5.8396396544037776E-2</c:v>
                </c:pt>
                <c:pt idx="144">
                  <c:v>5.9292920415169897E-2</c:v>
                </c:pt>
                <c:pt idx="145">
                  <c:v>6.0197422215416324E-2</c:v>
                </c:pt>
                <c:pt idx="146">
                  <c:v>6.1109922100742661E-2</c:v>
                </c:pt>
                <c:pt idx="147">
                  <c:v>6.2030440151208129E-2</c:v>
                </c:pt>
                <c:pt idx="148">
                  <c:v>6.2958996371723072E-2</c:v>
                </c:pt>
                <c:pt idx="149">
                  <c:v>6.3895610692794091E-2</c:v>
                </c:pt>
                <c:pt idx="150">
                  <c:v>6.4840302971257827E-2</c:v>
                </c:pt>
                <c:pt idx="151">
                  <c:v>6.5793092991002319E-2</c:v>
                </c:pt>
                <c:pt idx="152">
                  <c:v>6.6754000463677549E-2</c:v>
                </c:pt>
                <c:pt idx="153">
                  <c:v>6.7723045029394538E-2</c:v>
                </c:pt>
                <c:pt idx="154">
                  <c:v>6.8700246257413333E-2</c:v>
                </c:pt>
                <c:pt idx="155">
                  <c:v>6.9685623646820877E-2</c:v>
                </c:pt>
                <c:pt idx="156">
                  <c:v>7.0679196627197738E-2</c:v>
                </c:pt>
                <c:pt idx="157">
                  <c:v>7.1680984559275046E-2</c:v>
                </c:pt>
                <c:pt idx="158">
                  <c:v>7.2691006735581321E-2</c:v>
                </c:pt>
                <c:pt idx="159">
                  <c:v>7.3709282381079294E-2</c:v>
                </c:pt>
                <c:pt idx="160">
                  <c:v>7.4735830653793411E-2</c:v>
                </c:pt>
                <c:pt idx="161">
                  <c:v>7.5770670645427599E-2</c:v>
                </c:pt>
                <c:pt idx="162">
                  <c:v>7.6813821381974123E-2</c:v>
                </c:pt>
                <c:pt idx="163">
                  <c:v>7.7865301824313282E-2</c:v>
                </c:pt>
                <c:pt idx="164">
                  <c:v>7.8925130868804108E-2</c:v>
                </c:pt>
                <c:pt idx="165">
                  <c:v>7.9993327347866711E-2</c:v>
                </c:pt>
                <c:pt idx="166">
                  <c:v>8.10699100305559E-2</c:v>
                </c:pt>
                <c:pt idx="167">
                  <c:v>8.2154897623126624E-2</c:v>
                </c:pt>
                <c:pt idx="168">
                  <c:v>8.3248308769591176E-2</c:v>
                </c:pt>
                <c:pt idx="169">
                  <c:v>8.4350162052268279E-2</c:v>
                </c:pt>
                <c:pt idx="170">
                  <c:v>8.5460475992324814E-2</c:v>
                </c:pt>
                <c:pt idx="171">
                  <c:v>8.6579269050309229E-2</c:v>
                </c:pt>
                <c:pt idx="172">
                  <c:v>8.7706559626677949E-2</c:v>
                </c:pt>
                <c:pt idx="173">
                  <c:v>8.8842366062314035E-2</c:v>
                </c:pt>
                <c:pt idx="174">
                  <c:v>8.9986706639038849E-2</c:v>
                </c:pt>
                <c:pt idx="175">
                  <c:v>9.1139599580116568E-2</c:v>
                </c:pt>
                <c:pt idx="176">
                  <c:v>9.2301063050751614E-2</c:v>
                </c:pt>
                <c:pt idx="177">
                  <c:v>9.3471115158579338E-2</c:v>
                </c:pt>
                <c:pt idx="178">
                  <c:v>9.4649773954150043E-2</c:v>
                </c:pt>
                <c:pt idx="179">
                  <c:v>9.5837057431406317E-2</c:v>
                </c:pt>
                <c:pt idx="180">
                  <c:v>9.7032983528154038E-2</c:v>
                </c:pt>
                <c:pt idx="181">
                  <c:v>9.8237570126526952E-2</c:v>
                </c:pt>
                <c:pt idx="182">
                  <c:v>9.9450835053445E-2</c:v>
                </c:pt>
                <c:pt idx="183">
                  <c:v>0.10067279608106683</c:v>
                </c:pt>
                <c:pt idx="184">
                  <c:v>0.10190347092723578</c:v>
                </c:pt>
                <c:pt idx="185">
                  <c:v>0.10314287725592057</c:v>
                </c:pt>
                <c:pt idx="186">
                  <c:v>0.10439103267764986</c:v>
                </c:pt>
                <c:pt idx="187">
                  <c:v>0.10564795474994106</c:v>
                </c:pt>
                <c:pt idx="188">
                  <c:v>0.10691366097772412</c:v>
                </c:pt>
                <c:pt idx="189">
                  <c:v>0.10818816881375892</c:v>
                </c:pt>
                <c:pt idx="190">
                  <c:v>0.10947149565904846</c:v>
                </c:pt>
                <c:pt idx="191">
                  <c:v>0.11076365886324573</c:v>
                </c:pt>
                <c:pt idx="192">
                  <c:v>0.11206467572505587</c:v>
                </c:pt>
                <c:pt idx="193">
                  <c:v>0.11337456349263342</c:v>
                </c:pt>
                <c:pt idx="194">
                  <c:v>0.11469333936397397</c:v>
                </c:pt>
                <c:pt idx="195">
                  <c:v>0.11602102048730167</c:v>
                </c:pt>
                <c:pt idx="196">
                  <c:v>0.11735762396145123</c:v>
                </c:pt>
                <c:pt idx="197">
                  <c:v>0.11870316683624536</c:v>
                </c:pt>
                <c:pt idx="198">
                  <c:v>0.12005766611286796</c:v>
                </c:pt>
                <c:pt idx="199">
                  <c:v>0.12142113874423202</c:v>
                </c:pt>
                <c:pt idx="200">
                  <c:v>0.12279360163534372</c:v>
                </c:pt>
                <c:pt idx="201">
                  <c:v>0.1241750716436615</c:v>
                </c:pt>
                <c:pt idx="202">
                  <c:v>0.12556556557945103</c:v>
                </c:pt>
                <c:pt idx="203">
                  <c:v>0.12696510020613611</c:v>
                </c:pt>
                <c:pt idx="204">
                  <c:v>0.12837369224064482</c:v>
                </c:pt>
                <c:pt idx="205">
                  <c:v>0.12979135835375205</c:v>
                </c:pt>
                <c:pt idx="206">
                  <c:v>0.13121811517041784</c:v>
                </c:pt>
                <c:pt idx="207">
                  <c:v>0.13265397927012118</c:v>
                </c:pt>
                <c:pt idx="208">
                  <c:v>0.13409896718719083</c:v>
                </c:pt>
                <c:pt idx="209">
                  <c:v>0.13555309541113134</c:v>
                </c:pt>
                <c:pt idx="210">
                  <c:v>0.13701638038694577</c:v>
                </c:pt>
                <c:pt idx="211">
                  <c:v>0.13848883851545463</c:v>
                </c:pt>
                <c:pt idx="212">
                  <c:v>0.13997048615361077</c:v>
                </c:pt>
                <c:pt idx="213">
                  <c:v>0.14146133961481105</c:v>
                </c:pt>
                <c:pt idx="214">
                  <c:v>0.14296141516920438</c:v>
                </c:pt>
                <c:pt idx="215">
                  <c:v>0.14447072904399574</c:v>
                </c:pt>
                <c:pt idx="216">
                  <c:v>0.14598929742374767</c:v>
                </c:pt>
                <c:pt idx="217">
                  <c:v>0.14751713645067707</c:v>
                </c:pt>
                <c:pt idx="218">
                  <c:v>0.14905426222495011</c:v>
                </c:pt>
                <c:pt idx="219">
                  <c:v>0.15060069080497263</c:v>
                </c:pt>
                <c:pt idx="220">
                  <c:v>0.15215643820767782</c:v>
                </c:pt>
                <c:pt idx="221">
                  <c:v>0.15372152040881068</c:v>
                </c:pt>
                <c:pt idx="222">
                  <c:v>0.15529595334320917</c:v>
                </c:pt>
                <c:pt idx="223">
                  <c:v>0.15687975290508258</c:v>
                </c:pt>
                <c:pt idx="224">
                  <c:v>0.15847293494828638</c:v>
                </c:pt>
                <c:pt idx="225">
                  <c:v>0.16007551528659417</c:v>
                </c:pt>
                <c:pt idx="226">
                  <c:v>0.16168750969396717</c:v>
                </c:pt>
                <c:pt idx="227">
                  <c:v>0.16330893390482001</c:v>
                </c:pt>
                <c:pt idx="228">
                  <c:v>0.16493980361428426</c:v>
                </c:pt>
                <c:pt idx="229">
                  <c:v>0.16658013447846876</c:v>
                </c:pt>
                <c:pt idx="230">
                  <c:v>0.1682299421147172</c:v>
                </c:pt>
                <c:pt idx="231">
                  <c:v>0.16988924210186337</c:v>
                </c:pt>
                <c:pt idx="232">
                  <c:v>0.17155804998048291</c:v>
                </c:pt>
                <c:pt idx="233">
                  <c:v>0.17323638125314314</c:v>
                </c:pt>
                <c:pt idx="234">
                  <c:v>0.1749242513846499</c:v>
                </c:pt>
                <c:pt idx="235">
                  <c:v>0.17662167580229157</c:v>
                </c:pt>
                <c:pt idx="236">
                  <c:v>0.17832866989608134</c:v>
                </c:pt>
                <c:pt idx="237">
                  <c:v>0.18004524901899582</c:v>
                </c:pt>
                <c:pt idx="238">
                  <c:v>0.18177142848721212</c:v>
                </c:pt>
                <c:pt idx="239">
                  <c:v>0.18350722358034216</c:v>
                </c:pt>
                <c:pt idx="240">
                  <c:v>0.18525264954166432</c:v>
                </c:pt>
                <c:pt idx="241">
                  <c:v>0.18700772157835305</c:v>
                </c:pt>
                <c:pt idx="242">
                  <c:v>0.18877245486170605</c:v>
                </c:pt>
                <c:pt idx="243">
                  <c:v>0.19054686452736905</c:v>
                </c:pt>
                <c:pt idx="244">
                  <c:v>0.19233096567555841</c:v>
                </c:pt>
                <c:pt idx="245">
                  <c:v>0.19412477337128092</c:v>
                </c:pt>
                <c:pt idx="246">
                  <c:v>0.19592830264455285</c:v>
                </c:pt>
                <c:pt idx="247">
                  <c:v>0.19774156849061508</c:v>
                </c:pt>
                <c:pt idx="248">
                  <c:v>0.199564585870147</c:v>
                </c:pt>
                <c:pt idx="249">
                  <c:v>0.2013973697094783</c:v>
                </c:pt>
                <c:pt idx="250">
                  <c:v>0.20323993490079825</c:v>
                </c:pt>
                <c:pt idx="251">
                  <c:v>0.20509229630236328</c:v>
                </c:pt>
                <c:pt idx="252">
                  <c:v>0.20695446873870252</c:v>
                </c:pt>
                <c:pt idx="253">
                  <c:v>0.20882646700082072</c:v>
                </c:pt>
                <c:pt idx="254">
                  <c:v>0.21070830584640021</c:v>
                </c:pt>
                <c:pt idx="255">
                  <c:v>0.21260000000000001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436-402C-853A-ACFBAF41AD6B}"/>
            </c:ext>
          </c:extLst>
        </c:ser>
        <c:ser>
          <c:idx val="1"/>
          <c:order val="1"/>
          <c:tx>
            <c:strRef>
              <c:f>sRGB!$C$1</c:f>
              <c:strCache>
                <c:ptCount val="1"/>
                <c:pt idx="0">
                  <c:v>Lum. G</c:v>
                </c:pt>
              </c:strCache>
            </c:strRef>
          </c:tx>
          <c:spPr>
            <a:ln w="12700" cap="rnd">
              <a:solidFill>
                <a:srgbClr val="00FF00"/>
              </a:solidFill>
              <a:round/>
            </a:ln>
            <a:effectLst/>
          </c:spPr>
          <c:marker>
            <c:symbol val="none"/>
          </c:marker>
          <c:cat>
            <c:numRef>
              <c:f>sRGB!$A$2:$A$257</c:f>
              <c:numCache>
                <c:formatCode>General</c:formatCode>
                <c:ptCount val="25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</c:numCache>
            </c:numRef>
          </c:cat>
          <c:val>
            <c:numRef>
              <c:f>sRGB!$C$2:$C$257</c:f>
              <c:numCache>
                <c:formatCode>0.0000</c:formatCode>
                <c:ptCount val="256"/>
                <c:pt idx="0">
                  <c:v>0</c:v>
                </c:pt>
                <c:pt idx="1">
                  <c:v>2.1708249863412857E-4</c:v>
                </c:pt>
                <c:pt idx="2">
                  <c:v>4.3416499726825714E-4</c:v>
                </c:pt>
                <c:pt idx="3">
                  <c:v>6.5124749590238565E-4</c:v>
                </c:pt>
                <c:pt idx="4">
                  <c:v>8.6832999453651427E-4</c:v>
                </c:pt>
                <c:pt idx="5">
                  <c:v>1.0854124931706428E-3</c:v>
                </c:pt>
                <c:pt idx="6">
                  <c:v>1.3024949918047713E-3</c:v>
                </c:pt>
                <c:pt idx="7">
                  <c:v>1.5195774904389E-3</c:v>
                </c:pt>
                <c:pt idx="8">
                  <c:v>1.7366599890730285E-3</c:v>
                </c:pt>
                <c:pt idx="9">
                  <c:v>1.9537424877071568E-3</c:v>
                </c:pt>
                <c:pt idx="10">
                  <c:v>2.1708249863412856E-3</c:v>
                </c:pt>
                <c:pt idx="11">
                  <c:v>2.3934423783406795E-3</c:v>
                </c:pt>
                <c:pt idx="12">
                  <c:v>2.6294380381587257E-3</c:v>
                </c:pt>
                <c:pt idx="13">
                  <c:v>2.8784776116285581E-3</c:v>
                </c:pt>
                <c:pt idx="14">
                  <c:v>3.1407593451558418E-3</c:v>
                </c:pt>
                <c:pt idx="15">
                  <c:v>3.4164771293921548E-3</c:v>
                </c:pt>
                <c:pt idx="16">
                  <c:v>3.7058207455124134E-3</c:v>
                </c:pt>
                <c:pt idx="17">
                  <c:v>4.0089760896297863E-3</c:v>
                </c:pt>
                <c:pt idx="18">
                  <c:v>4.3261253779473654E-3</c:v>
                </c:pt>
                <c:pt idx="19">
                  <c:v>4.6574473348635678E-3</c:v>
                </c:pt>
                <c:pt idx="20">
                  <c:v>5.0031173659322043E-3</c:v>
                </c:pt>
                <c:pt idx="21">
                  <c:v>5.3633077173153602E-3</c:v>
                </c:pt>
                <c:pt idx="22">
                  <c:v>5.7381876231473476E-3</c:v>
                </c:pt>
                <c:pt idx="23">
                  <c:v>6.1279234420431681E-3</c:v>
                </c:pt>
                <c:pt idx="24">
                  <c:v>6.5326787838283062E-3</c:v>
                </c:pt>
                <c:pt idx="25">
                  <c:v>6.9526146274341083E-3</c:v>
                </c:pt>
                <c:pt idx="26">
                  <c:v>7.3878894307891846E-3</c:v>
                </c:pt>
                <c:pt idx="27">
                  <c:v>7.8386592334403933E-3</c:v>
                </c:pt>
                <c:pt idx="28">
                  <c:v>8.3050777525528266E-3</c:v>
                </c:pt>
                <c:pt idx="29">
                  <c:v>8.7872964728662288E-3</c:v>
                </c:pt>
                <c:pt idx="30">
                  <c:v>9.285464731122137E-3</c:v>
                </c:pt>
                <c:pt idx="31">
                  <c:v>9.7997297954215828E-3</c:v>
                </c:pt>
                <c:pt idx="32">
                  <c:v>1.0330236939925387E-2</c:v>
                </c:pt>
                <c:pt idx="33">
                  <c:v>1.0877129515267168E-2</c:v>
                </c:pt>
                <c:pt idx="34">
                  <c:v>1.1440549015012487E-2</c:v>
                </c:pt>
                <c:pt idx="35">
                  <c:v>1.2020635138465055E-2</c:v>
                </c:pt>
                <c:pt idx="36">
                  <c:v>1.2617525850092291E-2</c:v>
                </c:pt>
                <c:pt idx="37">
                  <c:v>1.3231357435817158E-2</c:v>
                </c:pt>
                <c:pt idx="38">
                  <c:v>1.3862264556400428E-2</c:v>
                </c:pt>
                <c:pt idx="39">
                  <c:v>1.4510380298117796E-2</c:v>
                </c:pt>
                <c:pt idx="40">
                  <c:v>1.5175836220917744E-2</c:v>
                </c:pt>
                <c:pt idx="41">
                  <c:v>1.5858762404230654E-2</c:v>
                </c:pt>
                <c:pt idx="42">
                  <c:v>1.6559287490584565E-2</c:v>
                </c:pt>
                <c:pt idx="43">
                  <c:v>1.72775387271706E-2</c:v>
                </c:pt>
                <c:pt idx="44">
                  <c:v>1.8013642005489033E-2</c:v>
                </c:pt>
                <c:pt idx="45">
                  <c:v>1.8767721899196645E-2</c:v>
                </c:pt>
                <c:pt idx="46">
                  <c:v>1.9539901700266364E-2</c:v>
                </c:pt>
                <c:pt idx="47">
                  <c:v>2.0330303453561752E-2</c:v>
                </c:pt>
                <c:pt idx="48">
                  <c:v>2.1139047989920851E-2</c:v>
                </c:pt>
                <c:pt idx="49">
                  <c:v>2.1966254957837047E-2</c:v>
                </c:pt>
                <c:pt idx="50">
                  <c:v>2.2812042853817847E-2</c:v>
                </c:pt>
                <c:pt idx="51">
                  <c:v>2.3676529051496989E-2</c:v>
                </c:pt>
                <c:pt idx="52">
                  <c:v>2.4559829829569488E-2</c:v>
                </c:pt>
                <c:pt idx="53">
                  <c:v>2.5462060398614546E-2</c:v>
                </c:pt>
                <c:pt idx="54">
                  <c:v>2.6383334926866748E-2</c:v>
                </c:pt>
                <c:pt idx="55">
                  <c:v>2.7323766564991817E-2</c:v>
                </c:pt>
                <c:pt idx="56">
                  <c:v>2.8283467469919318E-2</c:v>
                </c:pt>
                <c:pt idx="57">
                  <c:v>2.9262548827781398E-2</c:v>
                </c:pt>
                <c:pt idx="58">
                  <c:v>3.0261120876003078E-2</c:v>
                </c:pt>
                <c:pt idx="59">
                  <c:v>3.1279292924587421E-2</c:v>
                </c:pt>
                <c:pt idx="60">
                  <c:v>3.2317173376635144E-2</c:v>
                </c:pt>
                <c:pt idx="61">
                  <c:v>3.3374869748136644E-2</c:v>
                </c:pt>
                <c:pt idx="62">
                  <c:v>3.4452488687071313E-2</c:v>
                </c:pt>
                <c:pt idx="63">
                  <c:v>3.5550135991847795E-2</c:v>
                </c:pt>
                <c:pt idx="64">
                  <c:v>3.666791662911572E-2</c:v>
                </c:pt>
                <c:pt idx="65">
                  <c:v>3.7805934750978508E-2</c:v>
                </c:pt>
                <c:pt idx="66">
                  <c:v>3.8964293711634776E-2</c:v>
                </c:pt>
                <c:pt idx="67">
                  <c:v>4.0143096083473981E-2</c:v>
                </c:pt>
                <c:pt idx="68">
                  <c:v>4.1342443672651281E-2</c:v>
                </c:pt>
                <c:pt idx="69">
                  <c:v>4.2562437534164152E-2</c:v>
                </c:pt>
                <c:pt idx="70">
                  <c:v>4.3803177986452911E-2</c:v>
                </c:pt>
                <c:pt idx="71">
                  <c:v>4.5064764625545518E-2</c:v>
                </c:pt>
                <c:pt idx="72">
                  <c:v>4.6347296338766206E-2</c:v>
                </c:pt>
                <c:pt idx="73">
                  <c:v>4.7650871318026367E-2</c:v>
                </c:pt>
                <c:pt idx="74">
                  <c:v>4.8975587072714995E-2</c:v>
                </c:pt>
                <c:pt idx="75">
                  <c:v>5.0321540442205367E-2</c:v>
                </c:pt>
                <c:pt idx="76">
                  <c:v>5.1688827607993454E-2</c:v>
                </c:pt>
                <c:pt idx="77">
                  <c:v>5.3077544105483009E-2</c:v>
                </c:pt>
                <c:pt idx="78">
                  <c:v>5.4487784835431374E-2</c:v>
                </c:pt>
                <c:pt idx="79">
                  <c:v>5.5919644075069268E-2</c:v>
                </c:pt>
                <c:pt idx="80">
                  <c:v>5.7373215488907732E-2</c:v>
                </c:pt>
                <c:pt idx="81">
                  <c:v>5.8848592139243538E-2</c:v>
                </c:pt>
                <c:pt idx="82">
                  <c:v>6.0345866496375231E-2</c:v>
                </c:pt>
                <c:pt idx="83">
                  <c:v>6.1865130448540383E-2</c:v>
                </c:pt>
                <c:pt idx="84">
                  <c:v>6.3406475311584803E-2</c:v>
                </c:pt>
                <c:pt idx="85">
                  <c:v>6.4969991838373167E-2</c:v>
                </c:pt>
                <c:pt idx="86">
                  <c:v>6.6555770227950867E-2</c:v>
                </c:pt>
                <c:pt idx="87">
                  <c:v>6.8163900134465952E-2</c:v>
                </c:pt>
                <c:pt idx="88">
                  <c:v>6.9794470675860018E-2</c:v>
                </c:pt>
                <c:pt idx="89">
                  <c:v>7.144757044233585E-2</c:v>
                </c:pt>
                <c:pt idx="90">
                  <c:v>7.3123287504610043E-2</c:v>
                </c:pt>
                <c:pt idx="91">
                  <c:v>7.4821709421957705E-2</c:v>
                </c:pt>
                <c:pt idx="92">
                  <c:v>7.6542923250056988E-2</c:v>
                </c:pt>
                <c:pt idx="93">
                  <c:v>7.8287015548639677E-2</c:v>
                </c:pt>
                <c:pt idx="94">
                  <c:v>8.0054072388954886E-2</c:v>
                </c:pt>
                <c:pt idx="95">
                  <c:v>8.1844179361051622E-2</c:v>
                </c:pt>
                <c:pt idx="96">
                  <c:v>8.3657421580886945E-2</c:v>
                </c:pt>
                <c:pt idx="97">
                  <c:v>8.549388369726478E-2</c:v>
                </c:pt>
                <c:pt idx="98">
                  <c:v>8.7353649898611246E-2</c:v>
                </c:pt>
                <c:pt idx="99">
                  <c:v>8.9236803919591781E-2</c:v>
                </c:pt>
                <c:pt idx="100">
                  <c:v>9.1143429047575039E-2</c:v>
                </c:pt>
                <c:pt idx="101">
                  <c:v>9.3073608128948535E-2</c:v>
                </c:pt>
                <c:pt idx="102">
                  <c:v>9.5027423575290607E-2</c:v>
                </c:pt>
                <c:pt idx="103">
                  <c:v>9.700495736940308E-2</c:v>
                </c:pt>
                <c:pt idx="104">
                  <c:v>9.9006291071209535E-2</c:v>
                </c:pt>
                <c:pt idx="105">
                  <c:v>0.10103150582352227</c:v>
                </c:pt>
                <c:pt idx="106">
                  <c:v>0.10308068235768292</c:v>
                </c:pt>
                <c:pt idx="107">
                  <c:v>0.10515390099907992</c:v>
                </c:pt>
                <c:pt idx="108">
                  <c:v>0.10725124167254724</c:v>
                </c:pt>
                <c:pt idx="109">
                  <c:v>0.1093727839076466</c:v>
                </c:pt>
                <c:pt idx="110">
                  <c:v>0.11151860684383814</c:v>
                </c:pt>
                <c:pt idx="111">
                  <c:v>0.11368878923554165</c:v>
                </c:pt>
                <c:pt idx="112">
                  <c:v>0.11588340945709218</c:v>
                </c:pt>
                <c:pt idx="113">
                  <c:v>0.11810254550759267</c:v>
                </c:pt>
                <c:pt idx="114">
                  <c:v>0.12034627501566682</c:v>
                </c:pt>
                <c:pt idx="115">
                  <c:v>0.12261467524411471</c:v>
                </c:pt>
                <c:pt idx="116">
                  <c:v>0.12490782309447442</c:v>
                </c:pt>
                <c:pt idx="117">
                  <c:v>0.12722579511149154</c:v>
                </c:pt>
                <c:pt idx="118">
                  <c:v>0.12956866748750001</c:v>
                </c:pt>
                <c:pt idx="119">
                  <c:v>0.13193651606671539</c:v>
                </c:pt>
                <c:pt idx="120">
                  <c:v>0.13432941634944481</c:v>
                </c:pt>
                <c:pt idx="121">
                  <c:v>0.13674744349621401</c:v>
                </c:pt>
                <c:pt idx="122">
                  <c:v>0.13919067233181501</c:v>
                </c:pt>
                <c:pt idx="123">
                  <c:v>0.14165917734927541</c:v>
                </c:pt>
                <c:pt idx="124">
                  <c:v>0.14415303271375277</c:v>
                </c:pt>
                <c:pt idx="125">
                  <c:v>0.14667231226635466</c:v>
                </c:pt>
                <c:pt idx="126">
                  <c:v>0.1492170895278869</c:v>
                </c:pt>
                <c:pt idx="127">
                  <c:v>0.15178743770253228</c:v>
                </c:pt>
                <c:pt idx="128">
                  <c:v>0.15438342968146071</c:v>
                </c:pt>
                <c:pt idx="129">
                  <c:v>0.15700513804637334</c:v>
                </c:pt>
                <c:pt idx="130">
                  <c:v>0.15965263507298144</c:v>
                </c:pt>
                <c:pt idx="131">
                  <c:v>0.16232599273442233</c:v>
                </c:pt>
                <c:pt idx="132">
                  <c:v>0.1650252827046145</c:v>
                </c:pt>
                <c:pt idx="133">
                  <c:v>0.16775057636155091</c:v>
                </c:pt>
                <c:pt idx="134">
                  <c:v>0.17050194479053621</c:v>
                </c:pt>
                <c:pt idx="135">
                  <c:v>0.17327945878736481</c:v>
                </c:pt>
                <c:pt idx="136">
                  <c:v>0.17608318886144392</c:v>
                </c:pt>
                <c:pt idx="137">
                  <c:v>0.1789132052388627</c:v>
                </c:pt>
                <c:pt idx="138">
                  <c:v>0.18176957786540729</c:v>
                </c:pt>
                <c:pt idx="139">
                  <c:v>0.18465237640952531</c:v>
                </c:pt>
                <c:pt idx="140">
                  <c:v>0.18756167026523873</c:v>
                </c:pt>
                <c:pt idx="141">
                  <c:v>0.19049752855500723</c:v>
                </c:pt>
                <c:pt idx="142">
                  <c:v>0.19346002013254465</c:v>
                </c:pt>
                <c:pt idx="143">
                  <c:v>0.19644921358558709</c:v>
                </c:pt>
                <c:pt idx="144">
                  <c:v>0.19946517723861479</c:v>
                </c:pt>
                <c:pt idx="145">
                  <c:v>0.20250797915553034</c:v>
                </c:pt>
                <c:pt idx="146">
                  <c:v>0.20557768714229135</c:v>
                </c:pt>
                <c:pt idx="147">
                  <c:v>0.20867436874950163</c:v>
                </c:pt>
                <c:pt idx="148">
                  <c:v>0.21179809127495924</c:v>
                </c:pt>
                <c:pt idx="149">
                  <c:v>0.21494892176616334</c:v>
                </c:pt>
                <c:pt idx="150">
                  <c:v>0.21812692702278264</c:v>
                </c:pt>
                <c:pt idx="151">
                  <c:v>0.22133217359908208</c:v>
                </c:pt>
                <c:pt idx="152">
                  <c:v>0.22456472780631317</c:v>
                </c:pt>
                <c:pt idx="153">
                  <c:v>0.22782465571506569</c:v>
                </c:pt>
                <c:pt idx="154">
                  <c:v>0.23111202315758236</c:v>
                </c:pt>
                <c:pt idx="155">
                  <c:v>0.23442689573003894</c:v>
                </c:pt>
                <c:pt idx="156">
                  <c:v>0.23776933879478745</c:v>
                </c:pt>
                <c:pt idx="157">
                  <c:v>0.24113941748256587</c:v>
                </c:pt>
                <c:pt idx="158">
                  <c:v>0.2445371966946743</c:v>
                </c:pt>
                <c:pt idx="159">
                  <c:v>0.24796274110511715</c:v>
                </c:pt>
                <c:pt idx="160">
                  <c:v>0.25141611516271423</c:v>
                </c:pt>
                <c:pt idx="161">
                  <c:v>0.25489738309317878</c:v>
                </c:pt>
                <c:pt idx="162">
                  <c:v>0.25840660890116596</c:v>
                </c:pt>
                <c:pt idx="163">
                  <c:v>0.26194385637229001</c:v>
                </c:pt>
                <c:pt idx="164">
                  <c:v>0.26550918907511145</c:v>
                </c:pt>
                <c:pt idx="165">
                  <c:v>0.26910267036309626</c:v>
                </c:pt>
                <c:pt idx="166">
                  <c:v>0.27272436337654549</c:v>
                </c:pt>
                <c:pt idx="167">
                  <c:v>0.27637433104449743</c:v>
                </c:pt>
                <c:pt idx="168">
                  <c:v>0.28005263608660208</c:v>
                </c:pt>
                <c:pt idx="169">
                  <c:v>0.2837593410149683</c:v>
                </c:pt>
                <c:pt idx="170">
                  <c:v>0.28749450813598637</c:v>
                </c:pt>
                <c:pt idx="171">
                  <c:v>0.29125819955212207</c:v>
                </c:pt>
                <c:pt idx="172">
                  <c:v>0.29505047716368793</c:v>
                </c:pt>
                <c:pt idx="173">
                  <c:v>0.29887140267058793</c:v>
                </c:pt>
                <c:pt idx="174">
                  <c:v>0.30272103757403845</c:v>
                </c:pt>
                <c:pt idx="175">
                  <c:v>0.30659944317826604</c:v>
                </c:pt>
                <c:pt idx="176">
                  <c:v>0.3105066805921804</c:v>
                </c:pt>
                <c:pt idx="177">
                  <c:v>0.31444281073102509</c:v>
                </c:pt>
                <c:pt idx="178">
                  <c:v>0.31840789431800615</c:v>
                </c:pt>
                <c:pt idx="179">
                  <c:v>0.32240199188589741</c:v>
                </c:pt>
                <c:pt idx="180">
                  <c:v>0.3264251637786254</c:v>
                </c:pt>
                <c:pt idx="181">
                  <c:v>0.33047747015283191</c:v>
                </c:pt>
                <c:pt idx="182">
                  <c:v>0.33455897097941606</c:v>
                </c:pt>
                <c:pt idx="183">
                  <c:v>0.33866972604505641</c:v>
                </c:pt>
                <c:pt idx="184">
                  <c:v>0.34280979495371128</c:v>
                </c:pt>
                <c:pt idx="185">
                  <c:v>0.34697923712810153</c:v>
                </c:pt>
                <c:pt idx="186">
                  <c:v>0.35117811181117203</c:v>
                </c:pt>
                <c:pt idx="187">
                  <c:v>0.3554064780675345</c:v>
                </c:pt>
                <c:pt idx="188">
                  <c:v>0.35966439478489309</c:v>
                </c:pt>
                <c:pt idx="189">
                  <c:v>0.36395192067544863</c:v>
                </c:pt>
                <c:pt idx="190">
                  <c:v>0.36826911427728809</c:v>
                </c:pt>
                <c:pt idx="191">
                  <c:v>0.37261603395575416</c:v>
                </c:pt>
                <c:pt idx="192">
                  <c:v>0.37699273790479748</c:v>
                </c:pt>
                <c:pt idx="193">
                  <c:v>0.38139928414831331</c:v>
                </c:pt>
                <c:pt idx="194">
                  <c:v>0.38583573054145898</c:v>
                </c:pt>
                <c:pt idx="195">
                  <c:v>0.39030213477195741</c:v>
                </c:pt>
                <c:pt idx="196">
                  <c:v>0.39479855436138245</c:v>
                </c:pt>
                <c:pt idx="197">
                  <c:v>0.39932504666642837</c:v>
                </c:pt>
                <c:pt idx="198">
                  <c:v>0.40388166888016536</c:v>
                </c:pt>
                <c:pt idx="199">
                  <c:v>0.40846847803327718</c:v>
                </c:pt>
                <c:pt idx="200">
                  <c:v>0.41308553099528611</c:v>
                </c:pt>
                <c:pt idx="201">
                  <c:v>0.41773288447576051</c:v>
                </c:pt>
                <c:pt idx="202">
                  <c:v>0.42241059502550971</c:v>
                </c:pt>
                <c:pt idx="203">
                  <c:v>0.42711871903776355</c:v>
                </c:pt>
                <c:pt idx="204">
                  <c:v>0.43185731274933753</c:v>
                </c:pt>
                <c:pt idx="205">
                  <c:v>0.43662643224178482</c:v>
                </c:pt>
                <c:pt idx="206">
                  <c:v>0.44142613344253445</c:v>
                </c:pt>
                <c:pt idx="207">
                  <c:v>0.44625647212601438</c:v>
                </c:pt>
                <c:pt idx="208">
                  <c:v>0.45111750391476418</c:v>
                </c:pt>
                <c:pt idx="209">
                  <c:v>0.45600928428053211</c:v>
                </c:pt>
                <c:pt idx="210">
                  <c:v>0.46093186854536033</c:v>
                </c:pt>
                <c:pt idx="211">
                  <c:v>0.46588531188265819</c:v>
                </c:pt>
                <c:pt idx="212">
                  <c:v>0.47086966931826157</c:v>
                </c:pt>
                <c:pt idx="213">
                  <c:v>0.47588499573148096</c:v>
                </c:pt>
                <c:pt idx="214">
                  <c:v>0.48093134585613806</c:v>
                </c:pt>
                <c:pt idx="215">
                  <c:v>0.48600877428158867</c:v>
                </c:pt>
                <c:pt idx="216">
                  <c:v>0.4911173354537362</c:v>
                </c:pt>
                <c:pt idx="217">
                  <c:v>0.49625708367603116</c:v>
                </c:pt>
                <c:pt idx="218">
                  <c:v>0.50142807311046234</c:v>
                </c:pt>
                <c:pt idx="219">
                  <c:v>0.50663035777853438</c:v>
                </c:pt>
                <c:pt idx="220">
                  <c:v>0.51186399156223494</c:v>
                </c:pt>
                <c:pt idx="221">
                  <c:v>0.5171290282049924</c:v>
                </c:pt>
                <c:pt idx="222">
                  <c:v>0.52242552131262088</c:v>
                </c:pt>
                <c:pt idx="223">
                  <c:v>0.52775352435425704</c:v>
                </c:pt>
                <c:pt idx="224">
                  <c:v>0.53311309066328505</c:v>
                </c:pt>
                <c:pt idx="225">
                  <c:v>0.5385042734382508</c:v>
                </c:pt>
                <c:pt idx="226">
                  <c:v>0.54392712574376911</c:v>
                </c:pt>
                <c:pt idx="227">
                  <c:v>0.54938170051141699</c:v>
                </c:pt>
                <c:pt idx="228">
                  <c:v>0.55486805054062127</c:v>
                </c:pt>
                <c:pt idx="229">
                  <c:v>0.56038622849953357</c:v>
                </c:pt>
                <c:pt idx="230">
                  <c:v>0.56593628692589715</c:v>
                </c:pt>
                <c:pt idx="231">
                  <c:v>0.57151827822790524</c:v>
                </c:pt>
                <c:pt idx="232">
                  <c:v>0.5771322546850487</c:v>
                </c:pt>
                <c:pt idx="233">
                  <c:v>0.58277826844895553</c:v>
                </c:pt>
                <c:pt idx="234">
                  <c:v>0.58845637154422192</c:v>
                </c:pt>
                <c:pt idx="235">
                  <c:v>0.59416661586923292</c:v>
                </c:pt>
                <c:pt idx="236">
                  <c:v>0.59990905319697718</c:v>
                </c:pt>
                <c:pt idx="237">
                  <c:v>0.60568373517585039</c:v>
                </c:pt>
                <c:pt idx="238">
                  <c:v>0.61149071333045202</c:v>
                </c:pt>
                <c:pt idx="239">
                  <c:v>0.61733003906237394</c:v>
                </c:pt>
                <c:pt idx="240">
                  <c:v>0.62320176365097979</c:v>
                </c:pt>
                <c:pt idx="241">
                  <c:v>0.62910593825417715</c:v>
                </c:pt>
                <c:pt idx="242">
                  <c:v>0.63504261390918226</c:v>
                </c:pt>
                <c:pt idx="243">
                  <c:v>0.64101184153327528</c:v>
                </c:pt>
                <c:pt idx="244">
                  <c:v>0.64701367192455017</c:v>
                </c:pt>
                <c:pt idx="245">
                  <c:v>0.6530481557626534</c:v>
                </c:pt>
                <c:pt idx="246">
                  <c:v>0.65911534360952106</c:v>
                </c:pt>
                <c:pt idx="247">
                  <c:v>0.66521528591010304</c:v>
                </c:pt>
                <c:pt idx="248">
                  <c:v>0.67134803299308143</c:v>
                </c:pt>
                <c:pt idx="249">
                  <c:v>0.67751363507158446</c:v>
                </c:pt>
                <c:pt idx="250">
                  <c:v>0.68371214224388943</c:v>
                </c:pt>
                <c:pt idx="251">
                  <c:v>0.6899436044941214</c:v>
                </c:pt>
                <c:pt idx="252">
                  <c:v>0.69620807169294463</c:v>
                </c:pt>
                <c:pt idx="253">
                  <c:v>0.70250559359824538</c:v>
                </c:pt>
                <c:pt idx="254">
                  <c:v>0.70883621985581102</c:v>
                </c:pt>
                <c:pt idx="255">
                  <c:v>0.71519999999999995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436-402C-853A-ACFBAF41AD6B}"/>
            </c:ext>
          </c:extLst>
        </c:ser>
        <c:ser>
          <c:idx val="2"/>
          <c:order val="2"/>
          <c:tx>
            <c:strRef>
              <c:f>sRGB!$D$1</c:f>
              <c:strCache>
                <c:ptCount val="1"/>
                <c:pt idx="0">
                  <c:v>Lum. B</c:v>
                </c:pt>
              </c:strCache>
            </c:strRef>
          </c:tx>
          <c:spPr>
            <a:ln w="12700" cap="rnd">
              <a:solidFill>
                <a:srgbClr val="0000FF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sRGB!$A$2:$A$257</c:f>
              <c:numCache>
                <c:formatCode>General</c:formatCode>
                <c:ptCount val="25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</c:numCache>
            </c:numRef>
          </c:cat>
          <c:val>
            <c:numRef>
              <c:f>sRGB!$D$2:$D$257</c:f>
              <c:numCache>
                <c:formatCode>0.0000</c:formatCode>
                <c:ptCount val="256"/>
                <c:pt idx="0">
                  <c:v>0</c:v>
                </c:pt>
                <c:pt idx="1">
                  <c:v>2.191464821222607E-5</c:v>
                </c:pt>
                <c:pt idx="2">
                  <c:v>4.382929642445214E-5</c:v>
                </c:pt>
                <c:pt idx="3">
                  <c:v>6.5743944636678203E-5</c:v>
                </c:pt>
                <c:pt idx="4">
                  <c:v>8.765859284890428E-5</c:v>
                </c:pt>
                <c:pt idx="5">
                  <c:v>1.0957324106113033E-4</c:v>
                </c:pt>
                <c:pt idx="6">
                  <c:v>1.3148788927335641E-4</c:v>
                </c:pt>
                <c:pt idx="7">
                  <c:v>1.5340253748558248E-4</c:v>
                </c:pt>
                <c:pt idx="8">
                  <c:v>1.7531718569780856E-4</c:v>
                </c:pt>
                <c:pt idx="9">
                  <c:v>1.9723183391003458E-4</c:v>
                </c:pt>
                <c:pt idx="10">
                  <c:v>2.1914648212226066E-4</c:v>
                </c:pt>
                <c:pt idx="11">
                  <c:v>2.4161988215351941E-4</c:v>
                </c:pt>
                <c:pt idx="12">
                  <c:v>2.6544382879622487E-4</c:v>
                </c:pt>
                <c:pt idx="13">
                  <c:v>2.9058456873543335E-4</c:v>
                </c:pt>
                <c:pt idx="14">
                  <c:v>3.1706211510102318E-4</c:v>
                </c:pt>
                <c:pt idx="15">
                  <c:v>3.4489604130608727E-4</c:v>
                </c:pt>
                <c:pt idx="16">
                  <c:v>3.7410550590883149E-4</c:v>
                </c:pt>
                <c:pt idx="17">
                  <c:v>4.0470927526743651E-4</c:v>
                </c:pt>
                <c:pt idx="18">
                  <c:v>4.3672574425027936E-4</c:v>
                </c:pt>
                <c:pt idx="19">
                  <c:v>4.7017295522532103E-4</c:v>
                </c:pt>
                <c:pt idx="20">
                  <c:v>5.0506861552056096E-4</c:v>
                </c:pt>
                <c:pt idx="21">
                  <c:v>5.4143011352092982E-4</c:v>
                </c:pt>
                <c:pt idx="22">
                  <c:v>5.7927453354479662E-4</c:v>
                </c:pt>
                <c:pt idx="23">
                  <c:v>6.1861866962460395E-4</c:v>
                </c:pt>
                <c:pt idx="24">
                  <c:v>6.594790383003408E-4</c:v>
                </c:pt>
                <c:pt idx="25">
                  <c:v>7.0187189052117261E-4</c:v>
                </c:pt>
                <c:pt idx="26">
                  <c:v>7.4581322273906483E-4</c:v>
                </c:pt>
                <c:pt idx="27">
                  <c:v>7.9131878726845133E-4</c:v>
                </c:pt>
                <c:pt idx="28">
                  <c:v>8.3840410197750864E-4</c:v>
                </c:pt>
                <c:pt idx="29">
                  <c:v>8.8708445936932579E-4</c:v>
                </c:pt>
                <c:pt idx="30">
                  <c:v>9.3737493510489146E-4</c:v>
                </c:pt>
                <c:pt idx="31">
                  <c:v>9.892903960143154E-4</c:v>
                </c:pt>
                <c:pt idx="32">
                  <c:v>1.0428455076378817E-3</c:v>
                </c:pt>
                <c:pt idx="33">
                  <c:v>1.0980547413342976E-3</c:v>
                </c:pt>
                <c:pt idx="34">
                  <c:v>1.1549323809897953E-3</c:v>
                </c:pt>
                <c:pt idx="35">
                  <c:v>1.2134925293584692E-3</c:v>
                </c:pt>
                <c:pt idx="36">
                  <c:v>1.2737491140613305E-3</c:v>
                </c:pt>
                <c:pt idx="37">
                  <c:v>1.3357158932690142E-3</c:v>
                </c:pt>
                <c:pt idx="38">
                  <c:v>1.3994064610907593E-3</c:v>
                </c:pt>
                <c:pt idx="39">
                  <c:v>1.4648342526903033E-3</c:v>
                </c:pt>
                <c:pt idx="40">
                  <c:v>1.5320125491474568E-3</c:v>
                </c:pt>
                <c:pt idx="41">
                  <c:v>1.6009544820825689E-3</c:v>
                </c:pt>
                <c:pt idx="42">
                  <c:v>1.6716730380595716E-3</c:v>
                </c:pt>
                <c:pt idx="43">
                  <c:v>1.7441810627820435E-3</c:v>
                </c:pt>
                <c:pt idx="44">
                  <c:v>1.8184912650955096E-3</c:v>
                </c:pt>
                <c:pt idx="45">
                  <c:v>1.8946162208081626E-3</c:v>
                </c:pt>
                <c:pt idx="46">
                  <c:v>1.9725683763412074E-3</c:v>
                </c:pt>
                <c:pt idx="47">
                  <c:v>2.0523600522191813E-3</c:v>
                </c:pt>
                <c:pt idx="48">
                  <c:v>2.1340034464097952E-3</c:v>
                </c:pt>
                <c:pt idx="49">
                  <c:v>2.2175106375221403E-3</c:v>
                </c:pt>
                <c:pt idx="50">
                  <c:v>2.3028935878714324E-3</c:v>
                </c:pt>
                <c:pt idx="51">
                  <c:v>2.390164146417901E-3</c:v>
                </c:pt>
                <c:pt idx="52">
                  <c:v>2.4793340515868525E-3</c:v>
                </c:pt>
                <c:pt idx="53">
                  <c:v>2.5704149339764687E-3</c:v>
                </c:pt>
                <c:pt idx="54">
                  <c:v>2.663418318959423E-3</c:v>
                </c:pt>
                <c:pt idx="55">
                  <c:v>2.7583556291840175E-3</c:v>
                </c:pt>
                <c:pt idx="56">
                  <c:v>2.8552381869801102E-3</c:v>
                </c:pt>
                <c:pt idx="57">
                  <c:v>2.9540772166748003E-3</c:v>
                </c:pt>
                <c:pt idx="58">
                  <c:v>3.0548838468224585E-3</c:v>
                </c:pt>
                <c:pt idx="59">
                  <c:v>3.1576691123534843E-3</c:v>
                </c:pt>
                <c:pt idx="60">
                  <c:v>3.2624439566457742E-3</c:v>
                </c:pt>
                <c:pt idx="61">
                  <c:v>3.3692192335227434E-3</c:v>
                </c:pt>
                <c:pt idx="62">
                  <c:v>3.4780057091814164E-3</c:v>
                </c:pt>
                <c:pt idx="63">
                  <c:v>3.5888140640539861E-3</c:v>
                </c:pt>
                <c:pt idx="64">
                  <c:v>3.7016548946059219E-3</c:v>
                </c:pt>
                <c:pt idx="65">
                  <c:v>3.816538715073614E-3</c:v>
                </c:pt>
                <c:pt idx="66">
                  <c:v>3.9334759591443391E-3</c:v>
                </c:pt>
                <c:pt idx="67">
                  <c:v>4.0524769815811264E-3</c:v>
                </c:pt>
                <c:pt idx="68">
                  <c:v>4.173552059795054E-3</c:v>
                </c:pt>
                <c:pt idx="69">
                  <c:v>4.2967113953672424E-3</c:v>
                </c:pt>
                <c:pt idx="70">
                  <c:v>4.4219651155227909E-3</c:v>
                </c:pt>
                <c:pt idx="71">
                  <c:v>4.5493232745587057E-3</c:v>
                </c:pt>
                <c:pt idx="72">
                  <c:v>4.6787958552277969E-3</c:v>
                </c:pt>
                <c:pt idx="73">
                  <c:v>4.8103927700804032E-3</c:v>
                </c:pt>
                <c:pt idx="74">
                  <c:v>4.9441238627656921E-3</c:v>
                </c:pt>
                <c:pt idx="75">
                  <c:v>5.079998909294222E-3</c:v>
                </c:pt>
                <c:pt idx="76">
                  <c:v>5.2180276192633221E-3</c:v>
                </c:pt>
                <c:pt idx="77">
                  <c:v>5.3582196370468033E-3</c:v>
                </c:pt>
                <c:pt idx="78">
                  <c:v>5.500584542950427E-3</c:v>
                </c:pt>
                <c:pt idx="79">
                  <c:v>5.6451318543344542E-3</c:v>
                </c:pt>
                <c:pt idx="80">
                  <c:v>5.7918710267046121E-3</c:v>
                </c:pt>
                <c:pt idx="81">
                  <c:v>5.9408114547726282E-3</c:v>
                </c:pt>
                <c:pt idx="82">
                  <c:v>6.0919624734875446E-3</c:v>
                </c:pt>
                <c:pt idx="83">
                  <c:v>6.2453333590388928E-3</c:v>
                </c:pt>
                <c:pt idx="84">
                  <c:v>6.4009333298328062E-3</c:v>
                </c:pt>
                <c:pt idx="85">
                  <c:v>6.5587715474420341E-3</c:v>
                </c:pt>
                <c:pt idx="86">
                  <c:v>6.7188571175308348E-3</c:v>
                </c:pt>
                <c:pt idx="87">
                  <c:v>6.8811990907556514E-3</c:v>
                </c:pt>
                <c:pt idx="88">
                  <c:v>7.0458064636424698E-3</c:v>
                </c:pt>
                <c:pt idx="89">
                  <c:v>7.2126881794416231E-3</c:v>
                </c:pt>
                <c:pt idx="90">
                  <c:v>7.3818531289609138E-3</c:v>
                </c:pt>
                <c:pt idx="91">
                  <c:v>7.5533101513777226E-3</c:v>
                </c:pt>
                <c:pt idx="92">
                  <c:v>7.7270680350309219E-3</c:v>
                </c:pt>
                <c:pt idx="93">
                  <c:v>7.9031355181932109E-3</c:v>
                </c:pt>
                <c:pt idx="94">
                  <c:v>8.081521289824584E-3</c:v>
                </c:pt>
                <c:pt idx="95">
                  <c:v>8.2622339903075052E-3</c:v>
                </c:pt>
                <c:pt idx="96">
                  <c:v>8.4452822121644823E-3</c:v>
                </c:pt>
                <c:pt idx="97">
                  <c:v>8.6306745007585541E-3</c:v>
                </c:pt>
                <c:pt idx="98">
                  <c:v>8.8184193549772551E-3</c:v>
                </c:pt>
                <c:pt idx="99">
                  <c:v>9.0085252279006253E-3</c:v>
                </c:pt>
                <c:pt idx="100">
                  <c:v>9.2010005274537447E-3</c:v>
                </c:pt>
                <c:pt idx="101">
                  <c:v>9.395853617044302E-3</c:v>
                </c:pt>
                <c:pt idx="102">
                  <c:v>9.5930928161856582E-3</c:v>
                </c:pt>
                <c:pt idx="103">
                  <c:v>9.7927264011058498E-3</c:v>
                </c:pt>
                <c:pt idx="104">
                  <c:v>9.9947626053430213E-3</c:v>
                </c:pt>
                <c:pt idx="105">
                  <c:v>1.0199209620327613E-2</c:v>
                </c:pt>
                <c:pt idx="106">
                  <c:v>1.0406075595951771E-2</c:v>
                </c:pt>
                <c:pt idx="107">
                  <c:v>1.0615368641126359E-2</c:v>
                </c:pt>
                <c:pt idx="108">
                  <c:v>1.0827096824325939E-2</c:v>
                </c:pt>
                <c:pt idx="109">
                  <c:v>1.1041268174122043E-2</c:v>
                </c:pt>
                <c:pt idx="110">
                  <c:v>1.1257890679705137E-2</c:v>
                </c:pt>
                <c:pt idx="111">
                  <c:v>1.1476972291395566E-2</c:v>
                </c:pt>
                <c:pt idx="112">
                  <c:v>1.1698520921143813E-2</c:v>
                </c:pt>
                <c:pt idx="113">
                  <c:v>1.1922544443020402E-2</c:v>
                </c:pt>
                <c:pt idx="114">
                  <c:v>1.2149050693695672E-2</c:v>
                </c:pt>
                <c:pt idx="115">
                  <c:v>1.2378047472909791E-2</c:v>
                </c:pt>
                <c:pt idx="116">
                  <c:v>1.260954254393324E-2</c:v>
                </c:pt>
                <c:pt idx="117">
                  <c:v>1.2843543634018025E-2</c:v>
                </c:pt>
                <c:pt idx="118">
                  <c:v>1.3080058434839907E-2</c:v>
                </c:pt>
                <c:pt idx="119">
                  <c:v>1.331909460293184E-2</c:v>
                </c:pt>
                <c:pt idx="120">
                  <c:v>1.3560659760108942E-2</c:v>
                </c:pt>
                <c:pt idx="121">
                  <c:v>1.380476149388514E-2</c:v>
                </c:pt>
                <c:pt idx="122">
                  <c:v>1.4051407357881775E-2</c:v>
                </c:pt>
                <c:pt idx="123">
                  <c:v>1.4300604872228308E-2</c:v>
                </c:pt>
                <c:pt idx="124">
                  <c:v>1.4552361523955469E-2</c:v>
                </c:pt>
                <c:pt idx="125">
                  <c:v>1.4806684767380882E-2</c:v>
                </c:pt>
                <c:pt idx="126">
                  <c:v>1.5063582024487465E-2</c:v>
                </c:pt>
                <c:pt idx="127">
                  <c:v>1.5323060685294787E-2</c:v>
                </c:pt>
                <c:pt idx="128">
                  <c:v>1.5585128108223524E-2</c:v>
                </c:pt>
                <c:pt idx="129">
                  <c:v>1.5849791620453239E-2</c:v>
                </c:pt>
                <c:pt idx="130">
                  <c:v>1.6117058518273573E-2</c:v>
                </c:pt>
                <c:pt idx="131">
                  <c:v>1.6386936067429102E-2</c:v>
                </c:pt>
                <c:pt idx="132">
                  <c:v>1.665943150345801E-2</c:v>
                </c:pt>
                <c:pt idx="133">
                  <c:v>1.6934552032024576E-2</c:v>
                </c:pt>
                <c:pt idx="134">
                  <c:v>1.7212304829245965E-2</c:v>
                </c:pt>
                <c:pt idx="135">
                  <c:v>1.7492697042013061E-2</c:v>
                </c:pt>
                <c:pt idx="136">
                  <c:v>1.7775735788305724E-2</c:v>
                </c:pt>
                <c:pt idx="137">
                  <c:v>1.8061428157502637E-2</c:v>
                </c:pt>
                <c:pt idx="138">
                  <c:v>1.834978121068569E-2</c:v>
                </c:pt>
                <c:pt idx="139">
                  <c:v>1.8640801980939217E-2</c:v>
                </c:pt>
                <c:pt idx="140">
                  <c:v>1.8934497473644066E-2</c:v>
                </c:pt>
                <c:pt idx="141">
                  <c:v>1.9230874666766672E-2</c:v>
                </c:pt>
                <c:pt idx="142">
                  <c:v>1.9529940511143352E-2</c:v>
                </c:pt>
                <c:pt idx="143">
                  <c:v>1.9831701930759772E-2</c:v>
                </c:pt>
                <c:pt idx="144">
                  <c:v>2.0136165823025711E-2</c:v>
                </c:pt>
                <c:pt idx="145">
                  <c:v>2.044333905904543E-2</c:v>
                </c:pt>
                <c:pt idx="146">
                  <c:v>2.0753228483883442E-2</c:v>
                </c:pt>
                <c:pt idx="147">
                  <c:v>2.106584091682609E-2</c:v>
                </c:pt>
                <c:pt idx="148">
                  <c:v>2.1381183151638783E-2</c:v>
                </c:pt>
                <c:pt idx="149">
                  <c:v>2.1699261956819062E-2</c:v>
                </c:pt>
                <c:pt idx="150">
                  <c:v>2.202008407584579E-2</c:v>
                </c:pt>
                <c:pt idx="151">
                  <c:v>2.2343656227424118E-2</c:v>
                </c:pt>
                <c:pt idx="152">
                  <c:v>2.2669985105726806E-2</c:v>
                </c:pt>
                <c:pt idx="153">
                  <c:v>2.2999077380631634E-2</c:v>
                </c:pt>
                <c:pt idx="154">
                  <c:v>2.3330939697955043E-2</c:v>
                </c:pt>
                <c:pt idx="155">
                  <c:v>2.3665578679682345E-2</c:v>
                </c:pt>
                <c:pt idx="156">
                  <c:v>2.4003000924194148E-2</c:v>
                </c:pt>
                <c:pt idx="157">
                  <c:v>2.4343213006489454E-2</c:v>
                </c:pt>
                <c:pt idx="158">
                  <c:v>2.4686221478405324E-2</c:v>
                </c:pt>
                <c:pt idx="159">
                  <c:v>2.5032032868833137E-2</c:v>
                </c:pt>
                <c:pt idx="160">
                  <c:v>2.5380653683931723E-2</c:v>
                </c:pt>
                <c:pt idx="161">
                  <c:v>2.5732090407337121E-2</c:v>
                </c:pt>
                <c:pt idx="162">
                  <c:v>2.6086349500369387E-2</c:v>
                </c:pt>
                <c:pt idx="163">
                  <c:v>2.644343740223621E-2</c:v>
                </c:pt>
                <c:pt idx="164">
                  <c:v>2.6803360530233567E-2</c:v>
                </c:pt>
                <c:pt idx="165">
                  <c:v>2.7166125279943446E-2</c:v>
                </c:pt>
                <c:pt idx="166">
                  <c:v>2.7531738025428673E-2</c:v>
                </c:pt>
                <c:pt idx="167">
                  <c:v>2.790020511942494E-2</c:v>
                </c:pt>
                <c:pt idx="168">
                  <c:v>2.8271532893530019E-2</c:v>
                </c:pt>
                <c:pt idx="169">
                  <c:v>2.8645727658390258E-2</c:v>
                </c:pt>
                <c:pt idx="170">
                  <c:v>2.9022795703884531E-2</c:v>
                </c:pt>
                <c:pt idx="171">
                  <c:v>2.9402743299305392E-2</c:v>
                </c:pt>
                <c:pt idx="172">
                  <c:v>2.978557669353785E-2</c:v>
                </c:pt>
                <c:pt idx="173">
                  <c:v>3.0171302115235527E-2</c:v>
                </c:pt>
                <c:pt idx="174">
                  <c:v>3.0559925772994375E-2</c:v>
                </c:pt>
                <c:pt idx="175">
                  <c:v>3.0951453855524062E-2</c:v>
                </c:pt>
                <c:pt idx="176">
                  <c:v>3.1345892531816869E-2</c:v>
                </c:pt>
                <c:pt idx="177">
                  <c:v>3.1743247951314335E-2</c:v>
                </c:pt>
                <c:pt idx="178">
                  <c:v>3.214352624407165E-2</c:v>
                </c:pt>
                <c:pt idx="179">
                  <c:v>3.2546733520919732E-2</c:v>
                </c:pt>
                <c:pt idx="180">
                  <c:v>3.2952875873625213E-2</c:v>
                </c:pt>
                <c:pt idx="181">
                  <c:v>3.336195937504819E-2</c:v>
                </c:pt>
                <c:pt idx="182">
                  <c:v>3.3773990079297878E-2</c:v>
                </c:pt>
                <c:pt idx="183">
                  <c:v>3.4188974021886288E-2</c:v>
                </c:pt>
                <c:pt idx="184">
                  <c:v>3.4606917219879699E-2</c:v>
                </c:pt>
                <c:pt idx="185">
                  <c:v>3.5027825672048284E-2</c:v>
                </c:pt>
                <c:pt idx="186">
                  <c:v>3.5451705359013728E-2</c:v>
                </c:pt>
                <c:pt idx="187">
                  <c:v>3.5878562243394842E-2</c:v>
                </c:pt>
                <c:pt idx="188">
                  <c:v>3.6308402269951461E-2</c:v>
                </c:pt>
                <c:pt idx="189">
                  <c:v>3.6741231365726219E-2</c:v>
                </c:pt>
                <c:pt idx="190">
                  <c:v>3.7177055440184847E-2</c:v>
                </c:pt>
                <c:pt idx="191">
                  <c:v>3.7615880385354378E-2</c:v>
                </c:pt>
                <c:pt idx="192">
                  <c:v>3.8057712075959704E-2</c:v>
                </c:pt>
                <c:pt idx="193">
                  <c:v>3.8502556369558481E-2</c:v>
                </c:pt>
                <c:pt idx="194">
                  <c:v>3.8950419106674128E-2</c:v>
                </c:pt>
                <c:pt idx="195">
                  <c:v>3.9401306110927473E-2</c:v>
                </c:pt>
                <c:pt idx="196">
                  <c:v>3.9855223189166407E-2</c:v>
                </c:pt>
                <c:pt idx="197">
                  <c:v>4.0312176131594143E-2</c:v>
                </c:pt>
                <c:pt idx="198">
                  <c:v>4.0772170711895893E-2</c:v>
                </c:pt>
                <c:pt idx="199">
                  <c:v>4.123521268736384E-2</c:v>
                </c:pt>
                <c:pt idx="200">
                  <c:v>4.1701307799020773E-2</c:v>
                </c:pt>
                <c:pt idx="201">
                  <c:v>4.2170461771742052E-2</c:v>
                </c:pt>
                <c:pt idx="202">
                  <c:v>4.2642680314376125E-2</c:v>
                </c:pt>
                <c:pt idx="203">
                  <c:v>4.3117969119863715E-2</c:v>
                </c:pt>
                <c:pt idx="204">
                  <c:v>4.3596333865355386E-2</c:v>
                </c:pt>
                <c:pt idx="205">
                  <c:v>4.4077780212327833E-2</c:v>
                </c:pt>
                <c:pt idx="206">
                  <c:v>4.4562313806698811E-2</c:v>
                </c:pt>
                <c:pt idx="207">
                  <c:v>4.5049940278940492E-2</c:v>
                </c:pt>
                <c:pt idx="208">
                  <c:v>4.55406652441918E-2</c:v>
                </c:pt>
                <c:pt idx="209">
                  <c:v>4.603449430236916E-2</c:v>
                </c:pt>
                <c:pt idx="210">
                  <c:v>4.6531433038276032E-2</c:v>
                </c:pt>
                <c:pt idx="211">
                  <c:v>4.7031487021711303E-2</c:v>
                </c:pt>
                <c:pt idx="212">
                  <c:v>4.7534661807576185E-2</c:v>
                </c:pt>
                <c:pt idx="213">
                  <c:v>4.8040962935980043E-2</c:v>
                </c:pt>
                <c:pt idx="214">
                  <c:v>4.8550395932345038E-2</c:v>
                </c:pt>
                <c:pt idx="215">
                  <c:v>4.9062966307509379E-2</c:v>
                </c:pt>
                <c:pt idx="216">
                  <c:v>4.9578679557829637E-2</c:v>
                </c:pt>
                <c:pt idx="217">
                  <c:v>5.0097541165281673E-2</c:v>
                </c:pt>
                <c:pt idx="218">
                  <c:v>5.0619556597560657E-2</c:v>
                </c:pt>
                <c:pt idx="219">
                  <c:v>5.1144731308179786E-2</c:v>
                </c:pt>
                <c:pt idx="220">
                  <c:v>5.1673070736567905E-2</c:v>
                </c:pt>
                <c:pt idx="221">
                  <c:v>5.2204580308166187E-2</c:v>
                </c:pt>
                <c:pt idx="222">
                  <c:v>5.2739265434523529E-2</c:v>
                </c:pt>
                <c:pt idx="223">
                  <c:v>5.3277131513391168E-2</c:v>
                </c:pt>
                <c:pt idx="224">
                  <c:v>5.3818183928815974E-2</c:v>
                </c:pt>
                <c:pt idx="225">
                  <c:v>5.4362428051232821E-2</c:v>
                </c:pt>
                <c:pt idx="226">
                  <c:v>5.4909869237556114E-2</c:v>
                </c:pt>
                <c:pt idx="227">
                  <c:v>5.5460512831270015E-2</c:v>
                </c:pt>
                <c:pt idx="228">
                  <c:v>5.6014364162517982E-2</c:v>
                </c:pt>
                <c:pt idx="229">
                  <c:v>5.6571428548191173E-2</c:v>
                </c:pt>
                <c:pt idx="230">
                  <c:v>5.7131711292015906E-2</c:v>
                </c:pt>
                <c:pt idx="231">
                  <c:v>5.7695217684640331E-2</c:v>
                </c:pt>
                <c:pt idx="232">
                  <c:v>5.8261953003719967E-2</c:v>
                </c:pt>
                <c:pt idx="233">
                  <c:v>5.8831922514002509E-2</c:v>
                </c:pt>
                <c:pt idx="234">
                  <c:v>5.9405131467411672E-2</c:v>
                </c:pt>
                <c:pt idx="235">
                  <c:v>5.9981585103130064E-2</c:v>
                </c:pt>
                <c:pt idx="236">
                  <c:v>6.0561288647681427E-2</c:v>
                </c:pt>
                <c:pt idx="237">
                  <c:v>6.1144247315011752E-2</c:v>
                </c:pt>
                <c:pt idx="238">
                  <c:v>6.1730466306569684E-2</c:v>
                </c:pt>
                <c:pt idx="239">
                  <c:v>6.2319950811386186E-2</c:v>
                </c:pt>
                <c:pt idx="240">
                  <c:v>6.291270600615316E-2</c:v>
                </c:pt>
                <c:pt idx="241">
                  <c:v>6.3508737055301454E-2</c:v>
                </c:pt>
                <c:pt idx="242">
                  <c:v>6.4108049111077967E-2</c:v>
                </c:pt>
                <c:pt idx="243">
                  <c:v>6.4710647313622027E-2</c:v>
                </c:pt>
                <c:pt idx="244">
                  <c:v>6.5316536791041005E-2</c:v>
                </c:pt>
                <c:pt idx="245">
                  <c:v>6.5925722659484862E-2</c:v>
                </c:pt>
                <c:pt idx="246">
                  <c:v>6.6538210023220676E-2</c:v>
                </c:pt>
                <c:pt idx="247">
                  <c:v>6.7154003974705598E-2</c:v>
                </c:pt>
                <c:pt idx="248">
                  <c:v>6.7773109594659514E-2</c:v>
                </c:pt>
                <c:pt idx="249">
                  <c:v>6.8395531952137031E-2</c:v>
                </c:pt>
                <c:pt idx="250">
                  <c:v>6.9021276104598461E-2</c:v>
                </c:pt>
                <c:pt idx="251">
                  <c:v>6.9650347097980375E-2</c:v>
                </c:pt>
                <c:pt idx="252">
                  <c:v>7.0282749966765382E-2</c:v>
                </c:pt>
                <c:pt idx="253">
                  <c:v>7.0918489734051057E-2</c:v>
                </c:pt>
                <c:pt idx="254">
                  <c:v>7.1557571411618517E-2</c:v>
                </c:pt>
                <c:pt idx="255">
                  <c:v>7.22E-2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436-402C-853A-ACFBAF41AD6B}"/>
            </c:ext>
          </c:extLst>
        </c:ser>
        <c:ser>
          <c:idx val="3"/>
          <c:order val="3"/>
          <c:tx>
            <c:strRef>
              <c:f>sRGB!$E$1</c:f>
              <c:strCache>
                <c:ptCount val="1"/>
                <c:pt idx="0">
                  <c:v>Lum. R (measured)</c:v>
                </c:pt>
              </c:strCache>
            </c:strRef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sRGB!$A$2:$A$257</c:f>
              <c:numCache>
                <c:formatCode>General</c:formatCode>
                <c:ptCount val="25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</c:numCache>
            </c:numRef>
          </c:cat>
          <c:val>
            <c:numRef>
              <c:f>sRGB!$E$2:$E$257</c:f>
              <c:numCache>
                <c:formatCode>0.0000</c:formatCode>
                <c:ptCount val="256"/>
                <c:pt idx="0">
                  <c:v>0</c:v>
                </c:pt>
                <c:pt idx="1">
                  <c:v>1.2905967340496571E-4</c:v>
                </c:pt>
                <c:pt idx="2">
                  <c:v>2.5811934680993143E-4</c:v>
                </c:pt>
                <c:pt idx="3">
                  <c:v>3.8717902021489711E-4</c:v>
                </c:pt>
                <c:pt idx="4">
                  <c:v>5.1623869361986285E-4</c:v>
                </c:pt>
                <c:pt idx="5">
                  <c:v>6.4529836702482849E-4</c:v>
                </c:pt>
                <c:pt idx="6">
                  <c:v>7.7435804042979423E-4</c:v>
                </c:pt>
                <c:pt idx="7">
                  <c:v>9.0341771383475997E-4</c:v>
                </c:pt>
                <c:pt idx="8">
                  <c:v>1.0324773872397257E-3</c:v>
                </c:pt>
                <c:pt idx="9">
                  <c:v>1.1615370606446913E-3</c:v>
                </c:pt>
                <c:pt idx="10">
                  <c:v>1.290596734049657E-3</c:v>
                </c:pt>
                <c:pt idx="11">
                  <c:v>1.4229470068099232E-3</c:v>
                </c:pt>
                <c:pt idx="12">
                  <c:v>1.5632509141849699E-3</c:v>
                </c:pt>
                <c:pt idx="13">
                  <c:v>1.7113096762646296E-3</c:v>
                </c:pt>
                <c:pt idx="14">
                  <c:v>1.8672411543068567E-3</c:v>
                </c:pt>
                <c:pt idx="15">
                  <c:v>2.0311606199909737E-3</c:v>
                </c:pt>
                <c:pt idx="16">
                  <c:v>2.2031809018342816E-3</c:v>
                </c:pt>
                <c:pt idx="17">
                  <c:v>2.3834125186109976E-3</c:v>
                </c:pt>
                <c:pt idx="18">
                  <c:v>2.5719638013188199E-3</c:v>
                </c:pt>
                <c:pt idx="19">
                  <c:v>2.7689410050111708E-3</c:v>
                </c:pt>
                <c:pt idx="20">
                  <c:v>2.9744484116252428E-3</c:v>
                </c:pt>
                <c:pt idx="21">
                  <c:v>3.18858842477977E-3</c:v>
                </c:pt>
                <c:pt idx="22">
                  <c:v>3.4114616573856999E-3</c:v>
                </c:pt>
                <c:pt idx="23">
                  <c:v>3.6431670128030695E-3</c:v>
                </c:pt>
                <c:pt idx="24">
                  <c:v>3.8838017601842789E-3</c:v>
                </c:pt>
                <c:pt idx="25">
                  <c:v>4.1334616045651329E-3</c:v>
                </c:pt>
                <c:pt idx="26">
                  <c:v>4.3922407521973733E-3</c:v>
                </c:pt>
                <c:pt idx="27">
                  <c:v>4.6602319715588021E-3</c:v>
                </c:pt>
                <c:pt idx="28">
                  <c:v>4.9375266504271004E-3</c:v>
                </c:pt>
                <c:pt idx="29">
                  <c:v>5.2242148493606283E-3</c:v>
                </c:pt>
                <c:pt idx="30">
                  <c:v>5.5203853518919653E-3</c:v>
                </c:pt>
                <c:pt idx="31">
                  <c:v>5.8261257117075745E-3</c:v>
                </c:pt>
                <c:pt idx="32">
                  <c:v>6.1415222970585505E-3</c:v>
                </c:pt>
                <c:pt idx="33">
                  <c:v>6.4666603326224842E-3</c:v>
                </c:pt>
                <c:pt idx="34">
                  <c:v>6.8016239390146956E-3</c:v>
                </c:pt>
                <c:pt idx="35">
                  <c:v>7.1464961701277162E-3</c:v>
                </c:pt>
                <c:pt idx="36">
                  <c:v>7.5013590484609106E-3</c:v>
                </c:pt>
                <c:pt idx="37">
                  <c:v>7.8662935985870479E-3</c:v>
                </c:pt>
                <c:pt idx="38">
                  <c:v>8.2413798788890692E-3</c:v>
                </c:pt>
                <c:pt idx="39">
                  <c:v>8.6266970116886006E-3</c:v>
                </c:pt>
                <c:pt idx="40">
                  <c:v>9.0223232118767129E-3</c:v>
                </c:pt>
                <c:pt idx="41">
                  <c:v>9.4283358141483142E-3</c:v>
                </c:pt>
                <c:pt idx="42">
                  <c:v>9.8448112989325473E-3</c:v>
                </c:pt>
                <c:pt idx="43">
                  <c:v>1.0271825317104223E-2</c:v>
                </c:pt>
                <c:pt idx="44">
                  <c:v>1.0709452713554165E-2</c:v>
                </c:pt>
                <c:pt idx="45">
                  <c:v>1.1157767549690178E-2</c:v>
                </c:pt>
                <c:pt idx="46">
                  <c:v>1.1616843124934648E-2</c:v>
                </c:pt>
                <c:pt idx="47">
                  <c:v>1.2086751997279722E-2</c:v>
                </c:pt>
                <c:pt idx="48">
                  <c:v>1.2567566002956302E-2</c:v>
                </c:pt>
                <c:pt idx="49">
                  <c:v>1.3059356275268894E-2</c:v>
                </c:pt>
                <c:pt idx="50">
                  <c:v>1.3562193262644504E-2</c:v>
                </c:pt>
                <c:pt idx="51">
                  <c:v>1.4076146745940326E-2</c:v>
                </c:pt>
                <c:pt idx="52">
                  <c:v>1.460128585505166E-2</c:v>
                </c:pt>
                <c:pt idx="53">
                  <c:v>1.5137679084858651E-2</c:v>
                </c:pt>
                <c:pt idx="54">
                  <c:v>1.5685394310547739E-2</c:v>
                </c:pt>
                <c:pt idx="55">
                  <c:v>1.6244498802341332E-2</c:v>
                </c:pt>
                <c:pt idx="56">
                  <c:v>1.6815059239666801E-2</c:v>
                </c:pt>
                <c:pt idx="57">
                  <c:v>1.7397141724793976E-2</c:v>
                </c:pt>
                <c:pt idx="58">
                  <c:v>1.7990811795968276E-2</c:v>
                </c:pt>
                <c:pt idx="59">
                  <c:v>1.8596134440065117E-2</c:v>
                </c:pt>
                <c:pt idx="60">
                  <c:v>1.9213174104789239E-2</c:v>
                </c:pt>
                <c:pt idx="61">
                  <c:v>1.9841994710441419E-2</c:v>
                </c:pt>
                <c:pt idx="62">
                  <c:v>2.0482659661273384E-2</c:v>
                </c:pt>
                <c:pt idx="63">
                  <c:v>2.1135231856450901E-2</c:v>
                </c:pt>
                <c:pt idx="64">
                  <c:v>2.1799773700643187E-2</c:v>
                </c:pt>
                <c:pt idx="65">
                  <c:v>2.2476347114256241E-2</c:v>
                </c:pt>
                <c:pt idx="66">
                  <c:v>2.3165013543326497E-2</c:v>
                </c:pt>
                <c:pt idx="67">
                  <c:v>2.3865833969089961E-2</c:v>
                </c:pt>
                <c:pt idx="68">
                  <c:v>2.4578868917241786E-2</c:v>
                </c:pt>
                <c:pt idx="69">
                  <c:v>2.5304178466899606E-2</c:v>
                </c:pt>
                <c:pt idx="70">
                  <c:v>2.6041822259283809E-2</c:v>
                </c:pt>
                <c:pt idx="71">
                  <c:v>2.6791859506126895E-2</c:v>
                </c:pt>
                <c:pt idx="72">
                  <c:v>2.7554348997823535E-2</c:v>
                </c:pt>
                <c:pt idx="73">
                  <c:v>2.8329349111332235E-2</c:v>
                </c:pt>
                <c:pt idx="74">
                  <c:v>2.9116917817838952E-2</c:v>
                </c:pt>
                <c:pt idx="75">
                  <c:v>2.9917112690192569E-2</c:v>
                </c:pt>
                <c:pt idx="76">
                  <c:v>3.0729990910121394E-2</c:v>
                </c:pt>
                <c:pt idx="77">
                  <c:v>3.1555609275239621E-2</c:v>
                </c:pt>
                <c:pt idx="78">
                  <c:v>3.23940242058521E-2</c:v>
                </c:pt>
                <c:pt idx="79">
                  <c:v>3.3245291751565237E-2</c:v>
                </c:pt>
                <c:pt idx="80">
                  <c:v>3.4109467597711926E-2</c:v>
                </c:pt>
                <c:pt idx="81">
                  <c:v>3.4986607071597252E-2</c:v>
                </c:pt>
                <c:pt idx="82">
                  <c:v>3.5876765148572076E-2</c:v>
                </c:pt>
                <c:pt idx="83">
                  <c:v>3.6779996457940958E-2</c:v>
                </c:pt>
                <c:pt idx="84">
                  <c:v>3.7696355288710653E-2</c:v>
                </c:pt>
                <c:pt idx="85">
                  <c:v>3.8625895595184943E-2</c:v>
                </c:pt>
                <c:pt idx="86">
                  <c:v>3.9568671002411515E-2</c:v>
                </c:pt>
                <c:pt idx="87">
                  <c:v>4.0524734811486197E-2</c:v>
                </c:pt>
                <c:pt idx="88">
                  <c:v>4.1494140004719918E-2</c:v>
                </c:pt>
                <c:pt idx="89">
                  <c:v>4.2476939250672828E-2</c:v>
                </c:pt>
                <c:pt idx="90">
                  <c:v>4.3473184909060679E-2</c:v>
                </c:pt>
                <c:pt idx="91">
                  <c:v>4.4482929035537501E-2</c:v>
                </c:pt>
                <c:pt idx="92">
                  <c:v>4.5506223386359394E-2</c:v>
                </c:pt>
                <c:pt idx="93">
                  <c:v>4.6543119422932877E-2</c:v>
                </c:pt>
                <c:pt idx="94">
                  <c:v>4.7593668316252266E-2</c:v>
                </c:pt>
                <c:pt idx="95">
                  <c:v>4.8657920951229242E-2</c:v>
                </c:pt>
                <c:pt idx="96">
                  <c:v>4.9735927930918813E-2</c:v>
                </c:pt>
                <c:pt idx="97">
                  <c:v>5.0827739580644557E-2</c:v>
                </c:pt>
                <c:pt idx="98">
                  <c:v>5.1933405952026716E-2</c:v>
                </c:pt>
                <c:pt idx="99">
                  <c:v>5.3052976826916148E-2</c:v>
                </c:pt>
                <c:pt idx="100">
                  <c:v>5.418650172123729E-2</c:v>
                </c:pt>
                <c:pt idx="101">
                  <c:v>5.5334029888742899E-2</c:v>
                </c:pt>
                <c:pt idx="102">
                  <c:v>5.6495610324683407E-2</c:v>
                </c:pt>
                <c:pt idx="103">
                  <c:v>5.7671291769393451E-2</c:v>
                </c:pt>
                <c:pt idx="104">
                  <c:v>5.8861122711798518E-2</c:v>
                </c:pt>
                <c:pt idx="105">
                  <c:v>6.0065151392843505E-2</c:v>
                </c:pt>
                <c:pt idx="106">
                  <c:v>6.1283425808846166E-2</c:v>
                </c:pt>
                <c:pt idx="107">
                  <c:v>6.2515993714777396E-2</c:v>
                </c:pt>
                <c:pt idx="108">
                  <c:v>6.3762902627470766E-2</c:v>
                </c:pt>
                <c:pt idx="109">
                  <c:v>6.5024199828763063E-2</c:v>
                </c:pt>
                <c:pt idx="110">
                  <c:v>6.629993236856821E-2</c:v>
                </c:pt>
                <c:pt idx="111">
                  <c:v>6.7590147067886353E-2</c:v>
                </c:pt>
                <c:pt idx="112">
                  <c:v>6.8894890521749991E-2</c:v>
                </c:pt>
                <c:pt idx="113">
                  <c:v>7.0214209102109071E-2</c:v>
                </c:pt>
                <c:pt idx="114">
                  <c:v>7.1548148960656505E-2</c:v>
                </c:pt>
                <c:pt idx="115">
                  <c:v>7.2896756031596177E-2</c:v>
                </c:pt>
                <c:pt idx="116">
                  <c:v>7.4260076034354763E-2</c:v>
                </c:pt>
                <c:pt idx="117">
                  <c:v>7.5638154476239117E-2</c:v>
                </c:pt>
                <c:pt idx="118">
                  <c:v>7.7031036655040575E-2</c:v>
                </c:pt>
                <c:pt idx="119">
                  <c:v>7.8438767661587513E-2</c:v>
                </c:pt>
                <c:pt idx="120">
                  <c:v>7.9861392382248236E-2</c:v>
                </c:pt>
                <c:pt idx="121">
                  <c:v>8.1298955501384509E-2</c:v>
                </c:pt>
                <c:pt idx="122">
                  <c:v>8.275150150375804E-2</c:v>
                </c:pt>
                <c:pt idx="123">
                  <c:v>8.4219074676890257E-2</c:v>
                </c:pt>
                <c:pt idx="124">
                  <c:v>8.5701719113377636E-2</c:v>
                </c:pt>
                <c:pt idx="125">
                  <c:v>8.7199478713162762E-2</c:v>
                </c:pt>
                <c:pt idx="126">
                  <c:v>8.8712397185762751E-2</c:v>
                </c:pt>
                <c:pt idx="127">
                  <c:v>9.0240518052456281E-2</c:v>
                </c:pt>
                <c:pt idx="128">
                  <c:v>9.1783884648429959E-2</c:v>
                </c:pt>
                <c:pt idx="129">
                  <c:v>9.3342540124885284E-2</c:v>
                </c:pt>
                <c:pt idx="130">
                  <c:v>9.4916527451106986E-2</c:v>
                </c:pt>
                <c:pt idx="131">
                  <c:v>9.6505889416493823E-2</c:v>
                </c:pt>
                <c:pt idx="132">
                  <c:v>9.8110668632553258E-2</c:v>
                </c:pt>
                <c:pt idx="133">
                  <c:v>9.9730907534859428E-2</c:v>
                </c:pt>
                <c:pt idx="134">
                  <c:v>0.10136664838497764</c:v>
                </c:pt>
                <c:pt idx="135">
                  <c:v>0.10301793327235394</c:v>
                </c:pt>
                <c:pt idx="136">
                  <c:v>0.10468480411617165</c:v>
                </c:pt>
                <c:pt idx="137">
                  <c:v>0.10636730266717621</c:v>
                </c:pt>
                <c:pt idx="138">
                  <c:v>0.10806547050946753</c:v>
                </c:pt>
                <c:pt idx="139">
                  <c:v>0.10977934906226254</c:v>
                </c:pt>
                <c:pt idx="140">
                  <c:v>0.11150897958162684</c:v>
                </c:pt>
                <c:pt idx="141">
                  <c:v>0.11325440316217712</c:v>
                </c:pt>
                <c:pt idx="142">
                  <c:v>0.11501566073875559</c:v>
                </c:pt>
                <c:pt idx="143">
                  <c:v>0.11679279308807555</c:v>
                </c:pt>
                <c:pt idx="144">
                  <c:v>0.11858584083033979</c:v>
                </c:pt>
                <c:pt idx="145">
                  <c:v>0.12039484443083265</c:v>
                </c:pt>
                <c:pt idx="146">
                  <c:v>0.12221984420148532</c:v>
                </c:pt>
                <c:pt idx="147">
                  <c:v>0.12406088030241626</c:v>
                </c:pt>
                <c:pt idx="148">
                  <c:v>0.12591799274344614</c:v>
                </c:pt>
                <c:pt idx="149">
                  <c:v>0.12779122138558818</c:v>
                </c:pt>
                <c:pt idx="150">
                  <c:v>0.12968060594251565</c:v>
                </c:pt>
                <c:pt idx="151">
                  <c:v>0.13158618598200464</c:v>
                </c:pt>
                <c:pt idx="152">
                  <c:v>0.1335080009273551</c:v>
                </c:pt>
                <c:pt idx="153">
                  <c:v>0.13544609005878908</c:v>
                </c:pt>
                <c:pt idx="154">
                  <c:v>0.13740049251482667</c:v>
                </c:pt>
                <c:pt idx="155">
                  <c:v>0.13937124729364175</c:v>
                </c:pt>
                <c:pt idx="156">
                  <c:v>0.14135839325439548</c:v>
                </c:pt>
                <c:pt idx="157">
                  <c:v>0.14336196911855009</c:v>
                </c:pt>
                <c:pt idx="158">
                  <c:v>0.14538201347116264</c:v>
                </c:pt>
                <c:pt idx="159">
                  <c:v>0.14741856476215859</c:v>
                </c:pt>
                <c:pt idx="160">
                  <c:v>0.14947166130758682</c:v>
                </c:pt>
                <c:pt idx="161">
                  <c:v>0.1515413412908552</c:v>
                </c:pt>
                <c:pt idx="162">
                  <c:v>0.15362764276394825</c:v>
                </c:pt>
                <c:pt idx="163">
                  <c:v>0.15573060364862656</c:v>
                </c:pt>
                <c:pt idx="164">
                  <c:v>0.15785026173760822</c:v>
                </c:pt>
                <c:pt idx="165">
                  <c:v>0.15998665469573342</c:v>
                </c:pt>
                <c:pt idx="166">
                  <c:v>0.1621398200611118</c:v>
                </c:pt>
                <c:pt idx="167">
                  <c:v>0.16430979524625325</c:v>
                </c:pt>
                <c:pt idx="168">
                  <c:v>0.16649661753918235</c:v>
                </c:pt>
                <c:pt idx="169">
                  <c:v>0.16870032410453656</c:v>
                </c:pt>
                <c:pt idx="170">
                  <c:v>0.17092095198464963</c:v>
                </c:pt>
                <c:pt idx="171">
                  <c:v>0.17315853810061846</c:v>
                </c:pt>
                <c:pt idx="172">
                  <c:v>0.1754131192533559</c:v>
                </c:pt>
                <c:pt idx="173">
                  <c:v>0.17768473212462807</c:v>
                </c:pt>
                <c:pt idx="174">
                  <c:v>0.1799734132780777</c:v>
                </c:pt>
                <c:pt idx="175">
                  <c:v>0.18227919916023314</c:v>
                </c:pt>
                <c:pt idx="176">
                  <c:v>0.18460212610150323</c:v>
                </c:pt>
                <c:pt idx="177">
                  <c:v>0.18694223031715868</c:v>
                </c:pt>
                <c:pt idx="178">
                  <c:v>0.18929954790830009</c:v>
                </c:pt>
                <c:pt idx="179">
                  <c:v>0.19167411486281263</c:v>
                </c:pt>
                <c:pt idx="180">
                  <c:v>0.19406596705630808</c:v>
                </c:pt>
                <c:pt idx="181">
                  <c:v>0.1964751402530539</c:v>
                </c:pt>
                <c:pt idx="182">
                  <c:v>0.19890167010689</c:v>
                </c:pt>
                <c:pt idx="183">
                  <c:v>0.20134559216213366</c:v>
                </c:pt>
                <c:pt idx="184">
                  <c:v>0.20380694185447157</c:v>
                </c:pt>
                <c:pt idx="185">
                  <c:v>0.20628575451184114</c:v>
                </c:pt>
                <c:pt idx="186">
                  <c:v>0.20878206535529972</c:v>
                </c:pt>
                <c:pt idx="187">
                  <c:v>0.21129590949988211</c:v>
                </c:pt>
                <c:pt idx="188">
                  <c:v>0.21382732195544824</c:v>
                </c:pt>
                <c:pt idx="189">
                  <c:v>0.21637633762751785</c:v>
                </c:pt>
                <c:pt idx="190">
                  <c:v>0.21894299131809691</c:v>
                </c:pt>
                <c:pt idx="191">
                  <c:v>0.22152731772649145</c:v>
                </c:pt>
                <c:pt idx="192">
                  <c:v>0.22412935145011173</c:v>
                </c:pt>
                <c:pt idx="193">
                  <c:v>0.22674912698526684</c:v>
                </c:pt>
                <c:pt idx="194">
                  <c:v>0.22938667872794793</c:v>
                </c:pt>
                <c:pt idx="195">
                  <c:v>0.23204204097460335</c:v>
                </c:pt>
                <c:pt idx="196">
                  <c:v>0.23471524792290246</c:v>
                </c:pt>
                <c:pt idx="197">
                  <c:v>0.23740633367249073</c:v>
                </c:pt>
                <c:pt idx="198">
                  <c:v>0.24011533222573592</c:v>
                </c:pt>
                <c:pt idx="199">
                  <c:v>0.24284227748846404</c:v>
                </c:pt>
                <c:pt idx="200">
                  <c:v>0.24558720327068745</c:v>
                </c:pt>
                <c:pt idx="201">
                  <c:v>0.24835014328732299</c:v>
                </c:pt>
                <c:pt idx="202">
                  <c:v>0.25113113115890207</c:v>
                </c:pt>
                <c:pt idx="203">
                  <c:v>0.25393020041227221</c:v>
                </c:pt>
                <c:pt idx="204">
                  <c:v>0.25674738448128964</c:v>
                </c:pt>
                <c:pt idx="205">
                  <c:v>0.2595827167075041</c:v>
                </c:pt>
                <c:pt idx="206">
                  <c:v>0.26243623034083569</c:v>
                </c:pt>
                <c:pt idx="207">
                  <c:v>0.26530795854024236</c:v>
                </c:pt>
                <c:pt idx="208">
                  <c:v>0.26819793437438166</c:v>
                </c:pt>
                <c:pt idx="209">
                  <c:v>0.27110619082226267</c:v>
                </c:pt>
                <c:pt idx="210">
                  <c:v>0.27403276077389155</c:v>
                </c:pt>
                <c:pt idx="211">
                  <c:v>0.27697767703090925</c:v>
                </c:pt>
                <c:pt idx="212">
                  <c:v>0.27994097230722154</c:v>
                </c:pt>
                <c:pt idx="213">
                  <c:v>0.28292267922962211</c:v>
                </c:pt>
                <c:pt idx="214">
                  <c:v>0.28592283033840876</c:v>
                </c:pt>
                <c:pt idx="215">
                  <c:v>0.28894145808799149</c:v>
                </c:pt>
                <c:pt idx="216">
                  <c:v>0.29197859484749533</c:v>
                </c:pt>
                <c:pt idx="217">
                  <c:v>0.29503427290135414</c:v>
                </c:pt>
                <c:pt idx="218">
                  <c:v>0.29810852444990021</c:v>
                </c:pt>
                <c:pt idx="219">
                  <c:v>0.30120138160994525</c:v>
                </c:pt>
                <c:pt idx="220">
                  <c:v>0.30431287641535565</c:v>
                </c:pt>
                <c:pt idx="221">
                  <c:v>0.30744304081762136</c:v>
                </c:pt>
                <c:pt idx="222">
                  <c:v>0.31059190668641834</c:v>
                </c:pt>
                <c:pt idx="223">
                  <c:v>0.31375950581016515</c:v>
                </c:pt>
                <c:pt idx="224">
                  <c:v>0.31694586989657275</c:v>
                </c:pt>
                <c:pt idx="225">
                  <c:v>0.32015103057318833</c:v>
                </c:pt>
                <c:pt idx="226">
                  <c:v>0.32337501938793434</c:v>
                </c:pt>
                <c:pt idx="227">
                  <c:v>0.32661786780964003</c:v>
                </c:pt>
                <c:pt idx="228">
                  <c:v>0.32987960722856852</c:v>
                </c:pt>
                <c:pt idx="229">
                  <c:v>0.33316026895693751</c:v>
                </c:pt>
                <c:pt idx="230">
                  <c:v>0.3364598842294344</c:v>
                </c:pt>
                <c:pt idx="231">
                  <c:v>0.33977848420372675</c:v>
                </c:pt>
                <c:pt idx="232">
                  <c:v>0.34311609996096581</c:v>
                </c:pt>
                <c:pt idx="233">
                  <c:v>0.34647276250628628</c:v>
                </c:pt>
                <c:pt idx="234">
                  <c:v>0.3498485027692998</c:v>
                </c:pt>
                <c:pt idx="235">
                  <c:v>0.35324335160458314</c:v>
                </c:pt>
                <c:pt idx="236">
                  <c:v>0.35665733979216269</c:v>
                </c:pt>
                <c:pt idx="237">
                  <c:v>0.36009049803799165</c:v>
                </c:pt>
                <c:pt idx="238">
                  <c:v>0.36354285697442423</c:v>
                </c:pt>
                <c:pt idx="239">
                  <c:v>0.36701444716068432</c:v>
                </c:pt>
                <c:pt idx="240">
                  <c:v>0.37050529908332863</c:v>
                </c:pt>
                <c:pt idx="241">
                  <c:v>0.3740154431567061</c:v>
                </c:pt>
                <c:pt idx="242">
                  <c:v>0.37754490972341209</c:v>
                </c:pt>
                <c:pt idx="243">
                  <c:v>0.3810937290547381</c:v>
                </c:pt>
                <c:pt idx="244">
                  <c:v>0.38466193135111681</c:v>
                </c:pt>
                <c:pt idx="245">
                  <c:v>0.38824954674256185</c:v>
                </c:pt>
                <c:pt idx="246">
                  <c:v>0.39185660528910571</c:v>
                </c:pt>
                <c:pt idx="247">
                  <c:v>0.39548313698123017</c:v>
                </c:pt>
                <c:pt idx="248">
                  <c:v>0.399129171740294</c:v>
                </c:pt>
                <c:pt idx="249">
                  <c:v>0.4027947394189566</c:v>
                </c:pt>
                <c:pt idx="250">
                  <c:v>0.40647986980159651</c:v>
                </c:pt>
                <c:pt idx="251">
                  <c:v>0.41018459260472656</c:v>
                </c:pt>
                <c:pt idx="252">
                  <c:v>0.41390893747740504</c:v>
                </c:pt>
                <c:pt idx="253">
                  <c:v>0.41765293400164144</c:v>
                </c:pt>
                <c:pt idx="254">
                  <c:v>0.42141661169280042</c:v>
                </c:pt>
                <c:pt idx="255">
                  <c:v>0.42520000000000002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436-402C-853A-ACFBAF41AD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52873999"/>
        <c:axId val="945989103"/>
      </c:lineChart>
      <c:catAx>
        <c:axId val="9528739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rnd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45989103"/>
        <c:crosses val="autoZero"/>
        <c:auto val="1"/>
        <c:lblAlgn val="ctr"/>
        <c:lblOffset val="100"/>
        <c:tickLblSkip val="85"/>
        <c:noMultiLvlLbl val="0"/>
      </c:catAx>
      <c:valAx>
        <c:axId val="945989103"/>
        <c:scaling>
          <c:orientation val="minMax"/>
          <c:max val="0.75000000000000011"/>
          <c:min val="0"/>
        </c:scaling>
        <c:delete val="0"/>
        <c:axPos val="l"/>
        <c:majorGridlines>
          <c:spPr>
            <a:ln w="12700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 w="19050" cap="rnd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52873999"/>
        <c:crosses val="autoZero"/>
        <c:crossBetween val="between"/>
        <c:majorUnit val="0.2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sRGB!$B$1</c:f>
              <c:strCache>
                <c:ptCount val="1"/>
                <c:pt idx="0">
                  <c:v>Lum. R</c:v>
                </c:pt>
              </c:strCache>
            </c:strRef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sRGB!$A$2:$A$257</c:f>
              <c:numCache>
                <c:formatCode>General</c:formatCode>
                <c:ptCount val="25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</c:numCache>
            </c:numRef>
          </c:cat>
          <c:val>
            <c:numRef>
              <c:f>sRGB!$B$2:$B$257</c:f>
              <c:numCache>
                <c:formatCode>0.0000</c:formatCode>
                <c:ptCount val="256"/>
                <c:pt idx="0">
                  <c:v>0</c:v>
                </c:pt>
                <c:pt idx="1">
                  <c:v>8.3372549019607904E-4</c:v>
                </c:pt>
                <c:pt idx="2">
                  <c:v>1.66745098039216E-3</c:v>
                </c:pt>
                <c:pt idx="3">
                  <c:v>2.5011764705882402E-3</c:v>
                </c:pt>
                <c:pt idx="4">
                  <c:v>3.3349019607843101E-3</c:v>
                </c:pt>
                <c:pt idx="5">
                  <c:v>4.1686274509803896E-3</c:v>
                </c:pt>
                <c:pt idx="6">
                  <c:v>5.0023529411764699E-3</c:v>
                </c:pt>
                <c:pt idx="7">
                  <c:v>5.8360784313725503E-3</c:v>
                </c:pt>
                <c:pt idx="8">
                  <c:v>6.6698039215686298E-3</c:v>
                </c:pt>
                <c:pt idx="9">
                  <c:v>7.5035294117647101E-3</c:v>
                </c:pt>
                <c:pt idx="10">
                  <c:v>8.3372549019607792E-3</c:v>
                </c:pt>
                <c:pt idx="11">
                  <c:v>9.1709803921568595E-3</c:v>
                </c:pt>
                <c:pt idx="12">
                  <c:v>1.00047058823529E-2</c:v>
                </c:pt>
                <c:pt idx="13">
                  <c:v>1.0838431372548999E-2</c:v>
                </c:pt>
                <c:pt idx="14">
                  <c:v>1.1672156862745101E-2</c:v>
                </c:pt>
                <c:pt idx="15">
                  <c:v>1.25058823529412E-2</c:v>
                </c:pt>
                <c:pt idx="16">
                  <c:v>1.3339607843137299E-2</c:v>
                </c:pt>
                <c:pt idx="17">
                  <c:v>1.41733333333333E-2</c:v>
                </c:pt>
                <c:pt idx="18">
                  <c:v>1.5007058823529399E-2</c:v>
                </c:pt>
                <c:pt idx="19">
                  <c:v>1.5840784313725501E-2</c:v>
                </c:pt>
                <c:pt idx="20">
                  <c:v>1.66745098039216E-2</c:v>
                </c:pt>
                <c:pt idx="21">
                  <c:v>1.7508235294117599E-2</c:v>
                </c:pt>
                <c:pt idx="22">
                  <c:v>1.8341960784313702E-2</c:v>
                </c:pt>
                <c:pt idx="23">
                  <c:v>1.9175686274509801E-2</c:v>
                </c:pt>
                <c:pt idx="24">
                  <c:v>2.0009411764705901E-2</c:v>
                </c:pt>
                <c:pt idx="25">
                  <c:v>2.0843137254902E-2</c:v>
                </c:pt>
                <c:pt idx="26">
                  <c:v>2.1676862745097999E-2</c:v>
                </c:pt>
                <c:pt idx="27">
                  <c:v>2.2510588235294102E-2</c:v>
                </c:pt>
                <c:pt idx="28">
                  <c:v>2.3344313725490201E-2</c:v>
                </c:pt>
                <c:pt idx="29">
                  <c:v>2.4178039215686301E-2</c:v>
                </c:pt>
                <c:pt idx="30">
                  <c:v>2.50117647058824E-2</c:v>
                </c:pt>
                <c:pt idx="31">
                  <c:v>2.5845490196078399E-2</c:v>
                </c:pt>
                <c:pt idx="32">
                  <c:v>2.6679215686274502E-2</c:v>
                </c:pt>
                <c:pt idx="33">
                  <c:v>2.7512941176470601E-2</c:v>
                </c:pt>
                <c:pt idx="34">
                  <c:v>2.8346666666666701E-2</c:v>
                </c:pt>
                <c:pt idx="35">
                  <c:v>2.9180392156862699E-2</c:v>
                </c:pt>
                <c:pt idx="36">
                  <c:v>3.0014117647058799E-2</c:v>
                </c:pt>
                <c:pt idx="37">
                  <c:v>3.0847843137254902E-2</c:v>
                </c:pt>
                <c:pt idx="38">
                  <c:v>3.1681568627451001E-2</c:v>
                </c:pt>
                <c:pt idx="39">
                  <c:v>3.2515294117647101E-2</c:v>
                </c:pt>
                <c:pt idx="40">
                  <c:v>3.3349019607843103E-2</c:v>
                </c:pt>
                <c:pt idx="41">
                  <c:v>3.4182745098039202E-2</c:v>
                </c:pt>
                <c:pt idx="42">
                  <c:v>3.5016470588235302E-2</c:v>
                </c:pt>
                <c:pt idx="43">
                  <c:v>3.5850196078431401E-2</c:v>
                </c:pt>
                <c:pt idx="44">
                  <c:v>3.6683921568627501E-2</c:v>
                </c:pt>
                <c:pt idx="45">
                  <c:v>3.7517647058823503E-2</c:v>
                </c:pt>
                <c:pt idx="46">
                  <c:v>3.8351372549019602E-2</c:v>
                </c:pt>
                <c:pt idx="47">
                  <c:v>3.9185098039215702E-2</c:v>
                </c:pt>
                <c:pt idx="48">
                  <c:v>4.0018823529411801E-2</c:v>
                </c:pt>
                <c:pt idx="49">
                  <c:v>4.0852549019607803E-2</c:v>
                </c:pt>
                <c:pt idx="50">
                  <c:v>4.1686274509803903E-2</c:v>
                </c:pt>
                <c:pt idx="51">
                  <c:v>4.2520000000000002E-2</c:v>
                </c:pt>
                <c:pt idx="52">
                  <c:v>4.3353725490196102E-2</c:v>
                </c:pt>
                <c:pt idx="53">
                  <c:v>4.4187450980392201E-2</c:v>
                </c:pt>
                <c:pt idx="54">
                  <c:v>4.5021176470588203E-2</c:v>
                </c:pt>
                <c:pt idx="55">
                  <c:v>4.5854901960784303E-2</c:v>
                </c:pt>
                <c:pt idx="56">
                  <c:v>4.6688627450980402E-2</c:v>
                </c:pt>
                <c:pt idx="57">
                  <c:v>4.7522352941176502E-2</c:v>
                </c:pt>
                <c:pt idx="58">
                  <c:v>4.8356078431372601E-2</c:v>
                </c:pt>
                <c:pt idx="59">
                  <c:v>4.9189803921568603E-2</c:v>
                </c:pt>
                <c:pt idx="60">
                  <c:v>5.0023529411764703E-2</c:v>
                </c:pt>
                <c:pt idx="61">
                  <c:v>5.0857254901960802E-2</c:v>
                </c:pt>
                <c:pt idx="62">
                  <c:v>5.1690980392156902E-2</c:v>
                </c:pt>
                <c:pt idx="63">
                  <c:v>5.2524705882352897E-2</c:v>
                </c:pt>
                <c:pt idx="64">
                  <c:v>5.3358431372549003E-2</c:v>
                </c:pt>
                <c:pt idx="65">
                  <c:v>5.4192156862745103E-2</c:v>
                </c:pt>
                <c:pt idx="66">
                  <c:v>5.5025882352941202E-2</c:v>
                </c:pt>
                <c:pt idx="67">
                  <c:v>5.5859607843137302E-2</c:v>
                </c:pt>
                <c:pt idx="68">
                  <c:v>5.6693333333333297E-2</c:v>
                </c:pt>
                <c:pt idx="69">
                  <c:v>5.7527058823529403E-2</c:v>
                </c:pt>
                <c:pt idx="70">
                  <c:v>5.8360784313725503E-2</c:v>
                </c:pt>
                <c:pt idx="71">
                  <c:v>5.9194509803921602E-2</c:v>
                </c:pt>
                <c:pt idx="72">
                  <c:v>6.0028235294117598E-2</c:v>
                </c:pt>
                <c:pt idx="73">
                  <c:v>6.0861960784313697E-2</c:v>
                </c:pt>
                <c:pt idx="74">
                  <c:v>6.1695686274509803E-2</c:v>
                </c:pt>
                <c:pt idx="75">
                  <c:v>6.2529411764705903E-2</c:v>
                </c:pt>
                <c:pt idx="76">
                  <c:v>6.3363137254902002E-2</c:v>
                </c:pt>
                <c:pt idx="77">
                  <c:v>6.4196862745098004E-2</c:v>
                </c:pt>
                <c:pt idx="78">
                  <c:v>6.5030588235294104E-2</c:v>
                </c:pt>
                <c:pt idx="79">
                  <c:v>6.5864313725490203E-2</c:v>
                </c:pt>
                <c:pt idx="80">
                  <c:v>6.6698039215686303E-2</c:v>
                </c:pt>
                <c:pt idx="81">
                  <c:v>6.7531764705882402E-2</c:v>
                </c:pt>
                <c:pt idx="82">
                  <c:v>6.8365490196078502E-2</c:v>
                </c:pt>
                <c:pt idx="83">
                  <c:v>6.9199215686274504E-2</c:v>
                </c:pt>
                <c:pt idx="84">
                  <c:v>7.0032941176470603E-2</c:v>
                </c:pt>
                <c:pt idx="85">
                  <c:v>7.0866666666666703E-2</c:v>
                </c:pt>
                <c:pt idx="86">
                  <c:v>7.1700392156862802E-2</c:v>
                </c:pt>
                <c:pt idx="87">
                  <c:v>7.2534117647058804E-2</c:v>
                </c:pt>
                <c:pt idx="88">
                  <c:v>7.3367843137254904E-2</c:v>
                </c:pt>
                <c:pt idx="89">
                  <c:v>7.4201568627451003E-2</c:v>
                </c:pt>
                <c:pt idx="90">
                  <c:v>7.5035294117647103E-2</c:v>
                </c:pt>
                <c:pt idx="91">
                  <c:v>7.5869019607843202E-2</c:v>
                </c:pt>
                <c:pt idx="92">
                  <c:v>7.6702745098039204E-2</c:v>
                </c:pt>
                <c:pt idx="93">
                  <c:v>7.7536470588235304E-2</c:v>
                </c:pt>
                <c:pt idx="94">
                  <c:v>7.8370196078431403E-2</c:v>
                </c:pt>
                <c:pt idx="95">
                  <c:v>7.9203921568627503E-2</c:v>
                </c:pt>
                <c:pt idx="96">
                  <c:v>8.0037647058823505E-2</c:v>
                </c:pt>
                <c:pt idx="97">
                  <c:v>8.0871372549019604E-2</c:v>
                </c:pt>
                <c:pt idx="98">
                  <c:v>8.1705098039215704E-2</c:v>
                </c:pt>
                <c:pt idx="99">
                  <c:v>8.2538823529411803E-2</c:v>
                </c:pt>
                <c:pt idx="100">
                  <c:v>8.3372549019607903E-2</c:v>
                </c:pt>
                <c:pt idx="101">
                  <c:v>8.4206274509803905E-2</c:v>
                </c:pt>
                <c:pt idx="102">
                  <c:v>8.5040000000000004E-2</c:v>
                </c:pt>
                <c:pt idx="103">
                  <c:v>8.5873725490196104E-2</c:v>
                </c:pt>
                <c:pt idx="104">
                  <c:v>8.6707450980392203E-2</c:v>
                </c:pt>
                <c:pt idx="105">
                  <c:v>8.7541176470588206E-2</c:v>
                </c:pt>
                <c:pt idx="106">
                  <c:v>8.8374901960784305E-2</c:v>
                </c:pt>
                <c:pt idx="107">
                  <c:v>8.9208627450980404E-2</c:v>
                </c:pt>
                <c:pt idx="108">
                  <c:v>9.0042352941176504E-2</c:v>
                </c:pt>
                <c:pt idx="109">
                  <c:v>9.0876078431372603E-2</c:v>
                </c:pt>
                <c:pt idx="110">
                  <c:v>9.1709803921568606E-2</c:v>
                </c:pt>
                <c:pt idx="111">
                  <c:v>9.2543529411764705E-2</c:v>
                </c:pt>
                <c:pt idx="112">
                  <c:v>9.3377254901960804E-2</c:v>
                </c:pt>
                <c:pt idx="113">
                  <c:v>9.4210980392156904E-2</c:v>
                </c:pt>
                <c:pt idx="114">
                  <c:v>9.5044705882353003E-2</c:v>
                </c:pt>
                <c:pt idx="115">
                  <c:v>9.5878431372549006E-2</c:v>
                </c:pt>
                <c:pt idx="116">
                  <c:v>9.6712156862745105E-2</c:v>
                </c:pt>
                <c:pt idx="117">
                  <c:v>9.7545882352941204E-2</c:v>
                </c:pt>
                <c:pt idx="118">
                  <c:v>9.8379607843137304E-2</c:v>
                </c:pt>
                <c:pt idx="119">
                  <c:v>9.9213333333333306E-2</c:v>
                </c:pt>
                <c:pt idx="120">
                  <c:v>0.100047058823529</c:v>
                </c:pt>
                <c:pt idx="121">
                  <c:v>0.10088078431372501</c:v>
                </c:pt>
                <c:pt idx="122">
                  <c:v>0.10171450980392201</c:v>
                </c:pt>
                <c:pt idx="123">
                  <c:v>0.102548235294118</c:v>
                </c:pt>
                <c:pt idx="124">
                  <c:v>0.103381960784314</c:v>
                </c:pt>
                <c:pt idx="125">
                  <c:v>0.10421568627451</c:v>
                </c:pt>
                <c:pt idx="126">
                  <c:v>0.105049411764706</c:v>
                </c:pt>
                <c:pt idx="127">
                  <c:v>0.105883137254902</c:v>
                </c:pt>
                <c:pt idx="128">
                  <c:v>0.10671686274509801</c:v>
                </c:pt>
                <c:pt idx="129">
                  <c:v>0.107550588235294</c:v>
                </c:pt>
                <c:pt idx="130">
                  <c:v>0.10838431372549</c:v>
                </c:pt>
                <c:pt idx="131">
                  <c:v>0.109218039215686</c:v>
                </c:pt>
                <c:pt idx="132">
                  <c:v>0.110051764705882</c:v>
                </c:pt>
                <c:pt idx="133">
                  <c:v>0.110885490196078</c:v>
                </c:pt>
                <c:pt idx="134">
                  <c:v>0.11171921568627501</c:v>
                </c:pt>
                <c:pt idx="135">
                  <c:v>0.11255294117647099</c:v>
                </c:pt>
                <c:pt idx="136">
                  <c:v>0.113386666666667</c:v>
                </c:pt>
                <c:pt idx="137">
                  <c:v>0.114220392156863</c:v>
                </c:pt>
                <c:pt idx="138">
                  <c:v>0.115054117647059</c:v>
                </c:pt>
                <c:pt idx="139">
                  <c:v>0.115887843137255</c:v>
                </c:pt>
                <c:pt idx="140">
                  <c:v>0.11672156862745101</c:v>
                </c:pt>
                <c:pt idx="141">
                  <c:v>0.11755529411764699</c:v>
                </c:pt>
                <c:pt idx="142">
                  <c:v>0.118389019607843</c:v>
                </c:pt>
                <c:pt idx="143">
                  <c:v>0.119222745098039</c:v>
                </c:pt>
                <c:pt idx="144">
                  <c:v>0.120056470588235</c:v>
                </c:pt>
                <c:pt idx="145">
                  <c:v>0.120890196078431</c:v>
                </c:pt>
                <c:pt idx="146">
                  <c:v>0.12172392156862701</c:v>
                </c:pt>
                <c:pt idx="147">
                  <c:v>0.12255764705882401</c:v>
                </c:pt>
                <c:pt idx="148">
                  <c:v>0.12339137254902</c:v>
                </c:pt>
                <c:pt idx="149">
                  <c:v>0.124225098039216</c:v>
                </c:pt>
                <c:pt idx="150">
                  <c:v>0.125058823529412</c:v>
                </c:pt>
                <c:pt idx="151">
                  <c:v>0.125892549019608</c:v>
                </c:pt>
                <c:pt idx="152">
                  <c:v>0.126726274509804</c:v>
                </c:pt>
                <c:pt idx="153">
                  <c:v>0.12756000000000001</c:v>
                </c:pt>
                <c:pt idx="154">
                  <c:v>0.12839372549019601</c:v>
                </c:pt>
                <c:pt idx="155">
                  <c:v>0.12922745098039201</c:v>
                </c:pt>
                <c:pt idx="156">
                  <c:v>0.13006117647058801</c:v>
                </c:pt>
                <c:pt idx="157">
                  <c:v>0.13089490196078399</c:v>
                </c:pt>
                <c:pt idx="158">
                  <c:v>0.13172862745097999</c:v>
                </c:pt>
                <c:pt idx="159">
                  <c:v>0.13256235294117699</c:v>
                </c:pt>
                <c:pt idx="160">
                  <c:v>0.13339607843137299</c:v>
                </c:pt>
                <c:pt idx="161">
                  <c:v>0.134229803921569</c:v>
                </c:pt>
                <c:pt idx="162">
                  <c:v>0.135063529411765</c:v>
                </c:pt>
                <c:pt idx="163">
                  <c:v>0.135897254901961</c:v>
                </c:pt>
                <c:pt idx="164">
                  <c:v>0.136730980392157</c:v>
                </c:pt>
                <c:pt idx="165">
                  <c:v>0.13756470588235301</c:v>
                </c:pt>
                <c:pt idx="166">
                  <c:v>0.13839843137254901</c:v>
                </c:pt>
                <c:pt idx="167">
                  <c:v>0.13923215686274501</c:v>
                </c:pt>
                <c:pt idx="168">
                  <c:v>0.14006588235294101</c:v>
                </c:pt>
                <c:pt idx="169">
                  <c:v>0.14089960784313699</c:v>
                </c:pt>
                <c:pt idx="170">
                  <c:v>0.14173333333333299</c:v>
                </c:pt>
                <c:pt idx="171">
                  <c:v>0.14256705882352899</c:v>
                </c:pt>
                <c:pt idx="172">
                  <c:v>0.14340078431372599</c:v>
                </c:pt>
                <c:pt idx="173">
                  <c:v>0.144234509803922</c:v>
                </c:pt>
                <c:pt idx="174">
                  <c:v>0.145068235294118</c:v>
                </c:pt>
                <c:pt idx="175">
                  <c:v>0.145901960784314</c:v>
                </c:pt>
                <c:pt idx="176">
                  <c:v>0.14673568627451</c:v>
                </c:pt>
                <c:pt idx="177">
                  <c:v>0.147569411764706</c:v>
                </c:pt>
                <c:pt idx="178">
                  <c:v>0.14840313725490201</c:v>
                </c:pt>
                <c:pt idx="179">
                  <c:v>0.14923686274509801</c:v>
                </c:pt>
                <c:pt idx="180">
                  <c:v>0.15007058823529401</c:v>
                </c:pt>
                <c:pt idx="181">
                  <c:v>0.15090431372549001</c:v>
                </c:pt>
                <c:pt idx="182">
                  <c:v>0.15173803921568599</c:v>
                </c:pt>
                <c:pt idx="183">
                  <c:v>0.15257176470588199</c:v>
                </c:pt>
                <c:pt idx="184">
                  <c:v>0.15340549019607799</c:v>
                </c:pt>
                <c:pt idx="185">
                  <c:v>0.15423921568627499</c:v>
                </c:pt>
                <c:pt idx="186">
                  <c:v>0.155072941176471</c:v>
                </c:pt>
                <c:pt idx="187">
                  <c:v>0.155906666666667</c:v>
                </c:pt>
                <c:pt idx="188">
                  <c:v>0.156740392156863</c:v>
                </c:pt>
                <c:pt idx="189">
                  <c:v>0.157574117647059</c:v>
                </c:pt>
                <c:pt idx="190">
                  <c:v>0.15840784313725501</c:v>
                </c:pt>
                <c:pt idx="191">
                  <c:v>0.15924156862745101</c:v>
                </c:pt>
                <c:pt idx="192">
                  <c:v>0.16007529411764701</c:v>
                </c:pt>
                <c:pt idx="193">
                  <c:v>0.16090901960784301</c:v>
                </c:pt>
                <c:pt idx="194">
                  <c:v>0.16174274509803899</c:v>
                </c:pt>
                <c:pt idx="195">
                  <c:v>0.16257647058823499</c:v>
                </c:pt>
                <c:pt idx="196">
                  <c:v>0.16341019607843099</c:v>
                </c:pt>
                <c:pt idx="197">
                  <c:v>0.16424392156862699</c:v>
                </c:pt>
                <c:pt idx="198">
                  <c:v>0.165077647058824</c:v>
                </c:pt>
                <c:pt idx="199">
                  <c:v>0.16591137254902</c:v>
                </c:pt>
                <c:pt idx="200">
                  <c:v>0.166745098039216</c:v>
                </c:pt>
                <c:pt idx="201">
                  <c:v>0.167578823529412</c:v>
                </c:pt>
                <c:pt idx="202">
                  <c:v>0.168412549019608</c:v>
                </c:pt>
                <c:pt idx="203">
                  <c:v>0.16924627450980401</c:v>
                </c:pt>
                <c:pt idx="204">
                  <c:v>0.17008000000000001</c:v>
                </c:pt>
                <c:pt idx="205">
                  <c:v>0.17091372549019601</c:v>
                </c:pt>
                <c:pt idx="206">
                  <c:v>0.17174745098039201</c:v>
                </c:pt>
                <c:pt idx="207">
                  <c:v>0.17258117647058799</c:v>
                </c:pt>
                <c:pt idx="208">
                  <c:v>0.17341490196078399</c:v>
                </c:pt>
                <c:pt idx="209">
                  <c:v>0.17424862745097999</c:v>
                </c:pt>
                <c:pt idx="210">
                  <c:v>0.17508235294117599</c:v>
                </c:pt>
                <c:pt idx="211">
                  <c:v>0.175916078431373</c:v>
                </c:pt>
                <c:pt idx="212">
                  <c:v>0.176749803921569</c:v>
                </c:pt>
                <c:pt idx="213">
                  <c:v>0.177583529411765</c:v>
                </c:pt>
                <c:pt idx="214">
                  <c:v>0.178417254901961</c:v>
                </c:pt>
                <c:pt idx="215">
                  <c:v>0.17925098039215701</c:v>
                </c:pt>
                <c:pt idx="216">
                  <c:v>0.18008470588235301</c:v>
                </c:pt>
                <c:pt idx="217">
                  <c:v>0.18091843137254901</c:v>
                </c:pt>
                <c:pt idx="218">
                  <c:v>0.18175215686274501</c:v>
                </c:pt>
                <c:pt idx="219">
                  <c:v>0.18258588235294099</c:v>
                </c:pt>
                <c:pt idx="220">
                  <c:v>0.18341960784313699</c:v>
                </c:pt>
                <c:pt idx="221">
                  <c:v>0.18425333333333299</c:v>
                </c:pt>
                <c:pt idx="222">
                  <c:v>0.18508705882352899</c:v>
                </c:pt>
                <c:pt idx="223">
                  <c:v>0.185920784313726</c:v>
                </c:pt>
                <c:pt idx="224">
                  <c:v>0.186754509803922</c:v>
                </c:pt>
                <c:pt idx="225">
                  <c:v>0.187588235294118</c:v>
                </c:pt>
                <c:pt idx="226">
                  <c:v>0.188421960784314</c:v>
                </c:pt>
                <c:pt idx="227">
                  <c:v>0.18925568627451</c:v>
                </c:pt>
                <c:pt idx="228">
                  <c:v>0.19008941176470601</c:v>
                </c:pt>
                <c:pt idx="229">
                  <c:v>0.19092313725490201</c:v>
                </c:pt>
                <c:pt idx="230">
                  <c:v>0.19175686274509801</c:v>
                </c:pt>
                <c:pt idx="231">
                  <c:v>0.19259058823529401</c:v>
                </c:pt>
                <c:pt idx="232">
                  <c:v>0.19342431372548999</c:v>
                </c:pt>
                <c:pt idx="233">
                  <c:v>0.19425803921568599</c:v>
                </c:pt>
                <c:pt idx="234">
                  <c:v>0.19509176470588199</c:v>
                </c:pt>
                <c:pt idx="235">
                  <c:v>0.19592549019607799</c:v>
                </c:pt>
                <c:pt idx="236">
                  <c:v>0.196759215686275</c:v>
                </c:pt>
                <c:pt idx="237">
                  <c:v>0.197592941176471</c:v>
                </c:pt>
                <c:pt idx="238">
                  <c:v>0.198426666666667</c:v>
                </c:pt>
                <c:pt idx="239">
                  <c:v>0.199260392156863</c:v>
                </c:pt>
                <c:pt idx="240">
                  <c:v>0.20009411764705901</c:v>
                </c:pt>
                <c:pt idx="241">
                  <c:v>0.20092784313725501</c:v>
                </c:pt>
                <c:pt idx="242">
                  <c:v>0.20176156862745101</c:v>
                </c:pt>
                <c:pt idx="243">
                  <c:v>0.20259529411764701</c:v>
                </c:pt>
                <c:pt idx="244">
                  <c:v>0.20342901960784299</c:v>
                </c:pt>
                <c:pt idx="245">
                  <c:v>0.20426274509803899</c:v>
                </c:pt>
                <c:pt idx="246">
                  <c:v>0.20509647058823499</c:v>
                </c:pt>
                <c:pt idx="247">
                  <c:v>0.20593019607843099</c:v>
                </c:pt>
                <c:pt idx="248">
                  <c:v>0.206763921568627</c:v>
                </c:pt>
                <c:pt idx="249">
                  <c:v>0.207597647058824</c:v>
                </c:pt>
                <c:pt idx="250">
                  <c:v>0.20843137254902</c:v>
                </c:pt>
                <c:pt idx="251">
                  <c:v>0.209265098039216</c:v>
                </c:pt>
                <c:pt idx="252">
                  <c:v>0.210098823529412</c:v>
                </c:pt>
                <c:pt idx="253">
                  <c:v>0.21093254901960801</c:v>
                </c:pt>
                <c:pt idx="254">
                  <c:v>0.21176627450980401</c:v>
                </c:pt>
                <c:pt idx="255">
                  <c:v>0.21260000000000001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7D-4E67-973C-3C41F5FFC49C}"/>
            </c:ext>
          </c:extLst>
        </c:ser>
        <c:ser>
          <c:idx val="1"/>
          <c:order val="1"/>
          <c:tx>
            <c:strRef>
              <c:f>sRGB!$C$1</c:f>
              <c:strCache>
                <c:ptCount val="1"/>
                <c:pt idx="0">
                  <c:v>Lum. G</c:v>
                </c:pt>
              </c:strCache>
            </c:strRef>
          </c:tx>
          <c:spPr>
            <a:ln w="12700" cap="rnd">
              <a:solidFill>
                <a:srgbClr val="00FF00"/>
              </a:solidFill>
              <a:round/>
            </a:ln>
            <a:effectLst/>
          </c:spPr>
          <c:marker>
            <c:symbol val="none"/>
          </c:marker>
          <c:cat>
            <c:numRef>
              <c:f>sRGB!$A$2:$A$257</c:f>
              <c:numCache>
                <c:formatCode>General</c:formatCode>
                <c:ptCount val="25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</c:numCache>
            </c:numRef>
          </c:cat>
          <c:val>
            <c:numRef>
              <c:f>sRGB!$C$2:$C$257</c:f>
              <c:numCache>
                <c:formatCode>0.0000</c:formatCode>
                <c:ptCount val="256"/>
                <c:pt idx="0">
                  <c:v>0</c:v>
                </c:pt>
                <c:pt idx="1">
                  <c:v>2.8047058823529401E-3</c:v>
                </c:pt>
                <c:pt idx="2">
                  <c:v>5.6094117647058801E-3</c:v>
                </c:pt>
                <c:pt idx="3">
                  <c:v>8.4141176470588202E-3</c:v>
                </c:pt>
                <c:pt idx="4">
                  <c:v>1.12188235294118E-2</c:v>
                </c:pt>
                <c:pt idx="5">
                  <c:v>1.40235294117647E-2</c:v>
                </c:pt>
                <c:pt idx="6">
                  <c:v>1.6828235294117599E-2</c:v>
                </c:pt>
                <c:pt idx="7">
                  <c:v>1.96329411764706E-2</c:v>
                </c:pt>
                <c:pt idx="8">
                  <c:v>2.24376470588235E-2</c:v>
                </c:pt>
                <c:pt idx="9">
                  <c:v>2.52423529411765E-2</c:v>
                </c:pt>
                <c:pt idx="10">
                  <c:v>2.8047058823529401E-2</c:v>
                </c:pt>
                <c:pt idx="11">
                  <c:v>3.0851764705882401E-2</c:v>
                </c:pt>
                <c:pt idx="12">
                  <c:v>3.3656470588235302E-2</c:v>
                </c:pt>
                <c:pt idx="13">
                  <c:v>3.6461176470588198E-2</c:v>
                </c:pt>
                <c:pt idx="14">
                  <c:v>3.9265882352941199E-2</c:v>
                </c:pt>
                <c:pt idx="15">
                  <c:v>4.2070588235294103E-2</c:v>
                </c:pt>
                <c:pt idx="16">
                  <c:v>4.4875294117647103E-2</c:v>
                </c:pt>
                <c:pt idx="17">
                  <c:v>4.768E-2</c:v>
                </c:pt>
                <c:pt idx="18">
                  <c:v>5.0484705882352897E-2</c:v>
                </c:pt>
                <c:pt idx="19">
                  <c:v>5.3289411764705898E-2</c:v>
                </c:pt>
                <c:pt idx="20">
                  <c:v>5.6094117647058801E-2</c:v>
                </c:pt>
                <c:pt idx="21">
                  <c:v>5.8898823529411802E-2</c:v>
                </c:pt>
                <c:pt idx="22">
                  <c:v>6.1703529411764699E-2</c:v>
                </c:pt>
                <c:pt idx="23">
                  <c:v>6.4508235294117602E-2</c:v>
                </c:pt>
                <c:pt idx="24">
                  <c:v>6.7312941176470603E-2</c:v>
                </c:pt>
                <c:pt idx="25">
                  <c:v>7.0117647058823507E-2</c:v>
                </c:pt>
                <c:pt idx="26">
                  <c:v>7.2922352941176494E-2</c:v>
                </c:pt>
                <c:pt idx="27">
                  <c:v>7.5727058823529397E-2</c:v>
                </c:pt>
                <c:pt idx="28">
                  <c:v>7.8531764705882301E-2</c:v>
                </c:pt>
                <c:pt idx="29">
                  <c:v>8.1336470588235302E-2</c:v>
                </c:pt>
                <c:pt idx="30">
                  <c:v>8.4141176470588205E-2</c:v>
                </c:pt>
                <c:pt idx="31">
                  <c:v>8.6945882352941206E-2</c:v>
                </c:pt>
                <c:pt idx="32">
                  <c:v>8.9750588235294096E-2</c:v>
                </c:pt>
                <c:pt idx="33">
                  <c:v>9.2555294117647097E-2</c:v>
                </c:pt>
                <c:pt idx="34">
                  <c:v>9.536E-2</c:v>
                </c:pt>
                <c:pt idx="35">
                  <c:v>9.8164705882353001E-2</c:v>
                </c:pt>
                <c:pt idx="36">
                  <c:v>0.100969411764706</c:v>
                </c:pt>
                <c:pt idx="37">
                  <c:v>0.103774117647059</c:v>
                </c:pt>
                <c:pt idx="38">
                  <c:v>0.106578823529412</c:v>
                </c:pt>
                <c:pt idx="39">
                  <c:v>0.109383529411765</c:v>
                </c:pt>
                <c:pt idx="40">
                  <c:v>0.112188235294118</c:v>
                </c:pt>
                <c:pt idx="41">
                  <c:v>0.11499294117647101</c:v>
                </c:pt>
                <c:pt idx="42">
                  <c:v>0.11779764705882401</c:v>
                </c:pt>
                <c:pt idx="43">
                  <c:v>0.12060235294117599</c:v>
                </c:pt>
                <c:pt idx="44">
                  <c:v>0.123407058823529</c:v>
                </c:pt>
                <c:pt idx="45">
                  <c:v>0.126211764705882</c:v>
                </c:pt>
                <c:pt idx="46">
                  <c:v>0.12901647058823501</c:v>
                </c:pt>
                <c:pt idx="47">
                  <c:v>0.131821176470588</c:v>
                </c:pt>
                <c:pt idx="48">
                  <c:v>0.13462588235294101</c:v>
                </c:pt>
                <c:pt idx="49">
                  <c:v>0.137430588235294</c:v>
                </c:pt>
                <c:pt idx="50">
                  <c:v>0.14023529411764701</c:v>
                </c:pt>
                <c:pt idx="51">
                  <c:v>0.14304</c:v>
                </c:pt>
                <c:pt idx="52">
                  <c:v>0.14584470588235299</c:v>
                </c:pt>
                <c:pt idx="53">
                  <c:v>0.148649411764706</c:v>
                </c:pt>
                <c:pt idx="54">
                  <c:v>0.15145411764705899</c:v>
                </c:pt>
                <c:pt idx="55">
                  <c:v>0.154258823529412</c:v>
                </c:pt>
                <c:pt idx="56">
                  <c:v>0.15706352941176499</c:v>
                </c:pt>
                <c:pt idx="57">
                  <c:v>0.15986823529411801</c:v>
                </c:pt>
                <c:pt idx="58">
                  <c:v>0.16267294117647099</c:v>
                </c:pt>
                <c:pt idx="59">
                  <c:v>0.16547764705882401</c:v>
                </c:pt>
                <c:pt idx="60">
                  <c:v>0.16828235294117599</c:v>
                </c:pt>
                <c:pt idx="61">
                  <c:v>0.17108705882352901</c:v>
                </c:pt>
                <c:pt idx="62">
                  <c:v>0.173891764705882</c:v>
                </c:pt>
                <c:pt idx="63">
                  <c:v>0.17669647058823501</c:v>
                </c:pt>
                <c:pt idx="64">
                  <c:v>0.179501176470588</c:v>
                </c:pt>
                <c:pt idx="65">
                  <c:v>0.18230588235294101</c:v>
                </c:pt>
                <c:pt idx="66">
                  <c:v>0.185110588235294</c:v>
                </c:pt>
                <c:pt idx="67">
                  <c:v>0.18791529411764701</c:v>
                </c:pt>
                <c:pt idx="68">
                  <c:v>0.19072</c:v>
                </c:pt>
                <c:pt idx="69">
                  <c:v>0.19352470588235299</c:v>
                </c:pt>
                <c:pt idx="70">
                  <c:v>0.196329411764706</c:v>
                </c:pt>
                <c:pt idx="71">
                  <c:v>0.19913411764705899</c:v>
                </c:pt>
                <c:pt idx="72">
                  <c:v>0.201938823529412</c:v>
                </c:pt>
                <c:pt idx="73">
                  <c:v>0.20474352941176499</c:v>
                </c:pt>
                <c:pt idx="74">
                  <c:v>0.20754823529411801</c:v>
                </c:pt>
                <c:pt idx="75">
                  <c:v>0.21035294117647099</c:v>
                </c:pt>
                <c:pt idx="76">
                  <c:v>0.21315764705882401</c:v>
                </c:pt>
                <c:pt idx="77">
                  <c:v>0.21596235294117599</c:v>
                </c:pt>
                <c:pt idx="78">
                  <c:v>0.21876705882352901</c:v>
                </c:pt>
                <c:pt idx="79">
                  <c:v>0.221571764705882</c:v>
                </c:pt>
                <c:pt idx="80">
                  <c:v>0.22437647058823501</c:v>
                </c:pt>
                <c:pt idx="81">
                  <c:v>0.227181176470588</c:v>
                </c:pt>
                <c:pt idx="82">
                  <c:v>0.22998588235294101</c:v>
                </c:pt>
                <c:pt idx="83">
                  <c:v>0.232790588235294</c:v>
                </c:pt>
                <c:pt idx="84">
                  <c:v>0.23559529411764699</c:v>
                </c:pt>
                <c:pt idx="85">
                  <c:v>0.2384</c:v>
                </c:pt>
                <c:pt idx="86">
                  <c:v>0.24120470588235299</c:v>
                </c:pt>
                <c:pt idx="87">
                  <c:v>0.244009411764706</c:v>
                </c:pt>
                <c:pt idx="88">
                  <c:v>0.24681411764705899</c:v>
                </c:pt>
                <c:pt idx="89">
                  <c:v>0.249618823529412</c:v>
                </c:pt>
                <c:pt idx="90">
                  <c:v>0.25242352941176499</c:v>
                </c:pt>
                <c:pt idx="91">
                  <c:v>0.25522823529411798</c:v>
                </c:pt>
                <c:pt idx="92">
                  <c:v>0.25803294117647102</c:v>
                </c:pt>
                <c:pt idx="93">
                  <c:v>0.26083764705882401</c:v>
                </c:pt>
                <c:pt idx="94">
                  <c:v>0.26364235294117699</c:v>
                </c:pt>
                <c:pt idx="95">
                  <c:v>0.26644705882352898</c:v>
                </c:pt>
                <c:pt idx="96">
                  <c:v>0.26925176470588202</c:v>
                </c:pt>
                <c:pt idx="97">
                  <c:v>0.27205647058823501</c:v>
                </c:pt>
                <c:pt idx="98">
                  <c:v>0.274861176470588</c:v>
                </c:pt>
                <c:pt idx="99">
                  <c:v>0.27766588235294098</c:v>
                </c:pt>
                <c:pt idx="100">
                  <c:v>0.28047058823529403</c:v>
                </c:pt>
                <c:pt idx="101">
                  <c:v>0.28327529411764701</c:v>
                </c:pt>
                <c:pt idx="102">
                  <c:v>0.28608</c:v>
                </c:pt>
                <c:pt idx="103">
                  <c:v>0.28888470588235299</c:v>
                </c:pt>
                <c:pt idx="104">
                  <c:v>0.29168941176470597</c:v>
                </c:pt>
                <c:pt idx="105">
                  <c:v>0.29449411764705902</c:v>
                </c:pt>
                <c:pt idx="106">
                  <c:v>0.297298823529412</c:v>
                </c:pt>
                <c:pt idx="107">
                  <c:v>0.30010352941176499</c:v>
                </c:pt>
                <c:pt idx="108">
                  <c:v>0.30290823529411798</c:v>
                </c:pt>
                <c:pt idx="109">
                  <c:v>0.30571294117647102</c:v>
                </c:pt>
                <c:pt idx="110">
                  <c:v>0.30851764705882401</c:v>
                </c:pt>
                <c:pt idx="111">
                  <c:v>0.31132235294117599</c:v>
                </c:pt>
                <c:pt idx="112">
                  <c:v>0.31412705882352898</c:v>
                </c:pt>
                <c:pt idx="113">
                  <c:v>0.31693176470588202</c:v>
                </c:pt>
                <c:pt idx="114">
                  <c:v>0.31973647058823501</c:v>
                </c:pt>
                <c:pt idx="115">
                  <c:v>0.322541176470588</c:v>
                </c:pt>
                <c:pt idx="116">
                  <c:v>0.32534588235294098</c:v>
                </c:pt>
                <c:pt idx="117">
                  <c:v>0.32815058823529403</c:v>
                </c:pt>
                <c:pt idx="118">
                  <c:v>0.33095529411764701</c:v>
                </c:pt>
                <c:pt idx="119">
                  <c:v>0.33376</c:v>
                </c:pt>
                <c:pt idx="120">
                  <c:v>0.33656470588235299</c:v>
                </c:pt>
                <c:pt idx="121">
                  <c:v>0.33936941176470597</c:v>
                </c:pt>
                <c:pt idx="122">
                  <c:v>0.34217411764705902</c:v>
                </c:pt>
                <c:pt idx="123">
                  <c:v>0.344978823529412</c:v>
                </c:pt>
                <c:pt idx="124">
                  <c:v>0.34778352941176499</c:v>
                </c:pt>
                <c:pt idx="125">
                  <c:v>0.35058823529411798</c:v>
                </c:pt>
                <c:pt idx="126">
                  <c:v>0.35339294117647102</c:v>
                </c:pt>
                <c:pt idx="127">
                  <c:v>0.35619764705882401</c:v>
                </c:pt>
                <c:pt idx="128">
                  <c:v>0.359002352941176</c:v>
                </c:pt>
                <c:pt idx="129">
                  <c:v>0.36180705882352898</c:v>
                </c:pt>
                <c:pt idx="130">
                  <c:v>0.36461176470588202</c:v>
                </c:pt>
                <c:pt idx="131">
                  <c:v>0.36741647058823501</c:v>
                </c:pt>
                <c:pt idx="132">
                  <c:v>0.370221176470588</c:v>
                </c:pt>
                <c:pt idx="133">
                  <c:v>0.37302588235294099</c:v>
                </c:pt>
                <c:pt idx="134">
                  <c:v>0.37583058823529403</c:v>
                </c:pt>
                <c:pt idx="135">
                  <c:v>0.37863529411764701</c:v>
                </c:pt>
                <c:pt idx="136">
                  <c:v>0.38144</c:v>
                </c:pt>
                <c:pt idx="137">
                  <c:v>0.38424470588235299</c:v>
                </c:pt>
                <c:pt idx="138">
                  <c:v>0.38704941176470598</c:v>
                </c:pt>
                <c:pt idx="139">
                  <c:v>0.38985411764705902</c:v>
                </c:pt>
                <c:pt idx="140">
                  <c:v>0.392658823529412</c:v>
                </c:pt>
                <c:pt idx="141">
                  <c:v>0.39546352941176499</c:v>
                </c:pt>
                <c:pt idx="142">
                  <c:v>0.39826823529411798</c:v>
                </c:pt>
                <c:pt idx="143">
                  <c:v>0.40107294117647102</c:v>
                </c:pt>
                <c:pt idx="144">
                  <c:v>0.40387764705882401</c:v>
                </c:pt>
                <c:pt idx="145">
                  <c:v>0.406682352941176</c:v>
                </c:pt>
                <c:pt idx="146">
                  <c:v>0.40948705882352898</c:v>
                </c:pt>
                <c:pt idx="147">
                  <c:v>0.41229176470588202</c:v>
                </c:pt>
                <c:pt idx="148">
                  <c:v>0.41509647058823501</c:v>
                </c:pt>
                <c:pt idx="149">
                  <c:v>0.417901176470588</c:v>
                </c:pt>
                <c:pt idx="150">
                  <c:v>0.42070588235294099</c:v>
                </c:pt>
                <c:pt idx="151">
                  <c:v>0.42351058823529403</c:v>
                </c:pt>
                <c:pt idx="152">
                  <c:v>0.42631529411764701</c:v>
                </c:pt>
                <c:pt idx="153">
                  <c:v>0.42912</c:v>
                </c:pt>
                <c:pt idx="154">
                  <c:v>0.43192470588235299</c:v>
                </c:pt>
                <c:pt idx="155">
                  <c:v>0.43472941176470598</c:v>
                </c:pt>
                <c:pt idx="156">
                  <c:v>0.43753411764705902</c:v>
                </c:pt>
                <c:pt idx="157">
                  <c:v>0.440338823529412</c:v>
                </c:pt>
                <c:pt idx="158">
                  <c:v>0.44314352941176499</c:v>
                </c:pt>
                <c:pt idx="159">
                  <c:v>0.44594823529411798</c:v>
                </c:pt>
                <c:pt idx="160">
                  <c:v>0.44875294117647102</c:v>
                </c:pt>
                <c:pt idx="161">
                  <c:v>0.45155764705882301</c:v>
                </c:pt>
                <c:pt idx="162">
                  <c:v>0.454362352941176</c:v>
                </c:pt>
                <c:pt idx="163">
                  <c:v>0.45716705882352898</c:v>
                </c:pt>
                <c:pt idx="164">
                  <c:v>0.45997176470588202</c:v>
                </c:pt>
                <c:pt idx="165">
                  <c:v>0.46277647058823501</c:v>
                </c:pt>
                <c:pt idx="166">
                  <c:v>0.465581176470588</c:v>
                </c:pt>
                <c:pt idx="167">
                  <c:v>0.46838588235294099</c:v>
                </c:pt>
                <c:pt idx="168">
                  <c:v>0.47119058823529397</c:v>
                </c:pt>
                <c:pt idx="169">
                  <c:v>0.47399529411764701</c:v>
                </c:pt>
                <c:pt idx="170">
                  <c:v>0.4768</c:v>
                </c:pt>
                <c:pt idx="171">
                  <c:v>0.47960470588235299</c:v>
                </c:pt>
                <c:pt idx="172">
                  <c:v>0.48240941176470598</c:v>
                </c:pt>
                <c:pt idx="173">
                  <c:v>0.48521411764705902</c:v>
                </c:pt>
                <c:pt idx="174">
                  <c:v>0.488018823529412</c:v>
                </c:pt>
                <c:pt idx="175">
                  <c:v>0.49082352941176499</c:v>
                </c:pt>
                <c:pt idx="176">
                  <c:v>0.49362823529411798</c:v>
                </c:pt>
                <c:pt idx="177">
                  <c:v>0.49643294117647102</c:v>
                </c:pt>
                <c:pt idx="178">
                  <c:v>0.49923764705882301</c:v>
                </c:pt>
                <c:pt idx="179">
                  <c:v>0.50204235294117605</c:v>
                </c:pt>
                <c:pt idx="180">
                  <c:v>0.50484705882352898</c:v>
                </c:pt>
                <c:pt idx="181">
                  <c:v>0.50765176470588202</c:v>
                </c:pt>
                <c:pt idx="182">
                  <c:v>0.51045647058823496</c:v>
                </c:pt>
                <c:pt idx="183">
                  <c:v>0.513261176470588</c:v>
                </c:pt>
                <c:pt idx="184">
                  <c:v>0.51606588235294104</c:v>
                </c:pt>
                <c:pt idx="185">
                  <c:v>0.51887058823529397</c:v>
                </c:pt>
                <c:pt idx="186">
                  <c:v>0.52167529411764701</c:v>
                </c:pt>
                <c:pt idx="187">
                  <c:v>0.52447999999999995</c:v>
                </c:pt>
                <c:pt idx="188">
                  <c:v>0.52728470588235299</c:v>
                </c:pt>
                <c:pt idx="189">
                  <c:v>0.53008941176470603</c:v>
                </c:pt>
                <c:pt idx="190">
                  <c:v>0.53289411764705896</c:v>
                </c:pt>
                <c:pt idx="191">
                  <c:v>0.535698823529412</c:v>
                </c:pt>
                <c:pt idx="192">
                  <c:v>0.53850352941176505</c:v>
                </c:pt>
                <c:pt idx="193">
                  <c:v>0.54130823529411798</c:v>
                </c:pt>
                <c:pt idx="194">
                  <c:v>0.54411294117647102</c:v>
                </c:pt>
                <c:pt idx="195">
                  <c:v>0.54691764705882295</c:v>
                </c:pt>
                <c:pt idx="196">
                  <c:v>0.549722352941176</c:v>
                </c:pt>
                <c:pt idx="197">
                  <c:v>0.55252705882352904</c:v>
                </c:pt>
                <c:pt idx="198">
                  <c:v>0.55533176470588197</c:v>
                </c:pt>
                <c:pt idx="199">
                  <c:v>0.55813647058823501</c:v>
                </c:pt>
                <c:pt idx="200">
                  <c:v>0.56094117647058805</c:v>
                </c:pt>
                <c:pt idx="201">
                  <c:v>0.56374588235294099</c:v>
                </c:pt>
                <c:pt idx="202">
                  <c:v>0.56655058823529403</c:v>
                </c:pt>
                <c:pt idx="203">
                  <c:v>0.56935529411764696</c:v>
                </c:pt>
                <c:pt idx="204">
                  <c:v>0.57216</c:v>
                </c:pt>
                <c:pt idx="205">
                  <c:v>0.57496470588235304</c:v>
                </c:pt>
                <c:pt idx="206">
                  <c:v>0.57776941176470598</c:v>
                </c:pt>
                <c:pt idx="207">
                  <c:v>0.58057411764705902</c:v>
                </c:pt>
                <c:pt idx="208">
                  <c:v>0.58337882352941195</c:v>
                </c:pt>
                <c:pt idx="209">
                  <c:v>0.58618352941176499</c:v>
                </c:pt>
                <c:pt idx="210">
                  <c:v>0.58898823529411803</c:v>
                </c:pt>
                <c:pt idx="211">
                  <c:v>0.59179294117647097</c:v>
                </c:pt>
                <c:pt idx="212">
                  <c:v>0.59459764705882401</c:v>
                </c:pt>
                <c:pt idx="213">
                  <c:v>0.59740235294117705</c:v>
                </c:pt>
                <c:pt idx="214">
                  <c:v>0.60020705882352898</c:v>
                </c:pt>
                <c:pt idx="215">
                  <c:v>0.60301176470588203</c:v>
                </c:pt>
                <c:pt idx="216">
                  <c:v>0.60581647058823496</c:v>
                </c:pt>
                <c:pt idx="217">
                  <c:v>0.608621176470588</c:v>
                </c:pt>
                <c:pt idx="218">
                  <c:v>0.61142588235294104</c:v>
                </c:pt>
                <c:pt idx="219">
                  <c:v>0.61423058823529397</c:v>
                </c:pt>
                <c:pt idx="220">
                  <c:v>0.61703529411764702</c:v>
                </c:pt>
                <c:pt idx="221">
                  <c:v>0.61983999999999995</c:v>
                </c:pt>
                <c:pt idx="222">
                  <c:v>0.62264470588235299</c:v>
                </c:pt>
                <c:pt idx="223">
                  <c:v>0.62544941176470603</c:v>
                </c:pt>
                <c:pt idx="224">
                  <c:v>0.62825411764705896</c:v>
                </c:pt>
                <c:pt idx="225">
                  <c:v>0.63105882352941201</c:v>
                </c:pt>
                <c:pt idx="226">
                  <c:v>0.63386352941176505</c:v>
                </c:pt>
                <c:pt idx="227">
                  <c:v>0.63666823529411798</c:v>
                </c:pt>
                <c:pt idx="228">
                  <c:v>0.63947294117647102</c:v>
                </c:pt>
                <c:pt idx="229">
                  <c:v>0.64227764705882395</c:v>
                </c:pt>
                <c:pt idx="230">
                  <c:v>0.645082352941176</c:v>
                </c:pt>
                <c:pt idx="231">
                  <c:v>0.64788705882352904</c:v>
                </c:pt>
                <c:pt idx="232">
                  <c:v>0.65069176470588197</c:v>
                </c:pt>
                <c:pt idx="233">
                  <c:v>0.65349647058823501</c:v>
                </c:pt>
                <c:pt idx="234">
                  <c:v>0.65630117647058805</c:v>
                </c:pt>
                <c:pt idx="235">
                  <c:v>0.65910588235294099</c:v>
                </c:pt>
                <c:pt idx="236">
                  <c:v>0.66191058823529403</c:v>
                </c:pt>
                <c:pt idx="237">
                  <c:v>0.66471529411764696</c:v>
                </c:pt>
                <c:pt idx="238">
                  <c:v>0.66752</c:v>
                </c:pt>
                <c:pt idx="239">
                  <c:v>0.67032470588235304</c:v>
                </c:pt>
                <c:pt idx="240">
                  <c:v>0.67312941176470598</c:v>
                </c:pt>
                <c:pt idx="241">
                  <c:v>0.67593411764705902</c:v>
                </c:pt>
                <c:pt idx="242">
                  <c:v>0.67873882352941195</c:v>
                </c:pt>
                <c:pt idx="243">
                  <c:v>0.68154352941176499</c:v>
                </c:pt>
                <c:pt idx="244">
                  <c:v>0.68434823529411803</c:v>
                </c:pt>
                <c:pt idx="245">
                  <c:v>0.68715294117647097</c:v>
                </c:pt>
                <c:pt idx="246">
                  <c:v>0.68995764705882401</c:v>
                </c:pt>
                <c:pt idx="247">
                  <c:v>0.69276235294117605</c:v>
                </c:pt>
                <c:pt idx="248">
                  <c:v>0.69556705882352898</c:v>
                </c:pt>
                <c:pt idx="249">
                  <c:v>0.69837176470588203</c:v>
                </c:pt>
                <c:pt idx="250">
                  <c:v>0.70117647058823496</c:v>
                </c:pt>
                <c:pt idx="251">
                  <c:v>0.703981176470588</c:v>
                </c:pt>
                <c:pt idx="252">
                  <c:v>0.70678588235294104</c:v>
                </c:pt>
                <c:pt idx="253">
                  <c:v>0.70959058823529397</c:v>
                </c:pt>
                <c:pt idx="254">
                  <c:v>0.71239529411764702</c:v>
                </c:pt>
                <c:pt idx="255">
                  <c:v>0.71519999999999995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7D-4E67-973C-3C41F5FFC49C}"/>
            </c:ext>
          </c:extLst>
        </c:ser>
        <c:ser>
          <c:idx val="2"/>
          <c:order val="2"/>
          <c:tx>
            <c:strRef>
              <c:f>sRGB!$D$1</c:f>
              <c:strCache>
                <c:ptCount val="1"/>
                <c:pt idx="0">
                  <c:v>Lum. B</c:v>
                </c:pt>
              </c:strCache>
            </c:strRef>
          </c:tx>
          <c:spPr>
            <a:ln w="12700" cap="rnd">
              <a:solidFill>
                <a:srgbClr val="0000FF"/>
              </a:solidFill>
              <a:round/>
            </a:ln>
            <a:effectLst/>
          </c:spPr>
          <c:marker>
            <c:symbol val="none"/>
          </c:marker>
          <c:cat>
            <c:numRef>
              <c:f>sRGB!$A$2:$A$257</c:f>
              <c:numCache>
                <c:formatCode>General</c:formatCode>
                <c:ptCount val="25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</c:numCache>
            </c:numRef>
          </c:cat>
          <c:val>
            <c:numRef>
              <c:f>sRGB!$D$2:$D$257</c:f>
              <c:numCache>
                <c:formatCode>0.0000</c:formatCode>
                <c:ptCount val="256"/>
                <c:pt idx="0">
                  <c:v>0</c:v>
                </c:pt>
                <c:pt idx="1">
                  <c:v>2.8313725490196101E-4</c:v>
                </c:pt>
                <c:pt idx="2">
                  <c:v>5.6627450980392202E-4</c:v>
                </c:pt>
                <c:pt idx="3">
                  <c:v>8.4941176470588195E-4</c:v>
                </c:pt>
                <c:pt idx="4">
                  <c:v>1.1325490196078399E-3</c:v>
                </c:pt>
                <c:pt idx="5">
                  <c:v>1.4156862745098001E-3</c:v>
                </c:pt>
                <c:pt idx="6">
                  <c:v>1.69882352941176E-3</c:v>
                </c:pt>
                <c:pt idx="7">
                  <c:v>1.9819607843137299E-3</c:v>
                </c:pt>
                <c:pt idx="8">
                  <c:v>2.2650980392156898E-3</c:v>
                </c:pt>
                <c:pt idx="9">
                  <c:v>2.5482352941176502E-3</c:v>
                </c:pt>
                <c:pt idx="10">
                  <c:v>2.8313725490196101E-3</c:v>
                </c:pt>
                <c:pt idx="11">
                  <c:v>3.1145098039215701E-3</c:v>
                </c:pt>
                <c:pt idx="12">
                  <c:v>3.39764705882353E-3</c:v>
                </c:pt>
                <c:pt idx="13">
                  <c:v>3.6807843137254899E-3</c:v>
                </c:pt>
                <c:pt idx="14">
                  <c:v>3.9639215686274503E-3</c:v>
                </c:pt>
                <c:pt idx="15">
                  <c:v>4.2470588235294102E-3</c:v>
                </c:pt>
                <c:pt idx="16">
                  <c:v>4.5301960784313701E-3</c:v>
                </c:pt>
                <c:pt idx="17">
                  <c:v>4.8133333333333301E-3</c:v>
                </c:pt>
                <c:pt idx="18">
                  <c:v>5.09647058823529E-3</c:v>
                </c:pt>
                <c:pt idx="19">
                  <c:v>5.3796078431372603E-3</c:v>
                </c:pt>
                <c:pt idx="20">
                  <c:v>5.6627450980392202E-3</c:v>
                </c:pt>
                <c:pt idx="21">
                  <c:v>5.9458823529411802E-3</c:v>
                </c:pt>
                <c:pt idx="22">
                  <c:v>6.2290196078431401E-3</c:v>
                </c:pt>
                <c:pt idx="23">
                  <c:v>6.5121568627451E-3</c:v>
                </c:pt>
                <c:pt idx="24">
                  <c:v>6.79529411764706E-3</c:v>
                </c:pt>
                <c:pt idx="25">
                  <c:v>7.0784313725490199E-3</c:v>
                </c:pt>
                <c:pt idx="26">
                  <c:v>7.3615686274509798E-3</c:v>
                </c:pt>
                <c:pt idx="27">
                  <c:v>7.6447058823529397E-3</c:v>
                </c:pt>
                <c:pt idx="28">
                  <c:v>7.9278431372549005E-3</c:v>
                </c:pt>
                <c:pt idx="29">
                  <c:v>8.2109803921568605E-3</c:v>
                </c:pt>
                <c:pt idx="30">
                  <c:v>8.4941176470588204E-3</c:v>
                </c:pt>
                <c:pt idx="31">
                  <c:v>8.7772549019607803E-3</c:v>
                </c:pt>
                <c:pt idx="32">
                  <c:v>9.0603921568627507E-3</c:v>
                </c:pt>
                <c:pt idx="33">
                  <c:v>9.3435294117647106E-3</c:v>
                </c:pt>
                <c:pt idx="34">
                  <c:v>9.6266666666666705E-3</c:v>
                </c:pt>
                <c:pt idx="35">
                  <c:v>9.9098039215686304E-3</c:v>
                </c:pt>
                <c:pt idx="36">
                  <c:v>1.0192941176470601E-2</c:v>
                </c:pt>
                <c:pt idx="37">
                  <c:v>1.0476078431372601E-2</c:v>
                </c:pt>
                <c:pt idx="38">
                  <c:v>1.07592156862745E-2</c:v>
                </c:pt>
                <c:pt idx="39">
                  <c:v>1.10423529411765E-2</c:v>
                </c:pt>
                <c:pt idx="40">
                  <c:v>1.1325490196078401E-2</c:v>
                </c:pt>
                <c:pt idx="41">
                  <c:v>1.16086274509804E-2</c:v>
                </c:pt>
                <c:pt idx="42">
                  <c:v>1.18917647058824E-2</c:v>
                </c:pt>
                <c:pt idx="43">
                  <c:v>1.2174901960784299E-2</c:v>
                </c:pt>
                <c:pt idx="44">
                  <c:v>1.2458039215686299E-2</c:v>
                </c:pt>
                <c:pt idx="45">
                  <c:v>1.27411764705882E-2</c:v>
                </c:pt>
                <c:pt idx="46">
                  <c:v>1.30243137254902E-2</c:v>
                </c:pt>
                <c:pt idx="47">
                  <c:v>1.33074509803922E-2</c:v>
                </c:pt>
                <c:pt idx="48">
                  <c:v>1.3590588235294101E-2</c:v>
                </c:pt>
                <c:pt idx="49">
                  <c:v>1.3873725490196101E-2</c:v>
                </c:pt>
                <c:pt idx="50">
                  <c:v>1.4156862745098E-2</c:v>
                </c:pt>
                <c:pt idx="51">
                  <c:v>1.444E-2</c:v>
                </c:pt>
                <c:pt idx="52">
                  <c:v>1.4723137254902E-2</c:v>
                </c:pt>
                <c:pt idx="53">
                  <c:v>1.50062745098039E-2</c:v>
                </c:pt>
                <c:pt idx="54">
                  <c:v>1.52894117647059E-2</c:v>
                </c:pt>
                <c:pt idx="55">
                  <c:v>1.55725490196078E-2</c:v>
                </c:pt>
                <c:pt idx="56">
                  <c:v>1.5855686274509801E-2</c:v>
                </c:pt>
                <c:pt idx="57">
                  <c:v>1.6138823529411799E-2</c:v>
                </c:pt>
                <c:pt idx="58">
                  <c:v>1.64219607843137E-2</c:v>
                </c:pt>
                <c:pt idx="59">
                  <c:v>1.6705098039215702E-2</c:v>
                </c:pt>
                <c:pt idx="60">
                  <c:v>1.6988235294117599E-2</c:v>
                </c:pt>
                <c:pt idx="61">
                  <c:v>1.7271372549019601E-2</c:v>
                </c:pt>
                <c:pt idx="62">
                  <c:v>1.7554509803921599E-2</c:v>
                </c:pt>
                <c:pt idx="63">
                  <c:v>1.78376470588235E-2</c:v>
                </c:pt>
                <c:pt idx="64">
                  <c:v>1.8120784313725501E-2</c:v>
                </c:pt>
                <c:pt idx="65">
                  <c:v>1.8403921568627499E-2</c:v>
                </c:pt>
                <c:pt idx="66">
                  <c:v>1.86870588235294E-2</c:v>
                </c:pt>
                <c:pt idx="67">
                  <c:v>1.8970196078431398E-2</c:v>
                </c:pt>
                <c:pt idx="68">
                  <c:v>1.9253333333333299E-2</c:v>
                </c:pt>
                <c:pt idx="69">
                  <c:v>1.9536470588235301E-2</c:v>
                </c:pt>
                <c:pt idx="70">
                  <c:v>1.9819607843137299E-2</c:v>
                </c:pt>
                <c:pt idx="71">
                  <c:v>2.01027450980392E-2</c:v>
                </c:pt>
                <c:pt idx="72">
                  <c:v>2.0385882352941202E-2</c:v>
                </c:pt>
                <c:pt idx="73">
                  <c:v>2.0669019607843099E-2</c:v>
                </c:pt>
                <c:pt idx="74">
                  <c:v>2.0952156862745101E-2</c:v>
                </c:pt>
                <c:pt idx="75">
                  <c:v>2.1235294117647099E-2</c:v>
                </c:pt>
                <c:pt idx="76">
                  <c:v>2.1518431372549E-2</c:v>
                </c:pt>
                <c:pt idx="77">
                  <c:v>2.1801568627451001E-2</c:v>
                </c:pt>
                <c:pt idx="78">
                  <c:v>2.2084705882352899E-2</c:v>
                </c:pt>
                <c:pt idx="79">
                  <c:v>2.23678431372549E-2</c:v>
                </c:pt>
                <c:pt idx="80">
                  <c:v>2.2650980392156898E-2</c:v>
                </c:pt>
                <c:pt idx="81">
                  <c:v>2.2934117647058799E-2</c:v>
                </c:pt>
                <c:pt idx="82">
                  <c:v>2.3217254901960801E-2</c:v>
                </c:pt>
                <c:pt idx="83">
                  <c:v>2.3500392156862698E-2</c:v>
                </c:pt>
                <c:pt idx="84">
                  <c:v>2.37835294117647E-2</c:v>
                </c:pt>
                <c:pt idx="85">
                  <c:v>2.4066666666666701E-2</c:v>
                </c:pt>
                <c:pt idx="86">
                  <c:v>2.4349803921568599E-2</c:v>
                </c:pt>
                <c:pt idx="87">
                  <c:v>2.46329411764706E-2</c:v>
                </c:pt>
                <c:pt idx="88">
                  <c:v>2.4916078431372599E-2</c:v>
                </c:pt>
                <c:pt idx="89">
                  <c:v>2.51992156862745E-2</c:v>
                </c:pt>
                <c:pt idx="90">
                  <c:v>2.5482352941176501E-2</c:v>
                </c:pt>
                <c:pt idx="91">
                  <c:v>2.5765490196078399E-2</c:v>
                </c:pt>
                <c:pt idx="92">
                  <c:v>2.60486274509804E-2</c:v>
                </c:pt>
                <c:pt idx="93">
                  <c:v>2.6331764705882402E-2</c:v>
                </c:pt>
                <c:pt idx="94">
                  <c:v>2.6614901960784299E-2</c:v>
                </c:pt>
                <c:pt idx="95">
                  <c:v>2.6898039215686301E-2</c:v>
                </c:pt>
                <c:pt idx="96">
                  <c:v>2.7181176470588202E-2</c:v>
                </c:pt>
                <c:pt idx="97">
                  <c:v>2.74643137254902E-2</c:v>
                </c:pt>
                <c:pt idx="98">
                  <c:v>2.7747450980392201E-2</c:v>
                </c:pt>
                <c:pt idx="99">
                  <c:v>2.8030588235294099E-2</c:v>
                </c:pt>
                <c:pt idx="100">
                  <c:v>2.83137254901961E-2</c:v>
                </c:pt>
                <c:pt idx="101">
                  <c:v>2.8596862745098001E-2</c:v>
                </c:pt>
                <c:pt idx="102">
                  <c:v>2.8879999999999999E-2</c:v>
                </c:pt>
                <c:pt idx="103">
                  <c:v>2.9163137254902001E-2</c:v>
                </c:pt>
                <c:pt idx="104">
                  <c:v>2.9446274509803898E-2</c:v>
                </c:pt>
                <c:pt idx="105">
                  <c:v>2.97294117647059E-2</c:v>
                </c:pt>
                <c:pt idx="106">
                  <c:v>3.0012549019607801E-2</c:v>
                </c:pt>
                <c:pt idx="107">
                  <c:v>3.0295686274509799E-2</c:v>
                </c:pt>
                <c:pt idx="108">
                  <c:v>3.0578823529411801E-2</c:v>
                </c:pt>
                <c:pt idx="109">
                  <c:v>3.0861960784313702E-2</c:v>
                </c:pt>
                <c:pt idx="110">
                  <c:v>3.11450980392157E-2</c:v>
                </c:pt>
                <c:pt idx="111">
                  <c:v>3.1428235294117597E-2</c:v>
                </c:pt>
                <c:pt idx="112">
                  <c:v>3.1711372549019602E-2</c:v>
                </c:pt>
                <c:pt idx="113">
                  <c:v>3.19945098039216E-2</c:v>
                </c:pt>
                <c:pt idx="114">
                  <c:v>3.2277647058823501E-2</c:v>
                </c:pt>
                <c:pt idx="115">
                  <c:v>3.2560784313725499E-2</c:v>
                </c:pt>
                <c:pt idx="116">
                  <c:v>3.2843921568627497E-2</c:v>
                </c:pt>
                <c:pt idx="117">
                  <c:v>3.3127058823529398E-2</c:v>
                </c:pt>
                <c:pt idx="118">
                  <c:v>3.3410196078431403E-2</c:v>
                </c:pt>
                <c:pt idx="119">
                  <c:v>3.3693333333333297E-2</c:v>
                </c:pt>
                <c:pt idx="120">
                  <c:v>3.3976470588235302E-2</c:v>
                </c:pt>
                <c:pt idx="121">
                  <c:v>3.4259607843137301E-2</c:v>
                </c:pt>
                <c:pt idx="122">
                  <c:v>3.4542745098039201E-2</c:v>
                </c:pt>
                <c:pt idx="123">
                  <c:v>3.48258823529412E-2</c:v>
                </c:pt>
                <c:pt idx="124">
                  <c:v>3.51090196078431E-2</c:v>
                </c:pt>
                <c:pt idx="125">
                  <c:v>3.5392156862745099E-2</c:v>
                </c:pt>
                <c:pt idx="126">
                  <c:v>3.5675294117647097E-2</c:v>
                </c:pt>
                <c:pt idx="127">
                  <c:v>3.5958431372548998E-2</c:v>
                </c:pt>
                <c:pt idx="128">
                  <c:v>3.6241568627451003E-2</c:v>
                </c:pt>
                <c:pt idx="129">
                  <c:v>3.6524705882352897E-2</c:v>
                </c:pt>
                <c:pt idx="130">
                  <c:v>3.6807843137254902E-2</c:v>
                </c:pt>
                <c:pt idx="131">
                  <c:v>3.70909803921569E-2</c:v>
                </c:pt>
                <c:pt idx="132">
                  <c:v>3.7374117647058801E-2</c:v>
                </c:pt>
                <c:pt idx="133">
                  <c:v>3.7657254901960799E-2</c:v>
                </c:pt>
                <c:pt idx="134">
                  <c:v>3.7940392156862797E-2</c:v>
                </c:pt>
                <c:pt idx="135">
                  <c:v>3.8223529411764698E-2</c:v>
                </c:pt>
                <c:pt idx="136">
                  <c:v>3.8506666666666703E-2</c:v>
                </c:pt>
                <c:pt idx="137">
                  <c:v>3.8789803921568597E-2</c:v>
                </c:pt>
                <c:pt idx="138">
                  <c:v>3.9072941176470602E-2</c:v>
                </c:pt>
                <c:pt idx="139">
                  <c:v>3.9356078431372503E-2</c:v>
                </c:pt>
                <c:pt idx="140">
                  <c:v>3.9639215686274501E-2</c:v>
                </c:pt>
                <c:pt idx="141">
                  <c:v>3.9922352941176499E-2</c:v>
                </c:pt>
                <c:pt idx="142">
                  <c:v>4.02054901960784E-2</c:v>
                </c:pt>
                <c:pt idx="143">
                  <c:v>4.0488627450980398E-2</c:v>
                </c:pt>
                <c:pt idx="144">
                  <c:v>4.0771764705882403E-2</c:v>
                </c:pt>
                <c:pt idx="145">
                  <c:v>4.1054901960784297E-2</c:v>
                </c:pt>
                <c:pt idx="146">
                  <c:v>4.1338039215686302E-2</c:v>
                </c:pt>
                <c:pt idx="147">
                  <c:v>4.1621176470588203E-2</c:v>
                </c:pt>
                <c:pt idx="148">
                  <c:v>4.1904313725490201E-2</c:v>
                </c:pt>
                <c:pt idx="149">
                  <c:v>4.2187450980392199E-2</c:v>
                </c:pt>
                <c:pt idx="150">
                  <c:v>4.24705882352941E-2</c:v>
                </c:pt>
                <c:pt idx="151">
                  <c:v>4.2753725490196098E-2</c:v>
                </c:pt>
                <c:pt idx="152">
                  <c:v>4.3036862745097999E-2</c:v>
                </c:pt>
                <c:pt idx="153">
                  <c:v>4.3319999999999997E-2</c:v>
                </c:pt>
                <c:pt idx="154">
                  <c:v>4.3603137254902002E-2</c:v>
                </c:pt>
                <c:pt idx="155">
                  <c:v>4.3886274509803903E-2</c:v>
                </c:pt>
                <c:pt idx="156">
                  <c:v>4.4169411764705901E-2</c:v>
                </c:pt>
                <c:pt idx="157">
                  <c:v>4.4452549019607802E-2</c:v>
                </c:pt>
                <c:pt idx="158">
                  <c:v>4.4735686274509801E-2</c:v>
                </c:pt>
                <c:pt idx="159">
                  <c:v>4.5018823529411799E-2</c:v>
                </c:pt>
                <c:pt idx="160">
                  <c:v>4.53019607843137E-2</c:v>
                </c:pt>
                <c:pt idx="161">
                  <c:v>4.5585098039215698E-2</c:v>
                </c:pt>
                <c:pt idx="162">
                  <c:v>4.5868235294117703E-2</c:v>
                </c:pt>
                <c:pt idx="163">
                  <c:v>4.6151372549019597E-2</c:v>
                </c:pt>
                <c:pt idx="164">
                  <c:v>4.6434509803921602E-2</c:v>
                </c:pt>
                <c:pt idx="165">
                  <c:v>4.6717647058823503E-2</c:v>
                </c:pt>
                <c:pt idx="166">
                  <c:v>4.7000784313725501E-2</c:v>
                </c:pt>
                <c:pt idx="167">
                  <c:v>4.7283921568627499E-2</c:v>
                </c:pt>
                <c:pt idx="168">
                  <c:v>4.75670588235294E-2</c:v>
                </c:pt>
                <c:pt idx="169">
                  <c:v>4.7850196078431398E-2</c:v>
                </c:pt>
                <c:pt idx="170">
                  <c:v>4.8133333333333299E-2</c:v>
                </c:pt>
                <c:pt idx="171">
                  <c:v>4.8416470588235297E-2</c:v>
                </c:pt>
                <c:pt idx="172">
                  <c:v>4.8699607843137302E-2</c:v>
                </c:pt>
                <c:pt idx="173">
                  <c:v>4.8982745098039203E-2</c:v>
                </c:pt>
                <c:pt idx="174">
                  <c:v>4.9265882352941201E-2</c:v>
                </c:pt>
                <c:pt idx="175">
                  <c:v>4.9549019607843102E-2</c:v>
                </c:pt>
                <c:pt idx="176">
                  <c:v>4.98321568627451E-2</c:v>
                </c:pt>
                <c:pt idx="177">
                  <c:v>5.0115294117647098E-2</c:v>
                </c:pt>
                <c:pt idx="178">
                  <c:v>5.0398431372548999E-2</c:v>
                </c:pt>
                <c:pt idx="179">
                  <c:v>5.0681568627450997E-2</c:v>
                </c:pt>
                <c:pt idx="180">
                  <c:v>5.0964705882353002E-2</c:v>
                </c:pt>
                <c:pt idx="181">
                  <c:v>5.1247843137254903E-2</c:v>
                </c:pt>
                <c:pt idx="182">
                  <c:v>5.1530980392156901E-2</c:v>
                </c:pt>
                <c:pt idx="183">
                  <c:v>5.1814117647058802E-2</c:v>
                </c:pt>
                <c:pt idx="184">
                  <c:v>5.20972549019608E-2</c:v>
                </c:pt>
                <c:pt idx="185">
                  <c:v>5.2380392156862701E-2</c:v>
                </c:pt>
                <c:pt idx="186">
                  <c:v>5.2663529411764699E-2</c:v>
                </c:pt>
                <c:pt idx="187">
                  <c:v>5.2946666666666697E-2</c:v>
                </c:pt>
                <c:pt idx="188">
                  <c:v>5.3229803921568598E-2</c:v>
                </c:pt>
                <c:pt idx="189">
                  <c:v>5.3512941176470603E-2</c:v>
                </c:pt>
                <c:pt idx="190">
                  <c:v>5.3796078431372601E-2</c:v>
                </c:pt>
                <c:pt idx="191">
                  <c:v>5.4079215686274502E-2</c:v>
                </c:pt>
                <c:pt idx="192">
                  <c:v>5.4362352941176501E-2</c:v>
                </c:pt>
                <c:pt idx="193">
                  <c:v>5.4645490196078401E-2</c:v>
                </c:pt>
                <c:pt idx="194">
                  <c:v>5.49286274509804E-2</c:v>
                </c:pt>
                <c:pt idx="195">
                  <c:v>5.5211764705882398E-2</c:v>
                </c:pt>
                <c:pt idx="196">
                  <c:v>5.5494901960784299E-2</c:v>
                </c:pt>
                <c:pt idx="197">
                  <c:v>5.5778039215686297E-2</c:v>
                </c:pt>
                <c:pt idx="198">
                  <c:v>5.6061176470588198E-2</c:v>
                </c:pt>
                <c:pt idx="199">
                  <c:v>5.6344313725490203E-2</c:v>
                </c:pt>
                <c:pt idx="200">
                  <c:v>5.6627450980392201E-2</c:v>
                </c:pt>
                <c:pt idx="201">
                  <c:v>5.6910588235294102E-2</c:v>
                </c:pt>
                <c:pt idx="202">
                  <c:v>5.71937254901961E-2</c:v>
                </c:pt>
                <c:pt idx="203">
                  <c:v>5.7476862745098001E-2</c:v>
                </c:pt>
                <c:pt idx="204">
                  <c:v>5.7759999999999999E-2</c:v>
                </c:pt>
                <c:pt idx="205">
                  <c:v>5.8043137254901997E-2</c:v>
                </c:pt>
                <c:pt idx="206">
                  <c:v>5.8326274509803898E-2</c:v>
                </c:pt>
                <c:pt idx="207">
                  <c:v>5.8609411764705903E-2</c:v>
                </c:pt>
                <c:pt idx="208">
                  <c:v>5.8892549019607797E-2</c:v>
                </c:pt>
                <c:pt idx="209">
                  <c:v>5.9175686274509802E-2</c:v>
                </c:pt>
                <c:pt idx="210">
                  <c:v>5.94588235294118E-2</c:v>
                </c:pt>
                <c:pt idx="211">
                  <c:v>5.9741960784313701E-2</c:v>
                </c:pt>
                <c:pt idx="212">
                  <c:v>6.0025098039215699E-2</c:v>
                </c:pt>
                <c:pt idx="213">
                  <c:v>6.0308235294117697E-2</c:v>
                </c:pt>
                <c:pt idx="214">
                  <c:v>6.0591372549019598E-2</c:v>
                </c:pt>
                <c:pt idx="215">
                  <c:v>6.0874509803921603E-2</c:v>
                </c:pt>
                <c:pt idx="216">
                  <c:v>6.1157647058823497E-2</c:v>
                </c:pt>
                <c:pt idx="217">
                  <c:v>6.1440784313725502E-2</c:v>
                </c:pt>
                <c:pt idx="218">
                  <c:v>6.17239215686275E-2</c:v>
                </c:pt>
                <c:pt idx="219">
                  <c:v>6.2007058823529401E-2</c:v>
                </c:pt>
                <c:pt idx="220">
                  <c:v>6.2290196078431399E-2</c:v>
                </c:pt>
                <c:pt idx="221">
                  <c:v>6.25733333333333E-2</c:v>
                </c:pt>
                <c:pt idx="222">
                  <c:v>6.2856470588235305E-2</c:v>
                </c:pt>
                <c:pt idx="223">
                  <c:v>6.3139607843137296E-2</c:v>
                </c:pt>
                <c:pt idx="224">
                  <c:v>6.3422745098039204E-2</c:v>
                </c:pt>
                <c:pt idx="225">
                  <c:v>6.3705882352941196E-2</c:v>
                </c:pt>
                <c:pt idx="226">
                  <c:v>6.3989019607843103E-2</c:v>
                </c:pt>
                <c:pt idx="227">
                  <c:v>6.4272156862745095E-2</c:v>
                </c:pt>
                <c:pt idx="228">
                  <c:v>6.45552941176471E-2</c:v>
                </c:pt>
                <c:pt idx="229">
                  <c:v>6.4838431372548994E-2</c:v>
                </c:pt>
                <c:pt idx="230">
                  <c:v>6.5121568627450999E-2</c:v>
                </c:pt>
                <c:pt idx="231">
                  <c:v>6.5404705882353004E-2</c:v>
                </c:pt>
                <c:pt idx="232">
                  <c:v>6.5687843137254898E-2</c:v>
                </c:pt>
                <c:pt idx="233">
                  <c:v>6.5970980392156903E-2</c:v>
                </c:pt>
                <c:pt idx="234">
                  <c:v>6.6254117647058797E-2</c:v>
                </c:pt>
                <c:pt idx="235">
                  <c:v>6.6537254901960802E-2</c:v>
                </c:pt>
                <c:pt idx="236">
                  <c:v>6.6820392156862807E-2</c:v>
                </c:pt>
                <c:pt idx="237">
                  <c:v>6.7103529411764701E-2</c:v>
                </c:pt>
                <c:pt idx="238">
                  <c:v>6.7386666666666706E-2</c:v>
                </c:pt>
                <c:pt idx="239">
                  <c:v>6.76698039215686E-2</c:v>
                </c:pt>
                <c:pt idx="240">
                  <c:v>6.7952941176470605E-2</c:v>
                </c:pt>
                <c:pt idx="241">
                  <c:v>6.8236078431372499E-2</c:v>
                </c:pt>
                <c:pt idx="242">
                  <c:v>6.8519215686274504E-2</c:v>
                </c:pt>
                <c:pt idx="243">
                  <c:v>6.8802352941176495E-2</c:v>
                </c:pt>
                <c:pt idx="244">
                  <c:v>6.9085490196078403E-2</c:v>
                </c:pt>
                <c:pt idx="245">
                  <c:v>6.9368627450980394E-2</c:v>
                </c:pt>
                <c:pt idx="246">
                  <c:v>6.9651764705882399E-2</c:v>
                </c:pt>
                <c:pt idx="247">
                  <c:v>6.9934901960784293E-2</c:v>
                </c:pt>
                <c:pt idx="248">
                  <c:v>7.0218039215686298E-2</c:v>
                </c:pt>
                <c:pt idx="249">
                  <c:v>7.0501176470588206E-2</c:v>
                </c:pt>
                <c:pt idx="250">
                  <c:v>7.0784313725490197E-2</c:v>
                </c:pt>
                <c:pt idx="251">
                  <c:v>7.1067450980392202E-2</c:v>
                </c:pt>
                <c:pt idx="252">
                  <c:v>7.1350588235294096E-2</c:v>
                </c:pt>
                <c:pt idx="253">
                  <c:v>7.1633725490196101E-2</c:v>
                </c:pt>
                <c:pt idx="254">
                  <c:v>7.1916862745097995E-2</c:v>
                </c:pt>
                <c:pt idx="255">
                  <c:v>7.22E-2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7D-4E67-973C-3C41F5FFC4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52873999"/>
        <c:axId val="945989103"/>
      </c:lineChart>
      <c:catAx>
        <c:axId val="9528739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rnd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45989103"/>
        <c:crosses val="autoZero"/>
        <c:auto val="1"/>
        <c:lblAlgn val="ctr"/>
        <c:lblOffset val="100"/>
        <c:tickLblSkip val="85"/>
        <c:noMultiLvlLbl val="0"/>
      </c:catAx>
      <c:valAx>
        <c:axId val="945989103"/>
        <c:scaling>
          <c:orientation val="minMax"/>
          <c:max val="0.75000000000000011"/>
          <c:min val="0"/>
        </c:scaling>
        <c:delete val="0"/>
        <c:axPos val="l"/>
        <c:majorGridlines>
          <c:spPr>
            <a:ln w="12700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 w="19050" cap="rnd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52873999"/>
        <c:crosses val="autoZero"/>
        <c:crossBetween val="between"/>
        <c:majorUnit val="0.2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sRGB!$C$1</c:f>
              <c:strCache>
                <c:ptCount val="1"/>
                <c:pt idx="0">
                  <c:v>Gamma (half lum.)</c:v>
                </c:pt>
              </c:strCache>
            </c:strRef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sRGB!$A$2:$A$257</c:f>
              <c:numCache>
                <c:formatCode>General</c:formatCode>
                <c:ptCount val="25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</c:numCache>
            </c:numRef>
          </c:cat>
          <c:val>
            <c:numRef>
              <c:f>sRGB!$C$2:$C$257</c:f>
              <c:numCache>
                <c:formatCode>0.0000</c:formatCode>
                <c:ptCount val="256"/>
                <c:pt idx="0">
                  <c:v>0</c:v>
                </c:pt>
                <c:pt idx="1">
                  <c:v>2.5234375E-2</c:v>
                </c:pt>
                <c:pt idx="2">
                  <c:v>4.9645386438171797E-2</c:v>
                </c:pt>
                <c:pt idx="3">
                  <c:v>6.8866217611314604E-2</c:v>
                </c:pt>
                <c:pt idx="4">
                  <c:v>8.46129079597292E-2</c:v>
                </c:pt>
                <c:pt idx="5">
                  <c:v>9.8195311692044901E-2</c:v>
                </c:pt>
                <c:pt idx="6">
                  <c:v>0.110269647679535</c:v>
                </c:pt>
                <c:pt idx="7">
                  <c:v>0.121218880165626</c:v>
                </c:pt>
                <c:pt idx="8">
                  <c:v>0.131288942413857</c:v>
                </c:pt>
                <c:pt idx="9">
                  <c:v>0.14064855611649199</c:v>
                </c:pt>
                <c:pt idx="10">
                  <c:v>0.149419257679374</c:v>
                </c:pt>
                <c:pt idx="11">
                  <c:v>0.15769191439160901</c:v>
                </c:pt>
                <c:pt idx="12">
                  <c:v>0.16553655777228801</c:v>
                </c:pt>
                <c:pt idx="13">
                  <c:v>0.173008441832085</c:v>
                </c:pt>
                <c:pt idx="14">
                  <c:v>0.18015204714434199</c:v>
                </c:pt>
                <c:pt idx="15">
                  <c:v>0.18700379384079099</c:v>
                </c:pt>
                <c:pt idx="16">
                  <c:v>0.19359396932735801</c:v>
                </c:pt>
                <c:pt idx="17">
                  <c:v>0.19994801176319801</c:v>
                </c:pt>
                <c:pt idx="18">
                  <c:v>0.206087546064011</c:v>
                </c:pt>
                <c:pt idx="19">
                  <c:v>0.21203119764061701</c:v>
                </c:pt>
                <c:pt idx="20">
                  <c:v>0.21779501436266299</c:v>
                </c:pt>
                <c:pt idx="21">
                  <c:v>0.22339308026983601</c:v>
                </c:pt>
                <c:pt idx="22">
                  <c:v>0.22883769392870201</c:v>
                </c:pt>
                <c:pt idx="23">
                  <c:v>0.234139782185419</c:v>
                </c:pt>
                <c:pt idx="24">
                  <c:v>0.239309043746783</c:v>
                </c:pt>
                <c:pt idx="25">
                  <c:v>0.24435411961105</c:v>
                </c:pt>
                <c:pt idx="26">
                  <c:v>0.24928280166077799</c:v>
                </c:pt>
                <c:pt idx="27">
                  <c:v>0.254102110524418</c:v>
                </c:pt>
                <c:pt idx="28">
                  <c:v>0.25881838197531198</c:v>
                </c:pt>
                <c:pt idx="29">
                  <c:v>0.26343738285752899</c:v>
                </c:pt>
                <c:pt idx="30">
                  <c:v>0.26796437684942598</c:v>
                </c:pt>
                <c:pt idx="31">
                  <c:v>0.27240417675024597</c:v>
                </c:pt>
                <c:pt idx="32">
                  <c:v>0.27676119660227799</c:v>
                </c:pt>
                <c:pt idx="33">
                  <c:v>0.28103949637897502</c:v>
                </c:pt>
                <c:pt idx="34">
                  <c:v>0.285242820350188</c:v>
                </c:pt>
                <c:pt idx="35">
                  <c:v>0.289374629499486</c:v>
                </c:pt>
                <c:pt idx="36">
                  <c:v>0.293438133132852</c:v>
                </c:pt>
                <c:pt idx="37">
                  <c:v>0.29743631236483098</c:v>
                </c:pt>
                <c:pt idx="38">
                  <c:v>0.30137194155580999</c:v>
                </c:pt>
                <c:pt idx="39">
                  <c:v>0.30524760771653398</c:v>
                </c:pt>
                <c:pt idx="40">
                  <c:v>0.30906572762493101</c:v>
                </c:pt>
                <c:pt idx="41">
                  <c:v>0.31282856297697897</c:v>
                </c:pt>
                <c:pt idx="42">
                  <c:v>0.31653823384216501</c:v>
                </c:pt>
                <c:pt idx="43">
                  <c:v>0.32019673080753203</c:v>
                </c:pt>
                <c:pt idx="44">
                  <c:v>0.32380592682793702</c:v>
                </c:pt>
                <c:pt idx="45">
                  <c:v>0.32736758503414498</c:v>
                </c:pt>
                <c:pt idx="46">
                  <c:v>0.33088336761904602</c:v>
                </c:pt>
                <c:pt idx="47">
                  <c:v>0.33435484379881703</c:v>
                </c:pt>
                <c:pt idx="48">
                  <c:v>0.33778349682219</c:v>
                </c:pt>
                <c:pt idx="49">
                  <c:v>0.34117073032388101</c:v>
                </c:pt>
                <c:pt idx="50">
                  <c:v>0.34451787409710499</c:v>
                </c:pt>
                <c:pt idx="51">
                  <c:v>0.347826189349913</c:v>
                </c:pt>
                <c:pt idx="52">
                  <c:v>0.35109687561816</c:v>
                </c:pt>
                <c:pt idx="53">
                  <c:v>0.35433107662619201</c:v>
                </c:pt>
                <c:pt idx="54">
                  <c:v>0.35752987540354703</c:v>
                </c:pt>
                <c:pt idx="55">
                  <c:v>0.36069430279822701</c:v>
                </c:pt>
                <c:pt idx="56">
                  <c:v>0.36382534116813198</c:v>
                </c:pt>
                <c:pt idx="57">
                  <c:v>0.36692392814346497</c:v>
                </c:pt>
                <c:pt idx="58">
                  <c:v>0.36999096688626198</c:v>
                </c:pt>
                <c:pt idx="59">
                  <c:v>0.373027314372328</c:v>
                </c:pt>
                <c:pt idx="60">
                  <c:v>0.37603378721411501</c:v>
                </c:pt>
                <c:pt idx="61">
                  <c:v>0.37901116680096397</c:v>
                </c:pt>
                <c:pt idx="62">
                  <c:v>0.381960207460256</c:v>
                </c:pt>
                <c:pt idx="63">
                  <c:v>0.38488163477554999</c:v>
                </c:pt>
                <c:pt idx="64">
                  <c:v>0.38777613541279499</c:v>
                </c:pt>
                <c:pt idx="65">
                  <c:v>0.39064436824738102</c:v>
                </c:pt>
                <c:pt idx="66">
                  <c:v>0.39348697459821302</c:v>
                </c:pt>
                <c:pt idx="67">
                  <c:v>0.39630457062734498</c:v>
                </c:pt>
                <c:pt idx="68">
                  <c:v>0.39909773942174198</c:v>
                </c:pt>
                <c:pt idx="69">
                  <c:v>0.40186704384482902</c:v>
                </c:pt>
                <c:pt idx="70">
                  <c:v>0.404613038486689</c:v>
                </c:pt>
                <c:pt idx="71">
                  <c:v>0.40733624529607498</c:v>
                </c:pt>
                <c:pt idx="72">
                  <c:v>0.410037164189968</c:v>
                </c:pt>
                <c:pt idx="73">
                  <c:v>0.412716289999499</c:v>
                </c:pt>
                <c:pt idx="74">
                  <c:v>0.41537409500705902</c:v>
                </c:pt>
                <c:pt idx="75">
                  <c:v>0.41801102630057102</c:v>
                </c:pt>
                <c:pt idx="76">
                  <c:v>0.42062752684896598</c:v>
                </c:pt>
                <c:pt idx="77">
                  <c:v>0.42322402491191402</c:v>
                </c:pt>
                <c:pt idx="78">
                  <c:v>0.42580092203240599</c:v>
                </c:pt>
                <c:pt idx="79">
                  <c:v>0.42835861891275001</c:v>
                </c:pt>
                <c:pt idx="80">
                  <c:v>0.43089750261154502</c:v>
                </c:pt>
                <c:pt idx="81">
                  <c:v>0.433417935354724</c:v>
                </c:pt>
                <c:pt idx="82">
                  <c:v>0.43592028382744802</c:v>
                </c:pt>
                <c:pt idx="83">
                  <c:v>0.43840489587226</c:v>
                </c:pt>
                <c:pt idx="84">
                  <c:v>0.440872100984671</c:v>
                </c:pt>
                <c:pt idx="85">
                  <c:v>0.44332223641510798</c:v>
                </c:pt>
                <c:pt idx="86">
                  <c:v>0.44575561357912102</c:v>
                </c:pt>
                <c:pt idx="87">
                  <c:v>0.44817253694238202</c:v>
                </c:pt>
                <c:pt idx="88">
                  <c:v>0.45057331398448702</c:v>
                </c:pt>
                <c:pt idx="89">
                  <c:v>0.45295822440245298</c:v>
                </c:pt>
                <c:pt idx="90">
                  <c:v>0.45532755628079802</c:v>
                </c:pt>
                <c:pt idx="91">
                  <c:v>0.45768158216360799</c:v>
                </c:pt>
                <c:pt idx="92">
                  <c:v>0.46002056126232699</c:v>
                </c:pt>
                <c:pt idx="93">
                  <c:v>0.462344761899809</c:v>
                </c:pt>
                <c:pt idx="94">
                  <c:v>0.46465442511213501</c:v>
                </c:pt>
                <c:pt idx="95">
                  <c:v>0.46694980168274403</c:v>
                </c:pt>
                <c:pt idx="96">
                  <c:v>0.46923112752648599</c:v>
                </c:pt>
                <c:pt idx="97">
                  <c:v>0.47149862907428503</c:v>
                </c:pt>
                <c:pt idx="98">
                  <c:v>0.47375254004698603</c:v>
                </c:pt>
                <c:pt idx="99">
                  <c:v>0.47599306915235701</c:v>
                </c:pt>
                <c:pt idx="100">
                  <c:v>0.47822043968646899</c:v>
                </c:pt>
                <c:pt idx="101">
                  <c:v>0.48043485195868602</c:v>
                </c:pt>
                <c:pt idx="102">
                  <c:v>0.482636512063154</c:v>
                </c:pt>
                <c:pt idx="103">
                  <c:v>0.48482561810917901</c:v>
                </c:pt>
                <c:pt idx="104">
                  <c:v>0.487002357639577</c:v>
                </c:pt>
                <c:pt idx="105">
                  <c:v>0.48916692629215502</c:v>
                </c:pt>
                <c:pt idx="106">
                  <c:v>0.491319497609568</c:v>
                </c:pt>
                <c:pt idx="107">
                  <c:v>0.49346026046097102</c:v>
                </c:pt>
                <c:pt idx="108">
                  <c:v>0.495589379274747</c:v>
                </c:pt>
                <c:pt idx="109">
                  <c:v>0.49770703315268999</c:v>
                </c:pt>
                <c:pt idx="110">
                  <c:v>0.49981338096219602</c:v>
                </c:pt>
                <c:pt idx="111">
                  <c:v>0.50190859018640799</c:v>
                </c:pt>
                <c:pt idx="112">
                  <c:v>0.50399281648965699</c:v>
                </c:pt>
                <c:pt idx="113">
                  <c:v>0.50606621497759996</c:v>
                </c:pt>
                <c:pt idx="114">
                  <c:v>0.50812893897142197</c:v>
                </c:pt>
                <c:pt idx="115">
                  <c:v>0.51018113250005104</c:v>
                </c:pt>
                <c:pt idx="116">
                  <c:v>0.51222294552153502</c:v>
                </c:pt>
                <c:pt idx="117">
                  <c:v>0.51425451292941105</c:v>
                </c:pt>
                <c:pt idx="118">
                  <c:v>0.51627598031946098</c:v>
                </c:pt>
                <c:pt idx="119">
                  <c:v>0.51828747499871797</c:v>
                </c:pt>
                <c:pt idx="120">
                  <c:v>0.52028913764930695</c:v>
                </c:pt>
                <c:pt idx="121">
                  <c:v>0.52228108909302795</c:v>
                </c:pt>
                <c:pt idx="122">
                  <c:v>0.52426346487573805</c:v>
                </c:pt>
                <c:pt idx="123">
                  <c:v>0.52623638010738705</c:v>
                </c:pt>
                <c:pt idx="124">
                  <c:v>0.52819996519464996</c:v>
                </c:pt>
                <c:pt idx="125">
                  <c:v>0.530154330089885</c:v>
                </c:pt>
                <c:pt idx="126">
                  <c:v>0.53209960017903901</c:v>
                </c:pt>
                <c:pt idx="127">
                  <c:v>0.53403588068922503</c:v>
                </c:pt>
                <c:pt idx="128">
                  <c:v>0.53596329213840399</c:v>
                </c:pt>
                <c:pt idx="129">
                  <c:v>0.53788193542429896</c:v>
                </c:pt>
                <c:pt idx="130">
                  <c:v>0.53979192630816897</c:v>
                </c:pt>
                <c:pt idx="131">
                  <c:v>0.54169336179143401</c:v>
                </c:pt>
                <c:pt idx="132">
                  <c:v>0.54358635288394197</c:v>
                </c:pt>
                <c:pt idx="133">
                  <c:v>0.54547099322340697</c:v>
                </c:pt>
                <c:pt idx="134">
                  <c:v>0.54734738891394696</c:v>
                </c:pt>
                <c:pt idx="135">
                  <c:v>0.549215630912958</c:v>
                </c:pt>
                <c:pt idx="136">
                  <c:v>0.551075820061661</c:v>
                </c:pt>
                <c:pt idx="137">
                  <c:v>0.55292804551219799</c:v>
                </c:pt>
                <c:pt idx="138">
                  <c:v>0.55477240224948698</c:v>
                </c:pt>
                <c:pt idx="139">
                  <c:v>0.55660897871827797</c:v>
                </c:pt>
                <c:pt idx="140">
                  <c:v>0.55843786329888601</c:v>
                </c:pt>
                <c:pt idx="141">
                  <c:v>0.56025914475462701</c:v>
                </c:pt>
                <c:pt idx="142">
                  <c:v>0.56207290461358095</c:v>
                </c:pt>
                <c:pt idx="143">
                  <c:v>0.56387923175619303</c:v>
                </c:pt>
                <c:pt idx="144">
                  <c:v>0.56567820190426998</c:v>
                </c:pt>
                <c:pt idx="145">
                  <c:v>0.56746990306634204</c:v>
                </c:pt>
                <c:pt idx="146">
                  <c:v>0.56925440667413896</c:v>
                </c:pt>
                <c:pt idx="147">
                  <c:v>0.57103179845232999</c:v>
                </c:pt>
                <c:pt idx="148">
                  <c:v>0.57280214742638402</c:v>
                </c:pt>
                <c:pt idx="149">
                  <c:v>0.57456553524563603</c:v>
                </c:pt>
                <c:pt idx="150">
                  <c:v>0.576322030767773</c:v>
                </c:pt>
                <c:pt idx="151">
                  <c:v>0.57807170942449804</c:v>
                </c:pt>
                <c:pt idx="152">
                  <c:v>0.57981464244564596</c:v>
                </c:pt>
                <c:pt idx="153">
                  <c:v>0.58155089748490896</c:v>
                </c:pt>
                <c:pt idx="154">
                  <c:v>0.58328054832328402</c:v>
                </c:pt>
                <c:pt idx="155">
                  <c:v>0.58500365629538498</c:v>
                </c:pt>
                <c:pt idx="156">
                  <c:v>0.58672029529817005</c:v>
                </c:pt>
                <c:pt idx="157">
                  <c:v>0.588430523684905</c:v>
                </c:pt>
                <c:pt idx="158">
                  <c:v>0.59013441216726104</c:v>
                </c:pt>
                <c:pt idx="159">
                  <c:v>0.59183201978603694</c:v>
                </c:pt>
                <c:pt idx="160">
                  <c:v>0.593523410642257</c:v>
                </c:pt>
                <c:pt idx="161">
                  <c:v>0.59520864782717497</c:v>
                </c:pt>
                <c:pt idx="162">
                  <c:v>0.59688778735674397</c:v>
                </c:pt>
                <c:pt idx="163">
                  <c:v>0.59856089488072906</c:v>
                </c:pt>
                <c:pt idx="164">
                  <c:v>0.60022802197949299</c:v>
                </c:pt>
                <c:pt idx="165">
                  <c:v>0.60188923257027005</c:v>
                </c:pt>
                <c:pt idx="166">
                  <c:v>0.60354457872076905</c:v>
                </c:pt>
                <c:pt idx="167">
                  <c:v>0.60519411802145795</c:v>
                </c:pt>
                <c:pt idx="168">
                  <c:v>0.60683790731920995</c:v>
                </c:pt>
                <c:pt idx="169">
                  <c:v>0.60847599602535996</c:v>
                </c:pt>
                <c:pt idx="170">
                  <c:v>0.61010844365799299</c:v>
                </c:pt>
                <c:pt idx="171">
                  <c:v>0.61173529621148204</c:v>
                </c:pt>
                <c:pt idx="172">
                  <c:v>0.613356610348746</c:v>
                </c:pt>
                <c:pt idx="173">
                  <c:v>0.61497243479443597</c:v>
                </c:pt>
                <c:pt idx="174">
                  <c:v>0.61658281859476205</c:v>
                </c:pt>
                <c:pt idx="175">
                  <c:v>0.61818781552373103</c:v>
                </c:pt>
                <c:pt idx="176">
                  <c:v>0.61978746810542396</c:v>
                </c:pt>
                <c:pt idx="177">
                  <c:v>0.62138183019605497</c:v>
                </c:pt>
                <c:pt idx="178">
                  <c:v>0.62297094491454197</c:v>
                </c:pt>
                <c:pt idx="179">
                  <c:v>0.62455485983814796</c:v>
                </c:pt>
                <c:pt idx="180">
                  <c:v>0.62613362378913995</c:v>
                </c:pt>
                <c:pt idx="181">
                  <c:v>0.62770727659025705</c:v>
                </c:pt>
                <c:pt idx="182">
                  <c:v>0.62927586870186702</c:v>
                </c:pt>
                <c:pt idx="183">
                  <c:v>0.63083943947506405</c:v>
                </c:pt>
                <c:pt idx="184">
                  <c:v>0.63239803385096405</c:v>
                </c:pt>
                <c:pt idx="185">
                  <c:v>0.63395169704323695</c:v>
                </c:pt>
                <c:pt idx="186">
                  <c:v>0.63550046606367105</c:v>
                </c:pt>
                <c:pt idx="187">
                  <c:v>0.637044388073292</c:v>
                </c:pt>
                <c:pt idx="188">
                  <c:v>0.638583499818554</c:v>
                </c:pt>
                <c:pt idx="189">
                  <c:v>0.64011784281469997</c:v>
                </c:pt>
                <c:pt idx="190">
                  <c:v>0.64164745988886296</c:v>
                </c:pt>
                <c:pt idx="191">
                  <c:v>0.64317238503723195</c:v>
                </c:pt>
                <c:pt idx="192">
                  <c:v>0.64469266218146903</c:v>
                </c:pt>
                <c:pt idx="193">
                  <c:v>0.64620832663998196</c:v>
                </c:pt>
                <c:pt idx="194">
                  <c:v>0.64771941575802805</c:v>
                </c:pt>
                <c:pt idx="195">
                  <c:v>0.64922597077822797</c:v>
                </c:pt>
                <c:pt idx="196">
                  <c:v>0.65072802299147203</c:v>
                </c:pt>
                <c:pt idx="197">
                  <c:v>0.65222561259223499</c:v>
                </c:pt>
                <c:pt idx="198">
                  <c:v>0.65371877505059806</c:v>
                </c:pt>
                <c:pt idx="199">
                  <c:v>0.65520754272364401</c:v>
                </c:pt>
                <c:pt idx="200">
                  <c:v>0.65669195539218295</c:v>
                </c:pt>
                <c:pt idx="201">
                  <c:v>0.65817204291184195</c:v>
                </c:pt>
                <c:pt idx="202">
                  <c:v>0.65964784095173901</c:v>
                </c:pt>
                <c:pt idx="203">
                  <c:v>0.661119385578393</c:v>
                </c:pt>
                <c:pt idx="204">
                  <c:v>0.66258670499629602</c:v>
                </c:pt>
                <c:pt idx="205">
                  <c:v>0.66404983619442703</c:v>
                </c:pt>
                <c:pt idx="206">
                  <c:v>0.66550881011529295</c:v>
                </c:pt>
                <c:pt idx="207">
                  <c:v>0.66696365663285495</c:v>
                </c:pt>
                <c:pt idx="208">
                  <c:v>0.66841441167279803</c:v>
                </c:pt>
                <c:pt idx="209">
                  <c:v>0.66986110194073001</c:v>
                </c:pt>
                <c:pt idx="210">
                  <c:v>0.67130375968714795</c:v>
                </c:pt>
                <c:pt idx="211">
                  <c:v>0.67274241787880795</c:v>
                </c:pt>
                <c:pt idx="212">
                  <c:v>0.67417710167996203</c:v>
                </c:pt>
                <c:pt idx="213">
                  <c:v>0.67560784428257004</c:v>
                </c:pt>
                <c:pt idx="214">
                  <c:v>0.67703467491049296</c:v>
                </c:pt>
                <c:pt idx="215">
                  <c:v>0.67845761929078097</c:v>
                </c:pt>
                <c:pt idx="216">
                  <c:v>0.67987671030012198</c:v>
                </c:pt>
                <c:pt idx="217">
                  <c:v>0.68129197322749402</c:v>
                </c:pt>
                <c:pt idx="218">
                  <c:v>0.68270343560281799</c:v>
                </c:pt>
                <c:pt idx="219">
                  <c:v>0.68411112861610301</c:v>
                </c:pt>
                <c:pt idx="220">
                  <c:v>0.68551507512363496</c:v>
                </c:pt>
                <c:pt idx="221">
                  <c:v>0.68691530375903898</c:v>
                </c:pt>
                <c:pt idx="222">
                  <c:v>0.68831184349578201</c:v>
                </c:pt>
                <c:pt idx="223">
                  <c:v>0.68970471610732398</c:v>
                </c:pt>
                <c:pt idx="224">
                  <c:v>0.69109395056675205</c:v>
                </c:pt>
                <c:pt idx="225">
                  <c:v>0.69247957337524002</c:v>
                </c:pt>
                <c:pt idx="226">
                  <c:v>0.693861606196153</c:v>
                </c:pt>
                <c:pt idx="227">
                  <c:v>0.69524007776485497</c:v>
                </c:pt>
                <c:pt idx="228">
                  <c:v>0.69661501201032106</c:v>
                </c:pt>
                <c:pt idx="229">
                  <c:v>0.69798643113201397</c:v>
                </c:pt>
                <c:pt idx="230">
                  <c:v>0.69935436316023303</c:v>
                </c:pt>
                <c:pt idx="231">
                  <c:v>0.70071882964223497</c:v>
                </c:pt>
                <c:pt idx="232">
                  <c:v>0.702079853522528</c:v>
                </c:pt>
                <c:pt idx="233">
                  <c:v>0.70343746173086097</c:v>
                </c:pt>
                <c:pt idx="234">
                  <c:v>0.70479167409315702</c:v>
                </c:pt>
                <c:pt idx="235">
                  <c:v>0.70614251391412197</c:v>
                </c:pt>
                <c:pt idx="236">
                  <c:v>0.70749000694747499</c:v>
                </c:pt>
                <c:pt idx="237">
                  <c:v>0.70883417179684005</c:v>
                </c:pt>
                <c:pt idx="238">
                  <c:v>0.71017503180163399</c:v>
                </c:pt>
                <c:pt idx="239">
                  <c:v>0.71151261155463497</c:v>
                </c:pt>
                <c:pt idx="240">
                  <c:v>0.71284692876884503</c:v>
                </c:pt>
                <c:pt idx="241">
                  <c:v>0.71417800657895603</c:v>
                </c:pt>
                <c:pt idx="242">
                  <c:v>0.71550586848817999</c:v>
                </c:pt>
                <c:pt idx="243">
                  <c:v>0.71683053152064502</c:v>
                </c:pt>
                <c:pt idx="244">
                  <c:v>0.71815201843484699</c:v>
                </c:pt>
                <c:pt idx="245">
                  <c:v>0.71947035175450003</c:v>
                </c:pt>
                <c:pt idx="246">
                  <c:v>0.72078554792149196</c:v>
                </c:pt>
                <c:pt idx="247">
                  <c:v>0.72209762919773901</c:v>
                </c:pt>
                <c:pt idx="248">
                  <c:v>0.72340661726002897</c:v>
                </c:pt>
                <c:pt idx="249">
                  <c:v>0.72471252801166097</c:v>
                </c:pt>
                <c:pt idx="250">
                  <c:v>0.72601538313302905</c:v>
                </c:pt>
                <c:pt idx="251">
                  <c:v>0.72731520359436397</c:v>
                </c:pt>
                <c:pt idx="252">
                  <c:v>0.72861200477038002</c:v>
                </c:pt>
                <c:pt idx="253">
                  <c:v>0.72990580769611502</c:v>
                </c:pt>
                <c:pt idx="254">
                  <c:v>0.73119663277013802</c:v>
                </c:pt>
                <c:pt idx="255">
                  <c:v>0.73248449484150202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477-424F-9C54-36C6B3AA99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52873999"/>
        <c:axId val="945989103"/>
      </c:lineChart>
      <c:catAx>
        <c:axId val="9528739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19050" cap="rnd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45989103"/>
        <c:crosses val="autoZero"/>
        <c:auto val="1"/>
        <c:lblAlgn val="ctr"/>
        <c:lblOffset val="100"/>
        <c:tickLblSkip val="85"/>
        <c:noMultiLvlLbl val="0"/>
      </c:catAx>
      <c:valAx>
        <c:axId val="945989103"/>
        <c:scaling>
          <c:orientation val="minMax"/>
          <c:max val="1"/>
          <c:min val="0"/>
        </c:scaling>
        <c:delete val="0"/>
        <c:axPos val="l"/>
        <c:majorGridlines>
          <c:spPr>
            <a:ln w="12700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one"/>
        <c:spPr>
          <a:noFill/>
          <a:ln w="19050" cap="rnd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52873999"/>
        <c:crosses val="autoZero"/>
        <c:crossBetween val="between"/>
        <c:majorUnit val="0.2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sRGB!$B$1</c:f>
              <c:strCache>
                <c:ptCount val="1"/>
                <c:pt idx="0">
                  <c:v>Gamma</c:v>
                </c:pt>
              </c:strCache>
            </c:strRef>
          </c:tx>
          <c:spPr>
            <a:ln w="12700" cap="rnd">
              <a:solidFill>
                <a:srgbClr val="00FF00"/>
              </a:solidFill>
              <a:round/>
            </a:ln>
            <a:effectLst/>
          </c:spPr>
          <c:marker>
            <c:symbol val="none"/>
          </c:marker>
          <c:cat>
            <c:numRef>
              <c:f>sRGB!$A$2:$A$257</c:f>
              <c:numCache>
                <c:formatCode>General</c:formatCode>
                <c:ptCount val="25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</c:numCache>
            </c:numRef>
          </c:cat>
          <c:val>
            <c:numRef>
              <c:f>sRGB!$B$2:$B$257</c:f>
              <c:numCache>
                <c:formatCode>0.0000</c:formatCode>
                <c:ptCount val="256"/>
                <c:pt idx="0">
                  <c:v>0</c:v>
                </c:pt>
                <c:pt idx="1">
                  <c:v>4.9645386438171818E-2</c:v>
                </c:pt>
                <c:pt idx="2">
                  <c:v>8.46129079597292E-2</c:v>
                </c:pt>
                <c:pt idx="3">
                  <c:v>0.110269647679535</c:v>
                </c:pt>
                <c:pt idx="4">
                  <c:v>0.13128894241385708</c:v>
                </c:pt>
                <c:pt idx="5">
                  <c:v>0.14941925767937439</c:v>
                </c:pt>
                <c:pt idx="6">
                  <c:v>0.16553655777228832</c:v>
                </c:pt>
                <c:pt idx="7">
                  <c:v>0.18015204714434216</c:v>
                </c:pt>
                <c:pt idx="8">
                  <c:v>0.19359396932735837</c:v>
                </c:pt>
                <c:pt idx="9">
                  <c:v>0.20608754606401139</c:v>
                </c:pt>
                <c:pt idx="10">
                  <c:v>0.21779501436266294</c:v>
                </c:pt>
                <c:pt idx="11">
                  <c:v>0.22883769392870171</c:v>
                </c:pt>
                <c:pt idx="12">
                  <c:v>0.23930904374678322</c:v>
                </c:pt>
                <c:pt idx="13">
                  <c:v>0.24928280166077771</c:v>
                </c:pt>
                <c:pt idx="14">
                  <c:v>0.25881838197531176</c:v>
                </c:pt>
                <c:pt idx="15">
                  <c:v>0.26796437684942581</c:v>
                </c:pt>
                <c:pt idx="16">
                  <c:v>0.27676119660227749</c:v>
                </c:pt>
                <c:pt idx="17">
                  <c:v>0.28524282035018839</c:v>
                </c:pt>
                <c:pt idx="18">
                  <c:v>0.29343813313285183</c:v>
                </c:pt>
                <c:pt idx="19">
                  <c:v>0.30137194155580993</c:v>
                </c:pt>
                <c:pt idx="20">
                  <c:v>0.30906572762493129</c:v>
                </c:pt>
                <c:pt idx="21">
                  <c:v>0.31653823384216462</c:v>
                </c:pt>
                <c:pt idx="22">
                  <c:v>0.32380592682793718</c:v>
                </c:pt>
                <c:pt idx="23">
                  <c:v>0.33088336761904585</c:v>
                </c:pt>
                <c:pt idx="24">
                  <c:v>0.33778349682219022</c:v>
                </c:pt>
                <c:pt idx="25">
                  <c:v>0.34451787409710499</c:v>
                </c:pt>
                <c:pt idx="26">
                  <c:v>0.35109687561815983</c:v>
                </c:pt>
                <c:pt idx="27">
                  <c:v>0.35752987540354708</c:v>
                </c:pt>
                <c:pt idx="28">
                  <c:v>0.36382534116813203</c:v>
                </c:pt>
                <c:pt idx="29">
                  <c:v>0.36999096688626226</c:v>
                </c:pt>
                <c:pt idx="30">
                  <c:v>0.3760337872141149</c:v>
                </c:pt>
                <c:pt idx="31">
                  <c:v>0.38196020746025588</c:v>
                </c:pt>
                <c:pt idx="32">
                  <c:v>0.38777613541279493</c:v>
                </c:pt>
                <c:pt idx="33">
                  <c:v>0.39348697459821264</c:v>
                </c:pt>
                <c:pt idx="34">
                  <c:v>0.39909773942174231</c:v>
                </c:pt>
                <c:pt idx="35">
                  <c:v>0.40461303848668889</c:v>
                </c:pt>
                <c:pt idx="36">
                  <c:v>0.41003716418996783</c:v>
                </c:pt>
                <c:pt idx="37">
                  <c:v>0.41537409500705902</c:v>
                </c:pt>
                <c:pt idx="38">
                  <c:v>0.42062752684896565</c:v>
                </c:pt>
                <c:pt idx="39">
                  <c:v>0.42580092203240555</c:v>
                </c:pt>
                <c:pt idx="40">
                  <c:v>0.43089750261154464</c:v>
                </c:pt>
                <c:pt idx="41">
                  <c:v>0.43592028382744835</c:v>
                </c:pt>
                <c:pt idx="42">
                  <c:v>0.4408721009846705</c:v>
                </c:pt>
                <c:pt idx="43">
                  <c:v>0.44575561357912091</c:v>
                </c:pt>
                <c:pt idx="44">
                  <c:v>0.45057331398448719</c:v>
                </c:pt>
                <c:pt idx="45">
                  <c:v>0.45532755628079796</c:v>
                </c:pt>
                <c:pt idx="46">
                  <c:v>0.46002056126232654</c:v>
                </c:pt>
                <c:pt idx="47">
                  <c:v>0.46465442511213534</c:v>
                </c:pt>
                <c:pt idx="48">
                  <c:v>0.46923112752648571</c:v>
                </c:pt>
                <c:pt idx="49">
                  <c:v>0.4737525400469863</c:v>
                </c:pt>
                <c:pt idx="50">
                  <c:v>0.4782204396864691</c:v>
                </c:pt>
                <c:pt idx="51">
                  <c:v>0.48263651206315361</c:v>
                </c:pt>
                <c:pt idx="52">
                  <c:v>0.48700235763957694</c:v>
                </c:pt>
                <c:pt idx="53">
                  <c:v>0.49131949760956761</c:v>
                </c:pt>
                <c:pt idx="54">
                  <c:v>0.4955893792747465</c:v>
                </c:pt>
                <c:pt idx="55">
                  <c:v>0.49981338096219641</c:v>
                </c:pt>
                <c:pt idx="56">
                  <c:v>0.50399281648965744</c:v>
                </c:pt>
                <c:pt idx="57">
                  <c:v>0.50812893897142208</c:v>
                </c:pt>
                <c:pt idx="58">
                  <c:v>0.5122229455215348</c:v>
                </c:pt>
                <c:pt idx="59">
                  <c:v>0.51627598031946131</c:v>
                </c:pt>
                <c:pt idx="60">
                  <c:v>0.52028913764930729</c:v>
                </c:pt>
                <c:pt idx="61">
                  <c:v>0.52426346487573794</c:v>
                </c:pt>
                <c:pt idx="62">
                  <c:v>0.52819996519465007</c:v>
                </c:pt>
                <c:pt idx="63">
                  <c:v>0.53209960017903923</c:v>
                </c:pt>
                <c:pt idx="64">
                  <c:v>0.53596329213840388</c:v>
                </c:pt>
                <c:pt idx="65">
                  <c:v>0.53979192630816875</c:v>
                </c:pt>
                <c:pt idx="66">
                  <c:v>0.54358635288394175</c:v>
                </c:pt>
                <c:pt idx="67">
                  <c:v>0.54734738891394741</c:v>
                </c:pt>
                <c:pt idx="68">
                  <c:v>0.55107582006166056</c:v>
                </c:pt>
                <c:pt idx="69">
                  <c:v>0.55477240224948698</c:v>
                </c:pt>
                <c:pt idx="70">
                  <c:v>0.55843786329888589</c:v>
                </c:pt>
                <c:pt idx="71">
                  <c:v>0.56207290461358139</c:v>
                </c:pt>
                <c:pt idx="72">
                  <c:v>0.56567820190426954</c:v>
                </c:pt>
                <c:pt idx="73">
                  <c:v>0.56925440667413874</c:v>
                </c:pt>
                <c:pt idx="74">
                  <c:v>0.57280214742638358</c:v>
                </c:pt>
                <c:pt idx="75">
                  <c:v>0.57632203076777289</c:v>
                </c:pt>
                <c:pt idx="76">
                  <c:v>0.57981464244564607</c:v>
                </c:pt>
                <c:pt idx="77">
                  <c:v>0.58328054832328369</c:v>
                </c:pt>
                <c:pt idx="78">
                  <c:v>0.58672029529816982</c:v>
                </c:pt>
                <c:pt idx="79">
                  <c:v>0.59013441216726092</c:v>
                </c:pt>
                <c:pt idx="80">
                  <c:v>0.593523410642257</c:v>
                </c:pt>
                <c:pt idx="81">
                  <c:v>0.59688778735674364</c:v>
                </c:pt>
                <c:pt idx="82">
                  <c:v>0.60022802197949254</c:v>
                </c:pt>
                <c:pt idx="83">
                  <c:v>0.6035445787207685</c:v>
                </c:pt>
                <c:pt idx="84">
                  <c:v>0.60683790731921017</c:v>
                </c:pt>
                <c:pt idx="85">
                  <c:v>0.61010844365799288</c:v>
                </c:pt>
                <c:pt idx="86">
                  <c:v>0.61335661034874644</c:v>
                </c:pt>
                <c:pt idx="87">
                  <c:v>0.61658281859476149</c:v>
                </c:pt>
                <c:pt idx="88">
                  <c:v>0.61978746810542384</c:v>
                </c:pt>
                <c:pt idx="89">
                  <c:v>0.62297094491454197</c:v>
                </c:pt>
                <c:pt idx="90">
                  <c:v>0.62613362378914017</c:v>
                </c:pt>
                <c:pt idx="91">
                  <c:v>0.62927586870186725</c:v>
                </c:pt>
                <c:pt idx="92">
                  <c:v>0.63239803385096438</c:v>
                </c:pt>
                <c:pt idx="93">
                  <c:v>0.63550046606367083</c:v>
                </c:pt>
                <c:pt idx="94">
                  <c:v>0.63858349981855433</c:v>
                </c:pt>
                <c:pt idx="95">
                  <c:v>0.64164745988886251</c:v>
                </c:pt>
                <c:pt idx="96">
                  <c:v>0.64469266218146859</c:v>
                </c:pt>
                <c:pt idx="97">
                  <c:v>0.64771941575802838</c:v>
                </c:pt>
                <c:pt idx="98">
                  <c:v>0.65072802299147237</c:v>
                </c:pt>
                <c:pt idx="99">
                  <c:v>0.65371877505059817</c:v>
                </c:pt>
                <c:pt idx="100">
                  <c:v>0.65669195539218339</c:v>
                </c:pt>
                <c:pt idx="101">
                  <c:v>0.65964784095173934</c:v>
                </c:pt>
                <c:pt idx="102">
                  <c:v>0.66258670499629568</c:v>
                </c:pt>
                <c:pt idx="103">
                  <c:v>0.66550881011529261</c:v>
                </c:pt>
                <c:pt idx="104">
                  <c:v>0.66841441167279769</c:v>
                </c:pt>
                <c:pt idx="105">
                  <c:v>0.67130375968714751</c:v>
                </c:pt>
                <c:pt idx="106">
                  <c:v>0.67417710167996203</c:v>
                </c:pt>
                <c:pt idx="107">
                  <c:v>0.67703467491049296</c:v>
                </c:pt>
                <c:pt idx="108">
                  <c:v>0.67987671030012209</c:v>
                </c:pt>
                <c:pt idx="109">
                  <c:v>0.68270343560281788</c:v>
                </c:pt>
                <c:pt idx="110">
                  <c:v>0.68551507512363474</c:v>
                </c:pt>
                <c:pt idx="111">
                  <c:v>0.68831184349578167</c:v>
                </c:pt>
                <c:pt idx="112">
                  <c:v>0.69109395056675171</c:v>
                </c:pt>
                <c:pt idx="113">
                  <c:v>0.69386160619615345</c:v>
                </c:pt>
                <c:pt idx="114">
                  <c:v>0.69661501201032061</c:v>
                </c:pt>
                <c:pt idx="115">
                  <c:v>0.69935436316023269</c:v>
                </c:pt>
                <c:pt idx="116">
                  <c:v>0.70207985352252766</c:v>
                </c:pt>
                <c:pt idx="117">
                  <c:v>0.70479167409315679</c:v>
                </c:pt>
                <c:pt idx="118">
                  <c:v>0.70749000694747521</c:v>
                </c:pt>
                <c:pt idx="119">
                  <c:v>0.71017503180163422</c:v>
                </c:pt>
                <c:pt idx="120">
                  <c:v>0.71284692876884537</c:v>
                </c:pt>
                <c:pt idx="121">
                  <c:v>0.71550586848817999</c:v>
                </c:pt>
                <c:pt idx="122">
                  <c:v>0.71815201843484699</c:v>
                </c:pt>
                <c:pt idx="123">
                  <c:v>0.7207855479214923</c:v>
                </c:pt>
                <c:pt idx="124">
                  <c:v>0.72340661726002931</c:v>
                </c:pt>
                <c:pt idx="125">
                  <c:v>0.72601538313302916</c:v>
                </c:pt>
                <c:pt idx="126">
                  <c:v>0.72861200477037968</c:v>
                </c:pt>
                <c:pt idx="127">
                  <c:v>0.7311966327701378</c:v>
                </c:pt>
                <c:pt idx="128">
                  <c:v>0.73376941424413544</c:v>
                </c:pt>
                <c:pt idx="129">
                  <c:v>0.73633049921975513</c:v>
                </c:pt>
                <c:pt idx="130">
                  <c:v>0.73888002897123362</c:v>
                </c:pt>
                <c:pt idx="131">
                  <c:v>0.7414181422355639</c:v>
                </c:pt>
                <c:pt idx="132">
                  <c:v>0.74394498049304703</c:v>
                </c:pt>
                <c:pt idx="133">
                  <c:v>0.74646067608494449</c:v>
                </c:pt>
                <c:pt idx="134">
                  <c:v>0.74896536070047093</c:v>
                </c:pt>
                <c:pt idx="135">
                  <c:v>0.75145916740088214</c:v>
                </c:pt>
                <c:pt idx="136">
                  <c:v>0.75394222016294443</c:v>
                </c:pt>
                <c:pt idx="137">
                  <c:v>0.75641464520286206</c:v>
                </c:pt>
                <c:pt idx="138">
                  <c:v>0.75887656654117719</c:v>
                </c:pt>
                <c:pt idx="139">
                  <c:v>0.76132810104141457</c:v>
                </c:pt>
                <c:pt idx="140">
                  <c:v>0.76376937023054847</c:v>
                </c:pt>
                <c:pt idx="141">
                  <c:v>0.76620048868659363</c:v>
                </c:pt>
                <c:pt idx="142">
                  <c:v>0.76862156828442729</c:v>
                </c:pt>
                <c:pt idx="143">
                  <c:v>0.77103272448659332</c:v>
                </c:pt>
                <c:pt idx="144">
                  <c:v>0.77343406357845801</c:v>
                </c:pt>
                <c:pt idx="145">
                  <c:v>0.77582569471296792</c:v>
                </c:pt>
                <c:pt idx="146">
                  <c:v>0.77820772471742028</c:v>
                </c:pt>
                <c:pt idx="147">
                  <c:v>0.78058025435475464</c:v>
                </c:pt>
                <c:pt idx="148">
                  <c:v>0.78294338967550381</c:v>
                </c:pt>
                <c:pt idx="149">
                  <c:v>0.78529722824832382</c:v>
                </c:pt>
                <c:pt idx="150">
                  <c:v>0.78764186902251088</c:v>
                </c:pt>
                <c:pt idx="151">
                  <c:v>0.78997741080055217</c:v>
                </c:pt>
                <c:pt idx="152">
                  <c:v>0.79230394537009385</c:v>
                </c:pt>
                <c:pt idx="153">
                  <c:v>0.79462157027268443</c:v>
                </c:pt>
                <c:pt idx="154">
                  <c:v>0.79693037468953054</c:v>
                </c:pt>
                <c:pt idx="155">
                  <c:v>0.79923044996212866</c:v>
                </c:pt>
                <c:pt idx="156">
                  <c:v>0.80152188634566746</c:v>
                </c:pt>
                <c:pt idx="157">
                  <c:v>0.80380476837117243</c:v>
                </c:pt>
                <c:pt idx="158">
                  <c:v>0.80607918602037987</c:v>
                </c:pt>
                <c:pt idx="159">
                  <c:v>0.8083452203450926</c:v>
                </c:pt>
                <c:pt idx="160">
                  <c:v>0.81060295727471487</c:v>
                </c:pt>
                <c:pt idx="161">
                  <c:v>0.81285247787209436</c:v>
                </c:pt>
                <c:pt idx="162">
                  <c:v>0.81509386159341835</c:v>
                </c:pt>
                <c:pt idx="163">
                  <c:v>0.81732719059360537</c:v>
                </c:pt>
                <c:pt idx="164">
                  <c:v>0.81955253936699202</c:v>
                </c:pt>
                <c:pt idx="165">
                  <c:v>0.82176998868236972</c:v>
                </c:pt>
                <c:pt idx="166">
                  <c:v>0.82397961081891169</c:v>
                </c:pt>
                <c:pt idx="167">
                  <c:v>0.82618148271775815</c:v>
                </c:pt>
                <c:pt idx="168">
                  <c:v>0.82837567674864587</c:v>
                </c:pt>
                <c:pt idx="169">
                  <c:v>0.83056226440144043</c:v>
                </c:pt>
                <c:pt idx="170">
                  <c:v>0.83274131895807479</c:v>
                </c:pt>
                <c:pt idx="171">
                  <c:v>0.83491290736213497</c:v>
                </c:pt>
                <c:pt idx="172">
                  <c:v>0.8370771022925847</c:v>
                </c:pt>
                <c:pt idx="173">
                  <c:v>0.83923396791703553</c:v>
                </c:pt>
                <c:pt idx="174">
                  <c:v>0.84138357476623649</c:v>
                </c:pt>
                <c:pt idx="175">
                  <c:v>0.84352598579264459</c:v>
                </c:pt>
                <c:pt idx="176">
                  <c:v>0.84566126814216025</c:v>
                </c:pt>
                <c:pt idx="177">
                  <c:v>0.84778948477170235</c:v>
                </c:pt>
                <c:pt idx="178">
                  <c:v>0.84991069859712398</c:v>
                </c:pt>
                <c:pt idx="179">
                  <c:v>0.85202497308868108</c:v>
                </c:pt>
                <c:pt idx="180">
                  <c:v>0.85413236735162046</c:v>
                </c:pt>
                <c:pt idx="181">
                  <c:v>0.85623294466653954</c:v>
                </c:pt>
                <c:pt idx="182">
                  <c:v>0.85832676126758933</c:v>
                </c:pt>
                <c:pt idx="183">
                  <c:v>0.86041387945309178</c:v>
                </c:pt>
                <c:pt idx="184">
                  <c:v>0.86249435341574188</c:v>
                </c:pt>
                <c:pt idx="185">
                  <c:v>0.86456824387231324</c:v>
                </c:pt>
                <c:pt idx="186">
                  <c:v>0.86663560361432512</c:v>
                </c:pt>
                <c:pt idx="187">
                  <c:v>0.86869649134959115</c:v>
                </c:pt>
                <c:pt idx="188">
                  <c:v>0.87075095894103915</c:v>
                </c:pt>
                <c:pt idx="189">
                  <c:v>0.8727990628109783</c:v>
                </c:pt>
                <c:pt idx="190">
                  <c:v>0.87484085421970414</c:v>
                </c:pt>
                <c:pt idx="191">
                  <c:v>0.87687638715798621</c:v>
                </c:pt>
                <c:pt idx="192">
                  <c:v>0.87890571248316773</c:v>
                </c:pt>
                <c:pt idx="193">
                  <c:v>0.88092888171935158</c:v>
                </c:pt>
                <c:pt idx="194">
                  <c:v>0.88294594538052185</c:v>
                </c:pt>
                <c:pt idx="195">
                  <c:v>0.88495695268111585</c:v>
                </c:pt>
                <c:pt idx="196">
                  <c:v>0.88696195365321251</c:v>
                </c:pt>
                <c:pt idx="197">
                  <c:v>0.88896099549626983</c:v>
                </c:pt>
                <c:pt idx="198">
                  <c:v>0.89095412755125813</c:v>
                </c:pt>
                <c:pt idx="199">
                  <c:v>0.89294139527513072</c:v>
                </c:pt>
                <c:pt idx="200">
                  <c:v>0.89492284716669224</c:v>
                </c:pt>
                <c:pt idx="201">
                  <c:v>0.8968985271575507</c:v>
                </c:pt>
                <c:pt idx="202">
                  <c:v>0.89886848279730269</c:v>
                </c:pt>
                <c:pt idx="203">
                  <c:v>0.90083275666797336</c:v>
                </c:pt>
                <c:pt idx="204">
                  <c:v>0.90279139529371499</c:v>
                </c:pt>
                <c:pt idx="205">
                  <c:v>0.90474444005430277</c:v>
                </c:pt>
                <c:pt idx="206">
                  <c:v>0.90669193639074408</c:v>
                </c:pt>
                <c:pt idx="207">
                  <c:v>0.90863392461147696</c:v>
                </c:pt>
                <c:pt idx="208">
                  <c:v>0.91057044902387851</c:v>
                </c:pt>
                <c:pt idx="209">
                  <c:v>0.91250154899058777</c:v>
                </c:pt>
                <c:pt idx="210">
                  <c:v>0.91442726763171001</c:v>
                </c:pt>
                <c:pt idx="211">
                  <c:v>0.9163476434943344</c:v>
                </c:pt>
                <c:pt idx="212">
                  <c:v>0.91826271844506691</c:v>
                </c:pt>
                <c:pt idx="213">
                  <c:v>0.92017253035954705</c:v>
                </c:pt>
                <c:pt idx="214">
                  <c:v>0.92207711976356521</c:v>
                </c:pt>
                <c:pt idx="215">
                  <c:v>0.92397652402747377</c:v>
                </c:pt>
                <c:pt idx="216">
                  <c:v>0.92587078222024721</c:v>
                </c:pt>
                <c:pt idx="217">
                  <c:v>0.9277599314024787</c:v>
                </c:pt>
                <c:pt idx="218">
                  <c:v>0.92964400903813393</c:v>
                </c:pt>
                <c:pt idx="219">
                  <c:v>0.93152305209976216</c:v>
                </c:pt>
                <c:pt idx="220">
                  <c:v>0.9333970963216317</c:v>
                </c:pt>
                <c:pt idx="221">
                  <c:v>0.93526617868267337</c:v>
                </c:pt>
                <c:pt idx="222">
                  <c:v>0.93713033322364625</c:v>
                </c:pt>
                <c:pt idx="223">
                  <c:v>0.93898959689015382</c:v>
                </c:pt>
                <c:pt idx="224">
                  <c:v>0.94084400217009101</c:v>
                </c:pt>
                <c:pt idx="225">
                  <c:v>0.94269358585481722</c:v>
                </c:pt>
                <c:pt idx="226">
                  <c:v>0.9445383790869688</c:v>
                </c:pt>
                <c:pt idx="227">
                  <c:v>0.94637841831213942</c:v>
                </c:pt>
                <c:pt idx="228">
                  <c:v>0.94821373360509986</c:v>
                </c:pt>
                <c:pt idx="229">
                  <c:v>0.95004436080120602</c:v>
                </c:pt>
                <c:pt idx="230">
                  <c:v>0.95187032925663106</c:v>
                </c:pt>
                <c:pt idx="231">
                  <c:v>0.95369167385743847</c:v>
                </c:pt>
                <c:pt idx="232">
                  <c:v>0.95550842366373523</c:v>
                </c:pt>
                <c:pt idx="233">
                  <c:v>0.95732061219769293</c:v>
                </c:pt>
                <c:pt idx="234">
                  <c:v>0.95912826871988188</c:v>
                </c:pt>
                <c:pt idx="235">
                  <c:v>0.96093142489816452</c:v>
                </c:pt>
                <c:pt idx="236">
                  <c:v>0.96273011076404424</c:v>
                </c:pt>
                <c:pt idx="237">
                  <c:v>0.96452435572522499</c:v>
                </c:pt>
                <c:pt idx="238">
                  <c:v>0.96631419074818226</c:v>
                </c:pt>
                <c:pt idx="239">
                  <c:v>0.96809964315502517</c:v>
                </c:pt>
                <c:pt idx="240">
                  <c:v>0.96988074439832161</c:v>
                </c:pt>
                <c:pt idx="241">
                  <c:v>0.97165752038067699</c:v>
                </c:pt>
                <c:pt idx="242">
                  <c:v>0.97343000236953492</c:v>
                </c:pt>
                <c:pt idx="243">
                  <c:v>0.97519821559902486</c:v>
                </c:pt>
                <c:pt idx="244">
                  <c:v>0.97696219039510745</c:v>
                </c:pt>
                <c:pt idx="245">
                  <c:v>0.97872195215690261</c:v>
                </c:pt>
                <c:pt idx="246">
                  <c:v>0.98047752943015998</c:v>
                </c:pt>
                <c:pt idx="247">
                  <c:v>0.98222894869198352</c:v>
                </c:pt>
                <c:pt idx="248">
                  <c:v>0.98397623603009554</c:v>
                </c:pt>
                <c:pt idx="249">
                  <c:v>0.98571941926847573</c:v>
                </c:pt>
                <c:pt idx="250">
                  <c:v>0.98745852229095765</c:v>
                </c:pt>
                <c:pt idx="251">
                  <c:v>0.9891935735078925</c:v>
                </c:pt>
                <c:pt idx="252">
                  <c:v>0.99092459568101132</c:v>
                </c:pt>
                <c:pt idx="253">
                  <c:v>0.99265161795550771</c:v>
                </c:pt>
                <c:pt idx="254">
                  <c:v>0.99437467321685369</c:v>
                </c:pt>
                <c:pt idx="255">
                  <c:v>0.99609375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BF5-4C4B-B5E5-C58EA889A8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52873999"/>
        <c:axId val="945989103"/>
      </c:lineChart>
      <c:catAx>
        <c:axId val="9528739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19050" cap="rnd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45989103"/>
        <c:crosses val="autoZero"/>
        <c:auto val="1"/>
        <c:lblAlgn val="ctr"/>
        <c:lblOffset val="100"/>
        <c:tickLblSkip val="85"/>
        <c:noMultiLvlLbl val="0"/>
      </c:catAx>
      <c:valAx>
        <c:axId val="945989103"/>
        <c:scaling>
          <c:orientation val="minMax"/>
          <c:max val="1"/>
          <c:min val="0"/>
        </c:scaling>
        <c:delete val="0"/>
        <c:axPos val="l"/>
        <c:majorGridlines>
          <c:spPr>
            <a:ln w="12700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one"/>
        <c:spPr>
          <a:noFill/>
          <a:ln w="19050" cap="rnd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52873999"/>
        <c:crosses val="autoZero"/>
        <c:crossBetween val="between"/>
        <c:majorUnit val="0.2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sRGB!$B$1</c:f>
              <c:strCache>
                <c:ptCount val="1"/>
                <c:pt idx="0">
                  <c:v>Gamma</c:v>
                </c:pt>
              </c:strCache>
            </c:strRef>
          </c:tx>
          <c:spPr>
            <a:ln w="12700" cap="rnd">
              <a:solidFill>
                <a:srgbClr val="0000FF"/>
              </a:solidFill>
              <a:round/>
            </a:ln>
            <a:effectLst/>
          </c:spPr>
          <c:marker>
            <c:symbol val="none"/>
          </c:marker>
          <c:cat>
            <c:numRef>
              <c:f>sRGB!$A$2:$A$257</c:f>
              <c:numCache>
                <c:formatCode>General</c:formatCode>
                <c:ptCount val="25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</c:numCache>
            </c:numRef>
          </c:cat>
          <c:val>
            <c:numRef>
              <c:f>sRGB!$B$2:$B$257</c:f>
              <c:numCache>
                <c:formatCode>0.0000</c:formatCode>
                <c:ptCount val="256"/>
                <c:pt idx="0">
                  <c:v>0</c:v>
                </c:pt>
                <c:pt idx="1">
                  <c:v>4.9645386438171818E-2</c:v>
                </c:pt>
                <c:pt idx="2">
                  <c:v>8.46129079597292E-2</c:v>
                </c:pt>
                <c:pt idx="3">
                  <c:v>0.110269647679535</c:v>
                </c:pt>
                <c:pt idx="4">
                  <c:v>0.13128894241385708</c:v>
                </c:pt>
                <c:pt idx="5">
                  <c:v>0.14941925767937439</c:v>
                </c:pt>
                <c:pt idx="6">
                  <c:v>0.16553655777228832</c:v>
                </c:pt>
                <c:pt idx="7">
                  <c:v>0.18015204714434216</c:v>
                </c:pt>
                <c:pt idx="8">
                  <c:v>0.19359396932735837</c:v>
                </c:pt>
                <c:pt idx="9">
                  <c:v>0.20608754606401139</c:v>
                </c:pt>
                <c:pt idx="10">
                  <c:v>0.21779501436266294</c:v>
                </c:pt>
                <c:pt idx="11">
                  <c:v>0.22883769392870171</c:v>
                </c:pt>
                <c:pt idx="12">
                  <c:v>0.23930904374678322</c:v>
                </c:pt>
                <c:pt idx="13">
                  <c:v>0.24928280166077771</c:v>
                </c:pt>
                <c:pt idx="14">
                  <c:v>0.25881838197531176</c:v>
                </c:pt>
                <c:pt idx="15">
                  <c:v>0.26796437684942581</c:v>
                </c:pt>
                <c:pt idx="16">
                  <c:v>0.27676119660227749</c:v>
                </c:pt>
                <c:pt idx="17">
                  <c:v>0.28524282035018839</c:v>
                </c:pt>
                <c:pt idx="18">
                  <c:v>0.29343813313285183</c:v>
                </c:pt>
                <c:pt idx="19">
                  <c:v>0.30137194155580993</c:v>
                </c:pt>
                <c:pt idx="20">
                  <c:v>0.30906572762493129</c:v>
                </c:pt>
                <c:pt idx="21">
                  <c:v>0.31653823384216462</c:v>
                </c:pt>
                <c:pt idx="22">
                  <c:v>0.32380592682793718</c:v>
                </c:pt>
                <c:pt idx="23">
                  <c:v>0.33088336761904585</c:v>
                </c:pt>
                <c:pt idx="24">
                  <c:v>0.33778349682219022</c:v>
                </c:pt>
                <c:pt idx="25">
                  <c:v>0.34451787409710499</c:v>
                </c:pt>
                <c:pt idx="26">
                  <c:v>0.35109687561815983</c:v>
                </c:pt>
                <c:pt idx="27">
                  <c:v>0.35752987540354708</c:v>
                </c:pt>
                <c:pt idx="28">
                  <c:v>0.36382534116813203</c:v>
                </c:pt>
                <c:pt idx="29">
                  <c:v>0.36999096688626226</c:v>
                </c:pt>
                <c:pt idx="30">
                  <c:v>0.3760337872141149</c:v>
                </c:pt>
                <c:pt idx="31">
                  <c:v>0.38196020746025588</c:v>
                </c:pt>
                <c:pt idx="32">
                  <c:v>0.38777613541279493</c:v>
                </c:pt>
                <c:pt idx="33">
                  <c:v>0.39348697459821264</c:v>
                </c:pt>
                <c:pt idx="34">
                  <c:v>0.39909773942174231</c:v>
                </c:pt>
                <c:pt idx="35">
                  <c:v>0.40461303848668889</c:v>
                </c:pt>
                <c:pt idx="36">
                  <c:v>0.41003716418996783</c:v>
                </c:pt>
                <c:pt idx="37">
                  <c:v>0.41537409500705902</c:v>
                </c:pt>
                <c:pt idx="38">
                  <c:v>0.42062752684896565</c:v>
                </c:pt>
                <c:pt idx="39">
                  <c:v>0.42580092203240555</c:v>
                </c:pt>
                <c:pt idx="40">
                  <c:v>0.43089750261154464</c:v>
                </c:pt>
                <c:pt idx="41">
                  <c:v>0.43592028382744835</c:v>
                </c:pt>
                <c:pt idx="42">
                  <c:v>0.4408721009846705</c:v>
                </c:pt>
                <c:pt idx="43">
                  <c:v>0.44575561357912091</c:v>
                </c:pt>
                <c:pt idx="44">
                  <c:v>0.45057331398448719</c:v>
                </c:pt>
                <c:pt idx="45">
                  <c:v>0.45532755628079796</c:v>
                </c:pt>
                <c:pt idx="46">
                  <c:v>0.46002056126232654</c:v>
                </c:pt>
                <c:pt idx="47">
                  <c:v>0.46465442511213534</c:v>
                </c:pt>
                <c:pt idx="48">
                  <c:v>0.46923112752648571</c:v>
                </c:pt>
                <c:pt idx="49">
                  <c:v>0.4737525400469863</c:v>
                </c:pt>
                <c:pt idx="50">
                  <c:v>0.4782204396864691</c:v>
                </c:pt>
                <c:pt idx="51">
                  <c:v>0.48263651206315361</c:v>
                </c:pt>
                <c:pt idx="52">
                  <c:v>0.48700235763957694</c:v>
                </c:pt>
                <c:pt idx="53">
                  <c:v>0.49131949760956761</c:v>
                </c:pt>
                <c:pt idx="54">
                  <c:v>0.4955893792747465</c:v>
                </c:pt>
                <c:pt idx="55">
                  <c:v>0.49981338096219641</c:v>
                </c:pt>
                <c:pt idx="56">
                  <c:v>0.50399281648965744</c:v>
                </c:pt>
                <c:pt idx="57">
                  <c:v>0.50812893897142208</c:v>
                </c:pt>
                <c:pt idx="58">
                  <c:v>0.5122229455215348</c:v>
                </c:pt>
                <c:pt idx="59">
                  <c:v>0.51627598031946131</c:v>
                </c:pt>
                <c:pt idx="60">
                  <c:v>0.52028913764930729</c:v>
                </c:pt>
                <c:pt idx="61">
                  <c:v>0.52426346487573794</c:v>
                </c:pt>
                <c:pt idx="62">
                  <c:v>0.52819996519465007</c:v>
                </c:pt>
                <c:pt idx="63">
                  <c:v>0.53209960017903923</c:v>
                </c:pt>
                <c:pt idx="64">
                  <c:v>0.53596329213840388</c:v>
                </c:pt>
                <c:pt idx="65">
                  <c:v>0.53979192630816875</c:v>
                </c:pt>
                <c:pt idx="66">
                  <c:v>0.54358635288394175</c:v>
                </c:pt>
                <c:pt idx="67">
                  <c:v>0.54734738891394741</c:v>
                </c:pt>
                <c:pt idx="68">
                  <c:v>0.55107582006166056</c:v>
                </c:pt>
                <c:pt idx="69">
                  <c:v>0.55477240224948698</c:v>
                </c:pt>
                <c:pt idx="70">
                  <c:v>0.55843786329888589</c:v>
                </c:pt>
                <c:pt idx="71">
                  <c:v>0.56207290461358139</c:v>
                </c:pt>
                <c:pt idx="72">
                  <c:v>0.56567820190426954</c:v>
                </c:pt>
                <c:pt idx="73">
                  <c:v>0.56925440667413874</c:v>
                </c:pt>
                <c:pt idx="74">
                  <c:v>0.57280214742638358</c:v>
                </c:pt>
                <c:pt idx="75">
                  <c:v>0.57632203076777289</c:v>
                </c:pt>
                <c:pt idx="76">
                  <c:v>0.57981464244564607</c:v>
                </c:pt>
                <c:pt idx="77">
                  <c:v>0.58328054832328369</c:v>
                </c:pt>
                <c:pt idx="78">
                  <c:v>0.58672029529816982</c:v>
                </c:pt>
                <c:pt idx="79">
                  <c:v>0.59013441216726092</c:v>
                </c:pt>
                <c:pt idx="80">
                  <c:v>0.593523410642257</c:v>
                </c:pt>
                <c:pt idx="81">
                  <c:v>0.59688778735674364</c:v>
                </c:pt>
                <c:pt idx="82">
                  <c:v>0.60022802197949254</c:v>
                </c:pt>
                <c:pt idx="83">
                  <c:v>0.6035445787207685</c:v>
                </c:pt>
                <c:pt idx="84">
                  <c:v>0.60683790731921017</c:v>
                </c:pt>
                <c:pt idx="85">
                  <c:v>0.61010844365799288</c:v>
                </c:pt>
                <c:pt idx="86">
                  <c:v>0.61335661034874644</c:v>
                </c:pt>
                <c:pt idx="87">
                  <c:v>0.61658281859476149</c:v>
                </c:pt>
                <c:pt idx="88">
                  <c:v>0.61978746810542384</c:v>
                </c:pt>
                <c:pt idx="89">
                  <c:v>0.62297094491454197</c:v>
                </c:pt>
                <c:pt idx="90">
                  <c:v>0.62613362378914017</c:v>
                </c:pt>
                <c:pt idx="91">
                  <c:v>0.62927586870186725</c:v>
                </c:pt>
                <c:pt idx="92">
                  <c:v>0.63239803385096438</c:v>
                </c:pt>
                <c:pt idx="93">
                  <c:v>0.63550046606367083</c:v>
                </c:pt>
                <c:pt idx="94">
                  <c:v>0.63858349981855433</c:v>
                </c:pt>
                <c:pt idx="95">
                  <c:v>0.64164745988886251</c:v>
                </c:pt>
                <c:pt idx="96">
                  <c:v>0.64469266218146859</c:v>
                </c:pt>
                <c:pt idx="97">
                  <c:v>0.64771941575802838</c:v>
                </c:pt>
                <c:pt idx="98">
                  <c:v>0.65072802299147237</c:v>
                </c:pt>
                <c:pt idx="99">
                  <c:v>0.65371877505059817</c:v>
                </c:pt>
                <c:pt idx="100">
                  <c:v>0.65669195539218339</c:v>
                </c:pt>
                <c:pt idx="101">
                  <c:v>0.65964784095173934</c:v>
                </c:pt>
                <c:pt idx="102">
                  <c:v>0.66258670499629568</c:v>
                </c:pt>
                <c:pt idx="103">
                  <c:v>0.66550881011529261</c:v>
                </c:pt>
                <c:pt idx="104">
                  <c:v>0.66841441167279769</c:v>
                </c:pt>
                <c:pt idx="105">
                  <c:v>0.67130375968714751</c:v>
                </c:pt>
                <c:pt idx="106">
                  <c:v>0.67417710167996203</c:v>
                </c:pt>
                <c:pt idx="107">
                  <c:v>0.67703467491049296</c:v>
                </c:pt>
                <c:pt idx="108">
                  <c:v>0.67987671030012209</c:v>
                </c:pt>
                <c:pt idx="109">
                  <c:v>0.68270343560281788</c:v>
                </c:pt>
                <c:pt idx="110">
                  <c:v>0.68551507512363474</c:v>
                </c:pt>
                <c:pt idx="111">
                  <c:v>0.68831184349578167</c:v>
                </c:pt>
                <c:pt idx="112">
                  <c:v>0.69109395056675171</c:v>
                </c:pt>
                <c:pt idx="113">
                  <c:v>0.69386160619615345</c:v>
                </c:pt>
                <c:pt idx="114">
                  <c:v>0.69661501201032061</c:v>
                </c:pt>
                <c:pt idx="115">
                  <c:v>0.69935436316023269</c:v>
                </c:pt>
                <c:pt idx="116">
                  <c:v>0.70207985352252766</c:v>
                </c:pt>
                <c:pt idx="117">
                  <c:v>0.70479167409315679</c:v>
                </c:pt>
                <c:pt idx="118">
                  <c:v>0.70749000694747521</c:v>
                </c:pt>
                <c:pt idx="119">
                  <c:v>0.71017503180163422</c:v>
                </c:pt>
                <c:pt idx="120">
                  <c:v>0.71284692876884537</c:v>
                </c:pt>
                <c:pt idx="121">
                  <c:v>0.71550586848817999</c:v>
                </c:pt>
                <c:pt idx="122">
                  <c:v>0.71815201843484699</c:v>
                </c:pt>
                <c:pt idx="123">
                  <c:v>0.7207855479214923</c:v>
                </c:pt>
                <c:pt idx="124">
                  <c:v>0.72340661726002931</c:v>
                </c:pt>
                <c:pt idx="125">
                  <c:v>0.72601538313302916</c:v>
                </c:pt>
                <c:pt idx="126">
                  <c:v>0.72861200477037968</c:v>
                </c:pt>
                <c:pt idx="127">
                  <c:v>0.7311966327701378</c:v>
                </c:pt>
                <c:pt idx="128">
                  <c:v>0.73376941424413544</c:v>
                </c:pt>
                <c:pt idx="129">
                  <c:v>0.73633049921975513</c:v>
                </c:pt>
                <c:pt idx="130">
                  <c:v>0.73888002897123362</c:v>
                </c:pt>
                <c:pt idx="131">
                  <c:v>0.7414181422355639</c:v>
                </c:pt>
                <c:pt idx="132">
                  <c:v>0.74394498049304703</c:v>
                </c:pt>
                <c:pt idx="133">
                  <c:v>0.74646067608494449</c:v>
                </c:pt>
                <c:pt idx="134">
                  <c:v>0.74896536070047093</c:v>
                </c:pt>
                <c:pt idx="135">
                  <c:v>0.75145916740088214</c:v>
                </c:pt>
                <c:pt idx="136">
                  <c:v>0.75394222016294443</c:v>
                </c:pt>
                <c:pt idx="137">
                  <c:v>0.75641464520286206</c:v>
                </c:pt>
                <c:pt idx="138">
                  <c:v>0.75887656654117719</c:v>
                </c:pt>
                <c:pt idx="139">
                  <c:v>0.76132810104141457</c:v>
                </c:pt>
                <c:pt idx="140">
                  <c:v>0.76376937023054847</c:v>
                </c:pt>
                <c:pt idx="141">
                  <c:v>0.76620048868659363</c:v>
                </c:pt>
                <c:pt idx="142">
                  <c:v>0.76862156828442729</c:v>
                </c:pt>
                <c:pt idx="143">
                  <c:v>0.77103272448659332</c:v>
                </c:pt>
                <c:pt idx="144">
                  <c:v>0.77343406357845801</c:v>
                </c:pt>
                <c:pt idx="145">
                  <c:v>0.77582569471296792</c:v>
                </c:pt>
                <c:pt idx="146">
                  <c:v>0.77820772471742028</c:v>
                </c:pt>
                <c:pt idx="147">
                  <c:v>0.78058025435475464</c:v>
                </c:pt>
                <c:pt idx="148">
                  <c:v>0.78294338967550381</c:v>
                </c:pt>
                <c:pt idx="149">
                  <c:v>0.78529722824832382</c:v>
                </c:pt>
                <c:pt idx="150">
                  <c:v>0.78764186902251088</c:v>
                </c:pt>
                <c:pt idx="151">
                  <c:v>0.78997741080055217</c:v>
                </c:pt>
                <c:pt idx="152">
                  <c:v>0.79230394537009385</c:v>
                </c:pt>
                <c:pt idx="153">
                  <c:v>0.79462157027268443</c:v>
                </c:pt>
                <c:pt idx="154">
                  <c:v>0.79693037468953054</c:v>
                </c:pt>
                <c:pt idx="155">
                  <c:v>0.79923044996212866</c:v>
                </c:pt>
                <c:pt idx="156">
                  <c:v>0.80152188634566746</c:v>
                </c:pt>
                <c:pt idx="157">
                  <c:v>0.80380476837117243</c:v>
                </c:pt>
                <c:pt idx="158">
                  <c:v>0.80607918602037987</c:v>
                </c:pt>
                <c:pt idx="159">
                  <c:v>0.8083452203450926</c:v>
                </c:pt>
                <c:pt idx="160">
                  <c:v>0.81060295727471487</c:v>
                </c:pt>
                <c:pt idx="161">
                  <c:v>0.81285247787209436</c:v>
                </c:pt>
                <c:pt idx="162">
                  <c:v>0.81509386159341835</c:v>
                </c:pt>
                <c:pt idx="163">
                  <c:v>0.81732719059360537</c:v>
                </c:pt>
                <c:pt idx="164">
                  <c:v>0.81955253936699202</c:v>
                </c:pt>
                <c:pt idx="165">
                  <c:v>0.82176998868236972</c:v>
                </c:pt>
                <c:pt idx="166">
                  <c:v>0.82397961081891169</c:v>
                </c:pt>
                <c:pt idx="167">
                  <c:v>0.82618148271775815</c:v>
                </c:pt>
                <c:pt idx="168">
                  <c:v>0.82837567674864587</c:v>
                </c:pt>
                <c:pt idx="169">
                  <c:v>0.83056226440144043</c:v>
                </c:pt>
                <c:pt idx="170">
                  <c:v>0.83274131895807479</c:v>
                </c:pt>
                <c:pt idx="171">
                  <c:v>0.83491290736213497</c:v>
                </c:pt>
                <c:pt idx="172">
                  <c:v>0.8370771022925847</c:v>
                </c:pt>
                <c:pt idx="173">
                  <c:v>0.83923396791703553</c:v>
                </c:pt>
                <c:pt idx="174">
                  <c:v>0.84138357476623649</c:v>
                </c:pt>
                <c:pt idx="175">
                  <c:v>0.84352598579264459</c:v>
                </c:pt>
                <c:pt idx="176">
                  <c:v>0.84566126814216025</c:v>
                </c:pt>
                <c:pt idx="177">
                  <c:v>0.84778948477170235</c:v>
                </c:pt>
                <c:pt idx="178">
                  <c:v>0.84991069859712398</c:v>
                </c:pt>
                <c:pt idx="179">
                  <c:v>0.85202497308868108</c:v>
                </c:pt>
                <c:pt idx="180">
                  <c:v>0.85413236735162046</c:v>
                </c:pt>
                <c:pt idx="181">
                  <c:v>0.85623294466653954</c:v>
                </c:pt>
                <c:pt idx="182">
                  <c:v>0.85832676126758933</c:v>
                </c:pt>
                <c:pt idx="183">
                  <c:v>0.86041387945309178</c:v>
                </c:pt>
                <c:pt idx="184">
                  <c:v>0.86249435341574188</c:v>
                </c:pt>
                <c:pt idx="185">
                  <c:v>0.86456824387231324</c:v>
                </c:pt>
                <c:pt idx="186">
                  <c:v>0.86663560361432512</c:v>
                </c:pt>
                <c:pt idx="187">
                  <c:v>0.86869649134959115</c:v>
                </c:pt>
                <c:pt idx="188">
                  <c:v>0.87075095894103915</c:v>
                </c:pt>
                <c:pt idx="189">
                  <c:v>0.8727990628109783</c:v>
                </c:pt>
                <c:pt idx="190">
                  <c:v>0.87484085421970414</c:v>
                </c:pt>
                <c:pt idx="191">
                  <c:v>0.87687638715798621</c:v>
                </c:pt>
                <c:pt idx="192">
                  <c:v>0.87890571248316773</c:v>
                </c:pt>
                <c:pt idx="193">
                  <c:v>0.88092888171935158</c:v>
                </c:pt>
                <c:pt idx="194">
                  <c:v>0.88294594538052185</c:v>
                </c:pt>
                <c:pt idx="195">
                  <c:v>0.88495695268111585</c:v>
                </c:pt>
                <c:pt idx="196">
                  <c:v>0.88696195365321251</c:v>
                </c:pt>
                <c:pt idx="197">
                  <c:v>0.88896099549626983</c:v>
                </c:pt>
                <c:pt idx="198">
                  <c:v>0.89095412755125813</c:v>
                </c:pt>
                <c:pt idx="199">
                  <c:v>0.89294139527513072</c:v>
                </c:pt>
                <c:pt idx="200">
                  <c:v>0.89492284716669224</c:v>
                </c:pt>
                <c:pt idx="201">
                  <c:v>0.8968985271575507</c:v>
                </c:pt>
                <c:pt idx="202">
                  <c:v>0.89886848279730269</c:v>
                </c:pt>
                <c:pt idx="203">
                  <c:v>0.90083275666797336</c:v>
                </c:pt>
                <c:pt idx="204">
                  <c:v>0.90279139529371499</c:v>
                </c:pt>
                <c:pt idx="205">
                  <c:v>0.90474444005430277</c:v>
                </c:pt>
                <c:pt idx="206">
                  <c:v>0.90669193639074408</c:v>
                </c:pt>
                <c:pt idx="207">
                  <c:v>0.90863392461147696</c:v>
                </c:pt>
                <c:pt idx="208">
                  <c:v>0.91057044902387851</c:v>
                </c:pt>
                <c:pt idx="209">
                  <c:v>0.91250154899058777</c:v>
                </c:pt>
                <c:pt idx="210">
                  <c:v>0.91442726763171001</c:v>
                </c:pt>
                <c:pt idx="211">
                  <c:v>0.9163476434943344</c:v>
                </c:pt>
                <c:pt idx="212">
                  <c:v>0.91826271844506691</c:v>
                </c:pt>
                <c:pt idx="213">
                  <c:v>0.92017253035954705</c:v>
                </c:pt>
                <c:pt idx="214">
                  <c:v>0.92207711976356521</c:v>
                </c:pt>
                <c:pt idx="215">
                  <c:v>0.92397652402747377</c:v>
                </c:pt>
                <c:pt idx="216">
                  <c:v>0.92587078222024721</c:v>
                </c:pt>
                <c:pt idx="217">
                  <c:v>0.9277599314024787</c:v>
                </c:pt>
                <c:pt idx="218">
                  <c:v>0.92964400903813393</c:v>
                </c:pt>
                <c:pt idx="219">
                  <c:v>0.93152305209976216</c:v>
                </c:pt>
                <c:pt idx="220">
                  <c:v>0.9333970963216317</c:v>
                </c:pt>
                <c:pt idx="221">
                  <c:v>0.93526617868267337</c:v>
                </c:pt>
                <c:pt idx="222">
                  <c:v>0.93713033322364625</c:v>
                </c:pt>
                <c:pt idx="223">
                  <c:v>0.93898959689015382</c:v>
                </c:pt>
                <c:pt idx="224">
                  <c:v>0.94084400217009101</c:v>
                </c:pt>
                <c:pt idx="225">
                  <c:v>0.94269358585481722</c:v>
                </c:pt>
                <c:pt idx="226">
                  <c:v>0.9445383790869688</c:v>
                </c:pt>
                <c:pt idx="227">
                  <c:v>0.94637841831213942</c:v>
                </c:pt>
                <c:pt idx="228">
                  <c:v>0.94821373360509986</c:v>
                </c:pt>
                <c:pt idx="229">
                  <c:v>0.95004436080120602</c:v>
                </c:pt>
                <c:pt idx="230">
                  <c:v>0.95187032925663106</c:v>
                </c:pt>
                <c:pt idx="231">
                  <c:v>0.95369167385743847</c:v>
                </c:pt>
                <c:pt idx="232">
                  <c:v>0.95550842366373523</c:v>
                </c:pt>
                <c:pt idx="233">
                  <c:v>0.95732061219769293</c:v>
                </c:pt>
                <c:pt idx="234">
                  <c:v>0.95912826871988188</c:v>
                </c:pt>
                <c:pt idx="235">
                  <c:v>0.96093142489816452</c:v>
                </c:pt>
                <c:pt idx="236">
                  <c:v>0.96273011076404424</c:v>
                </c:pt>
                <c:pt idx="237">
                  <c:v>0.96452435572522499</c:v>
                </c:pt>
                <c:pt idx="238">
                  <c:v>0.96631419074818226</c:v>
                </c:pt>
                <c:pt idx="239">
                  <c:v>0.96809964315502517</c:v>
                </c:pt>
                <c:pt idx="240">
                  <c:v>0.96988074439832161</c:v>
                </c:pt>
                <c:pt idx="241">
                  <c:v>0.97165752038067699</c:v>
                </c:pt>
                <c:pt idx="242">
                  <c:v>0.97343000236953492</c:v>
                </c:pt>
                <c:pt idx="243">
                  <c:v>0.97519821559902486</c:v>
                </c:pt>
                <c:pt idx="244">
                  <c:v>0.97696219039510745</c:v>
                </c:pt>
                <c:pt idx="245">
                  <c:v>0.97872195215690261</c:v>
                </c:pt>
                <c:pt idx="246">
                  <c:v>0.98047752943015998</c:v>
                </c:pt>
                <c:pt idx="247">
                  <c:v>0.98222894869198352</c:v>
                </c:pt>
                <c:pt idx="248">
                  <c:v>0.98397623603009554</c:v>
                </c:pt>
                <c:pt idx="249">
                  <c:v>0.98571941926847573</c:v>
                </c:pt>
                <c:pt idx="250">
                  <c:v>0.98745852229095765</c:v>
                </c:pt>
                <c:pt idx="251">
                  <c:v>0.9891935735078925</c:v>
                </c:pt>
                <c:pt idx="252">
                  <c:v>0.99092459568101132</c:v>
                </c:pt>
                <c:pt idx="253">
                  <c:v>0.99265161795550771</c:v>
                </c:pt>
                <c:pt idx="254">
                  <c:v>0.99437467321685369</c:v>
                </c:pt>
                <c:pt idx="255">
                  <c:v>0.99609375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6BD-4E9E-BA8A-396FD93B27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52873999"/>
        <c:axId val="945989103"/>
      </c:lineChart>
      <c:catAx>
        <c:axId val="9528739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19050" cap="rnd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45989103"/>
        <c:crosses val="autoZero"/>
        <c:auto val="1"/>
        <c:lblAlgn val="ctr"/>
        <c:lblOffset val="100"/>
        <c:tickLblSkip val="85"/>
        <c:noMultiLvlLbl val="0"/>
      </c:catAx>
      <c:valAx>
        <c:axId val="945989103"/>
        <c:scaling>
          <c:orientation val="minMax"/>
          <c:max val="1"/>
          <c:min val="0"/>
        </c:scaling>
        <c:delete val="0"/>
        <c:axPos val="l"/>
        <c:majorGridlines>
          <c:spPr>
            <a:ln w="12700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one"/>
        <c:spPr>
          <a:noFill/>
          <a:ln w="19050" cap="rnd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52873999"/>
        <c:crosses val="autoZero"/>
        <c:crossBetween val="between"/>
        <c:majorUnit val="0.2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Roboto Condensed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Roboto Condensed" panose="02000000000000000000" pitchFamily="2" charset="0"/>
              </a:defRPr>
            </a:lvl1pPr>
          </a:lstStyle>
          <a:p>
            <a:fld id="{85897BA2-01B1-4046-9710-619355D3C8A7}" type="datetimeFigureOut">
              <a:rPr lang="en-US" smtClean="0"/>
              <a:pPr/>
              <a:t>8/5/2017</a:t>
            </a:fld>
            <a:endParaRPr 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Roboto Condensed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Roboto Condensed" panose="02000000000000000000" pitchFamily="2" charset="0"/>
              </a:defRPr>
            </a:lvl1pPr>
          </a:lstStyle>
          <a:p>
            <a:fld id="{90B3C874-2E5D-45B0-B432-5350A47750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187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Roboto Condensed" panose="020000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Roboto Condensed" panose="020000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Roboto Condensed" panose="020000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Roboto Condensed" panose="020000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Roboto Condensed" panose="020000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3C874-2E5D-45B0-B432-5350A47750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83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0" y="180000"/>
            <a:ext cx="6840000" cy="27000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0" y="3059999"/>
            <a:ext cx="6840000" cy="2160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82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314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662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6840000" cy="900000"/>
          </a:xfrm>
          <a:prstGeom prst="rect">
            <a:avLst/>
          </a:prstGeom>
        </p:spPr>
        <p:txBody>
          <a:bodyPr vert="horz" lIns="72000" tIns="36000" rIns="72000" bIns="3600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00" y="1260000"/>
            <a:ext cx="6839999" cy="3960000"/>
          </a:xfrm>
          <a:prstGeom prst="rect">
            <a:avLst/>
          </a:prstGeom>
        </p:spPr>
        <p:txBody>
          <a:bodyPr vert="horz" lIns="72000" tIns="36000" rIns="72000" bIns="3600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73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8" r:id="rId2"/>
    <p:sldLayoutId id="2147483679" r:id="rId3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Roboto Condensed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Roboto Condensed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Roboto Condensed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Roboto Condensed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Roboto Condensed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Roboto Condensed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Roboto Condensed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Roboto Condensed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Roboto Condensed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7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akyoon/vcc-gamm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Gamma Correction</a:t>
            </a:r>
            <a:br>
              <a:rPr lang="en-US" dirty="0"/>
            </a:br>
            <a:r>
              <a:rPr lang="en-US" dirty="0"/>
              <a:t>with </a:t>
            </a:r>
            <a:r>
              <a:rPr lang="en-US" dirty="0" err="1"/>
              <a:t>vcc</a:t>
            </a:r>
            <a:r>
              <a:rPr lang="en-US" dirty="0"/>
              <a:t>-gamma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VCC Lab.</a:t>
            </a:r>
          </a:p>
          <a:p>
            <a:r>
              <a:rPr lang="en-US" dirty="0"/>
              <a:t>Apr. 25 2017</a:t>
            </a:r>
          </a:p>
        </p:txBody>
      </p:sp>
    </p:spTree>
    <p:extLst>
      <p:ext uri="{BB962C8B-B14F-4D97-AF65-F5344CB8AC3E}">
        <p14:creationId xmlns:p14="http://schemas.microsoft.com/office/powerpoint/2010/main" val="1319721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차트 27">
            <a:extLst>
              <a:ext uri="{FF2B5EF4-FFF2-40B4-BE49-F238E27FC236}">
                <a16:creationId xmlns:a16="http://schemas.microsoft.com/office/drawing/2014/main" id="{3E0470F1-FB28-4E72-88F6-67D03919F5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4749889"/>
              </p:ext>
            </p:extLst>
          </p:nvPr>
        </p:nvGraphicFramePr>
        <p:xfrm>
          <a:off x="360000" y="1260000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Calibration: Building Gamma </a:t>
            </a:r>
            <a:r>
              <a:rPr lang="en-US" altLang="ko-KR" dirty="0"/>
              <a:t>Table</a:t>
            </a:r>
            <a:endParaRPr 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1800000" y="3420000"/>
            <a:ext cx="3600000" cy="1440000"/>
            <a:chOff x="1800000" y="3420000"/>
            <a:chExt cx="3600000" cy="1440000"/>
          </a:xfrm>
        </p:grpSpPr>
        <p:sp>
          <p:nvSpPr>
            <p:cNvPr id="27" name="직사각형 26"/>
            <p:cNvSpPr/>
            <p:nvPr/>
          </p:nvSpPr>
          <p:spPr>
            <a:xfrm>
              <a:off x="2160000" y="3780000"/>
              <a:ext cx="2880000" cy="1080000"/>
            </a:xfrm>
            <a:prstGeom prst="rect">
              <a:avLst/>
            </a:prstGeom>
            <a:noFill/>
            <a:ln w="25400" cap="rnd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14" name="연결선: 꺾임 14"/>
            <p:cNvCxnSpPr>
              <a:stCxn id="27" idx="3"/>
              <a:endCxn id="29" idx="2"/>
            </p:cNvCxnSpPr>
            <p:nvPr/>
          </p:nvCxnSpPr>
          <p:spPr>
            <a:xfrm flipV="1">
              <a:off x="5040000" y="3420000"/>
              <a:ext cx="360000" cy="900000"/>
            </a:xfrm>
            <a:prstGeom prst="curvedConnector2">
              <a:avLst/>
            </a:prstGeom>
            <a:ln w="25400">
              <a:solidFill>
                <a:schemeClr val="accent2"/>
              </a:solidFill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연결선: 꺾임 14"/>
            <p:cNvCxnSpPr>
              <a:endCxn id="27" idx="1"/>
            </p:cNvCxnSpPr>
            <p:nvPr/>
          </p:nvCxnSpPr>
          <p:spPr>
            <a:xfrm rot="16200000" flipH="1">
              <a:off x="1530000" y="3690000"/>
              <a:ext cx="900000" cy="360000"/>
            </a:xfrm>
            <a:prstGeom prst="curvedConnector2">
              <a:avLst/>
            </a:prstGeom>
            <a:ln w="25400">
              <a:solidFill>
                <a:schemeClr val="accent2"/>
              </a:solidFill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9" name="차트 28">
            <a:extLst>
              <a:ext uri="{FF2B5EF4-FFF2-40B4-BE49-F238E27FC236}">
                <a16:creationId xmlns:a16="http://schemas.microsoft.com/office/drawing/2014/main" id="{3E0470F1-FB28-4E72-88F6-67D03919F5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9923697"/>
              </p:ext>
            </p:extLst>
          </p:nvPr>
        </p:nvGraphicFramePr>
        <p:xfrm>
          <a:off x="3960000" y="1260000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36" name="직선 화살표 연결선 35"/>
          <p:cNvCxnSpPr/>
          <p:nvPr/>
        </p:nvCxnSpPr>
        <p:spPr>
          <a:xfrm>
            <a:off x="1998000" y="2844000"/>
            <a:ext cx="414000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>
            <a:off x="1998000" y="2844000"/>
            <a:ext cx="0" cy="234000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2412000" y="2286000"/>
            <a:ext cx="0" cy="792000"/>
          </a:xfrm>
          <a:prstGeom prst="straightConnector1">
            <a:avLst/>
          </a:prstGeom>
          <a:ln>
            <a:solidFill>
              <a:srgbClr val="00FF00"/>
            </a:solidFill>
            <a:headEnd type="arrow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차트 32">
            <a:extLst>
              <a:ext uri="{FF2B5EF4-FFF2-40B4-BE49-F238E27FC236}">
                <a16:creationId xmlns:a16="http://schemas.microsoft.com/office/drawing/2014/main" id="{7FC47193-66C1-4A4C-85EA-B2A03794D7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0635211"/>
              </p:ext>
            </p:extLst>
          </p:nvPr>
        </p:nvGraphicFramePr>
        <p:xfrm>
          <a:off x="2160000" y="3780000"/>
          <a:ext cx="1080000" cy="10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7" name="차트 36">
            <a:extLst>
              <a:ext uri="{FF2B5EF4-FFF2-40B4-BE49-F238E27FC236}">
                <a16:creationId xmlns:a16="http://schemas.microsoft.com/office/drawing/2014/main" id="{3E0470F1-FB28-4E72-88F6-67D03919F5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3322052"/>
              </p:ext>
            </p:extLst>
          </p:nvPr>
        </p:nvGraphicFramePr>
        <p:xfrm>
          <a:off x="3060000" y="3780000"/>
          <a:ext cx="1080000" cy="10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8" name="차트 37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287448"/>
              </p:ext>
            </p:extLst>
          </p:nvPr>
        </p:nvGraphicFramePr>
        <p:xfrm>
          <a:off x="3960000" y="3780000"/>
          <a:ext cx="1080000" cy="10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40" name="직선 화살표 연결선 39"/>
          <p:cNvCxnSpPr/>
          <p:nvPr/>
        </p:nvCxnSpPr>
        <p:spPr>
          <a:xfrm flipH="1">
            <a:off x="2700000" y="4302000"/>
            <a:ext cx="0" cy="414000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3600000" y="4140000"/>
            <a:ext cx="0" cy="576000"/>
          </a:xfrm>
          <a:prstGeom prst="straightConnector1">
            <a:avLst/>
          </a:prstGeom>
          <a:ln>
            <a:solidFill>
              <a:srgbClr val="00FF00"/>
            </a:solidFill>
            <a:headEnd type="arrow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3060000" y="1476000"/>
            <a:ext cx="828000" cy="900000"/>
            <a:chOff x="3060000" y="1476000"/>
            <a:chExt cx="828000" cy="900000"/>
          </a:xfrm>
        </p:grpSpPr>
        <p:sp>
          <p:nvSpPr>
            <p:cNvPr id="43" name="오른쪽 중괄호 42"/>
            <p:cNvSpPr/>
            <p:nvPr/>
          </p:nvSpPr>
          <p:spPr>
            <a:xfrm>
              <a:off x="3060000" y="1476000"/>
              <a:ext cx="216000" cy="900000"/>
            </a:xfrm>
            <a:prstGeom prst="rightBrace">
              <a:avLst>
                <a:gd name="adj1" fmla="val 24649"/>
                <a:gd name="adj2" fmla="val 50000"/>
              </a:avLst>
            </a:prstGeom>
            <a:ln w="25400" cap="rnd">
              <a:solidFill>
                <a:srgbClr val="00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240000" y="1692000"/>
              <a:ext cx="648000" cy="468000"/>
            </a:xfrm>
            <a:prstGeom prst="rect">
              <a:avLst/>
            </a:prstGeom>
            <a:noFill/>
          </p:spPr>
          <p:txBody>
            <a:bodyPr wrap="none" lIns="72000" tIns="36000" rIns="72000" bIns="36000" rtlCol="0" anchor="ctr" anchorCtr="0">
              <a:noAutofit/>
            </a:bodyPr>
            <a:lstStyle/>
            <a:p>
              <a:r>
                <a:rPr lang="en-US" altLang="ko-KR" sz="1400" dirty="0">
                  <a:solidFill>
                    <a:srgbClr val="00FF00"/>
                  </a:solidFill>
                </a:rPr>
                <a:t>86</a:t>
              </a:r>
              <a:br>
                <a:rPr lang="en-US" altLang="ko-KR" sz="1400" dirty="0">
                  <a:solidFill>
                    <a:srgbClr val="00FF00"/>
                  </a:solidFill>
                </a:rPr>
              </a:br>
              <a:r>
                <a:rPr lang="en-US" altLang="ko-KR" sz="1100" dirty="0">
                  <a:solidFill>
                    <a:srgbClr val="00FF00"/>
                  </a:solidFill>
                </a:rPr>
                <a:t>measures</a:t>
              </a:r>
              <a:endParaRPr lang="en-US" sz="1100" dirty="0">
                <a:solidFill>
                  <a:srgbClr val="00FF00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060000" y="2772000"/>
            <a:ext cx="828000" cy="468000"/>
            <a:chOff x="3060000" y="2772000"/>
            <a:chExt cx="828000" cy="468000"/>
          </a:xfrm>
        </p:grpSpPr>
        <p:sp>
          <p:nvSpPr>
            <p:cNvPr id="3" name="오른쪽 중괄호 2"/>
            <p:cNvSpPr/>
            <p:nvPr/>
          </p:nvSpPr>
          <p:spPr>
            <a:xfrm>
              <a:off x="3060000" y="2916000"/>
              <a:ext cx="216000" cy="180000"/>
            </a:xfrm>
            <a:prstGeom prst="rightBrace">
              <a:avLst>
                <a:gd name="adj1" fmla="val 16270"/>
                <a:gd name="adj2" fmla="val 50000"/>
              </a:avLst>
            </a:prstGeom>
            <a:ln w="25400" cap="rnd">
              <a:solidFill>
                <a:srgbClr val="00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240000" y="2772000"/>
              <a:ext cx="648000" cy="468000"/>
            </a:xfrm>
            <a:prstGeom prst="rect">
              <a:avLst/>
            </a:prstGeom>
            <a:noFill/>
          </p:spPr>
          <p:txBody>
            <a:bodyPr wrap="none" lIns="72000" tIns="36000" rIns="72000" bIns="36000" rtlCol="0" anchor="ctr" anchorCtr="0">
              <a:noAutofit/>
            </a:bodyPr>
            <a:lstStyle/>
            <a:p>
              <a:r>
                <a:rPr lang="en-US" altLang="ko-KR" sz="1400" dirty="0">
                  <a:solidFill>
                    <a:srgbClr val="00FF00"/>
                  </a:solidFill>
                </a:rPr>
                <a:t>86</a:t>
              </a:r>
              <a:br>
                <a:rPr lang="en-US" altLang="ko-KR" sz="1400" dirty="0">
                  <a:solidFill>
                    <a:srgbClr val="00FF00"/>
                  </a:solidFill>
                </a:rPr>
              </a:br>
              <a:r>
                <a:rPr lang="en-US" altLang="ko-KR" sz="1100" dirty="0">
                  <a:solidFill>
                    <a:srgbClr val="00FF00"/>
                  </a:solidFill>
                </a:rPr>
                <a:t>measures</a:t>
              </a:r>
              <a:endParaRPr lang="en-US" sz="1100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9197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3977"/>
          <a:stretch/>
        </p:blipFill>
        <p:spPr>
          <a:xfrm>
            <a:off x="0" y="792000"/>
            <a:ext cx="7199313" cy="46086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Two-phase</a:t>
            </a:r>
            <a:r>
              <a:rPr lang="ko-KR" altLang="en-US" dirty="0"/>
              <a:t> </a:t>
            </a:r>
            <a:r>
              <a:rPr lang="en-US" altLang="ko-KR" dirty="0"/>
              <a:t>Calibration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87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MATLAB Snippets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0000" y="1260000"/>
            <a:ext cx="6840000" cy="900000"/>
          </a:xfrm>
          <a:prstGeom prst="rect">
            <a:avLst/>
          </a:prstGeom>
          <a:noFill/>
        </p:spPr>
        <p:txBody>
          <a:bodyPr wrap="none" lIns="72000" tIns="36000" rIns="72000" bIns="36000" rtlCol="0" anchor="ctr" anchorCtr="0">
            <a:noAutofit/>
          </a:bodyPr>
          <a:lstStyle/>
          <a:p>
            <a:pPr marL="457200" indent="-457200">
              <a:buFont typeface="Roboto Condensed" panose="020B0604020202020204" pitchFamily="34" charset="0"/>
              <a:buChar char="•"/>
            </a:pPr>
            <a:r>
              <a:rPr lang="en-US" sz="2400" dirty="0">
                <a:hlinkClick r:id="rId2"/>
              </a:rPr>
              <a:t>https://github.com/oakyoon/vcc-gamma</a:t>
            </a:r>
            <a:endParaRPr lang="en-US" sz="2400" dirty="0"/>
          </a:p>
          <a:p>
            <a:pPr marL="457200" indent="-457200">
              <a:buFont typeface="Roboto Condensed" panose="020B0604020202020204" pitchFamily="34" charset="0"/>
              <a:buChar char="•"/>
            </a:pPr>
            <a:r>
              <a:rPr lang="en-US" sz="2400" dirty="0"/>
              <a:t>‘Set Path’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000" y="2340000"/>
            <a:ext cx="6840000" cy="2880000"/>
          </a:xfrm>
          <a:prstGeom prst="rect">
            <a:avLst/>
          </a:prstGeom>
          <a:noFill/>
        </p:spPr>
        <p:txBody>
          <a:bodyPr wrap="none" lIns="72000" tIns="36000" rIns="72000" bIns="36000" rtlCol="0" anchor="ctr" anchorCtr="0">
            <a:noAutofit/>
          </a:bodyPr>
          <a:lstStyle/>
          <a:p>
            <a:pPr marL="457200" indent="-457200">
              <a:buFont typeface="Roboto Condensed" panose="020D0604000000000000" pitchFamily="50" charset="-127"/>
              <a:buChar char="≫"/>
            </a:pPr>
            <a:r>
              <a:rPr lang="en-US" sz="2400" dirty="0" err="1"/>
              <a:t>ApplyGammaTable</a:t>
            </a:r>
            <a:r>
              <a:rPr lang="en-US" sz="2400" dirty="0"/>
              <a:t>;</a:t>
            </a:r>
          </a:p>
          <a:p>
            <a:pPr marL="457200" indent="-457200">
              <a:buFont typeface="Roboto Condensed" panose="020D0604000000000000" pitchFamily="50" charset="-127"/>
              <a:buChar char="≫"/>
            </a:pPr>
            <a:r>
              <a:rPr lang="en-US" altLang="ko-KR" sz="2400" dirty="0" err="1"/>
              <a:t>ApplyGammaTable</a:t>
            </a:r>
            <a:r>
              <a:rPr lang="en-US" altLang="ko-KR" sz="2400" dirty="0"/>
              <a:t>(</a:t>
            </a:r>
            <a:r>
              <a:rPr lang="en-US" altLang="ko-KR" sz="2400" dirty="0" err="1"/>
              <a:t>TargetLum_Linear</a:t>
            </a:r>
            <a:r>
              <a:rPr lang="en-US" altLang="ko-KR" sz="2400" dirty="0"/>
              <a:t>);</a:t>
            </a:r>
          </a:p>
          <a:p>
            <a:pPr marL="457200" indent="-457200">
              <a:buFont typeface="Roboto Condensed" panose="020D0604000000000000" pitchFamily="50" charset="-127"/>
              <a:buChar char="≫"/>
            </a:pPr>
            <a:r>
              <a:rPr lang="en-US" sz="2400" dirty="0" err="1"/>
              <a:t>ApplyGammaTable</a:t>
            </a:r>
            <a:r>
              <a:rPr lang="en-US" sz="2400" dirty="0"/>
              <a:t>(</a:t>
            </a:r>
            <a:r>
              <a:rPr lang="en-US" sz="2400" dirty="0" err="1"/>
              <a:t>TargetLum_sRGB</a:t>
            </a:r>
            <a:r>
              <a:rPr lang="en-US" sz="2400" dirty="0"/>
              <a:t>);</a:t>
            </a:r>
          </a:p>
          <a:p>
            <a:pPr marL="457200" indent="-457200">
              <a:buFont typeface="Roboto Condensed" panose="020D0604000000000000" pitchFamily="50" charset="-127"/>
              <a:buChar char="≫"/>
            </a:pPr>
            <a:r>
              <a:rPr lang="en-US" altLang="ko-KR" sz="2400" dirty="0" err="1"/>
              <a:t>ResetGammaTable</a:t>
            </a:r>
            <a:r>
              <a:rPr lang="en-US" altLang="ko-KR" sz="2400" dirty="0"/>
              <a:t>;</a:t>
            </a:r>
          </a:p>
          <a:p>
            <a:pPr marL="457200" indent="-457200">
              <a:buFont typeface="Roboto Condensed" panose="020D0604000000000000" pitchFamily="50" charset="-127"/>
              <a:buChar char="≫"/>
            </a:pPr>
            <a:endParaRPr lang="en-US" altLang="ko-KR" sz="2400" dirty="0"/>
          </a:p>
          <a:p>
            <a:pPr marL="457200" indent="-457200">
              <a:buFont typeface="Roboto Condensed" panose="020D0604000000000000" pitchFamily="50" charset="-127"/>
              <a:buChar char="≫"/>
            </a:pPr>
            <a:r>
              <a:rPr lang="en-US" altLang="ko-KR" sz="2400" dirty="0" err="1"/>
              <a:t>RunQuickTest</a:t>
            </a:r>
            <a:r>
              <a:rPr lang="en-US" altLang="ko-KR" sz="2400" dirty="0"/>
              <a:t>;</a:t>
            </a:r>
          </a:p>
          <a:p>
            <a:pPr marL="457200" indent="-457200">
              <a:buFont typeface="Roboto Condensed" panose="020D0604000000000000" pitchFamily="50" charset="-127"/>
              <a:buChar char="≫"/>
            </a:pPr>
            <a:r>
              <a:rPr lang="en-US" altLang="ko-KR" sz="2400" dirty="0" err="1"/>
              <a:t>RunFullCalibration</a:t>
            </a:r>
            <a:r>
              <a:rPr lang="en-US" altLang="ko-KR" sz="2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56001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" y="0"/>
            <a:ext cx="7199314" cy="5400675"/>
            <a:chOff x="-1" y="0"/>
            <a:chExt cx="7199314" cy="5400675"/>
          </a:xfrm>
        </p:grpSpPr>
        <p:sp>
          <p:nvSpPr>
            <p:cNvPr id="3" name="직사각형 2"/>
            <p:cNvSpPr/>
            <p:nvPr/>
          </p:nvSpPr>
          <p:spPr>
            <a:xfrm>
              <a:off x="-1" y="594"/>
              <a:ext cx="2160000" cy="2844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160000" y="0"/>
              <a:ext cx="3096000" cy="284400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256000" y="0"/>
              <a:ext cx="1943313" cy="28440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708000" y="2844000"/>
              <a:ext cx="3491313" cy="2556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1715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5"/>
            <a:ext cx="7200106" cy="540008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474000" y="2808000"/>
            <a:ext cx="252000" cy="2520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그룹 3"/>
          <p:cNvGrpSpPr/>
          <p:nvPr/>
        </p:nvGrpSpPr>
        <p:grpSpPr>
          <a:xfrm>
            <a:off x="1746000" y="2628000"/>
            <a:ext cx="3708000" cy="252000"/>
            <a:chOff x="1746000" y="2628000"/>
            <a:chExt cx="3708000" cy="252000"/>
          </a:xfrm>
        </p:grpSpPr>
        <p:sp>
          <p:nvSpPr>
            <p:cNvPr id="8" name="직사각형 7"/>
            <p:cNvSpPr/>
            <p:nvPr/>
          </p:nvSpPr>
          <p:spPr>
            <a:xfrm>
              <a:off x="1746000" y="2628000"/>
              <a:ext cx="252000" cy="252000"/>
            </a:xfrm>
            <a:prstGeom prst="rect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322000" y="2628000"/>
              <a:ext cx="252000" cy="252000"/>
            </a:xfrm>
            <a:prstGeom prst="rect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202000" y="2628000"/>
              <a:ext cx="252000" cy="252000"/>
            </a:xfrm>
            <a:prstGeom prst="rect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20000" y="3960000"/>
            <a:ext cx="1980000" cy="1440000"/>
          </a:xfrm>
          <a:prstGeom prst="rect">
            <a:avLst/>
          </a:prstGeom>
          <a:noFill/>
        </p:spPr>
        <p:txBody>
          <a:bodyPr wrap="none" lIns="72000" tIns="36000" rIns="72000" bIns="36000" rtlCol="0" anchor="ctr" anchorCtr="0">
            <a:no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One Pixel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  <a:latin typeface="+mj-lt"/>
              </a:rPr>
              <a:t>[R, G, B]</a:t>
            </a:r>
          </a:p>
        </p:txBody>
      </p:sp>
    </p:spTree>
    <p:extLst>
      <p:ext uri="{BB962C8B-B14F-4D97-AF65-F5344CB8AC3E}">
        <p14:creationId xmlns:p14="http://schemas.microsoft.com/office/powerpoint/2010/main" val="1962900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차트 44">
            <a:extLst>
              <a:ext uri="{FF2B5EF4-FFF2-40B4-BE49-F238E27FC236}">
                <a16:creationId xmlns:a16="http://schemas.microsoft.com/office/drawing/2014/main" id="{3E0470F1-FB28-4E72-88F6-67D03919F5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9622065"/>
              </p:ext>
            </p:extLst>
          </p:nvPr>
        </p:nvGraphicFramePr>
        <p:xfrm>
          <a:off x="2700000" y="2160000"/>
          <a:ext cx="432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sRGB</a:t>
            </a:r>
            <a:r>
              <a:rPr lang="en-US" dirty="0"/>
              <a:t> Color P</a:t>
            </a:r>
            <a:r>
              <a:rPr lang="en-US" altLang="ko-KR" dirty="0"/>
              <a:t>rofile</a:t>
            </a:r>
            <a:endParaRPr 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620000" y="2160000"/>
            <a:ext cx="360000" cy="2880000"/>
            <a:chOff x="1620000" y="2160000"/>
            <a:chExt cx="360000" cy="2880000"/>
          </a:xfrm>
        </p:grpSpPr>
        <p:sp>
          <p:nvSpPr>
            <p:cNvPr id="11" name="직사각형 10"/>
            <p:cNvSpPr/>
            <p:nvPr/>
          </p:nvSpPr>
          <p:spPr>
            <a:xfrm>
              <a:off x="1620000" y="3852000"/>
              <a:ext cx="360000" cy="360000"/>
            </a:xfrm>
            <a:prstGeom prst="rect">
              <a:avLst/>
            </a:prstGeom>
            <a:solidFill>
              <a:srgbClr val="9E9E9E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20000" y="2988000"/>
              <a:ext cx="360000" cy="360000"/>
            </a:xfrm>
            <a:prstGeom prst="rect">
              <a:avLst/>
            </a:prstGeom>
            <a:solidFill>
              <a:srgbClr val="D7D7D7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620000" y="4680000"/>
              <a:ext cx="360000" cy="360000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620000" y="2160000"/>
              <a:ext cx="360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160000" y="2160000"/>
            <a:ext cx="3420000" cy="2880000"/>
            <a:chOff x="2160000" y="2160000"/>
            <a:chExt cx="3420000" cy="2880000"/>
          </a:xfrm>
        </p:grpSpPr>
        <p:sp>
          <p:nvSpPr>
            <p:cNvPr id="7" name="직사각형 6"/>
            <p:cNvSpPr/>
            <p:nvPr/>
          </p:nvSpPr>
          <p:spPr>
            <a:xfrm>
              <a:off x="2160352" y="2160000"/>
              <a:ext cx="360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160000" y="4680000"/>
              <a:ext cx="360000" cy="360000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160000" y="4302000"/>
              <a:ext cx="360000" cy="360000"/>
            </a:xfrm>
            <a:prstGeom prst="rect">
              <a:avLst/>
            </a:prstGeom>
            <a:solidFill>
              <a:srgbClr val="555555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160000" y="3546000"/>
              <a:ext cx="360000" cy="360000"/>
            </a:xfrm>
            <a:prstGeom prst="rect">
              <a:avLst/>
            </a:prstGeom>
            <a:solidFill>
              <a:srgbClr val="AAAAAA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2520000" y="4482000"/>
              <a:ext cx="1836000" cy="0"/>
            </a:xfrm>
            <a:prstGeom prst="line">
              <a:avLst/>
            </a:prstGeom>
            <a:ln cap="rnd">
              <a:solidFill>
                <a:schemeClr val="tx1"/>
              </a:solidFill>
              <a:round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2520000" y="3726000"/>
              <a:ext cx="3060000" cy="0"/>
            </a:xfrm>
            <a:prstGeom prst="line">
              <a:avLst/>
            </a:prstGeom>
            <a:ln cap="rnd">
              <a:solidFill>
                <a:schemeClr val="tx1"/>
              </a:solidFill>
              <a:round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/>
          <p:cNvGrpSpPr/>
          <p:nvPr/>
        </p:nvGrpSpPr>
        <p:grpSpPr>
          <a:xfrm>
            <a:off x="180000" y="1080000"/>
            <a:ext cx="2160000" cy="864000"/>
            <a:chOff x="180000" y="1080000"/>
            <a:chExt cx="2160000" cy="864000"/>
          </a:xfrm>
        </p:grpSpPr>
        <p:grpSp>
          <p:nvGrpSpPr>
            <p:cNvPr id="32" name="그룹 31"/>
            <p:cNvGrpSpPr/>
            <p:nvPr/>
          </p:nvGrpSpPr>
          <p:grpSpPr>
            <a:xfrm>
              <a:off x="180000" y="1582706"/>
              <a:ext cx="2160000" cy="361294"/>
              <a:chOff x="180000" y="1582706"/>
              <a:chExt cx="2160000" cy="361294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1980000" y="1582706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1620000" y="1584000"/>
                <a:ext cx="360000" cy="360000"/>
              </a:xfrm>
              <a:prstGeom prst="rect">
                <a:avLst/>
              </a:prstGeom>
              <a:solidFill>
                <a:srgbClr val="D7D7D7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1260000" y="1584000"/>
                <a:ext cx="360000" cy="360000"/>
              </a:xfrm>
              <a:prstGeom prst="rect">
                <a:avLst/>
              </a:prstGeom>
              <a:solidFill>
                <a:srgbClr val="9E9E9E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900000" y="1584000"/>
                <a:ext cx="360000" cy="360000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80000" y="1584000"/>
                <a:ext cx="720000" cy="360000"/>
              </a:xfrm>
              <a:prstGeom prst="rect">
                <a:avLst/>
              </a:prstGeom>
              <a:noFill/>
            </p:spPr>
            <p:txBody>
              <a:bodyPr wrap="none" lIns="72000" tIns="36000" rIns="72000" bIns="36000" rtlCol="0" anchor="ctr" anchorCtr="0">
                <a:noAutofit/>
              </a:bodyPr>
              <a:lstStyle/>
              <a:p>
                <a:pPr algn="r"/>
                <a:r>
                  <a:rPr lang="en-US" altLang="ko-KR" dirty="0"/>
                  <a:t>Linear</a:t>
                </a:r>
                <a:endParaRPr lang="en-US" dirty="0"/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180000" y="1080000"/>
              <a:ext cx="2160000" cy="360000"/>
              <a:chOff x="180000" y="1080000"/>
              <a:chExt cx="2160000" cy="360000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180000" y="1080000"/>
                <a:ext cx="720000" cy="360000"/>
              </a:xfrm>
              <a:prstGeom prst="rect">
                <a:avLst/>
              </a:prstGeom>
              <a:noFill/>
            </p:spPr>
            <p:txBody>
              <a:bodyPr wrap="none" lIns="72000" tIns="36000" rIns="72000" bIns="36000" rtlCol="0" anchor="ctr" anchorCtr="0">
                <a:noAutofit/>
              </a:bodyPr>
              <a:lstStyle/>
              <a:p>
                <a:pPr algn="r"/>
                <a:r>
                  <a:rPr lang="en-US" altLang="ko-KR" dirty="0" err="1"/>
                  <a:t>sRGB</a:t>
                </a:r>
                <a:endParaRPr lang="en-US" dirty="0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900000" y="1080000"/>
                <a:ext cx="360000" cy="360000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260000" y="1080000"/>
                <a:ext cx="360000" cy="360000"/>
              </a:xfrm>
              <a:prstGeom prst="rect">
                <a:avLst/>
              </a:prstGeom>
              <a:solidFill>
                <a:srgbClr val="555555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1620000" y="1080000"/>
                <a:ext cx="360000" cy="360000"/>
              </a:xfrm>
              <a:prstGeom prst="rect">
                <a:avLst/>
              </a:prstGeom>
              <a:solidFill>
                <a:srgbClr val="AAAAA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1980000" y="1080000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1" name="그룹 40"/>
          <p:cNvGrpSpPr/>
          <p:nvPr/>
        </p:nvGrpSpPr>
        <p:grpSpPr>
          <a:xfrm>
            <a:off x="180000" y="2160000"/>
            <a:ext cx="1080000" cy="2880000"/>
            <a:chOff x="-180000" y="2160000"/>
            <a:chExt cx="1080000" cy="2880000"/>
          </a:xfrm>
        </p:grpSpPr>
        <p:sp>
          <p:nvSpPr>
            <p:cNvPr id="33" name="직사각형 32"/>
            <p:cNvSpPr/>
            <p:nvPr/>
          </p:nvSpPr>
          <p:spPr>
            <a:xfrm>
              <a:off x="540000" y="2160000"/>
              <a:ext cx="360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40000" y="4680000"/>
              <a:ext cx="360000" cy="360000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40000" y="4320000"/>
              <a:ext cx="360000" cy="360000"/>
            </a:xfrm>
            <a:prstGeom prst="rect">
              <a:avLst/>
            </a:prstGeom>
            <a:solidFill>
              <a:srgbClr val="3A3A3A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40000" y="2520000"/>
              <a:ext cx="360000" cy="360000"/>
            </a:xfrm>
            <a:prstGeom prst="rect">
              <a:avLst/>
            </a:prstGeom>
            <a:solidFill>
              <a:srgbClr val="FCFCF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-180000" y="4680000"/>
              <a:ext cx="720000" cy="360000"/>
            </a:xfrm>
            <a:prstGeom prst="rect">
              <a:avLst/>
            </a:prstGeom>
            <a:noFill/>
          </p:spPr>
          <p:txBody>
            <a:bodyPr wrap="none" lIns="72000" tIns="36000" rIns="72000" bIns="36000" rtlCol="0" anchor="ctr" anchorCtr="0">
              <a:noAutofit/>
            </a:bodyPr>
            <a:lstStyle/>
            <a:p>
              <a:pPr algn="r"/>
              <a:r>
                <a:rPr lang="en-US" altLang="ko-KR" dirty="0"/>
                <a:t>0%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-180000" y="2160000"/>
              <a:ext cx="720000" cy="360000"/>
            </a:xfrm>
            <a:prstGeom prst="rect">
              <a:avLst/>
            </a:prstGeom>
            <a:noFill/>
          </p:spPr>
          <p:txBody>
            <a:bodyPr wrap="none" lIns="72000" tIns="36000" rIns="72000" bIns="36000" rtlCol="0" anchor="ctr" anchorCtr="0">
              <a:noAutofit/>
            </a:bodyPr>
            <a:lstStyle/>
            <a:p>
              <a:pPr algn="r"/>
              <a:r>
                <a:rPr lang="en-US" altLang="ko-KR" dirty="0"/>
                <a:t>100%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-180000" y="2520000"/>
              <a:ext cx="720000" cy="360000"/>
            </a:xfrm>
            <a:prstGeom prst="rect">
              <a:avLst/>
            </a:prstGeom>
            <a:noFill/>
          </p:spPr>
          <p:txBody>
            <a:bodyPr wrap="none" lIns="72000" tIns="36000" rIns="72000" bIns="36000" rtlCol="0" anchor="ctr" anchorCtr="0">
              <a:noAutofit/>
            </a:bodyPr>
            <a:lstStyle/>
            <a:p>
              <a:pPr algn="r"/>
              <a:r>
                <a:rPr lang="en-US" altLang="ko-KR" dirty="0"/>
                <a:t>96%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-180000" y="4320000"/>
              <a:ext cx="720000" cy="360000"/>
            </a:xfrm>
            <a:prstGeom prst="rect">
              <a:avLst/>
            </a:prstGeom>
            <a:noFill/>
          </p:spPr>
          <p:txBody>
            <a:bodyPr wrap="none" lIns="72000" tIns="36000" rIns="72000" bIns="36000" rtlCol="0" anchor="ctr" anchorCtr="0">
              <a:noAutofit/>
            </a:bodyPr>
            <a:lstStyle/>
            <a:p>
              <a:pPr algn="r"/>
              <a:r>
                <a:rPr lang="en-US" altLang="ko-KR" dirty="0"/>
                <a:t>4%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168000" y="1008000"/>
                <a:ext cx="3600000" cy="1080000"/>
              </a:xfrm>
              <a:prstGeom prst="rect">
                <a:avLst/>
              </a:prstGeom>
              <a:noFill/>
            </p:spPr>
            <p:txBody>
              <a:bodyPr wrap="none" lIns="72000" tIns="36000" rIns="72000" bIns="36000" rtlCol="0" anchor="ctr" anchorCtr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𝐿𝑖𝑛𝑒𝑎𝑟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𝑠𝑅𝐺𝐵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12.92</m:t>
                                  </m:r>
                                </m:den>
                              </m:f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,                            </m:t>
                              </m:r>
                              <m:sSub>
                                <m:sSub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𝑠𝑅𝐺𝐵</m:t>
                                  </m:r>
                                </m:sub>
                              </m:s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≤0.04045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ko-KR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𝑠𝑅𝐺𝐵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+0.055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1.055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2.4</m:t>
                                  </m:r>
                                </m:sup>
                              </m:s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𝑠𝑅𝐺𝐵</m:t>
                                  </m:r>
                                </m:sub>
                              </m:s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0.04045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000" y="1008000"/>
                <a:ext cx="3600000" cy="108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3134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476000" y="1656000"/>
            <a:ext cx="648000" cy="648000"/>
            <a:chOff x="1476000" y="1656000"/>
            <a:chExt cx="648000" cy="648000"/>
          </a:xfrm>
        </p:grpSpPr>
        <p:sp>
          <p:nvSpPr>
            <p:cNvPr id="21" name="직사각형 20"/>
            <p:cNvSpPr/>
            <p:nvPr/>
          </p:nvSpPr>
          <p:spPr>
            <a:xfrm>
              <a:off x="1476000" y="1656000"/>
              <a:ext cx="648000" cy="64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rnd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0" name="자유형: 도형 39"/>
            <p:cNvSpPr/>
            <p:nvPr/>
          </p:nvSpPr>
          <p:spPr>
            <a:xfrm>
              <a:off x="1476000" y="1656000"/>
              <a:ext cx="648000" cy="648000"/>
            </a:xfrm>
            <a:custGeom>
              <a:avLst/>
              <a:gdLst>
                <a:gd name="connsiteX0" fmla="*/ 0 w 4699000"/>
                <a:gd name="connsiteY0" fmla="*/ 3149600 h 3149600"/>
                <a:gd name="connsiteX1" fmla="*/ 431800 w 4699000"/>
                <a:gd name="connsiteY1" fmla="*/ 2108200 h 3149600"/>
                <a:gd name="connsiteX2" fmla="*/ 2273300 w 4699000"/>
                <a:gd name="connsiteY2" fmla="*/ 869950 h 3149600"/>
                <a:gd name="connsiteX3" fmla="*/ 4699000 w 4699000"/>
                <a:gd name="connsiteY3" fmla="*/ 0 h 3149600"/>
                <a:gd name="connsiteX0" fmla="*/ 0 w 4699000"/>
                <a:gd name="connsiteY0" fmla="*/ 3149600 h 3149600"/>
                <a:gd name="connsiteX1" fmla="*/ 571500 w 4699000"/>
                <a:gd name="connsiteY1" fmla="*/ 1943100 h 3149600"/>
                <a:gd name="connsiteX2" fmla="*/ 2273300 w 4699000"/>
                <a:gd name="connsiteY2" fmla="*/ 869950 h 3149600"/>
                <a:gd name="connsiteX3" fmla="*/ 4699000 w 4699000"/>
                <a:gd name="connsiteY3" fmla="*/ 0 h 3149600"/>
                <a:gd name="connsiteX0" fmla="*/ 0 w 4699000"/>
                <a:gd name="connsiteY0" fmla="*/ 3149600 h 3149600"/>
                <a:gd name="connsiteX1" fmla="*/ 571500 w 4699000"/>
                <a:gd name="connsiteY1" fmla="*/ 1943100 h 3149600"/>
                <a:gd name="connsiteX2" fmla="*/ 2273300 w 4699000"/>
                <a:gd name="connsiteY2" fmla="*/ 869950 h 3149600"/>
                <a:gd name="connsiteX3" fmla="*/ 4699000 w 4699000"/>
                <a:gd name="connsiteY3" fmla="*/ 0 h 3149600"/>
                <a:gd name="connsiteX0" fmla="*/ 0 w 4699000"/>
                <a:gd name="connsiteY0" fmla="*/ 3149600 h 3149600"/>
                <a:gd name="connsiteX1" fmla="*/ 577850 w 4699000"/>
                <a:gd name="connsiteY1" fmla="*/ 1943100 h 3149600"/>
                <a:gd name="connsiteX2" fmla="*/ 2273300 w 4699000"/>
                <a:gd name="connsiteY2" fmla="*/ 869950 h 3149600"/>
                <a:gd name="connsiteX3" fmla="*/ 4699000 w 4699000"/>
                <a:gd name="connsiteY3" fmla="*/ 0 h 3149600"/>
                <a:gd name="connsiteX0" fmla="*/ 0 w 4699000"/>
                <a:gd name="connsiteY0" fmla="*/ 3149600 h 3149600"/>
                <a:gd name="connsiteX1" fmla="*/ 577850 w 4699000"/>
                <a:gd name="connsiteY1" fmla="*/ 1943100 h 3149600"/>
                <a:gd name="connsiteX2" fmla="*/ 2273300 w 4699000"/>
                <a:gd name="connsiteY2" fmla="*/ 869950 h 3149600"/>
                <a:gd name="connsiteX3" fmla="*/ 4699000 w 4699000"/>
                <a:gd name="connsiteY3" fmla="*/ 0 h 3149600"/>
                <a:gd name="connsiteX0" fmla="*/ 0 w 4699000"/>
                <a:gd name="connsiteY0" fmla="*/ 3149600 h 3149600"/>
                <a:gd name="connsiteX1" fmla="*/ 577850 w 4699000"/>
                <a:gd name="connsiteY1" fmla="*/ 1943100 h 3149600"/>
                <a:gd name="connsiteX2" fmla="*/ 2273300 w 4699000"/>
                <a:gd name="connsiteY2" fmla="*/ 869950 h 3149600"/>
                <a:gd name="connsiteX3" fmla="*/ 4699000 w 4699000"/>
                <a:gd name="connsiteY3" fmla="*/ 0 h 314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0" h="3149600">
                  <a:moveTo>
                    <a:pt x="0" y="3149600"/>
                  </a:moveTo>
                  <a:cubicBezTo>
                    <a:pt x="45508" y="2742671"/>
                    <a:pt x="173567" y="2348442"/>
                    <a:pt x="577850" y="1943100"/>
                  </a:cubicBezTo>
                  <a:cubicBezTo>
                    <a:pt x="982133" y="1537758"/>
                    <a:pt x="1561042" y="1187450"/>
                    <a:pt x="2273300" y="869950"/>
                  </a:cubicBezTo>
                  <a:cubicBezTo>
                    <a:pt x="2985558" y="552450"/>
                    <a:pt x="3841750" y="259291"/>
                    <a:pt x="4699000" y="0"/>
                  </a:cubicBezTo>
                </a:path>
              </a:pathLst>
            </a:custGeom>
            <a:noFill/>
            <a:ln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796000" y="1656000"/>
            <a:ext cx="648000" cy="648000"/>
            <a:chOff x="5796000" y="1656000"/>
            <a:chExt cx="648000" cy="648000"/>
          </a:xfrm>
        </p:grpSpPr>
        <p:sp>
          <p:nvSpPr>
            <p:cNvPr id="25" name="직사각형 24"/>
            <p:cNvSpPr/>
            <p:nvPr/>
          </p:nvSpPr>
          <p:spPr>
            <a:xfrm>
              <a:off x="5796000" y="1656000"/>
              <a:ext cx="648000" cy="64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rnd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6" name="자유형: 도형 35"/>
            <p:cNvSpPr/>
            <p:nvPr/>
          </p:nvSpPr>
          <p:spPr>
            <a:xfrm>
              <a:off x="5796000" y="1656000"/>
              <a:ext cx="648000" cy="648000"/>
            </a:xfrm>
            <a:custGeom>
              <a:avLst/>
              <a:gdLst>
                <a:gd name="connsiteX0" fmla="*/ 0 w 6135329"/>
                <a:gd name="connsiteY0" fmla="*/ 4321278 h 4321278"/>
                <a:gd name="connsiteX1" fmla="*/ 2617839 w 6135329"/>
                <a:gd name="connsiteY1" fmla="*/ 3679723 h 4321278"/>
                <a:gd name="connsiteX2" fmla="*/ 4889090 w 6135329"/>
                <a:gd name="connsiteY2" fmla="*/ 1732936 h 4321278"/>
                <a:gd name="connsiteX3" fmla="*/ 6135329 w 6135329"/>
                <a:gd name="connsiteY3" fmla="*/ 0 h 4321278"/>
                <a:gd name="connsiteX0" fmla="*/ 0 w 6135329"/>
                <a:gd name="connsiteY0" fmla="*/ 4321278 h 4321278"/>
                <a:gd name="connsiteX1" fmla="*/ 2617839 w 6135329"/>
                <a:gd name="connsiteY1" fmla="*/ 3679723 h 4321278"/>
                <a:gd name="connsiteX2" fmla="*/ 4889090 w 6135329"/>
                <a:gd name="connsiteY2" fmla="*/ 1732936 h 4321278"/>
                <a:gd name="connsiteX3" fmla="*/ 6135329 w 6135329"/>
                <a:gd name="connsiteY3" fmla="*/ 0 h 4321278"/>
                <a:gd name="connsiteX0" fmla="*/ 0 w 6135329"/>
                <a:gd name="connsiteY0" fmla="*/ 4321278 h 4321278"/>
                <a:gd name="connsiteX1" fmla="*/ 2617839 w 6135329"/>
                <a:gd name="connsiteY1" fmla="*/ 3679723 h 4321278"/>
                <a:gd name="connsiteX2" fmla="*/ 4889090 w 6135329"/>
                <a:gd name="connsiteY2" fmla="*/ 1732936 h 4321278"/>
                <a:gd name="connsiteX3" fmla="*/ 6135329 w 6135329"/>
                <a:gd name="connsiteY3" fmla="*/ 0 h 4321278"/>
                <a:gd name="connsiteX0" fmla="*/ 0 w 6135329"/>
                <a:gd name="connsiteY0" fmla="*/ 4321278 h 4321278"/>
                <a:gd name="connsiteX1" fmla="*/ 2617839 w 6135329"/>
                <a:gd name="connsiteY1" fmla="*/ 3679723 h 4321278"/>
                <a:gd name="connsiteX2" fmla="*/ 4889090 w 6135329"/>
                <a:gd name="connsiteY2" fmla="*/ 1732936 h 4321278"/>
                <a:gd name="connsiteX3" fmla="*/ 6135329 w 6135329"/>
                <a:gd name="connsiteY3" fmla="*/ 0 h 4321278"/>
                <a:gd name="connsiteX0" fmla="*/ 0 w 6135329"/>
                <a:gd name="connsiteY0" fmla="*/ 4321278 h 4321307"/>
                <a:gd name="connsiteX1" fmla="*/ 2617839 w 6135329"/>
                <a:gd name="connsiteY1" fmla="*/ 3679723 h 4321307"/>
                <a:gd name="connsiteX2" fmla="*/ 4889090 w 6135329"/>
                <a:gd name="connsiteY2" fmla="*/ 1732936 h 4321307"/>
                <a:gd name="connsiteX3" fmla="*/ 6135329 w 6135329"/>
                <a:gd name="connsiteY3" fmla="*/ 0 h 4321307"/>
                <a:gd name="connsiteX0" fmla="*/ 0 w 6135329"/>
                <a:gd name="connsiteY0" fmla="*/ 4321278 h 4321307"/>
                <a:gd name="connsiteX1" fmla="*/ 2617839 w 6135329"/>
                <a:gd name="connsiteY1" fmla="*/ 3679723 h 4321307"/>
                <a:gd name="connsiteX2" fmla="*/ 4889090 w 6135329"/>
                <a:gd name="connsiteY2" fmla="*/ 1732936 h 4321307"/>
                <a:gd name="connsiteX3" fmla="*/ 6135329 w 6135329"/>
                <a:gd name="connsiteY3" fmla="*/ 0 h 4321307"/>
                <a:gd name="connsiteX0" fmla="*/ 0 w 6135329"/>
                <a:gd name="connsiteY0" fmla="*/ 4321278 h 4321307"/>
                <a:gd name="connsiteX1" fmla="*/ 2617839 w 6135329"/>
                <a:gd name="connsiteY1" fmla="*/ 3679723 h 4321307"/>
                <a:gd name="connsiteX2" fmla="*/ 4889090 w 6135329"/>
                <a:gd name="connsiteY2" fmla="*/ 1732936 h 4321307"/>
                <a:gd name="connsiteX3" fmla="*/ 6135329 w 6135329"/>
                <a:gd name="connsiteY3" fmla="*/ 0 h 4321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35329" h="4321307">
                  <a:moveTo>
                    <a:pt x="0" y="4321278"/>
                  </a:moveTo>
                  <a:cubicBezTo>
                    <a:pt x="945945" y="4324145"/>
                    <a:pt x="1777591" y="4117463"/>
                    <a:pt x="2617839" y="3679723"/>
                  </a:cubicBezTo>
                  <a:cubicBezTo>
                    <a:pt x="3458087" y="3241983"/>
                    <a:pt x="4340942" y="2403373"/>
                    <a:pt x="4889090" y="1732936"/>
                  </a:cubicBezTo>
                  <a:cubicBezTo>
                    <a:pt x="5437238" y="1062499"/>
                    <a:pt x="5805333" y="559824"/>
                    <a:pt x="6135329" y="0"/>
                  </a:cubicBezTo>
                </a:path>
              </a:pathLst>
            </a:custGeom>
            <a:noFill/>
            <a:ln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Camera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Image File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 Monitor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20000" y="2700000"/>
            <a:ext cx="72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+mj-lt"/>
              </a:rPr>
              <a:t>0.5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2160000" y="2700000"/>
            <a:ext cx="720000" cy="720000"/>
            <a:chOff x="2988000" y="2016000"/>
            <a:chExt cx="720000" cy="720000"/>
          </a:xfrm>
        </p:grpSpPr>
        <p:sp>
          <p:nvSpPr>
            <p:cNvPr id="5" name="직사각형 4"/>
            <p:cNvSpPr/>
            <p:nvPr/>
          </p:nvSpPr>
          <p:spPr>
            <a:xfrm>
              <a:off x="2988000" y="2016000"/>
              <a:ext cx="720000" cy="7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189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255</a:t>
              </a:r>
            </a:p>
          </p:txBody>
        </p:sp>
        <p:cxnSp>
          <p:nvCxnSpPr>
            <p:cNvPr id="7" name="직선 연결선 6"/>
            <p:cNvCxnSpPr/>
            <p:nvPr/>
          </p:nvCxnSpPr>
          <p:spPr>
            <a:xfrm flipV="1">
              <a:off x="3095503" y="2376000"/>
              <a:ext cx="504497" cy="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720000" y="3420000"/>
            <a:ext cx="720000" cy="720000"/>
          </a:xfrm>
          <a:prstGeom prst="rect">
            <a:avLst/>
          </a:prstGeom>
          <a:noFill/>
        </p:spPr>
        <p:txBody>
          <a:bodyPr wrap="none" lIns="72000" tIns="36000" rIns="72000" bIns="36000" rtlCol="0" anchor="ctr" anchorCtr="0">
            <a:noAutofit/>
          </a:bodyPr>
          <a:lstStyle/>
          <a:p>
            <a:pPr algn="ctr"/>
            <a:r>
              <a:rPr lang="en-US" altLang="ko-KR" dirty="0"/>
              <a:t>Camera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60000" y="3420000"/>
            <a:ext cx="720000" cy="720000"/>
          </a:xfrm>
          <a:prstGeom prst="rect">
            <a:avLst/>
          </a:prstGeom>
          <a:noFill/>
        </p:spPr>
        <p:txBody>
          <a:bodyPr wrap="none" lIns="72000" tIns="36000" rIns="72000" bIns="36000" rtlCol="0" anchor="ctr" anchorCtr="0">
            <a:noAutofit/>
          </a:bodyPr>
          <a:lstStyle/>
          <a:p>
            <a:pPr algn="ctr"/>
            <a:r>
              <a:rPr lang="en-US" altLang="ko-KR" dirty="0"/>
              <a:t>Image File</a:t>
            </a:r>
          </a:p>
        </p:txBody>
      </p:sp>
      <p:cxnSp>
        <p:nvCxnSpPr>
          <p:cNvPr id="29" name="연결선: 꺾임 28"/>
          <p:cNvCxnSpPr>
            <a:stCxn id="4" idx="0"/>
            <a:endCxn id="21" idx="1"/>
          </p:cNvCxnSpPr>
          <p:nvPr/>
        </p:nvCxnSpPr>
        <p:spPr>
          <a:xfrm rot="5400000" flipH="1" flipV="1">
            <a:off x="918000" y="2142000"/>
            <a:ext cx="720000" cy="396000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/>
          <p:cNvCxnSpPr>
            <a:stCxn id="21" idx="3"/>
            <a:endCxn id="5" idx="0"/>
          </p:cNvCxnSpPr>
          <p:nvPr/>
        </p:nvCxnSpPr>
        <p:spPr>
          <a:xfrm>
            <a:off x="2124000" y="1980000"/>
            <a:ext cx="396000" cy="720000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760000" y="2700000"/>
            <a:ext cx="72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+mj-lt"/>
              </a:rPr>
              <a:t>0.5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60000" y="3420000"/>
            <a:ext cx="720000" cy="720000"/>
          </a:xfrm>
          <a:prstGeom prst="rect">
            <a:avLst/>
          </a:prstGeom>
          <a:noFill/>
        </p:spPr>
        <p:txBody>
          <a:bodyPr wrap="none" lIns="72000" tIns="36000" rIns="72000" bIns="36000" rtlCol="0" anchor="ctr" anchorCtr="0">
            <a:noAutofit/>
          </a:bodyPr>
          <a:lstStyle/>
          <a:p>
            <a:pPr algn="ctr"/>
            <a:r>
              <a:rPr lang="en-US" altLang="ko-KR" dirty="0"/>
              <a:t>Monitor</a:t>
            </a:r>
            <a:endParaRPr 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4320000" y="2700000"/>
            <a:ext cx="720000" cy="720000"/>
            <a:chOff x="2988000" y="2016000"/>
            <a:chExt cx="720000" cy="720000"/>
          </a:xfrm>
        </p:grpSpPr>
        <p:sp>
          <p:nvSpPr>
            <p:cNvPr id="17" name="직사각형 16"/>
            <p:cNvSpPr/>
            <p:nvPr/>
          </p:nvSpPr>
          <p:spPr>
            <a:xfrm>
              <a:off x="2988000" y="2016000"/>
              <a:ext cx="720000" cy="7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189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255</a:t>
              </a:r>
            </a:p>
          </p:txBody>
        </p:sp>
        <p:cxnSp>
          <p:nvCxnSpPr>
            <p:cNvPr id="18" name="직선 연결선 17"/>
            <p:cNvCxnSpPr/>
            <p:nvPr/>
          </p:nvCxnSpPr>
          <p:spPr>
            <a:xfrm flipV="1">
              <a:off x="3095503" y="2376000"/>
              <a:ext cx="504497" cy="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4320000" y="3420000"/>
            <a:ext cx="720000" cy="720000"/>
          </a:xfrm>
          <a:prstGeom prst="rect">
            <a:avLst/>
          </a:prstGeom>
          <a:noFill/>
        </p:spPr>
        <p:txBody>
          <a:bodyPr wrap="none" lIns="72000" tIns="36000" rIns="72000" bIns="36000" rtlCol="0" anchor="ctr" anchorCtr="0">
            <a:noAutofit/>
          </a:bodyPr>
          <a:lstStyle/>
          <a:p>
            <a:pPr algn="ctr"/>
            <a:r>
              <a:rPr lang="en-US" altLang="ko-KR" dirty="0"/>
              <a:t>Computer</a:t>
            </a:r>
            <a:endParaRPr lang="en-US" dirty="0"/>
          </a:p>
        </p:txBody>
      </p:sp>
      <p:cxnSp>
        <p:nvCxnSpPr>
          <p:cNvPr id="43" name="직선 화살표 연결선 42"/>
          <p:cNvCxnSpPr>
            <a:stCxn id="25" idx="2"/>
            <a:endCxn id="14" idx="0"/>
          </p:cNvCxnSpPr>
          <p:nvPr/>
        </p:nvCxnSpPr>
        <p:spPr>
          <a:xfrm>
            <a:off x="6120000" y="2304000"/>
            <a:ext cx="0" cy="3960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540000" y="1440000"/>
            <a:ext cx="2700000" cy="2700000"/>
          </a:xfrm>
          <a:prstGeom prst="rect">
            <a:avLst/>
          </a:prstGeom>
          <a:noFill/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직사각형 48"/>
          <p:cNvSpPr/>
          <p:nvPr/>
        </p:nvSpPr>
        <p:spPr>
          <a:xfrm>
            <a:off x="4140000" y="2520000"/>
            <a:ext cx="1080000" cy="1620000"/>
          </a:xfrm>
          <a:prstGeom prst="rect">
            <a:avLst/>
          </a:prstGeom>
          <a:noFill/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직사각형 50"/>
          <p:cNvSpPr/>
          <p:nvPr/>
        </p:nvSpPr>
        <p:spPr>
          <a:xfrm>
            <a:off x="5580000" y="1440000"/>
            <a:ext cx="1080000" cy="2700000"/>
          </a:xfrm>
          <a:prstGeom prst="rect">
            <a:avLst/>
          </a:prstGeom>
          <a:noFill/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그룹 64"/>
          <p:cNvGrpSpPr/>
          <p:nvPr/>
        </p:nvGrpSpPr>
        <p:grpSpPr>
          <a:xfrm>
            <a:off x="4320000" y="4499999"/>
            <a:ext cx="2160000" cy="720000"/>
            <a:chOff x="4320000" y="4499999"/>
            <a:chExt cx="2160000" cy="720000"/>
          </a:xfrm>
        </p:grpSpPr>
        <p:grpSp>
          <p:nvGrpSpPr>
            <p:cNvPr id="57" name="그룹 56"/>
            <p:cNvGrpSpPr/>
            <p:nvPr/>
          </p:nvGrpSpPr>
          <p:grpSpPr>
            <a:xfrm>
              <a:off x="4320000" y="4499999"/>
              <a:ext cx="720000" cy="720000"/>
              <a:chOff x="2988000" y="2016000"/>
              <a:chExt cx="720000" cy="7200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2988000" y="2016000"/>
                <a:ext cx="720000" cy="72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128</a:t>
                </a: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255</a:t>
                </a:r>
              </a:p>
            </p:txBody>
          </p:sp>
          <p:cxnSp>
            <p:nvCxnSpPr>
              <p:cNvPr id="59" name="직선 연결선 58"/>
              <p:cNvCxnSpPr/>
              <p:nvPr/>
            </p:nvCxnSpPr>
            <p:spPr>
              <a:xfrm flipV="1">
                <a:off x="3095503" y="2376000"/>
                <a:ext cx="504497" cy="0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직사각형 60"/>
            <p:cNvSpPr/>
            <p:nvPr/>
          </p:nvSpPr>
          <p:spPr>
            <a:xfrm>
              <a:off x="5760000" y="4499999"/>
              <a:ext cx="720000" cy="7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0.5</a:t>
              </a:r>
            </a:p>
          </p:txBody>
        </p:sp>
        <p:cxnSp>
          <p:nvCxnSpPr>
            <p:cNvPr id="62" name="직선 화살표 연결선 61"/>
            <p:cNvCxnSpPr>
              <a:stCxn id="58" idx="3"/>
              <a:endCxn id="61" idx="1"/>
            </p:cNvCxnSpPr>
            <p:nvPr/>
          </p:nvCxnSpPr>
          <p:spPr>
            <a:xfrm>
              <a:off x="5040000" y="4859999"/>
              <a:ext cx="7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연결선: 꺾임 33"/>
          <p:cNvCxnSpPr>
            <a:stCxn id="17" idx="0"/>
            <a:endCxn id="25" idx="1"/>
          </p:cNvCxnSpPr>
          <p:nvPr/>
        </p:nvCxnSpPr>
        <p:spPr>
          <a:xfrm rot="5400000" flipH="1" flipV="1">
            <a:off x="4878000" y="1782000"/>
            <a:ext cx="720000" cy="1116000"/>
          </a:xfrm>
          <a:prstGeom prst="bentConnector2">
            <a:avLst/>
          </a:prstGeom>
          <a:ln w="25400">
            <a:solidFill>
              <a:schemeClr val="accent6"/>
            </a:solidFill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5" idx="3"/>
            <a:endCxn id="17" idx="1"/>
          </p:cNvCxnSpPr>
          <p:nvPr/>
        </p:nvCxnSpPr>
        <p:spPr>
          <a:xfrm>
            <a:off x="2880000" y="3060000"/>
            <a:ext cx="1440000" cy="0"/>
          </a:xfrm>
          <a:prstGeom prst="straightConnector1">
            <a:avLst/>
          </a:prstGeom>
          <a:ln w="25400">
            <a:solidFill>
              <a:schemeClr val="accent6"/>
            </a:solidFill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35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5796000" y="1656000"/>
            <a:ext cx="648000" cy="648000"/>
            <a:chOff x="5796000" y="1656000"/>
            <a:chExt cx="648000" cy="648000"/>
          </a:xfrm>
        </p:grpSpPr>
        <p:sp>
          <p:nvSpPr>
            <p:cNvPr id="33" name="직사각형 32"/>
            <p:cNvSpPr/>
            <p:nvPr/>
          </p:nvSpPr>
          <p:spPr>
            <a:xfrm>
              <a:off x="5796000" y="1656000"/>
              <a:ext cx="648000" cy="64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rnd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4" name="자유형: 도형 33"/>
            <p:cNvSpPr/>
            <p:nvPr/>
          </p:nvSpPr>
          <p:spPr>
            <a:xfrm>
              <a:off x="5796000" y="1656000"/>
              <a:ext cx="648000" cy="648000"/>
            </a:xfrm>
            <a:custGeom>
              <a:avLst/>
              <a:gdLst>
                <a:gd name="connsiteX0" fmla="*/ 0 w 6135329"/>
                <a:gd name="connsiteY0" fmla="*/ 4321278 h 4321278"/>
                <a:gd name="connsiteX1" fmla="*/ 2617839 w 6135329"/>
                <a:gd name="connsiteY1" fmla="*/ 3679723 h 4321278"/>
                <a:gd name="connsiteX2" fmla="*/ 4889090 w 6135329"/>
                <a:gd name="connsiteY2" fmla="*/ 1732936 h 4321278"/>
                <a:gd name="connsiteX3" fmla="*/ 6135329 w 6135329"/>
                <a:gd name="connsiteY3" fmla="*/ 0 h 4321278"/>
                <a:gd name="connsiteX0" fmla="*/ 0 w 6135329"/>
                <a:gd name="connsiteY0" fmla="*/ 4321278 h 4321278"/>
                <a:gd name="connsiteX1" fmla="*/ 2617839 w 6135329"/>
                <a:gd name="connsiteY1" fmla="*/ 3679723 h 4321278"/>
                <a:gd name="connsiteX2" fmla="*/ 4889090 w 6135329"/>
                <a:gd name="connsiteY2" fmla="*/ 1732936 h 4321278"/>
                <a:gd name="connsiteX3" fmla="*/ 6135329 w 6135329"/>
                <a:gd name="connsiteY3" fmla="*/ 0 h 4321278"/>
                <a:gd name="connsiteX0" fmla="*/ 0 w 6135329"/>
                <a:gd name="connsiteY0" fmla="*/ 4321278 h 4321278"/>
                <a:gd name="connsiteX1" fmla="*/ 2617839 w 6135329"/>
                <a:gd name="connsiteY1" fmla="*/ 3679723 h 4321278"/>
                <a:gd name="connsiteX2" fmla="*/ 4889090 w 6135329"/>
                <a:gd name="connsiteY2" fmla="*/ 1732936 h 4321278"/>
                <a:gd name="connsiteX3" fmla="*/ 6135329 w 6135329"/>
                <a:gd name="connsiteY3" fmla="*/ 0 h 4321278"/>
                <a:gd name="connsiteX0" fmla="*/ 0 w 6135329"/>
                <a:gd name="connsiteY0" fmla="*/ 4321278 h 4321278"/>
                <a:gd name="connsiteX1" fmla="*/ 2617839 w 6135329"/>
                <a:gd name="connsiteY1" fmla="*/ 3679723 h 4321278"/>
                <a:gd name="connsiteX2" fmla="*/ 4889090 w 6135329"/>
                <a:gd name="connsiteY2" fmla="*/ 1732936 h 4321278"/>
                <a:gd name="connsiteX3" fmla="*/ 6135329 w 6135329"/>
                <a:gd name="connsiteY3" fmla="*/ 0 h 4321278"/>
                <a:gd name="connsiteX0" fmla="*/ 0 w 6135329"/>
                <a:gd name="connsiteY0" fmla="*/ 4321278 h 4321307"/>
                <a:gd name="connsiteX1" fmla="*/ 2617839 w 6135329"/>
                <a:gd name="connsiteY1" fmla="*/ 3679723 h 4321307"/>
                <a:gd name="connsiteX2" fmla="*/ 4889090 w 6135329"/>
                <a:gd name="connsiteY2" fmla="*/ 1732936 h 4321307"/>
                <a:gd name="connsiteX3" fmla="*/ 6135329 w 6135329"/>
                <a:gd name="connsiteY3" fmla="*/ 0 h 4321307"/>
                <a:gd name="connsiteX0" fmla="*/ 0 w 6135329"/>
                <a:gd name="connsiteY0" fmla="*/ 4321278 h 4321307"/>
                <a:gd name="connsiteX1" fmla="*/ 2617839 w 6135329"/>
                <a:gd name="connsiteY1" fmla="*/ 3679723 h 4321307"/>
                <a:gd name="connsiteX2" fmla="*/ 4889090 w 6135329"/>
                <a:gd name="connsiteY2" fmla="*/ 1732936 h 4321307"/>
                <a:gd name="connsiteX3" fmla="*/ 6135329 w 6135329"/>
                <a:gd name="connsiteY3" fmla="*/ 0 h 4321307"/>
                <a:gd name="connsiteX0" fmla="*/ 0 w 6135329"/>
                <a:gd name="connsiteY0" fmla="*/ 4321278 h 4321307"/>
                <a:gd name="connsiteX1" fmla="*/ 2617839 w 6135329"/>
                <a:gd name="connsiteY1" fmla="*/ 3679723 h 4321307"/>
                <a:gd name="connsiteX2" fmla="*/ 4889090 w 6135329"/>
                <a:gd name="connsiteY2" fmla="*/ 1732936 h 4321307"/>
                <a:gd name="connsiteX3" fmla="*/ 6135329 w 6135329"/>
                <a:gd name="connsiteY3" fmla="*/ 0 h 4321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35329" h="4321307">
                  <a:moveTo>
                    <a:pt x="0" y="4321278"/>
                  </a:moveTo>
                  <a:cubicBezTo>
                    <a:pt x="945945" y="4324145"/>
                    <a:pt x="1777591" y="4117463"/>
                    <a:pt x="2617839" y="3679723"/>
                  </a:cubicBezTo>
                  <a:cubicBezTo>
                    <a:pt x="3458087" y="3241983"/>
                    <a:pt x="4340942" y="2403373"/>
                    <a:pt x="4889090" y="1732936"/>
                  </a:cubicBezTo>
                  <a:cubicBezTo>
                    <a:pt x="5437238" y="1062499"/>
                    <a:pt x="5805333" y="559824"/>
                    <a:pt x="6135329" y="0"/>
                  </a:cubicBezTo>
                </a:path>
              </a:pathLst>
            </a:custGeom>
            <a:noFill/>
            <a:ln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800000" y="1620000"/>
            <a:ext cx="1800000" cy="1800000"/>
            <a:chOff x="1800000" y="1620000"/>
            <a:chExt cx="1800000" cy="1800000"/>
          </a:xfrm>
        </p:grpSpPr>
        <p:sp>
          <p:nvSpPr>
            <p:cNvPr id="28" name="직사각형 27"/>
            <p:cNvSpPr/>
            <p:nvPr/>
          </p:nvSpPr>
          <p:spPr>
            <a:xfrm>
              <a:off x="1800000" y="1620001"/>
              <a:ext cx="1800000" cy="1799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rnd"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1800000" y="1620000"/>
              <a:ext cx="1800000" cy="1800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2"/>
                </a:solidFill>
              </a:rPr>
              <a:t>Gamma</a:t>
            </a:r>
            <a:r>
              <a:rPr lang="ko-KR" altLang="en-US" dirty="0">
                <a:solidFill>
                  <a:schemeClr val="accent2"/>
                </a:solidFill>
              </a:rPr>
              <a:t> </a:t>
            </a:r>
            <a:r>
              <a:rPr lang="en-US" altLang="ko-KR" dirty="0">
                <a:solidFill>
                  <a:schemeClr val="accent2"/>
                </a:solidFill>
              </a:rPr>
              <a:t>Table</a:t>
            </a:r>
            <a:r>
              <a:rPr lang="ko-KR" altLang="en-US" dirty="0">
                <a:solidFill>
                  <a:schemeClr val="accent2"/>
                </a:solidFill>
              </a:rPr>
              <a:t> </a:t>
            </a:r>
            <a:r>
              <a:rPr lang="en-US" altLang="ko-KR" dirty="0">
                <a:solidFill>
                  <a:schemeClr val="accent2"/>
                </a:solidFill>
              </a:rPr>
              <a:t>(Linear)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580000" y="1440000"/>
            <a:ext cx="1080000" cy="2700000"/>
          </a:xfrm>
          <a:prstGeom prst="rect">
            <a:avLst/>
          </a:prstGeom>
          <a:noFill/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4320000" y="1620001"/>
            <a:ext cx="720000" cy="720000"/>
            <a:chOff x="2988000" y="2016000"/>
            <a:chExt cx="720000" cy="720000"/>
          </a:xfrm>
        </p:grpSpPr>
        <p:sp>
          <p:nvSpPr>
            <p:cNvPr id="30" name="직사각형 29"/>
            <p:cNvSpPr/>
            <p:nvPr/>
          </p:nvSpPr>
          <p:spPr>
            <a:xfrm>
              <a:off x="2988000" y="2016000"/>
              <a:ext cx="720000" cy="7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128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255</a:t>
              </a:r>
            </a:p>
          </p:txBody>
        </p:sp>
        <p:cxnSp>
          <p:nvCxnSpPr>
            <p:cNvPr id="31" name="직선 연결선 30"/>
            <p:cNvCxnSpPr/>
            <p:nvPr/>
          </p:nvCxnSpPr>
          <p:spPr>
            <a:xfrm flipV="1">
              <a:off x="3095503" y="2376000"/>
              <a:ext cx="504497" cy="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직사각형 9"/>
          <p:cNvSpPr/>
          <p:nvPr/>
        </p:nvSpPr>
        <p:spPr>
          <a:xfrm>
            <a:off x="5760000" y="2700000"/>
            <a:ext cx="72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+mj-lt"/>
              </a:rPr>
              <a:t>0.2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60000" y="3420000"/>
            <a:ext cx="720000" cy="720000"/>
          </a:xfrm>
          <a:prstGeom prst="rect">
            <a:avLst/>
          </a:prstGeom>
          <a:noFill/>
        </p:spPr>
        <p:txBody>
          <a:bodyPr wrap="none" lIns="72000" tIns="36000" rIns="72000" bIns="36000" rtlCol="0" anchor="ctr" anchorCtr="0">
            <a:noAutofit/>
          </a:bodyPr>
          <a:lstStyle/>
          <a:p>
            <a:pPr algn="ctr"/>
            <a:r>
              <a:rPr lang="en-US" altLang="ko-KR" dirty="0"/>
              <a:t>Monitor</a:t>
            </a:r>
            <a:endParaRPr 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4320000" y="2700000"/>
            <a:ext cx="720000" cy="720000"/>
            <a:chOff x="2988000" y="2016000"/>
            <a:chExt cx="720000" cy="720000"/>
          </a:xfrm>
        </p:grpSpPr>
        <p:sp>
          <p:nvSpPr>
            <p:cNvPr id="19" name="직사각형 18"/>
            <p:cNvSpPr/>
            <p:nvPr/>
          </p:nvSpPr>
          <p:spPr>
            <a:xfrm>
              <a:off x="2988000" y="2016000"/>
              <a:ext cx="720000" cy="7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128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255</a:t>
              </a:r>
            </a:p>
          </p:txBody>
        </p:sp>
        <p:cxnSp>
          <p:nvCxnSpPr>
            <p:cNvPr id="20" name="직선 연결선 19"/>
            <p:cNvCxnSpPr/>
            <p:nvPr/>
          </p:nvCxnSpPr>
          <p:spPr>
            <a:xfrm flipV="1">
              <a:off x="3095503" y="2376000"/>
              <a:ext cx="504497" cy="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320000" y="3420000"/>
            <a:ext cx="720000" cy="720000"/>
          </a:xfrm>
          <a:prstGeom prst="rect">
            <a:avLst/>
          </a:prstGeom>
          <a:noFill/>
        </p:spPr>
        <p:txBody>
          <a:bodyPr wrap="none" lIns="72000" tIns="36000" rIns="72000" bIns="36000" rtlCol="0" anchor="ctr" anchorCtr="0">
            <a:noAutofit/>
          </a:bodyPr>
          <a:lstStyle/>
          <a:p>
            <a:pPr algn="ctr"/>
            <a:r>
              <a:rPr lang="en-US" altLang="ko-KR" dirty="0"/>
              <a:t>Computer</a:t>
            </a:r>
            <a:endParaRPr lang="en-US" dirty="0"/>
          </a:p>
        </p:txBody>
      </p:sp>
      <p:cxnSp>
        <p:nvCxnSpPr>
          <p:cNvPr id="15" name="연결선: 꺾임 14"/>
          <p:cNvCxnSpPr>
            <a:stCxn id="19" idx="1"/>
            <a:endCxn id="30" idx="1"/>
          </p:cNvCxnSpPr>
          <p:nvPr/>
        </p:nvCxnSpPr>
        <p:spPr>
          <a:xfrm rot="10800000">
            <a:off x="4320000" y="1980002"/>
            <a:ext cx="12700" cy="1079999"/>
          </a:xfrm>
          <a:prstGeom prst="curvedConnector3">
            <a:avLst>
              <a:gd name="adj1" fmla="val 3780000"/>
            </a:avLst>
          </a:prstGeom>
          <a:ln w="12700">
            <a:solidFill>
              <a:schemeClr val="accent2"/>
            </a:solidFill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33" idx="2"/>
            <a:endCxn id="10" idx="0"/>
          </p:cNvCxnSpPr>
          <p:nvPr/>
        </p:nvCxnSpPr>
        <p:spPr>
          <a:xfrm>
            <a:off x="6120000" y="2304000"/>
            <a:ext cx="0" cy="3960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/>
          <p:cNvGrpSpPr/>
          <p:nvPr/>
        </p:nvGrpSpPr>
        <p:grpSpPr>
          <a:xfrm>
            <a:off x="4320000" y="4499999"/>
            <a:ext cx="2160000" cy="720000"/>
            <a:chOff x="4320000" y="4499999"/>
            <a:chExt cx="2160000" cy="720000"/>
          </a:xfrm>
        </p:grpSpPr>
        <p:grpSp>
          <p:nvGrpSpPr>
            <p:cNvPr id="43" name="그룹 42"/>
            <p:cNvGrpSpPr/>
            <p:nvPr/>
          </p:nvGrpSpPr>
          <p:grpSpPr>
            <a:xfrm>
              <a:off x="4320000" y="4499999"/>
              <a:ext cx="720000" cy="720000"/>
              <a:chOff x="2988000" y="2016000"/>
              <a:chExt cx="720000" cy="720000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2988000" y="2016000"/>
                <a:ext cx="720000" cy="72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128</a:t>
                </a: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255</a:t>
                </a:r>
              </a:p>
            </p:txBody>
          </p:sp>
          <p:cxnSp>
            <p:nvCxnSpPr>
              <p:cNvPr id="47" name="직선 연결선 46"/>
              <p:cNvCxnSpPr/>
              <p:nvPr/>
            </p:nvCxnSpPr>
            <p:spPr>
              <a:xfrm flipV="1">
                <a:off x="3095503" y="2376000"/>
                <a:ext cx="504497" cy="0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직사각형 43"/>
            <p:cNvSpPr/>
            <p:nvPr/>
          </p:nvSpPr>
          <p:spPr>
            <a:xfrm>
              <a:off x="5760000" y="4499999"/>
              <a:ext cx="720000" cy="7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0.5</a:t>
              </a:r>
            </a:p>
          </p:txBody>
        </p:sp>
        <p:cxnSp>
          <p:nvCxnSpPr>
            <p:cNvPr id="45" name="직선 화살표 연결선 44"/>
            <p:cNvCxnSpPr>
              <a:stCxn id="46" idx="3"/>
              <a:endCxn id="44" idx="1"/>
            </p:cNvCxnSpPr>
            <p:nvPr/>
          </p:nvCxnSpPr>
          <p:spPr>
            <a:xfrm>
              <a:off x="5040000" y="4859999"/>
              <a:ext cx="7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연결선: 꺾임 25"/>
          <p:cNvCxnSpPr>
            <a:stCxn id="50" idx="0"/>
            <a:endCxn id="51" idx="3"/>
          </p:cNvCxnSpPr>
          <p:nvPr/>
        </p:nvCxnSpPr>
        <p:spPr>
          <a:xfrm rot="16200000" flipV="1">
            <a:off x="1800000" y="2520000"/>
            <a:ext cx="900000" cy="900000"/>
          </a:xfrm>
          <a:prstGeom prst="bentConnector2">
            <a:avLst/>
          </a:prstGeom>
          <a:ln>
            <a:solidFill>
              <a:schemeClr val="tx1"/>
            </a:solidFill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448000" y="3420000"/>
            <a:ext cx="504000" cy="360000"/>
          </a:xfrm>
          <a:prstGeom prst="rect">
            <a:avLst/>
          </a:prstGeom>
          <a:noFill/>
        </p:spPr>
        <p:txBody>
          <a:bodyPr wrap="none" lIns="72000" tIns="36000" rIns="72000" bIns="36000" rtlCol="0" anchor="ctr" anchorCtr="0">
            <a:noAutofit/>
          </a:bodyPr>
          <a:lstStyle/>
          <a:p>
            <a:pPr algn="ctr"/>
            <a:r>
              <a:rPr lang="en-US" altLang="ko-KR" dirty="0">
                <a:latin typeface="+mj-lt"/>
              </a:rPr>
              <a:t>128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296000" y="2340000"/>
            <a:ext cx="504000" cy="360000"/>
          </a:xfrm>
          <a:prstGeom prst="rect">
            <a:avLst/>
          </a:prstGeom>
          <a:noFill/>
        </p:spPr>
        <p:txBody>
          <a:bodyPr wrap="none" lIns="72000" tIns="36000" rIns="72000" bIns="36000" rtlCol="0" anchor="ctr" anchorCtr="0">
            <a:noAutofit/>
          </a:bodyPr>
          <a:lstStyle/>
          <a:p>
            <a:pPr algn="ctr"/>
            <a:r>
              <a:rPr lang="en-US" altLang="ko-KR" dirty="0">
                <a:latin typeface="+mj-lt"/>
              </a:rPr>
              <a:t>128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1260000" y="1439997"/>
            <a:ext cx="3960000" cy="2700003"/>
          </a:xfrm>
          <a:prstGeom prst="rect">
            <a:avLst/>
          </a:prstGeom>
          <a:noFill/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직선 화살표 연결선 34"/>
          <p:cNvCxnSpPr>
            <a:stCxn id="30" idx="3"/>
            <a:endCxn id="33" idx="1"/>
          </p:cNvCxnSpPr>
          <p:nvPr/>
        </p:nvCxnSpPr>
        <p:spPr>
          <a:xfrm flipV="1">
            <a:off x="5040000" y="1980000"/>
            <a:ext cx="756000" cy="1"/>
          </a:xfrm>
          <a:prstGeom prst="straightConnector1">
            <a:avLst/>
          </a:prstGeom>
          <a:ln w="25400">
            <a:solidFill>
              <a:schemeClr val="accent6"/>
            </a:solidFill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489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5796000" y="1656000"/>
            <a:ext cx="648000" cy="648000"/>
            <a:chOff x="5796000" y="1656000"/>
            <a:chExt cx="648000" cy="648000"/>
          </a:xfrm>
        </p:grpSpPr>
        <p:sp>
          <p:nvSpPr>
            <p:cNvPr id="38" name="직사각형 37"/>
            <p:cNvSpPr/>
            <p:nvPr/>
          </p:nvSpPr>
          <p:spPr>
            <a:xfrm>
              <a:off x="5796000" y="1656000"/>
              <a:ext cx="648000" cy="64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rnd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9" name="자유형: 도형 38"/>
            <p:cNvSpPr/>
            <p:nvPr/>
          </p:nvSpPr>
          <p:spPr>
            <a:xfrm>
              <a:off x="5796000" y="1656000"/>
              <a:ext cx="648000" cy="648000"/>
            </a:xfrm>
            <a:custGeom>
              <a:avLst/>
              <a:gdLst>
                <a:gd name="connsiteX0" fmla="*/ 0 w 6135329"/>
                <a:gd name="connsiteY0" fmla="*/ 4321278 h 4321278"/>
                <a:gd name="connsiteX1" fmla="*/ 2617839 w 6135329"/>
                <a:gd name="connsiteY1" fmla="*/ 3679723 h 4321278"/>
                <a:gd name="connsiteX2" fmla="*/ 4889090 w 6135329"/>
                <a:gd name="connsiteY2" fmla="*/ 1732936 h 4321278"/>
                <a:gd name="connsiteX3" fmla="*/ 6135329 w 6135329"/>
                <a:gd name="connsiteY3" fmla="*/ 0 h 4321278"/>
                <a:gd name="connsiteX0" fmla="*/ 0 w 6135329"/>
                <a:gd name="connsiteY0" fmla="*/ 4321278 h 4321278"/>
                <a:gd name="connsiteX1" fmla="*/ 2617839 w 6135329"/>
                <a:gd name="connsiteY1" fmla="*/ 3679723 h 4321278"/>
                <a:gd name="connsiteX2" fmla="*/ 4889090 w 6135329"/>
                <a:gd name="connsiteY2" fmla="*/ 1732936 h 4321278"/>
                <a:gd name="connsiteX3" fmla="*/ 6135329 w 6135329"/>
                <a:gd name="connsiteY3" fmla="*/ 0 h 4321278"/>
                <a:gd name="connsiteX0" fmla="*/ 0 w 6135329"/>
                <a:gd name="connsiteY0" fmla="*/ 4321278 h 4321278"/>
                <a:gd name="connsiteX1" fmla="*/ 2617839 w 6135329"/>
                <a:gd name="connsiteY1" fmla="*/ 3679723 h 4321278"/>
                <a:gd name="connsiteX2" fmla="*/ 4889090 w 6135329"/>
                <a:gd name="connsiteY2" fmla="*/ 1732936 h 4321278"/>
                <a:gd name="connsiteX3" fmla="*/ 6135329 w 6135329"/>
                <a:gd name="connsiteY3" fmla="*/ 0 h 4321278"/>
                <a:gd name="connsiteX0" fmla="*/ 0 w 6135329"/>
                <a:gd name="connsiteY0" fmla="*/ 4321278 h 4321278"/>
                <a:gd name="connsiteX1" fmla="*/ 2617839 w 6135329"/>
                <a:gd name="connsiteY1" fmla="*/ 3679723 h 4321278"/>
                <a:gd name="connsiteX2" fmla="*/ 4889090 w 6135329"/>
                <a:gd name="connsiteY2" fmla="*/ 1732936 h 4321278"/>
                <a:gd name="connsiteX3" fmla="*/ 6135329 w 6135329"/>
                <a:gd name="connsiteY3" fmla="*/ 0 h 4321278"/>
                <a:gd name="connsiteX0" fmla="*/ 0 w 6135329"/>
                <a:gd name="connsiteY0" fmla="*/ 4321278 h 4321307"/>
                <a:gd name="connsiteX1" fmla="*/ 2617839 w 6135329"/>
                <a:gd name="connsiteY1" fmla="*/ 3679723 h 4321307"/>
                <a:gd name="connsiteX2" fmla="*/ 4889090 w 6135329"/>
                <a:gd name="connsiteY2" fmla="*/ 1732936 h 4321307"/>
                <a:gd name="connsiteX3" fmla="*/ 6135329 w 6135329"/>
                <a:gd name="connsiteY3" fmla="*/ 0 h 4321307"/>
                <a:gd name="connsiteX0" fmla="*/ 0 w 6135329"/>
                <a:gd name="connsiteY0" fmla="*/ 4321278 h 4321307"/>
                <a:gd name="connsiteX1" fmla="*/ 2617839 w 6135329"/>
                <a:gd name="connsiteY1" fmla="*/ 3679723 h 4321307"/>
                <a:gd name="connsiteX2" fmla="*/ 4889090 w 6135329"/>
                <a:gd name="connsiteY2" fmla="*/ 1732936 h 4321307"/>
                <a:gd name="connsiteX3" fmla="*/ 6135329 w 6135329"/>
                <a:gd name="connsiteY3" fmla="*/ 0 h 4321307"/>
                <a:gd name="connsiteX0" fmla="*/ 0 w 6135329"/>
                <a:gd name="connsiteY0" fmla="*/ 4321278 h 4321307"/>
                <a:gd name="connsiteX1" fmla="*/ 2617839 w 6135329"/>
                <a:gd name="connsiteY1" fmla="*/ 3679723 h 4321307"/>
                <a:gd name="connsiteX2" fmla="*/ 4889090 w 6135329"/>
                <a:gd name="connsiteY2" fmla="*/ 1732936 h 4321307"/>
                <a:gd name="connsiteX3" fmla="*/ 6135329 w 6135329"/>
                <a:gd name="connsiteY3" fmla="*/ 0 h 4321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35329" h="4321307">
                  <a:moveTo>
                    <a:pt x="0" y="4321278"/>
                  </a:moveTo>
                  <a:cubicBezTo>
                    <a:pt x="945945" y="4324145"/>
                    <a:pt x="1777591" y="4117463"/>
                    <a:pt x="2617839" y="3679723"/>
                  </a:cubicBezTo>
                  <a:cubicBezTo>
                    <a:pt x="3458087" y="3241983"/>
                    <a:pt x="4340942" y="2403373"/>
                    <a:pt x="4889090" y="1732936"/>
                  </a:cubicBezTo>
                  <a:cubicBezTo>
                    <a:pt x="5437238" y="1062499"/>
                    <a:pt x="5805333" y="559824"/>
                    <a:pt x="6135329" y="0"/>
                  </a:cubicBezTo>
                </a:path>
              </a:pathLst>
            </a:custGeom>
            <a:noFill/>
            <a:ln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2"/>
                </a:solidFill>
              </a:rPr>
              <a:t>Gamma</a:t>
            </a:r>
            <a:r>
              <a:rPr lang="ko-KR" altLang="en-US" dirty="0">
                <a:solidFill>
                  <a:schemeClr val="accent2"/>
                </a:solidFill>
              </a:rPr>
              <a:t> </a:t>
            </a:r>
            <a:r>
              <a:rPr lang="en-US" altLang="ko-KR" dirty="0">
                <a:solidFill>
                  <a:schemeClr val="accent2"/>
                </a:solidFill>
              </a:rPr>
              <a:t>Table</a:t>
            </a:r>
            <a:r>
              <a:rPr lang="ko-KR" altLang="en-US" dirty="0">
                <a:solidFill>
                  <a:schemeClr val="accent2"/>
                </a:solidFill>
              </a:rPr>
              <a:t> </a:t>
            </a:r>
            <a:r>
              <a:rPr lang="en-US" altLang="ko-KR" dirty="0">
                <a:solidFill>
                  <a:schemeClr val="accent2"/>
                </a:solidFill>
              </a:rPr>
              <a:t>(Corrected)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580000" y="1440000"/>
            <a:ext cx="1080000" cy="2700000"/>
          </a:xfrm>
          <a:prstGeom prst="rect">
            <a:avLst/>
          </a:prstGeom>
          <a:noFill/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4320000" y="1620001"/>
            <a:ext cx="720000" cy="720000"/>
            <a:chOff x="2988000" y="2016000"/>
            <a:chExt cx="720000" cy="720000"/>
          </a:xfrm>
        </p:grpSpPr>
        <p:sp>
          <p:nvSpPr>
            <p:cNvPr id="30" name="직사각형 29"/>
            <p:cNvSpPr/>
            <p:nvPr/>
          </p:nvSpPr>
          <p:spPr>
            <a:xfrm>
              <a:off x="2988000" y="2016000"/>
              <a:ext cx="720000" cy="7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189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255</a:t>
              </a:r>
            </a:p>
          </p:txBody>
        </p:sp>
        <p:cxnSp>
          <p:nvCxnSpPr>
            <p:cNvPr id="31" name="직선 연결선 30"/>
            <p:cNvCxnSpPr/>
            <p:nvPr/>
          </p:nvCxnSpPr>
          <p:spPr>
            <a:xfrm flipV="1">
              <a:off x="3095503" y="2376000"/>
              <a:ext cx="504497" cy="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직사각형 9"/>
          <p:cNvSpPr/>
          <p:nvPr/>
        </p:nvSpPr>
        <p:spPr>
          <a:xfrm>
            <a:off x="5760000" y="2700000"/>
            <a:ext cx="72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+mj-lt"/>
              </a:rPr>
              <a:t>0.5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60000" y="3420000"/>
            <a:ext cx="720000" cy="720000"/>
          </a:xfrm>
          <a:prstGeom prst="rect">
            <a:avLst/>
          </a:prstGeom>
          <a:noFill/>
        </p:spPr>
        <p:txBody>
          <a:bodyPr wrap="none" lIns="72000" tIns="36000" rIns="72000" bIns="36000" rtlCol="0" anchor="ctr" anchorCtr="0">
            <a:noAutofit/>
          </a:bodyPr>
          <a:lstStyle/>
          <a:p>
            <a:pPr algn="ctr"/>
            <a:r>
              <a:rPr lang="en-US" altLang="ko-KR" dirty="0"/>
              <a:t>Monitor</a:t>
            </a:r>
            <a:endParaRPr 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4320000" y="2700000"/>
            <a:ext cx="720000" cy="720000"/>
            <a:chOff x="2988000" y="2016000"/>
            <a:chExt cx="720000" cy="720000"/>
          </a:xfrm>
        </p:grpSpPr>
        <p:sp>
          <p:nvSpPr>
            <p:cNvPr id="19" name="직사각형 18"/>
            <p:cNvSpPr/>
            <p:nvPr/>
          </p:nvSpPr>
          <p:spPr>
            <a:xfrm>
              <a:off x="2988000" y="2016000"/>
              <a:ext cx="720000" cy="7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128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255</a:t>
              </a:r>
            </a:p>
          </p:txBody>
        </p:sp>
        <p:cxnSp>
          <p:nvCxnSpPr>
            <p:cNvPr id="20" name="직선 연결선 19"/>
            <p:cNvCxnSpPr/>
            <p:nvPr/>
          </p:nvCxnSpPr>
          <p:spPr>
            <a:xfrm flipV="1">
              <a:off x="3095503" y="2376000"/>
              <a:ext cx="504497" cy="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320000" y="3420000"/>
            <a:ext cx="720000" cy="720000"/>
          </a:xfrm>
          <a:prstGeom prst="rect">
            <a:avLst/>
          </a:prstGeom>
          <a:noFill/>
        </p:spPr>
        <p:txBody>
          <a:bodyPr wrap="none" lIns="72000" tIns="36000" rIns="72000" bIns="36000" rtlCol="0" anchor="ctr" anchorCtr="0">
            <a:noAutofit/>
          </a:bodyPr>
          <a:lstStyle/>
          <a:p>
            <a:pPr algn="ctr"/>
            <a:r>
              <a:rPr lang="en-US" altLang="ko-KR" dirty="0"/>
              <a:t>Computer</a:t>
            </a:r>
            <a:endParaRPr lang="en-US" dirty="0"/>
          </a:p>
        </p:txBody>
      </p:sp>
      <p:cxnSp>
        <p:nvCxnSpPr>
          <p:cNvPr id="15" name="연결선: 꺾임 14"/>
          <p:cNvCxnSpPr>
            <a:stCxn id="19" idx="1"/>
            <a:endCxn id="30" idx="1"/>
          </p:cNvCxnSpPr>
          <p:nvPr/>
        </p:nvCxnSpPr>
        <p:spPr>
          <a:xfrm rot="10800000">
            <a:off x="4320000" y="1980002"/>
            <a:ext cx="12700" cy="1079999"/>
          </a:xfrm>
          <a:prstGeom prst="curvedConnector3">
            <a:avLst>
              <a:gd name="adj1" fmla="val 3780000"/>
            </a:avLst>
          </a:prstGeom>
          <a:ln w="12700">
            <a:solidFill>
              <a:schemeClr val="accent2"/>
            </a:solidFill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38" idx="2"/>
            <a:endCxn id="10" idx="0"/>
          </p:cNvCxnSpPr>
          <p:nvPr/>
        </p:nvCxnSpPr>
        <p:spPr>
          <a:xfrm>
            <a:off x="6120000" y="2304000"/>
            <a:ext cx="0" cy="3960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/>
          <p:cNvGrpSpPr/>
          <p:nvPr/>
        </p:nvGrpSpPr>
        <p:grpSpPr>
          <a:xfrm>
            <a:off x="4320000" y="4499999"/>
            <a:ext cx="2160000" cy="720000"/>
            <a:chOff x="4320000" y="4499999"/>
            <a:chExt cx="2160000" cy="720000"/>
          </a:xfrm>
        </p:grpSpPr>
        <p:grpSp>
          <p:nvGrpSpPr>
            <p:cNvPr id="43" name="그룹 42"/>
            <p:cNvGrpSpPr/>
            <p:nvPr/>
          </p:nvGrpSpPr>
          <p:grpSpPr>
            <a:xfrm>
              <a:off x="4320000" y="4499999"/>
              <a:ext cx="720000" cy="720000"/>
              <a:chOff x="2988000" y="2016000"/>
              <a:chExt cx="720000" cy="720000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2988000" y="2016000"/>
                <a:ext cx="720000" cy="72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128</a:t>
                </a: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255</a:t>
                </a:r>
              </a:p>
            </p:txBody>
          </p:sp>
          <p:cxnSp>
            <p:nvCxnSpPr>
              <p:cNvPr id="47" name="직선 연결선 46"/>
              <p:cNvCxnSpPr/>
              <p:nvPr/>
            </p:nvCxnSpPr>
            <p:spPr>
              <a:xfrm flipV="1">
                <a:off x="3095503" y="2376000"/>
                <a:ext cx="504497" cy="0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직사각형 43"/>
            <p:cNvSpPr/>
            <p:nvPr/>
          </p:nvSpPr>
          <p:spPr>
            <a:xfrm>
              <a:off x="5760000" y="4499999"/>
              <a:ext cx="720000" cy="7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0.5</a:t>
              </a:r>
            </a:p>
          </p:txBody>
        </p:sp>
        <p:cxnSp>
          <p:nvCxnSpPr>
            <p:cNvPr id="45" name="직선 화살표 연결선 44"/>
            <p:cNvCxnSpPr>
              <a:stCxn id="46" idx="3"/>
              <a:endCxn id="44" idx="1"/>
            </p:cNvCxnSpPr>
            <p:nvPr/>
          </p:nvCxnSpPr>
          <p:spPr>
            <a:xfrm>
              <a:off x="5040000" y="4859999"/>
              <a:ext cx="7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/>
          <p:cNvGrpSpPr/>
          <p:nvPr/>
        </p:nvGrpSpPr>
        <p:grpSpPr>
          <a:xfrm>
            <a:off x="1296000" y="1620000"/>
            <a:ext cx="2304000" cy="2160000"/>
            <a:chOff x="1296000" y="1620000"/>
            <a:chExt cx="2304000" cy="2160000"/>
          </a:xfrm>
        </p:grpSpPr>
        <p:grpSp>
          <p:nvGrpSpPr>
            <p:cNvPr id="5" name="그룹 4"/>
            <p:cNvGrpSpPr/>
            <p:nvPr/>
          </p:nvGrpSpPr>
          <p:grpSpPr>
            <a:xfrm>
              <a:off x="1800000" y="1620000"/>
              <a:ext cx="1800000" cy="1800000"/>
              <a:chOff x="1800000" y="1620000"/>
              <a:chExt cx="1800000" cy="1800000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1800000" y="1620001"/>
                <a:ext cx="1800000" cy="1799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rnd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40" name="자유형: 도형 39"/>
              <p:cNvSpPr/>
              <p:nvPr/>
            </p:nvSpPr>
            <p:spPr>
              <a:xfrm>
                <a:off x="1800000" y="1620000"/>
                <a:ext cx="1800000" cy="1800000"/>
              </a:xfrm>
              <a:custGeom>
                <a:avLst/>
                <a:gdLst>
                  <a:gd name="connsiteX0" fmla="*/ 0 w 4699000"/>
                  <a:gd name="connsiteY0" fmla="*/ 3149600 h 3149600"/>
                  <a:gd name="connsiteX1" fmla="*/ 431800 w 4699000"/>
                  <a:gd name="connsiteY1" fmla="*/ 2108200 h 3149600"/>
                  <a:gd name="connsiteX2" fmla="*/ 2273300 w 4699000"/>
                  <a:gd name="connsiteY2" fmla="*/ 869950 h 3149600"/>
                  <a:gd name="connsiteX3" fmla="*/ 4699000 w 4699000"/>
                  <a:gd name="connsiteY3" fmla="*/ 0 h 3149600"/>
                  <a:gd name="connsiteX0" fmla="*/ 0 w 4699000"/>
                  <a:gd name="connsiteY0" fmla="*/ 3149600 h 3149600"/>
                  <a:gd name="connsiteX1" fmla="*/ 571500 w 4699000"/>
                  <a:gd name="connsiteY1" fmla="*/ 1943100 h 3149600"/>
                  <a:gd name="connsiteX2" fmla="*/ 2273300 w 4699000"/>
                  <a:gd name="connsiteY2" fmla="*/ 869950 h 3149600"/>
                  <a:gd name="connsiteX3" fmla="*/ 4699000 w 4699000"/>
                  <a:gd name="connsiteY3" fmla="*/ 0 h 3149600"/>
                  <a:gd name="connsiteX0" fmla="*/ 0 w 4699000"/>
                  <a:gd name="connsiteY0" fmla="*/ 3149600 h 3149600"/>
                  <a:gd name="connsiteX1" fmla="*/ 571500 w 4699000"/>
                  <a:gd name="connsiteY1" fmla="*/ 1943100 h 3149600"/>
                  <a:gd name="connsiteX2" fmla="*/ 2273300 w 4699000"/>
                  <a:gd name="connsiteY2" fmla="*/ 869950 h 3149600"/>
                  <a:gd name="connsiteX3" fmla="*/ 4699000 w 4699000"/>
                  <a:gd name="connsiteY3" fmla="*/ 0 h 3149600"/>
                  <a:gd name="connsiteX0" fmla="*/ 0 w 4699000"/>
                  <a:gd name="connsiteY0" fmla="*/ 3149600 h 3149600"/>
                  <a:gd name="connsiteX1" fmla="*/ 577850 w 4699000"/>
                  <a:gd name="connsiteY1" fmla="*/ 1943100 h 3149600"/>
                  <a:gd name="connsiteX2" fmla="*/ 2273300 w 4699000"/>
                  <a:gd name="connsiteY2" fmla="*/ 869950 h 3149600"/>
                  <a:gd name="connsiteX3" fmla="*/ 4699000 w 4699000"/>
                  <a:gd name="connsiteY3" fmla="*/ 0 h 3149600"/>
                  <a:gd name="connsiteX0" fmla="*/ 0 w 4699000"/>
                  <a:gd name="connsiteY0" fmla="*/ 3149600 h 3149600"/>
                  <a:gd name="connsiteX1" fmla="*/ 577850 w 4699000"/>
                  <a:gd name="connsiteY1" fmla="*/ 1943100 h 3149600"/>
                  <a:gd name="connsiteX2" fmla="*/ 2273300 w 4699000"/>
                  <a:gd name="connsiteY2" fmla="*/ 869950 h 3149600"/>
                  <a:gd name="connsiteX3" fmla="*/ 4699000 w 4699000"/>
                  <a:gd name="connsiteY3" fmla="*/ 0 h 3149600"/>
                  <a:gd name="connsiteX0" fmla="*/ 0 w 4699000"/>
                  <a:gd name="connsiteY0" fmla="*/ 3149600 h 3149600"/>
                  <a:gd name="connsiteX1" fmla="*/ 577850 w 4699000"/>
                  <a:gd name="connsiteY1" fmla="*/ 1943100 h 3149600"/>
                  <a:gd name="connsiteX2" fmla="*/ 2273300 w 4699000"/>
                  <a:gd name="connsiteY2" fmla="*/ 869950 h 3149600"/>
                  <a:gd name="connsiteX3" fmla="*/ 4699000 w 4699000"/>
                  <a:gd name="connsiteY3" fmla="*/ 0 h 314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9000" h="3149600">
                    <a:moveTo>
                      <a:pt x="0" y="3149600"/>
                    </a:moveTo>
                    <a:cubicBezTo>
                      <a:pt x="45508" y="2742671"/>
                      <a:pt x="173567" y="2348442"/>
                      <a:pt x="577850" y="1943100"/>
                    </a:cubicBezTo>
                    <a:cubicBezTo>
                      <a:pt x="982133" y="1537758"/>
                      <a:pt x="1561042" y="1187450"/>
                      <a:pt x="2273300" y="869950"/>
                    </a:cubicBezTo>
                    <a:cubicBezTo>
                      <a:pt x="2985558" y="552450"/>
                      <a:pt x="3841750" y="259291"/>
                      <a:pt x="4699000" y="0"/>
                    </a:cubicBezTo>
                  </a:path>
                </a:pathLst>
              </a:custGeom>
              <a:noFill/>
              <a:ln cap="rnd">
                <a:solidFill>
                  <a:schemeClr val="accent2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6" name="연결선: 꺾임 25"/>
            <p:cNvCxnSpPr>
              <a:stCxn id="50" idx="0"/>
              <a:endCxn id="51" idx="3"/>
            </p:cNvCxnSpPr>
            <p:nvPr/>
          </p:nvCxnSpPr>
          <p:spPr>
            <a:xfrm rot="16200000" flipV="1">
              <a:off x="1584000" y="2304000"/>
              <a:ext cx="1332000" cy="900000"/>
            </a:xfrm>
            <a:prstGeom prst="bentConnector2">
              <a:avLst/>
            </a:prstGeom>
            <a:ln>
              <a:solidFill>
                <a:schemeClr val="tx1"/>
              </a:solidFill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2448000" y="3420000"/>
              <a:ext cx="504000" cy="360000"/>
            </a:xfrm>
            <a:prstGeom prst="rect">
              <a:avLst/>
            </a:prstGeom>
            <a:noFill/>
          </p:spPr>
          <p:txBody>
            <a:bodyPr wrap="none" lIns="72000" tIns="36000" rIns="72000" bIns="36000" rtlCol="0" anchor="ctr" anchorCtr="0">
              <a:noAutofit/>
            </a:bodyPr>
            <a:lstStyle/>
            <a:p>
              <a:pPr algn="ctr"/>
              <a:r>
                <a:rPr lang="en-US" altLang="ko-KR" dirty="0">
                  <a:latin typeface="+mj-lt"/>
                </a:rPr>
                <a:t>128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296000" y="1908000"/>
              <a:ext cx="504000" cy="360000"/>
            </a:xfrm>
            <a:prstGeom prst="rect">
              <a:avLst/>
            </a:prstGeom>
            <a:noFill/>
          </p:spPr>
          <p:txBody>
            <a:bodyPr wrap="none" lIns="72000" tIns="36000" rIns="72000" bIns="36000" rtlCol="0" anchor="ctr" anchorCtr="0">
              <a:noAutofit/>
            </a:bodyPr>
            <a:lstStyle/>
            <a:p>
              <a:pPr algn="ctr"/>
              <a:r>
                <a:rPr lang="en-US" altLang="ko-KR" dirty="0">
                  <a:latin typeface="+mj-lt"/>
                </a:rPr>
                <a:t>189</a:t>
              </a:r>
            </a:p>
          </p:txBody>
        </p:sp>
      </p:grpSp>
      <p:sp>
        <p:nvSpPr>
          <p:cNvPr id="57" name="직사각형 56"/>
          <p:cNvSpPr/>
          <p:nvPr/>
        </p:nvSpPr>
        <p:spPr>
          <a:xfrm>
            <a:off x="1260000" y="1439997"/>
            <a:ext cx="3960000" cy="2700003"/>
          </a:xfrm>
          <a:prstGeom prst="rect">
            <a:avLst/>
          </a:prstGeom>
          <a:noFill/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직선 화살표 연결선 34"/>
          <p:cNvCxnSpPr>
            <a:stCxn id="30" idx="3"/>
            <a:endCxn id="38" idx="1"/>
          </p:cNvCxnSpPr>
          <p:nvPr/>
        </p:nvCxnSpPr>
        <p:spPr>
          <a:xfrm flipV="1">
            <a:off x="5040000" y="1980000"/>
            <a:ext cx="756000" cy="1"/>
          </a:xfrm>
          <a:prstGeom prst="straightConnector1">
            <a:avLst/>
          </a:prstGeom>
          <a:ln w="25400">
            <a:solidFill>
              <a:schemeClr val="accent6"/>
            </a:solidFill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462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sRGB</a:t>
            </a:r>
            <a:r>
              <a:rPr lang="en-US" dirty="0"/>
              <a:t>, </a:t>
            </a:r>
            <a:r>
              <a:rPr lang="en-US" dirty="0">
                <a:solidFill>
                  <a:schemeClr val="accent5"/>
                </a:solidFill>
              </a:rPr>
              <a:t>Gamma 2.2</a:t>
            </a:r>
            <a:r>
              <a:rPr lang="en-US" dirty="0"/>
              <a:t>,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Gamma 1.8</a:t>
            </a:r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3E0470F1-FB28-4E72-88F6-67D03919F5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0271986"/>
              </p:ext>
            </p:extLst>
          </p:nvPr>
        </p:nvGraphicFramePr>
        <p:xfrm>
          <a:off x="899319" y="1260000"/>
          <a:ext cx="5400675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760226" y="1800000"/>
                <a:ext cx="1079536" cy="360000"/>
              </a:xfrm>
              <a:prstGeom prst="rect">
                <a:avLst/>
              </a:prstGeom>
              <a:noFill/>
            </p:spPr>
            <p:txBody>
              <a:bodyPr wrap="none" lIns="72000" tIns="36000" rIns="72000" bIns="36000" rtlCol="0" anchor="ctr" anchorCtr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𝐿𝑖𝑛𝑒𝑎𝑟</m:t>
                          </m:r>
                        </m:sub>
                      </m:sSub>
                      <m:r>
                        <a:rPr lang="en-US" altLang="ko-KR" sz="1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ko-KR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2.2</m:t>
                          </m:r>
                        </m:sup>
                      </m:sSup>
                    </m:oMath>
                  </m:oMathPara>
                </a14:m>
                <a:endParaRPr lang="en-US" sz="12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226" y="1800000"/>
                <a:ext cx="1079536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680690" y="1440000"/>
                <a:ext cx="1079536" cy="360000"/>
              </a:xfrm>
              <a:prstGeom prst="rect">
                <a:avLst/>
              </a:prstGeom>
              <a:noFill/>
            </p:spPr>
            <p:txBody>
              <a:bodyPr wrap="none" lIns="72000" tIns="36000" rIns="72000" bIns="36000" rtlCol="0" anchor="ctr" anchorCtr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𝐿𝑖𝑛𝑒𝑎𝑟</m:t>
                          </m:r>
                        </m:sub>
                      </m:sSub>
                      <m:r>
                        <a:rPr lang="en-US" altLang="ko-KR" sz="12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ko-KR" sz="1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1.8</m:t>
                          </m:r>
                        </m:sup>
                      </m:sSup>
                    </m:oMath>
                  </m:oMathPara>
                </a14:m>
                <a:endPara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690" y="1440000"/>
                <a:ext cx="1079536" cy="36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8327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Calibration: Measuring Luminance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1080000" y="1080000"/>
            <a:ext cx="5040000" cy="4140000"/>
            <a:chOff x="900000" y="1260000"/>
            <a:chExt cx="5040000" cy="4140000"/>
          </a:xfrm>
        </p:grpSpPr>
        <p:sp>
          <p:nvSpPr>
            <p:cNvPr id="4" name="Rectangle 6"/>
            <p:cNvSpPr>
              <a:spLocks noChangeArrowheads="1"/>
            </p:cNvSpPr>
            <p:nvPr/>
          </p:nvSpPr>
          <p:spPr bwMode="auto">
            <a:xfrm>
              <a:off x="900000" y="2520000"/>
              <a:ext cx="1440000" cy="1080000"/>
            </a:xfrm>
            <a:prstGeom prst="rect">
              <a:avLst/>
            </a:prstGeom>
            <a:solidFill>
              <a:srgbClr val="2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3333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defTabSz="946150">
                <a:defRPr kumimoji="1">
                  <a:solidFill>
                    <a:schemeClr val="tx1"/>
                  </a:solidFill>
                  <a:latin typeface="Roboto Condensed" panose="020B0600000101010101" pitchFamily="50" charset="-127"/>
                  <a:ea typeface="Roboto Condensed" panose="020B0600000101010101" pitchFamily="50" charset="-127"/>
                </a:defRPr>
              </a:lvl1pPr>
              <a:lvl2pPr defTabSz="946150">
                <a:defRPr kumimoji="1">
                  <a:solidFill>
                    <a:schemeClr val="tx1"/>
                  </a:solidFill>
                  <a:latin typeface="Roboto Condensed" panose="020B0600000101010101" pitchFamily="50" charset="-127"/>
                  <a:ea typeface="Roboto Condensed" panose="020B0600000101010101" pitchFamily="50" charset="-127"/>
                </a:defRPr>
              </a:lvl2pPr>
              <a:lvl3pPr defTabSz="946150">
                <a:defRPr kumimoji="1">
                  <a:solidFill>
                    <a:schemeClr val="tx1"/>
                  </a:solidFill>
                  <a:latin typeface="Roboto Condensed" panose="020B0600000101010101" pitchFamily="50" charset="-127"/>
                  <a:ea typeface="Roboto Condensed" panose="020B0600000101010101" pitchFamily="50" charset="-127"/>
                </a:defRPr>
              </a:lvl3pPr>
              <a:lvl4pPr defTabSz="946150">
                <a:defRPr kumimoji="1">
                  <a:solidFill>
                    <a:schemeClr val="tx1"/>
                  </a:solidFill>
                  <a:latin typeface="Roboto Condensed" panose="020B0600000101010101" pitchFamily="50" charset="-127"/>
                  <a:ea typeface="Roboto Condensed" panose="020B0600000101010101" pitchFamily="50" charset="-127"/>
                </a:defRPr>
              </a:lvl4pPr>
              <a:lvl5pPr defTabSz="946150">
                <a:defRPr kumimoji="1">
                  <a:solidFill>
                    <a:schemeClr val="tx1"/>
                  </a:solidFill>
                  <a:latin typeface="Roboto Condensed" panose="020B0600000101010101" pitchFamily="50" charset="-127"/>
                  <a:ea typeface="Roboto Condensed" panose="020B0600000101010101" pitchFamily="50" charset="-127"/>
                </a:defRPr>
              </a:lvl5pPr>
              <a:lvl6pPr defTabSz="94615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Roboto Condensed" panose="020B0600000101010101" pitchFamily="50" charset="-127"/>
                  <a:ea typeface="Roboto Condensed" panose="020B0600000101010101" pitchFamily="50" charset="-127"/>
                </a:defRPr>
              </a:lvl6pPr>
              <a:lvl7pPr defTabSz="94615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Roboto Condensed" panose="020B0600000101010101" pitchFamily="50" charset="-127"/>
                  <a:ea typeface="Roboto Condensed" panose="020B0600000101010101" pitchFamily="50" charset="-127"/>
                </a:defRPr>
              </a:lvl7pPr>
              <a:lvl8pPr defTabSz="94615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Roboto Condensed" panose="020B0600000101010101" pitchFamily="50" charset="-127"/>
                  <a:ea typeface="Roboto Condensed" panose="020B0600000101010101" pitchFamily="50" charset="-127"/>
                </a:defRPr>
              </a:lvl8pPr>
              <a:lvl9pPr defTabSz="94615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Roboto Condensed" panose="020B0600000101010101" pitchFamily="50" charset="-127"/>
                  <a:ea typeface="Roboto Condensed" panose="020B0600000101010101" pitchFamily="50" charset="-127"/>
                </a:defRPr>
              </a:lvl9pPr>
            </a:lstStyle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+mj-lt"/>
                  <a:ea typeface="Roboto Condensed" panose="020B0503020000020004" pitchFamily="50" charset="-127"/>
                </a:rPr>
                <a:t>[1, 0, 0]</a:t>
              </a:r>
              <a:endParaRPr lang="en-US" altLang="ko-KR" dirty="0">
                <a:latin typeface="+mj-lt"/>
              </a:endParaRPr>
            </a:p>
          </p:txBody>
        </p:sp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900000" y="3780000"/>
              <a:ext cx="1440000" cy="1080000"/>
            </a:xfrm>
            <a:prstGeom prst="rect">
              <a:avLst/>
            </a:prstGeom>
            <a:solidFill>
              <a:srgbClr val="3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3333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defTabSz="946150">
                <a:defRPr kumimoji="1">
                  <a:solidFill>
                    <a:schemeClr val="tx1"/>
                  </a:solidFill>
                  <a:latin typeface="Roboto Condensed" panose="020B0600000101010101" pitchFamily="50" charset="-127"/>
                  <a:ea typeface="Roboto Condensed" panose="020B0600000101010101" pitchFamily="50" charset="-127"/>
                </a:defRPr>
              </a:lvl1pPr>
              <a:lvl2pPr defTabSz="946150">
                <a:defRPr kumimoji="1">
                  <a:solidFill>
                    <a:schemeClr val="tx1"/>
                  </a:solidFill>
                  <a:latin typeface="Roboto Condensed" panose="020B0600000101010101" pitchFamily="50" charset="-127"/>
                  <a:ea typeface="Roboto Condensed" panose="020B0600000101010101" pitchFamily="50" charset="-127"/>
                </a:defRPr>
              </a:lvl2pPr>
              <a:lvl3pPr defTabSz="946150">
                <a:defRPr kumimoji="1">
                  <a:solidFill>
                    <a:schemeClr val="tx1"/>
                  </a:solidFill>
                  <a:latin typeface="Roboto Condensed" panose="020B0600000101010101" pitchFamily="50" charset="-127"/>
                  <a:ea typeface="Roboto Condensed" panose="020B0600000101010101" pitchFamily="50" charset="-127"/>
                </a:defRPr>
              </a:lvl3pPr>
              <a:lvl4pPr defTabSz="946150">
                <a:defRPr kumimoji="1">
                  <a:solidFill>
                    <a:schemeClr val="tx1"/>
                  </a:solidFill>
                  <a:latin typeface="Roboto Condensed" panose="020B0600000101010101" pitchFamily="50" charset="-127"/>
                  <a:ea typeface="Roboto Condensed" panose="020B0600000101010101" pitchFamily="50" charset="-127"/>
                </a:defRPr>
              </a:lvl4pPr>
              <a:lvl5pPr defTabSz="946150">
                <a:defRPr kumimoji="1">
                  <a:solidFill>
                    <a:schemeClr val="tx1"/>
                  </a:solidFill>
                  <a:latin typeface="Roboto Condensed" panose="020B0600000101010101" pitchFamily="50" charset="-127"/>
                  <a:ea typeface="Roboto Condensed" panose="020B0600000101010101" pitchFamily="50" charset="-127"/>
                </a:defRPr>
              </a:lvl5pPr>
              <a:lvl6pPr defTabSz="94615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Roboto Condensed" panose="020B0600000101010101" pitchFamily="50" charset="-127"/>
                  <a:ea typeface="Roboto Condensed" panose="020B0600000101010101" pitchFamily="50" charset="-127"/>
                </a:defRPr>
              </a:lvl6pPr>
              <a:lvl7pPr defTabSz="94615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Roboto Condensed" panose="020B0600000101010101" pitchFamily="50" charset="-127"/>
                  <a:ea typeface="Roboto Condensed" panose="020B0600000101010101" pitchFamily="50" charset="-127"/>
                </a:defRPr>
              </a:lvl7pPr>
              <a:lvl8pPr defTabSz="94615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Roboto Condensed" panose="020B0600000101010101" pitchFamily="50" charset="-127"/>
                  <a:ea typeface="Roboto Condensed" panose="020B0600000101010101" pitchFamily="50" charset="-127"/>
                </a:defRPr>
              </a:lvl8pPr>
              <a:lvl9pPr defTabSz="94615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Roboto Condensed" panose="020B0600000101010101" pitchFamily="50" charset="-127"/>
                  <a:ea typeface="Roboto Condensed" panose="020B0600000101010101" pitchFamily="50" charset="-127"/>
                </a:defRPr>
              </a:lvl9pPr>
            </a:lstStyle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+mj-lt"/>
                  <a:ea typeface="Roboto Condensed" panose="020B0503020000020004" pitchFamily="50" charset="-127"/>
                </a:rPr>
                <a:t>[2, 0, 0]</a:t>
              </a:r>
              <a:endParaRPr lang="en-US" altLang="ko-KR" dirty="0">
                <a:latin typeface="+mj-lt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2700000" y="2520000"/>
              <a:ext cx="1440000" cy="1080000"/>
            </a:xfrm>
            <a:prstGeom prst="rect">
              <a:avLst/>
            </a:prstGeom>
            <a:solidFill>
              <a:srgbClr val="002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3333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defTabSz="946150">
                <a:defRPr kumimoji="1">
                  <a:solidFill>
                    <a:schemeClr val="tx1"/>
                  </a:solidFill>
                  <a:latin typeface="Roboto Condensed" panose="020B0600000101010101" pitchFamily="50" charset="-127"/>
                  <a:ea typeface="Roboto Condensed" panose="020B0600000101010101" pitchFamily="50" charset="-127"/>
                </a:defRPr>
              </a:lvl1pPr>
              <a:lvl2pPr defTabSz="946150">
                <a:defRPr kumimoji="1">
                  <a:solidFill>
                    <a:schemeClr val="tx1"/>
                  </a:solidFill>
                  <a:latin typeface="Roboto Condensed" panose="020B0600000101010101" pitchFamily="50" charset="-127"/>
                  <a:ea typeface="Roboto Condensed" panose="020B0600000101010101" pitchFamily="50" charset="-127"/>
                </a:defRPr>
              </a:lvl2pPr>
              <a:lvl3pPr defTabSz="946150">
                <a:defRPr kumimoji="1">
                  <a:solidFill>
                    <a:schemeClr val="tx1"/>
                  </a:solidFill>
                  <a:latin typeface="Roboto Condensed" panose="020B0600000101010101" pitchFamily="50" charset="-127"/>
                  <a:ea typeface="Roboto Condensed" panose="020B0600000101010101" pitchFamily="50" charset="-127"/>
                </a:defRPr>
              </a:lvl3pPr>
              <a:lvl4pPr defTabSz="946150">
                <a:defRPr kumimoji="1">
                  <a:solidFill>
                    <a:schemeClr val="tx1"/>
                  </a:solidFill>
                  <a:latin typeface="Roboto Condensed" panose="020B0600000101010101" pitchFamily="50" charset="-127"/>
                  <a:ea typeface="Roboto Condensed" panose="020B0600000101010101" pitchFamily="50" charset="-127"/>
                </a:defRPr>
              </a:lvl4pPr>
              <a:lvl5pPr defTabSz="946150">
                <a:defRPr kumimoji="1">
                  <a:solidFill>
                    <a:schemeClr val="tx1"/>
                  </a:solidFill>
                  <a:latin typeface="Roboto Condensed" panose="020B0600000101010101" pitchFamily="50" charset="-127"/>
                  <a:ea typeface="Roboto Condensed" panose="020B0600000101010101" pitchFamily="50" charset="-127"/>
                </a:defRPr>
              </a:lvl5pPr>
              <a:lvl6pPr defTabSz="94615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Roboto Condensed" panose="020B0600000101010101" pitchFamily="50" charset="-127"/>
                  <a:ea typeface="Roboto Condensed" panose="020B0600000101010101" pitchFamily="50" charset="-127"/>
                </a:defRPr>
              </a:lvl6pPr>
              <a:lvl7pPr defTabSz="94615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Roboto Condensed" panose="020B0600000101010101" pitchFamily="50" charset="-127"/>
                  <a:ea typeface="Roboto Condensed" panose="020B0600000101010101" pitchFamily="50" charset="-127"/>
                </a:defRPr>
              </a:lvl7pPr>
              <a:lvl8pPr defTabSz="94615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Roboto Condensed" panose="020B0600000101010101" pitchFamily="50" charset="-127"/>
                  <a:ea typeface="Roboto Condensed" panose="020B0600000101010101" pitchFamily="50" charset="-127"/>
                </a:defRPr>
              </a:lvl8pPr>
              <a:lvl9pPr defTabSz="94615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Roboto Condensed" panose="020B0600000101010101" pitchFamily="50" charset="-127"/>
                  <a:ea typeface="Roboto Condensed" panose="020B0600000101010101" pitchFamily="50" charset="-127"/>
                </a:defRPr>
              </a:lvl9pPr>
            </a:lstStyle>
            <a:p>
              <a:pPr algn="ctr"/>
              <a:r>
                <a:rPr lang="en-US" altLang="ko-KR" sz="2000">
                  <a:solidFill>
                    <a:schemeClr val="bg1"/>
                  </a:solidFill>
                  <a:latin typeface="+mj-lt"/>
                  <a:ea typeface="Roboto Condensed" panose="020B0503020000020004" pitchFamily="50" charset="-127"/>
                </a:rPr>
                <a:t>[0, 1, 0]</a:t>
              </a:r>
              <a:endParaRPr lang="en-US" altLang="ko-KR">
                <a:latin typeface="+mj-lt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2700000" y="3780000"/>
              <a:ext cx="1440000" cy="1080000"/>
            </a:xfrm>
            <a:prstGeom prst="rect">
              <a:avLst/>
            </a:prstGeom>
            <a:solidFill>
              <a:srgbClr val="003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3333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defTabSz="946150">
                <a:defRPr kumimoji="1">
                  <a:solidFill>
                    <a:schemeClr val="tx1"/>
                  </a:solidFill>
                  <a:latin typeface="Roboto Condensed" panose="020B0600000101010101" pitchFamily="50" charset="-127"/>
                  <a:ea typeface="Roboto Condensed" panose="020B0600000101010101" pitchFamily="50" charset="-127"/>
                </a:defRPr>
              </a:lvl1pPr>
              <a:lvl2pPr defTabSz="946150">
                <a:defRPr kumimoji="1">
                  <a:solidFill>
                    <a:schemeClr val="tx1"/>
                  </a:solidFill>
                  <a:latin typeface="Roboto Condensed" panose="020B0600000101010101" pitchFamily="50" charset="-127"/>
                  <a:ea typeface="Roboto Condensed" panose="020B0600000101010101" pitchFamily="50" charset="-127"/>
                </a:defRPr>
              </a:lvl2pPr>
              <a:lvl3pPr defTabSz="946150">
                <a:defRPr kumimoji="1">
                  <a:solidFill>
                    <a:schemeClr val="tx1"/>
                  </a:solidFill>
                  <a:latin typeface="Roboto Condensed" panose="020B0600000101010101" pitchFamily="50" charset="-127"/>
                  <a:ea typeface="Roboto Condensed" panose="020B0600000101010101" pitchFamily="50" charset="-127"/>
                </a:defRPr>
              </a:lvl3pPr>
              <a:lvl4pPr defTabSz="946150">
                <a:defRPr kumimoji="1">
                  <a:solidFill>
                    <a:schemeClr val="tx1"/>
                  </a:solidFill>
                  <a:latin typeface="Roboto Condensed" panose="020B0600000101010101" pitchFamily="50" charset="-127"/>
                  <a:ea typeface="Roboto Condensed" panose="020B0600000101010101" pitchFamily="50" charset="-127"/>
                </a:defRPr>
              </a:lvl4pPr>
              <a:lvl5pPr defTabSz="946150">
                <a:defRPr kumimoji="1">
                  <a:solidFill>
                    <a:schemeClr val="tx1"/>
                  </a:solidFill>
                  <a:latin typeface="Roboto Condensed" panose="020B0600000101010101" pitchFamily="50" charset="-127"/>
                  <a:ea typeface="Roboto Condensed" panose="020B0600000101010101" pitchFamily="50" charset="-127"/>
                </a:defRPr>
              </a:lvl5pPr>
              <a:lvl6pPr defTabSz="94615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Roboto Condensed" panose="020B0600000101010101" pitchFamily="50" charset="-127"/>
                  <a:ea typeface="Roboto Condensed" panose="020B0600000101010101" pitchFamily="50" charset="-127"/>
                </a:defRPr>
              </a:lvl6pPr>
              <a:lvl7pPr defTabSz="94615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Roboto Condensed" panose="020B0600000101010101" pitchFamily="50" charset="-127"/>
                  <a:ea typeface="Roboto Condensed" panose="020B0600000101010101" pitchFamily="50" charset="-127"/>
                </a:defRPr>
              </a:lvl7pPr>
              <a:lvl8pPr defTabSz="94615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Roboto Condensed" panose="020B0600000101010101" pitchFamily="50" charset="-127"/>
                  <a:ea typeface="Roboto Condensed" panose="020B0600000101010101" pitchFamily="50" charset="-127"/>
                </a:defRPr>
              </a:lvl8pPr>
              <a:lvl9pPr defTabSz="94615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Roboto Condensed" panose="020B0600000101010101" pitchFamily="50" charset="-127"/>
                  <a:ea typeface="Roboto Condensed" panose="020B0600000101010101" pitchFamily="50" charset="-127"/>
                </a:defRPr>
              </a:lvl9pPr>
            </a:lstStyle>
            <a:p>
              <a:pPr algn="ctr"/>
              <a:r>
                <a:rPr lang="en-US" altLang="ko-KR" sz="2000">
                  <a:solidFill>
                    <a:schemeClr val="bg1"/>
                  </a:solidFill>
                  <a:latin typeface="+mj-lt"/>
                  <a:ea typeface="Roboto Condensed" panose="020B0503020000020004" pitchFamily="50" charset="-127"/>
                </a:rPr>
                <a:t>[0, 2, 0]</a:t>
              </a:r>
              <a:endParaRPr lang="en-US" altLang="ko-KR">
                <a:latin typeface="+mj-lt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900000" y="1260000"/>
              <a:ext cx="1440000" cy="1080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3333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defTabSz="946150">
                <a:defRPr kumimoji="1">
                  <a:solidFill>
                    <a:schemeClr val="tx1"/>
                  </a:solidFill>
                  <a:latin typeface="Roboto Condensed" panose="020B0600000101010101" pitchFamily="50" charset="-127"/>
                  <a:ea typeface="Roboto Condensed" panose="020B0600000101010101" pitchFamily="50" charset="-127"/>
                </a:defRPr>
              </a:lvl1pPr>
              <a:lvl2pPr defTabSz="946150">
                <a:defRPr kumimoji="1">
                  <a:solidFill>
                    <a:schemeClr val="tx1"/>
                  </a:solidFill>
                  <a:latin typeface="Roboto Condensed" panose="020B0600000101010101" pitchFamily="50" charset="-127"/>
                  <a:ea typeface="Roboto Condensed" panose="020B0600000101010101" pitchFamily="50" charset="-127"/>
                </a:defRPr>
              </a:lvl2pPr>
              <a:lvl3pPr defTabSz="946150">
                <a:defRPr kumimoji="1">
                  <a:solidFill>
                    <a:schemeClr val="tx1"/>
                  </a:solidFill>
                  <a:latin typeface="Roboto Condensed" panose="020B0600000101010101" pitchFamily="50" charset="-127"/>
                  <a:ea typeface="Roboto Condensed" panose="020B0600000101010101" pitchFamily="50" charset="-127"/>
                </a:defRPr>
              </a:lvl3pPr>
              <a:lvl4pPr defTabSz="946150">
                <a:defRPr kumimoji="1">
                  <a:solidFill>
                    <a:schemeClr val="tx1"/>
                  </a:solidFill>
                  <a:latin typeface="Roboto Condensed" panose="020B0600000101010101" pitchFamily="50" charset="-127"/>
                  <a:ea typeface="Roboto Condensed" panose="020B0600000101010101" pitchFamily="50" charset="-127"/>
                </a:defRPr>
              </a:lvl4pPr>
              <a:lvl5pPr defTabSz="946150">
                <a:defRPr kumimoji="1">
                  <a:solidFill>
                    <a:schemeClr val="tx1"/>
                  </a:solidFill>
                  <a:latin typeface="Roboto Condensed" panose="020B0600000101010101" pitchFamily="50" charset="-127"/>
                  <a:ea typeface="Roboto Condensed" panose="020B0600000101010101" pitchFamily="50" charset="-127"/>
                </a:defRPr>
              </a:lvl5pPr>
              <a:lvl6pPr defTabSz="94615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Roboto Condensed" panose="020B0600000101010101" pitchFamily="50" charset="-127"/>
                  <a:ea typeface="Roboto Condensed" panose="020B0600000101010101" pitchFamily="50" charset="-127"/>
                </a:defRPr>
              </a:lvl6pPr>
              <a:lvl7pPr defTabSz="94615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Roboto Condensed" panose="020B0600000101010101" pitchFamily="50" charset="-127"/>
                  <a:ea typeface="Roboto Condensed" panose="020B0600000101010101" pitchFamily="50" charset="-127"/>
                </a:defRPr>
              </a:lvl7pPr>
              <a:lvl8pPr defTabSz="94615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Roboto Condensed" panose="020B0600000101010101" pitchFamily="50" charset="-127"/>
                  <a:ea typeface="Roboto Condensed" panose="020B0600000101010101" pitchFamily="50" charset="-127"/>
                </a:defRPr>
              </a:lvl8pPr>
              <a:lvl9pPr defTabSz="94615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Roboto Condensed" panose="020B0600000101010101" pitchFamily="50" charset="-127"/>
                  <a:ea typeface="Roboto Condensed" panose="020B0600000101010101" pitchFamily="50" charset="-127"/>
                </a:defRPr>
              </a:lvl9pPr>
            </a:lstStyle>
            <a:p>
              <a:pPr algn="ctr"/>
              <a:r>
                <a:rPr lang="en-US" altLang="ko-KR" sz="2000">
                  <a:solidFill>
                    <a:schemeClr val="bg1"/>
                  </a:solidFill>
                  <a:latin typeface="+mj-lt"/>
                  <a:ea typeface="Roboto Condensed" panose="020B0503020000020004" pitchFamily="50" charset="-127"/>
                </a:rPr>
                <a:t>[0, 0, 0]</a:t>
              </a:r>
              <a:endParaRPr lang="en-US" altLang="ko-KR">
                <a:latin typeface="+mj-lt"/>
              </a:endParaRPr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4500000" y="2520000"/>
              <a:ext cx="1440000" cy="1080000"/>
            </a:xfrm>
            <a:prstGeom prst="rect">
              <a:avLst/>
            </a:prstGeom>
            <a:solidFill>
              <a:srgbClr val="0000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3333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defTabSz="946150">
                <a:defRPr kumimoji="1">
                  <a:solidFill>
                    <a:schemeClr val="tx1"/>
                  </a:solidFill>
                  <a:latin typeface="Roboto Condensed" panose="020B0600000101010101" pitchFamily="50" charset="-127"/>
                  <a:ea typeface="Roboto Condensed" panose="020B0600000101010101" pitchFamily="50" charset="-127"/>
                </a:defRPr>
              </a:lvl1pPr>
              <a:lvl2pPr defTabSz="946150">
                <a:defRPr kumimoji="1">
                  <a:solidFill>
                    <a:schemeClr val="tx1"/>
                  </a:solidFill>
                  <a:latin typeface="Roboto Condensed" panose="020B0600000101010101" pitchFamily="50" charset="-127"/>
                  <a:ea typeface="Roboto Condensed" panose="020B0600000101010101" pitchFamily="50" charset="-127"/>
                </a:defRPr>
              </a:lvl2pPr>
              <a:lvl3pPr defTabSz="946150">
                <a:defRPr kumimoji="1">
                  <a:solidFill>
                    <a:schemeClr val="tx1"/>
                  </a:solidFill>
                  <a:latin typeface="Roboto Condensed" panose="020B0600000101010101" pitchFamily="50" charset="-127"/>
                  <a:ea typeface="Roboto Condensed" panose="020B0600000101010101" pitchFamily="50" charset="-127"/>
                </a:defRPr>
              </a:lvl3pPr>
              <a:lvl4pPr defTabSz="946150">
                <a:defRPr kumimoji="1">
                  <a:solidFill>
                    <a:schemeClr val="tx1"/>
                  </a:solidFill>
                  <a:latin typeface="Roboto Condensed" panose="020B0600000101010101" pitchFamily="50" charset="-127"/>
                  <a:ea typeface="Roboto Condensed" panose="020B0600000101010101" pitchFamily="50" charset="-127"/>
                </a:defRPr>
              </a:lvl4pPr>
              <a:lvl5pPr defTabSz="946150">
                <a:defRPr kumimoji="1">
                  <a:solidFill>
                    <a:schemeClr val="tx1"/>
                  </a:solidFill>
                  <a:latin typeface="Roboto Condensed" panose="020B0600000101010101" pitchFamily="50" charset="-127"/>
                  <a:ea typeface="Roboto Condensed" panose="020B0600000101010101" pitchFamily="50" charset="-127"/>
                </a:defRPr>
              </a:lvl5pPr>
              <a:lvl6pPr defTabSz="94615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Roboto Condensed" panose="020B0600000101010101" pitchFamily="50" charset="-127"/>
                  <a:ea typeface="Roboto Condensed" panose="020B0600000101010101" pitchFamily="50" charset="-127"/>
                </a:defRPr>
              </a:lvl6pPr>
              <a:lvl7pPr defTabSz="94615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Roboto Condensed" panose="020B0600000101010101" pitchFamily="50" charset="-127"/>
                  <a:ea typeface="Roboto Condensed" panose="020B0600000101010101" pitchFamily="50" charset="-127"/>
                </a:defRPr>
              </a:lvl7pPr>
              <a:lvl8pPr defTabSz="94615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Roboto Condensed" panose="020B0600000101010101" pitchFamily="50" charset="-127"/>
                  <a:ea typeface="Roboto Condensed" panose="020B0600000101010101" pitchFamily="50" charset="-127"/>
                </a:defRPr>
              </a:lvl8pPr>
              <a:lvl9pPr defTabSz="94615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Roboto Condensed" panose="020B0600000101010101" pitchFamily="50" charset="-127"/>
                  <a:ea typeface="Roboto Condensed" panose="020B0600000101010101" pitchFamily="50" charset="-127"/>
                </a:defRPr>
              </a:lvl9pPr>
            </a:lstStyle>
            <a:p>
              <a:pPr algn="ctr"/>
              <a:r>
                <a:rPr lang="en-US" altLang="ko-KR" sz="2000">
                  <a:solidFill>
                    <a:schemeClr val="bg1"/>
                  </a:solidFill>
                  <a:latin typeface="+mj-lt"/>
                  <a:ea typeface="Roboto Condensed" panose="020B0503020000020004" pitchFamily="50" charset="-127"/>
                </a:rPr>
                <a:t>[0, 0, 1]</a:t>
              </a:r>
              <a:endParaRPr lang="en-US" altLang="ko-KR">
                <a:latin typeface="+mj-lt"/>
              </a:endParaRPr>
            </a:p>
          </p:txBody>
        </p:sp>
        <p:sp>
          <p:nvSpPr>
            <p:cNvPr id="11" name="Rectangle 13"/>
            <p:cNvSpPr>
              <a:spLocks noChangeArrowheads="1"/>
            </p:cNvSpPr>
            <p:nvPr/>
          </p:nvSpPr>
          <p:spPr bwMode="auto">
            <a:xfrm>
              <a:off x="4500000" y="3780000"/>
              <a:ext cx="1440000" cy="1080000"/>
            </a:xfrm>
            <a:prstGeom prst="rect">
              <a:avLst/>
            </a:prstGeom>
            <a:solidFill>
              <a:srgbClr val="00003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3333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defTabSz="946150">
                <a:defRPr kumimoji="1">
                  <a:solidFill>
                    <a:schemeClr val="tx1"/>
                  </a:solidFill>
                  <a:latin typeface="Roboto Condensed" panose="020B0600000101010101" pitchFamily="50" charset="-127"/>
                  <a:ea typeface="Roboto Condensed" panose="020B0600000101010101" pitchFamily="50" charset="-127"/>
                </a:defRPr>
              </a:lvl1pPr>
              <a:lvl2pPr defTabSz="946150">
                <a:defRPr kumimoji="1">
                  <a:solidFill>
                    <a:schemeClr val="tx1"/>
                  </a:solidFill>
                  <a:latin typeface="Roboto Condensed" panose="020B0600000101010101" pitchFamily="50" charset="-127"/>
                  <a:ea typeface="Roboto Condensed" panose="020B0600000101010101" pitchFamily="50" charset="-127"/>
                </a:defRPr>
              </a:lvl2pPr>
              <a:lvl3pPr defTabSz="946150">
                <a:defRPr kumimoji="1">
                  <a:solidFill>
                    <a:schemeClr val="tx1"/>
                  </a:solidFill>
                  <a:latin typeface="Roboto Condensed" panose="020B0600000101010101" pitchFamily="50" charset="-127"/>
                  <a:ea typeface="Roboto Condensed" panose="020B0600000101010101" pitchFamily="50" charset="-127"/>
                </a:defRPr>
              </a:lvl3pPr>
              <a:lvl4pPr defTabSz="946150">
                <a:defRPr kumimoji="1">
                  <a:solidFill>
                    <a:schemeClr val="tx1"/>
                  </a:solidFill>
                  <a:latin typeface="Roboto Condensed" panose="020B0600000101010101" pitchFamily="50" charset="-127"/>
                  <a:ea typeface="Roboto Condensed" panose="020B0600000101010101" pitchFamily="50" charset="-127"/>
                </a:defRPr>
              </a:lvl4pPr>
              <a:lvl5pPr defTabSz="946150">
                <a:defRPr kumimoji="1">
                  <a:solidFill>
                    <a:schemeClr val="tx1"/>
                  </a:solidFill>
                  <a:latin typeface="Roboto Condensed" panose="020B0600000101010101" pitchFamily="50" charset="-127"/>
                  <a:ea typeface="Roboto Condensed" panose="020B0600000101010101" pitchFamily="50" charset="-127"/>
                </a:defRPr>
              </a:lvl5pPr>
              <a:lvl6pPr defTabSz="94615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Roboto Condensed" panose="020B0600000101010101" pitchFamily="50" charset="-127"/>
                  <a:ea typeface="Roboto Condensed" panose="020B0600000101010101" pitchFamily="50" charset="-127"/>
                </a:defRPr>
              </a:lvl6pPr>
              <a:lvl7pPr defTabSz="94615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Roboto Condensed" panose="020B0600000101010101" pitchFamily="50" charset="-127"/>
                  <a:ea typeface="Roboto Condensed" panose="020B0600000101010101" pitchFamily="50" charset="-127"/>
                </a:defRPr>
              </a:lvl7pPr>
              <a:lvl8pPr defTabSz="94615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Roboto Condensed" panose="020B0600000101010101" pitchFamily="50" charset="-127"/>
                  <a:ea typeface="Roboto Condensed" panose="020B0600000101010101" pitchFamily="50" charset="-127"/>
                </a:defRPr>
              </a:lvl8pPr>
              <a:lvl9pPr defTabSz="94615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Roboto Condensed" panose="020B0600000101010101" pitchFamily="50" charset="-127"/>
                  <a:ea typeface="Roboto Condensed" panose="020B0600000101010101" pitchFamily="50" charset="-127"/>
                </a:defRPr>
              </a:lvl9pPr>
            </a:lstStyle>
            <a:p>
              <a:pPr algn="ctr"/>
              <a:r>
                <a:rPr lang="en-US" altLang="ko-KR" sz="2000">
                  <a:solidFill>
                    <a:schemeClr val="bg1"/>
                  </a:solidFill>
                  <a:latin typeface="+mj-lt"/>
                  <a:ea typeface="Roboto Condensed" panose="020B0503020000020004" pitchFamily="50" charset="-127"/>
                </a:rPr>
                <a:t>[0, 0, 2]</a:t>
              </a:r>
              <a:endParaRPr lang="en-US" altLang="ko-KR"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00000" y="4860000"/>
              <a:ext cx="1440000" cy="540000"/>
            </a:xfrm>
            <a:prstGeom prst="rect">
              <a:avLst/>
            </a:prstGeom>
            <a:noFill/>
          </p:spPr>
          <p:txBody>
            <a:bodyPr vert="vert270" wrap="none" lIns="72000" tIns="36000" rIns="270000" bIns="36000" rtlCol="0" anchor="ctr" anchorCtr="0">
              <a:noAutofit/>
            </a:bodyPr>
            <a:lstStyle/>
            <a:p>
              <a:pPr algn="ctr"/>
              <a:r>
                <a:rPr lang="en-US" altLang="ko-KR" sz="2800" dirty="0"/>
                <a:t>…</a:t>
              </a:r>
              <a:endParaRPr lang="en-US" sz="28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00000" y="4860000"/>
              <a:ext cx="1440000" cy="540000"/>
            </a:xfrm>
            <a:prstGeom prst="rect">
              <a:avLst/>
            </a:prstGeom>
            <a:noFill/>
          </p:spPr>
          <p:txBody>
            <a:bodyPr vert="vert270" wrap="none" lIns="72000" tIns="36000" rIns="270000" bIns="36000" rtlCol="0" anchor="ctr" anchorCtr="0">
              <a:noAutofit/>
            </a:bodyPr>
            <a:lstStyle/>
            <a:p>
              <a:pPr algn="ctr"/>
              <a:r>
                <a:rPr lang="en-US" altLang="ko-KR" sz="2800" dirty="0"/>
                <a:t>…</a:t>
              </a:r>
              <a:endParaRPr lang="en-US" sz="28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00000" y="4860000"/>
              <a:ext cx="1440000" cy="540000"/>
            </a:xfrm>
            <a:prstGeom prst="rect">
              <a:avLst/>
            </a:prstGeom>
            <a:noFill/>
          </p:spPr>
          <p:txBody>
            <a:bodyPr vert="vert270" wrap="none" lIns="72000" tIns="36000" rIns="270000" bIns="36000" rtlCol="0" anchor="ctr" anchorCtr="0">
              <a:noAutofit/>
            </a:bodyPr>
            <a:lstStyle/>
            <a:p>
              <a:pPr algn="ctr"/>
              <a:r>
                <a:rPr lang="en-US" altLang="ko-KR" sz="2800" dirty="0"/>
                <a:t>…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73527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pen Color">
      <a:dk1>
        <a:srgbClr val="000000"/>
      </a:dk1>
      <a:lt1>
        <a:sysClr val="window" lastClr="FFFFFF"/>
      </a:lt1>
      <a:dk2>
        <a:srgbClr val="343A40"/>
      </a:dk2>
      <a:lt2>
        <a:srgbClr val="F1F3F5"/>
      </a:lt2>
      <a:accent1>
        <a:srgbClr val="E03131"/>
      </a:accent1>
      <a:accent2>
        <a:srgbClr val="9C36B5"/>
      </a:accent2>
      <a:accent3>
        <a:srgbClr val="1B6EC2"/>
      </a:accent3>
      <a:accent4>
        <a:srgbClr val="2F9E44"/>
      </a:accent4>
      <a:accent5>
        <a:srgbClr val="F08C00"/>
      </a:accent5>
      <a:accent6>
        <a:srgbClr val="E8590C"/>
      </a:accent6>
      <a:hlink>
        <a:srgbClr val="343A40"/>
      </a:hlink>
      <a:folHlink>
        <a:srgbClr val="495957"/>
      </a:folHlink>
    </a:clrScheme>
    <a:fontScheme name="Roboto Condensed (Presentation)">
      <a:majorFont>
        <a:latin typeface="Roboto Condensed Light"/>
        <a:ea typeface="Roboto Condensed Light"/>
        <a:cs typeface=""/>
      </a:majorFont>
      <a:minorFont>
        <a:latin typeface="Roboto Condensed"/>
        <a:ea typeface="Roboto Condensed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72000" tIns="36000" rIns="72000" bIns="36000" rtlCol="0" anchor="ctr" anchorCtr="0">
        <a:noAutofit/>
      </a:bodyPr>
      <a:lstStyle>
        <a:defPPr>
          <a:defRPr sz="32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Roboto Condensed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Roboto Condensed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Roboto Condensed"/>
        <a:font script="Hans" typeface="等线"/>
        <a:font script="Hant" typeface="新細明體"/>
        <a:font script="Arab" typeface="Roboto Condensed"/>
        <a:font script="Hebr" typeface="Roboto Condense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Roboto Condensed"/>
        <a:font script="Uigh" typeface="Microsoft Uighur"/>
        <a:font script="Geor" typeface="Sylfaen"/>
        <a:font script="Armn" typeface="Roboto Condensed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pen Color">
    <a:dk1>
      <a:srgbClr val="000000"/>
    </a:dk1>
    <a:lt1>
      <a:sysClr val="window" lastClr="FFFFFF"/>
    </a:lt1>
    <a:dk2>
      <a:srgbClr val="343A40"/>
    </a:dk2>
    <a:lt2>
      <a:srgbClr val="F1F3F5"/>
    </a:lt2>
    <a:accent1>
      <a:srgbClr val="E03131"/>
    </a:accent1>
    <a:accent2>
      <a:srgbClr val="9C36B5"/>
    </a:accent2>
    <a:accent3>
      <a:srgbClr val="1B6EC2"/>
    </a:accent3>
    <a:accent4>
      <a:srgbClr val="2F9E44"/>
    </a:accent4>
    <a:accent5>
      <a:srgbClr val="F08C00"/>
    </a:accent5>
    <a:accent6>
      <a:srgbClr val="E8590C"/>
    </a:accent6>
    <a:hlink>
      <a:srgbClr val="343A40"/>
    </a:hlink>
    <a:folHlink>
      <a:srgbClr val="495957"/>
    </a:folHlink>
  </a:clrScheme>
  <a:fontScheme name="Roboto Condensed">
    <a:majorFont>
      <a:latin typeface="Roboto Condensed"/>
      <a:ea typeface="Roboto Condensed"/>
      <a:cs typeface=""/>
    </a:majorFont>
    <a:minorFont>
      <a:latin typeface="Roboto Condensed"/>
      <a:ea typeface="Roboto Condensed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pen Color">
    <a:dk1>
      <a:srgbClr val="000000"/>
    </a:dk1>
    <a:lt1>
      <a:sysClr val="window" lastClr="FFFFFF"/>
    </a:lt1>
    <a:dk2>
      <a:srgbClr val="343A40"/>
    </a:dk2>
    <a:lt2>
      <a:srgbClr val="F1F3F5"/>
    </a:lt2>
    <a:accent1>
      <a:srgbClr val="E03131"/>
    </a:accent1>
    <a:accent2>
      <a:srgbClr val="9C36B5"/>
    </a:accent2>
    <a:accent3>
      <a:srgbClr val="1B6EC2"/>
    </a:accent3>
    <a:accent4>
      <a:srgbClr val="2F9E44"/>
    </a:accent4>
    <a:accent5>
      <a:srgbClr val="F08C00"/>
    </a:accent5>
    <a:accent6>
      <a:srgbClr val="E8590C"/>
    </a:accent6>
    <a:hlink>
      <a:srgbClr val="343A40"/>
    </a:hlink>
    <a:folHlink>
      <a:srgbClr val="495957"/>
    </a:folHlink>
  </a:clrScheme>
  <a:fontScheme name="Roboto Condensed">
    <a:majorFont>
      <a:latin typeface="Roboto Condensed"/>
      <a:ea typeface="Roboto Condensed"/>
      <a:cs typeface=""/>
    </a:majorFont>
    <a:minorFont>
      <a:latin typeface="Roboto Condensed"/>
      <a:ea typeface="Roboto Condensed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pen Color">
    <a:dk1>
      <a:srgbClr val="000000"/>
    </a:dk1>
    <a:lt1>
      <a:sysClr val="window" lastClr="FFFFFF"/>
    </a:lt1>
    <a:dk2>
      <a:srgbClr val="343A40"/>
    </a:dk2>
    <a:lt2>
      <a:srgbClr val="F1F3F5"/>
    </a:lt2>
    <a:accent1>
      <a:srgbClr val="E03131"/>
    </a:accent1>
    <a:accent2>
      <a:srgbClr val="9C36B5"/>
    </a:accent2>
    <a:accent3>
      <a:srgbClr val="1B6EC2"/>
    </a:accent3>
    <a:accent4>
      <a:srgbClr val="2F9E44"/>
    </a:accent4>
    <a:accent5>
      <a:srgbClr val="F08C00"/>
    </a:accent5>
    <a:accent6>
      <a:srgbClr val="E8590C"/>
    </a:accent6>
    <a:hlink>
      <a:srgbClr val="343A40"/>
    </a:hlink>
    <a:folHlink>
      <a:srgbClr val="495957"/>
    </a:folHlink>
  </a:clrScheme>
  <a:fontScheme name="Roboto Condensed">
    <a:majorFont>
      <a:latin typeface="Roboto Condensed"/>
      <a:ea typeface="Roboto Condensed"/>
      <a:cs typeface=""/>
    </a:majorFont>
    <a:minorFont>
      <a:latin typeface="Roboto Condensed"/>
      <a:ea typeface="Roboto Condensed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pen Color">
    <a:dk1>
      <a:srgbClr val="000000"/>
    </a:dk1>
    <a:lt1>
      <a:sysClr val="window" lastClr="FFFFFF"/>
    </a:lt1>
    <a:dk2>
      <a:srgbClr val="343A40"/>
    </a:dk2>
    <a:lt2>
      <a:srgbClr val="F1F3F5"/>
    </a:lt2>
    <a:accent1>
      <a:srgbClr val="E03131"/>
    </a:accent1>
    <a:accent2>
      <a:srgbClr val="9C36B5"/>
    </a:accent2>
    <a:accent3>
      <a:srgbClr val="1B6EC2"/>
    </a:accent3>
    <a:accent4>
      <a:srgbClr val="2F9E44"/>
    </a:accent4>
    <a:accent5>
      <a:srgbClr val="F08C00"/>
    </a:accent5>
    <a:accent6>
      <a:srgbClr val="E8590C"/>
    </a:accent6>
    <a:hlink>
      <a:srgbClr val="343A40"/>
    </a:hlink>
    <a:folHlink>
      <a:srgbClr val="495957"/>
    </a:folHlink>
  </a:clrScheme>
  <a:fontScheme name="Roboto Condensed">
    <a:majorFont>
      <a:latin typeface="Roboto Condensed"/>
      <a:ea typeface="Roboto Condensed"/>
      <a:cs typeface=""/>
    </a:majorFont>
    <a:minorFont>
      <a:latin typeface="Roboto Condensed"/>
      <a:ea typeface="Roboto Condensed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pen Color">
    <a:dk1>
      <a:srgbClr val="000000"/>
    </a:dk1>
    <a:lt1>
      <a:sysClr val="window" lastClr="FFFFFF"/>
    </a:lt1>
    <a:dk2>
      <a:srgbClr val="343A40"/>
    </a:dk2>
    <a:lt2>
      <a:srgbClr val="F1F3F5"/>
    </a:lt2>
    <a:accent1>
      <a:srgbClr val="E03131"/>
    </a:accent1>
    <a:accent2>
      <a:srgbClr val="9C36B5"/>
    </a:accent2>
    <a:accent3>
      <a:srgbClr val="1B6EC2"/>
    </a:accent3>
    <a:accent4>
      <a:srgbClr val="2F9E44"/>
    </a:accent4>
    <a:accent5>
      <a:srgbClr val="F08C00"/>
    </a:accent5>
    <a:accent6>
      <a:srgbClr val="E8590C"/>
    </a:accent6>
    <a:hlink>
      <a:srgbClr val="343A40"/>
    </a:hlink>
    <a:folHlink>
      <a:srgbClr val="495957"/>
    </a:folHlink>
  </a:clrScheme>
  <a:fontScheme name="Roboto Condensed">
    <a:majorFont>
      <a:latin typeface="Roboto Condensed"/>
      <a:ea typeface="Roboto Condensed"/>
      <a:cs typeface=""/>
    </a:majorFont>
    <a:minorFont>
      <a:latin typeface="Roboto Condensed"/>
      <a:ea typeface="Roboto Condensed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pen Color">
    <a:dk1>
      <a:srgbClr val="000000"/>
    </a:dk1>
    <a:lt1>
      <a:sysClr val="window" lastClr="FFFFFF"/>
    </a:lt1>
    <a:dk2>
      <a:srgbClr val="343A40"/>
    </a:dk2>
    <a:lt2>
      <a:srgbClr val="F1F3F5"/>
    </a:lt2>
    <a:accent1>
      <a:srgbClr val="E03131"/>
    </a:accent1>
    <a:accent2>
      <a:srgbClr val="9C36B5"/>
    </a:accent2>
    <a:accent3>
      <a:srgbClr val="1B6EC2"/>
    </a:accent3>
    <a:accent4>
      <a:srgbClr val="2F9E44"/>
    </a:accent4>
    <a:accent5>
      <a:srgbClr val="F08C00"/>
    </a:accent5>
    <a:accent6>
      <a:srgbClr val="E8590C"/>
    </a:accent6>
    <a:hlink>
      <a:srgbClr val="343A40"/>
    </a:hlink>
    <a:folHlink>
      <a:srgbClr val="495957"/>
    </a:folHlink>
  </a:clrScheme>
  <a:fontScheme name="Roboto Condensed">
    <a:majorFont>
      <a:latin typeface="Roboto Condensed"/>
      <a:ea typeface="Roboto Condensed"/>
      <a:cs typeface=""/>
    </a:majorFont>
    <a:minorFont>
      <a:latin typeface="Roboto Condensed"/>
      <a:ea typeface="Roboto Condensed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pen Color">
    <a:dk1>
      <a:srgbClr val="000000"/>
    </a:dk1>
    <a:lt1>
      <a:sysClr val="window" lastClr="FFFFFF"/>
    </a:lt1>
    <a:dk2>
      <a:srgbClr val="343A40"/>
    </a:dk2>
    <a:lt2>
      <a:srgbClr val="F1F3F5"/>
    </a:lt2>
    <a:accent1>
      <a:srgbClr val="E03131"/>
    </a:accent1>
    <a:accent2>
      <a:srgbClr val="9C36B5"/>
    </a:accent2>
    <a:accent3>
      <a:srgbClr val="1B6EC2"/>
    </a:accent3>
    <a:accent4>
      <a:srgbClr val="2F9E44"/>
    </a:accent4>
    <a:accent5>
      <a:srgbClr val="F08C00"/>
    </a:accent5>
    <a:accent6>
      <a:srgbClr val="E8590C"/>
    </a:accent6>
    <a:hlink>
      <a:srgbClr val="343A40"/>
    </a:hlink>
    <a:folHlink>
      <a:srgbClr val="495957"/>
    </a:folHlink>
  </a:clrScheme>
  <a:fontScheme name="Roboto Condensed">
    <a:majorFont>
      <a:latin typeface="Roboto Condensed"/>
      <a:ea typeface="Roboto Condensed"/>
      <a:cs typeface=""/>
    </a:majorFont>
    <a:minorFont>
      <a:latin typeface="Roboto Condensed"/>
      <a:ea typeface="Roboto Condensed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437</TotalTime>
  <Words>247</Words>
  <Application>Microsoft Office PowerPoint</Application>
  <PresentationFormat>사용자 지정</PresentationFormat>
  <Paragraphs>82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Cambria Math</vt:lpstr>
      <vt:lpstr>Roboto Condensed</vt:lpstr>
      <vt:lpstr>Roboto Condensed Light</vt:lpstr>
      <vt:lpstr>Wingdings</vt:lpstr>
      <vt:lpstr>Office 테마</vt:lpstr>
      <vt:lpstr>Gamma Correction with vcc-gamma</vt:lpstr>
      <vt:lpstr>PowerPoint 프레젠테이션</vt:lpstr>
      <vt:lpstr>PowerPoint 프레젠테이션</vt:lpstr>
      <vt:lpstr>sRGB Color Profile</vt:lpstr>
      <vt:lpstr>Camera  Image File  Monitor</vt:lpstr>
      <vt:lpstr>Gamma Table (Linear)</vt:lpstr>
      <vt:lpstr>Gamma Table (Corrected)</vt:lpstr>
      <vt:lpstr>sRGB, Gamma 2.2, Gamma 1.8</vt:lpstr>
      <vt:lpstr>Calibration: Measuring Luminance</vt:lpstr>
      <vt:lpstr>Calibration: Building Gamma Table</vt:lpstr>
      <vt:lpstr>Two-phase Calibration</vt:lpstr>
      <vt:lpstr>MATLAB Snippets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Gamma Correction with vcc-gamma</dc:title>
  <dc:creator>Oakyoon Cha</dc:creator>
  <cp:lastModifiedBy>Oakyoon Cha</cp:lastModifiedBy>
  <cp:revision>151</cp:revision>
  <dcterms:created xsi:type="dcterms:W3CDTF">2017-04-21T05:52:57Z</dcterms:created>
  <dcterms:modified xsi:type="dcterms:W3CDTF">2017-08-05T02:06:30Z</dcterms:modified>
</cp:coreProperties>
</file>