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Poppins Light"/>
      <p:regular r:id="rId14"/>
      <p:bold r:id="rId15"/>
      <p:italic r:id="rId16"/>
      <p:boldItalic r:id="rId17"/>
    </p:embeddedFont>
    <p:embeddedFont>
      <p:font typeface="Poppins Medium"/>
      <p:regular r:id="rId18"/>
      <p:bold r:id="rId19"/>
      <p:italic r:id="rId20"/>
      <p:boldItalic r:id="rId21"/>
    </p:embeddedFont>
    <p:embeddedFont>
      <p:font typeface="Poppins SemiBold"/>
      <p:regular r:id="rId22"/>
      <p:bold r:id="rId23"/>
      <p:italic r:id="rId24"/>
      <p:boldItalic r:id="rId25"/>
    </p:embeddedFont>
    <p:embeddedFont>
      <p:font typeface="PT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italic.fntdata"/><Relationship Id="rId22" Type="http://schemas.openxmlformats.org/officeDocument/2006/relationships/font" Target="fonts/PoppinsSemiBold-regular.fntdata"/><Relationship Id="rId21" Type="http://schemas.openxmlformats.org/officeDocument/2006/relationships/font" Target="fonts/PoppinsMedium-boldItalic.fntdata"/><Relationship Id="rId24" Type="http://schemas.openxmlformats.org/officeDocument/2006/relationships/font" Target="fonts/PoppinsSemiBold-italic.fntdata"/><Relationship Id="rId23" Type="http://schemas.openxmlformats.org/officeDocument/2006/relationships/font" Target="fonts/Poppins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regular.fntdata"/><Relationship Id="rId25" Type="http://schemas.openxmlformats.org/officeDocument/2006/relationships/font" Target="fonts/PoppinsSemiBold-boldItalic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5" Type="http://schemas.openxmlformats.org/officeDocument/2006/relationships/font" Target="fonts/PoppinsLight-bold.fntdata"/><Relationship Id="rId14" Type="http://schemas.openxmlformats.org/officeDocument/2006/relationships/font" Target="fonts/PoppinsLight-regular.fntdata"/><Relationship Id="rId17" Type="http://schemas.openxmlformats.org/officeDocument/2006/relationships/font" Target="fonts/PoppinsLight-boldItalic.fntdata"/><Relationship Id="rId16" Type="http://schemas.openxmlformats.org/officeDocument/2006/relationships/font" Target="fonts/PoppinsLight-italic.fntdata"/><Relationship Id="rId19" Type="http://schemas.openxmlformats.org/officeDocument/2006/relationships/font" Target="fonts/PoppinsMedium-bold.fntdata"/><Relationship Id="rId18" Type="http://schemas.openxmlformats.org/officeDocument/2006/relationships/font" Target="fonts/Poppi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9b6e8c47c2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9b6e8c47c2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09f8a4f0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09f8a4f0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9b6e8c47c2_8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9b6e8c47c2_8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Relationship Id="rId3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" name="Google Shape;10;p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" name="Google Shape;28;p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2" name="Google Shape;32;p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27" name="Google Shape;227;p1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1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29" name="Google Shape;229;p1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1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33" name="Google Shape;233;p1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2616100" y="1303050"/>
            <a:ext cx="5367000" cy="16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2616100" y="2878075"/>
            <a:ext cx="53670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" name="Google Shape;237;p1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45" name="Google Shape;245;p1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49" name="Google Shape;249;p1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54" name="Google Shape;254;p1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1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56" name="Google Shape;256;p1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60" name="Google Shape;260;p1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2" name="Google Shape;262;p1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13"/>
          <p:cNvSpPr txBox="1"/>
          <p:nvPr>
            <p:ph idx="2" type="title"/>
          </p:nvPr>
        </p:nvSpPr>
        <p:spPr>
          <a:xfrm>
            <a:off x="3093638" y="1406225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13"/>
          <p:cNvSpPr txBox="1"/>
          <p:nvPr>
            <p:ph idx="1" type="subTitle"/>
          </p:nvPr>
        </p:nvSpPr>
        <p:spPr>
          <a:xfrm>
            <a:off x="3093648" y="1992763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3"/>
          <p:cNvSpPr txBox="1"/>
          <p:nvPr>
            <p:ph idx="3" type="title"/>
          </p:nvPr>
        </p:nvSpPr>
        <p:spPr>
          <a:xfrm>
            <a:off x="6126425" y="1406250"/>
            <a:ext cx="1851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13"/>
          <p:cNvSpPr txBox="1"/>
          <p:nvPr>
            <p:ph idx="4" type="subTitle"/>
          </p:nvPr>
        </p:nvSpPr>
        <p:spPr>
          <a:xfrm>
            <a:off x="6126425" y="1992763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3"/>
          <p:cNvSpPr txBox="1"/>
          <p:nvPr>
            <p:ph idx="5" type="title"/>
          </p:nvPr>
        </p:nvSpPr>
        <p:spPr>
          <a:xfrm>
            <a:off x="3093638" y="2807197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13"/>
          <p:cNvSpPr txBox="1"/>
          <p:nvPr>
            <p:ph idx="6" type="subTitle"/>
          </p:nvPr>
        </p:nvSpPr>
        <p:spPr>
          <a:xfrm>
            <a:off x="3093648" y="3393718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3"/>
          <p:cNvSpPr txBox="1"/>
          <p:nvPr>
            <p:ph idx="7" type="title"/>
          </p:nvPr>
        </p:nvSpPr>
        <p:spPr>
          <a:xfrm>
            <a:off x="6126425" y="2807188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13"/>
          <p:cNvSpPr txBox="1"/>
          <p:nvPr>
            <p:ph idx="8" type="subTitle"/>
          </p:nvPr>
        </p:nvSpPr>
        <p:spPr>
          <a:xfrm>
            <a:off x="6126425" y="3393712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9" type="title"/>
          </p:nvPr>
        </p:nvSpPr>
        <p:spPr>
          <a:xfrm>
            <a:off x="2374469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hasCustomPrompt="1" idx="13" type="title"/>
          </p:nvPr>
        </p:nvSpPr>
        <p:spPr>
          <a:xfrm>
            <a:off x="2374400" y="306685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/>
          <p:nvPr>
            <p:ph hasCustomPrompt="1" idx="14" type="title"/>
          </p:nvPr>
        </p:nvSpPr>
        <p:spPr>
          <a:xfrm>
            <a:off x="5447825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hasCustomPrompt="1" idx="15" type="title"/>
          </p:nvPr>
        </p:nvSpPr>
        <p:spPr>
          <a:xfrm>
            <a:off x="5447825" y="3062350"/>
            <a:ext cx="678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1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3" name="Google Shape;283;p1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87" name="Google Shape;287;p1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91" name="Google Shape;291;p1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1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297" name="Google Shape;297;p1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9" name="Google Shape;299;p14"/>
          <p:cNvSpPr txBox="1"/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14"/>
          <p:cNvSpPr txBox="1"/>
          <p:nvPr>
            <p:ph idx="1" type="subTitle"/>
          </p:nvPr>
        </p:nvSpPr>
        <p:spPr>
          <a:xfrm>
            <a:off x="3121025" y="2226264"/>
            <a:ext cx="43572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09" name="Google Shape;309;p1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13" name="Google Shape;313;p1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17" name="Google Shape;317;p1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1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19" name="Google Shape;319;p1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23" name="Google Shape;323;p1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5" name="Google Shape;325;p15"/>
          <p:cNvSpPr txBox="1"/>
          <p:nvPr>
            <p:ph type="title"/>
          </p:nvPr>
        </p:nvSpPr>
        <p:spPr>
          <a:xfrm>
            <a:off x="3119525" y="2719281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15"/>
          <p:cNvSpPr txBox="1"/>
          <p:nvPr>
            <p:ph idx="1" type="subTitle"/>
          </p:nvPr>
        </p:nvSpPr>
        <p:spPr>
          <a:xfrm>
            <a:off x="3119525" y="1435119"/>
            <a:ext cx="4360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7" name="Google Shape;327;p1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0" name="Google Shape;330;p1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p1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1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35" name="Google Shape;335;p1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1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39" name="Google Shape;339;p1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1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43" name="Google Shape;343;p1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1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45" name="Google Shape;345;p1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" name="Google Shape;348;p1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49" name="Google Shape;349;p1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16"/>
          <p:cNvSpPr txBox="1"/>
          <p:nvPr>
            <p:ph type="title"/>
          </p:nvPr>
        </p:nvSpPr>
        <p:spPr>
          <a:xfrm>
            <a:off x="2391125" y="964400"/>
            <a:ext cx="2908500" cy="18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6"/>
          <p:cNvSpPr txBox="1"/>
          <p:nvPr>
            <p:ph idx="1" type="subTitle"/>
          </p:nvPr>
        </p:nvSpPr>
        <p:spPr>
          <a:xfrm>
            <a:off x="2391125" y="2789200"/>
            <a:ext cx="29085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1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61" name="Google Shape;361;p1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65" name="Google Shape;365;p1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69" name="Google Shape;369;p1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71" name="Google Shape;371;p1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1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375" name="Google Shape;375;p1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7" name="Google Shape;377;p17"/>
          <p:cNvSpPr txBox="1"/>
          <p:nvPr>
            <p:ph type="title"/>
          </p:nvPr>
        </p:nvSpPr>
        <p:spPr>
          <a:xfrm>
            <a:off x="5299625" y="1558125"/>
            <a:ext cx="29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subTitle"/>
          </p:nvPr>
        </p:nvSpPr>
        <p:spPr>
          <a:xfrm>
            <a:off x="5299625" y="2130825"/>
            <a:ext cx="29085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1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3" name="Google Shape;383;p1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87" name="Google Shape;387;p1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91" name="Google Shape;391;p1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95" name="Google Shape;395;p1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1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97" name="Google Shape;397;p1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1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01" name="Google Shape;401;p1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3" name="Google Shape;403;p18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4" name="Google Shape;404;p18"/>
          <p:cNvSpPr txBox="1"/>
          <p:nvPr>
            <p:ph idx="2" type="title"/>
          </p:nvPr>
        </p:nvSpPr>
        <p:spPr>
          <a:xfrm>
            <a:off x="2938607" y="29480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18"/>
          <p:cNvSpPr txBox="1"/>
          <p:nvPr>
            <p:ph idx="1" type="subTitle"/>
          </p:nvPr>
        </p:nvSpPr>
        <p:spPr>
          <a:xfrm>
            <a:off x="2938600" y="3435675"/>
            <a:ext cx="2175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18"/>
          <p:cNvSpPr txBox="1"/>
          <p:nvPr>
            <p:ph idx="3" type="title"/>
          </p:nvPr>
        </p:nvSpPr>
        <p:spPr>
          <a:xfrm>
            <a:off x="5485333" y="29480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18"/>
          <p:cNvSpPr txBox="1"/>
          <p:nvPr>
            <p:ph idx="4" type="subTitle"/>
          </p:nvPr>
        </p:nvSpPr>
        <p:spPr>
          <a:xfrm>
            <a:off x="5485326" y="3435675"/>
            <a:ext cx="2175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11" name="Google Shape;411;p1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p1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1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1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16" name="Google Shape;416;p1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1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20" name="Google Shape;420;p1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1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24" name="Google Shape;424;p1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1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26" name="Google Shape;426;p1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9" name="Google Shape;429;p1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30" name="Google Shape;430;p1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2" name="Google Shape;432;p19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19"/>
          <p:cNvSpPr txBox="1"/>
          <p:nvPr>
            <p:ph idx="2" type="title"/>
          </p:nvPr>
        </p:nvSpPr>
        <p:spPr>
          <a:xfrm>
            <a:off x="2391125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19"/>
          <p:cNvSpPr txBox="1"/>
          <p:nvPr>
            <p:ph idx="1" type="subTitle"/>
          </p:nvPr>
        </p:nvSpPr>
        <p:spPr>
          <a:xfrm>
            <a:off x="2391125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19"/>
          <p:cNvSpPr txBox="1"/>
          <p:nvPr>
            <p:ph idx="3" type="title"/>
          </p:nvPr>
        </p:nvSpPr>
        <p:spPr>
          <a:xfrm>
            <a:off x="4357102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19"/>
          <p:cNvSpPr txBox="1"/>
          <p:nvPr>
            <p:ph idx="4" type="subTitle"/>
          </p:nvPr>
        </p:nvSpPr>
        <p:spPr>
          <a:xfrm>
            <a:off x="4357102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19"/>
          <p:cNvSpPr txBox="1"/>
          <p:nvPr>
            <p:ph idx="5" type="title"/>
          </p:nvPr>
        </p:nvSpPr>
        <p:spPr>
          <a:xfrm>
            <a:off x="6323085" y="3151575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19"/>
          <p:cNvSpPr txBox="1"/>
          <p:nvPr>
            <p:ph idx="6" type="subTitle"/>
          </p:nvPr>
        </p:nvSpPr>
        <p:spPr>
          <a:xfrm>
            <a:off x="6323085" y="3486800"/>
            <a:ext cx="18834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9"/>
          <p:cNvSpPr txBox="1"/>
          <p:nvPr>
            <p:ph hasCustomPrompt="1" idx="7" type="title"/>
          </p:nvPr>
        </p:nvSpPr>
        <p:spPr>
          <a:xfrm>
            <a:off x="2894825" y="130195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40" name="Google Shape;440;p19"/>
          <p:cNvSpPr txBox="1"/>
          <p:nvPr>
            <p:ph hasCustomPrompt="1" idx="8" type="title"/>
          </p:nvPr>
        </p:nvSpPr>
        <p:spPr>
          <a:xfrm>
            <a:off x="4860802" y="130196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41" name="Google Shape;441;p19"/>
          <p:cNvSpPr txBox="1"/>
          <p:nvPr>
            <p:ph hasCustomPrompt="1" idx="9" type="title"/>
          </p:nvPr>
        </p:nvSpPr>
        <p:spPr>
          <a:xfrm>
            <a:off x="6826785" y="130196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45" name="Google Shape;445;p1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6" name="Google Shape;446;p1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7" name="Google Shape;447;p1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8" name="Google Shape;448;p1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1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50" name="Google Shape;450;p1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54" name="Google Shape;454;p1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_2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58" name="Google Shape;458;p2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60" name="Google Shape;460;p2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3" name="Google Shape;463;p20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64" name="Google Shape;464;p2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6" name="Google Shape;466;p20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7" name="Google Shape;467;p2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3" name="Google Shape;473;p2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75" name="Google Shape;475;p2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79" name="Google Shape;479;p2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20"/>
          <p:cNvSpPr txBox="1"/>
          <p:nvPr>
            <p:ph idx="2" type="title"/>
          </p:nvPr>
        </p:nvSpPr>
        <p:spPr>
          <a:xfrm>
            <a:off x="3183775" y="1212954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2" name="Google Shape;482;p20"/>
          <p:cNvSpPr txBox="1"/>
          <p:nvPr>
            <p:ph idx="1" type="subTitle"/>
          </p:nvPr>
        </p:nvSpPr>
        <p:spPr>
          <a:xfrm>
            <a:off x="3272725" y="158737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0"/>
          <p:cNvSpPr txBox="1"/>
          <p:nvPr>
            <p:ph idx="3" type="title"/>
          </p:nvPr>
        </p:nvSpPr>
        <p:spPr>
          <a:xfrm>
            <a:off x="5867456" y="1212954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4" name="Google Shape;484;p20"/>
          <p:cNvSpPr txBox="1"/>
          <p:nvPr>
            <p:ph idx="4" type="subTitle"/>
          </p:nvPr>
        </p:nvSpPr>
        <p:spPr>
          <a:xfrm>
            <a:off x="5956406" y="158737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20"/>
          <p:cNvSpPr txBox="1"/>
          <p:nvPr>
            <p:ph hasCustomPrompt="1" idx="5" type="title"/>
          </p:nvPr>
        </p:nvSpPr>
        <p:spPr>
          <a:xfrm>
            <a:off x="3519775" y="297565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86" name="Google Shape;486;p20"/>
          <p:cNvSpPr txBox="1"/>
          <p:nvPr>
            <p:ph hasCustomPrompt="1" idx="6" type="title"/>
          </p:nvPr>
        </p:nvSpPr>
        <p:spPr>
          <a:xfrm>
            <a:off x="6203463" y="2975675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6" name="Google Shape;36;p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3"/>
          <p:cNvSpPr txBox="1"/>
          <p:nvPr>
            <p:ph hasCustomPrompt="1" idx="2" type="title"/>
          </p:nvPr>
        </p:nvSpPr>
        <p:spPr>
          <a:xfrm>
            <a:off x="4567625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/>
          <p:nvPr>
            <p:ph idx="1" type="subTitle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5" name="Google Shape;55;p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9" name="Google Shape;59;p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_1_1_2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89" name="Google Shape;489;p2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0" name="Google Shape;490;p2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91" name="Google Shape;491;p2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" name="Google Shape;494;p21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495" name="Google Shape;495;p2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7" name="Google Shape;497;p21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8" name="Google Shape;498;p2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2" name="Google Shape;502;p2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3" name="Google Shape;503;p2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2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2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06" name="Google Shape;506;p2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2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10" name="Google Shape;510;p2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21"/>
          <p:cNvSpPr txBox="1"/>
          <p:nvPr>
            <p:ph idx="2" type="title"/>
          </p:nvPr>
        </p:nvSpPr>
        <p:spPr>
          <a:xfrm>
            <a:off x="2574763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3" name="Google Shape;513;p21"/>
          <p:cNvSpPr txBox="1"/>
          <p:nvPr>
            <p:ph idx="1" type="subTitle"/>
          </p:nvPr>
        </p:nvSpPr>
        <p:spPr>
          <a:xfrm>
            <a:off x="2663713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21"/>
          <p:cNvSpPr txBox="1"/>
          <p:nvPr>
            <p:ph idx="3" type="title"/>
          </p:nvPr>
        </p:nvSpPr>
        <p:spPr>
          <a:xfrm>
            <a:off x="4525456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5" name="Google Shape;515;p21"/>
          <p:cNvSpPr txBox="1"/>
          <p:nvPr>
            <p:ph idx="4" type="subTitle"/>
          </p:nvPr>
        </p:nvSpPr>
        <p:spPr>
          <a:xfrm>
            <a:off x="4614406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21"/>
          <p:cNvSpPr txBox="1"/>
          <p:nvPr>
            <p:ph idx="5" type="title"/>
          </p:nvPr>
        </p:nvSpPr>
        <p:spPr>
          <a:xfrm>
            <a:off x="6476119" y="2538300"/>
            <a:ext cx="1548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7" name="Google Shape;517;p21"/>
          <p:cNvSpPr txBox="1"/>
          <p:nvPr>
            <p:ph idx="6" type="subTitle"/>
          </p:nvPr>
        </p:nvSpPr>
        <p:spPr>
          <a:xfrm>
            <a:off x="6565069" y="3025925"/>
            <a:ext cx="1370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21"/>
          <p:cNvSpPr txBox="1"/>
          <p:nvPr>
            <p:ph hasCustomPrompt="1" idx="7" type="title"/>
          </p:nvPr>
        </p:nvSpPr>
        <p:spPr>
          <a:xfrm>
            <a:off x="2910763" y="1721608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9" name="Google Shape;519;p21"/>
          <p:cNvSpPr txBox="1"/>
          <p:nvPr>
            <p:ph hasCustomPrompt="1" idx="8" type="title"/>
          </p:nvPr>
        </p:nvSpPr>
        <p:spPr>
          <a:xfrm>
            <a:off x="4861450" y="172161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0" name="Google Shape;520;p21"/>
          <p:cNvSpPr txBox="1"/>
          <p:nvPr>
            <p:ph hasCustomPrompt="1" idx="9" type="title"/>
          </p:nvPr>
        </p:nvSpPr>
        <p:spPr>
          <a:xfrm>
            <a:off x="6812121" y="1721611"/>
            <a:ext cx="876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6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2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23" name="Google Shape;523;p2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4" name="Google Shape;524;p2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25" name="Google Shape;525;p2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2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29" name="Google Shape;529;p2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1" name="Google Shape;531;p22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22"/>
          <p:cNvSpPr txBox="1"/>
          <p:nvPr>
            <p:ph idx="2" type="title"/>
          </p:nvPr>
        </p:nvSpPr>
        <p:spPr>
          <a:xfrm>
            <a:off x="2391125" y="23698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3" name="Google Shape;533;p22"/>
          <p:cNvSpPr txBox="1"/>
          <p:nvPr>
            <p:ph idx="1" type="subTitle"/>
          </p:nvPr>
        </p:nvSpPr>
        <p:spPr>
          <a:xfrm>
            <a:off x="2391125" y="15776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2"/>
          <p:cNvSpPr txBox="1"/>
          <p:nvPr>
            <p:ph idx="3" type="title"/>
          </p:nvPr>
        </p:nvSpPr>
        <p:spPr>
          <a:xfrm>
            <a:off x="6324725" y="23698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5" name="Google Shape;535;p22"/>
          <p:cNvSpPr txBox="1"/>
          <p:nvPr>
            <p:ph idx="4" type="subTitle"/>
          </p:nvPr>
        </p:nvSpPr>
        <p:spPr>
          <a:xfrm>
            <a:off x="6324725" y="15776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22"/>
          <p:cNvSpPr txBox="1"/>
          <p:nvPr>
            <p:ph idx="5" type="title"/>
          </p:nvPr>
        </p:nvSpPr>
        <p:spPr>
          <a:xfrm>
            <a:off x="4357925" y="3627100"/>
            <a:ext cx="1883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7" name="Google Shape;537;p22"/>
          <p:cNvSpPr txBox="1"/>
          <p:nvPr>
            <p:ph idx="6" type="subTitle"/>
          </p:nvPr>
        </p:nvSpPr>
        <p:spPr>
          <a:xfrm>
            <a:off x="4357925" y="2834950"/>
            <a:ext cx="1883400" cy="6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2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41" name="Google Shape;541;p2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2" name="Google Shape;542;p2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3" name="Google Shape;543;p2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p2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2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46" name="Google Shape;546;p2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2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50" name="Google Shape;550;p2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54" name="Google Shape;554;p2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5" name="Google Shape;555;p2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9" name="Google Shape;559;p2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60" name="Google Shape;560;p2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2" name="Google Shape;562;p2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3" name="Google Shape;563;p23"/>
          <p:cNvSpPr txBox="1"/>
          <p:nvPr>
            <p:ph idx="2" type="title"/>
          </p:nvPr>
        </p:nvSpPr>
        <p:spPr>
          <a:xfrm>
            <a:off x="3140875" y="1526400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4" name="Google Shape;564;p23"/>
          <p:cNvSpPr txBox="1"/>
          <p:nvPr>
            <p:ph idx="1" type="subTitle"/>
          </p:nvPr>
        </p:nvSpPr>
        <p:spPr>
          <a:xfrm>
            <a:off x="3140875" y="193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3"/>
          <p:cNvSpPr txBox="1"/>
          <p:nvPr>
            <p:ph idx="3" type="title"/>
          </p:nvPr>
        </p:nvSpPr>
        <p:spPr>
          <a:xfrm>
            <a:off x="5392375" y="1526400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6" name="Google Shape;566;p23"/>
          <p:cNvSpPr txBox="1"/>
          <p:nvPr>
            <p:ph idx="4" type="subTitle"/>
          </p:nvPr>
        </p:nvSpPr>
        <p:spPr>
          <a:xfrm>
            <a:off x="5480275" y="193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3"/>
          <p:cNvSpPr txBox="1"/>
          <p:nvPr>
            <p:ph idx="5" type="title"/>
          </p:nvPr>
        </p:nvSpPr>
        <p:spPr>
          <a:xfrm>
            <a:off x="3140875" y="2995513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8" name="Google Shape;568;p23"/>
          <p:cNvSpPr txBox="1"/>
          <p:nvPr>
            <p:ph idx="6" type="subTitle"/>
          </p:nvPr>
        </p:nvSpPr>
        <p:spPr>
          <a:xfrm>
            <a:off x="3140875" y="34069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23"/>
          <p:cNvSpPr txBox="1"/>
          <p:nvPr>
            <p:ph idx="7" type="title"/>
          </p:nvPr>
        </p:nvSpPr>
        <p:spPr>
          <a:xfrm>
            <a:off x="5392375" y="2995513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0" name="Google Shape;570;p23"/>
          <p:cNvSpPr txBox="1"/>
          <p:nvPr>
            <p:ph idx="8" type="subTitle"/>
          </p:nvPr>
        </p:nvSpPr>
        <p:spPr>
          <a:xfrm>
            <a:off x="5480275" y="340693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74" name="Google Shape;574;p2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p2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p2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7" name="Google Shape;577;p2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2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79" name="Google Shape;579;p2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2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83" name="Google Shape;583;p2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2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2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87" name="Google Shape;587;p2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2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89" name="Google Shape;589;p2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24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593" name="Google Shape;593;p2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5" name="Google Shape;595;p24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6" name="Google Shape;596;p24"/>
          <p:cNvSpPr txBox="1"/>
          <p:nvPr>
            <p:ph idx="2" type="title"/>
          </p:nvPr>
        </p:nvSpPr>
        <p:spPr>
          <a:xfrm>
            <a:off x="2467325" y="1387263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7" name="Google Shape;597;p24"/>
          <p:cNvSpPr txBox="1"/>
          <p:nvPr>
            <p:ph idx="1" type="subTitle"/>
          </p:nvPr>
        </p:nvSpPr>
        <p:spPr>
          <a:xfrm>
            <a:off x="2467400" y="1874888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24"/>
          <p:cNvSpPr txBox="1"/>
          <p:nvPr>
            <p:ph idx="3" type="title"/>
          </p:nvPr>
        </p:nvSpPr>
        <p:spPr>
          <a:xfrm>
            <a:off x="2467325" y="2847038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9" name="Google Shape;599;p24"/>
          <p:cNvSpPr txBox="1"/>
          <p:nvPr>
            <p:ph idx="4" type="subTitle"/>
          </p:nvPr>
        </p:nvSpPr>
        <p:spPr>
          <a:xfrm>
            <a:off x="2467400" y="3334663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4"/>
          <p:cNvSpPr txBox="1"/>
          <p:nvPr>
            <p:ph idx="5" type="title"/>
          </p:nvPr>
        </p:nvSpPr>
        <p:spPr>
          <a:xfrm>
            <a:off x="6288050" y="1387263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1" name="Google Shape;601;p24"/>
          <p:cNvSpPr txBox="1"/>
          <p:nvPr>
            <p:ph idx="6" type="subTitle"/>
          </p:nvPr>
        </p:nvSpPr>
        <p:spPr>
          <a:xfrm>
            <a:off x="6288125" y="1874888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24"/>
          <p:cNvSpPr txBox="1"/>
          <p:nvPr>
            <p:ph idx="7" type="title"/>
          </p:nvPr>
        </p:nvSpPr>
        <p:spPr>
          <a:xfrm>
            <a:off x="6288050" y="2847038"/>
            <a:ext cx="184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3" name="Google Shape;603;p24"/>
          <p:cNvSpPr txBox="1"/>
          <p:nvPr>
            <p:ph idx="8" type="subTitle"/>
          </p:nvPr>
        </p:nvSpPr>
        <p:spPr>
          <a:xfrm>
            <a:off x="6288125" y="3334663"/>
            <a:ext cx="184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2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7" name="Google Shape;607;p2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8" name="Google Shape;608;p2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9" name="Google Shape;609;p2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0" name="Google Shape;610;p2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2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12" name="Google Shape;612;p2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2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16" name="Google Shape;616;p2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3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2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20" name="Google Shape;620;p2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1" name="Google Shape;621;p2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22" name="Google Shape;622;p2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" name="Google Shape;625;p2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626" name="Google Shape;626;p2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8" name="Google Shape;628;p2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9" name="Google Shape;629;p2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32" name="Google Shape;632;p2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3" name="Google Shape;633;p2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4" name="Google Shape;634;p2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5" name="Google Shape;635;p2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" name="Google Shape;636;p2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37" name="Google Shape;637;p2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2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41" name="Google Shape;641;p2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25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4" name="Google Shape;644;p25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25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6" name="Google Shape;646;p25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25"/>
          <p:cNvSpPr txBox="1"/>
          <p:nvPr>
            <p:ph idx="5" type="title"/>
          </p:nvPr>
        </p:nvSpPr>
        <p:spPr>
          <a:xfrm>
            <a:off x="3384688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8" name="Google Shape;648;p25"/>
          <p:cNvSpPr txBox="1"/>
          <p:nvPr>
            <p:ph idx="6" type="subTitle"/>
          </p:nvPr>
        </p:nvSpPr>
        <p:spPr>
          <a:xfrm>
            <a:off x="3211750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5"/>
          <p:cNvSpPr txBox="1"/>
          <p:nvPr>
            <p:ph idx="7" type="title"/>
          </p:nvPr>
        </p:nvSpPr>
        <p:spPr>
          <a:xfrm>
            <a:off x="5371612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0" name="Google Shape;650;p25"/>
          <p:cNvSpPr txBox="1"/>
          <p:nvPr>
            <p:ph idx="8" type="subTitle"/>
          </p:nvPr>
        </p:nvSpPr>
        <p:spPr>
          <a:xfrm>
            <a:off x="5198649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5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2" name="Google Shape;652;p25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2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55" name="Google Shape;655;p2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2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57" name="Google Shape;657;p2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2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661" name="Google Shape;661;p2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3" name="Google Shape;663;p26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6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5" name="Google Shape;665;p26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26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7" name="Google Shape;667;p26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26"/>
          <p:cNvSpPr txBox="1"/>
          <p:nvPr>
            <p:ph idx="5" type="title"/>
          </p:nvPr>
        </p:nvSpPr>
        <p:spPr>
          <a:xfrm>
            <a:off x="2391225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9" name="Google Shape;669;p26"/>
          <p:cNvSpPr txBox="1"/>
          <p:nvPr>
            <p:ph idx="6" type="subTitle"/>
          </p:nvPr>
        </p:nvSpPr>
        <p:spPr>
          <a:xfrm>
            <a:off x="2391225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6"/>
          <p:cNvSpPr txBox="1"/>
          <p:nvPr>
            <p:ph idx="7" type="title"/>
          </p:nvPr>
        </p:nvSpPr>
        <p:spPr>
          <a:xfrm>
            <a:off x="4378150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1" name="Google Shape;671;p26"/>
          <p:cNvSpPr txBox="1"/>
          <p:nvPr>
            <p:ph idx="8" type="subTitle"/>
          </p:nvPr>
        </p:nvSpPr>
        <p:spPr>
          <a:xfrm>
            <a:off x="4378196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26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3" name="Google Shape;673;p26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26"/>
          <p:cNvSpPr txBox="1"/>
          <p:nvPr>
            <p:ph idx="14" type="title"/>
          </p:nvPr>
        </p:nvSpPr>
        <p:spPr>
          <a:xfrm>
            <a:off x="6365076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5" name="Google Shape;675;p26"/>
          <p:cNvSpPr txBox="1"/>
          <p:nvPr>
            <p:ph idx="15" type="subTitle"/>
          </p:nvPr>
        </p:nvSpPr>
        <p:spPr>
          <a:xfrm>
            <a:off x="6365168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79" name="Google Shape;679;p2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0" name="Google Shape;680;p2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1" name="Google Shape;681;p2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2" name="Google Shape;682;p2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2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84" name="Google Shape;684;p2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88" name="Google Shape;688;p2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2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92" name="Google Shape;692;p2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3" name="Google Shape;693;p2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94" name="Google Shape;694;p2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" name="Google Shape;697;p2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698" name="Google Shape;698;p2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0" name="Google Shape;700;p27"/>
          <p:cNvSpPr txBox="1"/>
          <p:nvPr>
            <p:ph hasCustomPrompt="1" type="title"/>
          </p:nvPr>
        </p:nvSpPr>
        <p:spPr>
          <a:xfrm>
            <a:off x="3964300" y="691800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1" name="Google Shape;701;p27"/>
          <p:cNvSpPr txBox="1"/>
          <p:nvPr>
            <p:ph idx="1" type="subTitle"/>
          </p:nvPr>
        </p:nvSpPr>
        <p:spPr>
          <a:xfrm>
            <a:off x="3964300" y="1199002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2" name="Google Shape;702;p27"/>
          <p:cNvSpPr txBox="1"/>
          <p:nvPr>
            <p:ph hasCustomPrompt="1" idx="2" type="title"/>
          </p:nvPr>
        </p:nvSpPr>
        <p:spPr>
          <a:xfrm>
            <a:off x="3964300" y="1837111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3" name="Google Shape;703;p27"/>
          <p:cNvSpPr txBox="1"/>
          <p:nvPr>
            <p:ph idx="3" type="subTitle"/>
          </p:nvPr>
        </p:nvSpPr>
        <p:spPr>
          <a:xfrm>
            <a:off x="3964300" y="2357026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4" name="Google Shape;704;p27"/>
          <p:cNvSpPr txBox="1"/>
          <p:nvPr>
            <p:ph hasCustomPrompt="1" idx="4" type="title"/>
          </p:nvPr>
        </p:nvSpPr>
        <p:spPr>
          <a:xfrm>
            <a:off x="3964300" y="2982423"/>
            <a:ext cx="2670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5" name="Google Shape;705;p27"/>
          <p:cNvSpPr txBox="1"/>
          <p:nvPr>
            <p:ph idx="5" type="subTitle"/>
          </p:nvPr>
        </p:nvSpPr>
        <p:spPr>
          <a:xfrm>
            <a:off x="3964300" y="3515050"/>
            <a:ext cx="2670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6" name="Google Shape;706;p2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9" name="Google Shape;709;p2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0" name="Google Shape;710;p2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1" name="Google Shape;711;p2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2" name="Google Shape;712;p2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3" name="Google Shape;713;p2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14" name="Google Shape;714;p2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2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18" name="Google Shape;718;p2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24" name="Google Shape;724;p2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5" name="Google Shape;725;p2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6" name="Google Shape;726;p2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7" name="Google Shape;727;p2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2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29" name="Google Shape;729;p2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33" name="Google Shape;733;p2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2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2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738" name="Google Shape;738;p2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2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740" name="Google Shape;740;p2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3" name="Google Shape;743;p2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744" name="Google Shape;744;p2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6" name="Google Shape;746;p29"/>
          <p:cNvSpPr txBox="1"/>
          <p:nvPr/>
        </p:nvSpPr>
        <p:spPr>
          <a:xfrm>
            <a:off x="3663425" y="3193200"/>
            <a:ext cx="32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7" name="Google Shape;747;p29"/>
          <p:cNvSpPr txBox="1"/>
          <p:nvPr>
            <p:ph type="title"/>
          </p:nvPr>
        </p:nvSpPr>
        <p:spPr>
          <a:xfrm>
            <a:off x="3578825" y="678700"/>
            <a:ext cx="34347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8" name="Google Shape;748;p29"/>
          <p:cNvSpPr txBox="1"/>
          <p:nvPr>
            <p:ph idx="1" type="subTitle"/>
          </p:nvPr>
        </p:nvSpPr>
        <p:spPr>
          <a:xfrm>
            <a:off x="3585725" y="1656725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2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52" name="Google Shape;752;p2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3" name="Google Shape;753;p2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4" name="Google Shape;754;p2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5" name="Google Shape;755;p2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Google Shape;756;p2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57" name="Google Shape;757;p2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61" name="Google Shape;761;p2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0"/>
          <p:cNvSpPr/>
          <p:nvPr/>
        </p:nvSpPr>
        <p:spPr>
          <a:xfrm>
            <a:off x="5511937" y="227671"/>
            <a:ext cx="2491200" cy="251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5" name="Google Shape;765;p30"/>
          <p:cNvGrpSpPr/>
          <p:nvPr/>
        </p:nvGrpSpPr>
        <p:grpSpPr>
          <a:xfrm>
            <a:off x="8107044" y="247440"/>
            <a:ext cx="323388" cy="211832"/>
            <a:chOff x="7981350" y="540875"/>
            <a:chExt cx="445500" cy="291779"/>
          </a:xfrm>
        </p:grpSpPr>
        <p:sp>
          <p:nvSpPr>
            <p:cNvPr id="766" name="Google Shape;766;p30"/>
            <p:cNvSpPr/>
            <p:nvPr/>
          </p:nvSpPr>
          <p:spPr>
            <a:xfrm>
              <a:off x="7981350" y="540875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7981350" y="66711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7981350" y="79335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0"/>
          <p:cNvGrpSpPr/>
          <p:nvPr/>
        </p:nvGrpSpPr>
        <p:grpSpPr>
          <a:xfrm>
            <a:off x="7742331" y="283445"/>
            <a:ext cx="146689" cy="139689"/>
            <a:chOff x="590233" y="2668119"/>
            <a:chExt cx="56685" cy="54487"/>
          </a:xfrm>
        </p:grpSpPr>
        <p:sp>
          <p:nvSpPr>
            <p:cNvPr id="770" name="Google Shape;770;p30"/>
            <p:cNvSpPr/>
            <p:nvPr/>
          </p:nvSpPr>
          <p:spPr>
            <a:xfrm>
              <a:off x="590233" y="2668119"/>
              <a:ext cx="48504" cy="44139"/>
            </a:xfrm>
            <a:custGeom>
              <a:rect b="b" l="l" r="r" t="t"/>
              <a:pathLst>
                <a:path extrusionOk="0" h="1446" w="1589">
                  <a:moveTo>
                    <a:pt x="795" y="143"/>
                  </a:moveTo>
                  <a:cubicBezTo>
                    <a:pt x="946" y="143"/>
                    <a:pt x="1089" y="205"/>
                    <a:pt x="1205" y="312"/>
                  </a:cubicBezTo>
                  <a:cubicBezTo>
                    <a:pt x="1428" y="535"/>
                    <a:pt x="1428" y="910"/>
                    <a:pt x="1205" y="1133"/>
                  </a:cubicBezTo>
                  <a:cubicBezTo>
                    <a:pt x="1094" y="1245"/>
                    <a:pt x="946" y="1300"/>
                    <a:pt x="799" y="1300"/>
                  </a:cubicBezTo>
                  <a:cubicBezTo>
                    <a:pt x="652" y="1300"/>
                    <a:pt x="505" y="1245"/>
                    <a:pt x="393" y="1133"/>
                  </a:cubicBezTo>
                  <a:cubicBezTo>
                    <a:pt x="161" y="910"/>
                    <a:pt x="161" y="535"/>
                    <a:pt x="393" y="312"/>
                  </a:cubicBezTo>
                  <a:cubicBezTo>
                    <a:pt x="500" y="205"/>
                    <a:pt x="652" y="143"/>
                    <a:pt x="795" y="143"/>
                  </a:cubicBezTo>
                  <a:close/>
                  <a:moveTo>
                    <a:pt x="799" y="0"/>
                  </a:moveTo>
                  <a:cubicBezTo>
                    <a:pt x="614" y="0"/>
                    <a:pt x="429" y="72"/>
                    <a:pt x="286" y="214"/>
                  </a:cubicBezTo>
                  <a:cubicBezTo>
                    <a:pt x="1" y="491"/>
                    <a:pt x="1" y="955"/>
                    <a:pt x="286" y="1231"/>
                  </a:cubicBezTo>
                  <a:cubicBezTo>
                    <a:pt x="429" y="1374"/>
                    <a:pt x="616" y="1445"/>
                    <a:pt x="795" y="1445"/>
                  </a:cubicBezTo>
                  <a:cubicBezTo>
                    <a:pt x="982" y="1445"/>
                    <a:pt x="1169" y="1374"/>
                    <a:pt x="1312" y="1231"/>
                  </a:cubicBezTo>
                  <a:cubicBezTo>
                    <a:pt x="1589" y="955"/>
                    <a:pt x="1589" y="491"/>
                    <a:pt x="1312" y="214"/>
                  </a:cubicBezTo>
                  <a:cubicBezTo>
                    <a:pt x="1169" y="72"/>
                    <a:pt x="984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27015" y="2702704"/>
              <a:ext cx="19902" cy="19902"/>
            </a:xfrm>
            <a:custGeom>
              <a:rect b="b" l="l" r="r" t="t"/>
              <a:pathLst>
                <a:path extrusionOk="0" h="652" w="652">
                  <a:moveTo>
                    <a:pt x="107" y="0"/>
                  </a:moveTo>
                  <a:lnTo>
                    <a:pt x="0" y="98"/>
                  </a:lnTo>
                  <a:lnTo>
                    <a:pt x="553" y="651"/>
                  </a:lnTo>
                  <a:lnTo>
                    <a:pt x="651" y="54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3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5" name="Google Shape;775;p3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76" name="Google Shape;776;p30"/>
          <p:cNvGrpSpPr/>
          <p:nvPr/>
        </p:nvGrpSpPr>
        <p:grpSpPr>
          <a:xfrm>
            <a:off x="4504042" y="4522157"/>
            <a:ext cx="2469817" cy="251415"/>
            <a:chOff x="4885042" y="4630334"/>
            <a:chExt cx="2469817" cy="251415"/>
          </a:xfrm>
        </p:grpSpPr>
        <p:sp>
          <p:nvSpPr>
            <p:cNvPr id="777" name="Google Shape;777;p30"/>
            <p:cNvSpPr/>
            <p:nvPr/>
          </p:nvSpPr>
          <p:spPr>
            <a:xfrm>
              <a:off x="4885042" y="4711368"/>
              <a:ext cx="115200" cy="88562"/>
            </a:xfrm>
            <a:custGeom>
              <a:rect b="b" l="l" r="r" t="t"/>
              <a:pathLst>
                <a:path extrusionOk="0" h="13784" w="1793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8" name="Google Shape;778;p30"/>
            <p:cNvGrpSpPr/>
            <p:nvPr/>
          </p:nvGrpSpPr>
          <p:grpSpPr>
            <a:xfrm>
              <a:off x="7259094" y="4707805"/>
              <a:ext cx="95765" cy="95765"/>
              <a:chOff x="5925100" y="2102500"/>
              <a:chExt cx="372625" cy="372625"/>
            </a:xfrm>
          </p:grpSpPr>
          <p:sp>
            <p:nvSpPr>
              <p:cNvPr id="779" name="Google Shape;779;p30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rect b="b" l="l" r="r" t="t"/>
                <a:pathLst>
                  <a:path extrusionOk="0" h="14905" w="14905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rect b="b" l="l" r="r" t="t"/>
                <a:pathLst>
                  <a:path extrusionOk="0" fill="none" h="6052" w="1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rect b="b" l="l" r="r" t="t"/>
                <a:pathLst>
                  <a:path extrusionOk="0" fill="none" h="1" w="6052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30"/>
            <p:cNvGrpSpPr/>
            <p:nvPr/>
          </p:nvGrpSpPr>
          <p:grpSpPr>
            <a:xfrm>
              <a:off x="6004324" y="4630334"/>
              <a:ext cx="251415" cy="251415"/>
              <a:chOff x="5664289" y="4604097"/>
              <a:chExt cx="302399" cy="302399"/>
            </a:xfrm>
          </p:grpSpPr>
          <p:sp>
            <p:nvSpPr>
              <p:cNvPr id="783" name="Google Shape;783;p30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rect b="b" l="l" r="r" t="t"/>
                <a:pathLst>
                  <a:path extrusionOk="0" h="47066" w="47066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rect b="b" l="l" r="r" t="t"/>
                <a:pathLst>
                  <a:path extrusionOk="0" h="16025" w="13897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5" name="Google Shape;785;p30"/>
            <p:cNvGrpSpPr/>
            <p:nvPr/>
          </p:nvGrpSpPr>
          <p:grpSpPr>
            <a:xfrm>
              <a:off x="6722136" y="4721484"/>
              <a:ext cx="70559" cy="69120"/>
              <a:chOff x="4815725" y="2155725"/>
              <a:chExt cx="274550" cy="268950"/>
            </a:xfrm>
          </p:grpSpPr>
          <p:sp>
            <p:nvSpPr>
              <p:cNvPr id="786" name="Google Shape;786;p30"/>
              <p:cNvSpPr/>
              <p:nvPr/>
            </p:nvSpPr>
            <p:spPr>
              <a:xfrm>
                <a:off x="4815725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5042625" y="2155725"/>
                <a:ext cx="47650" cy="268950"/>
              </a:xfrm>
              <a:custGeom>
                <a:rect b="b" l="l" r="r" t="t"/>
                <a:pathLst>
                  <a:path extrusionOk="0" h="10758" w="1906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30"/>
            <p:cNvGrpSpPr/>
            <p:nvPr/>
          </p:nvGrpSpPr>
          <p:grpSpPr>
            <a:xfrm>
              <a:off x="5466640" y="4721484"/>
              <a:ext cx="71285" cy="69120"/>
              <a:chOff x="2636175" y="2155725"/>
              <a:chExt cx="277375" cy="268950"/>
            </a:xfrm>
          </p:grpSpPr>
          <p:sp>
            <p:nvSpPr>
              <p:cNvPr id="789" name="Google Shape;789;p30"/>
              <p:cNvSpPr/>
              <p:nvPr/>
            </p:nvSpPr>
            <p:spPr>
              <a:xfrm>
                <a:off x="2678200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2636175" y="2155725"/>
                <a:ext cx="50450" cy="268950"/>
              </a:xfrm>
              <a:custGeom>
                <a:rect b="b" l="l" r="r" t="t"/>
                <a:pathLst>
                  <a:path extrusionOk="0" h="10758" w="2018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1" name="Google Shape;791;p30"/>
          <p:cNvGrpSpPr/>
          <p:nvPr/>
        </p:nvGrpSpPr>
        <p:grpSpPr>
          <a:xfrm>
            <a:off x="2705200" y="4862825"/>
            <a:ext cx="6067500" cy="89400"/>
            <a:chOff x="2705200" y="4934263"/>
            <a:chExt cx="6067500" cy="89400"/>
          </a:xfrm>
        </p:grpSpPr>
        <p:cxnSp>
          <p:nvCxnSpPr>
            <p:cNvPr id="792" name="Google Shape;792;p30"/>
            <p:cNvCxnSpPr/>
            <p:nvPr/>
          </p:nvCxnSpPr>
          <p:spPr>
            <a:xfrm>
              <a:off x="2705200" y="4980950"/>
              <a:ext cx="60675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30"/>
            <p:cNvCxnSpPr/>
            <p:nvPr/>
          </p:nvCxnSpPr>
          <p:spPr>
            <a:xfrm>
              <a:off x="2705200" y="4980950"/>
              <a:ext cx="4269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4" name="Google Shape;794;p30"/>
            <p:cNvSpPr/>
            <p:nvPr/>
          </p:nvSpPr>
          <p:spPr>
            <a:xfrm>
              <a:off x="6918125" y="4934263"/>
              <a:ext cx="89400" cy="8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3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6" name="Google Shape;796;p3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97" name="Google Shape;797;p3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798" name="Google Shape;798;p3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1" name="Google Shape;801;p3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2" name="Google Shape;802;p30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03" name="Google Shape;803;p3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0">
            <a:hlinkClick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8" name="Google Shape;808;p30">
            <a:hlinkClick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Problem Vs Solution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09" name="Google Shape;809;p30">
            <a:hlinkClick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Main Product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0" name="Google Shape;810;p3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Market &amp; Competition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1" name="Google Shape;811;p30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Business Model</a:t>
            </a:r>
            <a:endParaRPr i="1" sz="12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12" name="Google Shape;812;p3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3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3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3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6" name="Google Shape;816;p3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7" name="Google Shape;817;p3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8" name="Google Shape;818;p3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30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20" name="Google Shape;820;p3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0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3" name="Google Shape;823;p30">
            <a:hlinkClick action="ppaction://hlinksldjump" r:id="rId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0" name="Google Shape;70;p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4" name="Google Shape;74;p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720000" y="10633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80" name="Google Shape;80;p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" name="Google Shape;88;p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2" type="title"/>
          </p:nvPr>
        </p:nvSpPr>
        <p:spPr>
          <a:xfrm>
            <a:off x="245635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5"/>
          <p:cNvSpPr txBox="1"/>
          <p:nvPr>
            <p:ph idx="3" type="title"/>
          </p:nvPr>
        </p:nvSpPr>
        <p:spPr>
          <a:xfrm>
            <a:off x="553070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5530702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5"/>
          <p:cNvSpPr txBox="1"/>
          <p:nvPr>
            <p:ph idx="4" type="subTitle"/>
          </p:nvPr>
        </p:nvSpPr>
        <p:spPr>
          <a:xfrm>
            <a:off x="2456350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01" name="Google Shape;101;p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05" name="Google Shape;105;p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9" name="Google Shape;109;p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11" name="Google Shape;111;p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15" name="Google Shape;115;p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" name="Google Shape;117;p6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26" name="Google Shape;126;p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30" name="Google Shape;130;p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34" name="Google Shape;134;p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40" name="Google Shape;140;p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2851875" y="1596825"/>
            <a:ext cx="36090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2851875" y="930075"/>
            <a:ext cx="3609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52" name="Google Shape;152;p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56" name="Google Shape;156;p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60" name="Google Shape;160;p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" name="Google Shape;168;p8"/>
          <p:cNvSpPr txBox="1"/>
          <p:nvPr>
            <p:ph type="title"/>
          </p:nvPr>
        </p:nvSpPr>
        <p:spPr>
          <a:xfrm>
            <a:off x="2672675" y="1307100"/>
            <a:ext cx="525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9" name="Google Shape;169;p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77" name="Google Shape;177;p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81" name="Google Shape;181;p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85" name="Google Shape;185;p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87" name="Google Shape;187;p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9"/>
          <p:cNvSpPr txBox="1"/>
          <p:nvPr>
            <p:ph type="title"/>
          </p:nvPr>
        </p:nvSpPr>
        <p:spPr>
          <a:xfrm>
            <a:off x="3237625" y="1769650"/>
            <a:ext cx="412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3237713" y="2364850"/>
            <a:ext cx="4123800" cy="13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03" name="Google Shape;203;p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07" name="Google Shape;207;p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1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19" name="Google Shape;219;p1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23" name="Google Shape;223;p1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sz="28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5170">
          <p15:clr>
            <a:srgbClr val="EA4335"/>
          </p15:clr>
        </p15:guide>
        <p15:guide id="7" pos="1506">
          <p15:clr>
            <a:srgbClr val="EA4335"/>
          </p15:clr>
        </p15:guide>
        <p15:guide id="8" pos="33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nelgiriyewithana/top-spotify-songs-2023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1"/>
          <p:cNvSpPr/>
          <p:nvPr/>
        </p:nvSpPr>
        <p:spPr>
          <a:xfrm>
            <a:off x="2798700" y="3394525"/>
            <a:ext cx="3546600" cy="564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 txBox="1"/>
          <p:nvPr>
            <p:ph idx="1" type="subTitle"/>
          </p:nvPr>
        </p:nvSpPr>
        <p:spPr>
          <a:xfrm>
            <a:off x="3250800" y="3512425"/>
            <a:ext cx="26424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 Report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0" name="Google Shape;830;p31"/>
          <p:cNvSpPr txBox="1"/>
          <p:nvPr>
            <p:ph type="ctrTitle"/>
          </p:nvPr>
        </p:nvSpPr>
        <p:spPr>
          <a:xfrm>
            <a:off x="1915500" y="815625"/>
            <a:ext cx="5313000" cy="24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</a:rPr>
              <a:t>Spotify ‘23</a:t>
            </a:r>
            <a:r>
              <a:rPr lang="en" sz="5000"/>
              <a:t> 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Top Hits</a:t>
            </a:r>
            <a:r>
              <a:rPr lang="en" sz="5600"/>
              <a:t> </a:t>
            </a:r>
            <a:r>
              <a:rPr b="0" lang="en" sz="4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Analysis</a:t>
            </a:r>
            <a:endParaRPr b="0" sz="4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831" name="Google Shape;831;p31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32" name="Google Shape;832;p31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1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35" name="Google Shape;835;p31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1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7" name="Google Shape;837;p3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1"/>
          <p:cNvCxnSpPr>
            <a:endCxn id="839" idx="6"/>
          </p:cNvCxnSpPr>
          <p:nvPr/>
        </p:nvCxnSpPr>
        <p:spPr>
          <a:xfrm flipH="1" rot="10800000">
            <a:off x="2705497" y="4907525"/>
            <a:ext cx="891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" name="Google Shape;839;p31"/>
          <p:cNvSpPr/>
          <p:nvPr/>
        </p:nvSpPr>
        <p:spPr>
          <a:xfrm>
            <a:off x="2705197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1"/>
          <p:cNvSpPr txBox="1"/>
          <p:nvPr/>
        </p:nvSpPr>
        <p:spPr>
          <a:xfrm>
            <a:off x="5665000" y="244900"/>
            <a:ext cx="20235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Siena, Trang Ft. Omar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1" name="Google Shape;841;p31"/>
          <p:cNvSpPr/>
          <p:nvPr/>
        </p:nvSpPr>
        <p:spPr>
          <a:xfrm>
            <a:off x="7444322" y="244895"/>
            <a:ext cx="174623" cy="227713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/>
          <p:nvPr>
            <p:ph idx="3" type="title"/>
          </p:nvPr>
        </p:nvSpPr>
        <p:spPr>
          <a:xfrm>
            <a:off x="5445875" y="2532075"/>
            <a:ext cx="26121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Poppins Medium"/>
                <a:ea typeface="Poppins Medium"/>
                <a:cs typeface="Poppins Medium"/>
                <a:sym typeface="Poppins Medium"/>
              </a:rPr>
              <a:t>Audience</a:t>
            </a:r>
            <a:endParaRPr b="0" sz="24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47" name="Google Shape;847;p32"/>
          <p:cNvSpPr txBox="1"/>
          <p:nvPr>
            <p:ph idx="1" type="subTitle"/>
          </p:nvPr>
        </p:nvSpPr>
        <p:spPr>
          <a:xfrm>
            <a:off x="4807475" y="2974925"/>
            <a:ext cx="3760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 Light"/>
                <a:ea typeface="Poppins Light"/>
                <a:cs typeface="Poppins Light"/>
                <a:sym typeface="Poppins Light"/>
              </a:rPr>
              <a:t>All artists that are interested of making to the future Spotify lists.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48" name="Google Shape;848;p32"/>
          <p:cNvSpPr txBox="1"/>
          <p:nvPr>
            <p:ph idx="4" type="subTitle"/>
          </p:nvPr>
        </p:nvSpPr>
        <p:spPr>
          <a:xfrm>
            <a:off x="467075" y="1225275"/>
            <a:ext cx="3740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 Light"/>
                <a:ea typeface="Poppins Light"/>
                <a:cs typeface="Poppins Light"/>
                <a:sym typeface="Poppins Light"/>
              </a:rPr>
              <a:t>To analyze if there is a strong correlation between the </a:t>
            </a:r>
            <a:r>
              <a:rPr lang="en" sz="1600">
                <a:latin typeface="Poppins Light"/>
                <a:ea typeface="Poppins Light"/>
                <a:cs typeface="Poppins Light"/>
                <a:sym typeface="Poppins Light"/>
              </a:rPr>
              <a:t>variables</a:t>
            </a:r>
            <a:r>
              <a:rPr lang="en" sz="1600">
                <a:latin typeface="Poppins Light"/>
                <a:ea typeface="Poppins Light"/>
                <a:cs typeface="Poppins Light"/>
                <a:sym typeface="Poppins Light"/>
              </a:rPr>
              <a:t> danceability and the number of streams.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849" name="Google Shape;849;p32"/>
          <p:cNvGrpSpPr/>
          <p:nvPr/>
        </p:nvGrpSpPr>
        <p:grpSpPr>
          <a:xfrm>
            <a:off x="6306686" y="4613307"/>
            <a:ext cx="70559" cy="69120"/>
            <a:chOff x="6341136" y="4613307"/>
            <a:chExt cx="70559" cy="69120"/>
          </a:xfrm>
        </p:grpSpPr>
        <p:sp>
          <p:nvSpPr>
            <p:cNvPr id="850" name="Google Shape;850;p3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2"/>
          <p:cNvGrpSpPr/>
          <p:nvPr/>
        </p:nvGrpSpPr>
        <p:grpSpPr>
          <a:xfrm>
            <a:off x="5051190" y="4613307"/>
            <a:ext cx="71285" cy="69120"/>
            <a:chOff x="5085640" y="4613307"/>
            <a:chExt cx="71285" cy="69120"/>
          </a:xfrm>
        </p:grpSpPr>
        <p:sp>
          <p:nvSpPr>
            <p:cNvPr id="853" name="Google Shape;853;p3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55" name="Google Shape;855;p3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32"/>
          <p:cNvSpPr/>
          <p:nvPr/>
        </p:nvSpPr>
        <p:spPr>
          <a:xfrm>
            <a:off x="3941212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7" name="Google Shape;857;p32"/>
          <p:cNvCxnSpPr/>
          <p:nvPr/>
        </p:nvCxnSpPr>
        <p:spPr>
          <a:xfrm>
            <a:off x="2705200" y="4909525"/>
            <a:ext cx="1236000" cy="2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Google Shape;858;p32"/>
          <p:cNvSpPr txBox="1"/>
          <p:nvPr>
            <p:ph idx="2" type="title"/>
          </p:nvPr>
        </p:nvSpPr>
        <p:spPr>
          <a:xfrm>
            <a:off x="977025" y="777700"/>
            <a:ext cx="26121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Poppins Medium"/>
                <a:ea typeface="Poppins Medium"/>
                <a:cs typeface="Poppins Medium"/>
                <a:sym typeface="Poppins Medium"/>
              </a:rPr>
              <a:t>Project Goal</a:t>
            </a:r>
            <a:endParaRPr b="0" sz="24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59" name="Google Shape;859;p32"/>
          <p:cNvSpPr txBox="1"/>
          <p:nvPr>
            <p:ph idx="2" type="title"/>
          </p:nvPr>
        </p:nvSpPr>
        <p:spPr>
          <a:xfrm>
            <a:off x="1059225" y="2505525"/>
            <a:ext cx="2447700" cy="6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Poppins Medium"/>
                <a:ea typeface="Poppins Medium"/>
                <a:cs typeface="Poppins Medium"/>
                <a:sym typeface="Poppins Medium"/>
              </a:rPr>
              <a:t>Purpose</a:t>
            </a:r>
            <a:endParaRPr b="0" sz="24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60" name="Google Shape;860;p32"/>
          <p:cNvSpPr txBox="1"/>
          <p:nvPr>
            <p:ph idx="2" type="title"/>
          </p:nvPr>
        </p:nvSpPr>
        <p:spPr>
          <a:xfrm>
            <a:off x="5445875" y="777700"/>
            <a:ext cx="26121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Poppins Medium"/>
                <a:ea typeface="Poppins Medium"/>
                <a:cs typeface="Poppins Medium"/>
                <a:sym typeface="Poppins Medium"/>
              </a:rPr>
              <a:t>Context</a:t>
            </a:r>
            <a:endParaRPr b="0" sz="24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61" name="Google Shape;861;p32"/>
          <p:cNvSpPr txBox="1"/>
          <p:nvPr>
            <p:ph idx="4" type="subTitle"/>
          </p:nvPr>
        </p:nvSpPr>
        <p:spPr>
          <a:xfrm>
            <a:off x="467150" y="2947925"/>
            <a:ext cx="37401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 Light"/>
                <a:ea typeface="Poppins Light"/>
                <a:cs typeface="Poppins Light"/>
                <a:sym typeface="Poppins Light"/>
              </a:rPr>
              <a:t>To provide artists with useful information in order to make their song more popular/streamable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62" name="Google Shape;862;p32"/>
          <p:cNvSpPr txBox="1"/>
          <p:nvPr>
            <p:ph idx="4" type="subTitle"/>
          </p:nvPr>
        </p:nvSpPr>
        <p:spPr>
          <a:xfrm>
            <a:off x="4807475" y="1087425"/>
            <a:ext cx="3875700" cy="14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 Light"/>
                <a:ea typeface="Poppins Light"/>
                <a:cs typeface="Poppins Light"/>
                <a:sym typeface="Poppins Light"/>
              </a:rPr>
              <a:t>Artists aim to have their songs highly streamed for financial gains, publicity, recognition, and fan base building.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63" name="Google Shape;863;p32"/>
          <p:cNvSpPr txBox="1"/>
          <p:nvPr>
            <p:ph idx="4294967295" type="body"/>
          </p:nvPr>
        </p:nvSpPr>
        <p:spPr>
          <a:xfrm>
            <a:off x="4982188" y="293050"/>
            <a:ext cx="286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3"/>
          <p:cNvSpPr txBox="1"/>
          <p:nvPr>
            <p:ph idx="1" type="body"/>
          </p:nvPr>
        </p:nvSpPr>
        <p:spPr>
          <a:xfrm>
            <a:off x="878725" y="2208525"/>
            <a:ext cx="7229100" cy="21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L</a:t>
            </a:r>
            <a:r>
              <a:rPr lang="en" sz="1400">
                <a:latin typeface="Poppins SemiBold"/>
                <a:ea typeface="Poppins SemiBold"/>
                <a:cs typeface="Poppins SemiBold"/>
                <a:sym typeface="Poppins SemiBold"/>
              </a:rPr>
              <a:t>oad the Data:</a:t>
            </a:r>
            <a:r>
              <a:rPr lang="en" sz="140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Use pandas DataFrame, focusing on  'danceability_%' and 'streams' columns.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Poppins SemiBold"/>
                <a:ea typeface="Poppins SemiBold"/>
                <a:cs typeface="Poppins SemiBold"/>
                <a:sym typeface="Poppins SemiBold"/>
              </a:rPr>
              <a:t>Prepare the Data:</a:t>
            </a: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 Convert the 'streams' column to a numeric format.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Poppins SemiBold"/>
                <a:ea typeface="Poppins SemiBold"/>
                <a:cs typeface="Poppins SemiBold"/>
                <a:sym typeface="Poppins SemiBold"/>
              </a:rPr>
              <a:t>Analyze the Data:</a:t>
            </a: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 Calculate the correlation between 'danceability_%' and 'streams' to assess the strength and direction of their relationship.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Poppins SemiBold"/>
                <a:ea typeface="Poppins SemiBold"/>
                <a:cs typeface="Poppins SemiBold"/>
                <a:sym typeface="Poppins SemiBold"/>
              </a:rPr>
              <a:t>Visualize the Results:</a:t>
            </a: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 Create a scatter plot to visually explore the relationship.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869" name="Google Shape;869;p33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70" name="Google Shape;870;p3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3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73" name="Google Shape;873;p3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5" name="Google Shape;875;p3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33"/>
          <p:cNvSpPr/>
          <p:nvPr/>
        </p:nvSpPr>
        <p:spPr>
          <a:xfrm>
            <a:off x="5694241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33"/>
          <p:cNvCxnSpPr>
            <a:endCxn id="876" idx="2"/>
          </p:cNvCxnSpPr>
          <p:nvPr/>
        </p:nvCxnSpPr>
        <p:spPr>
          <a:xfrm flipH="1" rot="10800000">
            <a:off x="2708041" y="4909525"/>
            <a:ext cx="2986200" cy="3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33"/>
          <p:cNvSpPr txBox="1"/>
          <p:nvPr>
            <p:ph idx="1" type="body"/>
          </p:nvPr>
        </p:nvSpPr>
        <p:spPr>
          <a:xfrm>
            <a:off x="878725" y="923700"/>
            <a:ext cx="7701900" cy="14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List of top Spotify songs of 2023 -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Poppins Light"/>
              <a:buChar char="●"/>
            </a:pP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The dataset includes information about artist(s) name, count, released year, and some variables such as danceability, energy and BPM (Beats Per Minute).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79" name="Google Shape;879;p33"/>
          <p:cNvSpPr txBox="1"/>
          <p:nvPr>
            <p:ph idx="4294967295" type="title"/>
          </p:nvPr>
        </p:nvSpPr>
        <p:spPr>
          <a:xfrm>
            <a:off x="800025" y="349200"/>
            <a:ext cx="26121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Medium"/>
                <a:ea typeface="Poppins Medium"/>
                <a:cs typeface="Poppins Medium"/>
                <a:sym typeface="Poppins Medium"/>
              </a:rPr>
              <a:t>Dataset</a:t>
            </a:r>
            <a:endParaRPr b="0" sz="28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80" name="Google Shape;880;p33"/>
          <p:cNvSpPr txBox="1"/>
          <p:nvPr>
            <p:ph idx="4294967295" type="title"/>
          </p:nvPr>
        </p:nvSpPr>
        <p:spPr>
          <a:xfrm>
            <a:off x="800025" y="1922050"/>
            <a:ext cx="26121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Medium"/>
                <a:ea typeface="Poppins Medium"/>
                <a:cs typeface="Poppins Medium"/>
                <a:sym typeface="Poppins Medium"/>
              </a:rPr>
              <a:t>Method</a:t>
            </a:r>
            <a:endParaRPr b="0" sz="28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81" name="Google Shape;881;p33"/>
          <p:cNvSpPr txBox="1"/>
          <p:nvPr>
            <p:ph idx="1" type="body"/>
          </p:nvPr>
        </p:nvSpPr>
        <p:spPr>
          <a:xfrm>
            <a:off x="4982188" y="167925"/>
            <a:ext cx="286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4"/>
          <p:cNvSpPr txBox="1"/>
          <p:nvPr>
            <p:ph idx="3" type="title"/>
          </p:nvPr>
        </p:nvSpPr>
        <p:spPr>
          <a:xfrm>
            <a:off x="800025" y="587400"/>
            <a:ext cx="26121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Poppins Medium"/>
                <a:ea typeface="Poppins Medium"/>
                <a:cs typeface="Poppins Medium"/>
                <a:sym typeface="Poppins Medium"/>
              </a:rPr>
              <a:t>Challenges</a:t>
            </a:r>
            <a:endParaRPr b="0" sz="28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87" name="Google Shape;887;p34"/>
          <p:cNvSpPr txBox="1"/>
          <p:nvPr>
            <p:ph idx="1" type="subTitle"/>
          </p:nvPr>
        </p:nvSpPr>
        <p:spPr>
          <a:xfrm>
            <a:off x="833625" y="1104700"/>
            <a:ext cx="70290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Light"/>
              <a:buChar char="●"/>
            </a:pPr>
            <a:r>
              <a:rPr lang="en" sz="1600">
                <a:latin typeface="Poppins Light"/>
                <a:ea typeface="Poppins Light"/>
                <a:cs typeface="Poppins Light"/>
                <a:sym typeface="Poppins Light"/>
              </a:rPr>
              <a:t>Finding a suitable dataset.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Light"/>
              <a:buChar char="●"/>
            </a:pPr>
            <a:r>
              <a:rPr lang="en" sz="1600">
                <a:latin typeface="Poppins Light"/>
                <a:ea typeface="Poppins Light"/>
                <a:cs typeface="Poppins Light"/>
                <a:sym typeface="Poppins Light"/>
              </a:rPr>
              <a:t>Deciding which variables to analyze from the dataset.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Light"/>
              <a:buChar char="●"/>
            </a:pPr>
            <a:r>
              <a:rPr lang="en" sz="1600">
                <a:latin typeface="Poppins Light"/>
                <a:ea typeface="Poppins Light"/>
                <a:cs typeface="Poppins Light"/>
                <a:sym typeface="Poppins Light"/>
              </a:rPr>
              <a:t>Finding a suitable hypothesis using our dataset.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88" name="Google Shape;888;p34"/>
          <p:cNvSpPr txBox="1"/>
          <p:nvPr>
            <p:ph idx="4" type="subTitle"/>
          </p:nvPr>
        </p:nvSpPr>
        <p:spPr>
          <a:xfrm>
            <a:off x="833625" y="2742500"/>
            <a:ext cx="70689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Light"/>
              <a:buChar char="●"/>
            </a:pPr>
            <a:r>
              <a:rPr lang="en" sz="1600">
                <a:latin typeface="Poppins Light"/>
                <a:ea typeface="Poppins Light"/>
                <a:cs typeface="Poppins Light"/>
                <a:sym typeface="Poppins Light"/>
              </a:rPr>
              <a:t>Sorted the data by streams.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Light"/>
              <a:buChar char="●"/>
            </a:pPr>
            <a:r>
              <a:rPr lang="en" sz="1600">
                <a:latin typeface="Poppins Light"/>
                <a:ea typeface="Poppins Light"/>
                <a:cs typeface="Poppins Light"/>
                <a:sym typeface="Poppins Light"/>
              </a:rPr>
              <a:t>Selected two variables to find a relationship (Number of Streams and Danceanility).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Light"/>
              <a:buChar char="●"/>
            </a:pPr>
            <a:r>
              <a:rPr lang="en" sz="1600">
                <a:latin typeface="Poppins Light"/>
                <a:ea typeface="Poppins Light"/>
                <a:cs typeface="Poppins Light"/>
                <a:sym typeface="Poppins Light"/>
              </a:rPr>
              <a:t>Found a suitable hypothesis.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889" name="Google Shape;889;p3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890" name="Google Shape;890;p34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3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93" name="Google Shape;893;p34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95" name="Google Shape;895;p3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34"/>
          <p:cNvSpPr/>
          <p:nvPr/>
        </p:nvSpPr>
        <p:spPr>
          <a:xfrm>
            <a:off x="7184362" y="486387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7" name="Google Shape;897;p34"/>
          <p:cNvCxnSpPr/>
          <p:nvPr/>
        </p:nvCxnSpPr>
        <p:spPr>
          <a:xfrm flipH="1" rot="10800000">
            <a:off x="2691125" y="4909300"/>
            <a:ext cx="4493100" cy="3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34"/>
          <p:cNvSpPr txBox="1"/>
          <p:nvPr>
            <p:ph idx="2" type="title"/>
          </p:nvPr>
        </p:nvSpPr>
        <p:spPr>
          <a:xfrm>
            <a:off x="800025" y="2250650"/>
            <a:ext cx="26121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Poppins Medium"/>
                <a:ea typeface="Poppins Medium"/>
                <a:cs typeface="Poppins Medium"/>
                <a:sym typeface="Poppins Medium"/>
              </a:rPr>
              <a:t>Progress</a:t>
            </a:r>
            <a:endParaRPr b="0" sz="28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99" name="Google Shape;899;p34"/>
          <p:cNvSpPr txBox="1"/>
          <p:nvPr>
            <p:ph idx="4294967295" type="body"/>
          </p:nvPr>
        </p:nvSpPr>
        <p:spPr>
          <a:xfrm>
            <a:off x="4982188" y="293050"/>
            <a:ext cx="286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5"/>
          <p:cNvSpPr txBox="1"/>
          <p:nvPr>
            <p:ph type="title"/>
          </p:nvPr>
        </p:nvSpPr>
        <p:spPr>
          <a:xfrm>
            <a:off x="1238950" y="1806800"/>
            <a:ext cx="634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500">
                <a:latin typeface="Poppins Medium"/>
                <a:ea typeface="Poppins Medium"/>
                <a:cs typeface="Poppins Medium"/>
                <a:sym typeface="Poppins Medium"/>
              </a:rPr>
              <a:t>Thank you!</a:t>
            </a:r>
            <a:endParaRPr b="0" sz="65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905" name="Google Shape;905;p35"/>
          <p:cNvCxnSpPr/>
          <p:nvPr/>
        </p:nvCxnSpPr>
        <p:spPr>
          <a:xfrm flipH="1" rot="10800000">
            <a:off x="2679950" y="4909475"/>
            <a:ext cx="6092700" cy="8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35"/>
          <p:cNvSpPr/>
          <p:nvPr/>
        </p:nvSpPr>
        <p:spPr>
          <a:xfrm>
            <a:off x="8593097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35"/>
          <p:cNvCxnSpPr>
            <a:endCxn id="906" idx="6"/>
          </p:cNvCxnSpPr>
          <p:nvPr/>
        </p:nvCxnSpPr>
        <p:spPr>
          <a:xfrm flipH="1" rot="10800000">
            <a:off x="2679797" y="4909525"/>
            <a:ext cx="60027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35"/>
          <p:cNvSpPr txBox="1"/>
          <p:nvPr>
            <p:ph idx="4294967295" type="body"/>
          </p:nvPr>
        </p:nvSpPr>
        <p:spPr>
          <a:xfrm>
            <a:off x="4982188" y="293050"/>
            <a:ext cx="286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35"/>
          <p:cNvSpPr txBox="1"/>
          <p:nvPr/>
        </p:nvSpPr>
        <p:spPr>
          <a:xfrm>
            <a:off x="2245300" y="2609325"/>
            <a:ext cx="432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Questions?</a:t>
            </a:r>
            <a:endParaRPr sz="3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sic App Interface Pitch Deck by Slidesgo">
  <a:themeElements>
    <a:clrScheme name="Simple Light">
      <a:dk1>
        <a:srgbClr val="17162E"/>
      </a:dk1>
      <a:lt1>
        <a:srgbClr val="FFFFFF"/>
      </a:lt1>
      <a:dk2>
        <a:srgbClr val="2A2747"/>
      </a:dk2>
      <a:lt2>
        <a:srgbClr val="A9F5B4"/>
      </a:lt2>
      <a:accent1>
        <a:srgbClr val="88C591"/>
      </a:accent1>
      <a:accent2>
        <a:srgbClr val="D5F979"/>
      </a:accent2>
      <a:accent3>
        <a:srgbClr val="A9F5B4"/>
      </a:accent3>
      <a:accent4>
        <a:srgbClr val="88C591"/>
      </a:accent4>
      <a:accent5>
        <a:srgbClr val="D5F979"/>
      </a:accent5>
      <a:accent6>
        <a:srgbClr val="A9F5B4"/>
      </a:accent6>
      <a:hlink>
        <a:srgbClr val="D5F9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