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NeurotrackApp - Casos de Uso e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Fluxograma ilustrativo dos principais cenários e endpoints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_flowchart_diagram_illustrates_five_use_cases_f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352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