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59" r:id="rId3"/>
    <p:sldId id="261" r:id="rId4"/>
    <p:sldId id="258" r:id="rId5"/>
    <p:sldId id="312" r:id="rId6"/>
    <p:sldId id="262" r:id="rId7"/>
    <p:sldId id="313" r:id="rId8"/>
    <p:sldId id="270" r:id="rId9"/>
    <p:sldId id="315" r:id="rId10"/>
    <p:sldId id="314" r:id="rId11"/>
  </p:sldIdLst>
  <p:sldSz cx="9144000" cy="5143500" type="screen16x9"/>
  <p:notesSz cx="6858000" cy="9144000"/>
  <p:embeddedFontLst>
    <p:embeddedFont>
      <p:font typeface="Albert Sans" panose="020B0604020202020204" charset="0"/>
      <p:regular r:id="rId13"/>
      <p:bold r:id="rId14"/>
      <p:italic r:id="rId15"/>
      <p:boldItalic r:id="rId16"/>
    </p:embeddedFont>
    <p:embeddedFont>
      <p:font typeface="Anaheim" panose="020B0604020202020204" charset="0"/>
      <p:regular r:id="rId17"/>
    </p:embeddedFont>
    <p:embeddedFont>
      <p:font typeface="DM Sans" panose="020F0502020204030204" pitchFamily="2" charset="0"/>
      <p:regular r:id="rId18"/>
      <p:bold r:id="rId19"/>
      <p:italic r:id="rId20"/>
      <p:boldItalic r:id="rId21"/>
    </p:embeddedFont>
    <p:embeddedFont>
      <p:font typeface="Josefin Sans" panose="020F0502020204030204" pitchFamily="2" charset="0"/>
      <p:regular r:id="rId22"/>
      <p:bold r:id="rId23"/>
      <p:italic r:id="rId24"/>
      <p:boldItalic r:id="rId25"/>
    </p:embeddedFont>
    <p:embeddedFont>
      <p:font typeface="Josefin Sans SemiBold" panose="020F0502020204030204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E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AECE8D-BFED-4A92-8C7E-3F82AEDC7A08}">
  <a:tblStyle styleId="{56AECE8D-BFED-4A92-8C7E-3F82AEDC7A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4443E3-EFE2-4526-8988-33394740EEB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ACDB93-2B7A-4F63-99E6-5A7C8EC2FB54}" type="doc">
      <dgm:prSet loTypeId="urn:microsoft.com/office/officeart/2005/8/layout/venn3" loCatId="relationship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E7FC5B-F72D-41B5-8E17-239E4150F351}">
      <dgm:prSet/>
      <dgm:spPr/>
      <dgm:t>
        <a:bodyPr/>
        <a:lstStyle/>
        <a:p>
          <a:r>
            <a:rPr lang="en-US" b="1" i="0" dirty="0"/>
            <a:t>Availability of online forms </a:t>
          </a:r>
          <a:endParaRPr lang="en-US" dirty="0"/>
        </a:p>
      </dgm:t>
    </dgm:pt>
    <dgm:pt modelId="{96FB6DAF-AE70-4720-BF86-69C7AEE3D67E}" type="parTrans" cxnId="{97DEA07D-F57F-413C-96B3-3CC9FC75CDB2}">
      <dgm:prSet/>
      <dgm:spPr/>
      <dgm:t>
        <a:bodyPr/>
        <a:lstStyle/>
        <a:p>
          <a:endParaRPr lang="en-US"/>
        </a:p>
      </dgm:t>
    </dgm:pt>
    <dgm:pt modelId="{CB8835A7-AB2E-475A-833B-A0266853DA38}" type="sibTrans" cxnId="{97DEA07D-F57F-413C-96B3-3CC9FC75CDB2}">
      <dgm:prSet/>
      <dgm:spPr/>
      <dgm:t>
        <a:bodyPr/>
        <a:lstStyle/>
        <a:p>
          <a:endParaRPr lang="en-US"/>
        </a:p>
      </dgm:t>
    </dgm:pt>
    <dgm:pt modelId="{00C69D1D-4DBC-4550-B80C-0499918AC2D8}">
      <dgm:prSet/>
      <dgm:spPr/>
      <dgm:t>
        <a:bodyPr/>
        <a:lstStyle/>
        <a:p>
          <a:r>
            <a:rPr lang="en-US" b="1" i="0" dirty="0"/>
            <a:t>Online Birth Registration System </a:t>
          </a:r>
          <a:endParaRPr lang="en-US" dirty="0"/>
        </a:p>
      </dgm:t>
    </dgm:pt>
    <dgm:pt modelId="{715B6AB1-7A13-45F4-96AC-516AFCFAF992}" type="parTrans" cxnId="{D66503E4-2F35-47E4-89E5-6312C700868A}">
      <dgm:prSet/>
      <dgm:spPr/>
      <dgm:t>
        <a:bodyPr/>
        <a:lstStyle/>
        <a:p>
          <a:endParaRPr lang="en-US"/>
        </a:p>
      </dgm:t>
    </dgm:pt>
    <dgm:pt modelId="{F768E5BA-C3CD-4848-B596-7F2D29888889}" type="sibTrans" cxnId="{D66503E4-2F35-47E4-89E5-6312C700868A}">
      <dgm:prSet/>
      <dgm:spPr/>
      <dgm:t>
        <a:bodyPr/>
        <a:lstStyle/>
        <a:p>
          <a:endParaRPr lang="en-US"/>
        </a:p>
      </dgm:t>
    </dgm:pt>
    <dgm:pt modelId="{38DE498B-627F-4341-BE36-30D40173DD60}">
      <dgm:prSet/>
      <dgm:spPr/>
      <dgm:t>
        <a:bodyPr/>
        <a:lstStyle/>
        <a:p>
          <a:r>
            <a:rPr lang="en-US" b="1" i="0"/>
            <a:t>Digital One-Stop Services</a:t>
          </a:r>
          <a:endParaRPr lang="en-US"/>
        </a:p>
      </dgm:t>
    </dgm:pt>
    <dgm:pt modelId="{B2E471E3-3737-4383-85E8-3B06223A2F40}" type="parTrans" cxnId="{251DDFC1-E66E-4D5D-B559-6167EFF8B23B}">
      <dgm:prSet/>
      <dgm:spPr/>
      <dgm:t>
        <a:bodyPr/>
        <a:lstStyle/>
        <a:p>
          <a:endParaRPr lang="en-US"/>
        </a:p>
      </dgm:t>
    </dgm:pt>
    <dgm:pt modelId="{E53646A4-D733-4653-A6EA-57625C94FB13}" type="sibTrans" cxnId="{251DDFC1-E66E-4D5D-B559-6167EFF8B23B}">
      <dgm:prSet/>
      <dgm:spPr/>
      <dgm:t>
        <a:bodyPr/>
        <a:lstStyle/>
        <a:p>
          <a:endParaRPr lang="en-US"/>
        </a:p>
      </dgm:t>
    </dgm:pt>
    <dgm:pt modelId="{94975AB0-E6B0-4D8F-A2E1-E40E28BB20A6}">
      <dgm:prSet custT="1"/>
      <dgm:spPr/>
      <dgm:t>
        <a:bodyPr/>
        <a:lstStyle/>
        <a:p>
          <a:r>
            <a:rPr lang="en-US" sz="1200" b="1" i="0" dirty="0"/>
            <a:t>National Web Portal </a:t>
          </a:r>
          <a:endParaRPr lang="en-US" sz="1200" dirty="0"/>
        </a:p>
      </dgm:t>
    </dgm:pt>
    <dgm:pt modelId="{15E7B3B7-752E-40E1-B7ED-F4D17C7F69D3}" type="parTrans" cxnId="{5D530B5F-FD27-4570-BE41-BD83D3B47F20}">
      <dgm:prSet/>
      <dgm:spPr/>
      <dgm:t>
        <a:bodyPr/>
        <a:lstStyle/>
        <a:p>
          <a:endParaRPr lang="en-US"/>
        </a:p>
      </dgm:t>
    </dgm:pt>
    <dgm:pt modelId="{3EB2E12E-8ED0-4C62-8A19-A8F2E86C389D}" type="sibTrans" cxnId="{5D530B5F-FD27-4570-BE41-BD83D3B47F20}">
      <dgm:prSet/>
      <dgm:spPr/>
      <dgm:t>
        <a:bodyPr/>
        <a:lstStyle/>
        <a:p>
          <a:endParaRPr lang="en-US"/>
        </a:p>
      </dgm:t>
    </dgm:pt>
    <dgm:pt modelId="{F395292D-2D78-4D56-9960-A2C7B87A8E94}">
      <dgm:prSet/>
      <dgm:spPr/>
      <dgm:t>
        <a:bodyPr/>
        <a:lstStyle/>
        <a:p>
          <a:r>
            <a:rPr lang="en-US" b="1" i="0" dirty="0"/>
            <a:t>Automation of Internal Processes</a:t>
          </a:r>
          <a:r>
            <a:rPr lang="en-US" b="0" i="0" dirty="0"/>
            <a:t> </a:t>
          </a:r>
          <a:endParaRPr lang="en-US" dirty="0"/>
        </a:p>
      </dgm:t>
    </dgm:pt>
    <dgm:pt modelId="{7B20E950-2447-4D7D-9B6B-4A98F840ABA5}" type="parTrans" cxnId="{2ED2A7F4-3AFE-4ED3-A49C-7A9480172CD1}">
      <dgm:prSet/>
      <dgm:spPr/>
      <dgm:t>
        <a:bodyPr/>
        <a:lstStyle/>
        <a:p>
          <a:endParaRPr lang="en-US"/>
        </a:p>
      </dgm:t>
    </dgm:pt>
    <dgm:pt modelId="{84521A60-B686-4EE8-9496-907CBED946D4}" type="sibTrans" cxnId="{2ED2A7F4-3AFE-4ED3-A49C-7A9480172CD1}">
      <dgm:prSet/>
      <dgm:spPr/>
      <dgm:t>
        <a:bodyPr/>
        <a:lstStyle/>
        <a:p>
          <a:endParaRPr lang="en-US"/>
        </a:p>
      </dgm:t>
    </dgm:pt>
    <dgm:pt modelId="{C766CAB0-D3AA-4B9D-B0E6-0C27D6466CD7}" type="pres">
      <dgm:prSet presAssocID="{A6ACDB93-2B7A-4F63-99E6-5A7C8EC2FB54}" presName="Name0" presStyleCnt="0">
        <dgm:presLayoutVars>
          <dgm:dir/>
          <dgm:resizeHandles val="exact"/>
        </dgm:presLayoutVars>
      </dgm:prSet>
      <dgm:spPr/>
    </dgm:pt>
    <dgm:pt modelId="{83C8DBCD-1646-4AC3-B9DC-CF08BCE4D491}" type="pres">
      <dgm:prSet presAssocID="{12E7FC5B-F72D-41B5-8E17-239E4150F351}" presName="Name5" presStyleLbl="vennNode1" presStyleIdx="0" presStyleCnt="5">
        <dgm:presLayoutVars>
          <dgm:bulletEnabled val="1"/>
        </dgm:presLayoutVars>
      </dgm:prSet>
      <dgm:spPr/>
    </dgm:pt>
    <dgm:pt modelId="{A65E4342-9E38-4F61-80BE-10D1B1EAC62C}" type="pres">
      <dgm:prSet presAssocID="{CB8835A7-AB2E-475A-833B-A0266853DA38}" presName="space" presStyleCnt="0"/>
      <dgm:spPr/>
    </dgm:pt>
    <dgm:pt modelId="{3EBD6F4A-5B94-427E-9707-68103DECBE51}" type="pres">
      <dgm:prSet presAssocID="{00C69D1D-4DBC-4550-B80C-0499918AC2D8}" presName="Name5" presStyleLbl="vennNode1" presStyleIdx="1" presStyleCnt="5">
        <dgm:presLayoutVars>
          <dgm:bulletEnabled val="1"/>
        </dgm:presLayoutVars>
      </dgm:prSet>
      <dgm:spPr/>
    </dgm:pt>
    <dgm:pt modelId="{60D6CF7B-FD63-466F-AF7F-12E928D7C4FB}" type="pres">
      <dgm:prSet presAssocID="{F768E5BA-C3CD-4848-B596-7F2D29888889}" presName="space" presStyleCnt="0"/>
      <dgm:spPr/>
    </dgm:pt>
    <dgm:pt modelId="{E76B6793-DFEA-42FC-821F-831C7D46BF2D}" type="pres">
      <dgm:prSet presAssocID="{38DE498B-627F-4341-BE36-30D40173DD60}" presName="Name5" presStyleLbl="vennNode1" presStyleIdx="2" presStyleCnt="5">
        <dgm:presLayoutVars>
          <dgm:bulletEnabled val="1"/>
        </dgm:presLayoutVars>
      </dgm:prSet>
      <dgm:spPr/>
    </dgm:pt>
    <dgm:pt modelId="{BAD3FA35-340D-4F3C-82D2-A004A402D77B}" type="pres">
      <dgm:prSet presAssocID="{E53646A4-D733-4653-A6EA-57625C94FB13}" presName="space" presStyleCnt="0"/>
      <dgm:spPr/>
    </dgm:pt>
    <dgm:pt modelId="{3AA4C165-F507-41B3-8F17-0AC2081CE310}" type="pres">
      <dgm:prSet presAssocID="{94975AB0-E6B0-4D8F-A2E1-E40E28BB20A6}" presName="Name5" presStyleLbl="vennNode1" presStyleIdx="3" presStyleCnt="5">
        <dgm:presLayoutVars>
          <dgm:bulletEnabled val="1"/>
        </dgm:presLayoutVars>
      </dgm:prSet>
      <dgm:spPr/>
    </dgm:pt>
    <dgm:pt modelId="{CA0DA952-DB7F-42B9-A2A3-F8E2DCBB653A}" type="pres">
      <dgm:prSet presAssocID="{3EB2E12E-8ED0-4C62-8A19-A8F2E86C389D}" presName="space" presStyleCnt="0"/>
      <dgm:spPr/>
    </dgm:pt>
    <dgm:pt modelId="{F0397F6A-6837-4EFC-AC0F-DAF2143E442D}" type="pres">
      <dgm:prSet presAssocID="{F395292D-2D78-4D56-9960-A2C7B87A8E94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5D530B5F-FD27-4570-BE41-BD83D3B47F20}" srcId="{A6ACDB93-2B7A-4F63-99E6-5A7C8EC2FB54}" destId="{94975AB0-E6B0-4D8F-A2E1-E40E28BB20A6}" srcOrd="3" destOrd="0" parTransId="{15E7B3B7-752E-40E1-B7ED-F4D17C7F69D3}" sibTransId="{3EB2E12E-8ED0-4C62-8A19-A8F2E86C389D}"/>
    <dgm:cxn modelId="{212A5149-20BD-4621-ADB7-74F36E05489C}" type="presOf" srcId="{12E7FC5B-F72D-41B5-8E17-239E4150F351}" destId="{83C8DBCD-1646-4AC3-B9DC-CF08BCE4D491}" srcOrd="0" destOrd="0" presId="urn:microsoft.com/office/officeart/2005/8/layout/venn3"/>
    <dgm:cxn modelId="{0D965075-15F2-4873-9306-658AB66696AC}" type="presOf" srcId="{38DE498B-627F-4341-BE36-30D40173DD60}" destId="{E76B6793-DFEA-42FC-821F-831C7D46BF2D}" srcOrd="0" destOrd="0" presId="urn:microsoft.com/office/officeart/2005/8/layout/venn3"/>
    <dgm:cxn modelId="{97DEA07D-F57F-413C-96B3-3CC9FC75CDB2}" srcId="{A6ACDB93-2B7A-4F63-99E6-5A7C8EC2FB54}" destId="{12E7FC5B-F72D-41B5-8E17-239E4150F351}" srcOrd="0" destOrd="0" parTransId="{96FB6DAF-AE70-4720-BF86-69C7AEE3D67E}" sibTransId="{CB8835A7-AB2E-475A-833B-A0266853DA38}"/>
    <dgm:cxn modelId="{F5F0719C-33A2-4C5F-8AD2-0CB9DECF4C00}" type="presOf" srcId="{F395292D-2D78-4D56-9960-A2C7B87A8E94}" destId="{F0397F6A-6837-4EFC-AC0F-DAF2143E442D}" srcOrd="0" destOrd="0" presId="urn:microsoft.com/office/officeart/2005/8/layout/venn3"/>
    <dgm:cxn modelId="{251DDFC1-E66E-4D5D-B559-6167EFF8B23B}" srcId="{A6ACDB93-2B7A-4F63-99E6-5A7C8EC2FB54}" destId="{38DE498B-627F-4341-BE36-30D40173DD60}" srcOrd="2" destOrd="0" parTransId="{B2E471E3-3737-4383-85E8-3B06223A2F40}" sibTransId="{E53646A4-D733-4653-A6EA-57625C94FB13}"/>
    <dgm:cxn modelId="{84E2EFC2-1484-4EA8-B633-AA8ACFDDF4ED}" type="presOf" srcId="{94975AB0-E6B0-4D8F-A2E1-E40E28BB20A6}" destId="{3AA4C165-F507-41B3-8F17-0AC2081CE310}" srcOrd="0" destOrd="0" presId="urn:microsoft.com/office/officeart/2005/8/layout/venn3"/>
    <dgm:cxn modelId="{6013ADC5-395F-4ECD-A44A-C7D9F1EA5685}" type="presOf" srcId="{A6ACDB93-2B7A-4F63-99E6-5A7C8EC2FB54}" destId="{C766CAB0-D3AA-4B9D-B0E6-0C27D6466CD7}" srcOrd="0" destOrd="0" presId="urn:microsoft.com/office/officeart/2005/8/layout/venn3"/>
    <dgm:cxn modelId="{D66503E4-2F35-47E4-89E5-6312C700868A}" srcId="{A6ACDB93-2B7A-4F63-99E6-5A7C8EC2FB54}" destId="{00C69D1D-4DBC-4550-B80C-0499918AC2D8}" srcOrd="1" destOrd="0" parTransId="{715B6AB1-7A13-45F4-96AC-516AFCFAF992}" sibTransId="{F768E5BA-C3CD-4848-B596-7F2D29888889}"/>
    <dgm:cxn modelId="{448ECDEF-D8ED-4F2E-8992-28B28D95EAFE}" type="presOf" srcId="{00C69D1D-4DBC-4550-B80C-0499918AC2D8}" destId="{3EBD6F4A-5B94-427E-9707-68103DECBE51}" srcOrd="0" destOrd="0" presId="urn:microsoft.com/office/officeart/2005/8/layout/venn3"/>
    <dgm:cxn modelId="{2ED2A7F4-3AFE-4ED3-A49C-7A9480172CD1}" srcId="{A6ACDB93-2B7A-4F63-99E6-5A7C8EC2FB54}" destId="{F395292D-2D78-4D56-9960-A2C7B87A8E94}" srcOrd="4" destOrd="0" parTransId="{7B20E950-2447-4D7D-9B6B-4A98F840ABA5}" sibTransId="{84521A60-B686-4EE8-9496-907CBED946D4}"/>
    <dgm:cxn modelId="{805249CD-132C-4811-957D-65920C0FBA84}" type="presParOf" srcId="{C766CAB0-D3AA-4B9D-B0E6-0C27D6466CD7}" destId="{83C8DBCD-1646-4AC3-B9DC-CF08BCE4D491}" srcOrd="0" destOrd="0" presId="urn:microsoft.com/office/officeart/2005/8/layout/venn3"/>
    <dgm:cxn modelId="{9B6232EC-1689-4C81-81FF-DEC20897BD97}" type="presParOf" srcId="{C766CAB0-D3AA-4B9D-B0E6-0C27D6466CD7}" destId="{A65E4342-9E38-4F61-80BE-10D1B1EAC62C}" srcOrd="1" destOrd="0" presId="urn:microsoft.com/office/officeart/2005/8/layout/venn3"/>
    <dgm:cxn modelId="{D2CBE05F-2100-4FB7-91DD-94508D19439D}" type="presParOf" srcId="{C766CAB0-D3AA-4B9D-B0E6-0C27D6466CD7}" destId="{3EBD6F4A-5B94-427E-9707-68103DECBE51}" srcOrd="2" destOrd="0" presId="urn:microsoft.com/office/officeart/2005/8/layout/venn3"/>
    <dgm:cxn modelId="{83C8D70F-93B8-4BDA-8F12-AD580F9D58E5}" type="presParOf" srcId="{C766CAB0-D3AA-4B9D-B0E6-0C27D6466CD7}" destId="{60D6CF7B-FD63-466F-AF7F-12E928D7C4FB}" srcOrd="3" destOrd="0" presId="urn:microsoft.com/office/officeart/2005/8/layout/venn3"/>
    <dgm:cxn modelId="{BA3E7084-381D-44CE-ADF9-DEDA5207A9F3}" type="presParOf" srcId="{C766CAB0-D3AA-4B9D-B0E6-0C27D6466CD7}" destId="{E76B6793-DFEA-42FC-821F-831C7D46BF2D}" srcOrd="4" destOrd="0" presId="urn:microsoft.com/office/officeart/2005/8/layout/venn3"/>
    <dgm:cxn modelId="{7CAC5151-AD7F-4AD4-840B-9B41602F0995}" type="presParOf" srcId="{C766CAB0-D3AA-4B9D-B0E6-0C27D6466CD7}" destId="{BAD3FA35-340D-4F3C-82D2-A004A402D77B}" srcOrd="5" destOrd="0" presId="urn:microsoft.com/office/officeart/2005/8/layout/venn3"/>
    <dgm:cxn modelId="{8E2DA3D6-5B7D-43D6-9B88-F8DCDFB7E7A6}" type="presParOf" srcId="{C766CAB0-D3AA-4B9D-B0E6-0C27D6466CD7}" destId="{3AA4C165-F507-41B3-8F17-0AC2081CE310}" srcOrd="6" destOrd="0" presId="urn:microsoft.com/office/officeart/2005/8/layout/venn3"/>
    <dgm:cxn modelId="{B2CE0960-4B9B-40F7-9A99-328D1296DA60}" type="presParOf" srcId="{C766CAB0-D3AA-4B9D-B0E6-0C27D6466CD7}" destId="{CA0DA952-DB7F-42B9-A2A3-F8E2DCBB653A}" srcOrd="7" destOrd="0" presId="urn:microsoft.com/office/officeart/2005/8/layout/venn3"/>
    <dgm:cxn modelId="{B839B25E-00C0-4DF1-B7CC-5CDABC86F35D}" type="presParOf" srcId="{C766CAB0-D3AA-4B9D-B0E6-0C27D6466CD7}" destId="{F0397F6A-6837-4EFC-AC0F-DAF2143E442D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493D92-8BF9-4E2F-ADEA-B78D1D5DC29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C4CCEB-104D-4343-9C6D-C15C7F13FF73}">
      <dgm:prSet/>
      <dgm:spPr/>
      <dgm:t>
        <a:bodyPr/>
        <a:lstStyle/>
        <a:p>
          <a:r>
            <a:rPr lang="en-US" b="0" i="0" dirty="0"/>
            <a:t>Mobile Apps</a:t>
          </a:r>
          <a:endParaRPr lang="en-US" dirty="0"/>
        </a:p>
      </dgm:t>
    </dgm:pt>
    <dgm:pt modelId="{A7B431C3-320A-4C0C-9ADA-190DD7FB1DF2}" type="parTrans" cxnId="{76DEFEB8-869A-42A1-9B47-193F116D0491}">
      <dgm:prSet/>
      <dgm:spPr/>
      <dgm:t>
        <a:bodyPr/>
        <a:lstStyle/>
        <a:p>
          <a:endParaRPr lang="en-US"/>
        </a:p>
      </dgm:t>
    </dgm:pt>
    <dgm:pt modelId="{722DC6B6-4E23-4354-A30B-F3D8E7F92CB3}" type="sibTrans" cxnId="{76DEFEB8-869A-42A1-9B47-193F116D0491}">
      <dgm:prSet/>
      <dgm:spPr/>
      <dgm:t>
        <a:bodyPr/>
        <a:lstStyle/>
        <a:p>
          <a:endParaRPr lang="en-US"/>
        </a:p>
      </dgm:t>
    </dgm:pt>
    <dgm:pt modelId="{E1083D5B-38DD-4D60-8A7A-1DA8842DAB66}">
      <dgm:prSet/>
      <dgm:spPr/>
      <dgm:t>
        <a:bodyPr/>
        <a:lstStyle/>
        <a:p>
          <a:r>
            <a:rPr lang="en-US" b="0" i="0"/>
            <a:t>E-Ticketing </a:t>
          </a:r>
          <a:endParaRPr lang="en-US"/>
        </a:p>
      </dgm:t>
    </dgm:pt>
    <dgm:pt modelId="{AB12E2DA-56A3-4009-9979-3836C9C2F04E}" type="parTrans" cxnId="{F951ED9C-CE12-4314-9D2C-D3C815A9366B}">
      <dgm:prSet/>
      <dgm:spPr/>
      <dgm:t>
        <a:bodyPr/>
        <a:lstStyle/>
        <a:p>
          <a:endParaRPr lang="en-US"/>
        </a:p>
      </dgm:t>
    </dgm:pt>
    <dgm:pt modelId="{13320B28-92DF-4728-8AFF-69A64E3E7416}" type="sibTrans" cxnId="{F951ED9C-CE12-4314-9D2C-D3C815A9366B}">
      <dgm:prSet/>
      <dgm:spPr/>
      <dgm:t>
        <a:bodyPr/>
        <a:lstStyle/>
        <a:p>
          <a:endParaRPr lang="en-US"/>
        </a:p>
      </dgm:t>
    </dgm:pt>
    <dgm:pt modelId="{8459377E-037C-4ACB-AB45-9139F756C2FB}">
      <dgm:prSet/>
      <dgm:spPr/>
      <dgm:t>
        <a:bodyPr/>
        <a:lstStyle/>
        <a:p>
          <a:r>
            <a:rPr lang="en-US" b="0" i="0"/>
            <a:t>E-Voting</a:t>
          </a:r>
          <a:endParaRPr lang="en-US"/>
        </a:p>
      </dgm:t>
    </dgm:pt>
    <dgm:pt modelId="{237D8605-A007-4D19-B630-64EAE2817FBB}" type="parTrans" cxnId="{88EE56BD-F600-4841-835A-7ED5221397ED}">
      <dgm:prSet/>
      <dgm:spPr/>
      <dgm:t>
        <a:bodyPr/>
        <a:lstStyle/>
        <a:p>
          <a:endParaRPr lang="en-US"/>
        </a:p>
      </dgm:t>
    </dgm:pt>
    <dgm:pt modelId="{09626293-415A-4451-8CDF-2A04FE7E90C0}" type="sibTrans" cxnId="{88EE56BD-F600-4841-835A-7ED5221397ED}">
      <dgm:prSet/>
      <dgm:spPr/>
      <dgm:t>
        <a:bodyPr/>
        <a:lstStyle/>
        <a:p>
          <a:endParaRPr lang="en-US"/>
        </a:p>
      </dgm:t>
    </dgm:pt>
    <dgm:pt modelId="{A6BF7F8D-3FF9-42A9-B0BC-ACD8198BE0BB}">
      <dgm:prSet/>
      <dgm:spPr/>
      <dgm:t>
        <a:bodyPr/>
        <a:lstStyle/>
        <a:p>
          <a:r>
            <a:rPr lang="en-US" b="0" i="0"/>
            <a:t>E-Passport</a:t>
          </a:r>
          <a:endParaRPr lang="en-US"/>
        </a:p>
      </dgm:t>
    </dgm:pt>
    <dgm:pt modelId="{B5EC4425-BCE1-4A1B-BDD6-9F8930A71192}" type="parTrans" cxnId="{D4FD3553-0047-43D0-8A9F-AAAA5C238C24}">
      <dgm:prSet/>
      <dgm:spPr/>
      <dgm:t>
        <a:bodyPr/>
        <a:lstStyle/>
        <a:p>
          <a:endParaRPr lang="en-US"/>
        </a:p>
      </dgm:t>
    </dgm:pt>
    <dgm:pt modelId="{9E13A2FE-10FA-477B-B4BD-8D6B6839ED04}" type="sibTrans" cxnId="{D4FD3553-0047-43D0-8A9F-AAAA5C238C24}">
      <dgm:prSet/>
      <dgm:spPr/>
      <dgm:t>
        <a:bodyPr/>
        <a:lstStyle/>
        <a:p>
          <a:endParaRPr lang="en-US"/>
        </a:p>
      </dgm:t>
    </dgm:pt>
    <dgm:pt modelId="{97A88B75-B94C-49F5-AB08-4936B29DBBAA}" type="pres">
      <dgm:prSet presAssocID="{07493D92-8BF9-4E2F-ADEA-B78D1D5DC29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ACC96AA-EE8D-47D1-A2AE-D9DDDF68907F}" type="pres">
      <dgm:prSet presAssocID="{A5C4CCEB-104D-4343-9C6D-C15C7F13FF73}" presName="circle1" presStyleLbl="node1" presStyleIdx="0" presStyleCnt="4" custLinFactNeighborX="-10502" custLinFactNeighborY="3812"/>
      <dgm:spPr/>
    </dgm:pt>
    <dgm:pt modelId="{16821354-76F8-4236-8DBB-F45B1B899F73}" type="pres">
      <dgm:prSet presAssocID="{A5C4CCEB-104D-4343-9C6D-C15C7F13FF73}" presName="space" presStyleCnt="0"/>
      <dgm:spPr/>
    </dgm:pt>
    <dgm:pt modelId="{8EED58B0-4D5D-4047-B38E-DD71E0E5CC49}" type="pres">
      <dgm:prSet presAssocID="{A5C4CCEB-104D-4343-9C6D-C15C7F13FF73}" presName="rect1" presStyleLbl="alignAcc1" presStyleIdx="0" presStyleCnt="4"/>
      <dgm:spPr/>
    </dgm:pt>
    <dgm:pt modelId="{A4BB720F-E5C0-434A-BCF4-36635F17718E}" type="pres">
      <dgm:prSet presAssocID="{E1083D5B-38DD-4D60-8A7A-1DA8842DAB66}" presName="vertSpace2" presStyleLbl="node1" presStyleIdx="0" presStyleCnt="4"/>
      <dgm:spPr/>
    </dgm:pt>
    <dgm:pt modelId="{82090873-5D06-458B-AF3C-AFC2543623EB}" type="pres">
      <dgm:prSet presAssocID="{E1083D5B-38DD-4D60-8A7A-1DA8842DAB66}" presName="circle2" presStyleLbl="node1" presStyleIdx="1" presStyleCnt="4"/>
      <dgm:spPr/>
    </dgm:pt>
    <dgm:pt modelId="{03AB2775-4603-44DC-80DE-5709943E5DAE}" type="pres">
      <dgm:prSet presAssocID="{E1083D5B-38DD-4D60-8A7A-1DA8842DAB66}" presName="rect2" presStyleLbl="alignAcc1" presStyleIdx="1" presStyleCnt="4"/>
      <dgm:spPr/>
    </dgm:pt>
    <dgm:pt modelId="{C32AF164-2085-453E-82EC-2ECF38D8ACA9}" type="pres">
      <dgm:prSet presAssocID="{8459377E-037C-4ACB-AB45-9139F756C2FB}" presName="vertSpace3" presStyleLbl="node1" presStyleIdx="1" presStyleCnt="4"/>
      <dgm:spPr/>
    </dgm:pt>
    <dgm:pt modelId="{6A69A77E-785A-4E34-8579-F503F8F8595D}" type="pres">
      <dgm:prSet presAssocID="{8459377E-037C-4ACB-AB45-9139F756C2FB}" presName="circle3" presStyleLbl="node1" presStyleIdx="2" presStyleCnt="4"/>
      <dgm:spPr/>
    </dgm:pt>
    <dgm:pt modelId="{7C74AA46-7686-4E19-BA22-3ED6BEB5F3DB}" type="pres">
      <dgm:prSet presAssocID="{8459377E-037C-4ACB-AB45-9139F756C2FB}" presName="rect3" presStyleLbl="alignAcc1" presStyleIdx="2" presStyleCnt="4"/>
      <dgm:spPr/>
    </dgm:pt>
    <dgm:pt modelId="{90B4C610-9E24-4414-9195-2CCE63FD6254}" type="pres">
      <dgm:prSet presAssocID="{A6BF7F8D-3FF9-42A9-B0BC-ACD8198BE0BB}" presName="vertSpace4" presStyleLbl="node1" presStyleIdx="2" presStyleCnt="4"/>
      <dgm:spPr/>
    </dgm:pt>
    <dgm:pt modelId="{28F52B65-DD81-4C50-9C32-4E8E657D300A}" type="pres">
      <dgm:prSet presAssocID="{A6BF7F8D-3FF9-42A9-B0BC-ACD8198BE0BB}" presName="circle4" presStyleLbl="node1" presStyleIdx="3" presStyleCnt="4"/>
      <dgm:spPr/>
    </dgm:pt>
    <dgm:pt modelId="{9C2BA2A5-D4F2-41F7-A8DC-87A332D4F768}" type="pres">
      <dgm:prSet presAssocID="{A6BF7F8D-3FF9-42A9-B0BC-ACD8198BE0BB}" presName="rect4" presStyleLbl="alignAcc1" presStyleIdx="3" presStyleCnt="4"/>
      <dgm:spPr/>
    </dgm:pt>
    <dgm:pt modelId="{4CFA3C8B-4650-47C1-A664-DD460B575588}" type="pres">
      <dgm:prSet presAssocID="{A5C4CCEB-104D-4343-9C6D-C15C7F13FF73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0D0919D4-6101-4DB2-9E8D-2BF6DBE4BC77}" type="pres">
      <dgm:prSet presAssocID="{E1083D5B-38DD-4D60-8A7A-1DA8842DAB66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773DA9A6-7086-4622-900E-1E552530CF41}" type="pres">
      <dgm:prSet presAssocID="{8459377E-037C-4ACB-AB45-9139F756C2FB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264B33F4-FB75-46E9-BC01-5B67B335D3B0}" type="pres">
      <dgm:prSet presAssocID="{A6BF7F8D-3FF9-42A9-B0BC-ACD8198BE0BB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C8887E15-F689-41F5-8B37-CBCB9BD0BD03}" type="presOf" srcId="{A5C4CCEB-104D-4343-9C6D-C15C7F13FF73}" destId="{4CFA3C8B-4650-47C1-A664-DD460B575588}" srcOrd="1" destOrd="0" presId="urn:microsoft.com/office/officeart/2005/8/layout/target3"/>
    <dgm:cxn modelId="{C2081C17-DEA8-4443-85E6-F24EFE8413D4}" type="presOf" srcId="{A6BF7F8D-3FF9-42A9-B0BC-ACD8198BE0BB}" destId="{264B33F4-FB75-46E9-BC01-5B67B335D3B0}" srcOrd="1" destOrd="0" presId="urn:microsoft.com/office/officeart/2005/8/layout/target3"/>
    <dgm:cxn modelId="{BC3CE437-2085-4F8E-B4BA-81525472CA0C}" type="presOf" srcId="{A6BF7F8D-3FF9-42A9-B0BC-ACD8198BE0BB}" destId="{9C2BA2A5-D4F2-41F7-A8DC-87A332D4F768}" srcOrd="0" destOrd="0" presId="urn:microsoft.com/office/officeart/2005/8/layout/target3"/>
    <dgm:cxn modelId="{D4FD3553-0047-43D0-8A9F-AAAA5C238C24}" srcId="{07493D92-8BF9-4E2F-ADEA-B78D1D5DC295}" destId="{A6BF7F8D-3FF9-42A9-B0BC-ACD8198BE0BB}" srcOrd="3" destOrd="0" parTransId="{B5EC4425-BCE1-4A1B-BDD6-9F8930A71192}" sibTransId="{9E13A2FE-10FA-477B-B4BD-8D6B6839ED04}"/>
    <dgm:cxn modelId="{41DE8099-956B-499D-B617-2125BAA04F4A}" type="presOf" srcId="{07493D92-8BF9-4E2F-ADEA-B78D1D5DC295}" destId="{97A88B75-B94C-49F5-AB08-4936B29DBBAA}" srcOrd="0" destOrd="0" presId="urn:microsoft.com/office/officeart/2005/8/layout/target3"/>
    <dgm:cxn modelId="{F951ED9C-CE12-4314-9D2C-D3C815A9366B}" srcId="{07493D92-8BF9-4E2F-ADEA-B78D1D5DC295}" destId="{E1083D5B-38DD-4D60-8A7A-1DA8842DAB66}" srcOrd="1" destOrd="0" parTransId="{AB12E2DA-56A3-4009-9979-3836C9C2F04E}" sibTransId="{13320B28-92DF-4728-8AFF-69A64E3E7416}"/>
    <dgm:cxn modelId="{9D0BB4B6-D276-4A5D-A21E-5140BB4ECB9C}" type="presOf" srcId="{E1083D5B-38DD-4D60-8A7A-1DA8842DAB66}" destId="{0D0919D4-6101-4DB2-9E8D-2BF6DBE4BC77}" srcOrd="1" destOrd="0" presId="urn:microsoft.com/office/officeart/2005/8/layout/target3"/>
    <dgm:cxn modelId="{76DEFEB8-869A-42A1-9B47-193F116D0491}" srcId="{07493D92-8BF9-4E2F-ADEA-B78D1D5DC295}" destId="{A5C4CCEB-104D-4343-9C6D-C15C7F13FF73}" srcOrd="0" destOrd="0" parTransId="{A7B431C3-320A-4C0C-9ADA-190DD7FB1DF2}" sibTransId="{722DC6B6-4E23-4354-A30B-F3D8E7F92CB3}"/>
    <dgm:cxn modelId="{88EE56BD-F600-4841-835A-7ED5221397ED}" srcId="{07493D92-8BF9-4E2F-ADEA-B78D1D5DC295}" destId="{8459377E-037C-4ACB-AB45-9139F756C2FB}" srcOrd="2" destOrd="0" parTransId="{237D8605-A007-4D19-B630-64EAE2817FBB}" sibTransId="{09626293-415A-4451-8CDF-2A04FE7E90C0}"/>
    <dgm:cxn modelId="{AF891CBE-59F1-40C8-986A-DE504BA1B2D4}" type="presOf" srcId="{E1083D5B-38DD-4D60-8A7A-1DA8842DAB66}" destId="{03AB2775-4603-44DC-80DE-5709943E5DAE}" srcOrd="0" destOrd="0" presId="urn:microsoft.com/office/officeart/2005/8/layout/target3"/>
    <dgm:cxn modelId="{AA1B04C4-7DA1-46FB-87F0-B1EC1B45597C}" type="presOf" srcId="{8459377E-037C-4ACB-AB45-9139F756C2FB}" destId="{773DA9A6-7086-4622-900E-1E552530CF41}" srcOrd="1" destOrd="0" presId="urn:microsoft.com/office/officeart/2005/8/layout/target3"/>
    <dgm:cxn modelId="{311D97DE-821E-46EC-BA24-8E5BE4C5300A}" type="presOf" srcId="{A5C4CCEB-104D-4343-9C6D-C15C7F13FF73}" destId="{8EED58B0-4D5D-4047-B38E-DD71E0E5CC49}" srcOrd="0" destOrd="0" presId="urn:microsoft.com/office/officeart/2005/8/layout/target3"/>
    <dgm:cxn modelId="{EEEBD4FC-6EB8-4CF8-924D-B64FE0FAA9B8}" type="presOf" srcId="{8459377E-037C-4ACB-AB45-9139F756C2FB}" destId="{7C74AA46-7686-4E19-BA22-3ED6BEB5F3DB}" srcOrd="0" destOrd="0" presId="urn:microsoft.com/office/officeart/2005/8/layout/target3"/>
    <dgm:cxn modelId="{58236685-17B9-4FD6-8E78-7E6BFE170217}" type="presParOf" srcId="{97A88B75-B94C-49F5-AB08-4936B29DBBAA}" destId="{1ACC96AA-EE8D-47D1-A2AE-D9DDDF68907F}" srcOrd="0" destOrd="0" presId="urn:microsoft.com/office/officeart/2005/8/layout/target3"/>
    <dgm:cxn modelId="{A2AF3222-835F-4FE5-B077-F0A3BD56942D}" type="presParOf" srcId="{97A88B75-B94C-49F5-AB08-4936B29DBBAA}" destId="{16821354-76F8-4236-8DBB-F45B1B899F73}" srcOrd="1" destOrd="0" presId="urn:microsoft.com/office/officeart/2005/8/layout/target3"/>
    <dgm:cxn modelId="{CDC25979-5E3B-4AB3-B9FB-0E898895E66F}" type="presParOf" srcId="{97A88B75-B94C-49F5-AB08-4936B29DBBAA}" destId="{8EED58B0-4D5D-4047-B38E-DD71E0E5CC49}" srcOrd="2" destOrd="0" presId="urn:microsoft.com/office/officeart/2005/8/layout/target3"/>
    <dgm:cxn modelId="{82EB3FE5-3213-4D7B-9A8C-0E7F69FA22BA}" type="presParOf" srcId="{97A88B75-B94C-49F5-AB08-4936B29DBBAA}" destId="{A4BB720F-E5C0-434A-BCF4-36635F17718E}" srcOrd="3" destOrd="0" presId="urn:microsoft.com/office/officeart/2005/8/layout/target3"/>
    <dgm:cxn modelId="{8D5FB1B9-F563-4FA4-B40C-EE119D15B1A6}" type="presParOf" srcId="{97A88B75-B94C-49F5-AB08-4936B29DBBAA}" destId="{82090873-5D06-458B-AF3C-AFC2543623EB}" srcOrd="4" destOrd="0" presId="urn:microsoft.com/office/officeart/2005/8/layout/target3"/>
    <dgm:cxn modelId="{403BAE61-6A83-44CE-9AF8-5260AC4318A6}" type="presParOf" srcId="{97A88B75-B94C-49F5-AB08-4936B29DBBAA}" destId="{03AB2775-4603-44DC-80DE-5709943E5DAE}" srcOrd="5" destOrd="0" presId="urn:microsoft.com/office/officeart/2005/8/layout/target3"/>
    <dgm:cxn modelId="{3D868E16-490C-4C57-B287-274546A27779}" type="presParOf" srcId="{97A88B75-B94C-49F5-AB08-4936B29DBBAA}" destId="{C32AF164-2085-453E-82EC-2ECF38D8ACA9}" srcOrd="6" destOrd="0" presId="urn:microsoft.com/office/officeart/2005/8/layout/target3"/>
    <dgm:cxn modelId="{B270E904-07A0-4FD5-B748-30C008C419DF}" type="presParOf" srcId="{97A88B75-B94C-49F5-AB08-4936B29DBBAA}" destId="{6A69A77E-785A-4E34-8579-F503F8F8595D}" srcOrd="7" destOrd="0" presId="urn:microsoft.com/office/officeart/2005/8/layout/target3"/>
    <dgm:cxn modelId="{4305DF34-2827-40AB-A6A9-315E45A0D8AF}" type="presParOf" srcId="{97A88B75-B94C-49F5-AB08-4936B29DBBAA}" destId="{7C74AA46-7686-4E19-BA22-3ED6BEB5F3DB}" srcOrd="8" destOrd="0" presId="urn:microsoft.com/office/officeart/2005/8/layout/target3"/>
    <dgm:cxn modelId="{38C49057-715A-4EA0-8CAF-55486ED588B5}" type="presParOf" srcId="{97A88B75-B94C-49F5-AB08-4936B29DBBAA}" destId="{90B4C610-9E24-4414-9195-2CCE63FD6254}" srcOrd="9" destOrd="0" presId="urn:microsoft.com/office/officeart/2005/8/layout/target3"/>
    <dgm:cxn modelId="{08767745-CF8E-4AFB-B361-76A5CB21F844}" type="presParOf" srcId="{97A88B75-B94C-49F5-AB08-4936B29DBBAA}" destId="{28F52B65-DD81-4C50-9C32-4E8E657D300A}" srcOrd="10" destOrd="0" presId="urn:microsoft.com/office/officeart/2005/8/layout/target3"/>
    <dgm:cxn modelId="{499A5730-4DBE-4308-A2E8-6CD8B4C03358}" type="presParOf" srcId="{97A88B75-B94C-49F5-AB08-4936B29DBBAA}" destId="{9C2BA2A5-D4F2-41F7-A8DC-87A332D4F768}" srcOrd="11" destOrd="0" presId="urn:microsoft.com/office/officeart/2005/8/layout/target3"/>
    <dgm:cxn modelId="{B2852A10-EED4-412C-833F-3A2BA4EDF0B3}" type="presParOf" srcId="{97A88B75-B94C-49F5-AB08-4936B29DBBAA}" destId="{4CFA3C8B-4650-47C1-A664-DD460B575588}" srcOrd="12" destOrd="0" presId="urn:microsoft.com/office/officeart/2005/8/layout/target3"/>
    <dgm:cxn modelId="{1F0FF3C2-A855-45CD-99C1-638291B3E263}" type="presParOf" srcId="{97A88B75-B94C-49F5-AB08-4936B29DBBAA}" destId="{0D0919D4-6101-4DB2-9E8D-2BF6DBE4BC77}" srcOrd="13" destOrd="0" presId="urn:microsoft.com/office/officeart/2005/8/layout/target3"/>
    <dgm:cxn modelId="{2BE1D4E2-F976-4353-A547-81FCAE5CDE9F}" type="presParOf" srcId="{97A88B75-B94C-49F5-AB08-4936B29DBBAA}" destId="{773DA9A6-7086-4622-900E-1E552530CF41}" srcOrd="14" destOrd="0" presId="urn:microsoft.com/office/officeart/2005/8/layout/target3"/>
    <dgm:cxn modelId="{FAB2215D-3C60-4376-BD12-386E235EEC7D}" type="presParOf" srcId="{97A88B75-B94C-49F5-AB08-4936B29DBBAA}" destId="{264B33F4-FB75-46E9-BC01-5B67B335D3B0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346028-92D9-4E50-9B79-536E68B2DF64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9A259B-DFF4-4CBF-B50E-CA5CA9B45F23}">
      <dgm:prSet custT="1"/>
      <dgm:spPr/>
      <dgm:t>
        <a:bodyPr/>
        <a:lstStyle/>
        <a:p>
          <a:r>
            <a:rPr lang="en-US" sz="1600" b="1" i="0" dirty="0">
              <a:solidFill>
                <a:srgbClr val="00B050"/>
              </a:solidFill>
              <a:latin typeface="+mn-lt"/>
              <a:cs typeface="Times New Roman" panose="02020603050405020304" pitchFamily="18" charset="0"/>
            </a:rPr>
            <a:t>Lack of IT infrastructure</a:t>
          </a:r>
          <a:endParaRPr lang="en-US" sz="1600" b="1" dirty="0">
            <a:solidFill>
              <a:srgbClr val="00B050"/>
            </a:solidFill>
            <a:latin typeface="+mn-lt"/>
            <a:cs typeface="Times New Roman" panose="02020603050405020304" pitchFamily="18" charset="0"/>
          </a:endParaRPr>
        </a:p>
      </dgm:t>
    </dgm:pt>
    <dgm:pt modelId="{5FE6CA34-75A6-4299-B4D1-5EDD56384C91}" type="parTrans" cxnId="{6B742302-40F7-466B-9390-0BC35E23ADA0}">
      <dgm:prSet/>
      <dgm:spPr/>
      <dgm:t>
        <a:bodyPr/>
        <a:lstStyle/>
        <a:p>
          <a:endParaRPr lang="en-US"/>
        </a:p>
      </dgm:t>
    </dgm:pt>
    <dgm:pt modelId="{6CE3F9EE-D3EC-465A-8C50-024DD5523471}" type="sibTrans" cxnId="{6B742302-40F7-466B-9390-0BC35E23ADA0}">
      <dgm:prSet/>
      <dgm:spPr/>
      <dgm:t>
        <a:bodyPr/>
        <a:lstStyle/>
        <a:p>
          <a:endParaRPr lang="en-US"/>
        </a:p>
      </dgm:t>
    </dgm:pt>
    <dgm:pt modelId="{615AAAD1-12BD-4FA1-B8E2-0F2A8C5C795E}">
      <dgm:prSet/>
      <dgm:spPr/>
      <dgm:t>
        <a:bodyPr/>
        <a:lstStyle/>
        <a:p>
          <a:r>
            <a:rPr lang="en-US" b="1" i="0" dirty="0">
              <a:solidFill>
                <a:srgbClr val="00B050"/>
              </a:solidFill>
              <a:latin typeface="+mn-lt"/>
              <a:cs typeface="Times New Roman" panose="02020603050405020304" pitchFamily="18" charset="0"/>
            </a:rPr>
            <a:t>Lack of accountability and Transparency</a:t>
          </a:r>
          <a:endParaRPr lang="en-US" b="1" dirty="0">
            <a:solidFill>
              <a:srgbClr val="00B050"/>
            </a:solidFill>
            <a:latin typeface="+mn-lt"/>
            <a:cs typeface="Times New Roman" panose="02020603050405020304" pitchFamily="18" charset="0"/>
          </a:endParaRPr>
        </a:p>
      </dgm:t>
    </dgm:pt>
    <dgm:pt modelId="{04144D9C-EDF6-49C2-BCF0-C67E11DB474A}" type="parTrans" cxnId="{61AE2602-FAAF-4F12-9A3D-23DECB36348C}">
      <dgm:prSet/>
      <dgm:spPr/>
      <dgm:t>
        <a:bodyPr/>
        <a:lstStyle/>
        <a:p>
          <a:endParaRPr lang="en-US"/>
        </a:p>
      </dgm:t>
    </dgm:pt>
    <dgm:pt modelId="{8C3AC531-3216-4310-BB69-AB7F554ECC84}" type="sibTrans" cxnId="{61AE2602-FAAF-4F12-9A3D-23DECB36348C}">
      <dgm:prSet/>
      <dgm:spPr/>
      <dgm:t>
        <a:bodyPr/>
        <a:lstStyle/>
        <a:p>
          <a:endParaRPr lang="en-US"/>
        </a:p>
      </dgm:t>
    </dgm:pt>
    <dgm:pt modelId="{B027B1E5-48C3-439E-8597-1AB96D2FDBD2}">
      <dgm:prSet/>
      <dgm:spPr/>
      <dgm:t>
        <a:bodyPr/>
        <a:lstStyle/>
        <a:p>
          <a:r>
            <a:rPr lang="en-US" b="1" i="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rPr>
            <a:t>Political Corruption</a:t>
          </a:r>
          <a:endParaRPr lang="en-US" b="1" dirty="0">
            <a:solidFill>
              <a:srgbClr val="00B050"/>
            </a:solidFill>
            <a:latin typeface="+mj-lt"/>
            <a:cs typeface="Times New Roman" panose="02020603050405020304" pitchFamily="18" charset="0"/>
          </a:endParaRPr>
        </a:p>
      </dgm:t>
    </dgm:pt>
    <dgm:pt modelId="{15A0A607-B0FA-406B-8A84-CAF8B08B21D1}" type="parTrans" cxnId="{8166C51D-F519-44DB-AFE7-45B90DB1BF79}">
      <dgm:prSet/>
      <dgm:spPr/>
      <dgm:t>
        <a:bodyPr/>
        <a:lstStyle/>
        <a:p>
          <a:endParaRPr lang="en-US"/>
        </a:p>
      </dgm:t>
    </dgm:pt>
    <dgm:pt modelId="{5820F336-649D-481E-A5F2-1C83B0282294}" type="sibTrans" cxnId="{8166C51D-F519-44DB-AFE7-45B90DB1BF79}">
      <dgm:prSet/>
      <dgm:spPr/>
      <dgm:t>
        <a:bodyPr/>
        <a:lstStyle/>
        <a:p>
          <a:endParaRPr lang="en-US"/>
        </a:p>
      </dgm:t>
    </dgm:pt>
    <dgm:pt modelId="{296D4684-0F7E-4810-B956-6BD79FC49B04}">
      <dgm:prSet/>
      <dgm:spPr/>
      <dgm:t>
        <a:bodyPr/>
        <a:lstStyle/>
        <a:p>
          <a:r>
            <a:rPr lang="en-US" b="1" i="0" dirty="0">
              <a:solidFill>
                <a:srgbClr val="00B050"/>
              </a:solidFill>
            </a:rPr>
            <a:t>Bureaucratic Corruption</a:t>
          </a:r>
          <a:endParaRPr lang="en-US" b="1" dirty="0">
            <a:solidFill>
              <a:srgbClr val="00B050"/>
            </a:solidFill>
          </a:endParaRPr>
        </a:p>
      </dgm:t>
    </dgm:pt>
    <dgm:pt modelId="{1DEF0505-13BA-4824-B3E0-F5839B89BA3E}" type="parTrans" cxnId="{2318FCB0-0AC8-431B-B644-CED503955F0D}">
      <dgm:prSet/>
      <dgm:spPr/>
      <dgm:t>
        <a:bodyPr/>
        <a:lstStyle/>
        <a:p>
          <a:endParaRPr lang="en-US"/>
        </a:p>
      </dgm:t>
    </dgm:pt>
    <dgm:pt modelId="{7A96F826-3069-485B-9749-F980C2496C9C}" type="sibTrans" cxnId="{2318FCB0-0AC8-431B-B644-CED503955F0D}">
      <dgm:prSet/>
      <dgm:spPr/>
      <dgm:t>
        <a:bodyPr/>
        <a:lstStyle/>
        <a:p>
          <a:endParaRPr lang="en-US"/>
        </a:p>
      </dgm:t>
    </dgm:pt>
    <dgm:pt modelId="{865FBED5-542E-4C8D-AAE2-E5F0C257468D}">
      <dgm:prSet/>
      <dgm:spPr/>
      <dgm:t>
        <a:bodyPr/>
        <a:lstStyle/>
        <a:p>
          <a:r>
            <a:rPr lang="en-US" b="1" i="0" dirty="0">
              <a:solidFill>
                <a:srgbClr val="00B050"/>
              </a:solidFill>
            </a:rPr>
            <a:t>Illiteracy and lack of education</a:t>
          </a:r>
          <a:endParaRPr lang="en-US" b="1" dirty="0">
            <a:solidFill>
              <a:srgbClr val="00B050"/>
            </a:solidFill>
          </a:endParaRPr>
        </a:p>
      </dgm:t>
    </dgm:pt>
    <dgm:pt modelId="{DBA05136-8237-4FE5-8E13-CCDFFB15C293}" type="parTrans" cxnId="{257B2033-6610-40D1-8F41-FC215BB6CA27}">
      <dgm:prSet/>
      <dgm:spPr/>
      <dgm:t>
        <a:bodyPr/>
        <a:lstStyle/>
        <a:p>
          <a:endParaRPr lang="en-US"/>
        </a:p>
      </dgm:t>
    </dgm:pt>
    <dgm:pt modelId="{3D820B7A-6893-41AC-A201-0DCC4E86F31A}" type="sibTrans" cxnId="{257B2033-6610-40D1-8F41-FC215BB6CA27}">
      <dgm:prSet/>
      <dgm:spPr/>
      <dgm:t>
        <a:bodyPr/>
        <a:lstStyle/>
        <a:p>
          <a:endParaRPr lang="en-US"/>
        </a:p>
      </dgm:t>
    </dgm:pt>
    <dgm:pt modelId="{263C30DB-0314-4212-9132-0E55EDDAE839}">
      <dgm:prSet/>
      <dgm:spPr/>
      <dgm:t>
        <a:bodyPr/>
        <a:lstStyle/>
        <a:p>
          <a:r>
            <a:rPr lang="en-US" b="1" i="0" dirty="0">
              <a:solidFill>
                <a:srgbClr val="00B050"/>
              </a:solidFill>
            </a:rPr>
            <a:t>Inequality and social Instability</a:t>
          </a:r>
          <a:endParaRPr lang="en-US" b="1" dirty="0">
            <a:solidFill>
              <a:srgbClr val="00B050"/>
            </a:solidFill>
          </a:endParaRPr>
        </a:p>
      </dgm:t>
    </dgm:pt>
    <dgm:pt modelId="{36259FFD-856B-4445-8C11-AE087640C651}" type="parTrans" cxnId="{DA00E159-D0CB-417B-9072-7C4E54F1C64B}">
      <dgm:prSet/>
      <dgm:spPr/>
      <dgm:t>
        <a:bodyPr/>
        <a:lstStyle/>
        <a:p>
          <a:endParaRPr lang="en-US"/>
        </a:p>
      </dgm:t>
    </dgm:pt>
    <dgm:pt modelId="{F5C6E4E7-3D3A-47D3-B112-5C4F04D25446}" type="sibTrans" cxnId="{DA00E159-D0CB-417B-9072-7C4E54F1C64B}">
      <dgm:prSet/>
      <dgm:spPr/>
      <dgm:t>
        <a:bodyPr/>
        <a:lstStyle/>
        <a:p>
          <a:endParaRPr lang="en-US"/>
        </a:p>
      </dgm:t>
    </dgm:pt>
    <dgm:pt modelId="{83EB5AC5-8714-42CA-9594-B3E163C09CD4}">
      <dgm:prSet/>
      <dgm:spPr/>
      <dgm:t>
        <a:bodyPr/>
        <a:lstStyle/>
        <a:p>
          <a:r>
            <a:rPr lang="en-US" b="1" i="0" dirty="0">
              <a:solidFill>
                <a:srgbClr val="00B050"/>
              </a:solidFill>
            </a:rPr>
            <a:t>Bureaucratic Complexity </a:t>
          </a:r>
          <a:endParaRPr lang="en-US" b="1" dirty="0">
            <a:solidFill>
              <a:srgbClr val="00B050"/>
            </a:solidFill>
          </a:endParaRPr>
        </a:p>
      </dgm:t>
    </dgm:pt>
    <dgm:pt modelId="{9532DAE7-BA0E-450C-B066-DA1279D14F84}" type="parTrans" cxnId="{2D467BAA-71AA-48BE-825A-1BA5808A435D}">
      <dgm:prSet/>
      <dgm:spPr/>
      <dgm:t>
        <a:bodyPr/>
        <a:lstStyle/>
        <a:p>
          <a:endParaRPr lang="en-US"/>
        </a:p>
      </dgm:t>
    </dgm:pt>
    <dgm:pt modelId="{DAFFEE10-BCA5-4535-9134-11D0308A00FD}" type="sibTrans" cxnId="{2D467BAA-71AA-48BE-825A-1BA5808A435D}">
      <dgm:prSet/>
      <dgm:spPr/>
      <dgm:t>
        <a:bodyPr/>
        <a:lstStyle/>
        <a:p>
          <a:endParaRPr lang="en-US"/>
        </a:p>
      </dgm:t>
    </dgm:pt>
    <dgm:pt modelId="{D67EDEDD-620A-4542-B1DF-269879652B36}" type="pres">
      <dgm:prSet presAssocID="{2B346028-92D9-4E50-9B79-536E68B2DF64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CE444C0-5456-43DA-ADAE-FBFF5575B033}" type="pres">
      <dgm:prSet presAssocID="{3C9A259B-DFF4-4CBF-B50E-CA5CA9B45F23}" presName="horFlow" presStyleCnt="0"/>
      <dgm:spPr/>
    </dgm:pt>
    <dgm:pt modelId="{3A72CE96-69C3-4224-A0DB-8455888138B7}" type="pres">
      <dgm:prSet presAssocID="{3C9A259B-DFF4-4CBF-B50E-CA5CA9B45F23}" presName="bigChev" presStyleLbl="node1" presStyleIdx="0" presStyleCnt="7" custScaleX="154193" custScaleY="60835" custLinFactX="-47126" custLinFactNeighborX="-100000" custLinFactNeighborY="13408"/>
      <dgm:spPr/>
    </dgm:pt>
    <dgm:pt modelId="{3D15E1BF-2D44-4420-91F8-670F8A97C5BF}" type="pres">
      <dgm:prSet presAssocID="{3C9A259B-DFF4-4CBF-B50E-CA5CA9B45F23}" presName="vSp" presStyleCnt="0"/>
      <dgm:spPr/>
    </dgm:pt>
    <dgm:pt modelId="{80E83BDB-E35C-4CB8-ACC3-833BB2FE6C4A}" type="pres">
      <dgm:prSet presAssocID="{615AAAD1-12BD-4FA1-B8E2-0F2A8C5C795E}" presName="horFlow" presStyleCnt="0"/>
      <dgm:spPr/>
    </dgm:pt>
    <dgm:pt modelId="{659A8A27-8B1A-4B52-86B6-D25C58F6B8CD}" type="pres">
      <dgm:prSet presAssocID="{615AAAD1-12BD-4FA1-B8E2-0F2A8C5C795E}" presName="bigChev" presStyleLbl="node1" presStyleIdx="1" presStyleCnt="7" custScaleX="168424" custScaleY="84235" custLinFactNeighborX="-30261" custLinFactNeighborY="7429"/>
      <dgm:spPr/>
    </dgm:pt>
    <dgm:pt modelId="{6A8FD3AF-0ABB-41EC-8574-F624266D0E68}" type="pres">
      <dgm:prSet presAssocID="{615AAAD1-12BD-4FA1-B8E2-0F2A8C5C795E}" presName="vSp" presStyleCnt="0"/>
      <dgm:spPr/>
    </dgm:pt>
    <dgm:pt modelId="{B4598C85-F69C-4075-A51A-07D46EC9666F}" type="pres">
      <dgm:prSet presAssocID="{B027B1E5-48C3-439E-8597-1AB96D2FDBD2}" presName="horFlow" presStyleCnt="0"/>
      <dgm:spPr/>
    </dgm:pt>
    <dgm:pt modelId="{9754BCA0-C739-44A0-9C4A-24E7317361C9}" type="pres">
      <dgm:prSet presAssocID="{B027B1E5-48C3-439E-8597-1AB96D2FDBD2}" presName="bigChev" presStyleLbl="node1" presStyleIdx="2" presStyleCnt="7" custScaleX="157446" custScaleY="44682" custLinFactNeighborX="-3661" custLinFactNeighborY="1671"/>
      <dgm:spPr/>
    </dgm:pt>
    <dgm:pt modelId="{84F412CA-1C9A-4C5B-96B6-5809EF175372}" type="pres">
      <dgm:prSet presAssocID="{B027B1E5-48C3-439E-8597-1AB96D2FDBD2}" presName="vSp" presStyleCnt="0"/>
      <dgm:spPr/>
    </dgm:pt>
    <dgm:pt modelId="{3620356B-88D7-41FC-99F2-2948DE0DE3DE}" type="pres">
      <dgm:prSet presAssocID="{296D4684-0F7E-4810-B956-6BD79FC49B04}" presName="horFlow" presStyleCnt="0"/>
      <dgm:spPr/>
    </dgm:pt>
    <dgm:pt modelId="{47967AE9-70FF-4C05-B65B-7699946CE58C}" type="pres">
      <dgm:prSet presAssocID="{296D4684-0F7E-4810-B956-6BD79FC49B04}" presName="bigChev" presStyleLbl="node1" presStyleIdx="3" presStyleCnt="7" custScaleX="146956" custScaleY="54898" custLinFactNeighborX="26265" custLinFactNeighborY="-2028"/>
      <dgm:spPr/>
    </dgm:pt>
    <dgm:pt modelId="{556B3D09-2D27-401F-905C-3D913C83A35F}" type="pres">
      <dgm:prSet presAssocID="{296D4684-0F7E-4810-B956-6BD79FC49B04}" presName="vSp" presStyleCnt="0"/>
      <dgm:spPr/>
    </dgm:pt>
    <dgm:pt modelId="{68171353-6073-4F00-A18B-019C7D666A37}" type="pres">
      <dgm:prSet presAssocID="{865FBED5-542E-4C8D-AAE2-E5F0C257468D}" presName="horFlow" presStyleCnt="0"/>
      <dgm:spPr/>
    </dgm:pt>
    <dgm:pt modelId="{6DDF64DD-25E1-4632-8120-5C0ADFA68D67}" type="pres">
      <dgm:prSet presAssocID="{865FBED5-542E-4C8D-AAE2-E5F0C257468D}" presName="bigChev" presStyleLbl="node1" presStyleIdx="4" presStyleCnt="7" custScaleX="184040" custScaleY="54036" custLinFactNeighborX="39852" custLinFactNeighborY="-2732"/>
      <dgm:spPr/>
    </dgm:pt>
    <dgm:pt modelId="{A5822D4D-6C14-4D0C-9385-9E9943B12AB4}" type="pres">
      <dgm:prSet presAssocID="{865FBED5-542E-4C8D-AAE2-E5F0C257468D}" presName="vSp" presStyleCnt="0"/>
      <dgm:spPr/>
    </dgm:pt>
    <dgm:pt modelId="{3BC23E7C-449B-4696-8915-DA8008584421}" type="pres">
      <dgm:prSet presAssocID="{263C30DB-0314-4212-9132-0E55EDDAE839}" presName="horFlow" presStyleCnt="0"/>
      <dgm:spPr/>
    </dgm:pt>
    <dgm:pt modelId="{A1C6F084-304F-4C71-A991-7C58D28F316B}" type="pres">
      <dgm:prSet presAssocID="{263C30DB-0314-4212-9132-0E55EDDAE839}" presName="bigChev" presStyleLbl="node1" presStyleIdx="5" presStyleCnt="7" custScaleX="200250" custScaleY="68061" custLinFactNeighborX="66043" custLinFactNeighborY="-8041"/>
      <dgm:spPr/>
    </dgm:pt>
    <dgm:pt modelId="{8ACAD166-728E-4636-AAA9-4D38E7095BA6}" type="pres">
      <dgm:prSet presAssocID="{263C30DB-0314-4212-9132-0E55EDDAE839}" presName="vSp" presStyleCnt="0"/>
      <dgm:spPr/>
    </dgm:pt>
    <dgm:pt modelId="{3268FC78-F36A-490E-BC39-91AADCF5959C}" type="pres">
      <dgm:prSet presAssocID="{83EB5AC5-8714-42CA-9594-B3E163C09CD4}" presName="horFlow" presStyleCnt="0"/>
      <dgm:spPr/>
    </dgm:pt>
    <dgm:pt modelId="{002E3D17-4B01-4444-9858-78765BC5EB04}" type="pres">
      <dgm:prSet presAssocID="{83EB5AC5-8714-42CA-9594-B3E163C09CD4}" presName="bigChev" presStyleLbl="node1" presStyleIdx="6" presStyleCnt="7" custScaleX="225484" custScaleY="56259" custLinFactNeighborX="83210" custLinFactNeighborY="-16633"/>
      <dgm:spPr/>
    </dgm:pt>
  </dgm:ptLst>
  <dgm:cxnLst>
    <dgm:cxn modelId="{6B742302-40F7-466B-9390-0BC35E23ADA0}" srcId="{2B346028-92D9-4E50-9B79-536E68B2DF64}" destId="{3C9A259B-DFF4-4CBF-B50E-CA5CA9B45F23}" srcOrd="0" destOrd="0" parTransId="{5FE6CA34-75A6-4299-B4D1-5EDD56384C91}" sibTransId="{6CE3F9EE-D3EC-465A-8C50-024DD5523471}"/>
    <dgm:cxn modelId="{61AE2602-FAAF-4F12-9A3D-23DECB36348C}" srcId="{2B346028-92D9-4E50-9B79-536E68B2DF64}" destId="{615AAAD1-12BD-4FA1-B8E2-0F2A8C5C795E}" srcOrd="1" destOrd="0" parTransId="{04144D9C-EDF6-49C2-BCF0-C67E11DB474A}" sibTransId="{8C3AC531-3216-4310-BB69-AB7F554ECC84}"/>
    <dgm:cxn modelId="{31434C12-32E9-42F9-98F6-375C098776D4}" type="presOf" srcId="{B027B1E5-48C3-439E-8597-1AB96D2FDBD2}" destId="{9754BCA0-C739-44A0-9C4A-24E7317361C9}" srcOrd="0" destOrd="0" presId="urn:microsoft.com/office/officeart/2005/8/layout/lProcess3"/>
    <dgm:cxn modelId="{8166C51D-F519-44DB-AFE7-45B90DB1BF79}" srcId="{2B346028-92D9-4E50-9B79-536E68B2DF64}" destId="{B027B1E5-48C3-439E-8597-1AB96D2FDBD2}" srcOrd="2" destOrd="0" parTransId="{15A0A607-B0FA-406B-8A84-CAF8B08B21D1}" sibTransId="{5820F336-649D-481E-A5F2-1C83B0282294}"/>
    <dgm:cxn modelId="{BF77A221-D55C-4892-B66C-0C38742D7F39}" type="presOf" srcId="{83EB5AC5-8714-42CA-9594-B3E163C09CD4}" destId="{002E3D17-4B01-4444-9858-78765BC5EB04}" srcOrd="0" destOrd="0" presId="urn:microsoft.com/office/officeart/2005/8/layout/lProcess3"/>
    <dgm:cxn modelId="{55741B28-D792-4625-A8DA-06582C8589EB}" type="presOf" srcId="{2B346028-92D9-4E50-9B79-536E68B2DF64}" destId="{D67EDEDD-620A-4542-B1DF-269879652B36}" srcOrd="0" destOrd="0" presId="urn:microsoft.com/office/officeart/2005/8/layout/lProcess3"/>
    <dgm:cxn modelId="{F4D8ED2F-8049-4A7B-B3A3-B34F88CFB763}" type="presOf" srcId="{3C9A259B-DFF4-4CBF-B50E-CA5CA9B45F23}" destId="{3A72CE96-69C3-4224-A0DB-8455888138B7}" srcOrd="0" destOrd="0" presId="urn:microsoft.com/office/officeart/2005/8/layout/lProcess3"/>
    <dgm:cxn modelId="{257B2033-6610-40D1-8F41-FC215BB6CA27}" srcId="{2B346028-92D9-4E50-9B79-536E68B2DF64}" destId="{865FBED5-542E-4C8D-AAE2-E5F0C257468D}" srcOrd="4" destOrd="0" parTransId="{DBA05136-8237-4FE5-8E13-CCDFFB15C293}" sibTransId="{3D820B7A-6893-41AC-A201-0DCC4E86F31A}"/>
    <dgm:cxn modelId="{C629B16F-6664-4B61-B8AE-8C38FF410AA7}" type="presOf" srcId="{865FBED5-542E-4C8D-AAE2-E5F0C257468D}" destId="{6DDF64DD-25E1-4632-8120-5C0ADFA68D67}" srcOrd="0" destOrd="0" presId="urn:microsoft.com/office/officeart/2005/8/layout/lProcess3"/>
    <dgm:cxn modelId="{DA00E159-D0CB-417B-9072-7C4E54F1C64B}" srcId="{2B346028-92D9-4E50-9B79-536E68B2DF64}" destId="{263C30DB-0314-4212-9132-0E55EDDAE839}" srcOrd="5" destOrd="0" parTransId="{36259FFD-856B-4445-8C11-AE087640C651}" sibTransId="{F5C6E4E7-3D3A-47D3-B112-5C4F04D25446}"/>
    <dgm:cxn modelId="{C91652A0-DDE6-4234-B071-427B26F049B0}" type="presOf" srcId="{615AAAD1-12BD-4FA1-B8E2-0F2A8C5C795E}" destId="{659A8A27-8B1A-4B52-86B6-D25C58F6B8CD}" srcOrd="0" destOrd="0" presId="urn:microsoft.com/office/officeart/2005/8/layout/lProcess3"/>
    <dgm:cxn modelId="{2D467BAA-71AA-48BE-825A-1BA5808A435D}" srcId="{2B346028-92D9-4E50-9B79-536E68B2DF64}" destId="{83EB5AC5-8714-42CA-9594-B3E163C09CD4}" srcOrd="6" destOrd="0" parTransId="{9532DAE7-BA0E-450C-B066-DA1279D14F84}" sibTransId="{DAFFEE10-BCA5-4535-9134-11D0308A00FD}"/>
    <dgm:cxn modelId="{2318FCB0-0AC8-431B-B644-CED503955F0D}" srcId="{2B346028-92D9-4E50-9B79-536E68B2DF64}" destId="{296D4684-0F7E-4810-B956-6BD79FC49B04}" srcOrd="3" destOrd="0" parTransId="{1DEF0505-13BA-4824-B3E0-F5839B89BA3E}" sibTransId="{7A96F826-3069-485B-9749-F980C2496C9C}"/>
    <dgm:cxn modelId="{318009BF-C557-49BE-8CCA-06515456EAEC}" type="presOf" srcId="{263C30DB-0314-4212-9132-0E55EDDAE839}" destId="{A1C6F084-304F-4C71-A991-7C58D28F316B}" srcOrd="0" destOrd="0" presId="urn:microsoft.com/office/officeart/2005/8/layout/lProcess3"/>
    <dgm:cxn modelId="{BC9FC7C8-4498-4973-9CF1-B2ACA0882E86}" type="presOf" srcId="{296D4684-0F7E-4810-B956-6BD79FC49B04}" destId="{47967AE9-70FF-4C05-B65B-7699946CE58C}" srcOrd="0" destOrd="0" presId="urn:microsoft.com/office/officeart/2005/8/layout/lProcess3"/>
    <dgm:cxn modelId="{2BD2D132-2217-4B42-909E-9FAB1ABA9795}" type="presParOf" srcId="{D67EDEDD-620A-4542-B1DF-269879652B36}" destId="{5CE444C0-5456-43DA-ADAE-FBFF5575B033}" srcOrd="0" destOrd="0" presId="urn:microsoft.com/office/officeart/2005/8/layout/lProcess3"/>
    <dgm:cxn modelId="{ADBF91BB-42BC-4A31-9907-814DC47B166A}" type="presParOf" srcId="{5CE444C0-5456-43DA-ADAE-FBFF5575B033}" destId="{3A72CE96-69C3-4224-A0DB-8455888138B7}" srcOrd="0" destOrd="0" presId="urn:microsoft.com/office/officeart/2005/8/layout/lProcess3"/>
    <dgm:cxn modelId="{ADBACA81-662E-4858-982F-DF486B5E6CCF}" type="presParOf" srcId="{D67EDEDD-620A-4542-B1DF-269879652B36}" destId="{3D15E1BF-2D44-4420-91F8-670F8A97C5BF}" srcOrd="1" destOrd="0" presId="urn:microsoft.com/office/officeart/2005/8/layout/lProcess3"/>
    <dgm:cxn modelId="{C5C67612-F481-40E1-B811-D237AC6BDA62}" type="presParOf" srcId="{D67EDEDD-620A-4542-B1DF-269879652B36}" destId="{80E83BDB-E35C-4CB8-ACC3-833BB2FE6C4A}" srcOrd="2" destOrd="0" presId="urn:microsoft.com/office/officeart/2005/8/layout/lProcess3"/>
    <dgm:cxn modelId="{0A151200-2593-4A93-971B-056339F56330}" type="presParOf" srcId="{80E83BDB-E35C-4CB8-ACC3-833BB2FE6C4A}" destId="{659A8A27-8B1A-4B52-86B6-D25C58F6B8CD}" srcOrd="0" destOrd="0" presId="urn:microsoft.com/office/officeart/2005/8/layout/lProcess3"/>
    <dgm:cxn modelId="{6FB02FC8-7B91-4A30-A610-F00C80D1105E}" type="presParOf" srcId="{D67EDEDD-620A-4542-B1DF-269879652B36}" destId="{6A8FD3AF-0ABB-41EC-8574-F624266D0E68}" srcOrd="3" destOrd="0" presId="urn:microsoft.com/office/officeart/2005/8/layout/lProcess3"/>
    <dgm:cxn modelId="{6FCC797F-1816-4E9E-95A1-4EA6FD6EB0DB}" type="presParOf" srcId="{D67EDEDD-620A-4542-B1DF-269879652B36}" destId="{B4598C85-F69C-4075-A51A-07D46EC9666F}" srcOrd="4" destOrd="0" presId="urn:microsoft.com/office/officeart/2005/8/layout/lProcess3"/>
    <dgm:cxn modelId="{2126878E-9DFA-46BD-8AD5-F77EBE66D54B}" type="presParOf" srcId="{B4598C85-F69C-4075-A51A-07D46EC9666F}" destId="{9754BCA0-C739-44A0-9C4A-24E7317361C9}" srcOrd="0" destOrd="0" presId="urn:microsoft.com/office/officeart/2005/8/layout/lProcess3"/>
    <dgm:cxn modelId="{D38CD520-2B88-4F1F-89CF-F2309090DF95}" type="presParOf" srcId="{D67EDEDD-620A-4542-B1DF-269879652B36}" destId="{84F412CA-1C9A-4C5B-96B6-5809EF175372}" srcOrd="5" destOrd="0" presId="urn:microsoft.com/office/officeart/2005/8/layout/lProcess3"/>
    <dgm:cxn modelId="{9BE30E81-1F9D-4050-BE4D-6485C7711B51}" type="presParOf" srcId="{D67EDEDD-620A-4542-B1DF-269879652B36}" destId="{3620356B-88D7-41FC-99F2-2948DE0DE3DE}" srcOrd="6" destOrd="0" presId="urn:microsoft.com/office/officeart/2005/8/layout/lProcess3"/>
    <dgm:cxn modelId="{CF0BF2D6-B46D-4B8C-B963-AF54E16DCF7C}" type="presParOf" srcId="{3620356B-88D7-41FC-99F2-2948DE0DE3DE}" destId="{47967AE9-70FF-4C05-B65B-7699946CE58C}" srcOrd="0" destOrd="0" presId="urn:microsoft.com/office/officeart/2005/8/layout/lProcess3"/>
    <dgm:cxn modelId="{AD0CF380-BBBC-45E5-B946-11CB2849C411}" type="presParOf" srcId="{D67EDEDD-620A-4542-B1DF-269879652B36}" destId="{556B3D09-2D27-401F-905C-3D913C83A35F}" srcOrd="7" destOrd="0" presId="urn:microsoft.com/office/officeart/2005/8/layout/lProcess3"/>
    <dgm:cxn modelId="{F196E9B6-DD64-4B44-A791-31B69891E961}" type="presParOf" srcId="{D67EDEDD-620A-4542-B1DF-269879652B36}" destId="{68171353-6073-4F00-A18B-019C7D666A37}" srcOrd="8" destOrd="0" presId="urn:microsoft.com/office/officeart/2005/8/layout/lProcess3"/>
    <dgm:cxn modelId="{6FE8E410-7E9B-4547-A957-ECF48E99AA89}" type="presParOf" srcId="{68171353-6073-4F00-A18B-019C7D666A37}" destId="{6DDF64DD-25E1-4632-8120-5C0ADFA68D67}" srcOrd="0" destOrd="0" presId="urn:microsoft.com/office/officeart/2005/8/layout/lProcess3"/>
    <dgm:cxn modelId="{55FEC1AE-205C-4D41-9D82-11A9D74FE9C1}" type="presParOf" srcId="{D67EDEDD-620A-4542-B1DF-269879652B36}" destId="{A5822D4D-6C14-4D0C-9385-9E9943B12AB4}" srcOrd="9" destOrd="0" presId="urn:microsoft.com/office/officeart/2005/8/layout/lProcess3"/>
    <dgm:cxn modelId="{14C2CB54-5CDA-4F14-9D6C-FA5B07B6BC53}" type="presParOf" srcId="{D67EDEDD-620A-4542-B1DF-269879652B36}" destId="{3BC23E7C-449B-4696-8915-DA8008584421}" srcOrd="10" destOrd="0" presId="urn:microsoft.com/office/officeart/2005/8/layout/lProcess3"/>
    <dgm:cxn modelId="{DD13551E-DE8B-4FFE-9ED2-7774878AE6D3}" type="presParOf" srcId="{3BC23E7C-449B-4696-8915-DA8008584421}" destId="{A1C6F084-304F-4C71-A991-7C58D28F316B}" srcOrd="0" destOrd="0" presId="urn:microsoft.com/office/officeart/2005/8/layout/lProcess3"/>
    <dgm:cxn modelId="{BBDDAF41-D02D-4080-971B-E6CAE8828B0B}" type="presParOf" srcId="{D67EDEDD-620A-4542-B1DF-269879652B36}" destId="{8ACAD166-728E-4636-AAA9-4D38E7095BA6}" srcOrd="11" destOrd="0" presId="urn:microsoft.com/office/officeart/2005/8/layout/lProcess3"/>
    <dgm:cxn modelId="{05DF16E4-390D-4AED-B506-7287DCE4D66D}" type="presParOf" srcId="{D67EDEDD-620A-4542-B1DF-269879652B36}" destId="{3268FC78-F36A-490E-BC39-91AADCF5959C}" srcOrd="12" destOrd="0" presId="urn:microsoft.com/office/officeart/2005/8/layout/lProcess3"/>
    <dgm:cxn modelId="{996888AD-2510-4D29-850F-C455013962BC}" type="presParOf" srcId="{3268FC78-F36A-490E-BC39-91AADCF5959C}" destId="{002E3D17-4B01-4444-9858-78765BC5EB0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8DBCD-1646-4AC3-B9DC-CF08BCE4D491}">
      <dsp:nvSpPr>
        <dsp:cNvPr id="0" name=""/>
        <dsp:cNvSpPr/>
      </dsp:nvSpPr>
      <dsp:spPr>
        <a:xfrm>
          <a:off x="752" y="789004"/>
          <a:ext cx="1467269" cy="14672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749" tIns="13970" rIns="80749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Availability of online forms </a:t>
          </a:r>
          <a:endParaRPr lang="en-US" sz="1100" kern="1200" dirty="0"/>
        </a:p>
      </dsp:txBody>
      <dsp:txXfrm>
        <a:off x="215629" y="1003881"/>
        <a:ext cx="1037515" cy="1037515"/>
      </dsp:txXfrm>
    </dsp:sp>
    <dsp:sp modelId="{3EBD6F4A-5B94-427E-9707-68103DECBE51}">
      <dsp:nvSpPr>
        <dsp:cNvPr id="0" name=""/>
        <dsp:cNvSpPr/>
      </dsp:nvSpPr>
      <dsp:spPr>
        <a:xfrm>
          <a:off x="1174568" y="789004"/>
          <a:ext cx="1467269" cy="14672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749" tIns="13970" rIns="80749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Online Birth Registration System </a:t>
          </a:r>
          <a:endParaRPr lang="en-US" sz="1100" kern="1200" dirty="0"/>
        </a:p>
      </dsp:txBody>
      <dsp:txXfrm>
        <a:off x="1389445" y="1003881"/>
        <a:ext cx="1037515" cy="1037515"/>
      </dsp:txXfrm>
    </dsp:sp>
    <dsp:sp modelId="{E76B6793-DFEA-42FC-821F-831C7D46BF2D}">
      <dsp:nvSpPr>
        <dsp:cNvPr id="0" name=""/>
        <dsp:cNvSpPr/>
      </dsp:nvSpPr>
      <dsp:spPr>
        <a:xfrm>
          <a:off x="2348383" y="789004"/>
          <a:ext cx="1467269" cy="14672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749" tIns="13970" rIns="80749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Digital One-Stop Services</a:t>
          </a:r>
          <a:endParaRPr lang="en-US" sz="1100" kern="1200"/>
        </a:p>
      </dsp:txBody>
      <dsp:txXfrm>
        <a:off x="2563260" y="1003881"/>
        <a:ext cx="1037515" cy="1037515"/>
      </dsp:txXfrm>
    </dsp:sp>
    <dsp:sp modelId="{3AA4C165-F507-41B3-8F17-0AC2081CE310}">
      <dsp:nvSpPr>
        <dsp:cNvPr id="0" name=""/>
        <dsp:cNvSpPr/>
      </dsp:nvSpPr>
      <dsp:spPr>
        <a:xfrm>
          <a:off x="3522199" y="789004"/>
          <a:ext cx="1467269" cy="14672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749" tIns="15240" rIns="80749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National Web Portal </a:t>
          </a:r>
          <a:endParaRPr lang="en-US" sz="1200" kern="1200" dirty="0"/>
        </a:p>
      </dsp:txBody>
      <dsp:txXfrm>
        <a:off x="3737076" y="1003881"/>
        <a:ext cx="1037515" cy="1037515"/>
      </dsp:txXfrm>
    </dsp:sp>
    <dsp:sp modelId="{F0397F6A-6837-4EFC-AC0F-DAF2143E442D}">
      <dsp:nvSpPr>
        <dsp:cNvPr id="0" name=""/>
        <dsp:cNvSpPr/>
      </dsp:nvSpPr>
      <dsp:spPr>
        <a:xfrm>
          <a:off x="4696015" y="789004"/>
          <a:ext cx="1467269" cy="14672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0749" tIns="13970" rIns="80749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Automation of Internal Processes</a:t>
          </a:r>
          <a:r>
            <a:rPr lang="en-US" sz="1100" b="0" i="0" kern="1200" dirty="0"/>
            <a:t> </a:t>
          </a:r>
          <a:endParaRPr lang="en-US" sz="1100" kern="1200" dirty="0"/>
        </a:p>
      </dsp:txBody>
      <dsp:txXfrm>
        <a:off x="4910892" y="1003881"/>
        <a:ext cx="1037515" cy="1037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C96AA-EE8D-47D1-A2AE-D9DDDF68907F}">
      <dsp:nvSpPr>
        <dsp:cNvPr id="0" name=""/>
        <dsp:cNvSpPr/>
      </dsp:nvSpPr>
      <dsp:spPr>
        <a:xfrm>
          <a:off x="-292377" y="106126"/>
          <a:ext cx="2784021" cy="278402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58B0-4D5D-4047-B38E-DD71E0E5CC49}">
      <dsp:nvSpPr>
        <dsp:cNvPr id="0" name=""/>
        <dsp:cNvSpPr/>
      </dsp:nvSpPr>
      <dsp:spPr>
        <a:xfrm>
          <a:off x="1392010" y="0"/>
          <a:ext cx="3726996" cy="27840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Mobile Apps</a:t>
          </a:r>
          <a:endParaRPr lang="en-US" sz="2800" kern="1200" dirty="0"/>
        </a:p>
      </dsp:txBody>
      <dsp:txXfrm>
        <a:off x="1392010" y="0"/>
        <a:ext cx="3726996" cy="591604"/>
      </dsp:txXfrm>
    </dsp:sp>
    <dsp:sp modelId="{82090873-5D06-458B-AF3C-AFC2543623EB}">
      <dsp:nvSpPr>
        <dsp:cNvPr id="0" name=""/>
        <dsp:cNvSpPr/>
      </dsp:nvSpPr>
      <dsp:spPr>
        <a:xfrm>
          <a:off x="365402" y="591604"/>
          <a:ext cx="2053215" cy="205321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B2775-4603-44DC-80DE-5709943E5DAE}">
      <dsp:nvSpPr>
        <dsp:cNvPr id="0" name=""/>
        <dsp:cNvSpPr/>
      </dsp:nvSpPr>
      <dsp:spPr>
        <a:xfrm>
          <a:off x="1392010" y="591604"/>
          <a:ext cx="3726996" cy="20532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E-Ticketing </a:t>
          </a:r>
          <a:endParaRPr lang="en-US" sz="2800" kern="1200"/>
        </a:p>
      </dsp:txBody>
      <dsp:txXfrm>
        <a:off x="1392010" y="591604"/>
        <a:ext cx="3726996" cy="591604"/>
      </dsp:txXfrm>
    </dsp:sp>
    <dsp:sp modelId="{6A69A77E-785A-4E34-8579-F503F8F8595D}">
      <dsp:nvSpPr>
        <dsp:cNvPr id="0" name=""/>
        <dsp:cNvSpPr/>
      </dsp:nvSpPr>
      <dsp:spPr>
        <a:xfrm>
          <a:off x="730805" y="1183208"/>
          <a:ext cx="1322409" cy="132240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4AA46-7686-4E19-BA22-3ED6BEB5F3DB}">
      <dsp:nvSpPr>
        <dsp:cNvPr id="0" name=""/>
        <dsp:cNvSpPr/>
      </dsp:nvSpPr>
      <dsp:spPr>
        <a:xfrm>
          <a:off x="1392010" y="1183208"/>
          <a:ext cx="3726996" cy="1322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E-Voting</a:t>
          </a:r>
          <a:endParaRPr lang="en-US" sz="2800" kern="1200"/>
        </a:p>
      </dsp:txBody>
      <dsp:txXfrm>
        <a:off x="1392010" y="1183208"/>
        <a:ext cx="3726996" cy="591604"/>
      </dsp:txXfrm>
    </dsp:sp>
    <dsp:sp modelId="{28F52B65-DD81-4C50-9C32-4E8E657D300A}">
      <dsp:nvSpPr>
        <dsp:cNvPr id="0" name=""/>
        <dsp:cNvSpPr/>
      </dsp:nvSpPr>
      <dsp:spPr>
        <a:xfrm>
          <a:off x="1096208" y="1774813"/>
          <a:ext cx="591604" cy="5916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BA2A5-D4F2-41F7-A8DC-87A332D4F768}">
      <dsp:nvSpPr>
        <dsp:cNvPr id="0" name=""/>
        <dsp:cNvSpPr/>
      </dsp:nvSpPr>
      <dsp:spPr>
        <a:xfrm>
          <a:off x="1392010" y="1774813"/>
          <a:ext cx="3726996" cy="5916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E-Passport</a:t>
          </a:r>
          <a:endParaRPr lang="en-US" sz="2800" kern="1200"/>
        </a:p>
      </dsp:txBody>
      <dsp:txXfrm>
        <a:off x="1392010" y="1774813"/>
        <a:ext cx="3726996" cy="5916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2CE96-69C3-4224-A0DB-8455888138B7}">
      <dsp:nvSpPr>
        <dsp:cNvPr id="0" name=""/>
        <dsp:cNvSpPr/>
      </dsp:nvSpPr>
      <dsp:spPr>
        <a:xfrm>
          <a:off x="0" y="102428"/>
          <a:ext cx="2922576" cy="46122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solidFill>
                <a:srgbClr val="00B050"/>
              </a:solidFill>
              <a:latin typeface="+mn-lt"/>
              <a:cs typeface="Times New Roman" panose="02020603050405020304" pitchFamily="18" charset="0"/>
            </a:rPr>
            <a:t>Lack of IT infrastructure</a:t>
          </a:r>
          <a:endParaRPr lang="en-US" sz="1600" b="1" kern="1200" dirty="0">
            <a:solidFill>
              <a:srgbClr val="00B050"/>
            </a:solidFill>
            <a:latin typeface="+mn-lt"/>
            <a:cs typeface="Times New Roman" panose="02020603050405020304" pitchFamily="18" charset="0"/>
          </a:endParaRPr>
        </a:p>
      </dsp:txBody>
      <dsp:txXfrm>
        <a:off x="230613" y="102428"/>
        <a:ext cx="2461350" cy="461226"/>
      </dsp:txXfrm>
    </dsp:sp>
    <dsp:sp modelId="{659A8A27-8B1A-4B52-86B6-D25C58F6B8CD}">
      <dsp:nvSpPr>
        <dsp:cNvPr id="0" name=""/>
        <dsp:cNvSpPr/>
      </dsp:nvSpPr>
      <dsp:spPr>
        <a:xfrm>
          <a:off x="877118" y="624467"/>
          <a:ext cx="3192310" cy="6386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solidFill>
                <a:srgbClr val="00B050"/>
              </a:solidFill>
              <a:latin typeface="+mn-lt"/>
              <a:cs typeface="Times New Roman" panose="02020603050405020304" pitchFamily="18" charset="0"/>
            </a:rPr>
            <a:t>Lack of accountability and Transparency</a:t>
          </a:r>
          <a:endParaRPr lang="en-US" sz="1600" b="1" kern="1200" dirty="0">
            <a:solidFill>
              <a:srgbClr val="00B050"/>
            </a:solidFill>
            <a:latin typeface="+mn-lt"/>
            <a:cs typeface="Times New Roman" panose="02020603050405020304" pitchFamily="18" charset="0"/>
          </a:endParaRPr>
        </a:p>
      </dsp:txBody>
      <dsp:txXfrm>
        <a:off x="1196436" y="624467"/>
        <a:ext cx="2553674" cy="638636"/>
      </dsp:txXfrm>
    </dsp:sp>
    <dsp:sp modelId="{9754BCA0-C739-44A0-9C4A-24E7317361C9}">
      <dsp:nvSpPr>
        <dsp:cNvPr id="0" name=""/>
        <dsp:cNvSpPr/>
      </dsp:nvSpPr>
      <dsp:spPr>
        <a:xfrm>
          <a:off x="1381294" y="1325591"/>
          <a:ext cx="2984233" cy="3387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rPr>
            <a:t>Political Corruption</a:t>
          </a:r>
          <a:endParaRPr lang="en-US" sz="1600" b="1" kern="1200" dirty="0">
            <a:solidFill>
              <a:srgbClr val="00B050"/>
            </a:solidFill>
            <a:latin typeface="+mj-lt"/>
            <a:cs typeface="Times New Roman" panose="02020603050405020304" pitchFamily="18" charset="0"/>
          </a:endParaRPr>
        </a:p>
      </dsp:txBody>
      <dsp:txXfrm>
        <a:off x="1550675" y="1325591"/>
        <a:ext cx="2645472" cy="338761"/>
      </dsp:txXfrm>
    </dsp:sp>
    <dsp:sp modelId="{47967AE9-70FF-4C05-B65B-7699946CE58C}">
      <dsp:nvSpPr>
        <dsp:cNvPr id="0" name=""/>
        <dsp:cNvSpPr/>
      </dsp:nvSpPr>
      <dsp:spPr>
        <a:xfrm>
          <a:off x="1948512" y="1742450"/>
          <a:ext cx="2785406" cy="41621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solidFill>
                <a:srgbClr val="00B050"/>
              </a:solidFill>
            </a:rPr>
            <a:t>Bureaucratic Corruption</a:t>
          </a:r>
          <a:endParaRPr lang="en-US" sz="1600" b="1" kern="1200" dirty="0">
            <a:solidFill>
              <a:srgbClr val="00B050"/>
            </a:solidFill>
          </a:endParaRPr>
        </a:p>
      </dsp:txBody>
      <dsp:txXfrm>
        <a:off x="2156619" y="1742450"/>
        <a:ext cx="2369192" cy="416214"/>
      </dsp:txXfrm>
    </dsp:sp>
    <dsp:sp modelId="{6DDF64DD-25E1-4632-8120-5C0ADFA68D67}">
      <dsp:nvSpPr>
        <dsp:cNvPr id="0" name=""/>
        <dsp:cNvSpPr/>
      </dsp:nvSpPr>
      <dsp:spPr>
        <a:xfrm>
          <a:off x="2206040" y="2259471"/>
          <a:ext cx="3488296" cy="4096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solidFill>
                <a:srgbClr val="00B050"/>
              </a:solidFill>
            </a:rPr>
            <a:t>Illiteracy and lack of education</a:t>
          </a:r>
          <a:endParaRPr lang="en-US" sz="1600" b="1" kern="1200" dirty="0">
            <a:solidFill>
              <a:srgbClr val="00B050"/>
            </a:solidFill>
          </a:endParaRPr>
        </a:p>
      </dsp:txBody>
      <dsp:txXfrm>
        <a:off x="2410880" y="2259471"/>
        <a:ext cx="3078617" cy="409679"/>
      </dsp:txXfrm>
    </dsp:sp>
    <dsp:sp modelId="{A1C6F084-304F-4C71-A991-7C58D28F316B}">
      <dsp:nvSpPr>
        <dsp:cNvPr id="0" name=""/>
        <dsp:cNvSpPr/>
      </dsp:nvSpPr>
      <dsp:spPr>
        <a:xfrm>
          <a:off x="2702465" y="2735042"/>
          <a:ext cx="3795541" cy="5160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solidFill>
                <a:srgbClr val="00B050"/>
              </a:solidFill>
            </a:rPr>
            <a:t>Inequality and social Instability</a:t>
          </a:r>
          <a:endParaRPr lang="en-US" sz="1600" b="1" kern="1200" dirty="0">
            <a:solidFill>
              <a:srgbClr val="00B050"/>
            </a:solidFill>
          </a:endParaRPr>
        </a:p>
      </dsp:txBody>
      <dsp:txXfrm>
        <a:off x="2960471" y="2735042"/>
        <a:ext cx="3279530" cy="516011"/>
      </dsp:txXfrm>
    </dsp:sp>
    <dsp:sp modelId="{002E3D17-4B01-4444-9858-78765BC5EB04}">
      <dsp:nvSpPr>
        <dsp:cNvPr id="0" name=""/>
        <dsp:cNvSpPr/>
      </dsp:nvSpPr>
      <dsp:spPr>
        <a:xfrm>
          <a:off x="2901371" y="3292055"/>
          <a:ext cx="4273826" cy="42653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solidFill>
                <a:srgbClr val="00B050"/>
              </a:solidFill>
            </a:rPr>
            <a:t>Bureaucratic Complexity </a:t>
          </a:r>
          <a:endParaRPr lang="en-US" sz="1600" b="1" kern="1200" dirty="0">
            <a:solidFill>
              <a:srgbClr val="00B050"/>
            </a:solidFill>
          </a:endParaRPr>
        </a:p>
      </dsp:txBody>
      <dsp:txXfrm>
        <a:off x="3114638" y="3292055"/>
        <a:ext cx="3847293" cy="426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a31dd56cd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a31dd56cd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E7F6DC61-C1D4-713D-1CE0-52D082DC4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54dda1946d_6_358:notes">
            <a:extLst>
              <a:ext uri="{FF2B5EF4-FFF2-40B4-BE49-F238E27FC236}">
                <a16:creationId xmlns:a16="http://schemas.microsoft.com/office/drawing/2014/main" id="{FB3CE422-B2A0-B75A-95C4-633658FD67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54dda1946d_6_358:notes">
            <a:extLst>
              <a:ext uri="{FF2B5EF4-FFF2-40B4-BE49-F238E27FC236}">
                <a16:creationId xmlns:a16="http://schemas.microsoft.com/office/drawing/2014/main" id="{11891DCE-BF16-390C-B9BC-C0D46A23E2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3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>
          <a:extLst>
            <a:ext uri="{FF2B5EF4-FFF2-40B4-BE49-F238E27FC236}">
              <a16:creationId xmlns:a16="http://schemas.microsoft.com/office/drawing/2014/main" id="{598FB517-7D9A-C948-2739-8822CEB20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d431007ba2_0_215:notes">
            <a:extLst>
              <a:ext uri="{FF2B5EF4-FFF2-40B4-BE49-F238E27FC236}">
                <a16:creationId xmlns:a16="http://schemas.microsoft.com/office/drawing/2014/main" id="{3F0EC6AD-F98E-CF70-F9BE-7F14517580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d431007ba2_0_215:notes">
            <a:extLst>
              <a:ext uri="{FF2B5EF4-FFF2-40B4-BE49-F238E27FC236}">
                <a16:creationId xmlns:a16="http://schemas.microsoft.com/office/drawing/2014/main" id="{8AD537CE-A19B-9802-6652-5D4586C236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3308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33BE19FC-6FBC-DA1F-C2E4-1F121CF86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54dda1946d_6_358:notes">
            <a:extLst>
              <a:ext uri="{FF2B5EF4-FFF2-40B4-BE49-F238E27FC236}">
                <a16:creationId xmlns:a16="http://schemas.microsoft.com/office/drawing/2014/main" id="{1A441E4A-1CCB-D4DB-9FA6-7DEA920DCA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54dda1946d_6_358:notes">
            <a:extLst>
              <a:ext uri="{FF2B5EF4-FFF2-40B4-BE49-F238E27FC236}">
                <a16:creationId xmlns:a16="http://schemas.microsoft.com/office/drawing/2014/main" id="{FAE1570D-42F5-33BF-914C-9A83B011DB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8885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2E2ED8E9-DB1D-D276-D464-A35FB5408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54dda1946d_6_358:notes">
            <a:extLst>
              <a:ext uri="{FF2B5EF4-FFF2-40B4-BE49-F238E27FC236}">
                <a16:creationId xmlns:a16="http://schemas.microsoft.com/office/drawing/2014/main" id="{3D7D41C4-46F8-4E78-89F9-C5FD3DD5DA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54dda1946d_6_358:notes">
            <a:extLst>
              <a:ext uri="{FF2B5EF4-FFF2-40B4-BE49-F238E27FC236}">
                <a16:creationId xmlns:a16="http://schemas.microsoft.com/office/drawing/2014/main" id="{27112226-A449-780C-D78F-1381011740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94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70950" y="1510425"/>
            <a:ext cx="60021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90800" y="2806975"/>
            <a:ext cx="3962400" cy="420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50950" y="342300"/>
            <a:ext cx="8448500" cy="4454513"/>
            <a:chOff x="350950" y="342300"/>
            <a:chExt cx="8448500" cy="4454513"/>
          </a:xfrm>
        </p:grpSpPr>
        <p:sp>
          <p:nvSpPr>
            <p:cNvPr id="13" name="Google Shape;13;p2"/>
            <p:cNvSpPr/>
            <p:nvPr/>
          </p:nvSpPr>
          <p:spPr>
            <a:xfrm>
              <a:off x="2027475" y="4764538"/>
              <a:ext cx="66715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-809751" y="1510074"/>
              <a:ext cx="2353677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dk1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" name="Google Shape;1146;p32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47" name="Google Shape;1147;p32"/>
          <p:cNvSpPr/>
          <p:nvPr/>
        </p:nvSpPr>
        <p:spPr>
          <a:xfrm>
            <a:off x="444975" y="4764550"/>
            <a:ext cx="7985799" cy="32275"/>
          </a:xfrm>
          <a:custGeom>
            <a:avLst/>
            <a:gdLst/>
            <a:ahLst/>
            <a:cxnLst/>
            <a:rect l="l" t="t" r="r" b="b"/>
            <a:pathLst>
              <a:path w="1951" h="8" extrusionOk="0">
                <a:moveTo>
                  <a:pt x="1951" y="4"/>
                </a:moveTo>
                <a:lnTo>
                  <a:pt x="1951" y="4"/>
                </a:lnTo>
                <a:cubicBezTo>
                  <a:pt x="1787" y="8"/>
                  <a:pt x="1625" y="8"/>
                  <a:pt x="1463" y="8"/>
                </a:cubicBezTo>
                <a:cubicBezTo>
                  <a:pt x="1381" y="6"/>
                  <a:pt x="1299" y="6"/>
                  <a:pt x="1219" y="6"/>
                </a:cubicBezTo>
                <a:cubicBezTo>
                  <a:pt x="1137" y="6"/>
                  <a:pt x="1055" y="6"/>
                  <a:pt x="976" y="6"/>
                </a:cubicBezTo>
                <a:cubicBezTo>
                  <a:pt x="811" y="8"/>
                  <a:pt x="650" y="8"/>
                  <a:pt x="488" y="8"/>
                </a:cubicBezTo>
                <a:cubicBezTo>
                  <a:pt x="406" y="8"/>
                  <a:pt x="324" y="8"/>
                  <a:pt x="244" y="6"/>
                </a:cubicBezTo>
                <a:cubicBezTo>
                  <a:pt x="162" y="6"/>
                  <a:pt x="80" y="6"/>
                  <a:pt x="0" y="4"/>
                </a:cubicBezTo>
                <a:lnTo>
                  <a:pt x="0" y="4"/>
                </a:lnTo>
                <a:cubicBezTo>
                  <a:pt x="80" y="2"/>
                  <a:pt x="162" y="2"/>
                  <a:pt x="244" y="2"/>
                </a:cubicBezTo>
                <a:cubicBezTo>
                  <a:pt x="324" y="0"/>
                  <a:pt x="406" y="0"/>
                  <a:pt x="488" y="0"/>
                </a:cubicBezTo>
                <a:cubicBezTo>
                  <a:pt x="650" y="0"/>
                  <a:pt x="811" y="0"/>
                  <a:pt x="976" y="2"/>
                </a:cubicBezTo>
                <a:cubicBezTo>
                  <a:pt x="1055" y="2"/>
                  <a:pt x="1137" y="4"/>
                  <a:pt x="1219" y="2"/>
                </a:cubicBezTo>
                <a:cubicBezTo>
                  <a:pt x="1299" y="2"/>
                  <a:pt x="1381" y="2"/>
                  <a:pt x="1463" y="2"/>
                </a:cubicBezTo>
                <a:cubicBezTo>
                  <a:pt x="1625" y="0"/>
                  <a:pt x="1787" y="2"/>
                  <a:pt x="1951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7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7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137" name="Google Shape;137;p7"/>
            <p:cNvSpPr/>
            <p:nvPr/>
          </p:nvSpPr>
          <p:spPr>
            <a:xfrm>
              <a:off x="383225" y="4764550"/>
              <a:ext cx="7358377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 rot="-5400000">
              <a:off x="-1836101" y="2536425"/>
              <a:ext cx="4406377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 rot="-5400000">
              <a:off x="7228639" y="1887914"/>
              <a:ext cx="3109348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7"/>
          <p:cNvGrpSpPr/>
          <p:nvPr/>
        </p:nvGrpSpPr>
        <p:grpSpPr>
          <a:xfrm>
            <a:off x="8178156" y="3958298"/>
            <a:ext cx="2091543" cy="992656"/>
            <a:chOff x="6907899" y="758528"/>
            <a:chExt cx="2456304" cy="1165637"/>
          </a:xfrm>
        </p:grpSpPr>
        <p:sp>
          <p:nvSpPr>
            <p:cNvPr id="142" name="Google Shape;142;p7"/>
            <p:cNvSpPr/>
            <p:nvPr/>
          </p:nvSpPr>
          <p:spPr>
            <a:xfrm flipH="1">
              <a:off x="7217561" y="1688682"/>
              <a:ext cx="233128" cy="235482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 flipH="1">
              <a:off x="7383576" y="1693392"/>
              <a:ext cx="10597" cy="168370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 flipH="1">
              <a:off x="7365915" y="1693392"/>
              <a:ext cx="5887" cy="114209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 flipH="1">
              <a:off x="7257593" y="1693392"/>
              <a:ext cx="9419" cy="148354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 flipH="1">
              <a:off x="7304689" y="1733424"/>
              <a:ext cx="9419" cy="150708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 flipH="1">
              <a:off x="6907899" y="1579175"/>
              <a:ext cx="2456304" cy="122450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 flipH="1">
              <a:off x="6916143" y="1638054"/>
              <a:ext cx="1348137" cy="8242"/>
            </a:xfrm>
            <a:custGeom>
              <a:avLst/>
              <a:gdLst/>
              <a:ahLst/>
              <a:cxnLst/>
              <a:rect l="l" t="t" r="r" b="b"/>
              <a:pathLst>
                <a:path w="1145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 flipH="1">
              <a:off x="8077073" y="1662775"/>
              <a:ext cx="1261426" cy="10600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 flipH="1">
              <a:off x="7354141" y="1140009"/>
              <a:ext cx="1217445" cy="449771"/>
            </a:xfrm>
            <a:custGeom>
              <a:avLst/>
              <a:gdLst/>
              <a:ahLst/>
              <a:cxnLst/>
              <a:rect l="l" t="t" r="r" b="b"/>
              <a:pathLst>
                <a:path w="1034" h="382" extrusionOk="0">
                  <a:moveTo>
                    <a:pt x="1028" y="7"/>
                  </a:moveTo>
                  <a:lnTo>
                    <a:pt x="1028" y="7"/>
                  </a:lnTo>
                  <a:cubicBezTo>
                    <a:pt x="1030" y="190"/>
                    <a:pt x="1030" y="190"/>
                    <a:pt x="1030" y="190"/>
                  </a:cubicBezTo>
                  <a:cubicBezTo>
                    <a:pt x="1032" y="251"/>
                    <a:pt x="1034" y="312"/>
                    <a:pt x="1034" y="375"/>
                  </a:cubicBezTo>
                  <a:cubicBezTo>
                    <a:pt x="1034" y="382"/>
                    <a:pt x="1034" y="382"/>
                    <a:pt x="1034" y="382"/>
                  </a:cubicBezTo>
                  <a:cubicBezTo>
                    <a:pt x="1026" y="382"/>
                    <a:pt x="1026" y="382"/>
                    <a:pt x="1026" y="382"/>
                  </a:cubicBezTo>
                  <a:cubicBezTo>
                    <a:pt x="900" y="382"/>
                    <a:pt x="900" y="382"/>
                    <a:pt x="900" y="382"/>
                  </a:cubicBezTo>
                  <a:cubicBezTo>
                    <a:pt x="837" y="382"/>
                    <a:pt x="837" y="382"/>
                    <a:pt x="837" y="382"/>
                  </a:cubicBezTo>
                  <a:cubicBezTo>
                    <a:pt x="771" y="382"/>
                    <a:pt x="771" y="382"/>
                    <a:pt x="771" y="382"/>
                  </a:cubicBezTo>
                  <a:cubicBezTo>
                    <a:pt x="687" y="382"/>
                    <a:pt x="601" y="380"/>
                    <a:pt x="517" y="380"/>
                  </a:cubicBezTo>
                  <a:cubicBezTo>
                    <a:pt x="433" y="378"/>
                    <a:pt x="347" y="378"/>
                    <a:pt x="263" y="378"/>
                  </a:cubicBezTo>
                  <a:cubicBezTo>
                    <a:pt x="134" y="378"/>
                    <a:pt x="134" y="378"/>
                    <a:pt x="134" y="378"/>
                  </a:cubicBezTo>
                  <a:cubicBezTo>
                    <a:pt x="8" y="380"/>
                    <a:pt x="8" y="380"/>
                    <a:pt x="8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8" y="-1"/>
                    <a:pt x="265" y="1"/>
                  </a:cubicBezTo>
                  <a:cubicBezTo>
                    <a:pt x="349" y="1"/>
                    <a:pt x="435" y="1"/>
                    <a:pt x="519" y="1"/>
                  </a:cubicBezTo>
                  <a:cubicBezTo>
                    <a:pt x="776" y="5"/>
                    <a:pt x="776" y="5"/>
                    <a:pt x="776" y="5"/>
                  </a:cubicBezTo>
                  <a:lnTo>
                    <a:pt x="1028" y="7"/>
                  </a:lnTo>
                  <a:moveTo>
                    <a:pt x="1026" y="10"/>
                  </a:moveTo>
                  <a:lnTo>
                    <a:pt x="1026" y="10"/>
                  </a:lnTo>
                  <a:cubicBezTo>
                    <a:pt x="769" y="14"/>
                    <a:pt x="769" y="14"/>
                    <a:pt x="769" y="14"/>
                  </a:cubicBezTo>
                  <a:cubicBezTo>
                    <a:pt x="515" y="16"/>
                    <a:pt x="515" y="16"/>
                    <a:pt x="515" y="16"/>
                  </a:cubicBezTo>
                  <a:cubicBezTo>
                    <a:pt x="429" y="18"/>
                    <a:pt x="344" y="18"/>
                    <a:pt x="261" y="18"/>
                  </a:cubicBezTo>
                  <a:cubicBezTo>
                    <a:pt x="176" y="18"/>
                    <a:pt x="92" y="18"/>
                    <a:pt x="8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12" y="375"/>
                    <a:pt x="12" y="375"/>
                    <a:pt x="12" y="375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134" y="371"/>
                    <a:pt x="134" y="371"/>
                    <a:pt x="134" y="371"/>
                  </a:cubicBezTo>
                  <a:cubicBezTo>
                    <a:pt x="263" y="371"/>
                    <a:pt x="263" y="371"/>
                    <a:pt x="263" y="371"/>
                  </a:cubicBezTo>
                  <a:cubicBezTo>
                    <a:pt x="347" y="371"/>
                    <a:pt x="433" y="371"/>
                    <a:pt x="517" y="369"/>
                  </a:cubicBezTo>
                  <a:cubicBezTo>
                    <a:pt x="601" y="369"/>
                    <a:pt x="687" y="367"/>
                    <a:pt x="771" y="367"/>
                  </a:cubicBezTo>
                  <a:cubicBezTo>
                    <a:pt x="837" y="367"/>
                    <a:pt x="837" y="367"/>
                    <a:pt x="837" y="367"/>
                  </a:cubicBezTo>
                  <a:cubicBezTo>
                    <a:pt x="900" y="367"/>
                    <a:pt x="900" y="367"/>
                    <a:pt x="900" y="367"/>
                  </a:cubicBezTo>
                  <a:cubicBezTo>
                    <a:pt x="1026" y="367"/>
                    <a:pt x="1026" y="367"/>
                    <a:pt x="1026" y="367"/>
                  </a:cubicBezTo>
                  <a:cubicBezTo>
                    <a:pt x="1019" y="375"/>
                    <a:pt x="1019" y="375"/>
                    <a:pt x="1019" y="375"/>
                  </a:cubicBezTo>
                  <a:cubicBezTo>
                    <a:pt x="1019" y="314"/>
                    <a:pt x="1021" y="253"/>
                    <a:pt x="1021" y="192"/>
                  </a:cubicBezTo>
                  <a:lnTo>
                    <a:pt x="1026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 flipH="1">
              <a:off x="7495430" y="1151783"/>
              <a:ext cx="326143" cy="433287"/>
            </a:xfrm>
            <a:custGeom>
              <a:avLst/>
              <a:gdLst/>
              <a:ahLst/>
              <a:cxnLst/>
              <a:rect l="l" t="t" r="r" b="b"/>
              <a:pathLst>
                <a:path w="277" h="368" extrusionOk="0">
                  <a:moveTo>
                    <a:pt x="275" y="4"/>
                  </a:moveTo>
                  <a:lnTo>
                    <a:pt x="275" y="4"/>
                  </a:lnTo>
                  <a:cubicBezTo>
                    <a:pt x="277" y="92"/>
                    <a:pt x="277" y="92"/>
                    <a:pt x="277" y="92"/>
                  </a:cubicBezTo>
                  <a:cubicBezTo>
                    <a:pt x="277" y="182"/>
                    <a:pt x="277" y="182"/>
                    <a:pt x="277" y="182"/>
                  </a:cubicBezTo>
                  <a:cubicBezTo>
                    <a:pt x="277" y="212"/>
                    <a:pt x="277" y="243"/>
                    <a:pt x="277" y="273"/>
                  </a:cubicBezTo>
                  <a:cubicBezTo>
                    <a:pt x="277" y="304"/>
                    <a:pt x="277" y="334"/>
                    <a:pt x="277" y="365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75" y="368"/>
                    <a:pt x="275" y="368"/>
                    <a:pt x="275" y="368"/>
                  </a:cubicBezTo>
                  <a:cubicBezTo>
                    <a:pt x="229" y="368"/>
                    <a:pt x="185" y="365"/>
                    <a:pt x="139" y="365"/>
                  </a:cubicBezTo>
                  <a:cubicBezTo>
                    <a:pt x="94" y="365"/>
                    <a:pt x="48" y="365"/>
                    <a:pt x="4" y="368"/>
                  </a:cubicBezTo>
                  <a:cubicBezTo>
                    <a:pt x="2" y="368"/>
                    <a:pt x="2" y="368"/>
                    <a:pt x="2" y="368"/>
                  </a:cubicBezTo>
                  <a:cubicBezTo>
                    <a:pt x="2" y="365"/>
                    <a:pt x="2" y="365"/>
                    <a:pt x="2" y="365"/>
                  </a:cubicBezTo>
                  <a:cubicBezTo>
                    <a:pt x="2" y="304"/>
                    <a:pt x="0" y="243"/>
                    <a:pt x="0" y="18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7" y="0"/>
                    <a:pt x="50" y="0"/>
                    <a:pt x="71" y="0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208" y="2"/>
                    <a:pt x="208" y="2"/>
                    <a:pt x="208" y="2"/>
                  </a:cubicBezTo>
                  <a:lnTo>
                    <a:pt x="275" y="4"/>
                  </a:lnTo>
                  <a:moveTo>
                    <a:pt x="273" y="4"/>
                  </a:moveTo>
                  <a:lnTo>
                    <a:pt x="273" y="4"/>
                  </a:lnTo>
                  <a:cubicBezTo>
                    <a:pt x="206" y="6"/>
                    <a:pt x="206" y="6"/>
                    <a:pt x="206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48" y="8"/>
                    <a:pt x="27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185"/>
                    <a:pt x="8" y="185"/>
                    <a:pt x="8" y="185"/>
                  </a:cubicBezTo>
                  <a:cubicBezTo>
                    <a:pt x="8" y="243"/>
                    <a:pt x="6" y="304"/>
                    <a:pt x="6" y="365"/>
                  </a:cubicBezTo>
                  <a:cubicBezTo>
                    <a:pt x="4" y="363"/>
                    <a:pt x="4" y="363"/>
                    <a:pt x="4" y="363"/>
                  </a:cubicBezTo>
                  <a:cubicBezTo>
                    <a:pt x="48" y="363"/>
                    <a:pt x="94" y="363"/>
                    <a:pt x="139" y="363"/>
                  </a:cubicBezTo>
                  <a:cubicBezTo>
                    <a:pt x="185" y="363"/>
                    <a:pt x="229" y="363"/>
                    <a:pt x="275" y="361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1" y="334"/>
                    <a:pt x="271" y="304"/>
                    <a:pt x="271" y="275"/>
                  </a:cubicBezTo>
                  <a:cubicBezTo>
                    <a:pt x="271" y="246"/>
                    <a:pt x="271" y="216"/>
                    <a:pt x="271" y="185"/>
                  </a:cubicBezTo>
                  <a:cubicBezTo>
                    <a:pt x="273" y="94"/>
                    <a:pt x="273" y="94"/>
                    <a:pt x="273" y="94"/>
                  </a:cubicBezTo>
                  <a:lnTo>
                    <a:pt x="273" y="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 flipH="1">
              <a:off x="7500140" y="1164734"/>
              <a:ext cx="316724" cy="3532"/>
            </a:xfrm>
            <a:custGeom>
              <a:avLst/>
              <a:gdLst/>
              <a:ahLst/>
              <a:cxnLst/>
              <a:rect l="l" t="t" r="r" b="b"/>
              <a:pathLst>
                <a:path w="269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92" y="1"/>
                    <a:pt x="179" y="-1"/>
                    <a:pt x="269" y="3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 flipH="1">
              <a:off x="8290184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5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2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36"/>
                    <a:pt x="9" y="70"/>
                    <a:pt x="9" y="105"/>
                  </a:cubicBezTo>
                  <a:cubicBezTo>
                    <a:pt x="9" y="122"/>
                    <a:pt x="9" y="139"/>
                    <a:pt x="9" y="156"/>
                  </a:cubicBezTo>
                  <a:cubicBezTo>
                    <a:pt x="9" y="173"/>
                    <a:pt x="9" y="192"/>
                    <a:pt x="7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21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 flipH="1">
              <a:off x="8341990" y="1262460"/>
              <a:ext cx="29435" cy="208402"/>
            </a:xfrm>
            <a:custGeom>
              <a:avLst/>
              <a:gdLst/>
              <a:ahLst/>
              <a:cxnLst/>
              <a:rect l="l" t="t" r="r" b="b"/>
              <a:pathLst>
                <a:path w="25" h="177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5"/>
                    <a:pt x="23" y="30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101"/>
                    <a:pt x="25" y="116"/>
                    <a:pt x="23" y="130"/>
                  </a:cubicBezTo>
                  <a:cubicBezTo>
                    <a:pt x="23" y="145"/>
                    <a:pt x="23" y="160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4" y="175"/>
                    <a:pt x="4" y="175"/>
                    <a:pt x="4" y="175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60"/>
                    <a:pt x="0" y="145"/>
                    <a:pt x="0" y="130"/>
                  </a:cubicBezTo>
                  <a:cubicBezTo>
                    <a:pt x="0" y="116"/>
                    <a:pt x="0" y="101"/>
                    <a:pt x="0" y="88"/>
                  </a:cubicBezTo>
                  <a:cubicBezTo>
                    <a:pt x="0" y="59"/>
                    <a:pt x="0" y="30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3" y="2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0"/>
                    <a:pt x="8" y="59"/>
                    <a:pt x="8" y="88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5"/>
                    <a:pt x="6" y="160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1" y="173"/>
                    <a:pt x="21" y="173"/>
                    <a:pt x="21" y="173"/>
                  </a:cubicBezTo>
                  <a:lnTo>
                    <a:pt x="21" y="173"/>
                  </a:lnTo>
                  <a:cubicBezTo>
                    <a:pt x="21" y="160"/>
                    <a:pt x="21" y="145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6"/>
                    <a:pt x="19" y="61"/>
                    <a:pt x="19" y="46"/>
                  </a:cubicBezTo>
                  <a:cubicBezTo>
                    <a:pt x="19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 flipH="1">
              <a:off x="8393796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3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0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36"/>
                    <a:pt x="8" y="70"/>
                    <a:pt x="8" y="105"/>
                  </a:cubicBezTo>
                  <a:cubicBezTo>
                    <a:pt x="8" y="122"/>
                    <a:pt x="8" y="139"/>
                    <a:pt x="8" y="156"/>
                  </a:cubicBezTo>
                  <a:cubicBezTo>
                    <a:pt x="8" y="173"/>
                    <a:pt x="6" y="192"/>
                    <a:pt x="6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19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 flipH="1">
              <a:off x="7378866" y="758528"/>
              <a:ext cx="1126784" cy="184853"/>
            </a:xfrm>
            <a:custGeom>
              <a:avLst/>
              <a:gdLst/>
              <a:ahLst/>
              <a:cxnLst/>
              <a:rect l="l" t="t" r="r" b="b"/>
              <a:pathLst>
                <a:path w="957" h="157" extrusionOk="0">
                  <a:moveTo>
                    <a:pt x="953" y="8"/>
                  </a:moveTo>
                  <a:lnTo>
                    <a:pt x="953" y="8"/>
                  </a:lnTo>
                  <a:cubicBezTo>
                    <a:pt x="955" y="79"/>
                    <a:pt x="955" y="79"/>
                    <a:pt x="955" y="79"/>
                  </a:cubicBezTo>
                  <a:cubicBezTo>
                    <a:pt x="957" y="102"/>
                    <a:pt x="957" y="125"/>
                    <a:pt x="957" y="151"/>
                  </a:cubicBezTo>
                  <a:cubicBezTo>
                    <a:pt x="957" y="155"/>
                    <a:pt x="957" y="155"/>
                    <a:pt x="957" y="155"/>
                  </a:cubicBezTo>
                  <a:cubicBezTo>
                    <a:pt x="953" y="155"/>
                    <a:pt x="953" y="155"/>
                    <a:pt x="953" y="155"/>
                  </a:cubicBezTo>
                  <a:cubicBezTo>
                    <a:pt x="835" y="157"/>
                    <a:pt x="835" y="157"/>
                    <a:pt x="835" y="157"/>
                  </a:cubicBezTo>
                  <a:cubicBezTo>
                    <a:pt x="717" y="157"/>
                    <a:pt x="717" y="157"/>
                    <a:pt x="717" y="157"/>
                  </a:cubicBezTo>
                  <a:cubicBezTo>
                    <a:pt x="656" y="157"/>
                    <a:pt x="656" y="157"/>
                    <a:pt x="656" y="157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480" y="155"/>
                    <a:pt x="480" y="155"/>
                    <a:pt x="480" y="155"/>
                  </a:cubicBezTo>
                  <a:cubicBezTo>
                    <a:pt x="362" y="153"/>
                    <a:pt x="362" y="153"/>
                    <a:pt x="362" y="153"/>
                  </a:cubicBezTo>
                  <a:cubicBezTo>
                    <a:pt x="322" y="153"/>
                    <a:pt x="282" y="153"/>
                    <a:pt x="244" y="153"/>
                  </a:cubicBezTo>
                  <a:cubicBezTo>
                    <a:pt x="165" y="153"/>
                    <a:pt x="87" y="153"/>
                    <a:pt x="7" y="155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7" y="1"/>
                    <a:pt x="167" y="1"/>
                    <a:pt x="244" y="1"/>
                  </a:cubicBezTo>
                  <a:cubicBezTo>
                    <a:pt x="324" y="-1"/>
                    <a:pt x="404" y="1"/>
                    <a:pt x="484" y="1"/>
                  </a:cubicBezTo>
                  <a:cubicBezTo>
                    <a:pt x="562" y="1"/>
                    <a:pt x="642" y="3"/>
                    <a:pt x="720" y="3"/>
                  </a:cubicBezTo>
                  <a:lnTo>
                    <a:pt x="953" y="8"/>
                  </a:lnTo>
                  <a:moveTo>
                    <a:pt x="953" y="10"/>
                  </a:moveTo>
                  <a:lnTo>
                    <a:pt x="953" y="10"/>
                  </a:lnTo>
                  <a:cubicBezTo>
                    <a:pt x="713" y="14"/>
                    <a:pt x="713" y="14"/>
                    <a:pt x="713" y="14"/>
                  </a:cubicBezTo>
                  <a:cubicBezTo>
                    <a:pt x="633" y="14"/>
                    <a:pt x="556" y="16"/>
                    <a:pt x="478" y="16"/>
                  </a:cubicBezTo>
                  <a:cubicBezTo>
                    <a:pt x="398" y="16"/>
                    <a:pt x="320" y="18"/>
                    <a:pt x="242" y="18"/>
                  </a:cubicBezTo>
                  <a:cubicBezTo>
                    <a:pt x="165" y="16"/>
                    <a:pt x="8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7" y="146"/>
                    <a:pt x="165" y="146"/>
                    <a:pt x="244" y="146"/>
                  </a:cubicBezTo>
                  <a:cubicBezTo>
                    <a:pt x="282" y="146"/>
                    <a:pt x="322" y="146"/>
                    <a:pt x="362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539" y="142"/>
                    <a:pt x="539" y="142"/>
                    <a:pt x="539" y="142"/>
                  </a:cubicBezTo>
                  <a:cubicBezTo>
                    <a:pt x="598" y="142"/>
                    <a:pt x="598" y="142"/>
                    <a:pt x="598" y="142"/>
                  </a:cubicBezTo>
                  <a:cubicBezTo>
                    <a:pt x="656" y="142"/>
                    <a:pt x="656" y="142"/>
                    <a:pt x="656" y="142"/>
                  </a:cubicBezTo>
                  <a:cubicBezTo>
                    <a:pt x="717" y="142"/>
                    <a:pt x="717" y="142"/>
                    <a:pt x="717" y="142"/>
                  </a:cubicBezTo>
                  <a:cubicBezTo>
                    <a:pt x="835" y="144"/>
                    <a:pt x="835" y="144"/>
                    <a:pt x="835" y="144"/>
                  </a:cubicBezTo>
                  <a:cubicBezTo>
                    <a:pt x="953" y="144"/>
                    <a:pt x="953" y="144"/>
                    <a:pt x="953" y="144"/>
                  </a:cubicBezTo>
                  <a:cubicBezTo>
                    <a:pt x="949" y="151"/>
                    <a:pt x="949" y="151"/>
                    <a:pt x="949" y="151"/>
                  </a:cubicBezTo>
                  <a:cubicBezTo>
                    <a:pt x="949" y="128"/>
                    <a:pt x="949" y="104"/>
                    <a:pt x="951" y="81"/>
                  </a:cubicBezTo>
                  <a:lnTo>
                    <a:pt x="953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1500" rIns="90000" bIns="11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 flipH="1">
              <a:off x="7467172" y="767947"/>
              <a:ext cx="143644" cy="175434"/>
            </a:xfrm>
            <a:custGeom>
              <a:avLst/>
              <a:gdLst/>
              <a:ahLst/>
              <a:cxnLst/>
              <a:rect l="l" t="t" r="r" b="b"/>
              <a:pathLst>
                <a:path w="122" h="149" extrusionOk="0">
                  <a:moveTo>
                    <a:pt x="4" y="145"/>
                  </a:moveTo>
                  <a:lnTo>
                    <a:pt x="4" y="145"/>
                  </a:lnTo>
                  <a:cubicBezTo>
                    <a:pt x="2" y="134"/>
                    <a:pt x="2" y="124"/>
                    <a:pt x="2" y="111"/>
                  </a:cubicBezTo>
                  <a:cubicBezTo>
                    <a:pt x="2" y="99"/>
                    <a:pt x="0" y="88"/>
                    <a:pt x="0" y="75"/>
                  </a:cubicBezTo>
                  <a:cubicBezTo>
                    <a:pt x="0" y="50"/>
                    <a:pt x="0" y="27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3" y="0"/>
                    <a:pt x="42" y="0"/>
                    <a:pt x="61" y="0"/>
                  </a:cubicBezTo>
                  <a:cubicBezTo>
                    <a:pt x="79" y="0"/>
                    <a:pt x="98" y="0"/>
                    <a:pt x="117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5"/>
                    <a:pt x="122" y="50"/>
                    <a:pt x="122" y="73"/>
                  </a:cubicBezTo>
                  <a:cubicBezTo>
                    <a:pt x="122" y="99"/>
                    <a:pt x="122" y="122"/>
                    <a:pt x="122" y="145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98" y="149"/>
                    <a:pt x="77" y="149"/>
                    <a:pt x="58" y="149"/>
                  </a:cubicBezTo>
                  <a:lnTo>
                    <a:pt x="4" y="145"/>
                  </a:lnTo>
                  <a:moveTo>
                    <a:pt x="4" y="145"/>
                  </a:moveTo>
                  <a:lnTo>
                    <a:pt x="4" y="145"/>
                  </a:lnTo>
                  <a:cubicBezTo>
                    <a:pt x="61" y="143"/>
                    <a:pt x="61" y="143"/>
                    <a:pt x="61" y="143"/>
                  </a:cubicBezTo>
                  <a:cubicBezTo>
                    <a:pt x="79" y="143"/>
                    <a:pt x="98" y="140"/>
                    <a:pt x="117" y="140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3" y="122"/>
                    <a:pt x="113" y="99"/>
                    <a:pt x="113" y="73"/>
                  </a:cubicBezTo>
                  <a:cubicBezTo>
                    <a:pt x="113" y="50"/>
                    <a:pt x="113" y="25"/>
                    <a:pt x="115" y="2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98" y="4"/>
                    <a:pt x="79" y="4"/>
                    <a:pt x="61" y="4"/>
                  </a:cubicBezTo>
                  <a:cubicBezTo>
                    <a:pt x="42" y="4"/>
                    <a:pt x="23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5"/>
                    <a:pt x="6" y="48"/>
                    <a:pt x="6" y="73"/>
                  </a:cubicBezTo>
                  <a:cubicBezTo>
                    <a:pt x="6" y="84"/>
                    <a:pt x="6" y="96"/>
                    <a:pt x="6" y="109"/>
                  </a:cubicBezTo>
                  <a:cubicBezTo>
                    <a:pt x="4" y="120"/>
                    <a:pt x="4" y="132"/>
                    <a:pt x="4" y="14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 rot="10800000">
              <a:off x="7477769" y="923365"/>
              <a:ext cx="128338" cy="0"/>
            </a:xfrm>
            <a:custGeom>
              <a:avLst/>
              <a:gdLst/>
              <a:ahLst/>
              <a:cxnLst/>
              <a:rect l="l" t="t" r="r" b="b"/>
              <a:pathLst>
                <a:path w="109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71" y="0"/>
                    <a:pt x="109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 flipH="1">
              <a:off x="7275254" y="924543"/>
              <a:ext cx="1428201" cy="234305"/>
            </a:xfrm>
            <a:custGeom>
              <a:avLst/>
              <a:gdLst/>
              <a:ahLst/>
              <a:cxnLst/>
              <a:rect l="l" t="t" r="r" b="b"/>
              <a:pathLst>
                <a:path w="1213" h="199" extrusionOk="0">
                  <a:moveTo>
                    <a:pt x="1209" y="7"/>
                  </a:moveTo>
                  <a:lnTo>
                    <a:pt x="1209" y="7"/>
                  </a:lnTo>
                  <a:cubicBezTo>
                    <a:pt x="1211" y="100"/>
                    <a:pt x="1211" y="100"/>
                    <a:pt x="1211" y="100"/>
                  </a:cubicBezTo>
                  <a:cubicBezTo>
                    <a:pt x="1213" y="129"/>
                    <a:pt x="1213" y="161"/>
                    <a:pt x="1213" y="193"/>
                  </a:cubicBezTo>
                  <a:cubicBezTo>
                    <a:pt x="1213" y="197"/>
                    <a:pt x="1213" y="197"/>
                    <a:pt x="1213" y="197"/>
                  </a:cubicBezTo>
                  <a:cubicBezTo>
                    <a:pt x="1209" y="197"/>
                    <a:pt x="1209" y="197"/>
                    <a:pt x="1209" y="197"/>
                  </a:cubicBezTo>
                  <a:cubicBezTo>
                    <a:pt x="1058" y="199"/>
                    <a:pt x="1058" y="199"/>
                    <a:pt x="1058" y="199"/>
                  </a:cubicBezTo>
                  <a:cubicBezTo>
                    <a:pt x="909" y="199"/>
                    <a:pt x="909" y="199"/>
                    <a:pt x="909" y="199"/>
                  </a:cubicBezTo>
                  <a:cubicBezTo>
                    <a:pt x="833" y="199"/>
                    <a:pt x="833" y="199"/>
                    <a:pt x="833" y="199"/>
                  </a:cubicBezTo>
                  <a:cubicBezTo>
                    <a:pt x="757" y="199"/>
                    <a:pt x="757" y="199"/>
                    <a:pt x="757" y="199"/>
                  </a:cubicBezTo>
                  <a:cubicBezTo>
                    <a:pt x="684" y="199"/>
                    <a:pt x="684" y="199"/>
                    <a:pt x="684" y="199"/>
                  </a:cubicBezTo>
                  <a:cubicBezTo>
                    <a:pt x="608" y="197"/>
                    <a:pt x="608" y="197"/>
                    <a:pt x="608" y="197"/>
                  </a:cubicBezTo>
                  <a:cubicBezTo>
                    <a:pt x="456" y="195"/>
                    <a:pt x="456" y="195"/>
                    <a:pt x="456" y="195"/>
                  </a:cubicBezTo>
                  <a:cubicBezTo>
                    <a:pt x="408" y="195"/>
                    <a:pt x="358" y="195"/>
                    <a:pt x="307" y="195"/>
                  </a:cubicBezTo>
                  <a:cubicBezTo>
                    <a:pt x="206" y="195"/>
                    <a:pt x="105" y="195"/>
                    <a:pt x="7" y="197"/>
                  </a:cubicBezTo>
                  <a:cubicBezTo>
                    <a:pt x="2" y="197"/>
                    <a:pt x="2" y="197"/>
                    <a:pt x="2" y="197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08" y="1"/>
                    <a:pt x="208" y="1"/>
                    <a:pt x="309" y="1"/>
                  </a:cubicBezTo>
                  <a:cubicBezTo>
                    <a:pt x="410" y="-1"/>
                    <a:pt x="511" y="1"/>
                    <a:pt x="610" y="1"/>
                  </a:cubicBezTo>
                  <a:cubicBezTo>
                    <a:pt x="711" y="1"/>
                    <a:pt x="812" y="3"/>
                    <a:pt x="913" y="3"/>
                  </a:cubicBezTo>
                  <a:lnTo>
                    <a:pt x="1209" y="7"/>
                  </a:lnTo>
                  <a:moveTo>
                    <a:pt x="1209" y="10"/>
                  </a:moveTo>
                  <a:lnTo>
                    <a:pt x="1209" y="10"/>
                  </a:lnTo>
                  <a:cubicBezTo>
                    <a:pt x="904" y="14"/>
                    <a:pt x="904" y="14"/>
                    <a:pt x="904" y="14"/>
                  </a:cubicBezTo>
                  <a:cubicBezTo>
                    <a:pt x="805" y="14"/>
                    <a:pt x="705" y="16"/>
                    <a:pt x="604" y="16"/>
                  </a:cubicBezTo>
                  <a:cubicBezTo>
                    <a:pt x="505" y="16"/>
                    <a:pt x="404" y="18"/>
                    <a:pt x="305" y="18"/>
                  </a:cubicBezTo>
                  <a:cubicBezTo>
                    <a:pt x="206" y="16"/>
                    <a:pt x="105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105" y="188"/>
                    <a:pt x="206" y="188"/>
                    <a:pt x="307" y="188"/>
                  </a:cubicBezTo>
                  <a:cubicBezTo>
                    <a:pt x="358" y="188"/>
                    <a:pt x="408" y="188"/>
                    <a:pt x="456" y="188"/>
                  </a:cubicBezTo>
                  <a:cubicBezTo>
                    <a:pt x="608" y="186"/>
                    <a:pt x="608" y="186"/>
                    <a:pt x="608" y="186"/>
                  </a:cubicBezTo>
                  <a:cubicBezTo>
                    <a:pt x="684" y="184"/>
                    <a:pt x="684" y="184"/>
                    <a:pt x="684" y="184"/>
                  </a:cubicBezTo>
                  <a:cubicBezTo>
                    <a:pt x="757" y="184"/>
                    <a:pt x="757" y="184"/>
                    <a:pt x="757" y="184"/>
                  </a:cubicBezTo>
                  <a:cubicBezTo>
                    <a:pt x="833" y="184"/>
                    <a:pt x="833" y="184"/>
                    <a:pt x="833" y="184"/>
                  </a:cubicBezTo>
                  <a:cubicBezTo>
                    <a:pt x="909" y="184"/>
                    <a:pt x="909" y="184"/>
                    <a:pt x="909" y="184"/>
                  </a:cubicBezTo>
                  <a:cubicBezTo>
                    <a:pt x="1058" y="186"/>
                    <a:pt x="1058" y="186"/>
                    <a:pt x="1058" y="186"/>
                  </a:cubicBezTo>
                  <a:cubicBezTo>
                    <a:pt x="1209" y="186"/>
                    <a:pt x="1209" y="186"/>
                    <a:pt x="1209" y="186"/>
                  </a:cubicBezTo>
                  <a:cubicBezTo>
                    <a:pt x="1205" y="193"/>
                    <a:pt x="1205" y="193"/>
                    <a:pt x="1205" y="193"/>
                  </a:cubicBezTo>
                  <a:cubicBezTo>
                    <a:pt x="1205" y="161"/>
                    <a:pt x="1205" y="132"/>
                    <a:pt x="1207" y="102"/>
                  </a:cubicBezTo>
                  <a:lnTo>
                    <a:pt x="1209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flipH="1">
              <a:off x="8522134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38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5" y="188"/>
                    <a:pt x="35" y="188"/>
                    <a:pt x="35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0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2"/>
                    <a:pt x="27" y="2"/>
                    <a:pt x="35" y="2"/>
                  </a:cubicBezTo>
                  <a:moveTo>
                    <a:pt x="35" y="5"/>
                  </a:moveTo>
                  <a:lnTo>
                    <a:pt x="35" y="5"/>
                  </a:lnTo>
                  <a:cubicBezTo>
                    <a:pt x="25" y="5"/>
                    <a:pt x="14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10" y="66"/>
                    <a:pt x="10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5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5" y="171"/>
                    <a:pt x="33" y="156"/>
                    <a:pt x="33" y="141"/>
                  </a:cubicBezTo>
                  <a:cubicBezTo>
                    <a:pt x="33" y="127"/>
                    <a:pt x="31" y="112"/>
                    <a:pt x="31" y="97"/>
                  </a:cubicBezTo>
                  <a:cubicBezTo>
                    <a:pt x="33" y="82"/>
                    <a:pt x="33" y="66"/>
                    <a:pt x="33" y="51"/>
                  </a:cubicBezTo>
                  <a:cubicBezTo>
                    <a:pt x="33" y="36"/>
                    <a:pt x="35" y="19"/>
                    <a:pt x="35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 flipH="1">
              <a:off x="8418521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6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2"/>
                    <a:pt x="27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6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 flipH="1">
              <a:off x="7500140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40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7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7" y="2"/>
                    <a:pt x="28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7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 flipH="1">
              <a:off x="7396527" y="930430"/>
              <a:ext cx="43564" cy="223708"/>
            </a:xfrm>
            <a:custGeom>
              <a:avLst/>
              <a:gdLst/>
              <a:ahLst/>
              <a:cxnLst/>
              <a:rect l="l" t="t" r="r" b="b"/>
              <a:pathLst>
                <a:path w="37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5" y="17"/>
                    <a:pt x="35" y="32"/>
                    <a:pt x="37" y="49"/>
                  </a:cubicBezTo>
                  <a:cubicBezTo>
                    <a:pt x="37" y="63"/>
                    <a:pt x="37" y="78"/>
                    <a:pt x="37" y="93"/>
                  </a:cubicBezTo>
                  <a:cubicBezTo>
                    <a:pt x="37" y="110"/>
                    <a:pt x="37" y="124"/>
                    <a:pt x="37" y="141"/>
                  </a:cubicBezTo>
                  <a:cubicBezTo>
                    <a:pt x="35" y="156"/>
                    <a:pt x="35" y="171"/>
                    <a:pt x="35" y="188"/>
                  </a:cubicBezTo>
                  <a:lnTo>
                    <a:pt x="35" y="188"/>
                  </a:lnTo>
                  <a:cubicBezTo>
                    <a:pt x="33" y="188"/>
                    <a:pt x="33" y="188"/>
                    <a:pt x="33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0" y="156"/>
                    <a:pt x="0" y="127"/>
                    <a:pt x="0" y="95"/>
                  </a:cubicBezTo>
                  <a:cubicBezTo>
                    <a:pt x="0" y="66"/>
                    <a:pt x="0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2"/>
                    <a:pt x="25" y="2"/>
                    <a:pt x="35" y="2"/>
                  </a:cubicBezTo>
                  <a:moveTo>
                    <a:pt x="33" y="5"/>
                  </a:moveTo>
                  <a:lnTo>
                    <a:pt x="33" y="5"/>
                  </a:lnTo>
                  <a:cubicBezTo>
                    <a:pt x="23" y="5"/>
                    <a:pt x="12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8" y="66"/>
                    <a:pt x="8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3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3" y="171"/>
                    <a:pt x="33" y="156"/>
                    <a:pt x="31" y="141"/>
                  </a:cubicBezTo>
                  <a:cubicBezTo>
                    <a:pt x="31" y="127"/>
                    <a:pt x="31" y="112"/>
                    <a:pt x="31" y="97"/>
                  </a:cubicBezTo>
                  <a:cubicBezTo>
                    <a:pt x="31" y="82"/>
                    <a:pt x="31" y="66"/>
                    <a:pt x="31" y="51"/>
                  </a:cubicBezTo>
                  <a:cubicBezTo>
                    <a:pt x="33" y="36"/>
                    <a:pt x="33" y="19"/>
                    <a:pt x="33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 flipH="1">
              <a:off x="8106507" y="1010494"/>
              <a:ext cx="220176" cy="63580"/>
            </a:xfrm>
            <a:custGeom>
              <a:avLst/>
              <a:gdLst/>
              <a:ahLst/>
              <a:cxnLst/>
              <a:rect l="l" t="t" r="r" b="b"/>
              <a:pathLst>
                <a:path w="187" h="54" extrusionOk="0">
                  <a:moveTo>
                    <a:pt x="185" y="2"/>
                  </a:moveTo>
                  <a:lnTo>
                    <a:pt x="185" y="2"/>
                  </a:lnTo>
                  <a:cubicBezTo>
                    <a:pt x="185" y="19"/>
                    <a:pt x="185" y="35"/>
                    <a:pt x="185" y="52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24" y="54"/>
                    <a:pt x="107" y="52"/>
                    <a:pt x="92" y="52"/>
                  </a:cubicBezTo>
                  <a:cubicBezTo>
                    <a:pt x="78" y="52"/>
                    <a:pt x="63" y="52"/>
                    <a:pt x="46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2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1" y="0"/>
                    <a:pt x="63" y="0"/>
                    <a:pt x="95" y="2"/>
                  </a:cubicBezTo>
                  <a:cubicBezTo>
                    <a:pt x="124" y="2"/>
                    <a:pt x="155" y="2"/>
                    <a:pt x="185" y="2"/>
                  </a:cubicBezTo>
                  <a:moveTo>
                    <a:pt x="185" y="4"/>
                  </a:moveTo>
                  <a:lnTo>
                    <a:pt x="185" y="4"/>
                  </a:lnTo>
                  <a:cubicBezTo>
                    <a:pt x="92" y="4"/>
                    <a:pt x="92" y="4"/>
                    <a:pt x="92" y="4"/>
                  </a:cubicBezTo>
                  <a:cubicBezTo>
                    <a:pt x="61" y="6"/>
                    <a:pt x="31" y="6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63" y="50"/>
                    <a:pt x="78" y="50"/>
                    <a:pt x="92" y="50"/>
                  </a:cubicBezTo>
                  <a:cubicBezTo>
                    <a:pt x="107" y="50"/>
                    <a:pt x="124" y="50"/>
                    <a:pt x="139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3" y="35"/>
                    <a:pt x="183" y="21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 flipH="1">
              <a:off x="8393796" y="815043"/>
              <a:ext cx="44742" cy="235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7" y="2"/>
                    <a:pt x="13" y="2"/>
                    <a:pt x="19" y="0"/>
                  </a:cubicBezTo>
                  <a:cubicBezTo>
                    <a:pt x="25" y="2"/>
                    <a:pt x="32" y="2"/>
                    <a:pt x="38" y="2"/>
                  </a:cubicBezTo>
                  <a:cubicBezTo>
                    <a:pt x="32" y="2"/>
                    <a:pt x="25" y="2"/>
                    <a:pt x="19" y="2"/>
                  </a:cubicBezTo>
                  <a:cubicBezTo>
                    <a:pt x="13" y="2"/>
                    <a:pt x="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 flipH="1">
              <a:off x="8411457" y="804447"/>
              <a:ext cx="16484" cy="3532"/>
            </a:xfrm>
            <a:custGeom>
              <a:avLst/>
              <a:gdLst/>
              <a:ahLst/>
              <a:cxnLst/>
              <a:rect l="l" t="t" r="r" b="b"/>
              <a:pathLst>
                <a:path w="14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0"/>
                    <a:pt x="4" y="0"/>
                    <a:pt x="6" y="0"/>
                  </a:cubicBezTo>
                  <a:cubicBezTo>
                    <a:pt x="8" y="2"/>
                    <a:pt x="12" y="2"/>
                    <a:pt x="14" y="2"/>
                  </a:cubicBezTo>
                  <a:cubicBezTo>
                    <a:pt x="12" y="4"/>
                    <a:pt x="8" y="4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 flipH="1">
              <a:off x="7462463" y="968107"/>
              <a:ext cx="208402" cy="2355"/>
            </a:xfrm>
            <a:custGeom>
              <a:avLst/>
              <a:gdLst/>
              <a:ahLst/>
              <a:cxnLst/>
              <a:rect l="l" t="t" r="r" b="b"/>
              <a:pathLst>
                <a:path w="177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9" y="0"/>
                    <a:pt x="59" y="0"/>
                    <a:pt x="88" y="0"/>
                  </a:cubicBezTo>
                  <a:cubicBezTo>
                    <a:pt x="118" y="0"/>
                    <a:pt x="147" y="0"/>
                    <a:pt x="177" y="2"/>
                  </a:cubicBezTo>
                  <a:cubicBezTo>
                    <a:pt x="147" y="2"/>
                    <a:pt x="118" y="0"/>
                    <a:pt x="88" y="2"/>
                  </a:cubicBezTo>
                  <a:cubicBezTo>
                    <a:pt x="59" y="2"/>
                    <a:pt x="2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 flipH="1">
              <a:off x="7614349" y="985768"/>
              <a:ext cx="41209" cy="2355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0"/>
                    <a:pt x="12" y="0"/>
                    <a:pt x="19" y="0"/>
                  </a:cubicBezTo>
                  <a:cubicBezTo>
                    <a:pt x="25" y="0"/>
                    <a:pt x="29" y="0"/>
                    <a:pt x="35" y="2"/>
                  </a:cubicBezTo>
                  <a:cubicBezTo>
                    <a:pt x="29" y="2"/>
                    <a:pt x="25" y="2"/>
                    <a:pt x="19" y="2"/>
                  </a:cubicBezTo>
                  <a:cubicBezTo>
                    <a:pt x="12" y="2"/>
                    <a:pt x="6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 flipH="1">
              <a:off x="8609262" y="999897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1" y="0"/>
                    <a:pt x="34" y="0"/>
                  </a:cubicBezTo>
                  <a:cubicBezTo>
                    <a:pt x="44" y="0"/>
                    <a:pt x="57" y="0"/>
                    <a:pt x="67" y="0"/>
                  </a:cubicBezTo>
                  <a:cubicBezTo>
                    <a:pt x="57" y="2"/>
                    <a:pt x="44" y="2"/>
                    <a:pt x="34" y="2"/>
                  </a:cubicBezTo>
                  <a:cubicBezTo>
                    <a:pt x="21" y="2"/>
                    <a:pt x="1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 flipH="1">
              <a:off x="8609262" y="988123"/>
              <a:ext cx="29435" cy="2355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  <a:cubicBezTo>
                    <a:pt x="17" y="0"/>
                    <a:pt x="21" y="0"/>
                    <a:pt x="25" y="0"/>
                  </a:cubicBezTo>
                  <a:cubicBezTo>
                    <a:pt x="21" y="2"/>
                    <a:pt x="17" y="2"/>
                    <a:pt x="13" y="2"/>
                  </a:cubicBezTo>
                  <a:cubicBezTo>
                    <a:pt x="8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 flipH="1">
              <a:off x="8009959" y="1205944"/>
              <a:ext cx="180144" cy="2355"/>
            </a:xfrm>
            <a:custGeom>
              <a:avLst/>
              <a:gdLst/>
              <a:ahLst/>
              <a:cxnLst/>
              <a:rect l="l" t="t" r="r" b="b"/>
              <a:pathLst>
                <a:path w="1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0"/>
                    <a:pt x="52" y="0"/>
                    <a:pt x="77" y="0"/>
                  </a:cubicBezTo>
                  <a:cubicBezTo>
                    <a:pt x="103" y="0"/>
                    <a:pt x="128" y="0"/>
                    <a:pt x="153" y="0"/>
                  </a:cubicBezTo>
                  <a:cubicBezTo>
                    <a:pt x="128" y="2"/>
                    <a:pt x="103" y="2"/>
                    <a:pt x="77" y="2"/>
                  </a:cubicBezTo>
                  <a:cubicBezTo>
                    <a:pt x="52" y="0"/>
                    <a:pt x="25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 flipH="1">
              <a:off x="8094733" y="1217718"/>
              <a:ext cx="49451" cy="353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7" y="0"/>
                    <a:pt x="13" y="0"/>
                    <a:pt x="21" y="0"/>
                  </a:cubicBezTo>
                  <a:cubicBezTo>
                    <a:pt x="28" y="0"/>
                    <a:pt x="34" y="0"/>
                    <a:pt x="42" y="0"/>
                  </a:cubicBezTo>
                  <a:cubicBezTo>
                    <a:pt x="34" y="3"/>
                    <a:pt x="28" y="3"/>
                    <a:pt x="21" y="3"/>
                  </a:cubicBezTo>
                  <a:cubicBezTo>
                    <a:pt x="13" y="3"/>
                    <a:pt x="7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 flipH="1">
              <a:off x="7895750" y="1513248"/>
              <a:ext cx="57693" cy="2355"/>
            </a:xfrm>
            <a:custGeom>
              <a:avLst/>
              <a:gdLst/>
              <a:ahLst/>
              <a:cxnLst/>
              <a:rect l="l" t="t" r="r" b="b"/>
              <a:pathLst>
                <a:path w="4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9" y="0"/>
                    <a:pt x="17" y="0"/>
                    <a:pt x="24" y="0"/>
                  </a:cubicBezTo>
                  <a:cubicBezTo>
                    <a:pt x="32" y="2"/>
                    <a:pt x="40" y="2"/>
                    <a:pt x="49" y="2"/>
                  </a:cubicBezTo>
                  <a:cubicBezTo>
                    <a:pt x="40" y="2"/>
                    <a:pt x="32" y="2"/>
                    <a:pt x="24" y="2"/>
                  </a:cubicBezTo>
                  <a:cubicBezTo>
                    <a:pt x="15" y="2"/>
                    <a:pt x="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 flipH="1">
              <a:off x="7920476" y="1502651"/>
              <a:ext cx="37677" cy="2355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5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 flipH="1">
              <a:off x="7358850" y="1324862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3" y="0"/>
                    <a:pt x="33" y="0"/>
                  </a:cubicBezTo>
                  <a:cubicBezTo>
                    <a:pt x="44" y="0"/>
                    <a:pt x="54" y="0"/>
                    <a:pt x="67" y="0"/>
                  </a:cubicBezTo>
                  <a:cubicBezTo>
                    <a:pt x="54" y="2"/>
                    <a:pt x="44" y="2"/>
                    <a:pt x="33" y="2"/>
                  </a:cubicBezTo>
                  <a:cubicBezTo>
                    <a:pt x="23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7"/>
          <p:cNvSpPr txBox="1">
            <a:spLocks noGrp="1"/>
          </p:cNvSpPr>
          <p:nvPr>
            <p:ph type="body" idx="1"/>
          </p:nvPr>
        </p:nvSpPr>
        <p:spPr>
          <a:xfrm>
            <a:off x="1823100" y="1780400"/>
            <a:ext cx="54978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9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2699250" y="1409524"/>
            <a:ext cx="3745500" cy="11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subTitle" idx="1"/>
          </p:nvPr>
        </p:nvSpPr>
        <p:spPr>
          <a:xfrm>
            <a:off x="2203725" y="2660500"/>
            <a:ext cx="4736400" cy="707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9" name="Google Shape;189;p9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190" name="Google Shape;190;p9"/>
            <p:cNvSpPr/>
            <p:nvPr/>
          </p:nvSpPr>
          <p:spPr>
            <a:xfrm>
              <a:off x="4303226" y="4764550"/>
              <a:ext cx="4395798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 rot="-5400000">
              <a:off x="-1093963" y="1794288"/>
              <a:ext cx="2922100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3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09" name="Google Shape;20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1"/>
          </p:nvPr>
        </p:nvSpPr>
        <p:spPr>
          <a:xfrm>
            <a:off x="719976" y="214650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2"/>
          </p:nvPr>
        </p:nvSpPr>
        <p:spPr>
          <a:xfrm>
            <a:off x="3419247" y="214650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3"/>
          </p:nvPr>
        </p:nvSpPr>
        <p:spPr>
          <a:xfrm>
            <a:off x="719976" y="37407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4"/>
          </p:nvPr>
        </p:nvSpPr>
        <p:spPr>
          <a:xfrm>
            <a:off x="3419247" y="37407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5"/>
          </p:nvPr>
        </p:nvSpPr>
        <p:spPr>
          <a:xfrm>
            <a:off x="6118524" y="214650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6"/>
          </p:nvPr>
        </p:nvSpPr>
        <p:spPr>
          <a:xfrm>
            <a:off x="6118524" y="37407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7" hasCustomPrompt="1"/>
          </p:nvPr>
        </p:nvSpPr>
        <p:spPr>
          <a:xfrm>
            <a:off x="1532675" y="1341175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8" hasCustomPrompt="1"/>
          </p:nvPr>
        </p:nvSpPr>
        <p:spPr>
          <a:xfrm>
            <a:off x="1532675" y="2934803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9" hasCustomPrompt="1"/>
          </p:nvPr>
        </p:nvSpPr>
        <p:spPr>
          <a:xfrm>
            <a:off x="4231950" y="1341175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13" hasCustomPrompt="1"/>
          </p:nvPr>
        </p:nvSpPr>
        <p:spPr>
          <a:xfrm>
            <a:off x="4231950" y="2934803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14" hasCustomPrompt="1"/>
          </p:nvPr>
        </p:nvSpPr>
        <p:spPr>
          <a:xfrm>
            <a:off x="6931162" y="1341175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15" hasCustomPrompt="1"/>
          </p:nvPr>
        </p:nvSpPr>
        <p:spPr>
          <a:xfrm>
            <a:off x="6931162" y="2934803"/>
            <a:ext cx="6801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16"/>
          </p:nvPr>
        </p:nvSpPr>
        <p:spPr>
          <a:xfrm>
            <a:off x="719976" y="18145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17"/>
          </p:nvPr>
        </p:nvSpPr>
        <p:spPr>
          <a:xfrm>
            <a:off x="3419247" y="18145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18"/>
          </p:nvPr>
        </p:nvSpPr>
        <p:spPr>
          <a:xfrm>
            <a:off x="6118524" y="18145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9"/>
          </p:nvPr>
        </p:nvSpPr>
        <p:spPr>
          <a:xfrm>
            <a:off x="719976" y="340825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20"/>
          </p:nvPr>
        </p:nvSpPr>
        <p:spPr>
          <a:xfrm>
            <a:off x="3419247" y="340825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21"/>
          </p:nvPr>
        </p:nvSpPr>
        <p:spPr>
          <a:xfrm>
            <a:off x="6118524" y="340825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28" name="Google Shape;228;p13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229" name="Google Shape;229;p13"/>
            <p:cNvSpPr/>
            <p:nvPr/>
          </p:nvSpPr>
          <p:spPr>
            <a:xfrm flipH="1">
              <a:off x="451376" y="4764550"/>
              <a:ext cx="7437324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 rot="5400000" flipH="1">
              <a:off x="7246512" y="1870038"/>
              <a:ext cx="307360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451373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 rot="5400000" flipH="1">
              <a:off x="-1844988" y="2545313"/>
              <a:ext cx="442415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13"/>
          <p:cNvGrpSpPr/>
          <p:nvPr/>
        </p:nvGrpSpPr>
        <p:grpSpPr>
          <a:xfrm flipH="1">
            <a:off x="8166884" y="3722371"/>
            <a:ext cx="2277007" cy="1194421"/>
            <a:chOff x="2924575" y="1948482"/>
            <a:chExt cx="3830121" cy="2009118"/>
          </a:xfrm>
        </p:grpSpPr>
        <p:sp>
          <p:nvSpPr>
            <p:cNvPr id="234" name="Google Shape;234;p13"/>
            <p:cNvSpPr/>
            <p:nvPr/>
          </p:nvSpPr>
          <p:spPr>
            <a:xfrm>
              <a:off x="3161579" y="3655253"/>
              <a:ext cx="172684" cy="302346"/>
            </a:xfrm>
            <a:custGeom>
              <a:avLst/>
              <a:gdLst/>
              <a:ahLst/>
              <a:cxnLst/>
              <a:rect l="l" t="t" r="r" b="b"/>
              <a:pathLst>
                <a:path w="196" h="200" extrusionOk="0">
                  <a:moveTo>
                    <a:pt x="191" y="195"/>
                  </a:moveTo>
                  <a:lnTo>
                    <a:pt x="191" y="195"/>
                  </a:lnTo>
                  <a:cubicBezTo>
                    <a:pt x="162" y="197"/>
                    <a:pt x="130" y="197"/>
                    <a:pt x="99" y="197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5" y="0"/>
                    <a:pt x="9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7" y="0"/>
                    <a:pt x="191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6" y="38"/>
                    <a:pt x="196" y="69"/>
                    <a:pt x="196" y="101"/>
                  </a:cubicBezTo>
                  <a:lnTo>
                    <a:pt x="191" y="195"/>
                  </a:lnTo>
                  <a:moveTo>
                    <a:pt x="191" y="195"/>
                  </a:moveTo>
                  <a:lnTo>
                    <a:pt x="191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77" y="8"/>
                    <a:pt x="160" y="8"/>
                    <a:pt x="145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65" y="8"/>
                    <a:pt x="36" y="8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6" y="164"/>
                    <a:pt x="6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0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1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3187129" y="3661300"/>
              <a:ext cx="7929" cy="216178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9" y="25"/>
                    <a:pt x="9" y="48"/>
                    <a:pt x="9" y="71"/>
                  </a:cubicBezTo>
                  <a:cubicBezTo>
                    <a:pt x="9" y="97"/>
                    <a:pt x="9" y="120"/>
                    <a:pt x="5" y="143"/>
                  </a:cubicBezTo>
                  <a:cubicBezTo>
                    <a:pt x="3" y="120"/>
                    <a:pt x="0" y="97"/>
                    <a:pt x="0" y="71"/>
                  </a:cubicBezTo>
                  <a:cubicBezTo>
                    <a:pt x="0" y="48"/>
                    <a:pt x="3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3203869" y="3661300"/>
              <a:ext cx="7929" cy="146638"/>
            </a:xfrm>
            <a:custGeom>
              <a:avLst/>
              <a:gdLst/>
              <a:ahLst/>
              <a:cxnLst/>
              <a:rect l="l" t="t" r="r" b="b"/>
              <a:pathLst>
                <a:path w="9" h="97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17"/>
                    <a:pt x="9" y="31"/>
                    <a:pt x="9" y="48"/>
                  </a:cubicBezTo>
                  <a:cubicBezTo>
                    <a:pt x="9" y="63"/>
                    <a:pt x="7" y="80"/>
                    <a:pt x="5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3282282" y="3661300"/>
              <a:ext cx="7048" cy="190478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8" y="21"/>
                    <a:pt x="8" y="42"/>
                    <a:pt x="8" y="63"/>
                  </a:cubicBezTo>
                  <a:cubicBezTo>
                    <a:pt x="8" y="84"/>
                    <a:pt x="8" y="105"/>
                    <a:pt x="4" y="126"/>
                  </a:cubicBezTo>
                  <a:cubicBezTo>
                    <a:pt x="2" y="105"/>
                    <a:pt x="0" y="84"/>
                    <a:pt x="0" y="63"/>
                  </a:cubicBezTo>
                  <a:cubicBezTo>
                    <a:pt x="0" y="42"/>
                    <a:pt x="2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3239111" y="3788286"/>
              <a:ext cx="7929" cy="117915"/>
            </a:xfrm>
            <a:custGeom>
              <a:avLst/>
              <a:gdLst/>
              <a:ahLst/>
              <a:cxnLst/>
              <a:rect l="l" t="t" r="r" b="b"/>
              <a:pathLst>
                <a:path w="9" h="78" extrusionOk="0">
                  <a:moveTo>
                    <a:pt x="5" y="0"/>
                  </a:moveTo>
                  <a:lnTo>
                    <a:pt x="5" y="0"/>
                  </a:lnTo>
                  <a:cubicBezTo>
                    <a:pt x="9" y="13"/>
                    <a:pt x="9" y="25"/>
                    <a:pt x="9" y="38"/>
                  </a:cubicBezTo>
                  <a:cubicBezTo>
                    <a:pt x="9" y="51"/>
                    <a:pt x="9" y="65"/>
                    <a:pt x="5" y="78"/>
                  </a:cubicBezTo>
                  <a:cubicBezTo>
                    <a:pt x="2" y="65"/>
                    <a:pt x="0" y="51"/>
                    <a:pt x="0" y="38"/>
                  </a:cubicBezTo>
                  <a:cubicBezTo>
                    <a:pt x="0" y="25"/>
                    <a:pt x="2" y="13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6208912" y="3655245"/>
              <a:ext cx="234419" cy="302355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6265741" y="3661292"/>
              <a:ext cx="10655" cy="216184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6288236" y="3661292"/>
              <a:ext cx="5920" cy="146642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6393606" y="3661292"/>
              <a:ext cx="9471" cy="190484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6346249" y="3712692"/>
              <a:ext cx="9471" cy="193507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2924575" y="3514650"/>
              <a:ext cx="3830121" cy="157222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928102" y="3560014"/>
              <a:ext cx="1011437" cy="12094"/>
            </a:xfrm>
            <a:custGeom>
              <a:avLst/>
              <a:gdLst/>
              <a:ahLst/>
              <a:cxnLst/>
              <a:rect l="l" t="t" r="r" b="b"/>
              <a:pathLst>
                <a:path w="114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97" y="2"/>
                    <a:pt x="192" y="2"/>
                    <a:pt x="288" y="2"/>
                  </a:cubicBezTo>
                  <a:cubicBezTo>
                    <a:pt x="336" y="2"/>
                    <a:pt x="383" y="2"/>
                    <a:pt x="431" y="2"/>
                  </a:cubicBezTo>
                  <a:cubicBezTo>
                    <a:pt x="480" y="4"/>
                    <a:pt x="526" y="2"/>
                    <a:pt x="574" y="2"/>
                  </a:cubicBezTo>
                  <a:cubicBezTo>
                    <a:pt x="671" y="2"/>
                    <a:pt x="765" y="0"/>
                    <a:pt x="862" y="0"/>
                  </a:cubicBezTo>
                  <a:cubicBezTo>
                    <a:pt x="908" y="0"/>
                    <a:pt x="957" y="2"/>
                    <a:pt x="1005" y="2"/>
                  </a:cubicBezTo>
                  <a:cubicBezTo>
                    <a:pt x="1054" y="2"/>
                    <a:pt x="1100" y="2"/>
                    <a:pt x="1148" y="4"/>
                  </a:cubicBezTo>
                  <a:lnTo>
                    <a:pt x="1148" y="4"/>
                  </a:lnTo>
                  <a:cubicBezTo>
                    <a:pt x="1100" y="6"/>
                    <a:pt x="1054" y="6"/>
                    <a:pt x="1005" y="6"/>
                  </a:cubicBezTo>
                  <a:cubicBezTo>
                    <a:pt x="957" y="6"/>
                    <a:pt x="908" y="8"/>
                    <a:pt x="862" y="8"/>
                  </a:cubicBezTo>
                  <a:cubicBezTo>
                    <a:pt x="765" y="8"/>
                    <a:pt x="671" y="6"/>
                    <a:pt x="574" y="6"/>
                  </a:cubicBezTo>
                  <a:cubicBezTo>
                    <a:pt x="526" y="6"/>
                    <a:pt x="480" y="4"/>
                    <a:pt x="431" y="4"/>
                  </a:cubicBezTo>
                  <a:cubicBezTo>
                    <a:pt x="383" y="6"/>
                    <a:pt x="336" y="6"/>
                    <a:pt x="288" y="6"/>
                  </a:cubicBezTo>
                  <a:cubicBezTo>
                    <a:pt x="192" y="6"/>
                    <a:pt x="97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5390812" y="3590239"/>
              <a:ext cx="1355606" cy="10582"/>
            </a:xfrm>
            <a:custGeom>
              <a:avLst/>
              <a:gdLst/>
              <a:ahLst/>
              <a:cxnLst/>
              <a:rect l="l" t="t" r="r" b="b"/>
              <a:pathLst>
                <a:path w="1145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3299022" y="3588737"/>
              <a:ext cx="534793" cy="9070"/>
            </a:xfrm>
            <a:custGeom>
              <a:avLst/>
              <a:gdLst/>
              <a:ahLst/>
              <a:cxnLst/>
              <a:rect l="l" t="t" r="r" b="b"/>
              <a:pathLst>
                <a:path w="607" h="6" extrusionOk="0">
                  <a:moveTo>
                    <a:pt x="0" y="2"/>
                  </a:moveTo>
                  <a:lnTo>
                    <a:pt x="0" y="2"/>
                  </a:lnTo>
                  <a:cubicBezTo>
                    <a:pt x="50" y="0"/>
                    <a:pt x="101" y="0"/>
                    <a:pt x="153" y="0"/>
                  </a:cubicBezTo>
                  <a:cubicBezTo>
                    <a:pt x="178" y="0"/>
                    <a:pt x="204" y="2"/>
                    <a:pt x="229" y="2"/>
                  </a:cubicBezTo>
                  <a:cubicBezTo>
                    <a:pt x="254" y="2"/>
                    <a:pt x="279" y="2"/>
                    <a:pt x="305" y="2"/>
                  </a:cubicBezTo>
                  <a:cubicBezTo>
                    <a:pt x="355" y="0"/>
                    <a:pt x="406" y="0"/>
                    <a:pt x="456" y="0"/>
                  </a:cubicBezTo>
                  <a:cubicBezTo>
                    <a:pt x="506" y="0"/>
                    <a:pt x="557" y="0"/>
                    <a:pt x="607" y="2"/>
                  </a:cubicBezTo>
                  <a:cubicBezTo>
                    <a:pt x="607" y="4"/>
                    <a:pt x="607" y="4"/>
                    <a:pt x="607" y="4"/>
                  </a:cubicBezTo>
                  <a:cubicBezTo>
                    <a:pt x="557" y="4"/>
                    <a:pt x="506" y="6"/>
                    <a:pt x="456" y="6"/>
                  </a:cubicBezTo>
                  <a:cubicBezTo>
                    <a:pt x="406" y="6"/>
                    <a:pt x="355" y="6"/>
                    <a:pt x="305" y="4"/>
                  </a:cubicBezTo>
                  <a:cubicBezTo>
                    <a:pt x="279" y="4"/>
                    <a:pt x="254" y="4"/>
                    <a:pt x="229" y="4"/>
                  </a:cubicBezTo>
                  <a:cubicBezTo>
                    <a:pt x="204" y="4"/>
                    <a:pt x="178" y="4"/>
                    <a:pt x="153" y="6"/>
                  </a:cubicBezTo>
                  <a:cubicBezTo>
                    <a:pt x="101" y="6"/>
                    <a:pt x="50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439974" y="3606878"/>
              <a:ext cx="534793" cy="16629"/>
            </a:xfrm>
            <a:custGeom>
              <a:avLst/>
              <a:gdLst/>
              <a:ahLst/>
              <a:cxnLst/>
              <a:rect l="l" t="t" r="r" b="b"/>
              <a:pathLst>
                <a:path w="607" h="11" extrusionOk="0">
                  <a:moveTo>
                    <a:pt x="0" y="4"/>
                  </a:moveTo>
                  <a:lnTo>
                    <a:pt x="0" y="4"/>
                  </a:lnTo>
                  <a:cubicBezTo>
                    <a:pt x="50" y="2"/>
                    <a:pt x="101" y="0"/>
                    <a:pt x="151" y="2"/>
                  </a:cubicBezTo>
                  <a:cubicBezTo>
                    <a:pt x="176" y="2"/>
                    <a:pt x="202" y="4"/>
                    <a:pt x="227" y="4"/>
                  </a:cubicBezTo>
                  <a:cubicBezTo>
                    <a:pt x="252" y="4"/>
                    <a:pt x="277" y="4"/>
                    <a:pt x="303" y="2"/>
                  </a:cubicBezTo>
                  <a:cubicBezTo>
                    <a:pt x="353" y="2"/>
                    <a:pt x="404" y="0"/>
                    <a:pt x="454" y="0"/>
                  </a:cubicBezTo>
                  <a:cubicBezTo>
                    <a:pt x="504" y="2"/>
                    <a:pt x="555" y="2"/>
                    <a:pt x="607" y="4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555" y="9"/>
                    <a:pt x="504" y="9"/>
                    <a:pt x="454" y="11"/>
                  </a:cubicBezTo>
                  <a:cubicBezTo>
                    <a:pt x="404" y="11"/>
                    <a:pt x="353" y="9"/>
                    <a:pt x="303" y="9"/>
                  </a:cubicBezTo>
                  <a:cubicBezTo>
                    <a:pt x="277" y="6"/>
                    <a:pt x="252" y="6"/>
                    <a:pt x="227" y="6"/>
                  </a:cubicBezTo>
                  <a:cubicBezTo>
                    <a:pt x="202" y="6"/>
                    <a:pt x="176" y="9"/>
                    <a:pt x="151" y="9"/>
                  </a:cubicBezTo>
                  <a:cubicBezTo>
                    <a:pt x="101" y="9"/>
                    <a:pt x="50" y="9"/>
                    <a:pt x="0" y="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4929683" y="3621984"/>
              <a:ext cx="1139859" cy="13606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4489697" y="3600832"/>
              <a:ext cx="450505" cy="12094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25" y="2"/>
                    <a:pt x="50" y="0"/>
                    <a:pt x="73" y="0"/>
                  </a:cubicBezTo>
                  <a:cubicBezTo>
                    <a:pt x="99" y="0"/>
                    <a:pt x="124" y="0"/>
                    <a:pt x="149" y="0"/>
                  </a:cubicBezTo>
                  <a:cubicBezTo>
                    <a:pt x="174" y="0"/>
                    <a:pt x="198" y="0"/>
                    <a:pt x="223" y="0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73" y="2"/>
                    <a:pt x="286" y="2"/>
                    <a:pt x="298" y="4"/>
                  </a:cubicBezTo>
                  <a:cubicBezTo>
                    <a:pt x="286" y="4"/>
                    <a:pt x="273" y="4"/>
                    <a:pt x="261" y="6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98" y="8"/>
                    <a:pt x="174" y="8"/>
                    <a:pt x="149" y="8"/>
                  </a:cubicBezTo>
                  <a:cubicBezTo>
                    <a:pt x="124" y="8"/>
                    <a:pt x="99" y="8"/>
                    <a:pt x="73" y="6"/>
                  </a:cubicBezTo>
                  <a:cubicBezTo>
                    <a:pt x="50" y="6"/>
                    <a:pt x="25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3913991" y="3623507"/>
              <a:ext cx="149777" cy="12094"/>
            </a:xfrm>
            <a:custGeom>
              <a:avLst/>
              <a:gdLst/>
              <a:ahLst/>
              <a:cxnLst/>
              <a:rect l="l" t="t" r="r" b="b"/>
              <a:pathLst>
                <a:path w="170" h="8" extrusionOk="0">
                  <a:moveTo>
                    <a:pt x="0" y="2"/>
                  </a:moveTo>
                  <a:lnTo>
                    <a:pt x="0" y="2"/>
                  </a:lnTo>
                  <a:cubicBezTo>
                    <a:pt x="14" y="0"/>
                    <a:pt x="29" y="0"/>
                    <a:pt x="42" y="0"/>
                  </a:cubicBezTo>
                  <a:cubicBezTo>
                    <a:pt x="50" y="0"/>
                    <a:pt x="56" y="2"/>
                    <a:pt x="65" y="2"/>
                  </a:cubicBezTo>
                  <a:cubicBezTo>
                    <a:pt x="71" y="2"/>
                    <a:pt x="77" y="2"/>
                    <a:pt x="86" y="2"/>
                  </a:cubicBezTo>
                  <a:cubicBezTo>
                    <a:pt x="100" y="0"/>
                    <a:pt x="113" y="0"/>
                    <a:pt x="128" y="0"/>
                  </a:cubicBezTo>
                  <a:cubicBezTo>
                    <a:pt x="143" y="0"/>
                    <a:pt x="157" y="0"/>
                    <a:pt x="170" y="2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57" y="6"/>
                    <a:pt x="143" y="8"/>
                    <a:pt x="128" y="8"/>
                  </a:cubicBezTo>
                  <a:cubicBezTo>
                    <a:pt x="113" y="8"/>
                    <a:pt x="100" y="8"/>
                    <a:pt x="86" y="6"/>
                  </a:cubicBezTo>
                  <a:cubicBezTo>
                    <a:pt x="77" y="4"/>
                    <a:pt x="71" y="4"/>
                    <a:pt x="65" y="4"/>
                  </a:cubicBezTo>
                  <a:cubicBezTo>
                    <a:pt x="56" y="4"/>
                    <a:pt x="50" y="6"/>
                    <a:pt x="42" y="6"/>
                  </a:cubicBezTo>
                  <a:cubicBezTo>
                    <a:pt x="29" y="8"/>
                    <a:pt x="14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4584938" y="3008224"/>
              <a:ext cx="1519321" cy="520045"/>
            </a:xfrm>
            <a:custGeom>
              <a:avLst/>
              <a:gdLst/>
              <a:ahLst/>
              <a:cxnLst/>
              <a:rect l="l" t="t" r="r" b="b"/>
              <a:pathLst>
                <a:path w="1005" h="344" extrusionOk="0">
                  <a:moveTo>
                    <a:pt x="999" y="7"/>
                  </a:moveTo>
                  <a:lnTo>
                    <a:pt x="999" y="7"/>
                  </a:lnTo>
                  <a:cubicBezTo>
                    <a:pt x="1003" y="171"/>
                    <a:pt x="1003" y="171"/>
                    <a:pt x="1003" y="171"/>
                  </a:cubicBezTo>
                  <a:cubicBezTo>
                    <a:pt x="1003" y="226"/>
                    <a:pt x="1005" y="281"/>
                    <a:pt x="1005" y="335"/>
                  </a:cubicBezTo>
                  <a:cubicBezTo>
                    <a:pt x="1005" y="342"/>
                    <a:pt x="1005" y="342"/>
                    <a:pt x="1005" y="342"/>
                  </a:cubicBezTo>
                  <a:cubicBezTo>
                    <a:pt x="999" y="342"/>
                    <a:pt x="999" y="342"/>
                    <a:pt x="999" y="342"/>
                  </a:cubicBezTo>
                  <a:cubicBezTo>
                    <a:pt x="917" y="342"/>
                    <a:pt x="835" y="344"/>
                    <a:pt x="751" y="344"/>
                  </a:cubicBezTo>
                  <a:cubicBezTo>
                    <a:pt x="669" y="344"/>
                    <a:pt x="586" y="342"/>
                    <a:pt x="505" y="340"/>
                  </a:cubicBezTo>
                  <a:cubicBezTo>
                    <a:pt x="420" y="340"/>
                    <a:pt x="338" y="337"/>
                    <a:pt x="256" y="337"/>
                  </a:cubicBezTo>
                  <a:cubicBezTo>
                    <a:pt x="132" y="340"/>
                    <a:pt x="132" y="340"/>
                    <a:pt x="132" y="340"/>
                  </a:cubicBezTo>
                  <a:cubicBezTo>
                    <a:pt x="8" y="340"/>
                    <a:pt x="8" y="340"/>
                    <a:pt x="8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35"/>
                    <a:pt x="4" y="335"/>
                    <a:pt x="4" y="335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5" y="-1"/>
                    <a:pt x="259" y="1"/>
                  </a:cubicBezTo>
                  <a:cubicBezTo>
                    <a:pt x="507" y="1"/>
                    <a:pt x="507" y="1"/>
                    <a:pt x="507" y="1"/>
                  </a:cubicBezTo>
                  <a:cubicBezTo>
                    <a:pt x="755" y="5"/>
                    <a:pt x="755" y="5"/>
                    <a:pt x="755" y="5"/>
                  </a:cubicBezTo>
                  <a:lnTo>
                    <a:pt x="999" y="7"/>
                  </a:lnTo>
                  <a:moveTo>
                    <a:pt x="999" y="9"/>
                  </a:moveTo>
                  <a:lnTo>
                    <a:pt x="999" y="9"/>
                  </a:lnTo>
                  <a:cubicBezTo>
                    <a:pt x="748" y="14"/>
                    <a:pt x="748" y="14"/>
                    <a:pt x="748" y="14"/>
                  </a:cubicBezTo>
                  <a:cubicBezTo>
                    <a:pt x="500" y="16"/>
                    <a:pt x="500" y="16"/>
                    <a:pt x="500" y="16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172" y="18"/>
                    <a:pt x="90" y="18"/>
                    <a:pt x="8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71"/>
                    <a:pt x="15" y="171"/>
                    <a:pt x="15" y="171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132" y="333"/>
                    <a:pt x="132" y="333"/>
                    <a:pt x="132" y="333"/>
                  </a:cubicBezTo>
                  <a:cubicBezTo>
                    <a:pt x="256" y="333"/>
                    <a:pt x="256" y="333"/>
                    <a:pt x="256" y="333"/>
                  </a:cubicBezTo>
                  <a:cubicBezTo>
                    <a:pt x="338" y="333"/>
                    <a:pt x="420" y="333"/>
                    <a:pt x="505" y="331"/>
                  </a:cubicBezTo>
                  <a:cubicBezTo>
                    <a:pt x="586" y="329"/>
                    <a:pt x="669" y="329"/>
                    <a:pt x="751" y="329"/>
                  </a:cubicBezTo>
                  <a:cubicBezTo>
                    <a:pt x="835" y="327"/>
                    <a:pt x="917" y="329"/>
                    <a:pt x="999" y="329"/>
                  </a:cubicBezTo>
                  <a:cubicBezTo>
                    <a:pt x="992" y="335"/>
                    <a:pt x="992" y="335"/>
                    <a:pt x="992" y="335"/>
                  </a:cubicBezTo>
                  <a:cubicBezTo>
                    <a:pt x="992" y="283"/>
                    <a:pt x="994" y="228"/>
                    <a:pt x="994" y="173"/>
                  </a:cubicBezTo>
                  <a:lnTo>
                    <a:pt x="999" y="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4985555" y="3018806"/>
              <a:ext cx="37794" cy="498880"/>
            </a:xfrm>
            <a:custGeom>
              <a:avLst/>
              <a:gdLst/>
              <a:ahLst/>
              <a:cxnLst/>
              <a:rect l="l" t="t" r="r" b="b"/>
              <a:pathLst>
                <a:path w="25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28"/>
                    <a:pt x="23" y="55"/>
                    <a:pt x="23" y="80"/>
                  </a:cubicBezTo>
                  <a:cubicBezTo>
                    <a:pt x="23" y="107"/>
                    <a:pt x="25" y="135"/>
                    <a:pt x="25" y="164"/>
                  </a:cubicBezTo>
                  <a:cubicBezTo>
                    <a:pt x="23" y="192"/>
                    <a:pt x="23" y="219"/>
                    <a:pt x="23" y="246"/>
                  </a:cubicBezTo>
                  <a:cubicBezTo>
                    <a:pt x="23" y="274"/>
                    <a:pt x="23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2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2" y="82"/>
                  </a:cubicBezTo>
                  <a:cubicBezTo>
                    <a:pt x="2" y="55"/>
                    <a:pt x="2" y="28"/>
                    <a:pt x="4" y="0"/>
                  </a:cubicBezTo>
                  <a:lnTo>
                    <a:pt x="4" y="0"/>
                  </a:lnTo>
                  <a:lnTo>
                    <a:pt x="4" y="0"/>
                  </a:ln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8"/>
                    <a:pt x="8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8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9" y="112"/>
                    <a:pt x="19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5662825" y="3136723"/>
              <a:ext cx="37794" cy="264558"/>
            </a:xfrm>
            <a:custGeom>
              <a:avLst/>
              <a:gdLst/>
              <a:ahLst/>
              <a:cxnLst/>
              <a:rect l="l" t="t" r="r" b="b"/>
              <a:pathLst>
                <a:path w="25" h="175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5"/>
                    <a:pt x="23" y="27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99"/>
                    <a:pt x="25" y="116"/>
                    <a:pt x="23" y="128"/>
                  </a:cubicBezTo>
                  <a:cubicBezTo>
                    <a:pt x="23" y="143"/>
                    <a:pt x="23" y="158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lnTo>
                    <a:pt x="23" y="175"/>
                  </a:lnTo>
                  <a:cubicBezTo>
                    <a:pt x="4" y="175"/>
                    <a:pt x="4" y="175"/>
                    <a:pt x="4" y="175"/>
                  </a:cubicBezTo>
                  <a:cubicBezTo>
                    <a:pt x="2" y="175"/>
                    <a:pt x="2" y="175"/>
                    <a:pt x="2" y="175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58"/>
                    <a:pt x="0" y="143"/>
                    <a:pt x="0" y="130"/>
                  </a:cubicBezTo>
                  <a:cubicBezTo>
                    <a:pt x="0" y="116"/>
                    <a:pt x="0" y="101"/>
                    <a:pt x="0" y="86"/>
                  </a:cubicBezTo>
                  <a:cubicBezTo>
                    <a:pt x="0" y="59"/>
                    <a:pt x="0" y="29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29"/>
                    <a:pt x="8" y="59"/>
                    <a:pt x="8" y="86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3"/>
                    <a:pt x="8" y="158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58"/>
                    <a:pt x="21" y="143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4"/>
                    <a:pt x="19" y="61"/>
                    <a:pt x="19" y="46"/>
                  </a:cubicBezTo>
                  <a:cubicBezTo>
                    <a:pt x="21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000" rIns="90000" bIns="18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5729343" y="3108000"/>
              <a:ext cx="37794" cy="322004"/>
            </a:xfrm>
            <a:custGeom>
              <a:avLst/>
              <a:gdLst/>
              <a:ahLst/>
              <a:cxnLst/>
              <a:rect l="l" t="t" r="r" b="b"/>
              <a:pathLst>
                <a:path w="25" h="213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9"/>
                    <a:pt x="25" y="36"/>
                    <a:pt x="25" y="53"/>
                  </a:cubicBezTo>
                  <a:cubicBezTo>
                    <a:pt x="25" y="69"/>
                    <a:pt x="25" y="86"/>
                    <a:pt x="25" y="105"/>
                  </a:cubicBezTo>
                  <a:cubicBezTo>
                    <a:pt x="25" y="122"/>
                    <a:pt x="25" y="139"/>
                    <a:pt x="23" y="158"/>
                  </a:cubicBezTo>
                  <a:cubicBezTo>
                    <a:pt x="23" y="175"/>
                    <a:pt x="23" y="192"/>
                    <a:pt x="23" y="208"/>
                  </a:cubicBezTo>
                  <a:cubicBezTo>
                    <a:pt x="23" y="210"/>
                    <a:pt x="23" y="210"/>
                    <a:pt x="23" y="210"/>
                  </a:cubicBezTo>
                  <a:lnTo>
                    <a:pt x="23" y="210"/>
                  </a:lnTo>
                  <a:cubicBezTo>
                    <a:pt x="4" y="213"/>
                    <a:pt x="4" y="213"/>
                    <a:pt x="4" y="213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192"/>
                    <a:pt x="2" y="175"/>
                    <a:pt x="0" y="158"/>
                  </a:cubicBezTo>
                  <a:cubicBezTo>
                    <a:pt x="0" y="141"/>
                    <a:pt x="0" y="122"/>
                    <a:pt x="0" y="105"/>
                  </a:cubicBezTo>
                  <a:cubicBezTo>
                    <a:pt x="0" y="72"/>
                    <a:pt x="2" y="36"/>
                    <a:pt x="2" y="2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0"/>
                  </a:lnTo>
                  <a:lnTo>
                    <a:pt x="23" y="2"/>
                  </a:lnTo>
                  <a:moveTo>
                    <a:pt x="23" y="2"/>
                  </a:moveTo>
                  <a:lnTo>
                    <a:pt x="23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6"/>
                    <a:pt x="8" y="72"/>
                    <a:pt x="8" y="105"/>
                  </a:cubicBezTo>
                  <a:cubicBezTo>
                    <a:pt x="8" y="122"/>
                    <a:pt x="8" y="141"/>
                    <a:pt x="8" y="158"/>
                  </a:cubicBezTo>
                  <a:cubicBezTo>
                    <a:pt x="8" y="175"/>
                    <a:pt x="8" y="192"/>
                    <a:pt x="6" y="208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1" y="192"/>
                    <a:pt x="21" y="175"/>
                    <a:pt x="21" y="158"/>
                  </a:cubicBezTo>
                  <a:cubicBezTo>
                    <a:pt x="21" y="141"/>
                    <a:pt x="19" y="124"/>
                    <a:pt x="19" y="107"/>
                  </a:cubicBezTo>
                  <a:cubicBezTo>
                    <a:pt x="19" y="91"/>
                    <a:pt x="19" y="74"/>
                    <a:pt x="19" y="55"/>
                  </a:cubicBezTo>
                  <a:cubicBezTo>
                    <a:pt x="21" y="38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1675" rIns="90000" bIns="31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5954596" y="3018806"/>
              <a:ext cx="34771" cy="498880"/>
            </a:xfrm>
            <a:custGeom>
              <a:avLst/>
              <a:gdLst/>
              <a:ahLst/>
              <a:cxnLst/>
              <a:rect l="l" t="t" r="r" b="b"/>
              <a:pathLst>
                <a:path w="23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1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0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19" y="2"/>
                  </a:moveTo>
                  <a:lnTo>
                    <a:pt x="19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19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5960643" y="3499545"/>
              <a:ext cx="25700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5963666" y="3490474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5960643" y="3479892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5963666" y="3470821"/>
              <a:ext cx="25700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5966690" y="3461751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5963666" y="3454192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5963666" y="3445121"/>
              <a:ext cx="22676" cy="1512"/>
            </a:xfrm>
            <a:custGeom>
              <a:avLst/>
              <a:gdLst/>
              <a:ahLst/>
              <a:cxnLst/>
              <a:rect l="l" t="t" r="r" b="b"/>
              <a:pathLst>
                <a:path w="15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2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5963666" y="343605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5963666" y="3425469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5966690" y="3416398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5963666" y="3407327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5963666" y="3398257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5960643" y="3384651"/>
              <a:ext cx="22676" cy="3024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5963666" y="3375581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5963666" y="3364998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5963666" y="335895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5963666" y="3349881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5963666" y="3337787"/>
              <a:ext cx="19653" cy="1512"/>
            </a:xfrm>
            <a:custGeom>
              <a:avLst/>
              <a:gdLst/>
              <a:ahLst/>
              <a:cxnLst/>
              <a:rect l="l" t="t" r="r" b="b"/>
              <a:pathLst>
                <a:path w="13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2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5963666" y="3327204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5963666" y="3318134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5963666" y="3304528"/>
              <a:ext cx="19653" cy="4535"/>
            </a:xfrm>
            <a:custGeom>
              <a:avLst/>
              <a:gdLst/>
              <a:ahLst/>
              <a:cxnLst/>
              <a:rect l="l" t="t" r="r" b="b"/>
              <a:pathLst>
                <a:path w="13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5963666" y="329848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5963666" y="3286387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5963666" y="3280340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5963666" y="3266734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5963666" y="3257664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5960643" y="324859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5960643" y="3238011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5960643" y="3228940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5963666" y="3219870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5963666" y="3206264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5963666" y="3194170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2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5963666" y="318812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5963666" y="3174517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5966690" y="3165446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5963666" y="315939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5960643" y="3148817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5960643" y="3136723"/>
              <a:ext cx="22676" cy="1512"/>
            </a:xfrm>
            <a:custGeom>
              <a:avLst/>
              <a:gdLst/>
              <a:ahLst/>
              <a:cxnLst/>
              <a:rect l="l" t="t" r="r" b="b"/>
              <a:pathLst>
                <a:path w="15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2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5963666" y="3127652"/>
              <a:ext cx="16629" cy="3024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5963666" y="3117070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5966690" y="3111023"/>
              <a:ext cx="16629" cy="3024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5963666" y="310195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5963666" y="3092882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5960643" y="3086835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5960643" y="307322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5963666" y="306415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5963666" y="3055088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5963666" y="304752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5960643" y="303845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5963666" y="3032412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4702855" y="3018806"/>
              <a:ext cx="34771" cy="498880"/>
            </a:xfrm>
            <a:custGeom>
              <a:avLst/>
              <a:gdLst/>
              <a:ahLst/>
              <a:cxnLst/>
              <a:rect l="l" t="t" r="r" b="b"/>
              <a:pathLst>
                <a:path w="23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2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4708902" y="3496521"/>
              <a:ext cx="25700" cy="3024"/>
            </a:xfrm>
            <a:custGeom>
              <a:avLst/>
              <a:gdLst/>
              <a:ahLst/>
              <a:cxnLst/>
              <a:rect l="l" t="t" r="r" b="b"/>
              <a:pathLst>
                <a:path w="17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2"/>
                    <a:pt x="10" y="2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4708902" y="3485939"/>
              <a:ext cx="25700" cy="4535"/>
            </a:xfrm>
            <a:custGeom>
              <a:avLst/>
              <a:gdLst/>
              <a:ahLst/>
              <a:cxnLst/>
              <a:rect l="l" t="t" r="r" b="b"/>
              <a:pathLst>
                <a:path w="17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6" y="3"/>
                    <a:pt x="10" y="3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4708902" y="3479892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4711926" y="3470821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4714949" y="346175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4711926" y="3454192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4711926" y="3445121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4711926" y="343605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4711926" y="3425469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4711926" y="3416398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4711926" y="3407327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4708902" y="3398257"/>
              <a:ext cx="25700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4708902" y="3384651"/>
              <a:ext cx="22676" cy="3024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4711926" y="337558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4711926" y="3364998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4711926" y="335895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4711926" y="3349881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4711926" y="3337787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4711926" y="3327204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6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4711926" y="3318134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4708902" y="3304528"/>
              <a:ext cx="19653" cy="4535"/>
            </a:xfrm>
            <a:custGeom>
              <a:avLst/>
              <a:gdLst/>
              <a:ahLst/>
              <a:cxnLst/>
              <a:rect l="l" t="t" r="r" b="b"/>
              <a:pathLst>
                <a:path w="13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4711926" y="3298481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4708902" y="3286387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4708902" y="3280340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4711926" y="3266734"/>
              <a:ext cx="16629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4708902" y="3257664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4708902" y="324859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4708902" y="3238011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4708902" y="3228940"/>
              <a:ext cx="22676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4711926" y="3219870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4711926" y="3206264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4711926" y="3194170"/>
              <a:ext cx="16629" cy="3024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2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4711926" y="318812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4711926" y="3174517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4711926" y="3165446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4711926" y="315939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4705879" y="3148817"/>
              <a:ext cx="25700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4708902" y="313672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4711926" y="3127652"/>
              <a:ext cx="16629" cy="3024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6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4711926" y="3117070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4711926" y="311102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4711926" y="3101953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4711926" y="3092882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8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4708902" y="3086835"/>
              <a:ext cx="15118" cy="0"/>
            </a:xfrm>
            <a:custGeom>
              <a:avLst/>
              <a:gdLst/>
              <a:ahLst/>
              <a:cxnLst/>
              <a:rect l="l" t="t" r="r" b="b"/>
              <a:pathLst>
                <a:path w="10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4708902" y="307322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4711926" y="306415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4708902" y="3055088"/>
              <a:ext cx="22676" cy="3024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5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4711926" y="304752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4708902" y="3038459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4708902" y="3032412"/>
              <a:ext cx="19653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4521444" y="2864607"/>
              <a:ext cx="1646309" cy="169317"/>
            </a:xfrm>
            <a:custGeom>
              <a:avLst/>
              <a:gdLst/>
              <a:ahLst/>
              <a:cxnLst/>
              <a:rect l="l" t="t" r="r" b="b"/>
              <a:pathLst>
                <a:path w="1089" h="112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4"/>
                    <a:pt x="1089" y="104"/>
                    <a:pt x="1089" y="104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11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9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97" y="1"/>
                    <a:pt x="187" y="1"/>
                    <a:pt x="277" y="1"/>
                  </a:cubicBezTo>
                  <a:cubicBezTo>
                    <a:pt x="368" y="-1"/>
                    <a:pt x="458" y="1"/>
                    <a:pt x="549" y="1"/>
                  </a:cubicBezTo>
                  <a:cubicBezTo>
                    <a:pt x="639" y="1"/>
                    <a:pt x="729" y="3"/>
                    <a:pt x="820" y="3"/>
                  </a:cubicBezTo>
                  <a:lnTo>
                    <a:pt x="1087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1" y="14"/>
                    <a:pt x="633" y="16"/>
                    <a:pt x="542" y="16"/>
                  </a:cubicBezTo>
                  <a:cubicBezTo>
                    <a:pt x="452" y="16"/>
                    <a:pt x="364" y="18"/>
                    <a:pt x="275" y="16"/>
                  </a:cubicBezTo>
                  <a:cubicBezTo>
                    <a:pt x="185" y="16"/>
                    <a:pt x="97" y="16"/>
                    <a:pt x="6" y="1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97" y="102"/>
                    <a:pt x="185" y="102"/>
                    <a:pt x="275" y="102"/>
                  </a:cubicBezTo>
                  <a:cubicBezTo>
                    <a:pt x="366" y="102"/>
                    <a:pt x="456" y="100"/>
                    <a:pt x="547" y="98"/>
                  </a:cubicBezTo>
                  <a:cubicBezTo>
                    <a:pt x="635" y="96"/>
                    <a:pt x="725" y="96"/>
                    <a:pt x="816" y="98"/>
                  </a:cubicBezTo>
                  <a:cubicBezTo>
                    <a:pt x="906" y="98"/>
                    <a:pt x="996" y="100"/>
                    <a:pt x="1085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951572" y="2873677"/>
              <a:ext cx="37794" cy="152688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6"/>
                    <a:pt x="25" y="33"/>
                    <a:pt x="25" y="50"/>
                  </a:cubicBezTo>
                  <a:cubicBezTo>
                    <a:pt x="25" y="58"/>
                    <a:pt x="25" y="67"/>
                    <a:pt x="25" y="75"/>
                  </a:cubicBezTo>
                  <a:cubicBezTo>
                    <a:pt x="23" y="82"/>
                    <a:pt x="23" y="90"/>
                    <a:pt x="23" y="98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84"/>
                    <a:pt x="0" y="67"/>
                    <a:pt x="0" y="50"/>
                  </a:cubicBezTo>
                  <a:cubicBezTo>
                    <a:pt x="0" y="35"/>
                    <a:pt x="0" y="19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2"/>
                    <a:pt x="17" y="2"/>
                    <a:pt x="23" y="2"/>
                  </a:cubicBezTo>
                  <a:moveTo>
                    <a:pt x="21" y="4"/>
                  </a:moveTo>
                  <a:lnTo>
                    <a:pt x="21" y="4"/>
                  </a:lnTo>
                  <a:cubicBezTo>
                    <a:pt x="15" y="4"/>
                    <a:pt x="10" y="4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19"/>
                    <a:pt x="8" y="35"/>
                    <a:pt x="8" y="50"/>
                  </a:cubicBezTo>
                  <a:cubicBezTo>
                    <a:pt x="8" y="67"/>
                    <a:pt x="8" y="84"/>
                    <a:pt x="6" y="9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0" y="96"/>
                    <a:pt x="17" y="96"/>
                    <a:pt x="21" y="96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0"/>
                    <a:pt x="21" y="84"/>
                    <a:pt x="19" y="75"/>
                  </a:cubicBezTo>
                  <a:cubicBezTo>
                    <a:pt x="19" y="67"/>
                    <a:pt x="19" y="61"/>
                    <a:pt x="19" y="52"/>
                  </a:cubicBezTo>
                  <a:cubicBezTo>
                    <a:pt x="19" y="37"/>
                    <a:pt x="19" y="21"/>
                    <a:pt x="21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4467020" y="2720990"/>
              <a:ext cx="1646309" cy="167805"/>
            </a:xfrm>
            <a:custGeom>
              <a:avLst/>
              <a:gdLst/>
              <a:ahLst/>
              <a:cxnLst/>
              <a:rect l="l" t="t" r="r" b="b"/>
              <a:pathLst>
                <a:path w="1089" h="111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7"/>
                    <a:pt x="1089" y="107"/>
                    <a:pt x="1089" y="107"/>
                  </a:cubicBezTo>
                  <a:cubicBezTo>
                    <a:pt x="1087" y="107"/>
                    <a:pt x="1087" y="107"/>
                    <a:pt x="1087" y="107"/>
                  </a:cubicBezTo>
                  <a:cubicBezTo>
                    <a:pt x="997" y="109"/>
                    <a:pt x="906" y="111"/>
                    <a:pt x="816" y="111"/>
                  </a:cubicBezTo>
                  <a:cubicBezTo>
                    <a:pt x="725" y="111"/>
                    <a:pt x="637" y="111"/>
                    <a:pt x="547" y="109"/>
                  </a:cubicBezTo>
                  <a:cubicBezTo>
                    <a:pt x="456" y="109"/>
                    <a:pt x="366" y="107"/>
                    <a:pt x="276" y="107"/>
                  </a:cubicBezTo>
                  <a:cubicBezTo>
                    <a:pt x="187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0"/>
                    <a:pt x="187" y="0"/>
                    <a:pt x="278" y="0"/>
                  </a:cubicBezTo>
                  <a:cubicBezTo>
                    <a:pt x="368" y="0"/>
                    <a:pt x="458" y="0"/>
                    <a:pt x="549" y="0"/>
                  </a:cubicBezTo>
                  <a:cubicBezTo>
                    <a:pt x="641" y="0"/>
                    <a:pt x="730" y="2"/>
                    <a:pt x="820" y="2"/>
                  </a:cubicBezTo>
                  <a:lnTo>
                    <a:pt x="1087" y="8"/>
                  </a:lnTo>
                  <a:moveTo>
                    <a:pt x="1085" y="8"/>
                  </a:moveTo>
                  <a:lnTo>
                    <a:pt x="1085" y="8"/>
                  </a:lnTo>
                  <a:cubicBezTo>
                    <a:pt x="814" y="12"/>
                    <a:pt x="814" y="12"/>
                    <a:pt x="814" y="12"/>
                  </a:cubicBezTo>
                  <a:cubicBezTo>
                    <a:pt x="723" y="14"/>
                    <a:pt x="633" y="16"/>
                    <a:pt x="543" y="16"/>
                  </a:cubicBezTo>
                  <a:cubicBezTo>
                    <a:pt x="454" y="16"/>
                    <a:pt x="364" y="16"/>
                    <a:pt x="276" y="16"/>
                  </a:cubicBezTo>
                  <a:cubicBezTo>
                    <a:pt x="185" y="16"/>
                    <a:pt x="97" y="14"/>
                    <a:pt x="6" y="14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97" y="101"/>
                    <a:pt x="187" y="101"/>
                    <a:pt x="276" y="101"/>
                  </a:cubicBezTo>
                  <a:cubicBezTo>
                    <a:pt x="366" y="101"/>
                    <a:pt x="456" y="98"/>
                    <a:pt x="547" y="98"/>
                  </a:cubicBezTo>
                  <a:cubicBezTo>
                    <a:pt x="637" y="96"/>
                    <a:pt x="725" y="96"/>
                    <a:pt x="816" y="96"/>
                  </a:cubicBezTo>
                  <a:cubicBezTo>
                    <a:pt x="906" y="96"/>
                    <a:pt x="997" y="98"/>
                    <a:pt x="1087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5897149" y="2730060"/>
              <a:ext cx="39306" cy="152688"/>
            </a:xfrm>
            <a:custGeom>
              <a:avLst/>
              <a:gdLst/>
              <a:ahLst/>
              <a:cxnLst/>
              <a:rect l="l" t="t" r="r" b="b"/>
              <a:pathLst>
                <a:path w="26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6" y="17"/>
                    <a:pt x="26" y="31"/>
                    <a:pt x="26" y="48"/>
                  </a:cubicBezTo>
                  <a:cubicBezTo>
                    <a:pt x="26" y="57"/>
                    <a:pt x="26" y="65"/>
                    <a:pt x="26" y="74"/>
                  </a:cubicBezTo>
                  <a:cubicBezTo>
                    <a:pt x="23" y="82"/>
                    <a:pt x="23" y="90"/>
                    <a:pt x="23" y="99"/>
                  </a:cubicBezTo>
                  <a:lnTo>
                    <a:pt x="23" y="99"/>
                  </a:lnTo>
                  <a:lnTo>
                    <a:pt x="23" y="99"/>
                  </a:lnTo>
                  <a:cubicBezTo>
                    <a:pt x="17" y="99"/>
                    <a:pt x="11" y="99"/>
                    <a:pt x="5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4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0"/>
                    <a:pt x="17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5" y="2"/>
                    <a:pt x="11" y="4"/>
                    <a:pt x="5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9"/>
                    <a:pt x="9" y="34"/>
                    <a:pt x="9" y="50"/>
                  </a:cubicBezTo>
                  <a:cubicBezTo>
                    <a:pt x="9" y="65"/>
                    <a:pt x="9" y="82"/>
                    <a:pt x="7" y="99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11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0"/>
                    <a:pt x="21" y="82"/>
                    <a:pt x="21" y="74"/>
                  </a:cubicBezTo>
                  <a:cubicBezTo>
                    <a:pt x="19" y="67"/>
                    <a:pt x="19" y="59"/>
                    <a:pt x="19" y="50"/>
                  </a:cubicBezTo>
                  <a:cubicBezTo>
                    <a:pt x="19" y="36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4521444" y="2574349"/>
              <a:ext cx="1646309" cy="169317"/>
            </a:xfrm>
            <a:custGeom>
              <a:avLst/>
              <a:gdLst/>
              <a:ahLst/>
              <a:cxnLst/>
              <a:rect l="l" t="t" r="r" b="b"/>
              <a:pathLst>
                <a:path w="1089" h="112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09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2"/>
                    <a:pt x="187" y="2"/>
                    <a:pt x="277" y="0"/>
                  </a:cubicBezTo>
                  <a:cubicBezTo>
                    <a:pt x="368" y="0"/>
                    <a:pt x="458" y="0"/>
                    <a:pt x="549" y="2"/>
                  </a:cubicBezTo>
                  <a:cubicBezTo>
                    <a:pt x="639" y="2"/>
                    <a:pt x="729" y="2"/>
                    <a:pt x="820" y="4"/>
                  </a:cubicBezTo>
                  <a:lnTo>
                    <a:pt x="1087" y="8"/>
                  </a:lnTo>
                  <a:moveTo>
                    <a:pt x="1085" y="11"/>
                  </a:moveTo>
                  <a:lnTo>
                    <a:pt x="1085" y="11"/>
                  </a:lnTo>
                  <a:cubicBezTo>
                    <a:pt x="812" y="15"/>
                    <a:pt x="812" y="15"/>
                    <a:pt x="812" y="15"/>
                  </a:cubicBezTo>
                  <a:cubicBezTo>
                    <a:pt x="721" y="15"/>
                    <a:pt x="633" y="17"/>
                    <a:pt x="542" y="17"/>
                  </a:cubicBezTo>
                  <a:cubicBezTo>
                    <a:pt x="454" y="17"/>
                    <a:pt x="364" y="19"/>
                    <a:pt x="275" y="17"/>
                  </a:cubicBezTo>
                  <a:cubicBezTo>
                    <a:pt x="185" y="17"/>
                    <a:pt x="97" y="17"/>
                    <a:pt x="6" y="15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97" y="101"/>
                    <a:pt x="185" y="103"/>
                    <a:pt x="275" y="103"/>
                  </a:cubicBezTo>
                  <a:cubicBezTo>
                    <a:pt x="366" y="101"/>
                    <a:pt x="456" y="101"/>
                    <a:pt x="547" y="99"/>
                  </a:cubicBezTo>
                  <a:cubicBezTo>
                    <a:pt x="635" y="97"/>
                    <a:pt x="725" y="97"/>
                    <a:pt x="816" y="99"/>
                  </a:cubicBezTo>
                  <a:cubicBezTo>
                    <a:pt x="906" y="99"/>
                    <a:pt x="996" y="99"/>
                    <a:pt x="1085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5951572" y="2583420"/>
              <a:ext cx="37794" cy="152688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7"/>
                    <a:pt x="25" y="34"/>
                    <a:pt x="25" y="49"/>
                  </a:cubicBezTo>
                  <a:cubicBezTo>
                    <a:pt x="25" y="57"/>
                    <a:pt x="25" y="65"/>
                    <a:pt x="25" y="74"/>
                  </a:cubicBezTo>
                  <a:cubicBezTo>
                    <a:pt x="23" y="82"/>
                    <a:pt x="23" y="91"/>
                    <a:pt x="23" y="99"/>
                  </a:cubicBezTo>
                  <a:cubicBezTo>
                    <a:pt x="23" y="101"/>
                    <a:pt x="23" y="101"/>
                    <a:pt x="23" y="101"/>
                  </a:cubicBezTo>
                  <a:lnTo>
                    <a:pt x="23" y="101"/>
                  </a:ln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7"/>
                    <a:pt x="0" y="51"/>
                  </a:cubicBezTo>
                  <a:cubicBezTo>
                    <a:pt x="0" y="36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7" y="2"/>
                    <a:pt x="23" y="2"/>
                  </a:cubicBezTo>
                  <a:moveTo>
                    <a:pt x="21" y="2"/>
                  </a:moveTo>
                  <a:lnTo>
                    <a:pt x="21" y="2"/>
                  </a:lnTo>
                  <a:cubicBezTo>
                    <a:pt x="15" y="5"/>
                    <a:pt x="10" y="5"/>
                    <a:pt x="4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9"/>
                    <a:pt x="8" y="36"/>
                    <a:pt x="8" y="51"/>
                  </a:cubicBezTo>
                  <a:cubicBezTo>
                    <a:pt x="8" y="67"/>
                    <a:pt x="8" y="82"/>
                    <a:pt x="6" y="99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10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1"/>
                    <a:pt x="21" y="82"/>
                    <a:pt x="19" y="76"/>
                  </a:cubicBezTo>
                  <a:cubicBezTo>
                    <a:pt x="19" y="67"/>
                    <a:pt x="19" y="61"/>
                    <a:pt x="19" y="53"/>
                  </a:cubicBezTo>
                  <a:cubicBezTo>
                    <a:pt x="19" y="36"/>
                    <a:pt x="19" y="21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4600055" y="2429221"/>
              <a:ext cx="1647821" cy="170829"/>
            </a:xfrm>
            <a:custGeom>
              <a:avLst/>
              <a:gdLst/>
              <a:ahLst/>
              <a:cxnLst/>
              <a:rect l="l" t="t" r="r" b="b"/>
              <a:pathLst>
                <a:path w="1090" h="113" extrusionOk="0">
                  <a:moveTo>
                    <a:pt x="1088" y="8"/>
                  </a:moveTo>
                  <a:lnTo>
                    <a:pt x="1088" y="8"/>
                  </a:lnTo>
                  <a:cubicBezTo>
                    <a:pt x="1090" y="104"/>
                    <a:pt x="1090" y="104"/>
                    <a:pt x="1090" y="104"/>
                  </a:cubicBezTo>
                  <a:cubicBezTo>
                    <a:pt x="1090" y="109"/>
                    <a:pt x="1090" y="109"/>
                    <a:pt x="1090" y="109"/>
                  </a:cubicBezTo>
                  <a:cubicBezTo>
                    <a:pt x="1088" y="109"/>
                    <a:pt x="1088" y="109"/>
                    <a:pt x="1088" y="109"/>
                  </a:cubicBezTo>
                  <a:cubicBezTo>
                    <a:pt x="997" y="111"/>
                    <a:pt x="907" y="111"/>
                    <a:pt x="816" y="113"/>
                  </a:cubicBezTo>
                  <a:cubicBezTo>
                    <a:pt x="726" y="113"/>
                    <a:pt x="637" y="113"/>
                    <a:pt x="547" y="111"/>
                  </a:cubicBezTo>
                  <a:cubicBezTo>
                    <a:pt x="457" y="111"/>
                    <a:pt x="366" y="109"/>
                    <a:pt x="276" y="109"/>
                  </a:cubicBezTo>
                  <a:cubicBezTo>
                    <a:pt x="188" y="107"/>
                    <a:pt x="97" y="109"/>
                    <a:pt x="7" y="109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7" y="1"/>
                    <a:pt x="188" y="1"/>
                    <a:pt x="278" y="1"/>
                  </a:cubicBezTo>
                  <a:cubicBezTo>
                    <a:pt x="368" y="-1"/>
                    <a:pt x="459" y="1"/>
                    <a:pt x="549" y="1"/>
                  </a:cubicBezTo>
                  <a:cubicBezTo>
                    <a:pt x="640" y="1"/>
                    <a:pt x="730" y="3"/>
                    <a:pt x="821" y="3"/>
                  </a:cubicBezTo>
                  <a:lnTo>
                    <a:pt x="1088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4" y="16"/>
                    <a:pt x="633" y="16"/>
                    <a:pt x="543" y="16"/>
                  </a:cubicBezTo>
                  <a:cubicBezTo>
                    <a:pt x="455" y="18"/>
                    <a:pt x="364" y="18"/>
                    <a:pt x="276" y="18"/>
                  </a:cubicBezTo>
                  <a:cubicBezTo>
                    <a:pt x="186" y="16"/>
                    <a:pt x="9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97" y="102"/>
                    <a:pt x="188" y="102"/>
                    <a:pt x="276" y="102"/>
                  </a:cubicBezTo>
                  <a:cubicBezTo>
                    <a:pt x="366" y="102"/>
                    <a:pt x="457" y="100"/>
                    <a:pt x="547" y="98"/>
                  </a:cubicBezTo>
                  <a:cubicBezTo>
                    <a:pt x="637" y="98"/>
                    <a:pt x="726" y="98"/>
                    <a:pt x="816" y="98"/>
                  </a:cubicBezTo>
                  <a:cubicBezTo>
                    <a:pt x="907" y="98"/>
                    <a:pt x="997" y="100"/>
                    <a:pt x="1088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6031696" y="2441315"/>
              <a:ext cx="37794" cy="152688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4"/>
                    <a:pt x="25" y="31"/>
                    <a:pt x="25" y="48"/>
                  </a:cubicBezTo>
                  <a:cubicBezTo>
                    <a:pt x="25" y="56"/>
                    <a:pt x="25" y="65"/>
                    <a:pt x="25" y="73"/>
                  </a:cubicBezTo>
                  <a:cubicBezTo>
                    <a:pt x="23" y="82"/>
                    <a:pt x="23" y="90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lnTo>
                    <a:pt x="23" y="99"/>
                  </a:lnTo>
                  <a:cubicBezTo>
                    <a:pt x="16" y="99"/>
                    <a:pt x="10" y="99"/>
                    <a:pt x="4" y="99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3"/>
                    <a:pt x="0" y="16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6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4" y="2"/>
                    <a:pt x="10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6"/>
                    <a:pt x="8" y="33"/>
                    <a:pt x="8" y="50"/>
                  </a:cubicBezTo>
                  <a:cubicBezTo>
                    <a:pt x="8" y="65"/>
                    <a:pt x="8" y="82"/>
                    <a:pt x="6" y="96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10" y="94"/>
                    <a:pt x="16" y="96"/>
                    <a:pt x="23" y="9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90"/>
                    <a:pt x="21" y="82"/>
                    <a:pt x="21" y="73"/>
                  </a:cubicBezTo>
                  <a:cubicBezTo>
                    <a:pt x="18" y="65"/>
                    <a:pt x="18" y="59"/>
                    <a:pt x="18" y="50"/>
                  </a:cubicBezTo>
                  <a:cubicBezTo>
                    <a:pt x="18" y="35"/>
                    <a:pt x="21" y="19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4610638" y="2030117"/>
              <a:ext cx="1576768" cy="423292"/>
            </a:xfrm>
            <a:custGeom>
              <a:avLst/>
              <a:gdLst/>
              <a:ahLst/>
              <a:cxnLst/>
              <a:rect l="l" t="t" r="r" b="b"/>
              <a:pathLst>
                <a:path w="1043" h="280" extrusionOk="0">
                  <a:moveTo>
                    <a:pt x="1036" y="9"/>
                  </a:moveTo>
                  <a:lnTo>
                    <a:pt x="1036" y="9"/>
                  </a:lnTo>
                  <a:cubicBezTo>
                    <a:pt x="1041" y="139"/>
                    <a:pt x="1041" y="139"/>
                    <a:pt x="1041" y="139"/>
                  </a:cubicBezTo>
                  <a:cubicBezTo>
                    <a:pt x="1043" y="274"/>
                    <a:pt x="1043" y="274"/>
                    <a:pt x="1043" y="274"/>
                  </a:cubicBezTo>
                  <a:cubicBezTo>
                    <a:pt x="1043" y="278"/>
                    <a:pt x="1043" y="278"/>
                    <a:pt x="1043" y="278"/>
                  </a:cubicBezTo>
                  <a:cubicBezTo>
                    <a:pt x="1036" y="278"/>
                    <a:pt x="1036" y="278"/>
                    <a:pt x="1036" y="278"/>
                  </a:cubicBezTo>
                  <a:cubicBezTo>
                    <a:pt x="950" y="280"/>
                    <a:pt x="864" y="280"/>
                    <a:pt x="780" y="280"/>
                  </a:cubicBezTo>
                  <a:cubicBezTo>
                    <a:pt x="652" y="280"/>
                    <a:pt x="652" y="280"/>
                    <a:pt x="652" y="280"/>
                  </a:cubicBezTo>
                  <a:cubicBezTo>
                    <a:pt x="521" y="278"/>
                    <a:pt x="521" y="278"/>
                    <a:pt x="521" y="278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136" y="276"/>
                    <a:pt x="136" y="276"/>
                    <a:pt x="136" y="276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4" y="274"/>
                    <a:pt x="4" y="274"/>
                    <a:pt x="4" y="274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525" y="3"/>
                    <a:pt x="525" y="3"/>
                    <a:pt x="525" y="3"/>
                  </a:cubicBezTo>
                  <a:cubicBezTo>
                    <a:pt x="782" y="5"/>
                    <a:pt x="782" y="5"/>
                    <a:pt x="782" y="5"/>
                  </a:cubicBezTo>
                  <a:lnTo>
                    <a:pt x="1036" y="9"/>
                  </a:lnTo>
                  <a:moveTo>
                    <a:pt x="1036" y="11"/>
                  </a:moveTo>
                  <a:lnTo>
                    <a:pt x="1036" y="11"/>
                  </a:lnTo>
                  <a:cubicBezTo>
                    <a:pt x="776" y="15"/>
                    <a:pt x="776" y="15"/>
                    <a:pt x="776" y="15"/>
                  </a:cubicBezTo>
                  <a:cubicBezTo>
                    <a:pt x="519" y="17"/>
                    <a:pt x="519" y="17"/>
                    <a:pt x="519" y="17"/>
                  </a:cubicBezTo>
                  <a:cubicBezTo>
                    <a:pt x="262" y="19"/>
                    <a:pt x="262" y="19"/>
                    <a:pt x="262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8" y="267"/>
                    <a:pt x="8" y="267"/>
                    <a:pt x="8" y="267"/>
                  </a:cubicBezTo>
                  <a:cubicBezTo>
                    <a:pt x="136" y="270"/>
                    <a:pt x="136" y="270"/>
                    <a:pt x="136" y="270"/>
                  </a:cubicBezTo>
                  <a:cubicBezTo>
                    <a:pt x="265" y="270"/>
                    <a:pt x="265" y="270"/>
                    <a:pt x="265" y="270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780" y="265"/>
                    <a:pt x="780" y="265"/>
                    <a:pt x="780" y="265"/>
                  </a:cubicBezTo>
                  <a:cubicBezTo>
                    <a:pt x="864" y="265"/>
                    <a:pt x="950" y="265"/>
                    <a:pt x="1036" y="267"/>
                  </a:cubicBezTo>
                  <a:cubicBezTo>
                    <a:pt x="1030" y="274"/>
                    <a:pt x="1030" y="274"/>
                    <a:pt x="1030" y="274"/>
                  </a:cubicBezTo>
                  <a:cubicBezTo>
                    <a:pt x="1032" y="143"/>
                    <a:pt x="1032" y="143"/>
                    <a:pt x="1032" y="143"/>
                  </a:cubicBezTo>
                  <a:lnTo>
                    <a:pt x="1036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5780743" y="2126869"/>
              <a:ext cx="282700" cy="234322"/>
            </a:xfrm>
            <a:custGeom>
              <a:avLst/>
              <a:gdLst/>
              <a:ahLst/>
              <a:cxnLst/>
              <a:rect l="l" t="t" r="r" b="b"/>
              <a:pathLst>
                <a:path w="187" h="155" extrusionOk="0">
                  <a:moveTo>
                    <a:pt x="184" y="4"/>
                  </a:moveTo>
                  <a:lnTo>
                    <a:pt x="184" y="4"/>
                  </a:lnTo>
                  <a:cubicBezTo>
                    <a:pt x="184" y="27"/>
                    <a:pt x="184" y="52"/>
                    <a:pt x="187" y="77"/>
                  </a:cubicBezTo>
                  <a:cubicBezTo>
                    <a:pt x="187" y="100"/>
                    <a:pt x="187" y="126"/>
                    <a:pt x="187" y="151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53" y="155"/>
                    <a:pt x="123" y="153"/>
                    <a:pt x="94" y="153"/>
                  </a:cubicBezTo>
                  <a:cubicBezTo>
                    <a:pt x="63" y="151"/>
                    <a:pt x="33" y="153"/>
                    <a:pt x="4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26"/>
                    <a:pt x="0" y="102"/>
                    <a:pt x="0" y="77"/>
                  </a:cubicBezTo>
                  <a:cubicBezTo>
                    <a:pt x="0" y="54"/>
                    <a:pt x="0" y="29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3" y="0"/>
                    <a:pt x="65" y="0"/>
                    <a:pt x="94" y="2"/>
                  </a:cubicBezTo>
                  <a:cubicBezTo>
                    <a:pt x="140" y="4"/>
                    <a:pt x="140" y="4"/>
                    <a:pt x="140" y="4"/>
                  </a:cubicBezTo>
                  <a:lnTo>
                    <a:pt x="184" y="4"/>
                  </a:lnTo>
                  <a:moveTo>
                    <a:pt x="182" y="6"/>
                  </a:moveTo>
                  <a:lnTo>
                    <a:pt x="182" y="6"/>
                  </a:lnTo>
                  <a:cubicBezTo>
                    <a:pt x="136" y="6"/>
                    <a:pt x="136" y="6"/>
                    <a:pt x="136" y="6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63" y="8"/>
                    <a:pt x="33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9"/>
                    <a:pt x="8" y="54"/>
                    <a:pt x="8" y="77"/>
                  </a:cubicBezTo>
                  <a:cubicBezTo>
                    <a:pt x="6" y="102"/>
                    <a:pt x="6" y="126"/>
                    <a:pt x="6" y="151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33" y="149"/>
                    <a:pt x="63" y="149"/>
                    <a:pt x="94" y="149"/>
                  </a:cubicBezTo>
                  <a:cubicBezTo>
                    <a:pt x="123" y="149"/>
                    <a:pt x="153" y="147"/>
                    <a:pt x="182" y="147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80" y="126"/>
                    <a:pt x="180" y="102"/>
                    <a:pt x="180" y="79"/>
                  </a:cubicBezTo>
                  <a:cubicBezTo>
                    <a:pt x="180" y="54"/>
                    <a:pt x="182" y="31"/>
                    <a:pt x="182" y="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800" rIns="90000" bIns="10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798096" y="2043723"/>
              <a:ext cx="55935" cy="403639"/>
            </a:xfrm>
            <a:custGeom>
              <a:avLst/>
              <a:gdLst/>
              <a:ahLst/>
              <a:cxnLst/>
              <a:rect l="l" t="t" r="r" b="b"/>
              <a:pathLst>
                <a:path w="37" h="267" extrusionOk="0">
                  <a:moveTo>
                    <a:pt x="34" y="0"/>
                  </a:moveTo>
                  <a:lnTo>
                    <a:pt x="34" y="0"/>
                  </a:lnTo>
                  <a:cubicBezTo>
                    <a:pt x="36" y="21"/>
                    <a:pt x="36" y="44"/>
                    <a:pt x="36" y="65"/>
                  </a:cubicBezTo>
                  <a:cubicBezTo>
                    <a:pt x="36" y="86"/>
                    <a:pt x="38" y="109"/>
                    <a:pt x="36" y="130"/>
                  </a:cubicBezTo>
                  <a:cubicBezTo>
                    <a:pt x="38" y="153"/>
                    <a:pt x="36" y="176"/>
                    <a:pt x="36" y="197"/>
                  </a:cubicBezTo>
                  <a:cubicBezTo>
                    <a:pt x="34" y="221"/>
                    <a:pt x="34" y="242"/>
                    <a:pt x="36" y="265"/>
                  </a:cubicBezTo>
                  <a:lnTo>
                    <a:pt x="36" y="265"/>
                  </a:lnTo>
                  <a:cubicBezTo>
                    <a:pt x="34" y="265"/>
                    <a:pt x="34" y="265"/>
                    <a:pt x="34" y="265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0" y="242"/>
                    <a:pt x="0" y="221"/>
                    <a:pt x="0" y="197"/>
                  </a:cubicBezTo>
                  <a:cubicBezTo>
                    <a:pt x="0" y="176"/>
                    <a:pt x="0" y="153"/>
                    <a:pt x="0" y="132"/>
                  </a:cubicBezTo>
                  <a:cubicBezTo>
                    <a:pt x="0" y="111"/>
                    <a:pt x="0" y="88"/>
                    <a:pt x="0" y="67"/>
                  </a:cubicBezTo>
                  <a:cubicBezTo>
                    <a:pt x="0" y="44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4" y="0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3"/>
                    <a:pt x="6" y="44"/>
                    <a:pt x="8" y="67"/>
                  </a:cubicBezTo>
                  <a:cubicBezTo>
                    <a:pt x="8" y="88"/>
                    <a:pt x="8" y="111"/>
                    <a:pt x="8" y="132"/>
                  </a:cubicBezTo>
                  <a:cubicBezTo>
                    <a:pt x="8" y="153"/>
                    <a:pt x="8" y="176"/>
                    <a:pt x="8" y="197"/>
                  </a:cubicBezTo>
                  <a:cubicBezTo>
                    <a:pt x="8" y="221"/>
                    <a:pt x="6" y="242"/>
                    <a:pt x="6" y="265"/>
                  </a:cubicBezTo>
                  <a:cubicBezTo>
                    <a:pt x="4" y="261"/>
                    <a:pt x="4" y="261"/>
                    <a:pt x="4" y="261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1" y="242"/>
                    <a:pt x="31" y="221"/>
                    <a:pt x="31" y="197"/>
                  </a:cubicBezTo>
                  <a:cubicBezTo>
                    <a:pt x="31" y="176"/>
                    <a:pt x="29" y="155"/>
                    <a:pt x="29" y="134"/>
                  </a:cubicBezTo>
                  <a:cubicBezTo>
                    <a:pt x="29" y="111"/>
                    <a:pt x="31" y="90"/>
                    <a:pt x="31" y="69"/>
                  </a:cubicBezTo>
                  <a:cubicBezTo>
                    <a:pt x="31" y="46"/>
                    <a:pt x="31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801120" y="2418638"/>
              <a:ext cx="54423" cy="4535"/>
            </a:xfrm>
            <a:custGeom>
              <a:avLst/>
              <a:gdLst/>
              <a:ahLst/>
              <a:cxnLst/>
              <a:rect l="l" t="t" r="r" b="b"/>
              <a:pathLst>
                <a:path w="36" h="3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13" y="4"/>
                    <a:pt x="25" y="2"/>
                    <a:pt x="3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5366520" y="2389915"/>
              <a:ext cx="279676" cy="3024"/>
            </a:xfrm>
            <a:custGeom>
              <a:avLst/>
              <a:gdLst/>
              <a:ahLst/>
              <a:cxnLst/>
              <a:rect l="l" t="t" r="r" b="b"/>
              <a:pathLst>
                <a:path w="18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0" y="0"/>
                    <a:pt x="61" y="0"/>
                    <a:pt x="93" y="0"/>
                  </a:cubicBezTo>
                  <a:cubicBezTo>
                    <a:pt x="124" y="0"/>
                    <a:pt x="154" y="0"/>
                    <a:pt x="185" y="0"/>
                  </a:cubicBezTo>
                  <a:cubicBezTo>
                    <a:pt x="154" y="2"/>
                    <a:pt x="124" y="2"/>
                    <a:pt x="93" y="2"/>
                  </a:cubicBezTo>
                  <a:cubicBezTo>
                    <a:pt x="61" y="2"/>
                    <a:pt x="3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5668872" y="2389915"/>
              <a:ext cx="19653" cy="3024"/>
            </a:xfrm>
            <a:custGeom>
              <a:avLst/>
              <a:gdLst/>
              <a:ahLst/>
              <a:cxnLst/>
              <a:rect l="l" t="t" r="r" b="b"/>
              <a:pathLst>
                <a:path w="1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2"/>
                    <a:pt x="4" y="2"/>
                    <a:pt x="6" y="0"/>
                  </a:cubicBezTo>
                  <a:cubicBezTo>
                    <a:pt x="8" y="2"/>
                    <a:pt x="10" y="2"/>
                    <a:pt x="13" y="2"/>
                  </a:cubicBezTo>
                  <a:cubicBezTo>
                    <a:pt x="10" y="2"/>
                    <a:pt x="8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622732" y="2285604"/>
              <a:ext cx="114894" cy="3024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3" y="2"/>
                    <a:pt x="25" y="0"/>
                    <a:pt x="38" y="0"/>
                  </a:cubicBezTo>
                  <a:cubicBezTo>
                    <a:pt x="51" y="0"/>
                    <a:pt x="63" y="2"/>
                    <a:pt x="76" y="2"/>
                  </a:cubicBezTo>
                  <a:cubicBezTo>
                    <a:pt x="63" y="2"/>
                    <a:pt x="51" y="2"/>
                    <a:pt x="38" y="2"/>
                  </a:cubicBezTo>
                  <a:cubicBezTo>
                    <a:pt x="25" y="2"/>
                    <a:pt x="1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625755" y="2268974"/>
              <a:ext cx="48376" cy="3024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7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7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5458737" y="2909959"/>
              <a:ext cx="285723" cy="4535"/>
            </a:xfrm>
            <a:custGeom>
              <a:avLst/>
              <a:gdLst/>
              <a:ahLst/>
              <a:cxnLst/>
              <a:rect l="l" t="t" r="r" b="b"/>
              <a:pathLst>
                <a:path w="189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32" y="1"/>
                    <a:pt x="63" y="1"/>
                    <a:pt x="95" y="1"/>
                  </a:cubicBezTo>
                  <a:cubicBezTo>
                    <a:pt x="126" y="1"/>
                    <a:pt x="158" y="-1"/>
                    <a:pt x="189" y="1"/>
                  </a:cubicBezTo>
                  <a:cubicBezTo>
                    <a:pt x="158" y="1"/>
                    <a:pt x="126" y="1"/>
                    <a:pt x="95" y="3"/>
                  </a:cubicBezTo>
                  <a:cubicBezTo>
                    <a:pt x="63" y="3"/>
                    <a:pt x="32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5767137" y="2906936"/>
              <a:ext cx="31747" cy="4535"/>
            </a:xfrm>
            <a:custGeom>
              <a:avLst/>
              <a:gdLst/>
              <a:ahLst/>
              <a:cxnLst/>
              <a:rect l="l" t="t" r="r" b="b"/>
              <a:pathLst>
                <a:path w="21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1"/>
                    <a:pt x="6" y="1"/>
                    <a:pt x="11" y="1"/>
                  </a:cubicBezTo>
                  <a:cubicBezTo>
                    <a:pt x="15" y="1"/>
                    <a:pt x="17" y="-1"/>
                    <a:pt x="21" y="1"/>
                  </a:cubicBezTo>
                  <a:cubicBezTo>
                    <a:pt x="17" y="1"/>
                    <a:pt x="15" y="3"/>
                    <a:pt x="11" y="3"/>
                  </a:cubicBezTo>
                  <a:cubicBezTo>
                    <a:pt x="6" y="3"/>
                    <a:pt x="4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5827607" y="2906936"/>
              <a:ext cx="22676" cy="4535"/>
            </a:xfrm>
            <a:custGeom>
              <a:avLst/>
              <a:gdLst/>
              <a:ahLst/>
              <a:cxnLst/>
              <a:rect l="l" t="t" r="r" b="b"/>
              <a:pathLst>
                <a:path w="15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-1"/>
                    <a:pt x="15" y="1"/>
                  </a:cubicBezTo>
                  <a:cubicBezTo>
                    <a:pt x="13" y="1"/>
                    <a:pt x="11" y="1"/>
                    <a:pt x="9" y="3"/>
                  </a:cubicBezTo>
                  <a:cubicBezTo>
                    <a:pt x="4" y="3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887290" y="2847977"/>
              <a:ext cx="311423" cy="3024"/>
            </a:xfrm>
            <a:custGeom>
              <a:avLst/>
              <a:gdLst/>
              <a:ahLst/>
              <a:cxnLst/>
              <a:rect l="l" t="t" r="r" b="b"/>
              <a:pathLst>
                <a:path w="20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3" y="0"/>
                    <a:pt x="69" y="0"/>
                    <a:pt x="103" y="0"/>
                  </a:cubicBezTo>
                  <a:cubicBezTo>
                    <a:pt x="136" y="0"/>
                    <a:pt x="172" y="0"/>
                    <a:pt x="206" y="0"/>
                  </a:cubicBezTo>
                  <a:cubicBezTo>
                    <a:pt x="172" y="2"/>
                    <a:pt x="136" y="2"/>
                    <a:pt x="103" y="2"/>
                  </a:cubicBezTo>
                  <a:cubicBezTo>
                    <a:pt x="69" y="2"/>
                    <a:pt x="3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5859354" y="2618190"/>
              <a:ext cx="172341" cy="6047"/>
            </a:xfrm>
            <a:custGeom>
              <a:avLst/>
              <a:gdLst/>
              <a:ahLst/>
              <a:cxnLst/>
              <a:rect l="l" t="t" r="r" b="b"/>
              <a:pathLst>
                <a:path w="114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38" y="0"/>
                    <a:pt x="57" y="0"/>
                  </a:cubicBezTo>
                  <a:cubicBezTo>
                    <a:pt x="76" y="3"/>
                    <a:pt x="95" y="3"/>
                    <a:pt x="114" y="3"/>
                  </a:cubicBezTo>
                  <a:cubicBezTo>
                    <a:pt x="95" y="5"/>
                    <a:pt x="76" y="3"/>
                    <a:pt x="57" y="3"/>
                  </a:cubicBezTo>
                  <a:cubicBezTo>
                    <a:pt x="38" y="3"/>
                    <a:pt x="19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5850284" y="2640867"/>
              <a:ext cx="31747" cy="3024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6" y="0"/>
                    <a:pt x="10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0" y="2"/>
                  </a:cubicBezTo>
                  <a:cubicBezTo>
                    <a:pt x="6" y="2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5401290" y="2465503"/>
              <a:ext cx="290258" cy="6047"/>
            </a:xfrm>
            <a:custGeom>
              <a:avLst/>
              <a:gdLst/>
              <a:ahLst/>
              <a:cxnLst/>
              <a:rect l="l" t="t" r="r" b="b"/>
              <a:pathLst>
                <a:path w="192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0"/>
                    <a:pt x="65" y="0"/>
                    <a:pt x="97" y="0"/>
                  </a:cubicBezTo>
                  <a:cubicBezTo>
                    <a:pt x="129" y="3"/>
                    <a:pt x="160" y="3"/>
                    <a:pt x="192" y="3"/>
                  </a:cubicBezTo>
                  <a:cubicBezTo>
                    <a:pt x="160" y="5"/>
                    <a:pt x="129" y="3"/>
                    <a:pt x="97" y="3"/>
                  </a:cubicBezTo>
                  <a:cubicBezTo>
                    <a:pt x="65" y="3"/>
                    <a:pt x="32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4893338" y="3064159"/>
              <a:ext cx="444458" cy="3024"/>
            </a:xfrm>
            <a:custGeom>
              <a:avLst/>
              <a:gdLst/>
              <a:ahLst/>
              <a:cxnLst/>
              <a:rect l="l" t="t" r="r" b="b"/>
              <a:pathLst>
                <a:path w="294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0"/>
                    <a:pt x="99" y="0"/>
                    <a:pt x="147" y="0"/>
                  </a:cubicBezTo>
                  <a:cubicBezTo>
                    <a:pt x="198" y="0"/>
                    <a:pt x="246" y="0"/>
                    <a:pt x="294" y="0"/>
                  </a:cubicBezTo>
                  <a:cubicBezTo>
                    <a:pt x="246" y="2"/>
                    <a:pt x="198" y="2"/>
                    <a:pt x="147" y="2"/>
                  </a:cubicBezTo>
                  <a:cubicBezTo>
                    <a:pt x="99" y="2"/>
                    <a:pt x="5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4844961" y="3064159"/>
              <a:ext cx="28723" cy="3024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7" y="0"/>
                    <a:pt x="11" y="0"/>
                  </a:cubicBezTo>
                  <a:cubicBezTo>
                    <a:pt x="13" y="0"/>
                    <a:pt x="17" y="0"/>
                    <a:pt x="19" y="2"/>
                  </a:cubicBezTo>
                  <a:cubicBezTo>
                    <a:pt x="17" y="2"/>
                    <a:pt x="13" y="2"/>
                    <a:pt x="11" y="2"/>
                  </a:cubicBezTo>
                  <a:cubicBezTo>
                    <a:pt x="7" y="2"/>
                    <a:pt x="5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5188131" y="3079276"/>
              <a:ext cx="99776" cy="3024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1" y="0"/>
                    <a:pt x="21" y="0"/>
                    <a:pt x="32" y="0"/>
                  </a:cubicBezTo>
                  <a:cubicBezTo>
                    <a:pt x="43" y="0"/>
                    <a:pt x="55" y="0"/>
                    <a:pt x="66" y="2"/>
                  </a:cubicBezTo>
                  <a:cubicBezTo>
                    <a:pt x="55" y="2"/>
                    <a:pt x="43" y="2"/>
                    <a:pt x="32" y="2"/>
                  </a:cubicBezTo>
                  <a:cubicBezTo>
                    <a:pt x="21" y="2"/>
                    <a:pt x="11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5931919" y="3355928"/>
              <a:ext cx="155712" cy="3024"/>
            </a:xfrm>
            <a:custGeom>
              <a:avLst/>
              <a:gdLst/>
              <a:ahLst/>
              <a:cxnLst/>
              <a:rect l="l" t="t" r="r" b="b"/>
              <a:pathLst>
                <a:path w="10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34" y="0"/>
                    <a:pt x="51" y="0"/>
                  </a:cubicBezTo>
                  <a:cubicBezTo>
                    <a:pt x="68" y="0"/>
                    <a:pt x="84" y="0"/>
                    <a:pt x="103" y="2"/>
                  </a:cubicBezTo>
                  <a:cubicBezTo>
                    <a:pt x="84" y="2"/>
                    <a:pt x="68" y="2"/>
                    <a:pt x="51" y="2"/>
                  </a:cubicBezTo>
                  <a:cubicBezTo>
                    <a:pt x="34" y="2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6027160" y="3346857"/>
              <a:ext cx="31747" cy="3024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1" y="2"/>
                  </a:cubicBezTo>
                  <a:cubicBezTo>
                    <a:pt x="7" y="2"/>
                    <a:pt x="3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4126873" y="1948482"/>
              <a:ext cx="458064" cy="1576763"/>
            </a:xfrm>
            <a:custGeom>
              <a:avLst/>
              <a:gdLst/>
              <a:ahLst/>
              <a:cxnLst/>
              <a:rect l="l" t="t" r="r" b="b"/>
              <a:pathLst>
                <a:path w="303" h="1043" extrusionOk="0">
                  <a:moveTo>
                    <a:pt x="0" y="1015"/>
                  </a:moveTo>
                  <a:lnTo>
                    <a:pt x="0" y="1015"/>
                  </a:lnTo>
                  <a:cubicBezTo>
                    <a:pt x="72" y="1026"/>
                    <a:pt x="72" y="1026"/>
                    <a:pt x="72" y="1026"/>
                  </a:cubicBezTo>
                  <a:cubicBezTo>
                    <a:pt x="95" y="1028"/>
                    <a:pt x="118" y="1030"/>
                    <a:pt x="141" y="1034"/>
                  </a:cubicBezTo>
                  <a:cubicBezTo>
                    <a:pt x="135" y="1038"/>
                    <a:pt x="135" y="1038"/>
                    <a:pt x="135" y="1038"/>
                  </a:cubicBezTo>
                  <a:cubicBezTo>
                    <a:pt x="154" y="910"/>
                    <a:pt x="154" y="910"/>
                    <a:pt x="154" y="910"/>
                  </a:cubicBezTo>
                  <a:cubicBezTo>
                    <a:pt x="173" y="784"/>
                    <a:pt x="173" y="784"/>
                    <a:pt x="173" y="784"/>
                  </a:cubicBezTo>
                  <a:cubicBezTo>
                    <a:pt x="181" y="721"/>
                    <a:pt x="181" y="721"/>
                    <a:pt x="181" y="721"/>
                  </a:cubicBezTo>
                  <a:cubicBezTo>
                    <a:pt x="192" y="658"/>
                    <a:pt x="192" y="658"/>
                    <a:pt x="192" y="658"/>
                  </a:cubicBezTo>
                  <a:cubicBezTo>
                    <a:pt x="202" y="595"/>
                    <a:pt x="202" y="595"/>
                    <a:pt x="202" y="595"/>
                  </a:cubicBezTo>
                  <a:cubicBezTo>
                    <a:pt x="213" y="532"/>
                    <a:pt x="213" y="532"/>
                    <a:pt x="213" y="532"/>
                  </a:cubicBezTo>
                  <a:cubicBezTo>
                    <a:pt x="234" y="408"/>
                    <a:pt x="234" y="408"/>
                    <a:pt x="234" y="408"/>
                  </a:cubicBezTo>
                  <a:cubicBezTo>
                    <a:pt x="242" y="366"/>
                    <a:pt x="248" y="324"/>
                    <a:pt x="254" y="281"/>
                  </a:cubicBezTo>
                  <a:cubicBezTo>
                    <a:pt x="267" y="197"/>
                    <a:pt x="280" y="111"/>
                    <a:pt x="292" y="27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52" y="92"/>
                    <a:pt x="139" y="176"/>
                    <a:pt x="126" y="258"/>
                  </a:cubicBezTo>
                  <a:cubicBezTo>
                    <a:pt x="114" y="342"/>
                    <a:pt x="101" y="427"/>
                    <a:pt x="86" y="511"/>
                  </a:cubicBezTo>
                  <a:cubicBezTo>
                    <a:pt x="74" y="593"/>
                    <a:pt x="59" y="677"/>
                    <a:pt x="44" y="761"/>
                  </a:cubicBezTo>
                  <a:lnTo>
                    <a:pt x="0" y="1015"/>
                  </a:lnTo>
                  <a:moveTo>
                    <a:pt x="0" y="1017"/>
                  </a:moveTo>
                  <a:lnTo>
                    <a:pt x="0" y="1017"/>
                  </a:lnTo>
                  <a:cubicBezTo>
                    <a:pt x="34" y="767"/>
                    <a:pt x="34" y="767"/>
                    <a:pt x="34" y="767"/>
                  </a:cubicBezTo>
                  <a:cubicBezTo>
                    <a:pt x="46" y="683"/>
                    <a:pt x="57" y="599"/>
                    <a:pt x="70" y="513"/>
                  </a:cubicBezTo>
                  <a:cubicBezTo>
                    <a:pt x="84" y="429"/>
                    <a:pt x="95" y="345"/>
                    <a:pt x="110" y="260"/>
                  </a:cubicBezTo>
                  <a:cubicBezTo>
                    <a:pt x="124" y="174"/>
                    <a:pt x="137" y="90"/>
                    <a:pt x="152" y="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303" y="25"/>
                    <a:pt x="303" y="25"/>
                    <a:pt x="303" y="25"/>
                  </a:cubicBezTo>
                  <a:cubicBezTo>
                    <a:pt x="301" y="29"/>
                    <a:pt x="301" y="29"/>
                    <a:pt x="301" y="29"/>
                  </a:cubicBezTo>
                  <a:cubicBezTo>
                    <a:pt x="286" y="113"/>
                    <a:pt x="273" y="197"/>
                    <a:pt x="261" y="281"/>
                  </a:cubicBezTo>
                  <a:cubicBezTo>
                    <a:pt x="254" y="324"/>
                    <a:pt x="248" y="366"/>
                    <a:pt x="242" y="408"/>
                  </a:cubicBezTo>
                  <a:cubicBezTo>
                    <a:pt x="223" y="534"/>
                    <a:pt x="223" y="534"/>
                    <a:pt x="223" y="534"/>
                  </a:cubicBezTo>
                  <a:cubicBezTo>
                    <a:pt x="215" y="597"/>
                    <a:pt x="215" y="597"/>
                    <a:pt x="215" y="597"/>
                  </a:cubicBezTo>
                  <a:cubicBezTo>
                    <a:pt x="206" y="660"/>
                    <a:pt x="206" y="660"/>
                    <a:pt x="206" y="660"/>
                  </a:cubicBezTo>
                  <a:cubicBezTo>
                    <a:pt x="196" y="723"/>
                    <a:pt x="196" y="723"/>
                    <a:pt x="196" y="723"/>
                  </a:cubicBezTo>
                  <a:cubicBezTo>
                    <a:pt x="185" y="786"/>
                    <a:pt x="185" y="786"/>
                    <a:pt x="185" y="786"/>
                  </a:cubicBezTo>
                  <a:cubicBezTo>
                    <a:pt x="166" y="912"/>
                    <a:pt x="166" y="912"/>
                    <a:pt x="166" y="912"/>
                  </a:cubicBezTo>
                  <a:cubicBezTo>
                    <a:pt x="143" y="1038"/>
                    <a:pt x="143" y="1038"/>
                    <a:pt x="143" y="1038"/>
                  </a:cubicBezTo>
                  <a:cubicBezTo>
                    <a:pt x="143" y="1043"/>
                    <a:pt x="143" y="1043"/>
                    <a:pt x="143" y="1043"/>
                  </a:cubicBezTo>
                  <a:cubicBezTo>
                    <a:pt x="139" y="1043"/>
                    <a:pt x="139" y="1043"/>
                    <a:pt x="139" y="1043"/>
                  </a:cubicBezTo>
                  <a:cubicBezTo>
                    <a:pt x="116" y="1038"/>
                    <a:pt x="91" y="1034"/>
                    <a:pt x="67" y="1030"/>
                  </a:cubicBezTo>
                  <a:lnTo>
                    <a:pt x="0" y="101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4343056" y="2107216"/>
              <a:ext cx="216182" cy="72564"/>
            </a:xfrm>
            <a:custGeom>
              <a:avLst/>
              <a:gdLst/>
              <a:ahLst/>
              <a:cxnLst/>
              <a:rect l="l" t="t" r="r" b="b"/>
              <a:pathLst>
                <a:path w="143" h="48" extrusionOk="0">
                  <a:moveTo>
                    <a:pt x="2" y="23"/>
                  </a:moveTo>
                  <a:lnTo>
                    <a:pt x="2" y="23"/>
                  </a:lnTo>
                  <a:cubicBezTo>
                    <a:pt x="15" y="25"/>
                    <a:pt x="25" y="25"/>
                    <a:pt x="38" y="27"/>
                  </a:cubicBezTo>
                  <a:cubicBezTo>
                    <a:pt x="49" y="29"/>
                    <a:pt x="59" y="29"/>
                    <a:pt x="72" y="32"/>
                  </a:cubicBezTo>
                  <a:cubicBezTo>
                    <a:pt x="82" y="34"/>
                    <a:pt x="93" y="36"/>
                    <a:pt x="103" y="38"/>
                  </a:cubicBezTo>
                  <a:cubicBezTo>
                    <a:pt x="116" y="40"/>
                    <a:pt x="126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7" y="38"/>
                    <a:pt x="137" y="32"/>
                    <a:pt x="139" y="2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8" y="23"/>
                    <a:pt x="95" y="21"/>
                    <a:pt x="72" y="17"/>
                  </a:cubicBezTo>
                  <a:cubicBezTo>
                    <a:pt x="61" y="15"/>
                    <a:pt x="49" y="13"/>
                    <a:pt x="38" y="10"/>
                  </a:cubicBezTo>
                  <a:cubicBezTo>
                    <a:pt x="28" y="8"/>
                    <a:pt x="15" y="6"/>
                    <a:pt x="4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8"/>
                    <a:pt x="4" y="17"/>
                    <a:pt x="2" y="23"/>
                  </a:cubicBezTo>
                  <a:moveTo>
                    <a:pt x="0" y="23"/>
                  </a:moveTo>
                  <a:lnTo>
                    <a:pt x="0" y="23"/>
                  </a:lnTo>
                  <a:cubicBezTo>
                    <a:pt x="2" y="17"/>
                    <a:pt x="2" y="8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0"/>
                    <a:pt x="28" y="2"/>
                    <a:pt x="40" y="4"/>
                  </a:cubicBezTo>
                  <a:cubicBezTo>
                    <a:pt x="51" y="4"/>
                    <a:pt x="61" y="6"/>
                    <a:pt x="74" y="8"/>
                  </a:cubicBezTo>
                  <a:cubicBezTo>
                    <a:pt x="97" y="13"/>
                    <a:pt x="118" y="17"/>
                    <a:pt x="141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1" y="32"/>
                    <a:pt x="139" y="38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26" y="44"/>
                    <a:pt x="114" y="44"/>
                    <a:pt x="103" y="42"/>
                  </a:cubicBezTo>
                  <a:cubicBezTo>
                    <a:pt x="91" y="42"/>
                    <a:pt x="78" y="40"/>
                    <a:pt x="67" y="38"/>
                  </a:cubicBezTo>
                  <a:cubicBezTo>
                    <a:pt x="55" y="36"/>
                    <a:pt x="44" y="34"/>
                    <a:pt x="34" y="32"/>
                  </a:cubicBezTo>
                  <a:cubicBezTo>
                    <a:pt x="21" y="29"/>
                    <a:pt x="11" y="27"/>
                    <a:pt x="0" y="2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4152573" y="3292434"/>
              <a:ext cx="213159" cy="72564"/>
            </a:xfrm>
            <a:custGeom>
              <a:avLst/>
              <a:gdLst/>
              <a:ahLst/>
              <a:cxnLst/>
              <a:rect l="l" t="t" r="r" b="b"/>
              <a:pathLst>
                <a:path w="141" h="48" extrusionOk="0">
                  <a:moveTo>
                    <a:pt x="0" y="23"/>
                  </a:moveTo>
                  <a:lnTo>
                    <a:pt x="0" y="23"/>
                  </a:lnTo>
                  <a:cubicBezTo>
                    <a:pt x="13" y="25"/>
                    <a:pt x="23" y="25"/>
                    <a:pt x="36" y="27"/>
                  </a:cubicBezTo>
                  <a:cubicBezTo>
                    <a:pt x="46" y="30"/>
                    <a:pt x="59" y="30"/>
                    <a:pt x="69" y="32"/>
                  </a:cubicBezTo>
                  <a:cubicBezTo>
                    <a:pt x="80" y="34"/>
                    <a:pt x="90" y="36"/>
                    <a:pt x="103" y="38"/>
                  </a:cubicBezTo>
                  <a:cubicBezTo>
                    <a:pt x="114" y="40"/>
                    <a:pt x="124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5" y="38"/>
                    <a:pt x="137" y="32"/>
                    <a:pt x="137" y="23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16" y="23"/>
                    <a:pt x="93" y="21"/>
                    <a:pt x="69" y="17"/>
                  </a:cubicBezTo>
                  <a:cubicBezTo>
                    <a:pt x="59" y="15"/>
                    <a:pt x="48" y="13"/>
                    <a:pt x="36" y="11"/>
                  </a:cubicBezTo>
                  <a:cubicBezTo>
                    <a:pt x="25" y="8"/>
                    <a:pt x="15" y="6"/>
                    <a:pt x="2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8"/>
                    <a:pt x="2" y="17"/>
                    <a:pt x="0" y="23"/>
                  </a:cubicBezTo>
                  <a:moveTo>
                    <a:pt x="0" y="25"/>
                  </a:moveTo>
                  <a:lnTo>
                    <a:pt x="0" y="25"/>
                  </a:lnTo>
                  <a:cubicBezTo>
                    <a:pt x="0" y="17"/>
                    <a:pt x="0" y="8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5" y="0"/>
                    <a:pt x="27" y="2"/>
                    <a:pt x="38" y="4"/>
                  </a:cubicBezTo>
                  <a:cubicBezTo>
                    <a:pt x="48" y="4"/>
                    <a:pt x="61" y="6"/>
                    <a:pt x="72" y="8"/>
                  </a:cubicBezTo>
                  <a:cubicBezTo>
                    <a:pt x="95" y="13"/>
                    <a:pt x="118" y="17"/>
                    <a:pt x="139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39" y="32"/>
                    <a:pt x="139" y="38"/>
                    <a:pt x="137" y="46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24" y="44"/>
                    <a:pt x="114" y="44"/>
                    <a:pt x="101" y="42"/>
                  </a:cubicBezTo>
                  <a:cubicBezTo>
                    <a:pt x="88" y="42"/>
                    <a:pt x="78" y="40"/>
                    <a:pt x="65" y="38"/>
                  </a:cubicBezTo>
                  <a:cubicBezTo>
                    <a:pt x="55" y="36"/>
                    <a:pt x="42" y="34"/>
                    <a:pt x="32" y="32"/>
                  </a:cubicBezTo>
                  <a:cubicBezTo>
                    <a:pt x="21" y="30"/>
                    <a:pt x="10" y="27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4285609" y="3133699"/>
              <a:ext cx="57447" cy="374916"/>
            </a:xfrm>
            <a:custGeom>
              <a:avLst/>
              <a:gdLst/>
              <a:ahLst/>
              <a:cxnLst/>
              <a:rect l="l" t="t" r="r" b="b"/>
              <a:pathLst>
                <a:path w="38" h="248" extrusionOk="0">
                  <a:moveTo>
                    <a:pt x="0" y="248"/>
                  </a:moveTo>
                  <a:lnTo>
                    <a:pt x="0" y="248"/>
                  </a:lnTo>
                  <a:cubicBezTo>
                    <a:pt x="5" y="208"/>
                    <a:pt x="13" y="166"/>
                    <a:pt x="17" y="124"/>
                  </a:cubicBezTo>
                  <a:cubicBezTo>
                    <a:pt x="26" y="84"/>
                    <a:pt x="32" y="42"/>
                    <a:pt x="38" y="0"/>
                  </a:cubicBezTo>
                  <a:cubicBezTo>
                    <a:pt x="34" y="42"/>
                    <a:pt x="26" y="84"/>
                    <a:pt x="19" y="126"/>
                  </a:cubicBezTo>
                  <a:cubicBezTo>
                    <a:pt x="13" y="166"/>
                    <a:pt x="7" y="208"/>
                    <a:pt x="0" y="24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4275" rIns="90000" bIns="44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4349103" y="3095906"/>
              <a:ext cx="4535" cy="18141"/>
            </a:xfrm>
            <a:custGeom>
              <a:avLst/>
              <a:gdLst/>
              <a:ahLst/>
              <a:cxnLst/>
              <a:rect l="l" t="t" r="r" b="b"/>
              <a:pathLst>
                <a:path w="3" h="12" extrusionOk="0">
                  <a:moveTo>
                    <a:pt x="0" y="12"/>
                  </a:moveTo>
                  <a:lnTo>
                    <a:pt x="0" y="12"/>
                  </a:lnTo>
                  <a:cubicBezTo>
                    <a:pt x="0" y="10"/>
                    <a:pt x="0" y="8"/>
                    <a:pt x="0" y="6"/>
                  </a:cubicBezTo>
                  <a:cubicBezTo>
                    <a:pt x="0" y="4"/>
                    <a:pt x="0" y="2"/>
                    <a:pt x="3" y="0"/>
                  </a:cubicBezTo>
                  <a:cubicBezTo>
                    <a:pt x="3" y="2"/>
                    <a:pt x="3" y="4"/>
                    <a:pt x="3" y="6"/>
                  </a:cubicBezTo>
                  <a:cubicBezTo>
                    <a:pt x="3" y="8"/>
                    <a:pt x="0" y="10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dk1"/>
        </a:solid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19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38" name="Google Shape;638;p19"/>
          <p:cNvSpPr txBox="1">
            <a:spLocks noGrp="1"/>
          </p:cNvSpPr>
          <p:nvPr>
            <p:ph type="title"/>
          </p:nvPr>
        </p:nvSpPr>
        <p:spPr>
          <a:xfrm>
            <a:off x="5148475" y="1213963"/>
            <a:ext cx="3282300" cy="15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9"/>
          <p:cNvSpPr txBox="1">
            <a:spLocks noGrp="1"/>
          </p:cNvSpPr>
          <p:nvPr>
            <p:ph type="subTitle" idx="1"/>
          </p:nvPr>
        </p:nvSpPr>
        <p:spPr>
          <a:xfrm>
            <a:off x="5148475" y="2776938"/>
            <a:ext cx="3282300" cy="11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19"/>
          <p:cNvSpPr>
            <a:spLocks noGrp="1"/>
          </p:cNvSpPr>
          <p:nvPr>
            <p:ph type="pic" idx="2"/>
          </p:nvPr>
        </p:nvSpPr>
        <p:spPr>
          <a:xfrm>
            <a:off x="713225" y="1293601"/>
            <a:ext cx="3884100" cy="2556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41" name="Google Shape;641;p19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642" name="Google Shape;642;p19"/>
            <p:cNvSpPr/>
            <p:nvPr/>
          </p:nvSpPr>
          <p:spPr>
            <a:xfrm>
              <a:off x="383225" y="4764550"/>
              <a:ext cx="831580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9"/>
            <p:cNvSpPr/>
            <p:nvPr/>
          </p:nvSpPr>
          <p:spPr>
            <a:xfrm rot="-5400000">
              <a:off x="-1836101" y="2536425"/>
              <a:ext cx="4406377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9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chemeClr val="dk1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5" name="Google Shape;835;p23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36" name="Google Shape;83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23"/>
          <p:cNvSpPr txBox="1">
            <a:spLocks noGrp="1"/>
          </p:cNvSpPr>
          <p:nvPr>
            <p:ph type="subTitle" idx="1"/>
          </p:nvPr>
        </p:nvSpPr>
        <p:spPr>
          <a:xfrm>
            <a:off x="4802889" y="1873850"/>
            <a:ext cx="3254100" cy="19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8" name="Google Shape;838;p23"/>
          <p:cNvSpPr txBox="1">
            <a:spLocks noGrp="1"/>
          </p:cNvSpPr>
          <p:nvPr>
            <p:ph type="subTitle" idx="2"/>
          </p:nvPr>
        </p:nvSpPr>
        <p:spPr>
          <a:xfrm>
            <a:off x="1087011" y="1873850"/>
            <a:ext cx="3254100" cy="19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9" name="Google Shape;839;p23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840" name="Google Shape;840;p23"/>
            <p:cNvSpPr/>
            <p:nvPr/>
          </p:nvSpPr>
          <p:spPr>
            <a:xfrm>
              <a:off x="1208650" y="4764550"/>
              <a:ext cx="7490377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3"/>
            <p:cNvSpPr/>
            <p:nvPr/>
          </p:nvSpPr>
          <p:spPr>
            <a:xfrm rot="-5400000">
              <a:off x="-1257776" y="1958100"/>
              <a:ext cx="3249727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3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Google Shape;844;p23"/>
          <p:cNvGrpSpPr/>
          <p:nvPr/>
        </p:nvGrpSpPr>
        <p:grpSpPr>
          <a:xfrm>
            <a:off x="-631915" y="4022366"/>
            <a:ext cx="1488946" cy="955802"/>
            <a:chOff x="-1053822" y="5316830"/>
            <a:chExt cx="1773822" cy="1138537"/>
          </a:xfrm>
        </p:grpSpPr>
        <p:sp>
          <p:nvSpPr>
            <p:cNvPr id="845" name="Google Shape;845;p23"/>
            <p:cNvSpPr/>
            <p:nvPr/>
          </p:nvSpPr>
          <p:spPr>
            <a:xfrm flipH="1">
              <a:off x="349972" y="6284030"/>
              <a:ext cx="169624" cy="171338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3"/>
            <p:cNvSpPr/>
            <p:nvPr/>
          </p:nvSpPr>
          <p:spPr>
            <a:xfrm flipH="1">
              <a:off x="470764" y="6287457"/>
              <a:ext cx="7710" cy="122506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3"/>
            <p:cNvSpPr/>
            <p:nvPr/>
          </p:nvSpPr>
          <p:spPr>
            <a:xfrm flipH="1">
              <a:off x="457914" y="6287457"/>
              <a:ext cx="4283" cy="83099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3"/>
            <p:cNvSpPr/>
            <p:nvPr/>
          </p:nvSpPr>
          <p:spPr>
            <a:xfrm flipH="1">
              <a:off x="379099" y="6287457"/>
              <a:ext cx="6853" cy="107943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3"/>
            <p:cNvSpPr/>
            <p:nvPr/>
          </p:nvSpPr>
          <p:spPr>
            <a:xfrm flipH="1">
              <a:off x="413366" y="6316584"/>
              <a:ext cx="6853" cy="109656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3"/>
            <p:cNvSpPr/>
            <p:nvPr/>
          </p:nvSpPr>
          <p:spPr>
            <a:xfrm flipH="1">
              <a:off x="-1053822" y="6204350"/>
              <a:ext cx="1773822" cy="89100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3"/>
            <p:cNvSpPr/>
            <p:nvPr/>
          </p:nvSpPr>
          <p:spPr>
            <a:xfrm flipH="1">
              <a:off x="-963225" y="6265175"/>
              <a:ext cx="1218523" cy="7725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3"/>
            <p:cNvSpPr/>
            <p:nvPr/>
          </p:nvSpPr>
          <p:spPr>
            <a:xfrm flipH="1">
              <a:off x="48828" y="6253189"/>
              <a:ext cx="255293" cy="6854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25" y="2"/>
                    <a:pt x="50" y="0"/>
                    <a:pt x="73" y="0"/>
                  </a:cubicBezTo>
                  <a:cubicBezTo>
                    <a:pt x="99" y="0"/>
                    <a:pt x="124" y="0"/>
                    <a:pt x="149" y="0"/>
                  </a:cubicBezTo>
                  <a:cubicBezTo>
                    <a:pt x="174" y="0"/>
                    <a:pt x="198" y="0"/>
                    <a:pt x="223" y="0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73" y="2"/>
                    <a:pt x="286" y="2"/>
                    <a:pt x="298" y="4"/>
                  </a:cubicBezTo>
                  <a:cubicBezTo>
                    <a:pt x="286" y="4"/>
                    <a:pt x="273" y="4"/>
                    <a:pt x="261" y="6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98" y="8"/>
                    <a:pt x="174" y="8"/>
                    <a:pt x="149" y="8"/>
                  </a:cubicBezTo>
                  <a:cubicBezTo>
                    <a:pt x="124" y="8"/>
                    <a:pt x="99" y="8"/>
                    <a:pt x="73" y="6"/>
                  </a:cubicBezTo>
                  <a:cubicBezTo>
                    <a:pt x="50" y="6"/>
                    <a:pt x="25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3"/>
            <p:cNvSpPr/>
            <p:nvPr/>
          </p:nvSpPr>
          <p:spPr>
            <a:xfrm flipH="1">
              <a:off x="-610821" y="5917368"/>
              <a:ext cx="860971" cy="294700"/>
            </a:xfrm>
            <a:custGeom>
              <a:avLst/>
              <a:gdLst/>
              <a:ahLst/>
              <a:cxnLst/>
              <a:rect l="l" t="t" r="r" b="b"/>
              <a:pathLst>
                <a:path w="1005" h="344" extrusionOk="0">
                  <a:moveTo>
                    <a:pt x="999" y="7"/>
                  </a:moveTo>
                  <a:lnTo>
                    <a:pt x="999" y="7"/>
                  </a:lnTo>
                  <a:cubicBezTo>
                    <a:pt x="1003" y="171"/>
                    <a:pt x="1003" y="171"/>
                    <a:pt x="1003" y="171"/>
                  </a:cubicBezTo>
                  <a:cubicBezTo>
                    <a:pt x="1003" y="226"/>
                    <a:pt x="1005" y="281"/>
                    <a:pt x="1005" y="335"/>
                  </a:cubicBezTo>
                  <a:cubicBezTo>
                    <a:pt x="1005" y="342"/>
                    <a:pt x="1005" y="342"/>
                    <a:pt x="1005" y="342"/>
                  </a:cubicBezTo>
                  <a:cubicBezTo>
                    <a:pt x="999" y="342"/>
                    <a:pt x="999" y="342"/>
                    <a:pt x="999" y="342"/>
                  </a:cubicBezTo>
                  <a:cubicBezTo>
                    <a:pt x="917" y="342"/>
                    <a:pt x="835" y="344"/>
                    <a:pt x="751" y="344"/>
                  </a:cubicBezTo>
                  <a:cubicBezTo>
                    <a:pt x="669" y="344"/>
                    <a:pt x="586" y="342"/>
                    <a:pt x="505" y="340"/>
                  </a:cubicBezTo>
                  <a:cubicBezTo>
                    <a:pt x="420" y="340"/>
                    <a:pt x="338" y="337"/>
                    <a:pt x="256" y="337"/>
                  </a:cubicBezTo>
                  <a:cubicBezTo>
                    <a:pt x="132" y="340"/>
                    <a:pt x="132" y="340"/>
                    <a:pt x="132" y="340"/>
                  </a:cubicBezTo>
                  <a:cubicBezTo>
                    <a:pt x="8" y="340"/>
                    <a:pt x="8" y="340"/>
                    <a:pt x="8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35"/>
                    <a:pt x="4" y="335"/>
                    <a:pt x="4" y="335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5" y="-1"/>
                    <a:pt x="259" y="1"/>
                  </a:cubicBezTo>
                  <a:cubicBezTo>
                    <a:pt x="507" y="1"/>
                    <a:pt x="507" y="1"/>
                    <a:pt x="507" y="1"/>
                  </a:cubicBezTo>
                  <a:cubicBezTo>
                    <a:pt x="755" y="5"/>
                    <a:pt x="755" y="5"/>
                    <a:pt x="755" y="5"/>
                  </a:cubicBezTo>
                  <a:lnTo>
                    <a:pt x="999" y="7"/>
                  </a:lnTo>
                  <a:moveTo>
                    <a:pt x="999" y="9"/>
                  </a:moveTo>
                  <a:lnTo>
                    <a:pt x="999" y="9"/>
                  </a:lnTo>
                  <a:cubicBezTo>
                    <a:pt x="748" y="14"/>
                    <a:pt x="748" y="14"/>
                    <a:pt x="748" y="14"/>
                  </a:cubicBezTo>
                  <a:cubicBezTo>
                    <a:pt x="500" y="16"/>
                    <a:pt x="500" y="16"/>
                    <a:pt x="500" y="16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172" y="18"/>
                    <a:pt x="90" y="18"/>
                    <a:pt x="8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71"/>
                    <a:pt x="15" y="171"/>
                    <a:pt x="15" y="171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132" y="333"/>
                    <a:pt x="132" y="333"/>
                    <a:pt x="132" y="333"/>
                  </a:cubicBezTo>
                  <a:cubicBezTo>
                    <a:pt x="256" y="333"/>
                    <a:pt x="256" y="333"/>
                    <a:pt x="256" y="333"/>
                  </a:cubicBezTo>
                  <a:cubicBezTo>
                    <a:pt x="338" y="333"/>
                    <a:pt x="420" y="333"/>
                    <a:pt x="505" y="331"/>
                  </a:cubicBezTo>
                  <a:cubicBezTo>
                    <a:pt x="586" y="329"/>
                    <a:pt x="669" y="329"/>
                    <a:pt x="751" y="329"/>
                  </a:cubicBezTo>
                  <a:cubicBezTo>
                    <a:pt x="835" y="327"/>
                    <a:pt x="917" y="329"/>
                    <a:pt x="999" y="329"/>
                  </a:cubicBezTo>
                  <a:cubicBezTo>
                    <a:pt x="992" y="335"/>
                    <a:pt x="992" y="335"/>
                    <a:pt x="992" y="335"/>
                  </a:cubicBezTo>
                  <a:cubicBezTo>
                    <a:pt x="992" y="283"/>
                    <a:pt x="994" y="228"/>
                    <a:pt x="994" y="173"/>
                  </a:cubicBezTo>
                  <a:lnTo>
                    <a:pt x="999" y="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3"/>
            <p:cNvSpPr/>
            <p:nvPr/>
          </p:nvSpPr>
          <p:spPr>
            <a:xfrm flipH="1">
              <a:off x="1710" y="5923365"/>
              <a:ext cx="21417" cy="282707"/>
            </a:xfrm>
            <a:custGeom>
              <a:avLst/>
              <a:gdLst/>
              <a:ahLst/>
              <a:cxnLst/>
              <a:rect l="l" t="t" r="r" b="b"/>
              <a:pathLst>
                <a:path w="25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28"/>
                    <a:pt x="23" y="55"/>
                    <a:pt x="23" y="80"/>
                  </a:cubicBezTo>
                  <a:cubicBezTo>
                    <a:pt x="23" y="107"/>
                    <a:pt x="25" y="135"/>
                    <a:pt x="25" y="164"/>
                  </a:cubicBezTo>
                  <a:cubicBezTo>
                    <a:pt x="23" y="192"/>
                    <a:pt x="23" y="219"/>
                    <a:pt x="23" y="246"/>
                  </a:cubicBezTo>
                  <a:cubicBezTo>
                    <a:pt x="23" y="274"/>
                    <a:pt x="23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2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2" y="82"/>
                  </a:cubicBezTo>
                  <a:cubicBezTo>
                    <a:pt x="2" y="55"/>
                    <a:pt x="2" y="28"/>
                    <a:pt x="4" y="0"/>
                  </a:cubicBezTo>
                  <a:lnTo>
                    <a:pt x="4" y="0"/>
                  </a:lnTo>
                  <a:lnTo>
                    <a:pt x="4" y="0"/>
                  </a:ln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8"/>
                    <a:pt x="8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8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9" y="112"/>
                    <a:pt x="19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3"/>
            <p:cNvSpPr/>
            <p:nvPr/>
          </p:nvSpPr>
          <p:spPr>
            <a:xfrm flipH="1">
              <a:off x="-382086" y="5990186"/>
              <a:ext cx="21417" cy="149920"/>
            </a:xfrm>
            <a:custGeom>
              <a:avLst/>
              <a:gdLst/>
              <a:ahLst/>
              <a:cxnLst/>
              <a:rect l="l" t="t" r="r" b="b"/>
              <a:pathLst>
                <a:path w="25" h="175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5"/>
                    <a:pt x="23" y="27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99"/>
                    <a:pt x="25" y="116"/>
                    <a:pt x="23" y="128"/>
                  </a:cubicBezTo>
                  <a:cubicBezTo>
                    <a:pt x="23" y="143"/>
                    <a:pt x="23" y="158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lnTo>
                    <a:pt x="23" y="175"/>
                  </a:lnTo>
                  <a:cubicBezTo>
                    <a:pt x="4" y="175"/>
                    <a:pt x="4" y="175"/>
                    <a:pt x="4" y="175"/>
                  </a:cubicBezTo>
                  <a:cubicBezTo>
                    <a:pt x="2" y="175"/>
                    <a:pt x="2" y="175"/>
                    <a:pt x="2" y="175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58"/>
                    <a:pt x="0" y="143"/>
                    <a:pt x="0" y="130"/>
                  </a:cubicBezTo>
                  <a:cubicBezTo>
                    <a:pt x="0" y="116"/>
                    <a:pt x="0" y="101"/>
                    <a:pt x="0" y="86"/>
                  </a:cubicBezTo>
                  <a:cubicBezTo>
                    <a:pt x="0" y="59"/>
                    <a:pt x="0" y="29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29"/>
                    <a:pt x="8" y="59"/>
                    <a:pt x="8" y="86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3"/>
                    <a:pt x="8" y="158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58"/>
                    <a:pt x="21" y="143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4"/>
                    <a:pt x="19" y="61"/>
                    <a:pt x="19" y="46"/>
                  </a:cubicBezTo>
                  <a:cubicBezTo>
                    <a:pt x="21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000" rIns="90000" bIns="18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3"/>
            <p:cNvSpPr/>
            <p:nvPr/>
          </p:nvSpPr>
          <p:spPr>
            <a:xfrm flipH="1">
              <a:off x="-419780" y="5973909"/>
              <a:ext cx="21417" cy="182474"/>
            </a:xfrm>
            <a:custGeom>
              <a:avLst/>
              <a:gdLst/>
              <a:ahLst/>
              <a:cxnLst/>
              <a:rect l="l" t="t" r="r" b="b"/>
              <a:pathLst>
                <a:path w="25" h="213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9"/>
                    <a:pt x="25" y="36"/>
                    <a:pt x="25" y="53"/>
                  </a:cubicBezTo>
                  <a:cubicBezTo>
                    <a:pt x="25" y="69"/>
                    <a:pt x="25" y="86"/>
                    <a:pt x="25" y="105"/>
                  </a:cubicBezTo>
                  <a:cubicBezTo>
                    <a:pt x="25" y="122"/>
                    <a:pt x="25" y="139"/>
                    <a:pt x="23" y="158"/>
                  </a:cubicBezTo>
                  <a:cubicBezTo>
                    <a:pt x="23" y="175"/>
                    <a:pt x="23" y="192"/>
                    <a:pt x="23" y="208"/>
                  </a:cubicBezTo>
                  <a:cubicBezTo>
                    <a:pt x="23" y="210"/>
                    <a:pt x="23" y="210"/>
                    <a:pt x="23" y="210"/>
                  </a:cubicBezTo>
                  <a:lnTo>
                    <a:pt x="23" y="210"/>
                  </a:lnTo>
                  <a:cubicBezTo>
                    <a:pt x="4" y="213"/>
                    <a:pt x="4" y="213"/>
                    <a:pt x="4" y="213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192"/>
                    <a:pt x="2" y="175"/>
                    <a:pt x="0" y="158"/>
                  </a:cubicBezTo>
                  <a:cubicBezTo>
                    <a:pt x="0" y="141"/>
                    <a:pt x="0" y="122"/>
                    <a:pt x="0" y="105"/>
                  </a:cubicBezTo>
                  <a:cubicBezTo>
                    <a:pt x="0" y="72"/>
                    <a:pt x="2" y="36"/>
                    <a:pt x="2" y="2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0"/>
                  </a:lnTo>
                  <a:lnTo>
                    <a:pt x="23" y="2"/>
                  </a:lnTo>
                  <a:moveTo>
                    <a:pt x="23" y="2"/>
                  </a:moveTo>
                  <a:lnTo>
                    <a:pt x="23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6"/>
                    <a:pt x="8" y="72"/>
                    <a:pt x="8" y="105"/>
                  </a:cubicBezTo>
                  <a:cubicBezTo>
                    <a:pt x="8" y="122"/>
                    <a:pt x="8" y="141"/>
                    <a:pt x="8" y="158"/>
                  </a:cubicBezTo>
                  <a:cubicBezTo>
                    <a:pt x="8" y="175"/>
                    <a:pt x="8" y="192"/>
                    <a:pt x="6" y="208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1" y="192"/>
                    <a:pt x="21" y="175"/>
                    <a:pt x="21" y="158"/>
                  </a:cubicBezTo>
                  <a:cubicBezTo>
                    <a:pt x="21" y="141"/>
                    <a:pt x="19" y="124"/>
                    <a:pt x="19" y="107"/>
                  </a:cubicBezTo>
                  <a:cubicBezTo>
                    <a:pt x="19" y="91"/>
                    <a:pt x="19" y="74"/>
                    <a:pt x="19" y="55"/>
                  </a:cubicBezTo>
                  <a:cubicBezTo>
                    <a:pt x="21" y="38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1675" rIns="90000" bIns="31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3"/>
            <p:cNvSpPr/>
            <p:nvPr/>
          </p:nvSpPr>
          <p:spPr>
            <a:xfrm flipH="1">
              <a:off x="-545713" y="5923365"/>
              <a:ext cx="19704" cy="282707"/>
            </a:xfrm>
            <a:custGeom>
              <a:avLst/>
              <a:gdLst/>
              <a:ahLst/>
              <a:cxnLst/>
              <a:rect l="l" t="t" r="r" b="b"/>
              <a:pathLst>
                <a:path w="23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1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0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19" y="2"/>
                  </a:moveTo>
                  <a:lnTo>
                    <a:pt x="19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19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3"/>
            <p:cNvSpPr/>
            <p:nvPr/>
          </p:nvSpPr>
          <p:spPr>
            <a:xfrm rot="10800000">
              <a:off x="-540573" y="5934502"/>
              <a:ext cx="11137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3"/>
            <p:cNvSpPr/>
            <p:nvPr/>
          </p:nvSpPr>
          <p:spPr>
            <a:xfrm rot="10800000">
              <a:off x="-542287" y="5931075"/>
              <a:ext cx="11137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3"/>
            <p:cNvSpPr/>
            <p:nvPr/>
          </p:nvSpPr>
          <p:spPr>
            <a:xfrm flipH="1">
              <a:off x="163624" y="5923365"/>
              <a:ext cx="19704" cy="282707"/>
            </a:xfrm>
            <a:custGeom>
              <a:avLst/>
              <a:gdLst/>
              <a:ahLst/>
              <a:cxnLst/>
              <a:rect l="l" t="t" r="r" b="b"/>
              <a:pathLst>
                <a:path w="23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2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3"/>
            <p:cNvSpPr/>
            <p:nvPr/>
          </p:nvSpPr>
          <p:spPr>
            <a:xfrm flipH="1">
              <a:off x="-646802" y="5835983"/>
              <a:ext cx="932933" cy="95949"/>
            </a:xfrm>
            <a:custGeom>
              <a:avLst/>
              <a:gdLst/>
              <a:ahLst/>
              <a:cxnLst/>
              <a:rect l="l" t="t" r="r" b="b"/>
              <a:pathLst>
                <a:path w="1089" h="112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4"/>
                    <a:pt x="1089" y="104"/>
                    <a:pt x="1089" y="104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11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9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97" y="1"/>
                    <a:pt x="187" y="1"/>
                    <a:pt x="277" y="1"/>
                  </a:cubicBezTo>
                  <a:cubicBezTo>
                    <a:pt x="368" y="-1"/>
                    <a:pt x="458" y="1"/>
                    <a:pt x="549" y="1"/>
                  </a:cubicBezTo>
                  <a:cubicBezTo>
                    <a:pt x="639" y="1"/>
                    <a:pt x="729" y="3"/>
                    <a:pt x="820" y="3"/>
                  </a:cubicBezTo>
                  <a:lnTo>
                    <a:pt x="1087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1" y="14"/>
                    <a:pt x="633" y="16"/>
                    <a:pt x="542" y="16"/>
                  </a:cubicBezTo>
                  <a:cubicBezTo>
                    <a:pt x="452" y="16"/>
                    <a:pt x="364" y="18"/>
                    <a:pt x="275" y="16"/>
                  </a:cubicBezTo>
                  <a:cubicBezTo>
                    <a:pt x="185" y="16"/>
                    <a:pt x="97" y="16"/>
                    <a:pt x="6" y="1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97" y="102"/>
                    <a:pt x="185" y="102"/>
                    <a:pt x="275" y="102"/>
                  </a:cubicBezTo>
                  <a:cubicBezTo>
                    <a:pt x="366" y="102"/>
                    <a:pt x="456" y="100"/>
                    <a:pt x="547" y="98"/>
                  </a:cubicBezTo>
                  <a:cubicBezTo>
                    <a:pt x="635" y="96"/>
                    <a:pt x="725" y="96"/>
                    <a:pt x="816" y="98"/>
                  </a:cubicBezTo>
                  <a:cubicBezTo>
                    <a:pt x="906" y="98"/>
                    <a:pt x="996" y="100"/>
                    <a:pt x="1085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3"/>
            <p:cNvSpPr/>
            <p:nvPr/>
          </p:nvSpPr>
          <p:spPr>
            <a:xfrm flipH="1">
              <a:off x="-545713" y="5841123"/>
              <a:ext cx="21417" cy="86525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6"/>
                    <a:pt x="25" y="33"/>
                    <a:pt x="25" y="50"/>
                  </a:cubicBezTo>
                  <a:cubicBezTo>
                    <a:pt x="25" y="58"/>
                    <a:pt x="25" y="67"/>
                    <a:pt x="25" y="75"/>
                  </a:cubicBezTo>
                  <a:cubicBezTo>
                    <a:pt x="23" y="82"/>
                    <a:pt x="23" y="90"/>
                    <a:pt x="23" y="98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84"/>
                    <a:pt x="0" y="67"/>
                    <a:pt x="0" y="50"/>
                  </a:cubicBezTo>
                  <a:cubicBezTo>
                    <a:pt x="0" y="35"/>
                    <a:pt x="0" y="19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2"/>
                    <a:pt x="17" y="2"/>
                    <a:pt x="23" y="2"/>
                  </a:cubicBezTo>
                  <a:moveTo>
                    <a:pt x="21" y="4"/>
                  </a:moveTo>
                  <a:lnTo>
                    <a:pt x="21" y="4"/>
                  </a:lnTo>
                  <a:cubicBezTo>
                    <a:pt x="15" y="4"/>
                    <a:pt x="10" y="4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19"/>
                    <a:pt x="8" y="35"/>
                    <a:pt x="8" y="50"/>
                  </a:cubicBezTo>
                  <a:cubicBezTo>
                    <a:pt x="8" y="67"/>
                    <a:pt x="8" y="84"/>
                    <a:pt x="6" y="9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0" y="96"/>
                    <a:pt x="17" y="96"/>
                    <a:pt x="21" y="96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0"/>
                    <a:pt x="21" y="84"/>
                    <a:pt x="19" y="75"/>
                  </a:cubicBezTo>
                  <a:cubicBezTo>
                    <a:pt x="19" y="67"/>
                    <a:pt x="19" y="61"/>
                    <a:pt x="19" y="52"/>
                  </a:cubicBezTo>
                  <a:cubicBezTo>
                    <a:pt x="19" y="37"/>
                    <a:pt x="19" y="21"/>
                    <a:pt x="21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3"/>
            <p:cNvSpPr/>
            <p:nvPr/>
          </p:nvSpPr>
          <p:spPr>
            <a:xfrm flipH="1">
              <a:off x="-615961" y="5754597"/>
              <a:ext cx="932933" cy="95092"/>
            </a:xfrm>
            <a:custGeom>
              <a:avLst/>
              <a:gdLst/>
              <a:ahLst/>
              <a:cxnLst/>
              <a:rect l="l" t="t" r="r" b="b"/>
              <a:pathLst>
                <a:path w="1089" h="111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7"/>
                    <a:pt x="1089" y="107"/>
                    <a:pt x="1089" y="107"/>
                  </a:cubicBezTo>
                  <a:cubicBezTo>
                    <a:pt x="1087" y="107"/>
                    <a:pt x="1087" y="107"/>
                    <a:pt x="1087" y="107"/>
                  </a:cubicBezTo>
                  <a:cubicBezTo>
                    <a:pt x="997" y="109"/>
                    <a:pt x="906" y="111"/>
                    <a:pt x="816" y="111"/>
                  </a:cubicBezTo>
                  <a:cubicBezTo>
                    <a:pt x="725" y="111"/>
                    <a:pt x="637" y="111"/>
                    <a:pt x="547" y="109"/>
                  </a:cubicBezTo>
                  <a:cubicBezTo>
                    <a:pt x="456" y="109"/>
                    <a:pt x="366" y="107"/>
                    <a:pt x="276" y="107"/>
                  </a:cubicBezTo>
                  <a:cubicBezTo>
                    <a:pt x="187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0"/>
                    <a:pt x="187" y="0"/>
                    <a:pt x="278" y="0"/>
                  </a:cubicBezTo>
                  <a:cubicBezTo>
                    <a:pt x="368" y="0"/>
                    <a:pt x="458" y="0"/>
                    <a:pt x="549" y="0"/>
                  </a:cubicBezTo>
                  <a:cubicBezTo>
                    <a:pt x="641" y="0"/>
                    <a:pt x="730" y="2"/>
                    <a:pt x="820" y="2"/>
                  </a:cubicBezTo>
                  <a:lnTo>
                    <a:pt x="1087" y="8"/>
                  </a:lnTo>
                  <a:moveTo>
                    <a:pt x="1085" y="8"/>
                  </a:moveTo>
                  <a:lnTo>
                    <a:pt x="1085" y="8"/>
                  </a:lnTo>
                  <a:cubicBezTo>
                    <a:pt x="814" y="12"/>
                    <a:pt x="814" y="12"/>
                    <a:pt x="814" y="12"/>
                  </a:cubicBezTo>
                  <a:cubicBezTo>
                    <a:pt x="723" y="14"/>
                    <a:pt x="633" y="16"/>
                    <a:pt x="543" y="16"/>
                  </a:cubicBezTo>
                  <a:cubicBezTo>
                    <a:pt x="454" y="16"/>
                    <a:pt x="364" y="16"/>
                    <a:pt x="276" y="16"/>
                  </a:cubicBezTo>
                  <a:cubicBezTo>
                    <a:pt x="185" y="16"/>
                    <a:pt x="97" y="14"/>
                    <a:pt x="6" y="14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97" y="101"/>
                    <a:pt x="187" y="101"/>
                    <a:pt x="276" y="101"/>
                  </a:cubicBezTo>
                  <a:cubicBezTo>
                    <a:pt x="366" y="101"/>
                    <a:pt x="456" y="98"/>
                    <a:pt x="547" y="98"/>
                  </a:cubicBezTo>
                  <a:cubicBezTo>
                    <a:pt x="637" y="96"/>
                    <a:pt x="725" y="96"/>
                    <a:pt x="816" y="96"/>
                  </a:cubicBezTo>
                  <a:cubicBezTo>
                    <a:pt x="906" y="96"/>
                    <a:pt x="997" y="98"/>
                    <a:pt x="1087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3"/>
            <p:cNvSpPr/>
            <p:nvPr/>
          </p:nvSpPr>
          <p:spPr>
            <a:xfrm flipH="1">
              <a:off x="-515729" y="5759738"/>
              <a:ext cx="22274" cy="86525"/>
            </a:xfrm>
            <a:custGeom>
              <a:avLst/>
              <a:gdLst/>
              <a:ahLst/>
              <a:cxnLst/>
              <a:rect l="l" t="t" r="r" b="b"/>
              <a:pathLst>
                <a:path w="26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6" y="17"/>
                    <a:pt x="26" y="31"/>
                    <a:pt x="26" y="48"/>
                  </a:cubicBezTo>
                  <a:cubicBezTo>
                    <a:pt x="26" y="57"/>
                    <a:pt x="26" y="65"/>
                    <a:pt x="26" y="74"/>
                  </a:cubicBezTo>
                  <a:cubicBezTo>
                    <a:pt x="23" y="82"/>
                    <a:pt x="23" y="90"/>
                    <a:pt x="23" y="99"/>
                  </a:cubicBezTo>
                  <a:lnTo>
                    <a:pt x="23" y="99"/>
                  </a:lnTo>
                  <a:lnTo>
                    <a:pt x="23" y="99"/>
                  </a:lnTo>
                  <a:cubicBezTo>
                    <a:pt x="17" y="99"/>
                    <a:pt x="11" y="99"/>
                    <a:pt x="5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4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0"/>
                    <a:pt x="17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5" y="2"/>
                    <a:pt x="11" y="4"/>
                    <a:pt x="5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9"/>
                    <a:pt x="9" y="34"/>
                    <a:pt x="9" y="50"/>
                  </a:cubicBezTo>
                  <a:cubicBezTo>
                    <a:pt x="9" y="65"/>
                    <a:pt x="9" y="82"/>
                    <a:pt x="7" y="99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11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0"/>
                    <a:pt x="21" y="82"/>
                    <a:pt x="21" y="74"/>
                  </a:cubicBezTo>
                  <a:cubicBezTo>
                    <a:pt x="19" y="67"/>
                    <a:pt x="19" y="59"/>
                    <a:pt x="19" y="50"/>
                  </a:cubicBezTo>
                  <a:cubicBezTo>
                    <a:pt x="19" y="36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3"/>
            <p:cNvSpPr/>
            <p:nvPr/>
          </p:nvSpPr>
          <p:spPr>
            <a:xfrm flipH="1">
              <a:off x="-646802" y="5671499"/>
              <a:ext cx="932933" cy="95949"/>
            </a:xfrm>
            <a:custGeom>
              <a:avLst/>
              <a:gdLst/>
              <a:ahLst/>
              <a:cxnLst/>
              <a:rect l="l" t="t" r="r" b="b"/>
              <a:pathLst>
                <a:path w="1089" h="112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09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2"/>
                    <a:pt x="187" y="2"/>
                    <a:pt x="277" y="0"/>
                  </a:cubicBezTo>
                  <a:cubicBezTo>
                    <a:pt x="368" y="0"/>
                    <a:pt x="458" y="0"/>
                    <a:pt x="549" y="2"/>
                  </a:cubicBezTo>
                  <a:cubicBezTo>
                    <a:pt x="639" y="2"/>
                    <a:pt x="729" y="2"/>
                    <a:pt x="820" y="4"/>
                  </a:cubicBezTo>
                  <a:lnTo>
                    <a:pt x="1087" y="8"/>
                  </a:lnTo>
                  <a:moveTo>
                    <a:pt x="1085" y="11"/>
                  </a:moveTo>
                  <a:lnTo>
                    <a:pt x="1085" y="11"/>
                  </a:lnTo>
                  <a:cubicBezTo>
                    <a:pt x="812" y="15"/>
                    <a:pt x="812" y="15"/>
                    <a:pt x="812" y="15"/>
                  </a:cubicBezTo>
                  <a:cubicBezTo>
                    <a:pt x="721" y="15"/>
                    <a:pt x="633" y="17"/>
                    <a:pt x="542" y="17"/>
                  </a:cubicBezTo>
                  <a:cubicBezTo>
                    <a:pt x="454" y="17"/>
                    <a:pt x="364" y="19"/>
                    <a:pt x="275" y="17"/>
                  </a:cubicBezTo>
                  <a:cubicBezTo>
                    <a:pt x="185" y="17"/>
                    <a:pt x="97" y="17"/>
                    <a:pt x="6" y="15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97" y="101"/>
                    <a:pt x="185" y="103"/>
                    <a:pt x="275" y="103"/>
                  </a:cubicBezTo>
                  <a:cubicBezTo>
                    <a:pt x="366" y="101"/>
                    <a:pt x="456" y="101"/>
                    <a:pt x="547" y="99"/>
                  </a:cubicBezTo>
                  <a:cubicBezTo>
                    <a:pt x="635" y="97"/>
                    <a:pt x="725" y="97"/>
                    <a:pt x="816" y="99"/>
                  </a:cubicBezTo>
                  <a:cubicBezTo>
                    <a:pt x="906" y="99"/>
                    <a:pt x="996" y="99"/>
                    <a:pt x="1085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3"/>
            <p:cNvSpPr/>
            <p:nvPr/>
          </p:nvSpPr>
          <p:spPr>
            <a:xfrm flipH="1">
              <a:off x="-545713" y="5676639"/>
              <a:ext cx="21417" cy="86525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7"/>
                    <a:pt x="25" y="34"/>
                    <a:pt x="25" y="49"/>
                  </a:cubicBezTo>
                  <a:cubicBezTo>
                    <a:pt x="25" y="57"/>
                    <a:pt x="25" y="65"/>
                    <a:pt x="25" y="74"/>
                  </a:cubicBezTo>
                  <a:cubicBezTo>
                    <a:pt x="23" y="82"/>
                    <a:pt x="23" y="91"/>
                    <a:pt x="23" y="99"/>
                  </a:cubicBezTo>
                  <a:cubicBezTo>
                    <a:pt x="23" y="101"/>
                    <a:pt x="23" y="101"/>
                    <a:pt x="23" y="101"/>
                  </a:cubicBezTo>
                  <a:lnTo>
                    <a:pt x="23" y="101"/>
                  </a:ln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7"/>
                    <a:pt x="0" y="51"/>
                  </a:cubicBezTo>
                  <a:cubicBezTo>
                    <a:pt x="0" y="36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7" y="2"/>
                    <a:pt x="23" y="2"/>
                  </a:cubicBezTo>
                  <a:moveTo>
                    <a:pt x="21" y="2"/>
                  </a:moveTo>
                  <a:lnTo>
                    <a:pt x="21" y="2"/>
                  </a:lnTo>
                  <a:cubicBezTo>
                    <a:pt x="15" y="5"/>
                    <a:pt x="10" y="5"/>
                    <a:pt x="4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9"/>
                    <a:pt x="8" y="36"/>
                    <a:pt x="8" y="51"/>
                  </a:cubicBezTo>
                  <a:cubicBezTo>
                    <a:pt x="8" y="67"/>
                    <a:pt x="8" y="82"/>
                    <a:pt x="6" y="99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10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1"/>
                    <a:pt x="21" y="82"/>
                    <a:pt x="19" y="76"/>
                  </a:cubicBezTo>
                  <a:cubicBezTo>
                    <a:pt x="19" y="67"/>
                    <a:pt x="19" y="61"/>
                    <a:pt x="19" y="53"/>
                  </a:cubicBezTo>
                  <a:cubicBezTo>
                    <a:pt x="19" y="36"/>
                    <a:pt x="19" y="21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3"/>
            <p:cNvSpPr/>
            <p:nvPr/>
          </p:nvSpPr>
          <p:spPr>
            <a:xfrm flipH="1">
              <a:off x="-692206" y="5589257"/>
              <a:ext cx="933789" cy="96806"/>
            </a:xfrm>
            <a:custGeom>
              <a:avLst/>
              <a:gdLst/>
              <a:ahLst/>
              <a:cxnLst/>
              <a:rect l="l" t="t" r="r" b="b"/>
              <a:pathLst>
                <a:path w="1090" h="113" extrusionOk="0">
                  <a:moveTo>
                    <a:pt x="1088" y="8"/>
                  </a:moveTo>
                  <a:lnTo>
                    <a:pt x="1088" y="8"/>
                  </a:lnTo>
                  <a:cubicBezTo>
                    <a:pt x="1090" y="104"/>
                    <a:pt x="1090" y="104"/>
                    <a:pt x="1090" y="104"/>
                  </a:cubicBezTo>
                  <a:cubicBezTo>
                    <a:pt x="1090" y="109"/>
                    <a:pt x="1090" y="109"/>
                    <a:pt x="1090" y="109"/>
                  </a:cubicBezTo>
                  <a:cubicBezTo>
                    <a:pt x="1088" y="109"/>
                    <a:pt x="1088" y="109"/>
                    <a:pt x="1088" y="109"/>
                  </a:cubicBezTo>
                  <a:cubicBezTo>
                    <a:pt x="997" y="111"/>
                    <a:pt x="907" y="111"/>
                    <a:pt x="816" y="113"/>
                  </a:cubicBezTo>
                  <a:cubicBezTo>
                    <a:pt x="726" y="113"/>
                    <a:pt x="637" y="113"/>
                    <a:pt x="547" y="111"/>
                  </a:cubicBezTo>
                  <a:cubicBezTo>
                    <a:pt x="457" y="111"/>
                    <a:pt x="366" y="109"/>
                    <a:pt x="276" y="109"/>
                  </a:cubicBezTo>
                  <a:cubicBezTo>
                    <a:pt x="188" y="107"/>
                    <a:pt x="97" y="109"/>
                    <a:pt x="7" y="109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7" y="1"/>
                    <a:pt x="188" y="1"/>
                    <a:pt x="278" y="1"/>
                  </a:cubicBezTo>
                  <a:cubicBezTo>
                    <a:pt x="368" y="-1"/>
                    <a:pt x="459" y="1"/>
                    <a:pt x="549" y="1"/>
                  </a:cubicBezTo>
                  <a:cubicBezTo>
                    <a:pt x="640" y="1"/>
                    <a:pt x="730" y="3"/>
                    <a:pt x="821" y="3"/>
                  </a:cubicBezTo>
                  <a:lnTo>
                    <a:pt x="1088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4" y="16"/>
                    <a:pt x="633" y="16"/>
                    <a:pt x="543" y="16"/>
                  </a:cubicBezTo>
                  <a:cubicBezTo>
                    <a:pt x="455" y="18"/>
                    <a:pt x="364" y="18"/>
                    <a:pt x="276" y="18"/>
                  </a:cubicBezTo>
                  <a:cubicBezTo>
                    <a:pt x="186" y="16"/>
                    <a:pt x="9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97" y="102"/>
                    <a:pt x="188" y="102"/>
                    <a:pt x="276" y="102"/>
                  </a:cubicBezTo>
                  <a:cubicBezTo>
                    <a:pt x="366" y="102"/>
                    <a:pt x="457" y="100"/>
                    <a:pt x="547" y="98"/>
                  </a:cubicBezTo>
                  <a:cubicBezTo>
                    <a:pt x="637" y="98"/>
                    <a:pt x="726" y="98"/>
                    <a:pt x="816" y="98"/>
                  </a:cubicBezTo>
                  <a:cubicBezTo>
                    <a:pt x="907" y="98"/>
                    <a:pt x="997" y="100"/>
                    <a:pt x="1088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3"/>
            <p:cNvSpPr/>
            <p:nvPr/>
          </p:nvSpPr>
          <p:spPr>
            <a:xfrm flipH="1">
              <a:off x="-591118" y="5596110"/>
              <a:ext cx="21417" cy="86525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4"/>
                    <a:pt x="25" y="31"/>
                    <a:pt x="25" y="48"/>
                  </a:cubicBezTo>
                  <a:cubicBezTo>
                    <a:pt x="25" y="56"/>
                    <a:pt x="25" y="65"/>
                    <a:pt x="25" y="73"/>
                  </a:cubicBezTo>
                  <a:cubicBezTo>
                    <a:pt x="23" y="82"/>
                    <a:pt x="23" y="90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lnTo>
                    <a:pt x="23" y="99"/>
                  </a:lnTo>
                  <a:cubicBezTo>
                    <a:pt x="16" y="99"/>
                    <a:pt x="10" y="99"/>
                    <a:pt x="4" y="99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3"/>
                    <a:pt x="0" y="16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6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4" y="2"/>
                    <a:pt x="10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6"/>
                    <a:pt x="8" y="33"/>
                    <a:pt x="8" y="50"/>
                  </a:cubicBezTo>
                  <a:cubicBezTo>
                    <a:pt x="8" y="65"/>
                    <a:pt x="8" y="82"/>
                    <a:pt x="6" y="96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10" y="94"/>
                    <a:pt x="16" y="96"/>
                    <a:pt x="23" y="9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90"/>
                    <a:pt x="21" y="82"/>
                    <a:pt x="21" y="73"/>
                  </a:cubicBezTo>
                  <a:cubicBezTo>
                    <a:pt x="18" y="65"/>
                    <a:pt x="18" y="59"/>
                    <a:pt x="18" y="50"/>
                  </a:cubicBezTo>
                  <a:cubicBezTo>
                    <a:pt x="18" y="35"/>
                    <a:pt x="21" y="19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3"/>
            <p:cNvSpPr/>
            <p:nvPr/>
          </p:nvSpPr>
          <p:spPr>
            <a:xfrm flipH="1">
              <a:off x="-657939" y="5363091"/>
              <a:ext cx="893525" cy="239872"/>
            </a:xfrm>
            <a:custGeom>
              <a:avLst/>
              <a:gdLst/>
              <a:ahLst/>
              <a:cxnLst/>
              <a:rect l="l" t="t" r="r" b="b"/>
              <a:pathLst>
                <a:path w="1043" h="280" extrusionOk="0">
                  <a:moveTo>
                    <a:pt x="1036" y="9"/>
                  </a:moveTo>
                  <a:lnTo>
                    <a:pt x="1036" y="9"/>
                  </a:lnTo>
                  <a:cubicBezTo>
                    <a:pt x="1041" y="139"/>
                    <a:pt x="1041" y="139"/>
                    <a:pt x="1041" y="139"/>
                  </a:cubicBezTo>
                  <a:cubicBezTo>
                    <a:pt x="1043" y="274"/>
                    <a:pt x="1043" y="274"/>
                    <a:pt x="1043" y="274"/>
                  </a:cubicBezTo>
                  <a:cubicBezTo>
                    <a:pt x="1043" y="278"/>
                    <a:pt x="1043" y="278"/>
                    <a:pt x="1043" y="278"/>
                  </a:cubicBezTo>
                  <a:cubicBezTo>
                    <a:pt x="1036" y="278"/>
                    <a:pt x="1036" y="278"/>
                    <a:pt x="1036" y="278"/>
                  </a:cubicBezTo>
                  <a:cubicBezTo>
                    <a:pt x="950" y="280"/>
                    <a:pt x="864" y="280"/>
                    <a:pt x="780" y="280"/>
                  </a:cubicBezTo>
                  <a:cubicBezTo>
                    <a:pt x="652" y="280"/>
                    <a:pt x="652" y="280"/>
                    <a:pt x="652" y="280"/>
                  </a:cubicBezTo>
                  <a:cubicBezTo>
                    <a:pt x="521" y="278"/>
                    <a:pt x="521" y="278"/>
                    <a:pt x="521" y="278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136" y="276"/>
                    <a:pt x="136" y="276"/>
                    <a:pt x="136" y="276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4" y="274"/>
                    <a:pt x="4" y="274"/>
                    <a:pt x="4" y="274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525" y="3"/>
                    <a:pt x="525" y="3"/>
                    <a:pt x="525" y="3"/>
                  </a:cubicBezTo>
                  <a:cubicBezTo>
                    <a:pt x="782" y="5"/>
                    <a:pt x="782" y="5"/>
                    <a:pt x="782" y="5"/>
                  </a:cubicBezTo>
                  <a:lnTo>
                    <a:pt x="1036" y="9"/>
                  </a:lnTo>
                  <a:moveTo>
                    <a:pt x="1036" y="11"/>
                  </a:moveTo>
                  <a:lnTo>
                    <a:pt x="1036" y="11"/>
                  </a:lnTo>
                  <a:cubicBezTo>
                    <a:pt x="776" y="15"/>
                    <a:pt x="776" y="15"/>
                    <a:pt x="776" y="15"/>
                  </a:cubicBezTo>
                  <a:cubicBezTo>
                    <a:pt x="519" y="17"/>
                    <a:pt x="519" y="17"/>
                    <a:pt x="519" y="17"/>
                  </a:cubicBezTo>
                  <a:cubicBezTo>
                    <a:pt x="262" y="19"/>
                    <a:pt x="262" y="19"/>
                    <a:pt x="262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8" y="267"/>
                    <a:pt x="8" y="267"/>
                    <a:pt x="8" y="267"/>
                  </a:cubicBezTo>
                  <a:cubicBezTo>
                    <a:pt x="136" y="270"/>
                    <a:pt x="136" y="270"/>
                    <a:pt x="136" y="270"/>
                  </a:cubicBezTo>
                  <a:cubicBezTo>
                    <a:pt x="265" y="270"/>
                    <a:pt x="265" y="270"/>
                    <a:pt x="265" y="270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780" y="265"/>
                    <a:pt x="780" y="265"/>
                    <a:pt x="780" y="265"/>
                  </a:cubicBezTo>
                  <a:cubicBezTo>
                    <a:pt x="864" y="265"/>
                    <a:pt x="950" y="265"/>
                    <a:pt x="1036" y="267"/>
                  </a:cubicBezTo>
                  <a:cubicBezTo>
                    <a:pt x="1030" y="274"/>
                    <a:pt x="1030" y="274"/>
                    <a:pt x="1030" y="274"/>
                  </a:cubicBezTo>
                  <a:cubicBezTo>
                    <a:pt x="1032" y="143"/>
                    <a:pt x="1032" y="143"/>
                    <a:pt x="1032" y="143"/>
                  </a:cubicBezTo>
                  <a:lnTo>
                    <a:pt x="1036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3"/>
            <p:cNvSpPr/>
            <p:nvPr/>
          </p:nvSpPr>
          <p:spPr>
            <a:xfrm flipH="1">
              <a:off x="-587691" y="5417919"/>
              <a:ext cx="160201" cy="132787"/>
            </a:xfrm>
            <a:custGeom>
              <a:avLst/>
              <a:gdLst/>
              <a:ahLst/>
              <a:cxnLst/>
              <a:rect l="l" t="t" r="r" b="b"/>
              <a:pathLst>
                <a:path w="187" h="155" extrusionOk="0">
                  <a:moveTo>
                    <a:pt x="184" y="4"/>
                  </a:moveTo>
                  <a:lnTo>
                    <a:pt x="184" y="4"/>
                  </a:lnTo>
                  <a:cubicBezTo>
                    <a:pt x="184" y="27"/>
                    <a:pt x="184" y="52"/>
                    <a:pt x="187" y="77"/>
                  </a:cubicBezTo>
                  <a:cubicBezTo>
                    <a:pt x="187" y="100"/>
                    <a:pt x="187" y="126"/>
                    <a:pt x="187" y="151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53" y="155"/>
                    <a:pt x="123" y="153"/>
                    <a:pt x="94" y="153"/>
                  </a:cubicBezTo>
                  <a:cubicBezTo>
                    <a:pt x="63" y="151"/>
                    <a:pt x="33" y="153"/>
                    <a:pt x="4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26"/>
                    <a:pt x="0" y="102"/>
                    <a:pt x="0" y="77"/>
                  </a:cubicBezTo>
                  <a:cubicBezTo>
                    <a:pt x="0" y="54"/>
                    <a:pt x="0" y="29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3" y="0"/>
                    <a:pt x="65" y="0"/>
                    <a:pt x="94" y="2"/>
                  </a:cubicBezTo>
                  <a:cubicBezTo>
                    <a:pt x="140" y="4"/>
                    <a:pt x="140" y="4"/>
                    <a:pt x="140" y="4"/>
                  </a:cubicBezTo>
                  <a:lnTo>
                    <a:pt x="184" y="4"/>
                  </a:lnTo>
                  <a:moveTo>
                    <a:pt x="182" y="6"/>
                  </a:moveTo>
                  <a:lnTo>
                    <a:pt x="182" y="6"/>
                  </a:lnTo>
                  <a:cubicBezTo>
                    <a:pt x="136" y="6"/>
                    <a:pt x="136" y="6"/>
                    <a:pt x="136" y="6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63" y="8"/>
                    <a:pt x="33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9"/>
                    <a:pt x="8" y="54"/>
                    <a:pt x="8" y="77"/>
                  </a:cubicBezTo>
                  <a:cubicBezTo>
                    <a:pt x="6" y="102"/>
                    <a:pt x="6" y="126"/>
                    <a:pt x="6" y="151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33" y="149"/>
                    <a:pt x="63" y="149"/>
                    <a:pt x="94" y="149"/>
                  </a:cubicBezTo>
                  <a:cubicBezTo>
                    <a:pt x="123" y="149"/>
                    <a:pt x="153" y="147"/>
                    <a:pt x="182" y="147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80" y="126"/>
                    <a:pt x="180" y="102"/>
                    <a:pt x="180" y="79"/>
                  </a:cubicBezTo>
                  <a:cubicBezTo>
                    <a:pt x="180" y="54"/>
                    <a:pt x="182" y="31"/>
                    <a:pt x="182" y="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800" rIns="90000" bIns="10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3"/>
            <p:cNvSpPr/>
            <p:nvPr/>
          </p:nvSpPr>
          <p:spPr>
            <a:xfrm flipH="1">
              <a:off x="97659" y="5370802"/>
              <a:ext cx="31697" cy="228736"/>
            </a:xfrm>
            <a:custGeom>
              <a:avLst/>
              <a:gdLst/>
              <a:ahLst/>
              <a:cxnLst/>
              <a:rect l="l" t="t" r="r" b="b"/>
              <a:pathLst>
                <a:path w="37" h="267" extrusionOk="0">
                  <a:moveTo>
                    <a:pt x="34" y="0"/>
                  </a:moveTo>
                  <a:lnTo>
                    <a:pt x="34" y="0"/>
                  </a:lnTo>
                  <a:cubicBezTo>
                    <a:pt x="36" y="21"/>
                    <a:pt x="36" y="44"/>
                    <a:pt x="36" y="65"/>
                  </a:cubicBezTo>
                  <a:cubicBezTo>
                    <a:pt x="36" y="86"/>
                    <a:pt x="38" y="109"/>
                    <a:pt x="36" y="130"/>
                  </a:cubicBezTo>
                  <a:cubicBezTo>
                    <a:pt x="38" y="153"/>
                    <a:pt x="36" y="176"/>
                    <a:pt x="36" y="197"/>
                  </a:cubicBezTo>
                  <a:cubicBezTo>
                    <a:pt x="34" y="221"/>
                    <a:pt x="34" y="242"/>
                    <a:pt x="36" y="265"/>
                  </a:cubicBezTo>
                  <a:lnTo>
                    <a:pt x="36" y="265"/>
                  </a:lnTo>
                  <a:cubicBezTo>
                    <a:pt x="34" y="265"/>
                    <a:pt x="34" y="265"/>
                    <a:pt x="34" y="265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0" y="242"/>
                    <a:pt x="0" y="221"/>
                    <a:pt x="0" y="197"/>
                  </a:cubicBezTo>
                  <a:cubicBezTo>
                    <a:pt x="0" y="176"/>
                    <a:pt x="0" y="153"/>
                    <a:pt x="0" y="132"/>
                  </a:cubicBezTo>
                  <a:cubicBezTo>
                    <a:pt x="0" y="111"/>
                    <a:pt x="0" y="88"/>
                    <a:pt x="0" y="67"/>
                  </a:cubicBezTo>
                  <a:cubicBezTo>
                    <a:pt x="0" y="44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4" y="0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3"/>
                    <a:pt x="6" y="44"/>
                    <a:pt x="8" y="67"/>
                  </a:cubicBezTo>
                  <a:cubicBezTo>
                    <a:pt x="8" y="88"/>
                    <a:pt x="8" y="111"/>
                    <a:pt x="8" y="132"/>
                  </a:cubicBezTo>
                  <a:cubicBezTo>
                    <a:pt x="8" y="153"/>
                    <a:pt x="8" y="176"/>
                    <a:pt x="8" y="197"/>
                  </a:cubicBezTo>
                  <a:cubicBezTo>
                    <a:pt x="8" y="221"/>
                    <a:pt x="6" y="242"/>
                    <a:pt x="6" y="265"/>
                  </a:cubicBezTo>
                  <a:cubicBezTo>
                    <a:pt x="4" y="261"/>
                    <a:pt x="4" y="261"/>
                    <a:pt x="4" y="261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1" y="242"/>
                    <a:pt x="31" y="221"/>
                    <a:pt x="31" y="197"/>
                  </a:cubicBezTo>
                  <a:cubicBezTo>
                    <a:pt x="31" y="176"/>
                    <a:pt x="29" y="155"/>
                    <a:pt x="29" y="134"/>
                  </a:cubicBezTo>
                  <a:cubicBezTo>
                    <a:pt x="29" y="111"/>
                    <a:pt x="31" y="90"/>
                    <a:pt x="31" y="69"/>
                  </a:cubicBezTo>
                  <a:cubicBezTo>
                    <a:pt x="31" y="46"/>
                    <a:pt x="31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3"/>
            <p:cNvSpPr/>
            <p:nvPr/>
          </p:nvSpPr>
          <p:spPr>
            <a:xfrm flipH="1">
              <a:off x="-351245" y="5566983"/>
              <a:ext cx="158487" cy="1713"/>
            </a:xfrm>
            <a:custGeom>
              <a:avLst/>
              <a:gdLst/>
              <a:ahLst/>
              <a:cxnLst/>
              <a:rect l="l" t="t" r="r" b="b"/>
              <a:pathLst>
                <a:path w="18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0" y="0"/>
                    <a:pt x="61" y="0"/>
                    <a:pt x="93" y="0"/>
                  </a:cubicBezTo>
                  <a:cubicBezTo>
                    <a:pt x="124" y="0"/>
                    <a:pt x="154" y="0"/>
                    <a:pt x="185" y="0"/>
                  </a:cubicBezTo>
                  <a:cubicBezTo>
                    <a:pt x="154" y="2"/>
                    <a:pt x="124" y="2"/>
                    <a:pt x="93" y="2"/>
                  </a:cubicBezTo>
                  <a:cubicBezTo>
                    <a:pt x="61" y="2"/>
                    <a:pt x="3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3"/>
            <p:cNvSpPr/>
            <p:nvPr/>
          </p:nvSpPr>
          <p:spPr>
            <a:xfrm flipH="1">
              <a:off x="-375232" y="5566983"/>
              <a:ext cx="11137" cy="1713"/>
            </a:xfrm>
            <a:custGeom>
              <a:avLst/>
              <a:gdLst/>
              <a:ahLst/>
              <a:cxnLst/>
              <a:rect l="l" t="t" r="r" b="b"/>
              <a:pathLst>
                <a:path w="1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2"/>
                    <a:pt x="4" y="2"/>
                    <a:pt x="6" y="0"/>
                  </a:cubicBezTo>
                  <a:cubicBezTo>
                    <a:pt x="8" y="2"/>
                    <a:pt x="10" y="2"/>
                    <a:pt x="13" y="2"/>
                  </a:cubicBezTo>
                  <a:cubicBezTo>
                    <a:pt x="10" y="2"/>
                    <a:pt x="8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3"/>
            <p:cNvSpPr/>
            <p:nvPr/>
          </p:nvSpPr>
          <p:spPr>
            <a:xfrm flipH="1">
              <a:off x="163624" y="5507872"/>
              <a:ext cx="65108" cy="1713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3" y="2"/>
                    <a:pt x="25" y="0"/>
                    <a:pt x="38" y="0"/>
                  </a:cubicBezTo>
                  <a:cubicBezTo>
                    <a:pt x="51" y="0"/>
                    <a:pt x="63" y="2"/>
                    <a:pt x="76" y="2"/>
                  </a:cubicBezTo>
                  <a:cubicBezTo>
                    <a:pt x="63" y="2"/>
                    <a:pt x="51" y="2"/>
                    <a:pt x="38" y="2"/>
                  </a:cubicBezTo>
                  <a:cubicBezTo>
                    <a:pt x="25" y="2"/>
                    <a:pt x="1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3"/>
            <p:cNvSpPr/>
            <p:nvPr/>
          </p:nvSpPr>
          <p:spPr>
            <a:xfrm flipH="1">
              <a:off x="199605" y="5498448"/>
              <a:ext cx="27414" cy="1713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7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7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3"/>
            <p:cNvSpPr/>
            <p:nvPr/>
          </p:nvSpPr>
          <p:spPr>
            <a:xfrm flipH="1">
              <a:off x="-406930" y="5861683"/>
              <a:ext cx="161914" cy="2570"/>
            </a:xfrm>
            <a:custGeom>
              <a:avLst/>
              <a:gdLst/>
              <a:ahLst/>
              <a:cxnLst/>
              <a:rect l="l" t="t" r="r" b="b"/>
              <a:pathLst>
                <a:path w="189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32" y="1"/>
                    <a:pt x="63" y="1"/>
                    <a:pt x="95" y="1"/>
                  </a:cubicBezTo>
                  <a:cubicBezTo>
                    <a:pt x="126" y="1"/>
                    <a:pt x="158" y="-1"/>
                    <a:pt x="189" y="1"/>
                  </a:cubicBezTo>
                  <a:cubicBezTo>
                    <a:pt x="158" y="1"/>
                    <a:pt x="126" y="1"/>
                    <a:pt x="95" y="3"/>
                  </a:cubicBezTo>
                  <a:cubicBezTo>
                    <a:pt x="63" y="3"/>
                    <a:pt x="32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3"/>
            <p:cNvSpPr/>
            <p:nvPr/>
          </p:nvSpPr>
          <p:spPr>
            <a:xfrm flipH="1">
              <a:off x="-437771" y="5859970"/>
              <a:ext cx="17990" cy="2570"/>
            </a:xfrm>
            <a:custGeom>
              <a:avLst/>
              <a:gdLst/>
              <a:ahLst/>
              <a:cxnLst/>
              <a:rect l="l" t="t" r="r" b="b"/>
              <a:pathLst>
                <a:path w="21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1"/>
                    <a:pt x="6" y="1"/>
                    <a:pt x="11" y="1"/>
                  </a:cubicBezTo>
                  <a:cubicBezTo>
                    <a:pt x="15" y="1"/>
                    <a:pt x="17" y="-1"/>
                    <a:pt x="21" y="1"/>
                  </a:cubicBezTo>
                  <a:cubicBezTo>
                    <a:pt x="17" y="1"/>
                    <a:pt x="15" y="3"/>
                    <a:pt x="11" y="3"/>
                  </a:cubicBezTo>
                  <a:cubicBezTo>
                    <a:pt x="6" y="3"/>
                    <a:pt x="4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3"/>
            <p:cNvSpPr/>
            <p:nvPr/>
          </p:nvSpPr>
          <p:spPr>
            <a:xfrm flipH="1">
              <a:off x="-466898" y="5859970"/>
              <a:ext cx="12850" cy="2570"/>
            </a:xfrm>
            <a:custGeom>
              <a:avLst/>
              <a:gdLst/>
              <a:ahLst/>
              <a:cxnLst/>
              <a:rect l="l" t="t" r="r" b="b"/>
              <a:pathLst>
                <a:path w="15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-1"/>
                    <a:pt x="15" y="1"/>
                  </a:cubicBezTo>
                  <a:cubicBezTo>
                    <a:pt x="13" y="1"/>
                    <a:pt x="11" y="1"/>
                    <a:pt x="9" y="3"/>
                  </a:cubicBezTo>
                  <a:cubicBezTo>
                    <a:pt x="4" y="3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3"/>
            <p:cNvSpPr/>
            <p:nvPr/>
          </p:nvSpPr>
          <p:spPr>
            <a:xfrm flipH="1">
              <a:off x="-97665" y="5826559"/>
              <a:ext cx="176478" cy="1713"/>
            </a:xfrm>
            <a:custGeom>
              <a:avLst/>
              <a:gdLst/>
              <a:ahLst/>
              <a:cxnLst/>
              <a:rect l="l" t="t" r="r" b="b"/>
              <a:pathLst>
                <a:path w="20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3" y="0"/>
                    <a:pt x="69" y="0"/>
                    <a:pt x="103" y="0"/>
                  </a:cubicBezTo>
                  <a:cubicBezTo>
                    <a:pt x="136" y="0"/>
                    <a:pt x="172" y="0"/>
                    <a:pt x="206" y="0"/>
                  </a:cubicBezTo>
                  <a:cubicBezTo>
                    <a:pt x="172" y="2"/>
                    <a:pt x="136" y="2"/>
                    <a:pt x="103" y="2"/>
                  </a:cubicBezTo>
                  <a:cubicBezTo>
                    <a:pt x="69" y="2"/>
                    <a:pt x="3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3"/>
            <p:cNvSpPr/>
            <p:nvPr/>
          </p:nvSpPr>
          <p:spPr>
            <a:xfrm flipH="1">
              <a:off x="-569701" y="5696343"/>
              <a:ext cx="97662" cy="3427"/>
            </a:xfrm>
            <a:custGeom>
              <a:avLst/>
              <a:gdLst/>
              <a:ahLst/>
              <a:cxnLst/>
              <a:rect l="l" t="t" r="r" b="b"/>
              <a:pathLst>
                <a:path w="114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38" y="0"/>
                    <a:pt x="57" y="0"/>
                  </a:cubicBezTo>
                  <a:cubicBezTo>
                    <a:pt x="76" y="3"/>
                    <a:pt x="95" y="3"/>
                    <a:pt x="114" y="3"/>
                  </a:cubicBezTo>
                  <a:cubicBezTo>
                    <a:pt x="95" y="5"/>
                    <a:pt x="76" y="3"/>
                    <a:pt x="57" y="3"/>
                  </a:cubicBezTo>
                  <a:cubicBezTo>
                    <a:pt x="38" y="3"/>
                    <a:pt x="19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3"/>
            <p:cNvSpPr/>
            <p:nvPr/>
          </p:nvSpPr>
          <p:spPr>
            <a:xfrm flipH="1">
              <a:off x="-484888" y="5709193"/>
              <a:ext cx="17990" cy="1713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6" y="0"/>
                    <a:pt x="10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0" y="2"/>
                  </a:cubicBezTo>
                  <a:cubicBezTo>
                    <a:pt x="6" y="2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3"/>
            <p:cNvSpPr/>
            <p:nvPr/>
          </p:nvSpPr>
          <p:spPr>
            <a:xfrm flipH="1">
              <a:off x="-376946" y="5609817"/>
              <a:ext cx="164484" cy="3427"/>
            </a:xfrm>
            <a:custGeom>
              <a:avLst/>
              <a:gdLst/>
              <a:ahLst/>
              <a:cxnLst/>
              <a:rect l="l" t="t" r="r" b="b"/>
              <a:pathLst>
                <a:path w="192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0"/>
                    <a:pt x="65" y="0"/>
                    <a:pt x="97" y="0"/>
                  </a:cubicBezTo>
                  <a:cubicBezTo>
                    <a:pt x="129" y="3"/>
                    <a:pt x="160" y="3"/>
                    <a:pt x="192" y="3"/>
                  </a:cubicBezTo>
                  <a:cubicBezTo>
                    <a:pt x="160" y="5"/>
                    <a:pt x="129" y="3"/>
                    <a:pt x="97" y="3"/>
                  </a:cubicBezTo>
                  <a:cubicBezTo>
                    <a:pt x="65" y="3"/>
                    <a:pt x="32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3"/>
            <p:cNvSpPr/>
            <p:nvPr/>
          </p:nvSpPr>
          <p:spPr>
            <a:xfrm flipH="1">
              <a:off x="-176481" y="5949065"/>
              <a:ext cx="251866" cy="1713"/>
            </a:xfrm>
            <a:custGeom>
              <a:avLst/>
              <a:gdLst/>
              <a:ahLst/>
              <a:cxnLst/>
              <a:rect l="l" t="t" r="r" b="b"/>
              <a:pathLst>
                <a:path w="294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0"/>
                    <a:pt x="99" y="0"/>
                    <a:pt x="147" y="0"/>
                  </a:cubicBezTo>
                  <a:cubicBezTo>
                    <a:pt x="198" y="0"/>
                    <a:pt x="246" y="0"/>
                    <a:pt x="294" y="0"/>
                  </a:cubicBezTo>
                  <a:cubicBezTo>
                    <a:pt x="246" y="2"/>
                    <a:pt x="198" y="2"/>
                    <a:pt x="147" y="2"/>
                  </a:cubicBezTo>
                  <a:cubicBezTo>
                    <a:pt x="99" y="2"/>
                    <a:pt x="5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3"/>
            <p:cNvSpPr/>
            <p:nvPr/>
          </p:nvSpPr>
          <p:spPr>
            <a:xfrm flipH="1">
              <a:off x="86523" y="5949065"/>
              <a:ext cx="16277" cy="1713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7" y="0"/>
                    <a:pt x="11" y="0"/>
                  </a:cubicBezTo>
                  <a:cubicBezTo>
                    <a:pt x="13" y="0"/>
                    <a:pt x="17" y="0"/>
                    <a:pt x="19" y="2"/>
                  </a:cubicBezTo>
                  <a:cubicBezTo>
                    <a:pt x="17" y="2"/>
                    <a:pt x="13" y="2"/>
                    <a:pt x="11" y="2"/>
                  </a:cubicBezTo>
                  <a:cubicBezTo>
                    <a:pt x="7" y="2"/>
                    <a:pt x="5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3"/>
            <p:cNvSpPr/>
            <p:nvPr/>
          </p:nvSpPr>
          <p:spPr>
            <a:xfrm flipH="1">
              <a:off x="-148210" y="5957632"/>
              <a:ext cx="56541" cy="1713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1" y="0"/>
                    <a:pt x="21" y="0"/>
                    <a:pt x="32" y="0"/>
                  </a:cubicBezTo>
                  <a:cubicBezTo>
                    <a:pt x="43" y="0"/>
                    <a:pt x="55" y="0"/>
                    <a:pt x="66" y="2"/>
                  </a:cubicBezTo>
                  <a:cubicBezTo>
                    <a:pt x="55" y="2"/>
                    <a:pt x="43" y="2"/>
                    <a:pt x="32" y="2"/>
                  </a:cubicBezTo>
                  <a:cubicBezTo>
                    <a:pt x="21" y="2"/>
                    <a:pt x="11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3"/>
            <p:cNvSpPr/>
            <p:nvPr/>
          </p:nvSpPr>
          <p:spPr>
            <a:xfrm flipH="1">
              <a:off x="-601398" y="6114406"/>
              <a:ext cx="88239" cy="1713"/>
            </a:xfrm>
            <a:custGeom>
              <a:avLst/>
              <a:gdLst/>
              <a:ahLst/>
              <a:cxnLst/>
              <a:rect l="l" t="t" r="r" b="b"/>
              <a:pathLst>
                <a:path w="10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34" y="0"/>
                    <a:pt x="51" y="0"/>
                  </a:cubicBezTo>
                  <a:cubicBezTo>
                    <a:pt x="68" y="0"/>
                    <a:pt x="84" y="0"/>
                    <a:pt x="103" y="2"/>
                  </a:cubicBezTo>
                  <a:cubicBezTo>
                    <a:pt x="84" y="2"/>
                    <a:pt x="68" y="2"/>
                    <a:pt x="51" y="2"/>
                  </a:cubicBezTo>
                  <a:cubicBezTo>
                    <a:pt x="34" y="2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3"/>
            <p:cNvSpPr/>
            <p:nvPr/>
          </p:nvSpPr>
          <p:spPr>
            <a:xfrm flipH="1">
              <a:off x="-585121" y="6109266"/>
              <a:ext cx="17990" cy="1713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1" y="2"/>
                  </a:cubicBezTo>
                  <a:cubicBezTo>
                    <a:pt x="7" y="2"/>
                    <a:pt x="3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3"/>
            <p:cNvSpPr/>
            <p:nvPr/>
          </p:nvSpPr>
          <p:spPr>
            <a:xfrm flipH="1">
              <a:off x="250150" y="5316830"/>
              <a:ext cx="259576" cy="893525"/>
            </a:xfrm>
            <a:custGeom>
              <a:avLst/>
              <a:gdLst/>
              <a:ahLst/>
              <a:cxnLst/>
              <a:rect l="l" t="t" r="r" b="b"/>
              <a:pathLst>
                <a:path w="303" h="1043" extrusionOk="0">
                  <a:moveTo>
                    <a:pt x="0" y="1015"/>
                  </a:moveTo>
                  <a:lnTo>
                    <a:pt x="0" y="1015"/>
                  </a:lnTo>
                  <a:cubicBezTo>
                    <a:pt x="72" y="1026"/>
                    <a:pt x="72" y="1026"/>
                    <a:pt x="72" y="1026"/>
                  </a:cubicBezTo>
                  <a:cubicBezTo>
                    <a:pt x="95" y="1028"/>
                    <a:pt x="118" y="1030"/>
                    <a:pt x="141" y="1034"/>
                  </a:cubicBezTo>
                  <a:cubicBezTo>
                    <a:pt x="135" y="1038"/>
                    <a:pt x="135" y="1038"/>
                    <a:pt x="135" y="1038"/>
                  </a:cubicBezTo>
                  <a:cubicBezTo>
                    <a:pt x="154" y="910"/>
                    <a:pt x="154" y="910"/>
                    <a:pt x="154" y="910"/>
                  </a:cubicBezTo>
                  <a:cubicBezTo>
                    <a:pt x="173" y="784"/>
                    <a:pt x="173" y="784"/>
                    <a:pt x="173" y="784"/>
                  </a:cubicBezTo>
                  <a:cubicBezTo>
                    <a:pt x="181" y="721"/>
                    <a:pt x="181" y="721"/>
                    <a:pt x="181" y="721"/>
                  </a:cubicBezTo>
                  <a:cubicBezTo>
                    <a:pt x="192" y="658"/>
                    <a:pt x="192" y="658"/>
                    <a:pt x="192" y="658"/>
                  </a:cubicBezTo>
                  <a:cubicBezTo>
                    <a:pt x="202" y="595"/>
                    <a:pt x="202" y="595"/>
                    <a:pt x="202" y="595"/>
                  </a:cubicBezTo>
                  <a:cubicBezTo>
                    <a:pt x="213" y="532"/>
                    <a:pt x="213" y="532"/>
                    <a:pt x="213" y="532"/>
                  </a:cubicBezTo>
                  <a:cubicBezTo>
                    <a:pt x="234" y="408"/>
                    <a:pt x="234" y="408"/>
                    <a:pt x="234" y="408"/>
                  </a:cubicBezTo>
                  <a:cubicBezTo>
                    <a:pt x="242" y="366"/>
                    <a:pt x="248" y="324"/>
                    <a:pt x="254" y="281"/>
                  </a:cubicBezTo>
                  <a:cubicBezTo>
                    <a:pt x="267" y="197"/>
                    <a:pt x="280" y="111"/>
                    <a:pt x="292" y="27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52" y="92"/>
                    <a:pt x="139" y="176"/>
                    <a:pt x="126" y="258"/>
                  </a:cubicBezTo>
                  <a:cubicBezTo>
                    <a:pt x="114" y="342"/>
                    <a:pt x="101" y="427"/>
                    <a:pt x="86" y="511"/>
                  </a:cubicBezTo>
                  <a:cubicBezTo>
                    <a:pt x="74" y="593"/>
                    <a:pt x="59" y="677"/>
                    <a:pt x="44" y="761"/>
                  </a:cubicBezTo>
                  <a:lnTo>
                    <a:pt x="0" y="1015"/>
                  </a:lnTo>
                  <a:moveTo>
                    <a:pt x="0" y="1017"/>
                  </a:moveTo>
                  <a:lnTo>
                    <a:pt x="0" y="1017"/>
                  </a:lnTo>
                  <a:cubicBezTo>
                    <a:pt x="34" y="767"/>
                    <a:pt x="34" y="767"/>
                    <a:pt x="34" y="767"/>
                  </a:cubicBezTo>
                  <a:cubicBezTo>
                    <a:pt x="46" y="683"/>
                    <a:pt x="57" y="599"/>
                    <a:pt x="70" y="513"/>
                  </a:cubicBezTo>
                  <a:cubicBezTo>
                    <a:pt x="84" y="429"/>
                    <a:pt x="95" y="345"/>
                    <a:pt x="110" y="260"/>
                  </a:cubicBezTo>
                  <a:cubicBezTo>
                    <a:pt x="124" y="174"/>
                    <a:pt x="137" y="90"/>
                    <a:pt x="152" y="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303" y="25"/>
                    <a:pt x="303" y="25"/>
                    <a:pt x="303" y="25"/>
                  </a:cubicBezTo>
                  <a:cubicBezTo>
                    <a:pt x="301" y="29"/>
                    <a:pt x="301" y="29"/>
                    <a:pt x="301" y="29"/>
                  </a:cubicBezTo>
                  <a:cubicBezTo>
                    <a:pt x="286" y="113"/>
                    <a:pt x="273" y="197"/>
                    <a:pt x="261" y="281"/>
                  </a:cubicBezTo>
                  <a:cubicBezTo>
                    <a:pt x="254" y="324"/>
                    <a:pt x="248" y="366"/>
                    <a:pt x="242" y="408"/>
                  </a:cubicBezTo>
                  <a:cubicBezTo>
                    <a:pt x="223" y="534"/>
                    <a:pt x="223" y="534"/>
                    <a:pt x="223" y="534"/>
                  </a:cubicBezTo>
                  <a:cubicBezTo>
                    <a:pt x="215" y="597"/>
                    <a:pt x="215" y="597"/>
                    <a:pt x="215" y="597"/>
                  </a:cubicBezTo>
                  <a:cubicBezTo>
                    <a:pt x="206" y="660"/>
                    <a:pt x="206" y="660"/>
                    <a:pt x="206" y="660"/>
                  </a:cubicBezTo>
                  <a:cubicBezTo>
                    <a:pt x="196" y="723"/>
                    <a:pt x="196" y="723"/>
                    <a:pt x="196" y="723"/>
                  </a:cubicBezTo>
                  <a:cubicBezTo>
                    <a:pt x="185" y="786"/>
                    <a:pt x="185" y="786"/>
                    <a:pt x="185" y="786"/>
                  </a:cubicBezTo>
                  <a:cubicBezTo>
                    <a:pt x="166" y="912"/>
                    <a:pt x="166" y="912"/>
                    <a:pt x="166" y="912"/>
                  </a:cubicBezTo>
                  <a:cubicBezTo>
                    <a:pt x="143" y="1038"/>
                    <a:pt x="143" y="1038"/>
                    <a:pt x="143" y="1038"/>
                  </a:cubicBezTo>
                  <a:cubicBezTo>
                    <a:pt x="143" y="1043"/>
                    <a:pt x="143" y="1043"/>
                    <a:pt x="143" y="1043"/>
                  </a:cubicBezTo>
                  <a:cubicBezTo>
                    <a:pt x="139" y="1043"/>
                    <a:pt x="139" y="1043"/>
                    <a:pt x="139" y="1043"/>
                  </a:cubicBezTo>
                  <a:cubicBezTo>
                    <a:pt x="116" y="1038"/>
                    <a:pt x="91" y="1034"/>
                    <a:pt x="67" y="1030"/>
                  </a:cubicBezTo>
                  <a:lnTo>
                    <a:pt x="0" y="101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3"/>
            <p:cNvSpPr/>
            <p:nvPr/>
          </p:nvSpPr>
          <p:spPr>
            <a:xfrm flipH="1">
              <a:off x="264714" y="5406783"/>
              <a:ext cx="122506" cy="41121"/>
            </a:xfrm>
            <a:custGeom>
              <a:avLst/>
              <a:gdLst/>
              <a:ahLst/>
              <a:cxnLst/>
              <a:rect l="l" t="t" r="r" b="b"/>
              <a:pathLst>
                <a:path w="143" h="48" extrusionOk="0">
                  <a:moveTo>
                    <a:pt x="2" y="23"/>
                  </a:moveTo>
                  <a:lnTo>
                    <a:pt x="2" y="23"/>
                  </a:lnTo>
                  <a:cubicBezTo>
                    <a:pt x="15" y="25"/>
                    <a:pt x="25" y="25"/>
                    <a:pt x="38" y="27"/>
                  </a:cubicBezTo>
                  <a:cubicBezTo>
                    <a:pt x="49" y="29"/>
                    <a:pt x="59" y="29"/>
                    <a:pt x="72" y="32"/>
                  </a:cubicBezTo>
                  <a:cubicBezTo>
                    <a:pt x="82" y="34"/>
                    <a:pt x="93" y="36"/>
                    <a:pt x="103" y="38"/>
                  </a:cubicBezTo>
                  <a:cubicBezTo>
                    <a:pt x="116" y="40"/>
                    <a:pt x="126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7" y="38"/>
                    <a:pt x="137" y="32"/>
                    <a:pt x="139" y="2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8" y="23"/>
                    <a:pt x="95" y="21"/>
                    <a:pt x="72" y="17"/>
                  </a:cubicBezTo>
                  <a:cubicBezTo>
                    <a:pt x="61" y="15"/>
                    <a:pt x="49" y="13"/>
                    <a:pt x="38" y="10"/>
                  </a:cubicBezTo>
                  <a:cubicBezTo>
                    <a:pt x="28" y="8"/>
                    <a:pt x="15" y="6"/>
                    <a:pt x="4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8"/>
                    <a:pt x="4" y="17"/>
                    <a:pt x="2" y="23"/>
                  </a:cubicBezTo>
                  <a:moveTo>
                    <a:pt x="0" y="23"/>
                  </a:moveTo>
                  <a:lnTo>
                    <a:pt x="0" y="23"/>
                  </a:lnTo>
                  <a:cubicBezTo>
                    <a:pt x="2" y="17"/>
                    <a:pt x="2" y="8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0"/>
                    <a:pt x="28" y="2"/>
                    <a:pt x="40" y="4"/>
                  </a:cubicBezTo>
                  <a:cubicBezTo>
                    <a:pt x="51" y="4"/>
                    <a:pt x="61" y="6"/>
                    <a:pt x="74" y="8"/>
                  </a:cubicBezTo>
                  <a:cubicBezTo>
                    <a:pt x="97" y="13"/>
                    <a:pt x="118" y="17"/>
                    <a:pt x="141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1" y="32"/>
                    <a:pt x="139" y="38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26" y="44"/>
                    <a:pt x="114" y="44"/>
                    <a:pt x="103" y="42"/>
                  </a:cubicBezTo>
                  <a:cubicBezTo>
                    <a:pt x="91" y="42"/>
                    <a:pt x="78" y="40"/>
                    <a:pt x="67" y="38"/>
                  </a:cubicBezTo>
                  <a:cubicBezTo>
                    <a:pt x="55" y="36"/>
                    <a:pt x="44" y="34"/>
                    <a:pt x="34" y="32"/>
                  </a:cubicBezTo>
                  <a:cubicBezTo>
                    <a:pt x="21" y="29"/>
                    <a:pt x="11" y="27"/>
                    <a:pt x="0" y="2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3"/>
            <p:cNvSpPr/>
            <p:nvPr/>
          </p:nvSpPr>
          <p:spPr>
            <a:xfrm flipH="1">
              <a:off x="374370" y="6078425"/>
              <a:ext cx="120793" cy="41121"/>
            </a:xfrm>
            <a:custGeom>
              <a:avLst/>
              <a:gdLst/>
              <a:ahLst/>
              <a:cxnLst/>
              <a:rect l="l" t="t" r="r" b="b"/>
              <a:pathLst>
                <a:path w="141" h="48" extrusionOk="0">
                  <a:moveTo>
                    <a:pt x="0" y="23"/>
                  </a:moveTo>
                  <a:lnTo>
                    <a:pt x="0" y="23"/>
                  </a:lnTo>
                  <a:cubicBezTo>
                    <a:pt x="13" y="25"/>
                    <a:pt x="23" y="25"/>
                    <a:pt x="36" y="27"/>
                  </a:cubicBezTo>
                  <a:cubicBezTo>
                    <a:pt x="46" y="30"/>
                    <a:pt x="59" y="30"/>
                    <a:pt x="69" y="32"/>
                  </a:cubicBezTo>
                  <a:cubicBezTo>
                    <a:pt x="80" y="34"/>
                    <a:pt x="90" y="36"/>
                    <a:pt x="103" y="38"/>
                  </a:cubicBezTo>
                  <a:cubicBezTo>
                    <a:pt x="114" y="40"/>
                    <a:pt x="124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5" y="38"/>
                    <a:pt x="137" y="32"/>
                    <a:pt x="137" y="23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16" y="23"/>
                    <a:pt x="93" y="21"/>
                    <a:pt x="69" y="17"/>
                  </a:cubicBezTo>
                  <a:cubicBezTo>
                    <a:pt x="59" y="15"/>
                    <a:pt x="48" y="13"/>
                    <a:pt x="36" y="11"/>
                  </a:cubicBezTo>
                  <a:cubicBezTo>
                    <a:pt x="25" y="8"/>
                    <a:pt x="15" y="6"/>
                    <a:pt x="2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8"/>
                    <a:pt x="2" y="17"/>
                    <a:pt x="0" y="23"/>
                  </a:cubicBezTo>
                  <a:moveTo>
                    <a:pt x="0" y="25"/>
                  </a:moveTo>
                  <a:lnTo>
                    <a:pt x="0" y="25"/>
                  </a:lnTo>
                  <a:cubicBezTo>
                    <a:pt x="0" y="17"/>
                    <a:pt x="0" y="8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5" y="0"/>
                    <a:pt x="27" y="2"/>
                    <a:pt x="38" y="4"/>
                  </a:cubicBezTo>
                  <a:cubicBezTo>
                    <a:pt x="48" y="4"/>
                    <a:pt x="61" y="6"/>
                    <a:pt x="72" y="8"/>
                  </a:cubicBezTo>
                  <a:cubicBezTo>
                    <a:pt x="95" y="13"/>
                    <a:pt x="118" y="17"/>
                    <a:pt x="139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39" y="32"/>
                    <a:pt x="139" y="38"/>
                    <a:pt x="137" y="46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24" y="44"/>
                    <a:pt x="114" y="44"/>
                    <a:pt x="101" y="42"/>
                  </a:cubicBezTo>
                  <a:cubicBezTo>
                    <a:pt x="88" y="42"/>
                    <a:pt x="78" y="40"/>
                    <a:pt x="65" y="38"/>
                  </a:cubicBezTo>
                  <a:cubicBezTo>
                    <a:pt x="55" y="36"/>
                    <a:pt x="42" y="34"/>
                    <a:pt x="32" y="32"/>
                  </a:cubicBezTo>
                  <a:cubicBezTo>
                    <a:pt x="21" y="30"/>
                    <a:pt x="10" y="27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3"/>
            <p:cNvSpPr/>
            <p:nvPr/>
          </p:nvSpPr>
          <p:spPr>
            <a:xfrm flipH="1">
              <a:off x="387220" y="5988473"/>
              <a:ext cx="32554" cy="212458"/>
            </a:xfrm>
            <a:custGeom>
              <a:avLst/>
              <a:gdLst/>
              <a:ahLst/>
              <a:cxnLst/>
              <a:rect l="l" t="t" r="r" b="b"/>
              <a:pathLst>
                <a:path w="38" h="248" extrusionOk="0">
                  <a:moveTo>
                    <a:pt x="0" y="248"/>
                  </a:moveTo>
                  <a:lnTo>
                    <a:pt x="0" y="248"/>
                  </a:lnTo>
                  <a:cubicBezTo>
                    <a:pt x="5" y="208"/>
                    <a:pt x="13" y="166"/>
                    <a:pt x="17" y="124"/>
                  </a:cubicBezTo>
                  <a:cubicBezTo>
                    <a:pt x="26" y="84"/>
                    <a:pt x="32" y="42"/>
                    <a:pt x="38" y="0"/>
                  </a:cubicBezTo>
                  <a:cubicBezTo>
                    <a:pt x="34" y="42"/>
                    <a:pt x="26" y="84"/>
                    <a:pt x="19" y="126"/>
                  </a:cubicBezTo>
                  <a:cubicBezTo>
                    <a:pt x="13" y="166"/>
                    <a:pt x="7" y="208"/>
                    <a:pt x="0" y="24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4275" rIns="90000" bIns="44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3"/>
            <p:cNvSpPr/>
            <p:nvPr/>
          </p:nvSpPr>
          <p:spPr>
            <a:xfrm flipH="1">
              <a:off x="381223" y="5967056"/>
              <a:ext cx="2570" cy="10280"/>
            </a:xfrm>
            <a:custGeom>
              <a:avLst/>
              <a:gdLst/>
              <a:ahLst/>
              <a:cxnLst/>
              <a:rect l="l" t="t" r="r" b="b"/>
              <a:pathLst>
                <a:path w="3" h="12" extrusionOk="0">
                  <a:moveTo>
                    <a:pt x="0" y="12"/>
                  </a:moveTo>
                  <a:lnTo>
                    <a:pt x="0" y="12"/>
                  </a:lnTo>
                  <a:cubicBezTo>
                    <a:pt x="0" y="10"/>
                    <a:pt x="0" y="8"/>
                    <a:pt x="0" y="6"/>
                  </a:cubicBezTo>
                  <a:cubicBezTo>
                    <a:pt x="0" y="4"/>
                    <a:pt x="0" y="2"/>
                    <a:pt x="3" y="0"/>
                  </a:cubicBezTo>
                  <a:cubicBezTo>
                    <a:pt x="3" y="2"/>
                    <a:pt x="3" y="4"/>
                    <a:pt x="3" y="6"/>
                  </a:cubicBezTo>
                  <a:cubicBezTo>
                    <a:pt x="3" y="8"/>
                    <a:pt x="0" y="10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" name="Google Shape;1136;p30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137" name="Google Shape;1137;p30"/>
          <p:cNvGrpSpPr/>
          <p:nvPr/>
        </p:nvGrpSpPr>
        <p:grpSpPr>
          <a:xfrm>
            <a:off x="444975" y="342300"/>
            <a:ext cx="8354475" cy="2353075"/>
            <a:chOff x="444975" y="342300"/>
            <a:chExt cx="8354475" cy="2353075"/>
          </a:xfrm>
        </p:grpSpPr>
        <p:sp>
          <p:nvSpPr>
            <p:cNvPr id="1138" name="Google Shape;1138;p30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0"/>
            <p:cNvSpPr/>
            <p:nvPr/>
          </p:nvSpPr>
          <p:spPr>
            <a:xfrm rot="-5400000">
              <a:off x="7610313" y="1506238"/>
              <a:ext cx="2345999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Google Shape;1141;p31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142" name="Google Shape;1142;p31"/>
          <p:cNvGrpSpPr/>
          <p:nvPr/>
        </p:nvGrpSpPr>
        <p:grpSpPr>
          <a:xfrm>
            <a:off x="350950" y="349378"/>
            <a:ext cx="2932125" cy="4447447"/>
            <a:chOff x="350950" y="349378"/>
            <a:chExt cx="2932125" cy="4447447"/>
          </a:xfrm>
        </p:grpSpPr>
        <p:sp>
          <p:nvSpPr>
            <p:cNvPr id="1143" name="Google Shape;1143;p31"/>
            <p:cNvSpPr/>
            <p:nvPr/>
          </p:nvSpPr>
          <p:spPr>
            <a:xfrm>
              <a:off x="444975" y="4764550"/>
              <a:ext cx="2838100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1"/>
            <p:cNvSpPr/>
            <p:nvPr/>
          </p:nvSpPr>
          <p:spPr>
            <a:xfrm rot="-5400000">
              <a:off x="-1839474" y="2539802"/>
              <a:ext cx="4413123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65" r:id="rId6"/>
    <p:sldLayoutId id="2147483669" r:id="rId7"/>
    <p:sldLayoutId id="2147483676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6"/>
          <p:cNvSpPr txBox="1">
            <a:spLocks noGrp="1"/>
          </p:cNvSpPr>
          <p:nvPr>
            <p:ph type="ctrTitle"/>
          </p:nvPr>
        </p:nvSpPr>
        <p:spPr>
          <a:xfrm>
            <a:off x="1087975" y="1199370"/>
            <a:ext cx="7722166" cy="20958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Challenges of e-Government Innovation Initiatives in Public Administration of Bangladesh</a:t>
            </a:r>
            <a:endParaRPr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  <a:sym typeface="Josefin Sans"/>
            </a:endParaRPr>
          </a:p>
        </p:txBody>
      </p:sp>
      <p:sp>
        <p:nvSpPr>
          <p:cNvPr id="1161" name="Google Shape;1161;p36"/>
          <p:cNvSpPr/>
          <p:nvPr/>
        </p:nvSpPr>
        <p:spPr>
          <a:xfrm>
            <a:off x="-83751" y="2806983"/>
            <a:ext cx="1446754" cy="2075621"/>
          </a:xfrm>
          <a:custGeom>
            <a:avLst/>
            <a:gdLst/>
            <a:ahLst/>
            <a:cxnLst/>
            <a:rect l="l" t="t" r="r" b="b"/>
            <a:pathLst>
              <a:path w="4424" h="6347" extrusionOk="0">
                <a:moveTo>
                  <a:pt x="4064" y="1759"/>
                </a:moveTo>
                <a:lnTo>
                  <a:pt x="4064" y="1759"/>
                </a:lnTo>
                <a:cubicBezTo>
                  <a:pt x="4074" y="1749"/>
                  <a:pt x="4091" y="1755"/>
                  <a:pt x="4101" y="1752"/>
                </a:cubicBezTo>
                <a:cubicBezTo>
                  <a:pt x="4111" y="1749"/>
                  <a:pt x="4118" y="1745"/>
                  <a:pt x="4128" y="1742"/>
                </a:cubicBezTo>
                <a:cubicBezTo>
                  <a:pt x="4138" y="1742"/>
                  <a:pt x="4148" y="1739"/>
                  <a:pt x="4154" y="1732"/>
                </a:cubicBezTo>
                <a:cubicBezTo>
                  <a:pt x="4195" y="1732"/>
                  <a:pt x="4235" y="1739"/>
                  <a:pt x="4275" y="1742"/>
                </a:cubicBezTo>
                <a:cubicBezTo>
                  <a:pt x="4286" y="1745"/>
                  <a:pt x="4299" y="1752"/>
                  <a:pt x="4309" y="1739"/>
                </a:cubicBezTo>
                <a:cubicBezTo>
                  <a:pt x="4363" y="1718"/>
                  <a:pt x="4383" y="1681"/>
                  <a:pt x="4400" y="1641"/>
                </a:cubicBezTo>
                <a:lnTo>
                  <a:pt x="4400" y="1641"/>
                </a:lnTo>
                <a:cubicBezTo>
                  <a:pt x="4423" y="1567"/>
                  <a:pt x="4440" y="1497"/>
                  <a:pt x="4400" y="1426"/>
                </a:cubicBezTo>
                <a:cubicBezTo>
                  <a:pt x="4403" y="1423"/>
                  <a:pt x="4400" y="1420"/>
                  <a:pt x="4400" y="1420"/>
                </a:cubicBezTo>
                <a:cubicBezTo>
                  <a:pt x="4400" y="1406"/>
                  <a:pt x="4396" y="1399"/>
                  <a:pt x="4386" y="1393"/>
                </a:cubicBezTo>
                <a:cubicBezTo>
                  <a:pt x="4383" y="1389"/>
                  <a:pt x="4383" y="1389"/>
                  <a:pt x="4383" y="1389"/>
                </a:cubicBezTo>
                <a:cubicBezTo>
                  <a:pt x="4383" y="1386"/>
                  <a:pt x="4383" y="1379"/>
                  <a:pt x="4373" y="1376"/>
                </a:cubicBezTo>
                <a:cubicBezTo>
                  <a:pt x="4376" y="1376"/>
                  <a:pt x="4376" y="1373"/>
                  <a:pt x="4369" y="1373"/>
                </a:cubicBezTo>
                <a:cubicBezTo>
                  <a:pt x="4373" y="1366"/>
                  <a:pt x="4369" y="1363"/>
                  <a:pt x="4363" y="1363"/>
                </a:cubicBezTo>
                <a:cubicBezTo>
                  <a:pt x="4363" y="1353"/>
                  <a:pt x="4359" y="1349"/>
                  <a:pt x="4349" y="1342"/>
                </a:cubicBezTo>
                <a:lnTo>
                  <a:pt x="4349" y="1342"/>
                </a:lnTo>
                <a:lnTo>
                  <a:pt x="4349" y="1342"/>
                </a:lnTo>
                <a:lnTo>
                  <a:pt x="4349" y="1342"/>
                </a:lnTo>
                <a:lnTo>
                  <a:pt x="4349" y="1342"/>
                </a:lnTo>
                <a:cubicBezTo>
                  <a:pt x="4339" y="1326"/>
                  <a:pt x="4329" y="1306"/>
                  <a:pt x="4296" y="1299"/>
                </a:cubicBezTo>
                <a:cubicBezTo>
                  <a:pt x="4265" y="1279"/>
                  <a:pt x="4229" y="1275"/>
                  <a:pt x="4192" y="1272"/>
                </a:cubicBezTo>
                <a:cubicBezTo>
                  <a:pt x="4171" y="1265"/>
                  <a:pt x="4151" y="1259"/>
                  <a:pt x="4128" y="1262"/>
                </a:cubicBezTo>
                <a:cubicBezTo>
                  <a:pt x="4114" y="1252"/>
                  <a:pt x="4097" y="1252"/>
                  <a:pt x="4077" y="1252"/>
                </a:cubicBezTo>
                <a:cubicBezTo>
                  <a:pt x="4061" y="1242"/>
                  <a:pt x="4057" y="1228"/>
                  <a:pt x="4067" y="1215"/>
                </a:cubicBezTo>
                <a:cubicBezTo>
                  <a:pt x="4074" y="1198"/>
                  <a:pt x="4077" y="1181"/>
                  <a:pt x="4077" y="1161"/>
                </a:cubicBezTo>
                <a:cubicBezTo>
                  <a:pt x="4091" y="1141"/>
                  <a:pt x="4091" y="1117"/>
                  <a:pt x="4084" y="1094"/>
                </a:cubicBezTo>
                <a:cubicBezTo>
                  <a:pt x="4074" y="1054"/>
                  <a:pt x="4077" y="1014"/>
                  <a:pt x="4081" y="973"/>
                </a:cubicBezTo>
                <a:cubicBezTo>
                  <a:pt x="4091" y="886"/>
                  <a:pt x="4101" y="799"/>
                  <a:pt x="4104" y="711"/>
                </a:cubicBezTo>
                <a:lnTo>
                  <a:pt x="4104" y="711"/>
                </a:lnTo>
                <a:lnTo>
                  <a:pt x="4104" y="711"/>
                </a:lnTo>
                <a:cubicBezTo>
                  <a:pt x="4107" y="711"/>
                  <a:pt x="4111" y="711"/>
                  <a:pt x="4114" y="708"/>
                </a:cubicBezTo>
                <a:cubicBezTo>
                  <a:pt x="4111" y="654"/>
                  <a:pt x="4121" y="597"/>
                  <a:pt x="4091" y="544"/>
                </a:cubicBezTo>
                <a:cubicBezTo>
                  <a:pt x="4094" y="520"/>
                  <a:pt x="4074" y="507"/>
                  <a:pt x="4064" y="490"/>
                </a:cubicBezTo>
                <a:lnTo>
                  <a:pt x="4064" y="490"/>
                </a:lnTo>
                <a:lnTo>
                  <a:pt x="4064" y="490"/>
                </a:lnTo>
                <a:cubicBezTo>
                  <a:pt x="4044" y="463"/>
                  <a:pt x="4017" y="436"/>
                  <a:pt x="3987" y="416"/>
                </a:cubicBezTo>
                <a:lnTo>
                  <a:pt x="3987" y="416"/>
                </a:lnTo>
                <a:cubicBezTo>
                  <a:pt x="3977" y="396"/>
                  <a:pt x="3957" y="382"/>
                  <a:pt x="3936" y="369"/>
                </a:cubicBezTo>
                <a:cubicBezTo>
                  <a:pt x="3936" y="362"/>
                  <a:pt x="3933" y="356"/>
                  <a:pt x="3923" y="352"/>
                </a:cubicBezTo>
                <a:cubicBezTo>
                  <a:pt x="3920" y="352"/>
                  <a:pt x="3920" y="352"/>
                  <a:pt x="3920" y="352"/>
                </a:cubicBezTo>
                <a:lnTo>
                  <a:pt x="3920" y="352"/>
                </a:lnTo>
                <a:cubicBezTo>
                  <a:pt x="3923" y="352"/>
                  <a:pt x="3923" y="352"/>
                  <a:pt x="3923" y="352"/>
                </a:cubicBezTo>
                <a:cubicBezTo>
                  <a:pt x="3920" y="346"/>
                  <a:pt x="3916" y="342"/>
                  <a:pt x="3910" y="342"/>
                </a:cubicBezTo>
                <a:lnTo>
                  <a:pt x="3910" y="342"/>
                </a:lnTo>
                <a:lnTo>
                  <a:pt x="3910" y="342"/>
                </a:lnTo>
                <a:cubicBezTo>
                  <a:pt x="3910" y="335"/>
                  <a:pt x="3906" y="332"/>
                  <a:pt x="3900" y="332"/>
                </a:cubicBezTo>
                <a:cubicBezTo>
                  <a:pt x="3896" y="325"/>
                  <a:pt x="3893" y="319"/>
                  <a:pt x="3883" y="315"/>
                </a:cubicBezTo>
                <a:cubicBezTo>
                  <a:pt x="3879" y="315"/>
                  <a:pt x="3879" y="315"/>
                  <a:pt x="3879" y="315"/>
                </a:cubicBezTo>
                <a:cubicBezTo>
                  <a:pt x="3876" y="305"/>
                  <a:pt x="3869" y="299"/>
                  <a:pt x="3856" y="295"/>
                </a:cubicBezTo>
                <a:lnTo>
                  <a:pt x="3856" y="295"/>
                </a:lnTo>
                <a:cubicBezTo>
                  <a:pt x="3856" y="292"/>
                  <a:pt x="3853" y="289"/>
                  <a:pt x="3846" y="285"/>
                </a:cubicBezTo>
                <a:cubicBezTo>
                  <a:pt x="3839" y="278"/>
                  <a:pt x="3829" y="278"/>
                  <a:pt x="3819" y="278"/>
                </a:cubicBezTo>
                <a:lnTo>
                  <a:pt x="3819" y="278"/>
                </a:lnTo>
                <a:lnTo>
                  <a:pt x="3819" y="278"/>
                </a:lnTo>
                <a:lnTo>
                  <a:pt x="3819" y="278"/>
                </a:lnTo>
                <a:lnTo>
                  <a:pt x="3819" y="278"/>
                </a:lnTo>
                <a:cubicBezTo>
                  <a:pt x="3802" y="268"/>
                  <a:pt x="3786" y="268"/>
                  <a:pt x="3765" y="268"/>
                </a:cubicBezTo>
                <a:cubicBezTo>
                  <a:pt x="3762" y="268"/>
                  <a:pt x="3758" y="265"/>
                  <a:pt x="3755" y="268"/>
                </a:cubicBezTo>
                <a:cubicBezTo>
                  <a:pt x="3732" y="255"/>
                  <a:pt x="3705" y="258"/>
                  <a:pt x="3678" y="258"/>
                </a:cubicBezTo>
                <a:cubicBezTo>
                  <a:pt x="3651" y="242"/>
                  <a:pt x="3618" y="245"/>
                  <a:pt x="3587" y="245"/>
                </a:cubicBezTo>
                <a:cubicBezTo>
                  <a:pt x="3530" y="238"/>
                  <a:pt x="3477" y="225"/>
                  <a:pt x="3419" y="221"/>
                </a:cubicBezTo>
                <a:cubicBezTo>
                  <a:pt x="3413" y="215"/>
                  <a:pt x="3403" y="215"/>
                  <a:pt x="3393" y="215"/>
                </a:cubicBezTo>
                <a:cubicBezTo>
                  <a:pt x="3383" y="208"/>
                  <a:pt x="3369" y="205"/>
                  <a:pt x="3356" y="205"/>
                </a:cubicBezTo>
                <a:cubicBezTo>
                  <a:pt x="3339" y="195"/>
                  <a:pt x="3322" y="195"/>
                  <a:pt x="3302" y="195"/>
                </a:cubicBezTo>
                <a:cubicBezTo>
                  <a:pt x="3255" y="164"/>
                  <a:pt x="3188" y="161"/>
                  <a:pt x="3131" y="141"/>
                </a:cubicBezTo>
                <a:cubicBezTo>
                  <a:pt x="3047" y="117"/>
                  <a:pt x="2960" y="94"/>
                  <a:pt x="2872" y="70"/>
                </a:cubicBezTo>
                <a:cubicBezTo>
                  <a:pt x="2852" y="64"/>
                  <a:pt x="2832" y="57"/>
                  <a:pt x="2812" y="57"/>
                </a:cubicBezTo>
                <a:cubicBezTo>
                  <a:pt x="2779" y="50"/>
                  <a:pt x="2748" y="33"/>
                  <a:pt x="2708" y="37"/>
                </a:cubicBezTo>
                <a:cubicBezTo>
                  <a:pt x="2698" y="30"/>
                  <a:pt x="2688" y="17"/>
                  <a:pt x="2668" y="30"/>
                </a:cubicBezTo>
                <a:cubicBezTo>
                  <a:pt x="2664" y="27"/>
                  <a:pt x="2661" y="27"/>
                  <a:pt x="2658" y="27"/>
                </a:cubicBezTo>
                <a:cubicBezTo>
                  <a:pt x="2634" y="3"/>
                  <a:pt x="2597" y="13"/>
                  <a:pt x="2567" y="10"/>
                </a:cubicBezTo>
                <a:lnTo>
                  <a:pt x="2567" y="10"/>
                </a:lnTo>
                <a:lnTo>
                  <a:pt x="2567" y="10"/>
                </a:lnTo>
                <a:cubicBezTo>
                  <a:pt x="2540" y="-7"/>
                  <a:pt x="2507" y="3"/>
                  <a:pt x="2476" y="3"/>
                </a:cubicBezTo>
                <a:cubicBezTo>
                  <a:pt x="2473" y="3"/>
                  <a:pt x="2466" y="3"/>
                  <a:pt x="2463" y="3"/>
                </a:cubicBezTo>
                <a:cubicBezTo>
                  <a:pt x="2416" y="3"/>
                  <a:pt x="2369" y="0"/>
                  <a:pt x="2322" y="10"/>
                </a:cubicBezTo>
                <a:cubicBezTo>
                  <a:pt x="2318" y="10"/>
                  <a:pt x="2312" y="10"/>
                  <a:pt x="2308" y="13"/>
                </a:cubicBezTo>
                <a:cubicBezTo>
                  <a:pt x="2288" y="10"/>
                  <a:pt x="2265" y="7"/>
                  <a:pt x="2245" y="13"/>
                </a:cubicBezTo>
                <a:cubicBezTo>
                  <a:pt x="2184" y="10"/>
                  <a:pt x="2124" y="7"/>
                  <a:pt x="2064" y="3"/>
                </a:cubicBezTo>
                <a:lnTo>
                  <a:pt x="2064" y="3"/>
                </a:lnTo>
                <a:cubicBezTo>
                  <a:pt x="2060" y="3"/>
                  <a:pt x="2054" y="3"/>
                  <a:pt x="2050" y="3"/>
                </a:cubicBezTo>
                <a:cubicBezTo>
                  <a:pt x="1940" y="3"/>
                  <a:pt x="1833" y="7"/>
                  <a:pt x="1722" y="13"/>
                </a:cubicBezTo>
                <a:cubicBezTo>
                  <a:pt x="1715" y="13"/>
                  <a:pt x="1709" y="17"/>
                  <a:pt x="1699" y="20"/>
                </a:cubicBezTo>
                <a:lnTo>
                  <a:pt x="1699" y="20"/>
                </a:lnTo>
                <a:cubicBezTo>
                  <a:pt x="1692" y="20"/>
                  <a:pt x="1685" y="20"/>
                  <a:pt x="1679" y="20"/>
                </a:cubicBezTo>
                <a:cubicBezTo>
                  <a:pt x="1672" y="13"/>
                  <a:pt x="1669" y="13"/>
                  <a:pt x="1662" y="20"/>
                </a:cubicBezTo>
                <a:lnTo>
                  <a:pt x="1662" y="20"/>
                </a:lnTo>
                <a:lnTo>
                  <a:pt x="1662" y="20"/>
                </a:lnTo>
                <a:cubicBezTo>
                  <a:pt x="1581" y="17"/>
                  <a:pt x="1501" y="7"/>
                  <a:pt x="1420" y="20"/>
                </a:cubicBezTo>
                <a:lnTo>
                  <a:pt x="1420" y="20"/>
                </a:lnTo>
                <a:lnTo>
                  <a:pt x="1420" y="20"/>
                </a:lnTo>
                <a:cubicBezTo>
                  <a:pt x="1390" y="10"/>
                  <a:pt x="1356" y="10"/>
                  <a:pt x="1326" y="20"/>
                </a:cubicBezTo>
                <a:cubicBezTo>
                  <a:pt x="1242" y="13"/>
                  <a:pt x="1155" y="10"/>
                  <a:pt x="1071" y="13"/>
                </a:cubicBezTo>
                <a:lnTo>
                  <a:pt x="1071" y="13"/>
                </a:lnTo>
                <a:lnTo>
                  <a:pt x="1071" y="13"/>
                </a:lnTo>
                <a:cubicBezTo>
                  <a:pt x="1041" y="20"/>
                  <a:pt x="1011" y="3"/>
                  <a:pt x="980" y="20"/>
                </a:cubicBezTo>
                <a:lnTo>
                  <a:pt x="980" y="20"/>
                </a:lnTo>
                <a:lnTo>
                  <a:pt x="980" y="20"/>
                </a:lnTo>
                <a:lnTo>
                  <a:pt x="980" y="20"/>
                </a:lnTo>
                <a:lnTo>
                  <a:pt x="980" y="20"/>
                </a:lnTo>
                <a:cubicBezTo>
                  <a:pt x="930" y="7"/>
                  <a:pt x="876" y="7"/>
                  <a:pt x="826" y="20"/>
                </a:cubicBezTo>
                <a:lnTo>
                  <a:pt x="826" y="20"/>
                </a:lnTo>
                <a:lnTo>
                  <a:pt x="826" y="20"/>
                </a:lnTo>
                <a:cubicBezTo>
                  <a:pt x="819" y="20"/>
                  <a:pt x="809" y="20"/>
                  <a:pt x="802" y="17"/>
                </a:cubicBezTo>
                <a:cubicBezTo>
                  <a:pt x="729" y="7"/>
                  <a:pt x="651" y="7"/>
                  <a:pt x="577" y="20"/>
                </a:cubicBezTo>
                <a:lnTo>
                  <a:pt x="577" y="20"/>
                </a:lnTo>
                <a:cubicBezTo>
                  <a:pt x="544" y="10"/>
                  <a:pt x="510" y="13"/>
                  <a:pt x="477" y="20"/>
                </a:cubicBezTo>
                <a:lnTo>
                  <a:pt x="477" y="20"/>
                </a:lnTo>
                <a:cubicBezTo>
                  <a:pt x="467" y="10"/>
                  <a:pt x="450" y="13"/>
                  <a:pt x="437" y="13"/>
                </a:cubicBezTo>
                <a:cubicBezTo>
                  <a:pt x="420" y="13"/>
                  <a:pt x="400" y="10"/>
                  <a:pt x="390" y="23"/>
                </a:cubicBezTo>
                <a:cubicBezTo>
                  <a:pt x="383" y="40"/>
                  <a:pt x="386" y="53"/>
                  <a:pt x="403" y="67"/>
                </a:cubicBezTo>
                <a:cubicBezTo>
                  <a:pt x="426" y="84"/>
                  <a:pt x="453" y="100"/>
                  <a:pt x="490" y="97"/>
                </a:cubicBezTo>
                <a:cubicBezTo>
                  <a:pt x="530" y="94"/>
                  <a:pt x="567" y="104"/>
                  <a:pt x="605" y="97"/>
                </a:cubicBezTo>
                <a:cubicBezTo>
                  <a:pt x="695" y="94"/>
                  <a:pt x="786" y="94"/>
                  <a:pt x="876" y="94"/>
                </a:cubicBezTo>
                <a:cubicBezTo>
                  <a:pt x="923" y="90"/>
                  <a:pt x="970" y="87"/>
                  <a:pt x="1017" y="87"/>
                </a:cubicBezTo>
                <a:cubicBezTo>
                  <a:pt x="1027" y="90"/>
                  <a:pt x="1037" y="87"/>
                  <a:pt x="1044" y="84"/>
                </a:cubicBezTo>
                <a:cubicBezTo>
                  <a:pt x="1081" y="87"/>
                  <a:pt x="1115" y="90"/>
                  <a:pt x="1151" y="87"/>
                </a:cubicBezTo>
                <a:cubicBezTo>
                  <a:pt x="1155" y="87"/>
                  <a:pt x="1158" y="87"/>
                  <a:pt x="1162" y="84"/>
                </a:cubicBezTo>
                <a:lnTo>
                  <a:pt x="1162" y="84"/>
                </a:lnTo>
                <a:lnTo>
                  <a:pt x="1162" y="80"/>
                </a:lnTo>
                <a:cubicBezTo>
                  <a:pt x="1162" y="84"/>
                  <a:pt x="1162" y="84"/>
                  <a:pt x="1162" y="84"/>
                </a:cubicBezTo>
                <a:cubicBezTo>
                  <a:pt x="1229" y="87"/>
                  <a:pt x="1299" y="94"/>
                  <a:pt x="1366" y="84"/>
                </a:cubicBezTo>
                <a:cubicBezTo>
                  <a:pt x="1403" y="84"/>
                  <a:pt x="1437" y="84"/>
                  <a:pt x="1470" y="84"/>
                </a:cubicBezTo>
                <a:cubicBezTo>
                  <a:pt x="1474" y="84"/>
                  <a:pt x="1480" y="84"/>
                  <a:pt x="1484" y="84"/>
                </a:cubicBezTo>
                <a:cubicBezTo>
                  <a:pt x="1534" y="84"/>
                  <a:pt x="1588" y="90"/>
                  <a:pt x="1638" y="77"/>
                </a:cubicBezTo>
                <a:cubicBezTo>
                  <a:pt x="1652" y="80"/>
                  <a:pt x="1665" y="87"/>
                  <a:pt x="1679" y="77"/>
                </a:cubicBezTo>
                <a:cubicBezTo>
                  <a:pt x="1682" y="77"/>
                  <a:pt x="1685" y="77"/>
                  <a:pt x="1689" y="77"/>
                </a:cubicBezTo>
                <a:cubicBezTo>
                  <a:pt x="1739" y="80"/>
                  <a:pt x="1786" y="84"/>
                  <a:pt x="1833" y="67"/>
                </a:cubicBezTo>
                <a:cubicBezTo>
                  <a:pt x="1853" y="74"/>
                  <a:pt x="1873" y="70"/>
                  <a:pt x="1897" y="67"/>
                </a:cubicBezTo>
                <a:cubicBezTo>
                  <a:pt x="1944" y="70"/>
                  <a:pt x="1990" y="67"/>
                  <a:pt x="2036" y="67"/>
                </a:cubicBezTo>
                <a:cubicBezTo>
                  <a:pt x="2047" y="67"/>
                  <a:pt x="2054" y="67"/>
                  <a:pt x="2064" y="67"/>
                </a:cubicBezTo>
                <a:cubicBezTo>
                  <a:pt x="2107" y="67"/>
                  <a:pt x="2151" y="70"/>
                  <a:pt x="2194" y="60"/>
                </a:cubicBezTo>
                <a:cubicBezTo>
                  <a:pt x="2191" y="57"/>
                  <a:pt x="2191" y="57"/>
                  <a:pt x="2191" y="53"/>
                </a:cubicBezTo>
                <a:lnTo>
                  <a:pt x="2191" y="53"/>
                </a:lnTo>
                <a:cubicBezTo>
                  <a:pt x="2191" y="57"/>
                  <a:pt x="2191" y="57"/>
                  <a:pt x="2194" y="60"/>
                </a:cubicBezTo>
                <a:cubicBezTo>
                  <a:pt x="2235" y="60"/>
                  <a:pt x="2278" y="57"/>
                  <a:pt x="2318" y="53"/>
                </a:cubicBezTo>
                <a:cubicBezTo>
                  <a:pt x="2329" y="53"/>
                  <a:pt x="2339" y="53"/>
                  <a:pt x="2349" y="50"/>
                </a:cubicBezTo>
                <a:cubicBezTo>
                  <a:pt x="2386" y="53"/>
                  <a:pt x="2416" y="40"/>
                  <a:pt x="2450" y="37"/>
                </a:cubicBezTo>
                <a:cubicBezTo>
                  <a:pt x="2453" y="40"/>
                  <a:pt x="2460" y="40"/>
                  <a:pt x="2463" y="40"/>
                </a:cubicBezTo>
                <a:lnTo>
                  <a:pt x="2463" y="40"/>
                </a:lnTo>
                <a:lnTo>
                  <a:pt x="2463" y="40"/>
                </a:lnTo>
                <a:cubicBezTo>
                  <a:pt x="2480" y="43"/>
                  <a:pt x="2497" y="40"/>
                  <a:pt x="2513" y="40"/>
                </a:cubicBezTo>
                <a:lnTo>
                  <a:pt x="2513" y="40"/>
                </a:lnTo>
                <a:lnTo>
                  <a:pt x="2513" y="40"/>
                </a:lnTo>
                <a:cubicBezTo>
                  <a:pt x="2537" y="50"/>
                  <a:pt x="2567" y="47"/>
                  <a:pt x="2590" y="47"/>
                </a:cubicBezTo>
                <a:cubicBezTo>
                  <a:pt x="2594" y="53"/>
                  <a:pt x="2597" y="53"/>
                  <a:pt x="2604" y="53"/>
                </a:cubicBezTo>
                <a:cubicBezTo>
                  <a:pt x="2607" y="57"/>
                  <a:pt x="2611" y="57"/>
                  <a:pt x="2614" y="57"/>
                </a:cubicBezTo>
                <a:lnTo>
                  <a:pt x="2614" y="57"/>
                </a:lnTo>
                <a:cubicBezTo>
                  <a:pt x="2624" y="64"/>
                  <a:pt x="2634" y="67"/>
                  <a:pt x="2644" y="67"/>
                </a:cubicBezTo>
                <a:lnTo>
                  <a:pt x="2644" y="67"/>
                </a:lnTo>
                <a:lnTo>
                  <a:pt x="2644" y="67"/>
                </a:lnTo>
                <a:lnTo>
                  <a:pt x="2644" y="67"/>
                </a:lnTo>
                <a:cubicBezTo>
                  <a:pt x="2658" y="77"/>
                  <a:pt x="2678" y="74"/>
                  <a:pt x="2694" y="77"/>
                </a:cubicBezTo>
                <a:cubicBezTo>
                  <a:pt x="2698" y="77"/>
                  <a:pt x="2698" y="77"/>
                  <a:pt x="2698" y="77"/>
                </a:cubicBezTo>
                <a:cubicBezTo>
                  <a:pt x="2701" y="77"/>
                  <a:pt x="2701" y="77"/>
                  <a:pt x="2701" y="77"/>
                </a:cubicBezTo>
                <a:lnTo>
                  <a:pt x="2701" y="77"/>
                </a:lnTo>
                <a:lnTo>
                  <a:pt x="2701" y="77"/>
                </a:lnTo>
                <a:cubicBezTo>
                  <a:pt x="2704" y="80"/>
                  <a:pt x="2711" y="84"/>
                  <a:pt x="2721" y="84"/>
                </a:cubicBezTo>
                <a:cubicBezTo>
                  <a:pt x="2725" y="87"/>
                  <a:pt x="2728" y="87"/>
                  <a:pt x="2732" y="87"/>
                </a:cubicBezTo>
                <a:lnTo>
                  <a:pt x="2732" y="87"/>
                </a:lnTo>
                <a:cubicBezTo>
                  <a:pt x="2738" y="90"/>
                  <a:pt x="2748" y="94"/>
                  <a:pt x="2758" y="94"/>
                </a:cubicBezTo>
                <a:cubicBezTo>
                  <a:pt x="2768" y="100"/>
                  <a:pt x="2785" y="104"/>
                  <a:pt x="2799" y="104"/>
                </a:cubicBezTo>
                <a:lnTo>
                  <a:pt x="2799" y="104"/>
                </a:lnTo>
                <a:cubicBezTo>
                  <a:pt x="2836" y="117"/>
                  <a:pt x="2872" y="127"/>
                  <a:pt x="2913" y="134"/>
                </a:cubicBezTo>
                <a:cubicBezTo>
                  <a:pt x="2929" y="141"/>
                  <a:pt x="2946" y="147"/>
                  <a:pt x="2966" y="151"/>
                </a:cubicBezTo>
                <a:cubicBezTo>
                  <a:pt x="2976" y="161"/>
                  <a:pt x="2990" y="161"/>
                  <a:pt x="3003" y="157"/>
                </a:cubicBezTo>
                <a:cubicBezTo>
                  <a:pt x="3007" y="161"/>
                  <a:pt x="3010" y="161"/>
                  <a:pt x="3013" y="161"/>
                </a:cubicBezTo>
                <a:lnTo>
                  <a:pt x="3013" y="161"/>
                </a:lnTo>
                <a:cubicBezTo>
                  <a:pt x="3050" y="171"/>
                  <a:pt x="3087" y="185"/>
                  <a:pt x="3131" y="188"/>
                </a:cubicBezTo>
                <a:lnTo>
                  <a:pt x="3131" y="188"/>
                </a:lnTo>
                <a:cubicBezTo>
                  <a:pt x="3138" y="195"/>
                  <a:pt x="3148" y="195"/>
                  <a:pt x="3161" y="195"/>
                </a:cubicBezTo>
                <a:cubicBezTo>
                  <a:pt x="3161" y="198"/>
                  <a:pt x="3164" y="198"/>
                  <a:pt x="3168" y="198"/>
                </a:cubicBezTo>
                <a:lnTo>
                  <a:pt x="3168" y="198"/>
                </a:lnTo>
                <a:cubicBezTo>
                  <a:pt x="3178" y="205"/>
                  <a:pt x="3188" y="205"/>
                  <a:pt x="3198" y="205"/>
                </a:cubicBezTo>
                <a:cubicBezTo>
                  <a:pt x="3222" y="221"/>
                  <a:pt x="3258" y="218"/>
                  <a:pt x="3289" y="235"/>
                </a:cubicBezTo>
                <a:cubicBezTo>
                  <a:pt x="3258" y="245"/>
                  <a:pt x="3235" y="235"/>
                  <a:pt x="3211" y="242"/>
                </a:cubicBezTo>
                <a:cubicBezTo>
                  <a:pt x="3208" y="238"/>
                  <a:pt x="3205" y="238"/>
                  <a:pt x="3201" y="242"/>
                </a:cubicBezTo>
                <a:cubicBezTo>
                  <a:pt x="3188" y="235"/>
                  <a:pt x="3171" y="231"/>
                  <a:pt x="3158" y="242"/>
                </a:cubicBezTo>
                <a:cubicBezTo>
                  <a:pt x="3151" y="242"/>
                  <a:pt x="3141" y="242"/>
                  <a:pt x="3134" y="242"/>
                </a:cubicBezTo>
                <a:cubicBezTo>
                  <a:pt x="3084" y="228"/>
                  <a:pt x="3033" y="231"/>
                  <a:pt x="2983" y="235"/>
                </a:cubicBezTo>
                <a:cubicBezTo>
                  <a:pt x="2903" y="242"/>
                  <a:pt x="2822" y="235"/>
                  <a:pt x="2742" y="238"/>
                </a:cubicBezTo>
                <a:cubicBezTo>
                  <a:pt x="2671" y="242"/>
                  <a:pt x="2597" y="235"/>
                  <a:pt x="2527" y="248"/>
                </a:cubicBezTo>
                <a:cubicBezTo>
                  <a:pt x="2523" y="248"/>
                  <a:pt x="2520" y="248"/>
                  <a:pt x="2517" y="248"/>
                </a:cubicBezTo>
                <a:lnTo>
                  <a:pt x="2517" y="248"/>
                </a:lnTo>
                <a:lnTo>
                  <a:pt x="2517" y="248"/>
                </a:lnTo>
                <a:lnTo>
                  <a:pt x="2517" y="248"/>
                </a:lnTo>
                <a:cubicBezTo>
                  <a:pt x="2480" y="235"/>
                  <a:pt x="2436" y="245"/>
                  <a:pt x="2396" y="242"/>
                </a:cubicBezTo>
                <a:cubicBezTo>
                  <a:pt x="2362" y="238"/>
                  <a:pt x="2329" y="242"/>
                  <a:pt x="2295" y="242"/>
                </a:cubicBezTo>
                <a:cubicBezTo>
                  <a:pt x="2231" y="231"/>
                  <a:pt x="2168" y="235"/>
                  <a:pt x="2104" y="242"/>
                </a:cubicBezTo>
                <a:cubicBezTo>
                  <a:pt x="2067" y="231"/>
                  <a:pt x="2033" y="242"/>
                  <a:pt x="2000" y="242"/>
                </a:cubicBezTo>
                <a:cubicBezTo>
                  <a:pt x="1927" y="238"/>
                  <a:pt x="1853" y="245"/>
                  <a:pt x="1779" y="252"/>
                </a:cubicBezTo>
                <a:cubicBezTo>
                  <a:pt x="1766" y="248"/>
                  <a:pt x="1756" y="248"/>
                  <a:pt x="1742" y="252"/>
                </a:cubicBezTo>
                <a:lnTo>
                  <a:pt x="1742" y="252"/>
                </a:lnTo>
                <a:lnTo>
                  <a:pt x="1742" y="252"/>
                </a:lnTo>
                <a:cubicBezTo>
                  <a:pt x="1719" y="248"/>
                  <a:pt x="1699" y="248"/>
                  <a:pt x="1679" y="252"/>
                </a:cubicBezTo>
                <a:lnTo>
                  <a:pt x="1679" y="252"/>
                </a:lnTo>
                <a:cubicBezTo>
                  <a:pt x="1655" y="245"/>
                  <a:pt x="1635" y="248"/>
                  <a:pt x="1612" y="248"/>
                </a:cubicBezTo>
                <a:cubicBezTo>
                  <a:pt x="1564" y="238"/>
                  <a:pt x="1514" y="242"/>
                  <a:pt x="1467" y="245"/>
                </a:cubicBezTo>
                <a:cubicBezTo>
                  <a:pt x="1410" y="245"/>
                  <a:pt x="1353" y="248"/>
                  <a:pt x="1293" y="248"/>
                </a:cubicBezTo>
                <a:cubicBezTo>
                  <a:pt x="1293" y="248"/>
                  <a:pt x="1289" y="245"/>
                  <a:pt x="1289" y="242"/>
                </a:cubicBezTo>
                <a:cubicBezTo>
                  <a:pt x="1262" y="231"/>
                  <a:pt x="1235" y="238"/>
                  <a:pt x="1212" y="242"/>
                </a:cubicBezTo>
                <a:cubicBezTo>
                  <a:pt x="1205" y="242"/>
                  <a:pt x="1202" y="245"/>
                  <a:pt x="1198" y="248"/>
                </a:cubicBezTo>
                <a:cubicBezTo>
                  <a:pt x="1195" y="248"/>
                  <a:pt x="1195" y="248"/>
                  <a:pt x="1195" y="248"/>
                </a:cubicBezTo>
                <a:cubicBezTo>
                  <a:pt x="1188" y="248"/>
                  <a:pt x="1182" y="248"/>
                  <a:pt x="1175" y="248"/>
                </a:cubicBezTo>
                <a:cubicBezTo>
                  <a:pt x="1172" y="248"/>
                  <a:pt x="1165" y="245"/>
                  <a:pt x="1155" y="245"/>
                </a:cubicBezTo>
                <a:cubicBezTo>
                  <a:pt x="1118" y="242"/>
                  <a:pt x="1081" y="248"/>
                  <a:pt x="1044" y="245"/>
                </a:cubicBezTo>
                <a:cubicBezTo>
                  <a:pt x="1041" y="252"/>
                  <a:pt x="1037" y="255"/>
                  <a:pt x="1034" y="255"/>
                </a:cubicBezTo>
                <a:cubicBezTo>
                  <a:pt x="1034" y="255"/>
                  <a:pt x="1034" y="252"/>
                  <a:pt x="1031" y="252"/>
                </a:cubicBezTo>
                <a:cubicBezTo>
                  <a:pt x="1027" y="252"/>
                  <a:pt x="1024" y="252"/>
                  <a:pt x="1021" y="252"/>
                </a:cubicBezTo>
                <a:cubicBezTo>
                  <a:pt x="1017" y="248"/>
                  <a:pt x="1014" y="245"/>
                  <a:pt x="1007" y="245"/>
                </a:cubicBezTo>
                <a:cubicBezTo>
                  <a:pt x="960" y="245"/>
                  <a:pt x="910" y="245"/>
                  <a:pt x="863" y="245"/>
                </a:cubicBezTo>
                <a:cubicBezTo>
                  <a:pt x="853" y="245"/>
                  <a:pt x="843" y="248"/>
                  <a:pt x="829" y="248"/>
                </a:cubicBezTo>
                <a:cubicBezTo>
                  <a:pt x="826" y="248"/>
                  <a:pt x="819" y="248"/>
                  <a:pt x="816" y="248"/>
                </a:cubicBezTo>
                <a:cubicBezTo>
                  <a:pt x="806" y="252"/>
                  <a:pt x="792" y="245"/>
                  <a:pt x="782" y="248"/>
                </a:cubicBezTo>
                <a:lnTo>
                  <a:pt x="782" y="252"/>
                </a:lnTo>
                <a:cubicBezTo>
                  <a:pt x="779" y="252"/>
                  <a:pt x="776" y="252"/>
                  <a:pt x="772" y="252"/>
                </a:cubicBezTo>
                <a:cubicBezTo>
                  <a:pt x="766" y="252"/>
                  <a:pt x="755" y="252"/>
                  <a:pt x="749" y="252"/>
                </a:cubicBezTo>
                <a:cubicBezTo>
                  <a:pt x="742" y="252"/>
                  <a:pt x="739" y="252"/>
                  <a:pt x="735" y="252"/>
                </a:cubicBezTo>
                <a:cubicBezTo>
                  <a:pt x="705" y="252"/>
                  <a:pt x="675" y="252"/>
                  <a:pt x="645" y="252"/>
                </a:cubicBezTo>
                <a:cubicBezTo>
                  <a:pt x="645" y="252"/>
                  <a:pt x="645" y="255"/>
                  <a:pt x="645" y="258"/>
                </a:cubicBezTo>
                <a:lnTo>
                  <a:pt x="648" y="262"/>
                </a:lnTo>
                <a:lnTo>
                  <a:pt x="645" y="262"/>
                </a:lnTo>
                <a:cubicBezTo>
                  <a:pt x="645" y="258"/>
                  <a:pt x="645" y="258"/>
                  <a:pt x="645" y="258"/>
                </a:cubicBezTo>
                <a:cubicBezTo>
                  <a:pt x="628" y="255"/>
                  <a:pt x="611" y="255"/>
                  <a:pt x="594" y="258"/>
                </a:cubicBezTo>
                <a:cubicBezTo>
                  <a:pt x="587" y="258"/>
                  <a:pt x="584" y="258"/>
                  <a:pt x="581" y="262"/>
                </a:cubicBezTo>
                <a:lnTo>
                  <a:pt x="581" y="262"/>
                </a:lnTo>
                <a:lnTo>
                  <a:pt x="581" y="262"/>
                </a:lnTo>
                <a:cubicBezTo>
                  <a:pt x="571" y="262"/>
                  <a:pt x="564" y="262"/>
                  <a:pt x="554" y="262"/>
                </a:cubicBezTo>
                <a:cubicBezTo>
                  <a:pt x="507" y="258"/>
                  <a:pt x="463" y="258"/>
                  <a:pt x="416" y="262"/>
                </a:cubicBezTo>
                <a:cubicBezTo>
                  <a:pt x="426" y="282"/>
                  <a:pt x="453" y="275"/>
                  <a:pt x="473" y="282"/>
                </a:cubicBezTo>
                <a:cubicBezTo>
                  <a:pt x="470" y="312"/>
                  <a:pt x="504" y="302"/>
                  <a:pt x="527" y="305"/>
                </a:cubicBezTo>
                <a:cubicBezTo>
                  <a:pt x="527" y="302"/>
                  <a:pt x="527" y="299"/>
                  <a:pt x="530" y="299"/>
                </a:cubicBezTo>
                <a:cubicBezTo>
                  <a:pt x="615" y="299"/>
                  <a:pt x="702" y="299"/>
                  <a:pt x="786" y="289"/>
                </a:cubicBezTo>
                <a:lnTo>
                  <a:pt x="786" y="289"/>
                </a:lnTo>
                <a:cubicBezTo>
                  <a:pt x="802" y="289"/>
                  <a:pt x="819" y="289"/>
                  <a:pt x="836" y="289"/>
                </a:cubicBezTo>
                <a:cubicBezTo>
                  <a:pt x="843" y="289"/>
                  <a:pt x="849" y="292"/>
                  <a:pt x="856" y="292"/>
                </a:cubicBezTo>
                <a:cubicBezTo>
                  <a:pt x="1007" y="295"/>
                  <a:pt x="1155" y="289"/>
                  <a:pt x="1306" y="299"/>
                </a:cubicBezTo>
                <a:cubicBezTo>
                  <a:pt x="1316" y="292"/>
                  <a:pt x="1323" y="289"/>
                  <a:pt x="1326" y="285"/>
                </a:cubicBezTo>
                <a:cubicBezTo>
                  <a:pt x="1326" y="285"/>
                  <a:pt x="1329" y="285"/>
                  <a:pt x="1329" y="289"/>
                </a:cubicBezTo>
                <a:cubicBezTo>
                  <a:pt x="1366" y="309"/>
                  <a:pt x="1410" y="299"/>
                  <a:pt x="1450" y="299"/>
                </a:cubicBezTo>
                <a:cubicBezTo>
                  <a:pt x="1517" y="299"/>
                  <a:pt x="1581" y="305"/>
                  <a:pt x="1645" y="285"/>
                </a:cubicBezTo>
                <a:cubicBezTo>
                  <a:pt x="1648" y="282"/>
                  <a:pt x="1648" y="278"/>
                  <a:pt x="1652" y="278"/>
                </a:cubicBezTo>
                <a:lnTo>
                  <a:pt x="1652" y="278"/>
                </a:lnTo>
                <a:cubicBezTo>
                  <a:pt x="1658" y="282"/>
                  <a:pt x="1669" y="282"/>
                  <a:pt x="1675" y="278"/>
                </a:cubicBezTo>
                <a:cubicBezTo>
                  <a:pt x="1679" y="282"/>
                  <a:pt x="1682" y="282"/>
                  <a:pt x="1689" y="285"/>
                </a:cubicBezTo>
                <a:cubicBezTo>
                  <a:pt x="1709" y="289"/>
                  <a:pt x="1732" y="292"/>
                  <a:pt x="1752" y="282"/>
                </a:cubicBezTo>
                <a:lnTo>
                  <a:pt x="1752" y="282"/>
                </a:lnTo>
                <a:cubicBezTo>
                  <a:pt x="1762" y="285"/>
                  <a:pt x="1772" y="285"/>
                  <a:pt x="1779" y="278"/>
                </a:cubicBezTo>
                <a:lnTo>
                  <a:pt x="1779" y="278"/>
                </a:lnTo>
                <a:cubicBezTo>
                  <a:pt x="1783" y="282"/>
                  <a:pt x="1789" y="285"/>
                  <a:pt x="1796" y="285"/>
                </a:cubicBezTo>
                <a:cubicBezTo>
                  <a:pt x="1866" y="292"/>
                  <a:pt x="1940" y="305"/>
                  <a:pt x="2007" y="278"/>
                </a:cubicBezTo>
                <a:cubicBezTo>
                  <a:pt x="2010" y="282"/>
                  <a:pt x="2017" y="285"/>
                  <a:pt x="2020" y="285"/>
                </a:cubicBezTo>
                <a:cubicBezTo>
                  <a:pt x="2117" y="299"/>
                  <a:pt x="2211" y="289"/>
                  <a:pt x="2308" y="292"/>
                </a:cubicBezTo>
                <a:cubicBezTo>
                  <a:pt x="2365" y="295"/>
                  <a:pt x="2423" y="292"/>
                  <a:pt x="2483" y="292"/>
                </a:cubicBezTo>
                <a:cubicBezTo>
                  <a:pt x="2503" y="292"/>
                  <a:pt x="2527" y="292"/>
                  <a:pt x="2547" y="282"/>
                </a:cubicBezTo>
                <a:cubicBezTo>
                  <a:pt x="2550" y="285"/>
                  <a:pt x="2554" y="285"/>
                  <a:pt x="2560" y="289"/>
                </a:cubicBezTo>
                <a:cubicBezTo>
                  <a:pt x="2574" y="292"/>
                  <a:pt x="2587" y="299"/>
                  <a:pt x="2600" y="295"/>
                </a:cubicBezTo>
                <a:cubicBezTo>
                  <a:pt x="2768" y="289"/>
                  <a:pt x="2936" y="312"/>
                  <a:pt x="3101" y="299"/>
                </a:cubicBezTo>
                <a:cubicBezTo>
                  <a:pt x="3107" y="299"/>
                  <a:pt x="3114" y="295"/>
                  <a:pt x="3121" y="295"/>
                </a:cubicBezTo>
                <a:cubicBezTo>
                  <a:pt x="3131" y="289"/>
                  <a:pt x="3134" y="285"/>
                  <a:pt x="3134" y="278"/>
                </a:cubicBezTo>
                <a:lnTo>
                  <a:pt x="3134" y="278"/>
                </a:lnTo>
                <a:lnTo>
                  <a:pt x="3134" y="278"/>
                </a:lnTo>
                <a:cubicBezTo>
                  <a:pt x="3171" y="282"/>
                  <a:pt x="3208" y="285"/>
                  <a:pt x="3245" y="282"/>
                </a:cubicBezTo>
                <a:cubicBezTo>
                  <a:pt x="3258" y="285"/>
                  <a:pt x="3275" y="285"/>
                  <a:pt x="3289" y="289"/>
                </a:cubicBezTo>
                <a:cubicBezTo>
                  <a:pt x="3295" y="289"/>
                  <a:pt x="3302" y="289"/>
                  <a:pt x="3309" y="289"/>
                </a:cubicBezTo>
                <a:cubicBezTo>
                  <a:pt x="3315" y="289"/>
                  <a:pt x="3325" y="285"/>
                  <a:pt x="3332" y="285"/>
                </a:cubicBezTo>
                <a:cubicBezTo>
                  <a:pt x="3369" y="289"/>
                  <a:pt x="3406" y="289"/>
                  <a:pt x="3443" y="285"/>
                </a:cubicBezTo>
                <a:cubicBezTo>
                  <a:pt x="3470" y="289"/>
                  <a:pt x="3497" y="299"/>
                  <a:pt x="3524" y="289"/>
                </a:cubicBezTo>
                <a:cubicBezTo>
                  <a:pt x="3561" y="295"/>
                  <a:pt x="3597" y="299"/>
                  <a:pt x="3638" y="295"/>
                </a:cubicBezTo>
                <a:lnTo>
                  <a:pt x="3638" y="295"/>
                </a:lnTo>
                <a:cubicBezTo>
                  <a:pt x="3675" y="285"/>
                  <a:pt x="3701" y="309"/>
                  <a:pt x="3738" y="309"/>
                </a:cubicBezTo>
                <a:cubicBezTo>
                  <a:pt x="3779" y="339"/>
                  <a:pt x="3836" y="352"/>
                  <a:pt x="3879" y="379"/>
                </a:cubicBezTo>
                <a:lnTo>
                  <a:pt x="3879" y="379"/>
                </a:lnTo>
                <a:cubicBezTo>
                  <a:pt x="3900" y="392"/>
                  <a:pt x="3920" y="409"/>
                  <a:pt x="3933" y="426"/>
                </a:cubicBezTo>
                <a:cubicBezTo>
                  <a:pt x="3936" y="429"/>
                  <a:pt x="3940" y="433"/>
                  <a:pt x="3947" y="433"/>
                </a:cubicBezTo>
                <a:lnTo>
                  <a:pt x="3947" y="433"/>
                </a:lnTo>
                <a:cubicBezTo>
                  <a:pt x="3947" y="439"/>
                  <a:pt x="3953" y="443"/>
                  <a:pt x="3960" y="446"/>
                </a:cubicBezTo>
                <a:cubicBezTo>
                  <a:pt x="3967" y="460"/>
                  <a:pt x="3977" y="473"/>
                  <a:pt x="3987" y="490"/>
                </a:cubicBezTo>
                <a:cubicBezTo>
                  <a:pt x="3977" y="524"/>
                  <a:pt x="4007" y="550"/>
                  <a:pt x="4014" y="581"/>
                </a:cubicBezTo>
                <a:lnTo>
                  <a:pt x="4017" y="581"/>
                </a:lnTo>
                <a:cubicBezTo>
                  <a:pt x="4017" y="584"/>
                  <a:pt x="4017" y="587"/>
                  <a:pt x="4017" y="587"/>
                </a:cubicBezTo>
                <a:cubicBezTo>
                  <a:pt x="4017" y="678"/>
                  <a:pt x="4014" y="772"/>
                  <a:pt x="4020" y="863"/>
                </a:cubicBezTo>
                <a:cubicBezTo>
                  <a:pt x="4020" y="906"/>
                  <a:pt x="3977" y="943"/>
                  <a:pt x="3997" y="987"/>
                </a:cubicBezTo>
                <a:cubicBezTo>
                  <a:pt x="4000" y="997"/>
                  <a:pt x="4007" y="1003"/>
                  <a:pt x="4014" y="1003"/>
                </a:cubicBezTo>
                <a:cubicBezTo>
                  <a:pt x="3980" y="1034"/>
                  <a:pt x="3990" y="1067"/>
                  <a:pt x="3993" y="1101"/>
                </a:cubicBezTo>
                <a:cubicBezTo>
                  <a:pt x="3993" y="1124"/>
                  <a:pt x="3990" y="1151"/>
                  <a:pt x="3997" y="1178"/>
                </a:cubicBezTo>
                <a:cubicBezTo>
                  <a:pt x="4000" y="1181"/>
                  <a:pt x="4004" y="1185"/>
                  <a:pt x="4004" y="1188"/>
                </a:cubicBezTo>
                <a:cubicBezTo>
                  <a:pt x="4000" y="1188"/>
                  <a:pt x="3997" y="1188"/>
                  <a:pt x="3993" y="1188"/>
                </a:cubicBezTo>
                <a:cubicBezTo>
                  <a:pt x="3980" y="1205"/>
                  <a:pt x="3970" y="1218"/>
                  <a:pt x="3953" y="1228"/>
                </a:cubicBezTo>
                <a:cubicBezTo>
                  <a:pt x="3947" y="1235"/>
                  <a:pt x="3943" y="1242"/>
                  <a:pt x="3940" y="1249"/>
                </a:cubicBezTo>
                <a:cubicBezTo>
                  <a:pt x="3923" y="1242"/>
                  <a:pt x="3906" y="1245"/>
                  <a:pt x="3893" y="1252"/>
                </a:cubicBezTo>
                <a:cubicBezTo>
                  <a:pt x="3893" y="1255"/>
                  <a:pt x="3893" y="1259"/>
                  <a:pt x="3889" y="1262"/>
                </a:cubicBezTo>
                <a:cubicBezTo>
                  <a:pt x="3886" y="1262"/>
                  <a:pt x="3886" y="1262"/>
                  <a:pt x="3883" y="1262"/>
                </a:cubicBezTo>
                <a:cubicBezTo>
                  <a:pt x="3869" y="1262"/>
                  <a:pt x="3856" y="1265"/>
                  <a:pt x="3846" y="1265"/>
                </a:cubicBezTo>
                <a:lnTo>
                  <a:pt x="3846" y="1265"/>
                </a:lnTo>
                <a:cubicBezTo>
                  <a:pt x="3843" y="1265"/>
                  <a:pt x="3839" y="1265"/>
                  <a:pt x="3836" y="1265"/>
                </a:cubicBezTo>
                <a:cubicBezTo>
                  <a:pt x="3826" y="1265"/>
                  <a:pt x="3816" y="1265"/>
                  <a:pt x="3809" y="1269"/>
                </a:cubicBezTo>
                <a:lnTo>
                  <a:pt x="3806" y="1269"/>
                </a:lnTo>
                <a:cubicBezTo>
                  <a:pt x="3786" y="1262"/>
                  <a:pt x="3762" y="1265"/>
                  <a:pt x="3738" y="1269"/>
                </a:cubicBezTo>
                <a:cubicBezTo>
                  <a:pt x="3722" y="1269"/>
                  <a:pt x="3705" y="1269"/>
                  <a:pt x="3688" y="1269"/>
                </a:cubicBezTo>
                <a:cubicBezTo>
                  <a:pt x="3685" y="1269"/>
                  <a:pt x="3681" y="1272"/>
                  <a:pt x="3678" y="1272"/>
                </a:cubicBezTo>
                <a:cubicBezTo>
                  <a:pt x="3675" y="1269"/>
                  <a:pt x="3671" y="1269"/>
                  <a:pt x="3665" y="1265"/>
                </a:cubicBezTo>
                <a:cubicBezTo>
                  <a:pt x="3641" y="1269"/>
                  <a:pt x="3618" y="1262"/>
                  <a:pt x="3594" y="1265"/>
                </a:cubicBezTo>
                <a:cubicBezTo>
                  <a:pt x="3597" y="1265"/>
                  <a:pt x="3601" y="1262"/>
                  <a:pt x="3604" y="1262"/>
                </a:cubicBezTo>
                <a:cubicBezTo>
                  <a:pt x="3607" y="1262"/>
                  <a:pt x="3611" y="1259"/>
                  <a:pt x="3618" y="1259"/>
                </a:cubicBezTo>
                <a:cubicBezTo>
                  <a:pt x="3624" y="1259"/>
                  <a:pt x="3631" y="1259"/>
                  <a:pt x="3638" y="1259"/>
                </a:cubicBezTo>
                <a:cubicBezTo>
                  <a:pt x="3644" y="1259"/>
                  <a:pt x="3651" y="1259"/>
                  <a:pt x="3658" y="1259"/>
                </a:cubicBezTo>
                <a:cubicBezTo>
                  <a:pt x="3665" y="1259"/>
                  <a:pt x="3671" y="1255"/>
                  <a:pt x="3678" y="1252"/>
                </a:cubicBezTo>
                <a:cubicBezTo>
                  <a:pt x="3685" y="1252"/>
                  <a:pt x="3688" y="1252"/>
                  <a:pt x="3695" y="1249"/>
                </a:cubicBezTo>
                <a:cubicBezTo>
                  <a:pt x="3695" y="1249"/>
                  <a:pt x="3698" y="1249"/>
                  <a:pt x="3701" y="1249"/>
                </a:cubicBezTo>
                <a:cubicBezTo>
                  <a:pt x="3701" y="1245"/>
                  <a:pt x="3701" y="1245"/>
                  <a:pt x="3705" y="1245"/>
                </a:cubicBezTo>
                <a:cubicBezTo>
                  <a:pt x="3711" y="1249"/>
                  <a:pt x="3718" y="1252"/>
                  <a:pt x="3728" y="1252"/>
                </a:cubicBezTo>
                <a:cubicBezTo>
                  <a:pt x="3738" y="1255"/>
                  <a:pt x="3748" y="1255"/>
                  <a:pt x="3758" y="1252"/>
                </a:cubicBezTo>
                <a:cubicBezTo>
                  <a:pt x="3772" y="1249"/>
                  <a:pt x="3782" y="1245"/>
                  <a:pt x="3786" y="1235"/>
                </a:cubicBezTo>
                <a:cubicBezTo>
                  <a:pt x="3809" y="1242"/>
                  <a:pt x="3829" y="1232"/>
                  <a:pt x="3849" y="1222"/>
                </a:cubicBezTo>
                <a:cubicBezTo>
                  <a:pt x="3853" y="1218"/>
                  <a:pt x="3856" y="1215"/>
                  <a:pt x="3859" y="1212"/>
                </a:cubicBezTo>
                <a:cubicBezTo>
                  <a:pt x="3859" y="1208"/>
                  <a:pt x="3859" y="1208"/>
                  <a:pt x="3859" y="1208"/>
                </a:cubicBezTo>
                <a:cubicBezTo>
                  <a:pt x="3896" y="1205"/>
                  <a:pt x="3920" y="1188"/>
                  <a:pt x="3923" y="1161"/>
                </a:cubicBezTo>
                <a:lnTo>
                  <a:pt x="3923" y="1161"/>
                </a:lnTo>
                <a:lnTo>
                  <a:pt x="3923" y="1161"/>
                </a:lnTo>
                <a:cubicBezTo>
                  <a:pt x="3933" y="1164"/>
                  <a:pt x="3940" y="1161"/>
                  <a:pt x="3947" y="1158"/>
                </a:cubicBezTo>
                <a:cubicBezTo>
                  <a:pt x="3980" y="1138"/>
                  <a:pt x="3990" y="1111"/>
                  <a:pt x="3987" y="1077"/>
                </a:cubicBezTo>
                <a:cubicBezTo>
                  <a:pt x="3983" y="1030"/>
                  <a:pt x="4004" y="987"/>
                  <a:pt x="3977" y="943"/>
                </a:cubicBezTo>
                <a:cubicBezTo>
                  <a:pt x="3970" y="940"/>
                  <a:pt x="3967" y="940"/>
                  <a:pt x="3960" y="943"/>
                </a:cubicBezTo>
                <a:cubicBezTo>
                  <a:pt x="3960" y="940"/>
                  <a:pt x="3960" y="940"/>
                  <a:pt x="3960" y="940"/>
                </a:cubicBezTo>
                <a:cubicBezTo>
                  <a:pt x="3960" y="933"/>
                  <a:pt x="3960" y="926"/>
                  <a:pt x="3960" y="923"/>
                </a:cubicBezTo>
                <a:lnTo>
                  <a:pt x="3960" y="923"/>
                </a:lnTo>
                <a:cubicBezTo>
                  <a:pt x="3960" y="920"/>
                  <a:pt x="3960" y="916"/>
                  <a:pt x="3960" y="913"/>
                </a:cubicBezTo>
                <a:lnTo>
                  <a:pt x="3960" y="913"/>
                </a:lnTo>
                <a:lnTo>
                  <a:pt x="3960" y="913"/>
                </a:lnTo>
                <a:cubicBezTo>
                  <a:pt x="3967" y="910"/>
                  <a:pt x="3967" y="906"/>
                  <a:pt x="3960" y="903"/>
                </a:cubicBezTo>
                <a:cubicBezTo>
                  <a:pt x="3960" y="899"/>
                  <a:pt x="3960" y="896"/>
                  <a:pt x="3960" y="893"/>
                </a:cubicBezTo>
                <a:lnTo>
                  <a:pt x="3960" y="893"/>
                </a:lnTo>
                <a:lnTo>
                  <a:pt x="3960" y="893"/>
                </a:lnTo>
                <a:cubicBezTo>
                  <a:pt x="3960" y="893"/>
                  <a:pt x="3960" y="889"/>
                  <a:pt x="3960" y="886"/>
                </a:cubicBezTo>
                <a:lnTo>
                  <a:pt x="3960" y="886"/>
                </a:lnTo>
                <a:cubicBezTo>
                  <a:pt x="3973" y="856"/>
                  <a:pt x="3957" y="822"/>
                  <a:pt x="3960" y="792"/>
                </a:cubicBezTo>
                <a:lnTo>
                  <a:pt x="3960" y="792"/>
                </a:lnTo>
                <a:lnTo>
                  <a:pt x="3960" y="792"/>
                </a:lnTo>
                <a:cubicBezTo>
                  <a:pt x="3960" y="789"/>
                  <a:pt x="3960" y="785"/>
                  <a:pt x="3960" y="785"/>
                </a:cubicBezTo>
                <a:cubicBezTo>
                  <a:pt x="3960" y="768"/>
                  <a:pt x="3957" y="755"/>
                  <a:pt x="3957" y="738"/>
                </a:cubicBezTo>
                <a:cubicBezTo>
                  <a:pt x="3940" y="705"/>
                  <a:pt x="3943" y="668"/>
                  <a:pt x="3920" y="638"/>
                </a:cubicBezTo>
                <a:lnTo>
                  <a:pt x="3920" y="638"/>
                </a:lnTo>
                <a:lnTo>
                  <a:pt x="3920" y="638"/>
                </a:lnTo>
                <a:cubicBezTo>
                  <a:pt x="3920" y="631"/>
                  <a:pt x="3920" y="624"/>
                  <a:pt x="3920" y="617"/>
                </a:cubicBezTo>
                <a:cubicBezTo>
                  <a:pt x="3900" y="611"/>
                  <a:pt x="3916" y="591"/>
                  <a:pt x="3900" y="581"/>
                </a:cubicBezTo>
                <a:cubicBezTo>
                  <a:pt x="3889" y="591"/>
                  <a:pt x="3896" y="601"/>
                  <a:pt x="3893" y="611"/>
                </a:cubicBezTo>
                <a:cubicBezTo>
                  <a:pt x="3896" y="617"/>
                  <a:pt x="3896" y="628"/>
                  <a:pt x="3896" y="638"/>
                </a:cubicBezTo>
                <a:lnTo>
                  <a:pt x="3896" y="638"/>
                </a:lnTo>
                <a:cubicBezTo>
                  <a:pt x="3913" y="664"/>
                  <a:pt x="3903" y="695"/>
                  <a:pt x="3923" y="718"/>
                </a:cubicBezTo>
                <a:lnTo>
                  <a:pt x="3923" y="718"/>
                </a:lnTo>
                <a:lnTo>
                  <a:pt x="3923" y="718"/>
                </a:lnTo>
                <a:cubicBezTo>
                  <a:pt x="3923" y="728"/>
                  <a:pt x="3923" y="738"/>
                  <a:pt x="3923" y="745"/>
                </a:cubicBezTo>
                <a:cubicBezTo>
                  <a:pt x="3933" y="772"/>
                  <a:pt x="3936" y="795"/>
                  <a:pt x="3923" y="819"/>
                </a:cubicBezTo>
                <a:cubicBezTo>
                  <a:pt x="3926" y="819"/>
                  <a:pt x="3930" y="822"/>
                  <a:pt x="3933" y="822"/>
                </a:cubicBezTo>
                <a:lnTo>
                  <a:pt x="3933" y="822"/>
                </a:lnTo>
                <a:cubicBezTo>
                  <a:pt x="3933" y="825"/>
                  <a:pt x="3933" y="825"/>
                  <a:pt x="3933" y="829"/>
                </a:cubicBezTo>
                <a:lnTo>
                  <a:pt x="3933" y="829"/>
                </a:lnTo>
                <a:lnTo>
                  <a:pt x="3933" y="829"/>
                </a:lnTo>
                <a:cubicBezTo>
                  <a:pt x="3933" y="832"/>
                  <a:pt x="3936" y="835"/>
                  <a:pt x="3936" y="839"/>
                </a:cubicBezTo>
                <a:lnTo>
                  <a:pt x="3936" y="839"/>
                </a:lnTo>
                <a:cubicBezTo>
                  <a:pt x="3933" y="842"/>
                  <a:pt x="3933" y="842"/>
                  <a:pt x="3933" y="842"/>
                </a:cubicBezTo>
                <a:lnTo>
                  <a:pt x="3936" y="849"/>
                </a:lnTo>
                <a:lnTo>
                  <a:pt x="3936" y="849"/>
                </a:lnTo>
                <a:cubicBezTo>
                  <a:pt x="3933" y="853"/>
                  <a:pt x="3933" y="853"/>
                  <a:pt x="3933" y="856"/>
                </a:cubicBezTo>
                <a:lnTo>
                  <a:pt x="3933" y="856"/>
                </a:lnTo>
                <a:cubicBezTo>
                  <a:pt x="3933" y="863"/>
                  <a:pt x="3933" y="863"/>
                  <a:pt x="3933" y="863"/>
                </a:cubicBezTo>
                <a:cubicBezTo>
                  <a:pt x="3933" y="866"/>
                  <a:pt x="3933" y="866"/>
                  <a:pt x="3933" y="866"/>
                </a:cubicBezTo>
                <a:cubicBezTo>
                  <a:pt x="3933" y="869"/>
                  <a:pt x="3936" y="873"/>
                  <a:pt x="3936" y="876"/>
                </a:cubicBezTo>
                <a:lnTo>
                  <a:pt x="3936" y="876"/>
                </a:lnTo>
                <a:cubicBezTo>
                  <a:pt x="3936" y="896"/>
                  <a:pt x="3936" y="920"/>
                  <a:pt x="3936" y="940"/>
                </a:cubicBezTo>
                <a:lnTo>
                  <a:pt x="3936" y="940"/>
                </a:lnTo>
                <a:lnTo>
                  <a:pt x="3936" y="940"/>
                </a:lnTo>
                <a:cubicBezTo>
                  <a:pt x="3936" y="943"/>
                  <a:pt x="3936" y="946"/>
                  <a:pt x="3936" y="950"/>
                </a:cubicBezTo>
                <a:lnTo>
                  <a:pt x="3940" y="950"/>
                </a:lnTo>
                <a:cubicBezTo>
                  <a:pt x="3936" y="953"/>
                  <a:pt x="3933" y="953"/>
                  <a:pt x="3930" y="950"/>
                </a:cubicBezTo>
                <a:cubicBezTo>
                  <a:pt x="3926" y="953"/>
                  <a:pt x="3926" y="953"/>
                  <a:pt x="3926" y="956"/>
                </a:cubicBezTo>
                <a:cubicBezTo>
                  <a:pt x="3926" y="930"/>
                  <a:pt x="3926" y="899"/>
                  <a:pt x="3923" y="873"/>
                </a:cubicBezTo>
                <a:cubicBezTo>
                  <a:pt x="3903" y="815"/>
                  <a:pt x="3913" y="755"/>
                  <a:pt x="3900" y="698"/>
                </a:cubicBezTo>
                <a:cubicBezTo>
                  <a:pt x="3896" y="678"/>
                  <a:pt x="3893" y="658"/>
                  <a:pt x="3873" y="644"/>
                </a:cubicBezTo>
                <a:cubicBezTo>
                  <a:pt x="3866" y="641"/>
                  <a:pt x="3863" y="638"/>
                  <a:pt x="3856" y="638"/>
                </a:cubicBezTo>
                <a:cubicBezTo>
                  <a:pt x="3859" y="634"/>
                  <a:pt x="3863" y="634"/>
                  <a:pt x="3863" y="631"/>
                </a:cubicBezTo>
                <a:cubicBezTo>
                  <a:pt x="3859" y="631"/>
                  <a:pt x="3859" y="631"/>
                  <a:pt x="3856" y="628"/>
                </a:cubicBezTo>
                <a:lnTo>
                  <a:pt x="3856" y="628"/>
                </a:lnTo>
                <a:lnTo>
                  <a:pt x="3856" y="628"/>
                </a:lnTo>
                <a:lnTo>
                  <a:pt x="3853" y="624"/>
                </a:lnTo>
                <a:cubicBezTo>
                  <a:pt x="3856" y="621"/>
                  <a:pt x="3856" y="617"/>
                  <a:pt x="3856" y="614"/>
                </a:cubicBezTo>
                <a:cubicBezTo>
                  <a:pt x="3859" y="601"/>
                  <a:pt x="3873" y="587"/>
                  <a:pt x="3876" y="574"/>
                </a:cubicBezTo>
                <a:cubicBezTo>
                  <a:pt x="3873" y="557"/>
                  <a:pt x="3853" y="554"/>
                  <a:pt x="3832" y="560"/>
                </a:cubicBezTo>
                <a:cubicBezTo>
                  <a:pt x="3829" y="560"/>
                  <a:pt x="3829" y="560"/>
                  <a:pt x="3826" y="564"/>
                </a:cubicBezTo>
                <a:cubicBezTo>
                  <a:pt x="3826" y="560"/>
                  <a:pt x="3826" y="560"/>
                  <a:pt x="3822" y="560"/>
                </a:cubicBezTo>
                <a:lnTo>
                  <a:pt x="3822" y="560"/>
                </a:lnTo>
                <a:cubicBezTo>
                  <a:pt x="3822" y="554"/>
                  <a:pt x="3819" y="550"/>
                  <a:pt x="3812" y="544"/>
                </a:cubicBezTo>
                <a:cubicBezTo>
                  <a:pt x="3816" y="544"/>
                  <a:pt x="3816" y="544"/>
                  <a:pt x="3816" y="544"/>
                </a:cubicBezTo>
                <a:cubicBezTo>
                  <a:pt x="3822" y="537"/>
                  <a:pt x="3826" y="534"/>
                  <a:pt x="3832" y="527"/>
                </a:cubicBezTo>
                <a:cubicBezTo>
                  <a:pt x="3829" y="527"/>
                  <a:pt x="3826" y="524"/>
                  <a:pt x="3819" y="524"/>
                </a:cubicBezTo>
                <a:lnTo>
                  <a:pt x="3819" y="524"/>
                </a:lnTo>
                <a:cubicBezTo>
                  <a:pt x="3819" y="513"/>
                  <a:pt x="3806" y="510"/>
                  <a:pt x="3792" y="507"/>
                </a:cubicBezTo>
                <a:cubicBezTo>
                  <a:pt x="3786" y="503"/>
                  <a:pt x="3782" y="496"/>
                  <a:pt x="3775" y="493"/>
                </a:cubicBezTo>
                <a:cubicBezTo>
                  <a:pt x="3786" y="496"/>
                  <a:pt x="3796" y="493"/>
                  <a:pt x="3806" y="490"/>
                </a:cubicBezTo>
                <a:lnTo>
                  <a:pt x="3806" y="490"/>
                </a:lnTo>
                <a:cubicBezTo>
                  <a:pt x="3806" y="486"/>
                  <a:pt x="3806" y="483"/>
                  <a:pt x="3806" y="480"/>
                </a:cubicBezTo>
                <a:lnTo>
                  <a:pt x="3806" y="480"/>
                </a:lnTo>
                <a:cubicBezTo>
                  <a:pt x="3806" y="476"/>
                  <a:pt x="3806" y="476"/>
                  <a:pt x="3806" y="473"/>
                </a:cubicBezTo>
                <a:cubicBezTo>
                  <a:pt x="3789" y="470"/>
                  <a:pt x="3772" y="470"/>
                  <a:pt x="3755" y="470"/>
                </a:cubicBezTo>
                <a:lnTo>
                  <a:pt x="3755" y="470"/>
                </a:lnTo>
                <a:cubicBezTo>
                  <a:pt x="3738" y="450"/>
                  <a:pt x="3742" y="423"/>
                  <a:pt x="3701" y="416"/>
                </a:cubicBezTo>
                <a:cubicBezTo>
                  <a:pt x="3701" y="419"/>
                  <a:pt x="3701" y="419"/>
                  <a:pt x="3701" y="419"/>
                </a:cubicBezTo>
                <a:cubicBezTo>
                  <a:pt x="3715" y="470"/>
                  <a:pt x="3715" y="470"/>
                  <a:pt x="3651" y="480"/>
                </a:cubicBezTo>
                <a:lnTo>
                  <a:pt x="3651" y="480"/>
                </a:lnTo>
                <a:cubicBezTo>
                  <a:pt x="3648" y="480"/>
                  <a:pt x="3644" y="480"/>
                  <a:pt x="3638" y="480"/>
                </a:cubicBezTo>
                <a:cubicBezTo>
                  <a:pt x="3621" y="456"/>
                  <a:pt x="3597" y="467"/>
                  <a:pt x="3574" y="470"/>
                </a:cubicBezTo>
                <a:cubicBezTo>
                  <a:pt x="3534" y="473"/>
                  <a:pt x="3497" y="473"/>
                  <a:pt x="3460" y="467"/>
                </a:cubicBezTo>
                <a:cubicBezTo>
                  <a:pt x="3423" y="460"/>
                  <a:pt x="3389" y="463"/>
                  <a:pt x="3352" y="470"/>
                </a:cubicBezTo>
                <a:lnTo>
                  <a:pt x="3352" y="470"/>
                </a:lnTo>
                <a:lnTo>
                  <a:pt x="3352" y="470"/>
                </a:lnTo>
                <a:cubicBezTo>
                  <a:pt x="3336" y="460"/>
                  <a:pt x="3319" y="467"/>
                  <a:pt x="3302" y="470"/>
                </a:cubicBezTo>
                <a:cubicBezTo>
                  <a:pt x="3295" y="473"/>
                  <a:pt x="3295" y="476"/>
                  <a:pt x="3302" y="480"/>
                </a:cubicBezTo>
                <a:cubicBezTo>
                  <a:pt x="3305" y="480"/>
                  <a:pt x="3309" y="480"/>
                  <a:pt x="3312" y="483"/>
                </a:cubicBezTo>
                <a:cubicBezTo>
                  <a:pt x="3322" y="486"/>
                  <a:pt x="3332" y="483"/>
                  <a:pt x="3342" y="490"/>
                </a:cubicBezTo>
                <a:cubicBezTo>
                  <a:pt x="3339" y="490"/>
                  <a:pt x="3339" y="490"/>
                  <a:pt x="3339" y="490"/>
                </a:cubicBezTo>
                <a:cubicBezTo>
                  <a:pt x="3346" y="490"/>
                  <a:pt x="3349" y="490"/>
                  <a:pt x="3352" y="486"/>
                </a:cubicBezTo>
                <a:cubicBezTo>
                  <a:pt x="3396" y="490"/>
                  <a:pt x="3440" y="490"/>
                  <a:pt x="3483" y="493"/>
                </a:cubicBezTo>
                <a:cubicBezTo>
                  <a:pt x="3493" y="500"/>
                  <a:pt x="3510" y="500"/>
                  <a:pt x="3524" y="496"/>
                </a:cubicBezTo>
                <a:cubicBezTo>
                  <a:pt x="3534" y="493"/>
                  <a:pt x="3547" y="493"/>
                  <a:pt x="3557" y="493"/>
                </a:cubicBezTo>
                <a:cubicBezTo>
                  <a:pt x="3611" y="500"/>
                  <a:pt x="3661" y="503"/>
                  <a:pt x="3715" y="490"/>
                </a:cubicBezTo>
                <a:lnTo>
                  <a:pt x="3715" y="490"/>
                </a:lnTo>
                <a:cubicBezTo>
                  <a:pt x="3718" y="490"/>
                  <a:pt x="3722" y="490"/>
                  <a:pt x="3725" y="490"/>
                </a:cubicBezTo>
                <a:lnTo>
                  <a:pt x="3725" y="490"/>
                </a:lnTo>
                <a:lnTo>
                  <a:pt x="3725" y="490"/>
                </a:lnTo>
                <a:cubicBezTo>
                  <a:pt x="3742" y="503"/>
                  <a:pt x="3745" y="517"/>
                  <a:pt x="3711" y="517"/>
                </a:cubicBezTo>
                <a:cubicBezTo>
                  <a:pt x="3698" y="517"/>
                  <a:pt x="3681" y="517"/>
                  <a:pt x="3665" y="513"/>
                </a:cubicBezTo>
                <a:cubicBezTo>
                  <a:pt x="3651" y="513"/>
                  <a:pt x="3638" y="510"/>
                  <a:pt x="3624" y="517"/>
                </a:cubicBezTo>
                <a:lnTo>
                  <a:pt x="3624" y="517"/>
                </a:lnTo>
                <a:cubicBezTo>
                  <a:pt x="3621" y="517"/>
                  <a:pt x="3618" y="517"/>
                  <a:pt x="3611" y="517"/>
                </a:cubicBezTo>
                <a:cubicBezTo>
                  <a:pt x="3604" y="513"/>
                  <a:pt x="3594" y="513"/>
                  <a:pt x="3584" y="517"/>
                </a:cubicBezTo>
                <a:lnTo>
                  <a:pt x="3584" y="517"/>
                </a:lnTo>
                <a:cubicBezTo>
                  <a:pt x="3581" y="520"/>
                  <a:pt x="3577" y="524"/>
                  <a:pt x="3584" y="527"/>
                </a:cubicBezTo>
                <a:cubicBezTo>
                  <a:pt x="3594" y="537"/>
                  <a:pt x="3611" y="534"/>
                  <a:pt x="3624" y="534"/>
                </a:cubicBezTo>
                <a:cubicBezTo>
                  <a:pt x="3644" y="537"/>
                  <a:pt x="3668" y="537"/>
                  <a:pt x="3688" y="537"/>
                </a:cubicBezTo>
                <a:lnTo>
                  <a:pt x="3688" y="537"/>
                </a:lnTo>
                <a:cubicBezTo>
                  <a:pt x="3705" y="547"/>
                  <a:pt x="3722" y="540"/>
                  <a:pt x="3738" y="537"/>
                </a:cubicBezTo>
                <a:cubicBezTo>
                  <a:pt x="3748" y="540"/>
                  <a:pt x="3755" y="544"/>
                  <a:pt x="3765" y="547"/>
                </a:cubicBezTo>
                <a:cubicBezTo>
                  <a:pt x="3765" y="544"/>
                  <a:pt x="3765" y="544"/>
                  <a:pt x="3765" y="540"/>
                </a:cubicBezTo>
                <a:lnTo>
                  <a:pt x="3765" y="540"/>
                </a:lnTo>
                <a:cubicBezTo>
                  <a:pt x="3768" y="544"/>
                  <a:pt x="3768" y="544"/>
                  <a:pt x="3768" y="544"/>
                </a:cubicBezTo>
                <a:cubicBezTo>
                  <a:pt x="3768" y="544"/>
                  <a:pt x="3765" y="544"/>
                  <a:pt x="3765" y="547"/>
                </a:cubicBezTo>
                <a:cubicBezTo>
                  <a:pt x="3765" y="554"/>
                  <a:pt x="3765" y="557"/>
                  <a:pt x="3765" y="564"/>
                </a:cubicBezTo>
                <a:cubicBezTo>
                  <a:pt x="3742" y="577"/>
                  <a:pt x="3711" y="560"/>
                  <a:pt x="3688" y="571"/>
                </a:cubicBezTo>
                <a:cubicBezTo>
                  <a:pt x="3691" y="574"/>
                  <a:pt x="3698" y="577"/>
                  <a:pt x="3701" y="584"/>
                </a:cubicBezTo>
                <a:cubicBezTo>
                  <a:pt x="3732" y="594"/>
                  <a:pt x="3758" y="577"/>
                  <a:pt x="3789" y="584"/>
                </a:cubicBezTo>
                <a:cubicBezTo>
                  <a:pt x="3789" y="581"/>
                  <a:pt x="3792" y="581"/>
                  <a:pt x="3796" y="581"/>
                </a:cubicBezTo>
                <a:lnTo>
                  <a:pt x="3796" y="581"/>
                </a:lnTo>
                <a:lnTo>
                  <a:pt x="3796" y="581"/>
                </a:lnTo>
                <a:cubicBezTo>
                  <a:pt x="3792" y="581"/>
                  <a:pt x="3792" y="581"/>
                  <a:pt x="3789" y="584"/>
                </a:cubicBezTo>
                <a:cubicBezTo>
                  <a:pt x="3792" y="587"/>
                  <a:pt x="3799" y="591"/>
                  <a:pt x="3802" y="594"/>
                </a:cubicBezTo>
                <a:cubicBezTo>
                  <a:pt x="3806" y="591"/>
                  <a:pt x="3806" y="591"/>
                  <a:pt x="3806" y="587"/>
                </a:cubicBezTo>
                <a:lnTo>
                  <a:pt x="3806" y="587"/>
                </a:lnTo>
                <a:cubicBezTo>
                  <a:pt x="3809" y="587"/>
                  <a:pt x="3812" y="591"/>
                  <a:pt x="3819" y="591"/>
                </a:cubicBezTo>
                <a:lnTo>
                  <a:pt x="3819" y="591"/>
                </a:lnTo>
                <a:cubicBezTo>
                  <a:pt x="3839" y="607"/>
                  <a:pt x="3812" y="628"/>
                  <a:pt x="3819" y="644"/>
                </a:cubicBezTo>
                <a:cubicBezTo>
                  <a:pt x="3822" y="648"/>
                  <a:pt x="3826" y="648"/>
                  <a:pt x="3829" y="648"/>
                </a:cubicBezTo>
                <a:lnTo>
                  <a:pt x="3829" y="648"/>
                </a:lnTo>
                <a:cubicBezTo>
                  <a:pt x="3853" y="708"/>
                  <a:pt x="3863" y="768"/>
                  <a:pt x="3859" y="829"/>
                </a:cubicBezTo>
                <a:cubicBezTo>
                  <a:pt x="3876" y="876"/>
                  <a:pt x="3879" y="926"/>
                  <a:pt x="3883" y="977"/>
                </a:cubicBezTo>
                <a:cubicBezTo>
                  <a:pt x="3889" y="983"/>
                  <a:pt x="3889" y="993"/>
                  <a:pt x="3889" y="1003"/>
                </a:cubicBezTo>
                <a:cubicBezTo>
                  <a:pt x="3889" y="1010"/>
                  <a:pt x="3886" y="1024"/>
                  <a:pt x="3903" y="1020"/>
                </a:cubicBezTo>
                <a:cubicBezTo>
                  <a:pt x="3920" y="1020"/>
                  <a:pt x="3920" y="1010"/>
                  <a:pt x="3923" y="1000"/>
                </a:cubicBezTo>
                <a:cubicBezTo>
                  <a:pt x="3923" y="997"/>
                  <a:pt x="3923" y="997"/>
                  <a:pt x="3923" y="993"/>
                </a:cubicBezTo>
                <a:cubicBezTo>
                  <a:pt x="3926" y="993"/>
                  <a:pt x="3926" y="997"/>
                  <a:pt x="3926" y="1000"/>
                </a:cubicBezTo>
                <a:cubicBezTo>
                  <a:pt x="3923" y="1007"/>
                  <a:pt x="3950" y="997"/>
                  <a:pt x="3943" y="1010"/>
                </a:cubicBezTo>
                <a:cubicBezTo>
                  <a:pt x="3943" y="1010"/>
                  <a:pt x="3943" y="1014"/>
                  <a:pt x="3943" y="1017"/>
                </a:cubicBezTo>
                <a:cubicBezTo>
                  <a:pt x="3940" y="1017"/>
                  <a:pt x="3940" y="1020"/>
                  <a:pt x="3943" y="1024"/>
                </a:cubicBezTo>
                <a:cubicBezTo>
                  <a:pt x="3943" y="1027"/>
                  <a:pt x="3943" y="1027"/>
                  <a:pt x="3943" y="1030"/>
                </a:cubicBezTo>
                <a:cubicBezTo>
                  <a:pt x="3936" y="1037"/>
                  <a:pt x="3936" y="1044"/>
                  <a:pt x="3936" y="1050"/>
                </a:cubicBezTo>
                <a:cubicBezTo>
                  <a:pt x="3936" y="1054"/>
                  <a:pt x="3933" y="1057"/>
                  <a:pt x="3933" y="1060"/>
                </a:cubicBezTo>
                <a:lnTo>
                  <a:pt x="3933" y="1060"/>
                </a:lnTo>
                <a:lnTo>
                  <a:pt x="3933" y="1060"/>
                </a:lnTo>
                <a:cubicBezTo>
                  <a:pt x="3910" y="1057"/>
                  <a:pt x="3900" y="1040"/>
                  <a:pt x="3896" y="1027"/>
                </a:cubicBezTo>
                <a:cubicBezTo>
                  <a:pt x="3886" y="1020"/>
                  <a:pt x="3886" y="1010"/>
                  <a:pt x="3873" y="1014"/>
                </a:cubicBezTo>
                <a:cubicBezTo>
                  <a:pt x="3856" y="1020"/>
                  <a:pt x="3859" y="1030"/>
                  <a:pt x="3869" y="1040"/>
                </a:cubicBezTo>
                <a:cubicBezTo>
                  <a:pt x="3869" y="1067"/>
                  <a:pt x="3843" y="1071"/>
                  <a:pt x="3816" y="1067"/>
                </a:cubicBezTo>
                <a:cubicBezTo>
                  <a:pt x="3772" y="1067"/>
                  <a:pt x="3732" y="1057"/>
                  <a:pt x="3688" y="1060"/>
                </a:cubicBezTo>
                <a:lnTo>
                  <a:pt x="3688" y="1060"/>
                </a:lnTo>
                <a:cubicBezTo>
                  <a:pt x="3685" y="1060"/>
                  <a:pt x="3681" y="1060"/>
                  <a:pt x="3675" y="1060"/>
                </a:cubicBezTo>
                <a:lnTo>
                  <a:pt x="3675" y="1060"/>
                </a:lnTo>
                <a:cubicBezTo>
                  <a:pt x="3644" y="1060"/>
                  <a:pt x="3614" y="1060"/>
                  <a:pt x="3584" y="1060"/>
                </a:cubicBezTo>
                <a:lnTo>
                  <a:pt x="3584" y="1060"/>
                </a:lnTo>
                <a:cubicBezTo>
                  <a:pt x="3581" y="1060"/>
                  <a:pt x="3577" y="1060"/>
                  <a:pt x="3574" y="1060"/>
                </a:cubicBezTo>
                <a:cubicBezTo>
                  <a:pt x="3550" y="1057"/>
                  <a:pt x="3527" y="1054"/>
                  <a:pt x="3504" y="1054"/>
                </a:cubicBezTo>
                <a:cubicBezTo>
                  <a:pt x="3490" y="1050"/>
                  <a:pt x="3477" y="1050"/>
                  <a:pt x="3470" y="1060"/>
                </a:cubicBezTo>
                <a:cubicBezTo>
                  <a:pt x="3467" y="1060"/>
                  <a:pt x="3460" y="1060"/>
                  <a:pt x="3457" y="1060"/>
                </a:cubicBezTo>
                <a:lnTo>
                  <a:pt x="3457" y="1060"/>
                </a:lnTo>
                <a:lnTo>
                  <a:pt x="3453" y="1064"/>
                </a:lnTo>
                <a:lnTo>
                  <a:pt x="3457" y="1067"/>
                </a:lnTo>
                <a:cubicBezTo>
                  <a:pt x="3460" y="1067"/>
                  <a:pt x="3467" y="1067"/>
                  <a:pt x="3470" y="1071"/>
                </a:cubicBezTo>
                <a:cubicBezTo>
                  <a:pt x="3470" y="1067"/>
                  <a:pt x="3470" y="1067"/>
                  <a:pt x="3470" y="1067"/>
                </a:cubicBezTo>
                <a:cubicBezTo>
                  <a:pt x="3467" y="1071"/>
                  <a:pt x="3463" y="1074"/>
                  <a:pt x="3470" y="1077"/>
                </a:cubicBezTo>
                <a:cubicBezTo>
                  <a:pt x="3490" y="1087"/>
                  <a:pt x="3514" y="1081"/>
                  <a:pt x="3534" y="1087"/>
                </a:cubicBezTo>
                <a:cubicBezTo>
                  <a:pt x="3574" y="1087"/>
                  <a:pt x="3611" y="1087"/>
                  <a:pt x="3651" y="1087"/>
                </a:cubicBezTo>
                <a:cubicBezTo>
                  <a:pt x="3654" y="1084"/>
                  <a:pt x="3658" y="1081"/>
                  <a:pt x="3661" y="1081"/>
                </a:cubicBezTo>
                <a:lnTo>
                  <a:pt x="3661" y="1081"/>
                </a:lnTo>
                <a:cubicBezTo>
                  <a:pt x="3665" y="1081"/>
                  <a:pt x="3668" y="1081"/>
                  <a:pt x="3671" y="1081"/>
                </a:cubicBezTo>
                <a:lnTo>
                  <a:pt x="3671" y="1084"/>
                </a:lnTo>
                <a:cubicBezTo>
                  <a:pt x="3691" y="1097"/>
                  <a:pt x="3715" y="1091"/>
                  <a:pt x="3735" y="1091"/>
                </a:cubicBezTo>
                <a:cubicBezTo>
                  <a:pt x="3748" y="1094"/>
                  <a:pt x="3725" y="1074"/>
                  <a:pt x="3745" y="1084"/>
                </a:cubicBezTo>
                <a:cubicBezTo>
                  <a:pt x="3758" y="1087"/>
                  <a:pt x="3768" y="1091"/>
                  <a:pt x="3782" y="1094"/>
                </a:cubicBezTo>
                <a:cubicBezTo>
                  <a:pt x="3809" y="1084"/>
                  <a:pt x="3839" y="1094"/>
                  <a:pt x="3869" y="1087"/>
                </a:cubicBezTo>
                <a:cubicBezTo>
                  <a:pt x="3883" y="1094"/>
                  <a:pt x="3896" y="1094"/>
                  <a:pt x="3910" y="1087"/>
                </a:cubicBezTo>
                <a:lnTo>
                  <a:pt x="3910" y="1087"/>
                </a:lnTo>
                <a:cubicBezTo>
                  <a:pt x="3916" y="1084"/>
                  <a:pt x="3926" y="1084"/>
                  <a:pt x="3933" y="1081"/>
                </a:cubicBezTo>
                <a:lnTo>
                  <a:pt x="3933" y="1084"/>
                </a:lnTo>
                <a:lnTo>
                  <a:pt x="3930" y="1087"/>
                </a:lnTo>
                <a:cubicBezTo>
                  <a:pt x="3926" y="1091"/>
                  <a:pt x="3930" y="1094"/>
                  <a:pt x="3933" y="1097"/>
                </a:cubicBezTo>
                <a:cubicBezTo>
                  <a:pt x="3953" y="1117"/>
                  <a:pt x="3916" y="1131"/>
                  <a:pt x="3920" y="1151"/>
                </a:cubicBezTo>
                <a:lnTo>
                  <a:pt x="3920" y="1151"/>
                </a:lnTo>
                <a:cubicBezTo>
                  <a:pt x="3883" y="1154"/>
                  <a:pt x="3869" y="1185"/>
                  <a:pt x="3839" y="1195"/>
                </a:cubicBezTo>
                <a:cubicBezTo>
                  <a:pt x="3816" y="1198"/>
                  <a:pt x="3796" y="1202"/>
                  <a:pt x="3779" y="1212"/>
                </a:cubicBezTo>
                <a:cubicBezTo>
                  <a:pt x="3748" y="1218"/>
                  <a:pt x="3715" y="1215"/>
                  <a:pt x="3688" y="1225"/>
                </a:cubicBezTo>
                <a:cubicBezTo>
                  <a:pt x="3614" y="1235"/>
                  <a:pt x="3534" y="1228"/>
                  <a:pt x="3460" y="1242"/>
                </a:cubicBezTo>
                <a:cubicBezTo>
                  <a:pt x="3457" y="1242"/>
                  <a:pt x="3453" y="1242"/>
                  <a:pt x="3450" y="1242"/>
                </a:cubicBezTo>
                <a:cubicBezTo>
                  <a:pt x="3366" y="1245"/>
                  <a:pt x="3282" y="1238"/>
                  <a:pt x="3198" y="1255"/>
                </a:cubicBezTo>
                <a:lnTo>
                  <a:pt x="3198" y="1255"/>
                </a:lnTo>
                <a:cubicBezTo>
                  <a:pt x="3195" y="1252"/>
                  <a:pt x="3191" y="1252"/>
                  <a:pt x="3185" y="1252"/>
                </a:cubicBezTo>
                <a:cubicBezTo>
                  <a:pt x="3188" y="1255"/>
                  <a:pt x="3188" y="1255"/>
                  <a:pt x="3191" y="1255"/>
                </a:cubicBezTo>
                <a:lnTo>
                  <a:pt x="3188" y="1255"/>
                </a:lnTo>
                <a:cubicBezTo>
                  <a:pt x="3188" y="1255"/>
                  <a:pt x="3185" y="1255"/>
                  <a:pt x="3185" y="1252"/>
                </a:cubicBezTo>
                <a:cubicBezTo>
                  <a:pt x="3154" y="1249"/>
                  <a:pt x="3124" y="1252"/>
                  <a:pt x="3094" y="1252"/>
                </a:cubicBezTo>
                <a:cubicBezTo>
                  <a:pt x="3040" y="1252"/>
                  <a:pt x="2983" y="1252"/>
                  <a:pt x="2929" y="1252"/>
                </a:cubicBezTo>
                <a:cubicBezTo>
                  <a:pt x="2923" y="1249"/>
                  <a:pt x="2919" y="1249"/>
                  <a:pt x="2913" y="1245"/>
                </a:cubicBezTo>
                <a:cubicBezTo>
                  <a:pt x="2919" y="1245"/>
                  <a:pt x="2923" y="1245"/>
                  <a:pt x="2929" y="1245"/>
                </a:cubicBezTo>
                <a:cubicBezTo>
                  <a:pt x="2923" y="1225"/>
                  <a:pt x="2903" y="1232"/>
                  <a:pt x="2889" y="1232"/>
                </a:cubicBezTo>
                <a:cubicBezTo>
                  <a:pt x="2859" y="1232"/>
                  <a:pt x="2829" y="1232"/>
                  <a:pt x="2802" y="1232"/>
                </a:cubicBezTo>
                <a:cubicBezTo>
                  <a:pt x="2758" y="1222"/>
                  <a:pt x="2715" y="1225"/>
                  <a:pt x="2671" y="1225"/>
                </a:cubicBezTo>
                <a:cubicBezTo>
                  <a:pt x="2614" y="1225"/>
                  <a:pt x="2557" y="1225"/>
                  <a:pt x="2500" y="1225"/>
                </a:cubicBezTo>
                <a:cubicBezTo>
                  <a:pt x="2480" y="1225"/>
                  <a:pt x="2463" y="1225"/>
                  <a:pt x="2443" y="1225"/>
                </a:cubicBezTo>
                <a:lnTo>
                  <a:pt x="2443" y="1225"/>
                </a:lnTo>
                <a:cubicBezTo>
                  <a:pt x="2409" y="1212"/>
                  <a:pt x="2376" y="1215"/>
                  <a:pt x="2346" y="1225"/>
                </a:cubicBezTo>
                <a:cubicBezTo>
                  <a:pt x="2342" y="1222"/>
                  <a:pt x="2339" y="1222"/>
                  <a:pt x="2336" y="1225"/>
                </a:cubicBezTo>
                <a:lnTo>
                  <a:pt x="2336" y="1225"/>
                </a:lnTo>
                <a:cubicBezTo>
                  <a:pt x="2308" y="1215"/>
                  <a:pt x="2275" y="1218"/>
                  <a:pt x="2245" y="1218"/>
                </a:cubicBezTo>
                <a:cubicBezTo>
                  <a:pt x="2245" y="1218"/>
                  <a:pt x="2245" y="1222"/>
                  <a:pt x="2241" y="1225"/>
                </a:cubicBezTo>
                <a:lnTo>
                  <a:pt x="2241" y="1225"/>
                </a:lnTo>
                <a:cubicBezTo>
                  <a:pt x="2208" y="1228"/>
                  <a:pt x="2171" y="1218"/>
                  <a:pt x="2141" y="1235"/>
                </a:cubicBezTo>
                <a:cubicBezTo>
                  <a:pt x="2174" y="1235"/>
                  <a:pt x="2208" y="1235"/>
                  <a:pt x="2245" y="1235"/>
                </a:cubicBezTo>
                <a:lnTo>
                  <a:pt x="2245" y="1235"/>
                </a:lnTo>
                <a:cubicBezTo>
                  <a:pt x="2285" y="1235"/>
                  <a:pt x="2329" y="1235"/>
                  <a:pt x="2369" y="1235"/>
                </a:cubicBezTo>
                <a:cubicBezTo>
                  <a:pt x="2416" y="1249"/>
                  <a:pt x="2466" y="1238"/>
                  <a:pt x="2513" y="1245"/>
                </a:cubicBezTo>
                <a:cubicBezTo>
                  <a:pt x="2517" y="1242"/>
                  <a:pt x="2517" y="1242"/>
                  <a:pt x="2517" y="1242"/>
                </a:cubicBezTo>
                <a:cubicBezTo>
                  <a:pt x="2523" y="1242"/>
                  <a:pt x="2530" y="1242"/>
                  <a:pt x="2540" y="1242"/>
                </a:cubicBezTo>
                <a:lnTo>
                  <a:pt x="2540" y="1238"/>
                </a:lnTo>
                <a:lnTo>
                  <a:pt x="2540" y="1238"/>
                </a:lnTo>
                <a:cubicBezTo>
                  <a:pt x="2540" y="1242"/>
                  <a:pt x="2540" y="1242"/>
                  <a:pt x="2540" y="1242"/>
                </a:cubicBezTo>
                <a:cubicBezTo>
                  <a:pt x="2543" y="1242"/>
                  <a:pt x="2550" y="1242"/>
                  <a:pt x="2554" y="1242"/>
                </a:cubicBezTo>
                <a:lnTo>
                  <a:pt x="2554" y="1242"/>
                </a:lnTo>
                <a:cubicBezTo>
                  <a:pt x="2584" y="1245"/>
                  <a:pt x="2614" y="1245"/>
                  <a:pt x="2644" y="1242"/>
                </a:cubicBezTo>
                <a:lnTo>
                  <a:pt x="2644" y="1242"/>
                </a:lnTo>
                <a:cubicBezTo>
                  <a:pt x="2678" y="1242"/>
                  <a:pt x="2715" y="1242"/>
                  <a:pt x="2748" y="1242"/>
                </a:cubicBezTo>
                <a:lnTo>
                  <a:pt x="2748" y="1242"/>
                </a:lnTo>
                <a:lnTo>
                  <a:pt x="2748" y="1242"/>
                </a:lnTo>
                <a:cubicBezTo>
                  <a:pt x="2761" y="1242"/>
                  <a:pt x="2772" y="1242"/>
                  <a:pt x="2785" y="1245"/>
                </a:cubicBezTo>
                <a:lnTo>
                  <a:pt x="2785" y="1245"/>
                </a:lnTo>
                <a:cubicBezTo>
                  <a:pt x="2785" y="1255"/>
                  <a:pt x="2775" y="1259"/>
                  <a:pt x="2761" y="1259"/>
                </a:cubicBezTo>
                <a:cubicBezTo>
                  <a:pt x="2748" y="1262"/>
                  <a:pt x="2735" y="1262"/>
                  <a:pt x="2721" y="1262"/>
                </a:cubicBezTo>
                <a:cubicBezTo>
                  <a:pt x="2674" y="1255"/>
                  <a:pt x="2627" y="1255"/>
                  <a:pt x="2580" y="1262"/>
                </a:cubicBezTo>
                <a:cubicBezTo>
                  <a:pt x="2577" y="1259"/>
                  <a:pt x="2574" y="1255"/>
                  <a:pt x="2570" y="1255"/>
                </a:cubicBezTo>
                <a:cubicBezTo>
                  <a:pt x="2527" y="1249"/>
                  <a:pt x="2480" y="1259"/>
                  <a:pt x="2436" y="1259"/>
                </a:cubicBezTo>
                <a:cubicBezTo>
                  <a:pt x="2355" y="1262"/>
                  <a:pt x="2275" y="1262"/>
                  <a:pt x="2191" y="1262"/>
                </a:cubicBezTo>
                <a:lnTo>
                  <a:pt x="2191" y="1262"/>
                </a:lnTo>
                <a:cubicBezTo>
                  <a:pt x="2161" y="1259"/>
                  <a:pt x="2131" y="1262"/>
                  <a:pt x="2100" y="1262"/>
                </a:cubicBezTo>
                <a:cubicBezTo>
                  <a:pt x="1990" y="1262"/>
                  <a:pt x="1876" y="1262"/>
                  <a:pt x="1762" y="1262"/>
                </a:cubicBezTo>
                <a:cubicBezTo>
                  <a:pt x="1749" y="1262"/>
                  <a:pt x="1739" y="1262"/>
                  <a:pt x="1726" y="1269"/>
                </a:cubicBezTo>
                <a:lnTo>
                  <a:pt x="1726" y="1269"/>
                </a:lnTo>
                <a:lnTo>
                  <a:pt x="1726" y="1269"/>
                </a:lnTo>
                <a:cubicBezTo>
                  <a:pt x="1726" y="1269"/>
                  <a:pt x="1722" y="1269"/>
                  <a:pt x="1719" y="1269"/>
                </a:cubicBezTo>
                <a:lnTo>
                  <a:pt x="1719" y="1269"/>
                </a:lnTo>
                <a:cubicBezTo>
                  <a:pt x="1695" y="1255"/>
                  <a:pt x="1665" y="1265"/>
                  <a:pt x="1638" y="1262"/>
                </a:cubicBezTo>
                <a:cubicBezTo>
                  <a:pt x="1440" y="1262"/>
                  <a:pt x="1242" y="1262"/>
                  <a:pt x="1044" y="1262"/>
                </a:cubicBezTo>
                <a:lnTo>
                  <a:pt x="1044" y="1262"/>
                </a:lnTo>
                <a:lnTo>
                  <a:pt x="1044" y="1262"/>
                </a:lnTo>
                <a:cubicBezTo>
                  <a:pt x="1037" y="1262"/>
                  <a:pt x="1027" y="1262"/>
                  <a:pt x="1021" y="1265"/>
                </a:cubicBezTo>
                <a:cubicBezTo>
                  <a:pt x="1007" y="1262"/>
                  <a:pt x="994" y="1262"/>
                  <a:pt x="980" y="1262"/>
                </a:cubicBezTo>
                <a:cubicBezTo>
                  <a:pt x="977" y="1262"/>
                  <a:pt x="970" y="1262"/>
                  <a:pt x="967" y="1262"/>
                </a:cubicBezTo>
                <a:cubicBezTo>
                  <a:pt x="937" y="1275"/>
                  <a:pt x="913" y="1252"/>
                  <a:pt x="883" y="1252"/>
                </a:cubicBezTo>
                <a:cubicBezTo>
                  <a:pt x="812" y="1255"/>
                  <a:pt x="742" y="1252"/>
                  <a:pt x="668" y="1255"/>
                </a:cubicBezTo>
                <a:cubicBezTo>
                  <a:pt x="662" y="1259"/>
                  <a:pt x="651" y="1255"/>
                  <a:pt x="645" y="1255"/>
                </a:cubicBezTo>
                <a:lnTo>
                  <a:pt x="645" y="1255"/>
                </a:lnTo>
                <a:lnTo>
                  <a:pt x="645" y="1255"/>
                </a:lnTo>
                <a:cubicBezTo>
                  <a:pt x="635" y="1252"/>
                  <a:pt x="628" y="1252"/>
                  <a:pt x="618" y="1255"/>
                </a:cubicBezTo>
                <a:cubicBezTo>
                  <a:pt x="621" y="1259"/>
                  <a:pt x="621" y="1265"/>
                  <a:pt x="621" y="1269"/>
                </a:cubicBezTo>
                <a:cubicBezTo>
                  <a:pt x="625" y="1272"/>
                  <a:pt x="628" y="1272"/>
                  <a:pt x="631" y="1269"/>
                </a:cubicBezTo>
                <a:lnTo>
                  <a:pt x="631" y="1269"/>
                </a:lnTo>
                <a:cubicBezTo>
                  <a:pt x="675" y="1275"/>
                  <a:pt x="719" y="1269"/>
                  <a:pt x="762" y="1279"/>
                </a:cubicBezTo>
                <a:cubicBezTo>
                  <a:pt x="792" y="1269"/>
                  <a:pt x="823" y="1272"/>
                  <a:pt x="853" y="1279"/>
                </a:cubicBezTo>
                <a:cubicBezTo>
                  <a:pt x="903" y="1282"/>
                  <a:pt x="954" y="1285"/>
                  <a:pt x="1007" y="1279"/>
                </a:cubicBezTo>
                <a:cubicBezTo>
                  <a:pt x="1014" y="1282"/>
                  <a:pt x="1021" y="1282"/>
                  <a:pt x="1031" y="1282"/>
                </a:cubicBezTo>
                <a:lnTo>
                  <a:pt x="1031" y="1282"/>
                </a:lnTo>
                <a:cubicBezTo>
                  <a:pt x="1048" y="1299"/>
                  <a:pt x="1064" y="1275"/>
                  <a:pt x="1084" y="1282"/>
                </a:cubicBezTo>
                <a:lnTo>
                  <a:pt x="1084" y="1282"/>
                </a:lnTo>
                <a:cubicBezTo>
                  <a:pt x="1105" y="1292"/>
                  <a:pt x="1128" y="1289"/>
                  <a:pt x="1148" y="1282"/>
                </a:cubicBezTo>
                <a:cubicBezTo>
                  <a:pt x="1235" y="1292"/>
                  <a:pt x="1323" y="1279"/>
                  <a:pt x="1410" y="1282"/>
                </a:cubicBezTo>
                <a:cubicBezTo>
                  <a:pt x="1491" y="1282"/>
                  <a:pt x="1574" y="1285"/>
                  <a:pt x="1655" y="1289"/>
                </a:cubicBezTo>
                <a:cubicBezTo>
                  <a:pt x="1665" y="1289"/>
                  <a:pt x="1675" y="1289"/>
                  <a:pt x="1679" y="1282"/>
                </a:cubicBezTo>
                <a:lnTo>
                  <a:pt x="1679" y="1282"/>
                </a:lnTo>
                <a:lnTo>
                  <a:pt x="1679" y="1282"/>
                </a:lnTo>
                <a:lnTo>
                  <a:pt x="1679" y="1282"/>
                </a:lnTo>
                <a:cubicBezTo>
                  <a:pt x="1682" y="1282"/>
                  <a:pt x="1685" y="1282"/>
                  <a:pt x="1685" y="1282"/>
                </a:cubicBezTo>
                <a:lnTo>
                  <a:pt x="1685" y="1282"/>
                </a:lnTo>
                <a:cubicBezTo>
                  <a:pt x="1712" y="1292"/>
                  <a:pt x="1739" y="1289"/>
                  <a:pt x="1766" y="1289"/>
                </a:cubicBezTo>
                <a:cubicBezTo>
                  <a:pt x="1850" y="1289"/>
                  <a:pt x="1937" y="1289"/>
                  <a:pt x="2020" y="1289"/>
                </a:cubicBezTo>
                <a:cubicBezTo>
                  <a:pt x="2036" y="1289"/>
                  <a:pt x="2057" y="1292"/>
                  <a:pt x="2074" y="1282"/>
                </a:cubicBezTo>
                <a:lnTo>
                  <a:pt x="2074" y="1282"/>
                </a:lnTo>
                <a:lnTo>
                  <a:pt x="2074" y="1282"/>
                </a:lnTo>
                <a:lnTo>
                  <a:pt x="2074" y="1282"/>
                </a:lnTo>
                <a:cubicBezTo>
                  <a:pt x="2100" y="1296"/>
                  <a:pt x="2127" y="1289"/>
                  <a:pt x="2157" y="1282"/>
                </a:cubicBezTo>
                <a:cubicBezTo>
                  <a:pt x="2168" y="1282"/>
                  <a:pt x="2181" y="1279"/>
                  <a:pt x="2191" y="1289"/>
                </a:cubicBezTo>
                <a:cubicBezTo>
                  <a:pt x="2204" y="1296"/>
                  <a:pt x="2211" y="1296"/>
                  <a:pt x="2218" y="1289"/>
                </a:cubicBezTo>
                <a:lnTo>
                  <a:pt x="2218" y="1289"/>
                </a:lnTo>
                <a:cubicBezTo>
                  <a:pt x="2238" y="1292"/>
                  <a:pt x="2261" y="1299"/>
                  <a:pt x="2282" y="1289"/>
                </a:cubicBezTo>
                <a:lnTo>
                  <a:pt x="2282" y="1289"/>
                </a:lnTo>
                <a:cubicBezTo>
                  <a:pt x="2285" y="1289"/>
                  <a:pt x="2288" y="1285"/>
                  <a:pt x="2292" y="1285"/>
                </a:cubicBezTo>
                <a:cubicBezTo>
                  <a:pt x="2295" y="1289"/>
                  <a:pt x="2295" y="1289"/>
                  <a:pt x="2295" y="1289"/>
                </a:cubicBezTo>
                <a:cubicBezTo>
                  <a:pt x="2379" y="1309"/>
                  <a:pt x="2463" y="1292"/>
                  <a:pt x="2543" y="1289"/>
                </a:cubicBezTo>
                <a:cubicBezTo>
                  <a:pt x="2557" y="1289"/>
                  <a:pt x="2570" y="1285"/>
                  <a:pt x="2577" y="1279"/>
                </a:cubicBezTo>
                <a:lnTo>
                  <a:pt x="2580" y="1279"/>
                </a:lnTo>
                <a:cubicBezTo>
                  <a:pt x="2617" y="1282"/>
                  <a:pt x="2658" y="1285"/>
                  <a:pt x="2694" y="1279"/>
                </a:cubicBezTo>
                <a:cubicBezTo>
                  <a:pt x="2728" y="1282"/>
                  <a:pt x="2761" y="1285"/>
                  <a:pt x="2792" y="1272"/>
                </a:cubicBezTo>
                <a:lnTo>
                  <a:pt x="2792" y="1272"/>
                </a:lnTo>
                <a:cubicBezTo>
                  <a:pt x="2809" y="1282"/>
                  <a:pt x="2825" y="1279"/>
                  <a:pt x="2842" y="1272"/>
                </a:cubicBezTo>
                <a:lnTo>
                  <a:pt x="2846" y="1272"/>
                </a:lnTo>
                <a:lnTo>
                  <a:pt x="2846" y="1272"/>
                </a:lnTo>
                <a:cubicBezTo>
                  <a:pt x="2879" y="1289"/>
                  <a:pt x="2923" y="1279"/>
                  <a:pt x="2956" y="1275"/>
                </a:cubicBezTo>
                <a:cubicBezTo>
                  <a:pt x="3007" y="1272"/>
                  <a:pt x="3057" y="1272"/>
                  <a:pt x="3107" y="1272"/>
                </a:cubicBezTo>
                <a:cubicBezTo>
                  <a:pt x="3107" y="1275"/>
                  <a:pt x="3107" y="1275"/>
                  <a:pt x="3111" y="1279"/>
                </a:cubicBezTo>
                <a:cubicBezTo>
                  <a:pt x="3114" y="1282"/>
                  <a:pt x="3118" y="1285"/>
                  <a:pt x="3124" y="1285"/>
                </a:cubicBezTo>
                <a:cubicBezTo>
                  <a:pt x="3118" y="1285"/>
                  <a:pt x="3114" y="1289"/>
                  <a:pt x="3107" y="1289"/>
                </a:cubicBezTo>
                <a:cubicBezTo>
                  <a:pt x="3050" y="1302"/>
                  <a:pt x="2986" y="1289"/>
                  <a:pt x="2926" y="1306"/>
                </a:cubicBezTo>
                <a:cubicBezTo>
                  <a:pt x="2862" y="1309"/>
                  <a:pt x="2795" y="1306"/>
                  <a:pt x="2732" y="1316"/>
                </a:cubicBezTo>
                <a:cubicBezTo>
                  <a:pt x="2718" y="1316"/>
                  <a:pt x="2708" y="1316"/>
                  <a:pt x="2694" y="1316"/>
                </a:cubicBezTo>
                <a:cubicBezTo>
                  <a:pt x="2688" y="1319"/>
                  <a:pt x="2678" y="1319"/>
                  <a:pt x="2668" y="1319"/>
                </a:cubicBezTo>
                <a:cubicBezTo>
                  <a:pt x="2590" y="1319"/>
                  <a:pt x="2513" y="1316"/>
                  <a:pt x="2436" y="1316"/>
                </a:cubicBezTo>
                <a:cubicBezTo>
                  <a:pt x="2433" y="1316"/>
                  <a:pt x="2429" y="1316"/>
                  <a:pt x="2423" y="1316"/>
                </a:cubicBezTo>
                <a:cubicBezTo>
                  <a:pt x="2416" y="1316"/>
                  <a:pt x="2406" y="1316"/>
                  <a:pt x="2399" y="1316"/>
                </a:cubicBezTo>
                <a:cubicBezTo>
                  <a:pt x="2389" y="1312"/>
                  <a:pt x="2382" y="1316"/>
                  <a:pt x="2372" y="1316"/>
                </a:cubicBezTo>
                <a:cubicBezTo>
                  <a:pt x="2365" y="1316"/>
                  <a:pt x="2355" y="1306"/>
                  <a:pt x="2346" y="1316"/>
                </a:cubicBezTo>
                <a:cubicBezTo>
                  <a:pt x="2342" y="1316"/>
                  <a:pt x="2339" y="1316"/>
                  <a:pt x="2336" y="1316"/>
                </a:cubicBezTo>
                <a:cubicBezTo>
                  <a:pt x="2329" y="1316"/>
                  <a:pt x="2325" y="1316"/>
                  <a:pt x="2322" y="1316"/>
                </a:cubicBezTo>
                <a:cubicBezTo>
                  <a:pt x="2312" y="1316"/>
                  <a:pt x="2305" y="1316"/>
                  <a:pt x="2295" y="1316"/>
                </a:cubicBezTo>
                <a:cubicBezTo>
                  <a:pt x="2288" y="1316"/>
                  <a:pt x="2285" y="1312"/>
                  <a:pt x="2278" y="1309"/>
                </a:cubicBezTo>
                <a:cubicBezTo>
                  <a:pt x="2275" y="1312"/>
                  <a:pt x="2275" y="1312"/>
                  <a:pt x="2275" y="1312"/>
                </a:cubicBezTo>
                <a:cubicBezTo>
                  <a:pt x="2272" y="1309"/>
                  <a:pt x="2272" y="1309"/>
                  <a:pt x="2272" y="1309"/>
                </a:cubicBezTo>
                <a:cubicBezTo>
                  <a:pt x="2265" y="1312"/>
                  <a:pt x="2255" y="1316"/>
                  <a:pt x="2245" y="1319"/>
                </a:cubicBezTo>
                <a:lnTo>
                  <a:pt x="2245" y="1319"/>
                </a:lnTo>
                <a:cubicBezTo>
                  <a:pt x="2241" y="1316"/>
                  <a:pt x="2238" y="1316"/>
                  <a:pt x="2235" y="1316"/>
                </a:cubicBezTo>
                <a:lnTo>
                  <a:pt x="2231" y="1316"/>
                </a:lnTo>
                <a:cubicBezTo>
                  <a:pt x="2228" y="1319"/>
                  <a:pt x="2228" y="1319"/>
                  <a:pt x="2225" y="1319"/>
                </a:cubicBezTo>
                <a:cubicBezTo>
                  <a:pt x="2225" y="1319"/>
                  <a:pt x="2221" y="1316"/>
                  <a:pt x="2221" y="1312"/>
                </a:cubicBezTo>
                <a:cubicBezTo>
                  <a:pt x="2157" y="1316"/>
                  <a:pt x="2097" y="1306"/>
                  <a:pt x="2036" y="1316"/>
                </a:cubicBezTo>
                <a:cubicBezTo>
                  <a:pt x="2000" y="1326"/>
                  <a:pt x="1960" y="1312"/>
                  <a:pt x="1923" y="1326"/>
                </a:cubicBezTo>
                <a:cubicBezTo>
                  <a:pt x="1850" y="1326"/>
                  <a:pt x="1776" y="1326"/>
                  <a:pt x="1702" y="1336"/>
                </a:cubicBezTo>
                <a:cubicBezTo>
                  <a:pt x="1695" y="1332"/>
                  <a:pt x="1685" y="1332"/>
                  <a:pt x="1679" y="1336"/>
                </a:cubicBezTo>
                <a:cubicBezTo>
                  <a:pt x="1672" y="1336"/>
                  <a:pt x="1669" y="1336"/>
                  <a:pt x="1665" y="1336"/>
                </a:cubicBezTo>
                <a:cubicBezTo>
                  <a:pt x="1474" y="1336"/>
                  <a:pt x="1279" y="1332"/>
                  <a:pt x="1088" y="1342"/>
                </a:cubicBezTo>
                <a:cubicBezTo>
                  <a:pt x="1071" y="1342"/>
                  <a:pt x="1051" y="1342"/>
                  <a:pt x="1031" y="1346"/>
                </a:cubicBezTo>
                <a:cubicBezTo>
                  <a:pt x="1017" y="1342"/>
                  <a:pt x="1007" y="1342"/>
                  <a:pt x="994" y="1346"/>
                </a:cubicBezTo>
                <a:cubicBezTo>
                  <a:pt x="920" y="1346"/>
                  <a:pt x="846" y="1346"/>
                  <a:pt x="772" y="1346"/>
                </a:cubicBezTo>
                <a:cubicBezTo>
                  <a:pt x="772" y="1346"/>
                  <a:pt x="769" y="1346"/>
                  <a:pt x="766" y="1346"/>
                </a:cubicBezTo>
                <a:cubicBezTo>
                  <a:pt x="762" y="1349"/>
                  <a:pt x="762" y="1349"/>
                  <a:pt x="759" y="1353"/>
                </a:cubicBezTo>
                <a:cubicBezTo>
                  <a:pt x="719" y="1353"/>
                  <a:pt x="678" y="1353"/>
                  <a:pt x="638" y="1359"/>
                </a:cubicBezTo>
                <a:cubicBezTo>
                  <a:pt x="631" y="1359"/>
                  <a:pt x="625" y="1359"/>
                  <a:pt x="618" y="1363"/>
                </a:cubicBezTo>
                <a:lnTo>
                  <a:pt x="618" y="1363"/>
                </a:lnTo>
                <a:cubicBezTo>
                  <a:pt x="615" y="1363"/>
                  <a:pt x="611" y="1363"/>
                  <a:pt x="605" y="1363"/>
                </a:cubicBezTo>
                <a:cubicBezTo>
                  <a:pt x="574" y="1363"/>
                  <a:pt x="544" y="1359"/>
                  <a:pt x="514" y="1373"/>
                </a:cubicBezTo>
                <a:cubicBezTo>
                  <a:pt x="507" y="1373"/>
                  <a:pt x="497" y="1373"/>
                  <a:pt x="490" y="1373"/>
                </a:cubicBezTo>
                <a:cubicBezTo>
                  <a:pt x="467" y="1366"/>
                  <a:pt x="447" y="1373"/>
                  <a:pt x="426" y="1373"/>
                </a:cubicBezTo>
                <a:cubicBezTo>
                  <a:pt x="390" y="1373"/>
                  <a:pt x="349" y="1363"/>
                  <a:pt x="329" y="1396"/>
                </a:cubicBezTo>
                <a:cubicBezTo>
                  <a:pt x="326" y="1403"/>
                  <a:pt x="302" y="1399"/>
                  <a:pt x="286" y="1403"/>
                </a:cubicBezTo>
                <a:cubicBezTo>
                  <a:pt x="289" y="1430"/>
                  <a:pt x="323" y="1426"/>
                  <a:pt x="343" y="1430"/>
                </a:cubicBezTo>
                <a:cubicBezTo>
                  <a:pt x="443" y="1433"/>
                  <a:pt x="544" y="1426"/>
                  <a:pt x="641" y="1420"/>
                </a:cubicBezTo>
                <a:cubicBezTo>
                  <a:pt x="662" y="1420"/>
                  <a:pt x="685" y="1416"/>
                  <a:pt x="705" y="1416"/>
                </a:cubicBezTo>
                <a:cubicBezTo>
                  <a:pt x="766" y="1413"/>
                  <a:pt x="829" y="1413"/>
                  <a:pt x="890" y="1410"/>
                </a:cubicBezTo>
                <a:cubicBezTo>
                  <a:pt x="893" y="1413"/>
                  <a:pt x="896" y="1416"/>
                  <a:pt x="900" y="1416"/>
                </a:cubicBezTo>
                <a:cubicBezTo>
                  <a:pt x="960" y="1403"/>
                  <a:pt x="1021" y="1399"/>
                  <a:pt x="1084" y="1399"/>
                </a:cubicBezTo>
                <a:cubicBezTo>
                  <a:pt x="1158" y="1399"/>
                  <a:pt x="1229" y="1399"/>
                  <a:pt x="1302" y="1399"/>
                </a:cubicBezTo>
                <a:lnTo>
                  <a:pt x="1302" y="1399"/>
                </a:lnTo>
                <a:lnTo>
                  <a:pt x="1302" y="1399"/>
                </a:lnTo>
                <a:cubicBezTo>
                  <a:pt x="1370" y="1396"/>
                  <a:pt x="1437" y="1420"/>
                  <a:pt x="1504" y="1396"/>
                </a:cubicBezTo>
                <a:cubicBezTo>
                  <a:pt x="1605" y="1396"/>
                  <a:pt x="1705" y="1379"/>
                  <a:pt x="1806" y="1389"/>
                </a:cubicBezTo>
                <a:cubicBezTo>
                  <a:pt x="1846" y="1393"/>
                  <a:pt x="1890" y="1396"/>
                  <a:pt x="1930" y="1399"/>
                </a:cubicBezTo>
                <a:cubicBezTo>
                  <a:pt x="1920" y="1399"/>
                  <a:pt x="1907" y="1403"/>
                  <a:pt x="1897" y="1410"/>
                </a:cubicBezTo>
                <a:cubicBezTo>
                  <a:pt x="1880" y="1410"/>
                  <a:pt x="1866" y="1413"/>
                  <a:pt x="1850" y="1416"/>
                </a:cubicBezTo>
                <a:lnTo>
                  <a:pt x="1850" y="1416"/>
                </a:lnTo>
                <a:lnTo>
                  <a:pt x="1850" y="1416"/>
                </a:lnTo>
                <a:cubicBezTo>
                  <a:pt x="1816" y="1403"/>
                  <a:pt x="1776" y="1410"/>
                  <a:pt x="1739" y="1413"/>
                </a:cubicBezTo>
                <a:cubicBezTo>
                  <a:pt x="1662" y="1420"/>
                  <a:pt x="1588" y="1426"/>
                  <a:pt x="1511" y="1430"/>
                </a:cubicBezTo>
                <a:cubicBezTo>
                  <a:pt x="1501" y="1430"/>
                  <a:pt x="1491" y="1430"/>
                  <a:pt x="1484" y="1436"/>
                </a:cubicBezTo>
                <a:cubicBezTo>
                  <a:pt x="1477" y="1433"/>
                  <a:pt x="1474" y="1433"/>
                  <a:pt x="1470" y="1436"/>
                </a:cubicBezTo>
                <a:cubicBezTo>
                  <a:pt x="1390" y="1436"/>
                  <a:pt x="1309" y="1433"/>
                  <a:pt x="1229" y="1443"/>
                </a:cubicBezTo>
                <a:cubicBezTo>
                  <a:pt x="1222" y="1440"/>
                  <a:pt x="1209" y="1443"/>
                  <a:pt x="1198" y="1446"/>
                </a:cubicBezTo>
                <a:cubicBezTo>
                  <a:pt x="1091" y="1450"/>
                  <a:pt x="980" y="1453"/>
                  <a:pt x="873" y="1460"/>
                </a:cubicBezTo>
                <a:cubicBezTo>
                  <a:pt x="836" y="1463"/>
                  <a:pt x="799" y="1453"/>
                  <a:pt x="759" y="1463"/>
                </a:cubicBezTo>
                <a:lnTo>
                  <a:pt x="759" y="1463"/>
                </a:lnTo>
                <a:cubicBezTo>
                  <a:pt x="755" y="1460"/>
                  <a:pt x="752" y="1463"/>
                  <a:pt x="749" y="1463"/>
                </a:cubicBezTo>
                <a:cubicBezTo>
                  <a:pt x="722" y="1463"/>
                  <a:pt x="695" y="1463"/>
                  <a:pt x="672" y="1463"/>
                </a:cubicBezTo>
                <a:lnTo>
                  <a:pt x="672" y="1463"/>
                </a:lnTo>
                <a:lnTo>
                  <a:pt x="672" y="1463"/>
                </a:lnTo>
                <a:cubicBezTo>
                  <a:pt x="665" y="1463"/>
                  <a:pt x="662" y="1463"/>
                  <a:pt x="658" y="1467"/>
                </a:cubicBezTo>
                <a:cubicBezTo>
                  <a:pt x="645" y="1467"/>
                  <a:pt x="635" y="1467"/>
                  <a:pt x="621" y="1467"/>
                </a:cubicBezTo>
                <a:cubicBezTo>
                  <a:pt x="618" y="1463"/>
                  <a:pt x="615" y="1460"/>
                  <a:pt x="611" y="1457"/>
                </a:cubicBezTo>
                <a:cubicBezTo>
                  <a:pt x="547" y="1453"/>
                  <a:pt x="483" y="1446"/>
                  <a:pt x="423" y="1470"/>
                </a:cubicBezTo>
                <a:cubicBezTo>
                  <a:pt x="420" y="1470"/>
                  <a:pt x="420" y="1474"/>
                  <a:pt x="416" y="1474"/>
                </a:cubicBezTo>
                <a:cubicBezTo>
                  <a:pt x="400" y="1474"/>
                  <a:pt x="380" y="1474"/>
                  <a:pt x="359" y="1474"/>
                </a:cubicBezTo>
                <a:lnTo>
                  <a:pt x="359" y="1474"/>
                </a:lnTo>
                <a:lnTo>
                  <a:pt x="359" y="1474"/>
                </a:lnTo>
                <a:cubicBezTo>
                  <a:pt x="326" y="1477"/>
                  <a:pt x="292" y="1480"/>
                  <a:pt x="259" y="1484"/>
                </a:cubicBezTo>
                <a:cubicBezTo>
                  <a:pt x="242" y="1500"/>
                  <a:pt x="212" y="1484"/>
                  <a:pt x="195" y="1500"/>
                </a:cubicBezTo>
                <a:cubicBezTo>
                  <a:pt x="202" y="1503"/>
                  <a:pt x="212" y="1507"/>
                  <a:pt x="219" y="1510"/>
                </a:cubicBezTo>
                <a:lnTo>
                  <a:pt x="219" y="1510"/>
                </a:lnTo>
                <a:cubicBezTo>
                  <a:pt x="229" y="1503"/>
                  <a:pt x="235" y="1503"/>
                  <a:pt x="245" y="1510"/>
                </a:cubicBezTo>
                <a:lnTo>
                  <a:pt x="245" y="1510"/>
                </a:lnTo>
                <a:cubicBezTo>
                  <a:pt x="276" y="1507"/>
                  <a:pt x="302" y="1503"/>
                  <a:pt x="333" y="1500"/>
                </a:cubicBezTo>
                <a:cubicBezTo>
                  <a:pt x="336" y="1503"/>
                  <a:pt x="339" y="1503"/>
                  <a:pt x="346" y="1503"/>
                </a:cubicBezTo>
                <a:cubicBezTo>
                  <a:pt x="349" y="1503"/>
                  <a:pt x="349" y="1500"/>
                  <a:pt x="353" y="1500"/>
                </a:cubicBezTo>
                <a:cubicBezTo>
                  <a:pt x="356" y="1500"/>
                  <a:pt x="359" y="1500"/>
                  <a:pt x="359" y="1500"/>
                </a:cubicBezTo>
                <a:cubicBezTo>
                  <a:pt x="363" y="1497"/>
                  <a:pt x="363" y="1497"/>
                  <a:pt x="366" y="1493"/>
                </a:cubicBezTo>
                <a:lnTo>
                  <a:pt x="366" y="1493"/>
                </a:lnTo>
                <a:cubicBezTo>
                  <a:pt x="386" y="1497"/>
                  <a:pt x="406" y="1497"/>
                  <a:pt x="426" y="1500"/>
                </a:cubicBezTo>
                <a:cubicBezTo>
                  <a:pt x="426" y="1500"/>
                  <a:pt x="430" y="1500"/>
                  <a:pt x="430" y="1497"/>
                </a:cubicBezTo>
                <a:cubicBezTo>
                  <a:pt x="433" y="1500"/>
                  <a:pt x="437" y="1500"/>
                  <a:pt x="440" y="1500"/>
                </a:cubicBezTo>
                <a:cubicBezTo>
                  <a:pt x="490" y="1493"/>
                  <a:pt x="544" y="1503"/>
                  <a:pt x="591" y="1490"/>
                </a:cubicBezTo>
                <a:cubicBezTo>
                  <a:pt x="598" y="1487"/>
                  <a:pt x="601" y="1487"/>
                  <a:pt x="605" y="1484"/>
                </a:cubicBezTo>
                <a:lnTo>
                  <a:pt x="605" y="1484"/>
                </a:lnTo>
                <a:cubicBezTo>
                  <a:pt x="608" y="1487"/>
                  <a:pt x="615" y="1490"/>
                  <a:pt x="618" y="1490"/>
                </a:cubicBezTo>
                <a:cubicBezTo>
                  <a:pt x="638" y="1487"/>
                  <a:pt x="658" y="1493"/>
                  <a:pt x="675" y="1484"/>
                </a:cubicBezTo>
                <a:lnTo>
                  <a:pt x="675" y="1484"/>
                </a:lnTo>
                <a:cubicBezTo>
                  <a:pt x="678" y="1484"/>
                  <a:pt x="678" y="1484"/>
                  <a:pt x="678" y="1484"/>
                </a:cubicBezTo>
                <a:lnTo>
                  <a:pt x="678" y="1484"/>
                </a:lnTo>
                <a:cubicBezTo>
                  <a:pt x="685" y="1487"/>
                  <a:pt x="692" y="1490"/>
                  <a:pt x="698" y="1484"/>
                </a:cubicBezTo>
                <a:cubicBezTo>
                  <a:pt x="705" y="1484"/>
                  <a:pt x="712" y="1484"/>
                  <a:pt x="722" y="1484"/>
                </a:cubicBezTo>
                <a:cubicBezTo>
                  <a:pt x="722" y="1487"/>
                  <a:pt x="722" y="1490"/>
                  <a:pt x="725" y="1490"/>
                </a:cubicBezTo>
                <a:cubicBezTo>
                  <a:pt x="725" y="1490"/>
                  <a:pt x="729" y="1490"/>
                  <a:pt x="732" y="1490"/>
                </a:cubicBezTo>
                <a:cubicBezTo>
                  <a:pt x="732" y="1487"/>
                  <a:pt x="735" y="1487"/>
                  <a:pt x="735" y="1484"/>
                </a:cubicBezTo>
                <a:lnTo>
                  <a:pt x="732" y="1480"/>
                </a:lnTo>
                <a:lnTo>
                  <a:pt x="732" y="1480"/>
                </a:lnTo>
                <a:cubicBezTo>
                  <a:pt x="735" y="1484"/>
                  <a:pt x="735" y="1484"/>
                  <a:pt x="735" y="1484"/>
                </a:cubicBezTo>
                <a:cubicBezTo>
                  <a:pt x="759" y="1484"/>
                  <a:pt x="779" y="1484"/>
                  <a:pt x="799" y="1484"/>
                </a:cubicBezTo>
                <a:lnTo>
                  <a:pt x="799" y="1480"/>
                </a:lnTo>
                <a:cubicBezTo>
                  <a:pt x="799" y="1484"/>
                  <a:pt x="799" y="1484"/>
                  <a:pt x="799" y="1484"/>
                </a:cubicBezTo>
                <a:cubicBezTo>
                  <a:pt x="933" y="1484"/>
                  <a:pt x="1068" y="1484"/>
                  <a:pt x="1198" y="1467"/>
                </a:cubicBezTo>
                <a:cubicBezTo>
                  <a:pt x="1289" y="1467"/>
                  <a:pt x="1380" y="1467"/>
                  <a:pt x="1470" y="1453"/>
                </a:cubicBezTo>
                <a:cubicBezTo>
                  <a:pt x="1537" y="1457"/>
                  <a:pt x="1605" y="1450"/>
                  <a:pt x="1672" y="1443"/>
                </a:cubicBezTo>
                <a:cubicBezTo>
                  <a:pt x="1719" y="1440"/>
                  <a:pt x="1762" y="1440"/>
                  <a:pt x="1806" y="1436"/>
                </a:cubicBezTo>
                <a:cubicBezTo>
                  <a:pt x="1873" y="1436"/>
                  <a:pt x="1944" y="1436"/>
                  <a:pt x="2010" y="1436"/>
                </a:cubicBezTo>
                <a:cubicBezTo>
                  <a:pt x="2064" y="1426"/>
                  <a:pt x="2114" y="1433"/>
                  <a:pt x="2168" y="1426"/>
                </a:cubicBezTo>
                <a:lnTo>
                  <a:pt x="2168" y="1426"/>
                </a:lnTo>
                <a:lnTo>
                  <a:pt x="2168" y="1426"/>
                </a:lnTo>
                <a:cubicBezTo>
                  <a:pt x="2191" y="1430"/>
                  <a:pt x="2218" y="1430"/>
                  <a:pt x="2245" y="1426"/>
                </a:cubicBezTo>
                <a:cubicBezTo>
                  <a:pt x="2332" y="1426"/>
                  <a:pt x="2419" y="1430"/>
                  <a:pt x="2507" y="1420"/>
                </a:cubicBezTo>
                <a:cubicBezTo>
                  <a:pt x="2510" y="1420"/>
                  <a:pt x="2510" y="1420"/>
                  <a:pt x="2510" y="1420"/>
                </a:cubicBezTo>
                <a:lnTo>
                  <a:pt x="2510" y="1420"/>
                </a:lnTo>
                <a:cubicBezTo>
                  <a:pt x="2533" y="1426"/>
                  <a:pt x="2557" y="1430"/>
                  <a:pt x="2580" y="1420"/>
                </a:cubicBezTo>
                <a:lnTo>
                  <a:pt x="2580" y="1420"/>
                </a:lnTo>
                <a:lnTo>
                  <a:pt x="2580" y="1420"/>
                </a:lnTo>
                <a:lnTo>
                  <a:pt x="2580" y="1420"/>
                </a:lnTo>
                <a:lnTo>
                  <a:pt x="2580" y="1420"/>
                </a:lnTo>
                <a:cubicBezTo>
                  <a:pt x="2584" y="1420"/>
                  <a:pt x="2587" y="1420"/>
                  <a:pt x="2590" y="1420"/>
                </a:cubicBezTo>
                <a:cubicBezTo>
                  <a:pt x="2600" y="1426"/>
                  <a:pt x="2611" y="1426"/>
                  <a:pt x="2621" y="1420"/>
                </a:cubicBezTo>
                <a:cubicBezTo>
                  <a:pt x="2631" y="1420"/>
                  <a:pt x="2637" y="1420"/>
                  <a:pt x="2644" y="1416"/>
                </a:cubicBezTo>
                <a:cubicBezTo>
                  <a:pt x="2647" y="1416"/>
                  <a:pt x="2651" y="1416"/>
                  <a:pt x="2658" y="1416"/>
                </a:cubicBezTo>
                <a:cubicBezTo>
                  <a:pt x="2661" y="1416"/>
                  <a:pt x="2664" y="1416"/>
                  <a:pt x="2671" y="1416"/>
                </a:cubicBezTo>
                <a:cubicBezTo>
                  <a:pt x="2735" y="1416"/>
                  <a:pt x="2799" y="1416"/>
                  <a:pt x="2862" y="1416"/>
                </a:cubicBezTo>
                <a:cubicBezTo>
                  <a:pt x="2909" y="1423"/>
                  <a:pt x="2956" y="1413"/>
                  <a:pt x="3000" y="1416"/>
                </a:cubicBezTo>
                <a:cubicBezTo>
                  <a:pt x="3003" y="1413"/>
                  <a:pt x="3007" y="1413"/>
                  <a:pt x="3010" y="1410"/>
                </a:cubicBezTo>
                <a:lnTo>
                  <a:pt x="3010" y="1410"/>
                </a:lnTo>
                <a:cubicBezTo>
                  <a:pt x="3013" y="1413"/>
                  <a:pt x="3017" y="1413"/>
                  <a:pt x="3017" y="1410"/>
                </a:cubicBezTo>
                <a:lnTo>
                  <a:pt x="3017" y="1410"/>
                </a:lnTo>
                <a:cubicBezTo>
                  <a:pt x="3027" y="1410"/>
                  <a:pt x="3033" y="1410"/>
                  <a:pt x="3043" y="1410"/>
                </a:cubicBezTo>
                <a:lnTo>
                  <a:pt x="3043" y="1410"/>
                </a:lnTo>
                <a:cubicBezTo>
                  <a:pt x="3121" y="1416"/>
                  <a:pt x="3198" y="1410"/>
                  <a:pt x="3275" y="1410"/>
                </a:cubicBezTo>
                <a:cubicBezTo>
                  <a:pt x="3342" y="1406"/>
                  <a:pt x="3409" y="1413"/>
                  <a:pt x="3477" y="1399"/>
                </a:cubicBezTo>
                <a:cubicBezTo>
                  <a:pt x="3483" y="1403"/>
                  <a:pt x="3493" y="1403"/>
                  <a:pt x="3500" y="1403"/>
                </a:cubicBezTo>
                <a:lnTo>
                  <a:pt x="3500" y="1403"/>
                </a:lnTo>
                <a:cubicBezTo>
                  <a:pt x="3504" y="1403"/>
                  <a:pt x="3507" y="1406"/>
                  <a:pt x="3510" y="1406"/>
                </a:cubicBezTo>
                <a:cubicBezTo>
                  <a:pt x="3527" y="1403"/>
                  <a:pt x="3547" y="1410"/>
                  <a:pt x="3564" y="1399"/>
                </a:cubicBezTo>
                <a:cubicBezTo>
                  <a:pt x="3567" y="1399"/>
                  <a:pt x="3567" y="1399"/>
                  <a:pt x="3567" y="1399"/>
                </a:cubicBezTo>
                <a:lnTo>
                  <a:pt x="3567" y="1399"/>
                </a:lnTo>
                <a:cubicBezTo>
                  <a:pt x="3574" y="1406"/>
                  <a:pt x="3584" y="1406"/>
                  <a:pt x="3591" y="1399"/>
                </a:cubicBezTo>
                <a:cubicBezTo>
                  <a:pt x="3624" y="1399"/>
                  <a:pt x="3658" y="1399"/>
                  <a:pt x="3688" y="1399"/>
                </a:cubicBezTo>
                <a:cubicBezTo>
                  <a:pt x="3765" y="1399"/>
                  <a:pt x="3843" y="1403"/>
                  <a:pt x="3923" y="1399"/>
                </a:cubicBezTo>
                <a:lnTo>
                  <a:pt x="3923" y="1399"/>
                </a:lnTo>
                <a:lnTo>
                  <a:pt x="3923" y="1399"/>
                </a:lnTo>
                <a:cubicBezTo>
                  <a:pt x="3967" y="1396"/>
                  <a:pt x="4010" y="1403"/>
                  <a:pt x="4054" y="1393"/>
                </a:cubicBezTo>
                <a:cubicBezTo>
                  <a:pt x="4061" y="1393"/>
                  <a:pt x="4064" y="1393"/>
                  <a:pt x="4071" y="1393"/>
                </a:cubicBezTo>
                <a:lnTo>
                  <a:pt x="4071" y="1393"/>
                </a:lnTo>
                <a:cubicBezTo>
                  <a:pt x="4084" y="1396"/>
                  <a:pt x="4101" y="1399"/>
                  <a:pt x="4114" y="1403"/>
                </a:cubicBezTo>
                <a:cubicBezTo>
                  <a:pt x="4118" y="1399"/>
                  <a:pt x="4125" y="1399"/>
                  <a:pt x="4128" y="1399"/>
                </a:cubicBezTo>
                <a:cubicBezTo>
                  <a:pt x="4138" y="1399"/>
                  <a:pt x="4144" y="1403"/>
                  <a:pt x="4154" y="1403"/>
                </a:cubicBezTo>
                <a:cubicBezTo>
                  <a:pt x="4165" y="1403"/>
                  <a:pt x="4178" y="1403"/>
                  <a:pt x="4188" y="1399"/>
                </a:cubicBezTo>
                <a:cubicBezTo>
                  <a:pt x="4185" y="1403"/>
                  <a:pt x="4185" y="1403"/>
                  <a:pt x="4182" y="1406"/>
                </a:cubicBezTo>
                <a:cubicBezTo>
                  <a:pt x="4178" y="1406"/>
                  <a:pt x="4178" y="1410"/>
                  <a:pt x="4175" y="1413"/>
                </a:cubicBezTo>
                <a:cubicBezTo>
                  <a:pt x="4171" y="1413"/>
                  <a:pt x="4168" y="1416"/>
                  <a:pt x="4168" y="1420"/>
                </a:cubicBezTo>
                <a:cubicBezTo>
                  <a:pt x="4161" y="1426"/>
                  <a:pt x="4158" y="1433"/>
                  <a:pt x="4151" y="1436"/>
                </a:cubicBezTo>
                <a:cubicBezTo>
                  <a:pt x="4131" y="1453"/>
                  <a:pt x="4118" y="1477"/>
                  <a:pt x="4114" y="1500"/>
                </a:cubicBezTo>
                <a:cubicBezTo>
                  <a:pt x="4111" y="1480"/>
                  <a:pt x="4118" y="1463"/>
                  <a:pt x="4125" y="1446"/>
                </a:cubicBezTo>
                <a:cubicBezTo>
                  <a:pt x="4128" y="1433"/>
                  <a:pt x="4141" y="1416"/>
                  <a:pt x="4114" y="1406"/>
                </a:cubicBezTo>
                <a:cubicBezTo>
                  <a:pt x="4111" y="1426"/>
                  <a:pt x="4087" y="1426"/>
                  <a:pt x="4074" y="1433"/>
                </a:cubicBezTo>
                <a:lnTo>
                  <a:pt x="4074" y="1433"/>
                </a:lnTo>
                <a:cubicBezTo>
                  <a:pt x="4024" y="1436"/>
                  <a:pt x="3973" y="1433"/>
                  <a:pt x="3920" y="1436"/>
                </a:cubicBezTo>
                <a:cubicBezTo>
                  <a:pt x="3869" y="1436"/>
                  <a:pt x="3819" y="1433"/>
                  <a:pt x="3768" y="1440"/>
                </a:cubicBezTo>
                <a:lnTo>
                  <a:pt x="3768" y="1440"/>
                </a:lnTo>
                <a:lnTo>
                  <a:pt x="3768" y="1440"/>
                </a:lnTo>
                <a:cubicBezTo>
                  <a:pt x="3745" y="1436"/>
                  <a:pt x="3725" y="1436"/>
                  <a:pt x="3701" y="1436"/>
                </a:cubicBezTo>
                <a:lnTo>
                  <a:pt x="3701" y="1436"/>
                </a:lnTo>
                <a:lnTo>
                  <a:pt x="3701" y="1436"/>
                </a:lnTo>
                <a:cubicBezTo>
                  <a:pt x="3685" y="1436"/>
                  <a:pt x="3668" y="1436"/>
                  <a:pt x="3651" y="1436"/>
                </a:cubicBezTo>
                <a:cubicBezTo>
                  <a:pt x="3654" y="1443"/>
                  <a:pt x="3658" y="1450"/>
                  <a:pt x="3665" y="1453"/>
                </a:cubicBezTo>
                <a:cubicBezTo>
                  <a:pt x="3675" y="1460"/>
                  <a:pt x="3688" y="1463"/>
                  <a:pt x="3698" y="1457"/>
                </a:cubicBezTo>
                <a:cubicBezTo>
                  <a:pt x="3705" y="1460"/>
                  <a:pt x="3708" y="1460"/>
                  <a:pt x="3715" y="1460"/>
                </a:cubicBezTo>
                <a:cubicBezTo>
                  <a:pt x="3725" y="1457"/>
                  <a:pt x="3732" y="1453"/>
                  <a:pt x="3742" y="1460"/>
                </a:cubicBezTo>
                <a:cubicBezTo>
                  <a:pt x="3745" y="1460"/>
                  <a:pt x="3752" y="1460"/>
                  <a:pt x="3755" y="1457"/>
                </a:cubicBezTo>
                <a:cubicBezTo>
                  <a:pt x="3762" y="1453"/>
                  <a:pt x="3765" y="1450"/>
                  <a:pt x="3765" y="1446"/>
                </a:cubicBezTo>
                <a:cubicBezTo>
                  <a:pt x="3768" y="1450"/>
                  <a:pt x="3768" y="1450"/>
                  <a:pt x="3772" y="1450"/>
                </a:cubicBezTo>
                <a:cubicBezTo>
                  <a:pt x="3819" y="1460"/>
                  <a:pt x="3869" y="1463"/>
                  <a:pt x="3916" y="1450"/>
                </a:cubicBezTo>
                <a:cubicBezTo>
                  <a:pt x="3920" y="1450"/>
                  <a:pt x="3920" y="1446"/>
                  <a:pt x="3923" y="1446"/>
                </a:cubicBezTo>
                <a:cubicBezTo>
                  <a:pt x="3973" y="1463"/>
                  <a:pt x="4020" y="1467"/>
                  <a:pt x="4071" y="1446"/>
                </a:cubicBezTo>
                <a:cubicBezTo>
                  <a:pt x="4071" y="1450"/>
                  <a:pt x="4071" y="1450"/>
                  <a:pt x="4071" y="1453"/>
                </a:cubicBezTo>
                <a:cubicBezTo>
                  <a:pt x="4067" y="1457"/>
                  <a:pt x="4064" y="1460"/>
                  <a:pt x="4057" y="1463"/>
                </a:cubicBezTo>
                <a:cubicBezTo>
                  <a:pt x="4054" y="1463"/>
                  <a:pt x="4050" y="1467"/>
                  <a:pt x="4047" y="1470"/>
                </a:cubicBezTo>
                <a:cubicBezTo>
                  <a:pt x="4027" y="1460"/>
                  <a:pt x="4004" y="1460"/>
                  <a:pt x="3977" y="1460"/>
                </a:cubicBezTo>
                <a:cubicBezTo>
                  <a:pt x="3893" y="1460"/>
                  <a:pt x="3809" y="1460"/>
                  <a:pt x="3725" y="1463"/>
                </a:cubicBezTo>
                <a:cubicBezTo>
                  <a:pt x="3711" y="1460"/>
                  <a:pt x="3701" y="1457"/>
                  <a:pt x="3691" y="1467"/>
                </a:cubicBezTo>
                <a:lnTo>
                  <a:pt x="3688" y="1470"/>
                </a:lnTo>
                <a:lnTo>
                  <a:pt x="3688" y="1470"/>
                </a:lnTo>
                <a:cubicBezTo>
                  <a:pt x="3654" y="1474"/>
                  <a:pt x="3624" y="1474"/>
                  <a:pt x="3591" y="1474"/>
                </a:cubicBezTo>
                <a:cubicBezTo>
                  <a:pt x="3577" y="1470"/>
                  <a:pt x="3564" y="1470"/>
                  <a:pt x="3550" y="1467"/>
                </a:cubicBezTo>
                <a:cubicBezTo>
                  <a:pt x="3544" y="1467"/>
                  <a:pt x="3537" y="1463"/>
                  <a:pt x="3530" y="1463"/>
                </a:cubicBezTo>
                <a:cubicBezTo>
                  <a:pt x="3517" y="1463"/>
                  <a:pt x="3507" y="1463"/>
                  <a:pt x="3493" y="1463"/>
                </a:cubicBezTo>
                <a:cubicBezTo>
                  <a:pt x="3487" y="1460"/>
                  <a:pt x="3480" y="1460"/>
                  <a:pt x="3473" y="1460"/>
                </a:cubicBezTo>
                <a:cubicBezTo>
                  <a:pt x="3450" y="1460"/>
                  <a:pt x="3426" y="1463"/>
                  <a:pt x="3406" y="1474"/>
                </a:cubicBezTo>
                <a:cubicBezTo>
                  <a:pt x="3403" y="1474"/>
                  <a:pt x="3396" y="1474"/>
                  <a:pt x="3393" y="1474"/>
                </a:cubicBezTo>
                <a:cubicBezTo>
                  <a:pt x="3383" y="1480"/>
                  <a:pt x="3376" y="1474"/>
                  <a:pt x="3366" y="1474"/>
                </a:cubicBezTo>
                <a:cubicBezTo>
                  <a:pt x="3362" y="1474"/>
                  <a:pt x="3359" y="1474"/>
                  <a:pt x="3352" y="1474"/>
                </a:cubicBezTo>
                <a:cubicBezTo>
                  <a:pt x="3346" y="1477"/>
                  <a:pt x="3336" y="1477"/>
                  <a:pt x="3325" y="1480"/>
                </a:cubicBezTo>
                <a:cubicBezTo>
                  <a:pt x="3329" y="1484"/>
                  <a:pt x="3329" y="1484"/>
                  <a:pt x="3329" y="1484"/>
                </a:cubicBezTo>
                <a:cubicBezTo>
                  <a:pt x="3329" y="1487"/>
                  <a:pt x="3329" y="1487"/>
                  <a:pt x="3329" y="1490"/>
                </a:cubicBezTo>
                <a:cubicBezTo>
                  <a:pt x="3379" y="1490"/>
                  <a:pt x="3429" y="1490"/>
                  <a:pt x="3480" y="1490"/>
                </a:cubicBezTo>
                <a:cubicBezTo>
                  <a:pt x="3487" y="1487"/>
                  <a:pt x="3493" y="1487"/>
                  <a:pt x="3497" y="1490"/>
                </a:cubicBezTo>
                <a:cubicBezTo>
                  <a:pt x="3534" y="1490"/>
                  <a:pt x="3574" y="1490"/>
                  <a:pt x="3611" y="1490"/>
                </a:cubicBezTo>
                <a:cubicBezTo>
                  <a:pt x="3614" y="1490"/>
                  <a:pt x="3614" y="1487"/>
                  <a:pt x="3614" y="1484"/>
                </a:cubicBezTo>
                <a:cubicBezTo>
                  <a:pt x="3638" y="1484"/>
                  <a:pt x="3665" y="1484"/>
                  <a:pt x="3688" y="1484"/>
                </a:cubicBezTo>
                <a:cubicBezTo>
                  <a:pt x="3688" y="1484"/>
                  <a:pt x="3691" y="1484"/>
                  <a:pt x="3691" y="1487"/>
                </a:cubicBezTo>
                <a:cubicBezTo>
                  <a:pt x="3748" y="1490"/>
                  <a:pt x="3806" y="1480"/>
                  <a:pt x="3863" y="1490"/>
                </a:cubicBezTo>
                <a:lnTo>
                  <a:pt x="3863" y="1490"/>
                </a:lnTo>
                <a:cubicBezTo>
                  <a:pt x="3873" y="1490"/>
                  <a:pt x="3879" y="1487"/>
                  <a:pt x="3889" y="1490"/>
                </a:cubicBezTo>
                <a:cubicBezTo>
                  <a:pt x="3920" y="1490"/>
                  <a:pt x="3950" y="1490"/>
                  <a:pt x="3980" y="1490"/>
                </a:cubicBezTo>
                <a:cubicBezTo>
                  <a:pt x="4000" y="1480"/>
                  <a:pt x="4027" y="1487"/>
                  <a:pt x="4047" y="1484"/>
                </a:cubicBezTo>
                <a:lnTo>
                  <a:pt x="4047" y="1484"/>
                </a:lnTo>
                <a:cubicBezTo>
                  <a:pt x="4054" y="1487"/>
                  <a:pt x="4061" y="1487"/>
                  <a:pt x="4067" y="1487"/>
                </a:cubicBezTo>
                <a:cubicBezTo>
                  <a:pt x="4074" y="1487"/>
                  <a:pt x="4077" y="1487"/>
                  <a:pt x="4081" y="1487"/>
                </a:cubicBezTo>
                <a:cubicBezTo>
                  <a:pt x="4071" y="1510"/>
                  <a:pt x="4091" y="1534"/>
                  <a:pt x="4074" y="1554"/>
                </a:cubicBezTo>
                <a:lnTo>
                  <a:pt x="4074" y="1554"/>
                </a:lnTo>
                <a:lnTo>
                  <a:pt x="4074" y="1554"/>
                </a:lnTo>
                <a:cubicBezTo>
                  <a:pt x="4054" y="1557"/>
                  <a:pt x="4030" y="1554"/>
                  <a:pt x="4014" y="1564"/>
                </a:cubicBezTo>
                <a:lnTo>
                  <a:pt x="4014" y="1564"/>
                </a:lnTo>
                <a:lnTo>
                  <a:pt x="4014" y="1564"/>
                </a:lnTo>
                <a:cubicBezTo>
                  <a:pt x="3997" y="1554"/>
                  <a:pt x="3983" y="1554"/>
                  <a:pt x="3970" y="1564"/>
                </a:cubicBezTo>
                <a:cubicBezTo>
                  <a:pt x="3950" y="1557"/>
                  <a:pt x="3930" y="1554"/>
                  <a:pt x="3910" y="1561"/>
                </a:cubicBezTo>
                <a:cubicBezTo>
                  <a:pt x="3879" y="1557"/>
                  <a:pt x="3849" y="1557"/>
                  <a:pt x="3819" y="1557"/>
                </a:cubicBezTo>
                <a:lnTo>
                  <a:pt x="3819" y="1557"/>
                </a:lnTo>
                <a:lnTo>
                  <a:pt x="3819" y="1557"/>
                </a:lnTo>
                <a:cubicBezTo>
                  <a:pt x="3792" y="1557"/>
                  <a:pt x="3765" y="1557"/>
                  <a:pt x="3742" y="1557"/>
                </a:cubicBezTo>
                <a:cubicBezTo>
                  <a:pt x="3725" y="1554"/>
                  <a:pt x="3705" y="1554"/>
                  <a:pt x="3691" y="1557"/>
                </a:cubicBezTo>
                <a:cubicBezTo>
                  <a:pt x="3638" y="1551"/>
                  <a:pt x="3587" y="1554"/>
                  <a:pt x="3534" y="1557"/>
                </a:cubicBezTo>
                <a:cubicBezTo>
                  <a:pt x="3527" y="1557"/>
                  <a:pt x="3517" y="1557"/>
                  <a:pt x="3510" y="1557"/>
                </a:cubicBezTo>
                <a:cubicBezTo>
                  <a:pt x="3497" y="1557"/>
                  <a:pt x="3483" y="1557"/>
                  <a:pt x="3470" y="1557"/>
                </a:cubicBezTo>
                <a:lnTo>
                  <a:pt x="3470" y="1557"/>
                </a:lnTo>
                <a:cubicBezTo>
                  <a:pt x="3453" y="1557"/>
                  <a:pt x="3436" y="1557"/>
                  <a:pt x="3416" y="1554"/>
                </a:cubicBezTo>
                <a:cubicBezTo>
                  <a:pt x="3413" y="1557"/>
                  <a:pt x="3409" y="1557"/>
                  <a:pt x="3406" y="1557"/>
                </a:cubicBezTo>
                <a:cubicBezTo>
                  <a:pt x="3419" y="1581"/>
                  <a:pt x="3419" y="1581"/>
                  <a:pt x="3467" y="1567"/>
                </a:cubicBezTo>
                <a:lnTo>
                  <a:pt x="3467" y="1567"/>
                </a:lnTo>
                <a:lnTo>
                  <a:pt x="3467" y="1567"/>
                </a:lnTo>
                <a:lnTo>
                  <a:pt x="3467" y="1567"/>
                </a:lnTo>
                <a:lnTo>
                  <a:pt x="3470" y="1567"/>
                </a:lnTo>
                <a:cubicBezTo>
                  <a:pt x="3470" y="1571"/>
                  <a:pt x="3477" y="1574"/>
                  <a:pt x="3483" y="1574"/>
                </a:cubicBezTo>
                <a:cubicBezTo>
                  <a:pt x="3477" y="1571"/>
                  <a:pt x="3473" y="1567"/>
                  <a:pt x="3470" y="1567"/>
                </a:cubicBezTo>
                <a:lnTo>
                  <a:pt x="3470" y="1567"/>
                </a:lnTo>
                <a:cubicBezTo>
                  <a:pt x="3473" y="1567"/>
                  <a:pt x="3477" y="1571"/>
                  <a:pt x="3483" y="1574"/>
                </a:cubicBezTo>
                <a:cubicBezTo>
                  <a:pt x="3507" y="1574"/>
                  <a:pt x="3534" y="1574"/>
                  <a:pt x="3561" y="1574"/>
                </a:cubicBezTo>
                <a:cubicBezTo>
                  <a:pt x="3611" y="1598"/>
                  <a:pt x="3661" y="1588"/>
                  <a:pt x="3715" y="1574"/>
                </a:cubicBezTo>
                <a:cubicBezTo>
                  <a:pt x="3728" y="1578"/>
                  <a:pt x="3742" y="1578"/>
                  <a:pt x="3755" y="1578"/>
                </a:cubicBezTo>
                <a:cubicBezTo>
                  <a:pt x="3758" y="1578"/>
                  <a:pt x="3762" y="1578"/>
                  <a:pt x="3765" y="1578"/>
                </a:cubicBezTo>
                <a:cubicBezTo>
                  <a:pt x="3782" y="1574"/>
                  <a:pt x="3799" y="1571"/>
                  <a:pt x="3816" y="1567"/>
                </a:cubicBezTo>
                <a:cubicBezTo>
                  <a:pt x="3832" y="1581"/>
                  <a:pt x="3853" y="1574"/>
                  <a:pt x="3869" y="1578"/>
                </a:cubicBezTo>
                <a:cubicBezTo>
                  <a:pt x="3883" y="1574"/>
                  <a:pt x="3896" y="1574"/>
                  <a:pt x="3910" y="1574"/>
                </a:cubicBezTo>
                <a:lnTo>
                  <a:pt x="3910" y="1574"/>
                </a:lnTo>
                <a:cubicBezTo>
                  <a:pt x="3943" y="1578"/>
                  <a:pt x="3977" y="1578"/>
                  <a:pt x="4010" y="1574"/>
                </a:cubicBezTo>
                <a:lnTo>
                  <a:pt x="4010" y="1574"/>
                </a:lnTo>
                <a:lnTo>
                  <a:pt x="4010" y="1574"/>
                </a:lnTo>
                <a:cubicBezTo>
                  <a:pt x="4024" y="1574"/>
                  <a:pt x="4037" y="1574"/>
                  <a:pt x="4050" y="1574"/>
                </a:cubicBezTo>
                <a:lnTo>
                  <a:pt x="4050" y="1574"/>
                </a:lnTo>
                <a:cubicBezTo>
                  <a:pt x="4057" y="1574"/>
                  <a:pt x="4067" y="1574"/>
                  <a:pt x="4074" y="1574"/>
                </a:cubicBezTo>
                <a:lnTo>
                  <a:pt x="4074" y="1574"/>
                </a:lnTo>
                <a:cubicBezTo>
                  <a:pt x="4077" y="1578"/>
                  <a:pt x="4084" y="1581"/>
                  <a:pt x="4087" y="1584"/>
                </a:cubicBezTo>
                <a:cubicBezTo>
                  <a:pt x="4094" y="1598"/>
                  <a:pt x="4104" y="1611"/>
                  <a:pt x="4111" y="1624"/>
                </a:cubicBezTo>
                <a:lnTo>
                  <a:pt x="4111" y="1624"/>
                </a:lnTo>
                <a:cubicBezTo>
                  <a:pt x="4111" y="1635"/>
                  <a:pt x="4128" y="1645"/>
                  <a:pt x="4111" y="1658"/>
                </a:cubicBezTo>
                <a:cubicBezTo>
                  <a:pt x="4107" y="1655"/>
                  <a:pt x="4104" y="1655"/>
                  <a:pt x="4101" y="1658"/>
                </a:cubicBezTo>
                <a:cubicBezTo>
                  <a:pt x="4097" y="1658"/>
                  <a:pt x="4094" y="1658"/>
                  <a:pt x="4087" y="1658"/>
                </a:cubicBezTo>
                <a:lnTo>
                  <a:pt x="4087" y="1658"/>
                </a:lnTo>
                <a:lnTo>
                  <a:pt x="4087" y="1658"/>
                </a:lnTo>
                <a:cubicBezTo>
                  <a:pt x="4061" y="1661"/>
                  <a:pt x="4034" y="1655"/>
                  <a:pt x="4007" y="1665"/>
                </a:cubicBezTo>
                <a:cubicBezTo>
                  <a:pt x="4004" y="1665"/>
                  <a:pt x="4000" y="1665"/>
                  <a:pt x="3997" y="1665"/>
                </a:cubicBezTo>
                <a:cubicBezTo>
                  <a:pt x="3993" y="1665"/>
                  <a:pt x="3990" y="1665"/>
                  <a:pt x="3987" y="1668"/>
                </a:cubicBezTo>
                <a:lnTo>
                  <a:pt x="3987" y="1668"/>
                </a:lnTo>
                <a:cubicBezTo>
                  <a:pt x="3960" y="1668"/>
                  <a:pt x="3933" y="1665"/>
                  <a:pt x="3906" y="1665"/>
                </a:cubicBezTo>
                <a:cubicBezTo>
                  <a:pt x="3896" y="1665"/>
                  <a:pt x="3883" y="1668"/>
                  <a:pt x="3873" y="1668"/>
                </a:cubicBezTo>
                <a:cubicBezTo>
                  <a:pt x="3843" y="1678"/>
                  <a:pt x="3809" y="1665"/>
                  <a:pt x="3779" y="1675"/>
                </a:cubicBezTo>
                <a:cubicBezTo>
                  <a:pt x="3765" y="1695"/>
                  <a:pt x="3768" y="1695"/>
                  <a:pt x="3806" y="1695"/>
                </a:cubicBezTo>
                <a:cubicBezTo>
                  <a:pt x="3809" y="1692"/>
                  <a:pt x="3812" y="1692"/>
                  <a:pt x="3816" y="1692"/>
                </a:cubicBezTo>
                <a:cubicBezTo>
                  <a:pt x="3816" y="1692"/>
                  <a:pt x="3819" y="1692"/>
                  <a:pt x="3819" y="1695"/>
                </a:cubicBezTo>
                <a:lnTo>
                  <a:pt x="3819" y="1695"/>
                </a:lnTo>
                <a:cubicBezTo>
                  <a:pt x="3822" y="1695"/>
                  <a:pt x="3826" y="1698"/>
                  <a:pt x="3829" y="1698"/>
                </a:cubicBezTo>
                <a:cubicBezTo>
                  <a:pt x="3826" y="1698"/>
                  <a:pt x="3822" y="1702"/>
                  <a:pt x="3819" y="1705"/>
                </a:cubicBezTo>
                <a:cubicBezTo>
                  <a:pt x="3758" y="1712"/>
                  <a:pt x="3698" y="1722"/>
                  <a:pt x="3638" y="1728"/>
                </a:cubicBezTo>
                <a:cubicBezTo>
                  <a:pt x="3524" y="1739"/>
                  <a:pt x="3406" y="1745"/>
                  <a:pt x="3292" y="1752"/>
                </a:cubicBezTo>
                <a:cubicBezTo>
                  <a:pt x="3222" y="1759"/>
                  <a:pt x="3151" y="1755"/>
                  <a:pt x="3084" y="1769"/>
                </a:cubicBezTo>
                <a:cubicBezTo>
                  <a:pt x="3077" y="1769"/>
                  <a:pt x="3074" y="1769"/>
                  <a:pt x="3071" y="1769"/>
                </a:cubicBezTo>
                <a:cubicBezTo>
                  <a:pt x="3060" y="1765"/>
                  <a:pt x="3050" y="1765"/>
                  <a:pt x="3043" y="1769"/>
                </a:cubicBezTo>
                <a:cubicBezTo>
                  <a:pt x="3027" y="1769"/>
                  <a:pt x="3013" y="1769"/>
                  <a:pt x="2997" y="1775"/>
                </a:cubicBezTo>
                <a:cubicBezTo>
                  <a:pt x="2983" y="1775"/>
                  <a:pt x="2966" y="1772"/>
                  <a:pt x="2953" y="1779"/>
                </a:cubicBezTo>
                <a:cubicBezTo>
                  <a:pt x="2926" y="1775"/>
                  <a:pt x="2899" y="1775"/>
                  <a:pt x="2876" y="1785"/>
                </a:cubicBezTo>
                <a:cubicBezTo>
                  <a:pt x="2866" y="1785"/>
                  <a:pt x="2859" y="1785"/>
                  <a:pt x="2849" y="1785"/>
                </a:cubicBezTo>
                <a:cubicBezTo>
                  <a:pt x="2812" y="1782"/>
                  <a:pt x="2775" y="1792"/>
                  <a:pt x="2735" y="1792"/>
                </a:cubicBezTo>
                <a:cubicBezTo>
                  <a:pt x="2661" y="1799"/>
                  <a:pt x="2587" y="1802"/>
                  <a:pt x="2513" y="1806"/>
                </a:cubicBezTo>
                <a:cubicBezTo>
                  <a:pt x="2490" y="1806"/>
                  <a:pt x="2466" y="1802"/>
                  <a:pt x="2446" y="1813"/>
                </a:cubicBezTo>
                <a:cubicBezTo>
                  <a:pt x="2453" y="1813"/>
                  <a:pt x="2456" y="1813"/>
                  <a:pt x="2460" y="1813"/>
                </a:cubicBezTo>
                <a:cubicBezTo>
                  <a:pt x="2453" y="1813"/>
                  <a:pt x="2450" y="1813"/>
                  <a:pt x="2446" y="1813"/>
                </a:cubicBezTo>
                <a:cubicBezTo>
                  <a:pt x="2433" y="1813"/>
                  <a:pt x="2423" y="1813"/>
                  <a:pt x="2413" y="1816"/>
                </a:cubicBezTo>
                <a:cubicBezTo>
                  <a:pt x="2322" y="1809"/>
                  <a:pt x="2231" y="1826"/>
                  <a:pt x="2144" y="1823"/>
                </a:cubicBezTo>
                <a:cubicBezTo>
                  <a:pt x="2137" y="1826"/>
                  <a:pt x="2134" y="1829"/>
                  <a:pt x="2127" y="1832"/>
                </a:cubicBezTo>
                <a:lnTo>
                  <a:pt x="2127" y="1832"/>
                </a:lnTo>
                <a:cubicBezTo>
                  <a:pt x="2100" y="1832"/>
                  <a:pt x="2077" y="1832"/>
                  <a:pt x="2050" y="1832"/>
                </a:cubicBezTo>
                <a:cubicBezTo>
                  <a:pt x="2047" y="1832"/>
                  <a:pt x="2040" y="1832"/>
                  <a:pt x="2036" y="1832"/>
                </a:cubicBezTo>
                <a:cubicBezTo>
                  <a:pt x="2017" y="1832"/>
                  <a:pt x="1996" y="1832"/>
                  <a:pt x="1980" y="1839"/>
                </a:cubicBezTo>
                <a:cubicBezTo>
                  <a:pt x="1900" y="1839"/>
                  <a:pt x="1819" y="1842"/>
                  <a:pt x="1742" y="1853"/>
                </a:cubicBezTo>
                <a:cubicBezTo>
                  <a:pt x="1675" y="1846"/>
                  <a:pt x="1608" y="1856"/>
                  <a:pt x="1544" y="1860"/>
                </a:cubicBezTo>
                <a:cubicBezTo>
                  <a:pt x="1433" y="1870"/>
                  <a:pt x="1323" y="1866"/>
                  <a:pt x="1212" y="1880"/>
                </a:cubicBezTo>
                <a:cubicBezTo>
                  <a:pt x="1195" y="1876"/>
                  <a:pt x="1178" y="1876"/>
                  <a:pt x="1162" y="1880"/>
                </a:cubicBezTo>
                <a:cubicBezTo>
                  <a:pt x="1128" y="1880"/>
                  <a:pt x="1094" y="1873"/>
                  <a:pt x="1064" y="1886"/>
                </a:cubicBezTo>
                <a:cubicBezTo>
                  <a:pt x="1044" y="1883"/>
                  <a:pt x="1024" y="1883"/>
                  <a:pt x="1007" y="1886"/>
                </a:cubicBezTo>
                <a:cubicBezTo>
                  <a:pt x="1001" y="1886"/>
                  <a:pt x="997" y="1886"/>
                  <a:pt x="994" y="1886"/>
                </a:cubicBezTo>
                <a:cubicBezTo>
                  <a:pt x="984" y="1890"/>
                  <a:pt x="977" y="1890"/>
                  <a:pt x="967" y="1890"/>
                </a:cubicBezTo>
                <a:cubicBezTo>
                  <a:pt x="964" y="1890"/>
                  <a:pt x="960" y="1890"/>
                  <a:pt x="954" y="1890"/>
                </a:cubicBezTo>
                <a:cubicBezTo>
                  <a:pt x="957" y="1890"/>
                  <a:pt x="957" y="1890"/>
                  <a:pt x="960" y="1890"/>
                </a:cubicBezTo>
                <a:lnTo>
                  <a:pt x="960" y="1890"/>
                </a:lnTo>
                <a:cubicBezTo>
                  <a:pt x="957" y="1890"/>
                  <a:pt x="954" y="1890"/>
                  <a:pt x="954" y="1890"/>
                </a:cubicBezTo>
                <a:cubicBezTo>
                  <a:pt x="950" y="1890"/>
                  <a:pt x="947" y="1890"/>
                  <a:pt x="940" y="1890"/>
                </a:cubicBezTo>
                <a:cubicBezTo>
                  <a:pt x="910" y="1890"/>
                  <a:pt x="876" y="1883"/>
                  <a:pt x="846" y="1896"/>
                </a:cubicBezTo>
                <a:cubicBezTo>
                  <a:pt x="796" y="1896"/>
                  <a:pt x="745" y="1896"/>
                  <a:pt x="695" y="1896"/>
                </a:cubicBezTo>
                <a:cubicBezTo>
                  <a:pt x="692" y="1900"/>
                  <a:pt x="688" y="1900"/>
                  <a:pt x="685" y="1896"/>
                </a:cubicBezTo>
                <a:cubicBezTo>
                  <a:pt x="665" y="1900"/>
                  <a:pt x="641" y="1906"/>
                  <a:pt x="618" y="1896"/>
                </a:cubicBezTo>
                <a:cubicBezTo>
                  <a:pt x="605" y="1890"/>
                  <a:pt x="587" y="1893"/>
                  <a:pt x="571" y="1893"/>
                </a:cubicBezTo>
                <a:cubicBezTo>
                  <a:pt x="567" y="1893"/>
                  <a:pt x="564" y="1896"/>
                  <a:pt x="561" y="1896"/>
                </a:cubicBezTo>
                <a:cubicBezTo>
                  <a:pt x="534" y="1896"/>
                  <a:pt x="507" y="1893"/>
                  <a:pt x="477" y="1896"/>
                </a:cubicBezTo>
                <a:cubicBezTo>
                  <a:pt x="450" y="1903"/>
                  <a:pt x="426" y="1893"/>
                  <a:pt x="400" y="1896"/>
                </a:cubicBezTo>
                <a:cubicBezTo>
                  <a:pt x="393" y="1906"/>
                  <a:pt x="373" y="1903"/>
                  <a:pt x="363" y="1913"/>
                </a:cubicBezTo>
                <a:cubicBezTo>
                  <a:pt x="406" y="1913"/>
                  <a:pt x="447" y="1913"/>
                  <a:pt x="490" y="1913"/>
                </a:cubicBezTo>
                <a:lnTo>
                  <a:pt x="490" y="1913"/>
                </a:lnTo>
                <a:cubicBezTo>
                  <a:pt x="520" y="1913"/>
                  <a:pt x="551" y="1927"/>
                  <a:pt x="581" y="1923"/>
                </a:cubicBezTo>
                <a:lnTo>
                  <a:pt x="581" y="1923"/>
                </a:lnTo>
                <a:lnTo>
                  <a:pt x="581" y="1923"/>
                </a:lnTo>
                <a:cubicBezTo>
                  <a:pt x="651" y="1933"/>
                  <a:pt x="719" y="1920"/>
                  <a:pt x="786" y="1913"/>
                </a:cubicBezTo>
                <a:cubicBezTo>
                  <a:pt x="853" y="1913"/>
                  <a:pt x="920" y="1917"/>
                  <a:pt x="987" y="1906"/>
                </a:cubicBezTo>
                <a:lnTo>
                  <a:pt x="987" y="1906"/>
                </a:lnTo>
                <a:cubicBezTo>
                  <a:pt x="997" y="1906"/>
                  <a:pt x="1007" y="1906"/>
                  <a:pt x="1017" y="1906"/>
                </a:cubicBezTo>
                <a:lnTo>
                  <a:pt x="1017" y="1906"/>
                </a:lnTo>
                <a:lnTo>
                  <a:pt x="1017" y="1906"/>
                </a:lnTo>
                <a:cubicBezTo>
                  <a:pt x="1024" y="1906"/>
                  <a:pt x="1027" y="1906"/>
                  <a:pt x="1031" y="1906"/>
                </a:cubicBezTo>
                <a:cubicBezTo>
                  <a:pt x="1031" y="1903"/>
                  <a:pt x="1031" y="1903"/>
                  <a:pt x="1031" y="1903"/>
                </a:cubicBezTo>
                <a:lnTo>
                  <a:pt x="1031" y="1906"/>
                </a:lnTo>
                <a:cubicBezTo>
                  <a:pt x="1041" y="1906"/>
                  <a:pt x="1051" y="1903"/>
                  <a:pt x="1058" y="1903"/>
                </a:cubicBezTo>
                <a:lnTo>
                  <a:pt x="1058" y="1903"/>
                </a:lnTo>
                <a:lnTo>
                  <a:pt x="1058" y="1903"/>
                </a:lnTo>
                <a:cubicBezTo>
                  <a:pt x="1088" y="1903"/>
                  <a:pt x="1118" y="1906"/>
                  <a:pt x="1148" y="1896"/>
                </a:cubicBezTo>
                <a:lnTo>
                  <a:pt x="1148" y="1896"/>
                </a:lnTo>
                <a:lnTo>
                  <a:pt x="1148" y="1896"/>
                </a:lnTo>
                <a:cubicBezTo>
                  <a:pt x="1158" y="1896"/>
                  <a:pt x="1165" y="1896"/>
                  <a:pt x="1175" y="1896"/>
                </a:cubicBezTo>
                <a:cubicBezTo>
                  <a:pt x="1188" y="1900"/>
                  <a:pt x="1198" y="1896"/>
                  <a:pt x="1212" y="1896"/>
                </a:cubicBezTo>
                <a:cubicBezTo>
                  <a:pt x="1222" y="1896"/>
                  <a:pt x="1229" y="1896"/>
                  <a:pt x="1239" y="1896"/>
                </a:cubicBezTo>
                <a:cubicBezTo>
                  <a:pt x="1272" y="1896"/>
                  <a:pt x="1306" y="1896"/>
                  <a:pt x="1340" y="1896"/>
                </a:cubicBezTo>
                <a:cubicBezTo>
                  <a:pt x="1340" y="1893"/>
                  <a:pt x="1343" y="1893"/>
                  <a:pt x="1343" y="1893"/>
                </a:cubicBezTo>
                <a:lnTo>
                  <a:pt x="1346" y="1893"/>
                </a:lnTo>
                <a:cubicBezTo>
                  <a:pt x="1474" y="1913"/>
                  <a:pt x="1594" y="1890"/>
                  <a:pt x="1719" y="1876"/>
                </a:cubicBezTo>
                <a:cubicBezTo>
                  <a:pt x="1726" y="1876"/>
                  <a:pt x="1729" y="1873"/>
                  <a:pt x="1732" y="1870"/>
                </a:cubicBezTo>
                <a:cubicBezTo>
                  <a:pt x="1739" y="1873"/>
                  <a:pt x="1746" y="1876"/>
                  <a:pt x="1752" y="1876"/>
                </a:cubicBezTo>
                <a:cubicBezTo>
                  <a:pt x="1769" y="1876"/>
                  <a:pt x="1783" y="1876"/>
                  <a:pt x="1799" y="1880"/>
                </a:cubicBezTo>
                <a:cubicBezTo>
                  <a:pt x="1887" y="1880"/>
                  <a:pt x="1974" y="1880"/>
                  <a:pt x="2057" y="1856"/>
                </a:cubicBezTo>
                <a:cubicBezTo>
                  <a:pt x="2060" y="1856"/>
                  <a:pt x="2064" y="1853"/>
                  <a:pt x="2064" y="1849"/>
                </a:cubicBezTo>
                <a:cubicBezTo>
                  <a:pt x="2080" y="1860"/>
                  <a:pt x="2097" y="1860"/>
                  <a:pt x="2114" y="1849"/>
                </a:cubicBezTo>
                <a:cubicBezTo>
                  <a:pt x="2114" y="1853"/>
                  <a:pt x="2117" y="1853"/>
                  <a:pt x="2121" y="1856"/>
                </a:cubicBezTo>
                <a:cubicBezTo>
                  <a:pt x="2221" y="1860"/>
                  <a:pt x="2318" y="1856"/>
                  <a:pt x="2416" y="1839"/>
                </a:cubicBezTo>
                <a:cubicBezTo>
                  <a:pt x="2419" y="1836"/>
                  <a:pt x="2423" y="1836"/>
                  <a:pt x="2426" y="1832"/>
                </a:cubicBezTo>
                <a:cubicBezTo>
                  <a:pt x="2433" y="1832"/>
                  <a:pt x="2443" y="1832"/>
                  <a:pt x="2450" y="1832"/>
                </a:cubicBezTo>
                <a:cubicBezTo>
                  <a:pt x="2560" y="1826"/>
                  <a:pt x="2671" y="1819"/>
                  <a:pt x="2782" y="1813"/>
                </a:cubicBezTo>
                <a:cubicBezTo>
                  <a:pt x="2799" y="1813"/>
                  <a:pt x="2819" y="1809"/>
                  <a:pt x="2836" y="1806"/>
                </a:cubicBezTo>
                <a:cubicBezTo>
                  <a:pt x="2846" y="1806"/>
                  <a:pt x="2856" y="1802"/>
                  <a:pt x="2862" y="1802"/>
                </a:cubicBezTo>
                <a:cubicBezTo>
                  <a:pt x="2882" y="1806"/>
                  <a:pt x="2899" y="1806"/>
                  <a:pt x="2916" y="1796"/>
                </a:cubicBezTo>
                <a:cubicBezTo>
                  <a:pt x="2919" y="1796"/>
                  <a:pt x="2923" y="1796"/>
                  <a:pt x="2926" y="1796"/>
                </a:cubicBezTo>
                <a:cubicBezTo>
                  <a:pt x="2936" y="1796"/>
                  <a:pt x="2946" y="1796"/>
                  <a:pt x="2953" y="1792"/>
                </a:cubicBezTo>
                <a:cubicBezTo>
                  <a:pt x="2963" y="1792"/>
                  <a:pt x="2970" y="1792"/>
                  <a:pt x="2980" y="1796"/>
                </a:cubicBezTo>
                <a:lnTo>
                  <a:pt x="2980" y="1796"/>
                </a:lnTo>
                <a:lnTo>
                  <a:pt x="2980" y="1796"/>
                </a:lnTo>
                <a:cubicBezTo>
                  <a:pt x="3003" y="1796"/>
                  <a:pt x="3027" y="1796"/>
                  <a:pt x="3050" y="1785"/>
                </a:cubicBezTo>
                <a:cubicBezTo>
                  <a:pt x="3057" y="1785"/>
                  <a:pt x="3064" y="1785"/>
                  <a:pt x="3071" y="1785"/>
                </a:cubicBezTo>
                <a:cubicBezTo>
                  <a:pt x="3111" y="1785"/>
                  <a:pt x="3154" y="1785"/>
                  <a:pt x="3195" y="1785"/>
                </a:cubicBezTo>
                <a:cubicBezTo>
                  <a:pt x="3198" y="1785"/>
                  <a:pt x="3201" y="1782"/>
                  <a:pt x="3201" y="1782"/>
                </a:cubicBezTo>
                <a:cubicBezTo>
                  <a:pt x="3235" y="1779"/>
                  <a:pt x="3268" y="1785"/>
                  <a:pt x="3302" y="1775"/>
                </a:cubicBezTo>
                <a:cubicBezTo>
                  <a:pt x="3305" y="1775"/>
                  <a:pt x="3309" y="1775"/>
                  <a:pt x="3312" y="1775"/>
                </a:cubicBezTo>
                <a:cubicBezTo>
                  <a:pt x="3336" y="1769"/>
                  <a:pt x="3366" y="1775"/>
                  <a:pt x="3393" y="1769"/>
                </a:cubicBezTo>
                <a:cubicBezTo>
                  <a:pt x="3396" y="1769"/>
                  <a:pt x="3400" y="1769"/>
                  <a:pt x="3406" y="1769"/>
                </a:cubicBezTo>
                <a:cubicBezTo>
                  <a:pt x="3457" y="1765"/>
                  <a:pt x="3507" y="1755"/>
                  <a:pt x="3557" y="1759"/>
                </a:cubicBezTo>
                <a:cubicBezTo>
                  <a:pt x="3561" y="1755"/>
                  <a:pt x="3567" y="1752"/>
                  <a:pt x="3571" y="1752"/>
                </a:cubicBezTo>
                <a:cubicBezTo>
                  <a:pt x="3581" y="1749"/>
                  <a:pt x="3591" y="1752"/>
                  <a:pt x="3601" y="1752"/>
                </a:cubicBezTo>
                <a:cubicBezTo>
                  <a:pt x="3611" y="1755"/>
                  <a:pt x="3618" y="1755"/>
                  <a:pt x="3624" y="1749"/>
                </a:cubicBezTo>
                <a:cubicBezTo>
                  <a:pt x="3638" y="1749"/>
                  <a:pt x="3648" y="1749"/>
                  <a:pt x="3661" y="1749"/>
                </a:cubicBezTo>
                <a:cubicBezTo>
                  <a:pt x="3661" y="1745"/>
                  <a:pt x="3665" y="1745"/>
                  <a:pt x="3668" y="1742"/>
                </a:cubicBezTo>
                <a:lnTo>
                  <a:pt x="3668" y="1742"/>
                </a:lnTo>
                <a:cubicBezTo>
                  <a:pt x="3742" y="1735"/>
                  <a:pt x="3816" y="1739"/>
                  <a:pt x="3886" y="1715"/>
                </a:cubicBezTo>
                <a:lnTo>
                  <a:pt x="3886" y="1715"/>
                </a:lnTo>
                <a:cubicBezTo>
                  <a:pt x="3910" y="1712"/>
                  <a:pt x="3936" y="1715"/>
                  <a:pt x="3960" y="1702"/>
                </a:cubicBezTo>
                <a:lnTo>
                  <a:pt x="3960" y="1702"/>
                </a:lnTo>
                <a:lnTo>
                  <a:pt x="3960" y="1702"/>
                </a:lnTo>
                <a:cubicBezTo>
                  <a:pt x="3963" y="1702"/>
                  <a:pt x="3967" y="1702"/>
                  <a:pt x="3973" y="1702"/>
                </a:cubicBezTo>
                <a:cubicBezTo>
                  <a:pt x="3973" y="1698"/>
                  <a:pt x="3973" y="1698"/>
                  <a:pt x="3973" y="1695"/>
                </a:cubicBezTo>
                <a:lnTo>
                  <a:pt x="3973" y="1695"/>
                </a:lnTo>
                <a:cubicBezTo>
                  <a:pt x="3973" y="1698"/>
                  <a:pt x="3973" y="1698"/>
                  <a:pt x="3973" y="1702"/>
                </a:cubicBezTo>
                <a:cubicBezTo>
                  <a:pt x="3977" y="1698"/>
                  <a:pt x="3983" y="1698"/>
                  <a:pt x="3990" y="1695"/>
                </a:cubicBezTo>
                <a:cubicBezTo>
                  <a:pt x="3997" y="1695"/>
                  <a:pt x="4004" y="1692"/>
                  <a:pt x="4010" y="1692"/>
                </a:cubicBezTo>
                <a:cubicBezTo>
                  <a:pt x="4017" y="1688"/>
                  <a:pt x="4020" y="1688"/>
                  <a:pt x="4027" y="1685"/>
                </a:cubicBezTo>
                <a:cubicBezTo>
                  <a:pt x="4030" y="1685"/>
                  <a:pt x="4034" y="1685"/>
                  <a:pt x="4037" y="1685"/>
                </a:cubicBezTo>
                <a:lnTo>
                  <a:pt x="4037" y="1685"/>
                </a:lnTo>
                <a:lnTo>
                  <a:pt x="4037" y="1685"/>
                </a:lnTo>
                <a:cubicBezTo>
                  <a:pt x="4047" y="1681"/>
                  <a:pt x="4057" y="1681"/>
                  <a:pt x="4067" y="1678"/>
                </a:cubicBezTo>
                <a:cubicBezTo>
                  <a:pt x="4084" y="1675"/>
                  <a:pt x="4101" y="1678"/>
                  <a:pt x="4118" y="1668"/>
                </a:cubicBezTo>
                <a:lnTo>
                  <a:pt x="4118" y="1668"/>
                </a:lnTo>
                <a:cubicBezTo>
                  <a:pt x="4128" y="1668"/>
                  <a:pt x="4141" y="1668"/>
                  <a:pt x="4151" y="1668"/>
                </a:cubicBezTo>
                <a:lnTo>
                  <a:pt x="4151" y="1668"/>
                </a:lnTo>
                <a:lnTo>
                  <a:pt x="4151" y="1668"/>
                </a:lnTo>
                <a:cubicBezTo>
                  <a:pt x="4161" y="1671"/>
                  <a:pt x="4168" y="1678"/>
                  <a:pt x="4178" y="1681"/>
                </a:cubicBezTo>
                <a:lnTo>
                  <a:pt x="4178" y="1681"/>
                </a:lnTo>
                <a:cubicBezTo>
                  <a:pt x="4135" y="1695"/>
                  <a:pt x="4094" y="1708"/>
                  <a:pt x="4050" y="1722"/>
                </a:cubicBezTo>
                <a:cubicBezTo>
                  <a:pt x="4050" y="1718"/>
                  <a:pt x="4050" y="1718"/>
                  <a:pt x="4050" y="1718"/>
                </a:cubicBezTo>
                <a:cubicBezTo>
                  <a:pt x="4044" y="1715"/>
                  <a:pt x="4040" y="1715"/>
                  <a:pt x="4034" y="1715"/>
                </a:cubicBezTo>
                <a:cubicBezTo>
                  <a:pt x="3973" y="1725"/>
                  <a:pt x="3910" y="1725"/>
                  <a:pt x="3849" y="1739"/>
                </a:cubicBezTo>
                <a:cubicBezTo>
                  <a:pt x="3832" y="1745"/>
                  <a:pt x="3816" y="1749"/>
                  <a:pt x="3799" y="1749"/>
                </a:cubicBezTo>
                <a:cubicBezTo>
                  <a:pt x="3792" y="1749"/>
                  <a:pt x="3782" y="1749"/>
                  <a:pt x="3775" y="1752"/>
                </a:cubicBezTo>
                <a:cubicBezTo>
                  <a:pt x="3768" y="1755"/>
                  <a:pt x="3762" y="1759"/>
                  <a:pt x="3752" y="1755"/>
                </a:cubicBezTo>
                <a:cubicBezTo>
                  <a:pt x="3745" y="1755"/>
                  <a:pt x="3742" y="1755"/>
                  <a:pt x="3735" y="1755"/>
                </a:cubicBezTo>
                <a:cubicBezTo>
                  <a:pt x="3728" y="1755"/>
                  <a:pt x="3722" y="1755"/>
                  <a:pt x="3715" y="1755"/>
                </a:cubicBezTo>
                <a:cubicBezTo>
                  <a:pt x="3698" y="1759"/>
                  <a:pt x="3681" y="1755"/>
                  <a:pt x="3668" y="1759"/>
                </a:cubicBezTo>
                <a:cubicBezTo>
                  <a:pt x="3661" y="1759"/>
                  <a:pt x="3658" y="1762"/>
                  <a:pt x="3651" y="1762"/>
                </a:cubicBezTo>
                <a:cubicBezTo>
                  <a:pt x="3651" y="1762"/>
                  <a:pt x="3648" y="1765"/>
                  <a:pt x="3644" y="1765"/>
                </a:cubicBezTo>
                <a:lnTo>
                  <a:pt x="3641" y="1765"/>
                </a:lnTo>
                <a:cubicBezTo>
                  <a:pt x="3638" y="1765"/>
                  <a:pt x="3638" y="1765"/>
                  <a:pt x="3638" y="1765"/>
                </a:cubicBezTo>
                <a:cubicBezTo>
                  <a:pt x="3638" y="1769"/>
                  <a:pt x="3638" y="1769"/>
                  <a:pt x="3638" y="1769"/>
                </a:cubicBezTo>
                <a:lnTo>
                  <a:pt x="3634" y="1769"/>
                </a:lnTo>
                <a:cubicBezTo>
                  <a:pt x="3621" y="1769"/>
                  <a:pt x="3611" y="1769"/>
                  <a:pt x="3601" y="1772"/>
                </a:cubicBezTo>
                <a:cubicBezTo>
                  <a:pt x="3597" y="1772"/>
                  <a:pt x="3597" y="1775"/>
                  <a:pt x="3594" y="1775"/>
                </a:cubicBezTo>
                <a:cubicBezTo>
                  <a:pt x="3591" y="1775"/>
                  <a:pt x="3587" y="1775"/>
                  <a:pt x="3587" y="1775"/>
                </a:cubicBezTo>
                <a:cubicBezTo>
                  <a:pt x="3584" y="1775"/>
                  <a:pt x="3584" y="1772"/>
                  <a:pt x="3581" y="1772"/>
                </a:cubicBezTo>
                <a:cubicBezTo>
                  <a:pt x="3574" y="1772"/>
                  <a:pt x="3567" y="1772"/>
                  <a:pt x="3564" y="1775"/>
                </a:cubicBezTo>
                <a:cubicBezTo>
                  <a:pt x="3547" y="1779"/>
                  <a:pt x="3530" y="1779"/>
                  <a:pt x="3517" y="1782"/>
                </a:cubicBezTo>
                <a:cubicBezTo>
                  <a:pt x="3514" y="1782"/>
                  <a:pt x="3510" y="1782"/>
                  <a:pt x="3507" y="1785"/>
                </a:cubicBezTo>
                <a:cubicBezTo>
                  <a:pt x="3504" y="1785"/>
                  <a:pt x="3500" y="1785"/>
                  <a:pt x="3493" y="1785"/>
                </a:cubicBezTo>
                <a:cubicBezTo>
                  <a:pt x="3477" y="1785"/>
                  <a:pt x="3460" y="1785"/>
                  <a:pt x="3443" y="1785"/>
                </a:cubicBezTo>
                <a:cubicBezTo>
                  <a:pt x="3440" y="1785"/>
                  <a:pt x="3436" y="1785"/>
                  <a:pt x="3433" y="1785"/>
                </a:cubicBezTo>
                <a:cubicBezTo>
                  <a:pt x="3426" y="1785"/>
                  <a:pt x="3419" y="1785"/>
                  <a:pt x="3413" y="1785"/>
                </a:cubicBezTo>
                <a:cubicBezTo>
                  <a:pt x="3396" y="1785"/>
                  <a:pt x="3376" y="1785"/>
                  <a:pt x="3359" y="1785"/>
                </a:cubicBezTo>
                <a:cubicBezTo>
                  <a:pt x="3352" y="1789"/>
                  <a:pt x="3346" y="1789"/>
                  <a:pt x="3342" y="1792"/>
                </a:cubicBezTo>
                <a:cubicBezTo>
                  <a:pt x="3339" y="1796"/>
                  <a:pt x="3339" y="1796"/>
                  <a:pt x="3339" y="1799"/>
                </a:cubicBezTo>
                <a:cubicBezTo>
                  <a:pt x="3329" y="1799"/>
                  <a:pt x="3322" y="1799"/>
                  <a:pt x="3312" y="1799"/>
                </a:cubicBezTo>
                <a:cubicBezTo>
                  <a:pt x="3305" y="1799"/>
                  <a:pt x="3302" y="1799"/>
                  <a:pt x="3295" y="1799"/>
                </a:cubicBezTo>
                <a:cubicBezTo>
                  <a:pt x="3279" y="1802"/>
                  <a:pt x="3265" y="1802"/>
                  <a:pt x="3248" y="1806"/>
                </a:cubicBezTo>
                <a:cubicBezTo>
                  <a:pt x="3242" y="1806"/>
                  <a:pt x="3238" y="1806"/>
                  <a:pt x="3232" y="1809"/>
                </a:cubicBezTo>
                <a:cubicBezTo>
                  <a:pt x="3218" y="1813"/>
                  <a:pt x="3205" y="1813"/>
                  <a:pt x="3191" y="1816"/>
                </a:cubicBezTo>
                <a:cubicBezTo>
                  <a:pt x="3185" y="1816"/>
                  <a:pt x="3181" y="1816"/>
                  <a:pt x="3175" y="1816"/>
                </a:cubicBezTo>
                <a:cubicBezTo>
                  <a:pt x="3144" y="1823"/>
                  <a:pt x="3114" y="1819"/>
                  <a:pt x="3084" y="1823"/>
                </a:cubicBezTo>
                <a:cubicBezTo>
                  <a:pt x="3077" y="1823"/>
                  <a:pt x="3071" y="1823"/>
                  <a:pt x="3064" y="1826"/>
                </a:cubicBezTo>
                <a:cubicBezTo>
                  <a:pt x="3037" y="1829"/>
                  <a:pt x="3010" y="1829"/>
                  <a:pt x="2983" y="1829"/>
                </a:cubicBezTo>
                <a:cubicBezTo>
                  <a:pt x="2923" y="1829"/>
                  <a:pt x="2859" y="1823"/>
                  <a:pt x="2799" y="1832"/>
                </a:cubicBezTo>
                <a:cubicBezTo>
                  <a:pt x="2795" y="1839"/>
                  <a:pt x="2789" y="1846"/>
                  <a:pt x="2782" y="1849"/>
                </a:cubicBezTo>
                <a:cubicBezTo>
                  <a:pt x="2779" y="1849"/>
                  <a:pt x="2775" y="1849"/>
                  <a:pt x="2772" y="1849"/>
                </a:cubicBezTo>
                <a:cubicBezTo>
                  <a:pt x="2772" y="1849"/>
                  <a:pt x="2768" y="1846"/>
                  <a:pt x="2761" y="1842"/>
                </a:cubicBezTo>
                <a:cubicBezTo>
                  <a:pt x="2728" y="1839"/>
                  <a:pt x="2691" y="1826"/>
                  <a:pt x="2671" y="1856"/>
                </a:cubicBezTo>
                <a:cubicBezTo>
                  <a:pt x="2668" y="1856"/>
                  <a:pt x="2664" y="1853"/>
                  <a:pt x="2658" y="1853"/>
                </a:cubicBezTo>
                <a:cubicBezTo>
                  <a:pt x="2584" y="1846"/>
                  <a:pt x="2507" y="1832"/>
                  <a:pt x="2439" y="1870"/>
                </a:cubicBezTo>
                <a:cubicBezTo>
                  <a:pt x="2439" y="1866"/>
                  <a:pt x="2439" y="1866"/>
                  <a:pt x="2439" y="1866"/>
                </a:cubicBezTo>
                <a:cubicBezTo>
                  <a:pt x="2436" y="1863"/>
                  <a:pt x="2429" y="1863"/>
                  <a:pt x="2423" y="1860"/>
                </a:cubicBezTo>
                <a:cubicBezTo>
                  <a:pt x="2372" y="1856"/>
                  <a:pt x="2322" y="1849"/>
                  <a:pt x="2272" y="1866"/>
                </a:cubicBezTo>
                <a:cubicBezTo>
                  <a:pt x="2268" y="1870"/>
                  <a:pt x="2268" y="1876"/>
                  <a:pt x="2268" y="1876"/>
                </a:cubicBezTo>
                <a:lnTo>
                  <a:pt x="2268" y="1876"/>
                </a:lnTo>
                <a:cubicBezTo>
                  <a:pt x="2184" y="1873"/>
                  <a:pt x="2104" y="1886"/>
                  <a:pt x="2023" y="1886"/>
                </a:cubicBezTo>
                <a:cubicBezTo>
                  <a:pt x="1974" y="1886"/>
                  <a:pt x="1923" y="1886"/>
                  <a:pt x="1873" y="1886"/>
                </a:cubicBezTo>
                <a:cubicBezTo>
                  <a:pt x="1830" y="1903"/>
                  <a:pt x="1786" y="1896"/>
                  <a:pt x="1746" y="1896"/>
                </a:cubicBezTo>
                <a:cubicBezTo>
                  <a:pt x="1742" y="1900"/>
                  <a:pt x="1742" y="1903"/>
                  <a:pt x="1742" y="1903"/>
                </a:cubicBezTo>
                <a:cubicBezTo>
                  <a:pt x="1699" y="1906"/>
                  <a:pt x="1655" y="1906"/>
                  <a:pt x="1615" y="1906"/>
                </a:cubicBezTo>
                <a:cubicBezTo>
                  <a:pt x="1581" y="1917"/>
                  <a:pt x="1548" y="1913"/>
                  <a:pt x="1514" y="1913"/>
                </a:cubicBezTo>
                <a:cubicBezTo>
                  <a:pt x="1457" y="1917"/>
                  <a:pt x="1400" y="1917"/>
                  <a:pt x="1343" y="1917"/>
                </a:cubicBezTo>
                <a:cubicBezTo>
                  <a:pt x="1323" y="1927"/>
                  <a:pt x="1299" y="1920"/>
                  <a:pt x="1276" y="1923"/>
                </a:cubicBezTo>
                <a:cubicBezTo>
                  <a:pt x="1249" y="1920"/>
                  <a:pt x="1222" y="1923"/>
                  <a:pt x="1198" y="1930"/>
                </a:cubicBezTo>
                <a:lnTo>
                  <a:pt x="1198" y="1930"/>
                </a:lnTo>
                <a:lnTo>
                  <a:pt x="1198" y="1930"/>
                </a:lnTo>
                <a:cubicBezTo>
                  <a:pt x="1128" y="1937"/>
                  <a:pt x="1058" y="1923"/>
                  <a:pt x="990" y="1940"/>
                </a:cubicBezTo>
                <a:cubicBezTo>
                  <a:pt x="866" y="1950"/>
                  <a:pt x="739" y="1960"/>
                  <a:pt x="615" y="1963"/>
                </a:cubicBezTo>
                <a:cubicBezTo>
                  <a:pt x="605" y="1963"/>
                  <a:pt x="598" y="1967"/>
                  <a:pt x="591" y="1970"/>
                </a:cubicBezTo>
                <a:cubicBezTo>
                  <a:pt x="577" y="1967"/>
                  <a:pt x="567" y="1967"/>
                  <a:pt x="554" y="1970"/>
                </a:cubicBezTo>
                <a:cubicBezTo>
                  <a:pt x="494" y="1970"/>
                  <a:pt x="433" y="1970"/>
                  <a:pt x="376" y="1970"/>
                </a:cubicBezTo>
                <a:cubicBezTo>
                  <a:pt x="369" y="1974"/>
                  <a:pt x="366" y="1977"/>
                  <a:pt x="359" y="1980"/>
                </a:cubicBezTo>
                <a:cubicBezTo>
                  <a:pt x="349" y="1980"/>
                  <a:pt x="336" y="1980"/>
                  <a:pt x="323" y="1980"/>
                </a:cubicBezTo>
                <a:cubicBezTo>
                  <a:pt x="309" y="1977"/>
                  <a:pt x="296" y="1977"/>
                  <a:pt x="282" y="1980"/>
                </a:cubicBezTo>
                <a:cubicBezTo>
                  <a:pt x="276" y="1980"/>
                  <a:pt x="272" y="1984"/>
                  <a:pt x="269" y="1987"/>
                </a:cubicBezTo>
                <a:cubicBezTo>
                  <a:pt x="259" y="1987"/>
                  <a:pt x="248" y="1990"/>
                  <a:pt x="248" y="2000"/>
                </a:cubicBezTo>
                <a:cubicBezTo>
                  <a:pt x="252" y="2010"/>
                  <a:pt x="262" y="2017"/>
                  <a:pt x="276" y="2017"/>
                </a:cubicBezTo>
                <a:cubicBezTo>
                  <a:pt x="302" y="2017"/>
                  <a:pt x="329" y="2017"/>
                  <a:pt x="356" y="2007"/>
                </a:cubicBezTo>
                <a:cubicBezTo>
                  <a:pt x="356" y="2010"/>
                  <a:pt x="356" y="2010"/>
                  <a:pt x="356" y="2010"/>
                </a:cubicBezTo>
                <a:cubicBezTo>
                  <a:pt x="359" y="2007"/>
                  <a:pt x="359" y="2007"/>
                  <a:pt x="359" y="2007"/>
                </a:cubicBezTo>
                <a:cubicBezTo>
                  <a:pt x="359" y="2007"/>
                  <a:pt x="363" y="2007"/>
                  <a:pt x="363" y="2004"/>
                </a:cubicBezTo>
                <a:cubicBezTo>
                  <a:pt x="363" y="2007"/>
                  <a:pt x="363" y="2007"/>
                  <a:pt x="359" y="2007"/>
                </a:cubicBezTo>
                <a:cubicBezTo>
                  <a:pt x="366" y="2010"/>
                  <a:pt x="369" y="2010"/>
                  <a:pt x="373" y="2007"/>
                </a:cubicBezTo>
                <a:cubicBezTo>
                  <a:pt x="376" y="2014"/>
                  <a:pt x="383" y="2014"/>
                  <a:pt x="386" y="2007"/>
                </a:cubicBezTo>
                <a:cubicBezTo>
                  <a:pt x="396" y="2007"/>
                  <a:pt x="403" y="2007"/>
                  <a:pt x="413" y="2007"/>
                </a:cubicBezTo>
                <a:cubicBezTo>
                  <a:pt x="426" y="2017"/>
                  <a:pt x="437" y="2007"/>
                  <a:pt x="450" y="2007"/>
                </a:cubicBezTo>
                <a:cubicBezTo>
                  <a:pt x="460" y="2017"/>
                  <a:pt x="463" y="2024"/>
                  <a:pt x="487" y="2024"/>
                </a:cubicBezTo>
                <a:cubicBezTo>
                  <a:pt x="564" y="2024"/>
                  <a:pt x="645" y="2024"/>
                  <a:pt x="722" y="2024"/>
                </a:cubicBezTo>
                <a:cubicBezTo>
                  <a:pt x="732" y="2010"/>
                  <a:pt x="725" y="2004"/>
                  <a:pt x="712" y="2000"/>
                </a:cubicBezTo>
                <a:cubicBezTo>
                  <a:pt x="732" y="2000"/>
                  <a:pt x="749" y="2000"/>
                  <a:pt x="769" y="2000"/>
                </a:cubicBezTo>
                <a:lnTo>
                  <a:pt x="769" y="2000"/>
                </a:lnTo>
                <a:cubicBezTo>
                  <a:pt x="755" y="2004"/>
                  <a:pt x="732" y="2007"/>
                  <a:pt x="749" y="2024"/>
                </a:cubicBezTo>
                <a:cubicBezTo>
                  <a:pt x="796" y="2024"/>
                  <a:pt x="843" y="2024"/>
                  <a:pt x="890" y="2024"/>
                </a:cubicBezTo>
                <a:lnTo>
                  <a:pt x="890" y="2024"/>
                </a:lnTo>
                <a:lnTo>
                  <a:pt x="890" y="2024"/>
                </a:lnTo>
                <a:cubicBezTo>
                  <a:pt x="906" y="2024"/>
                  <a:pt x="923" y="2024"/>
                  <a:pt x="940" y="2027"/>
                </a:cubicBezTo>
                <a:cubicBezTo>
                  <a:pt x="980" y="2024"/>
                  <a:pt x="1017" y="2021"/>
                  <a:pt x="1058" y="2017"/>
                </a:cubicBezTo>
                <a:cubicBezTo>
                  <a:pt x="1198" y="2017"/>
                  <a:pt x="1343" y="2014"/>
                  <a:pt x="1484" y="2014"/>
                </a:cubicBezTo>
                <a:cubicBezTo>
                  <a:pt x="1497" y="2014"/>
                  <a:pt x="1514" y="2017"/>
                  <a:pt x="1527" y="2007"/>
                </a:cubicBezTo>
                <a:lnTo>
                  <a:pt x="1527" y="2007"/>
                </a:lnTo>
                <a:cubicBezTo>
                  <a:pt x="1601" y="2010"/>
                  <a:pt x="1679" y="2004"/>
                  <a:pt x="1756" y="1997"/>
                </a:cubicBezTo>
                <a:cubicBezTo>
                  <a:pt x="1856" y="1997"/>
                  <a:pt x="1960" y="1997"/>
                  <a:pt x="2060" y="1994"/>
                </a:cubicBezTo>
                <a:cubicBezTo>
                  <a:pt x="2067" y="1994"/>
                  <a:pt x="2070" y="1990"/>
                  <a:pt x="2077" y="1990"/>
                </a:cubicBezTo>
                <a:lnTo>
                  <a:pt x="2077" y="1990"/>
                </a:lnTo>
                <a:cubicBezTo>
                  <a:pt x="2121" y="1994"/>
                  <a:pt x="2161" y="1990"/>
                  <a:pt x="2204" y="1987"/>
                </a:cubicBezTo>
                <a:cubicBezTo>
                  <a:pt x="2305" y="1987"/>
                  <a:pt x="2406" y="1987"/>
                  <a:pt x="2507" y="1987"/>
                </a:cubicBezTo>
                <a:cubicBezTo>
                  <a:pt x="2520" y="1987"/>
                  <a:pt x="2530" y="1987"/>
                  <a:pt x="2543" y="1980"/>
                </a:cubicBezTo>
                <a:lnTo>
                  <a:pt x="2543" y="1980"/>
                </a:lnTo>
                <a:lnTo>
                  <a:pt x="2543" y="1980"/>
                </a:lnTo>
                <a:cubicBezTo>
                  <a:pt x="2547" y="1980"/>
                  <a:pt x="2550" y="1980"/>
                  <a:pt x="2554" y="1980"/>
                </a:cubicBezTo>
                <a:cubicBezTo>
                  <a:pt x="2584" y="1980"/>
                  <a:pt x="2614" y="1980"/>
                  <a:pt x="2644" y="1977"/>
                </a:cubicBezTo>
                <a:lnTo>
                  <a:pt x="2644" y="1977"/>
                </a:lnTo>
                <a:cubicBezTo>
                  <a:pt x="2758" y="1977"/>
                  <a:pt x="2876" y="1984"/>
                  <a:pt x="2993" y="1977"/>
                </a:cubicBezTo>
                <a:lnTo>
                  <a:pt x="2993" y="1977"/>
                </a:lnTo>
                <a:lnTo>
                  <a:pt x="2993" y="1977"/>
                </a:lnTo>
                <a:cubicBezTo>
                  <a:pt x="3087" y="1977"/>
                  <a:pt x="3185" y="1984"/>
                  <a:pt x="3282" y="1970"/>
                </a:cubicBezTo>
                <a:lnTo>
                  <a:pt x="3282" y="1970"/>
                </a:lnTo>
                <a:lnTo>
                  <a:pt x="3285" y="1970"/>
                </a:lnTo>
                <a:cubicBezTo>
                  <a:pt x="3315" y="1980"/>
                  <a:pt x="3349" y="1984"/>
                  <a:pt x="3379" y="1970"/>
                </a:cubicBezTo>
                <a:cubicBezTo>
                  <a:pt x="3383" y="1970"/>
                  <a:pt x="3383" y="1970"/>
                  <a:pt x="3383" y="1970"/>
                </a:cubicBezTo>
                <a:lnTo>
                  <a:pt x="3383" y="1970"/>
                </a:lnTo>
                <a:cubicBezTo>
                  <a:pt x="3386" y="1974"/>
                  <a:pt x="3389" y="1970"/>
                  <a:pt x="3393" y="1970"/>
                </a:cubicBezTo>
                <a:cubicBezTo>
                  <a:pt x="3440" y="1970"/>
                  <a:pt x="3490" y="1974"/>
                  <a:pt x="3537" y="1963"/>
                </a:cubicBezTo>
                <a:lnTo>
                  <a:pt x="3537" y="1963"/>
                </a:lnTo>
                <a:cubicBezTo>
                  <a:pt x="3584" y="1970"/>
                  <a:pt x="3631" y="1960"/>
                  <a:pt x="3675" y="1960"/>
                </a:cubicBezTo>
                <a:cubicBezTo>
                  <a:pt x="3698" y="1960"/>
                  <a:pt x="3718" y="1967"/>
                  <a:pt x="3742" y="1957"/>
                </a:cubicBezTo>
                <a:cubicBezTo>
                  <a:pt x="3711" y="1937"/>
                  <a:pt x="3678" y="1940"/>
                  <a:pt x="3648" y="1950"/>
                </a:cubicBezTo>
                <a:cubicBezTo>
                  <a:pt x="3601" y="1950"/>
                  <a:pt x="3554" y="1940"/>
                  <a:pt x="3507" y="1950"/>
                </a:cubicBezTo>
                <a:cubicBezTo>
                  <a:pt x="3470" y="1953"/>
                  <a:pt x="3429" y="1947"/>
                  <a:pt x="3393" y="1953"/>
                </a:cubicBezTo>
                <a:cubicBezTo>
                  <a:pt x="3362" y="1950"/>
                  <a:pt x="3332" y="1950"/>
                  <a:pt x="3302" y="1953"/>
                </a:cubicBezTo>
                <a:lnTo>
                  <a:pt x="3302" y="1953"/>
                </a:lnTo>
                <a:lnTo>
                  <a:pt x="3302" y="1953"/>
                </a:lnTo>
                <a:cubicBezTo>
                  <a:pt x="3299" y="1953"/>
                  <a:pt x="3292" y="1953"/>
                  <a:pt x="3289" y="1953"/>
                </a:cubicBezTo>
                <a:lnTo>
                  <a:pt x="3289" y="1953"/>
                </a:lnTo>
                <a:lnTo>
                  <a:pt x="3289" y="1953"/>
                </a:lnTo>
                <a:cubicBezTo>
                  <a:pt x="3228" y="1953"/>
                  <a:pt x="3164" y="1953"/>
                  <a:pt x="3104" y="1953"/>
                </a:cubicBezTo>
                <a:cubicBezTo>
                  <a:pt x="3090" y="1953"/>
                  <a:pt x="3077" y="1953"/>
                  <a:pt x="3067" y="1960"/>
                </a:cubicBezTo>
                <a:cubicBezTo>
                  <a:pt x="3000" y="1953"/>
                  <a:pt x="2933" y="1960"/>
                  <a:pt x="2862" y="1960"/>
                </a:cubicBezTo>
                <a:cubicBezTo>
                  <a:pt x="2839" y="1953"/>
                  <a:pt x="2812" y="1953"/>
                  <a:pt x="2785" y="1960"/>
                </a:cubicBezTo>
                <a:cubicBezTo>
                  <a:pt x="2782" y="1960"/>
                  <a:pt x="2775" y="1960"/>
                  <a:pt x="2772" y="1960"/>
                </a:cubicBezTo>
                <a:cubicBezTo>
                  <a:pt x="2738" y="1953"/>
                  <a:pt x="2704" y="1947"/>
                  <a:pt x="2671" y="1960"/>
                </a:cubicBezTo>
                <a:cubicBezTo>
                  <a:pt x="2664" y="1960"/>
                  <a:pt x="2661" y="1960"/>
                  <a:pt x="2658" y="1960"/>
                </a:cubicBezTo>
                <a:cubicBezTo>
                  <a:pt x="2590" y="1960"/>
                  <a:pt x="2527" y="1960"/>
                  <a:pt x="2463" y="1960"/>
                </a:cubicBezTo>
                <a:cubicBezTo>
                  <a:pt x="2376" y="1963"/>
                  <a:pt x="2292" y="1957"/>
                  <a:pt x="2204" y="1970"/>
                </a:cubicBezTo>
                <a:cubicBezTo>
                  <a:pt x="2171" y="1963"/>
                  <a:pt x="2137" y="1967"/>
                  <a:pt x="2104" y="1970"/>
                </a:cubicBezTo>
                <a:cubicBezTo>
                  <a:pt x="2084" y="1957"/>
                  <a:pt x="2057" y="1960"/>
                  <a:pt x="2036" y="1967"/>
                </a:cubicBezTo>
                <a:cubicBezTo>
                  <a:pt x="2003" y="1974"/>
                  <a:pt x="1970" y="1974"/>
                  <a:pt x="1937" y="1970"/>
                </a:cubicBezTo>
                <a:cubicBezTo>
                  <a:pt x="1937" y="1967"/>
                  <a:pt x="1937" y="1963"/>
                  <a:pt x="1934" y="1963"/>
                </a:cubicBezTo>
                <a:lnTo>
                  <a:pt x="1934" y="1963"/>
                </a:lnTo>
                <a:lnTo>
                  <a:pt x="1934" y="1963"/>
                </a:lnTo>
                <a:cubicBezTo>
                  <a:pt x="1974" y="1950"/>
                  <a:pt x="2013" y="1953"/>
                  <a:pt x="2050" y="1950"/>
                </a:cubicBezTo>
                <a:cubicBezTo>
                  <a:pt x="2074" y="1950"/>
                  <a:pt x="2097" y="1957"/>
                  <a:pt x="2117" y="1943"/>
                </a:cubicBezTo>
                <a:lnTo>
                  <a:pt x="2117" y="1943"/>
                </a:lnTo>
                <a:lnTo>
                  <a:pt x="2117" y="1943"/>
                </a:lnTo>
                <a:cubicBezTo>
                  <a:pt x="2144" y="1940"/>
                  <a:pt x="2171" y="1947"/>
                  <a:pt x="2194" y="1937"/>
                </a:cubicBezTo>
                <a:cubicBezTo>
                  <a:pt x="2285" y="1933"/>
                  <a:pt x="2372" y="1920"/>
                  <a:pt x="2463" y="1913"/>
                </a:cubicBezTo>
                <a:lnTo>
                  <a:pt x="2463" y="1913"/>
                </a:lnTo>
                <a:lnTo>
                  <a:pt x="2463" y="1913"/>
                </a:lnTo>
                <a:cubicBezTo>
                  <a:pt x="2486" y="1917"/>
                  <a:pt x="2510" y="1917"/>
                  <a:pt x="2530" y="1906"/>
                </a:cubicBezTo>
                <a:cubicBezTo>
                  <a:pt x="2564" y="1906"/>
                  <a:pt x="2600" y="1910"/>
                  <a:pt x="2631" y="1900"/>
                </a:cubicBezTo>
                <a:lnTo>
                  <a:pt x="2631" y="1900"/>
                </a:lnTo>
                <a:cubicBezTo>
                  <a:pt x="2671" y="1893"/>
                  <a:pt x="2711" y="1903"/>
                  <a:pt x="2748" y="1886"/>
                </a:cubicBezTo>
                <a:cubicBezTo>
                  <a:pt x="2815" y="1886"/>
                  <a:pt x="2886" y="1880"/>
                  <a:pt x="2953" y="1870"/>
                </a:cubicBezTo>
                <a:cubicBezTo>
                  <a:pt x="3007" y="1866"/>
                  <a:pt x="3060" y="1873"/>
                  <a:pt x="3114" y="1863"/>
                </a:cubicBezTo>
                <a:cubicBezTo>
                  <a:pt x="3118" y="1863"/>
                  <a:pt x="3118" y="1863"/>
                  <a:pt x="3118" y="1863"/>
                </a:cubicBezTo>
                <a:cubicBezTo>
                  <a:pt x="3121" y="1860"/>
                  <a:pt x="3121" y="1860"/>
                  <a:pt x="3121" y="1860"/>
                </a:cubicBezTo>
                <a:cubicBezTo>
                  <a:pt x="3151" y="1860"/>
                  <a:pt x="3181" y="1860"/>
                  <a:pt x="3211" y="1860"/>
                </a:cubicBezTo>
                <a:cubicBezTo>
                  <a:pt x="3262" y="1863"/>
                  <a:pt x="3309" y="1860"/>
                  <a:pt x="3356" y="1842"/>
                </a:cubicBezTo>
                <a:cubicBezTo>
                  <a:pt x="3386" y="1842"/>
                  <a:pt x="3416" y="1842"/>
                  <a:pt x="3443" y="1832"/>
                </a:cubicBezTo>
                <a:cubicBezTo>
                  <a:pt x="3457" y="1832"/>
                  <a:pt x="3473" y="1832"/>
                  <a:pt x="3483" y="1826"/>
                </a:cubicBezTo>
                <a:lnTo>
                  <a:pt x="3483" y="1826"/>
                </a:lnTo>
                <a:lnTo>
                  <a:pt x="3483" y="1826"/>
                </a:lnTo>
                <a:lnTo>
                  <a:pt x="3483" y="1826"/>
                </a:lnTo>
                <a:lnTo>
                  <a:pt x="3483" y="1826"/>
                </a:lnTo>
                <a:cubicBezTo>
                  <a:pt x="3524" y="1823"/>
                  <a:pt x="3564" y="1826"/>
                  <a:pt x="3601" y="1816"/>
                </a:cubicBezTo>
                <a:cubicBezTo>
                  <a:pt x="3604" y="1816"/>
                  <a:pt x="3607" y="1816"/>
                  <a:pt x="3611" y="1813"/>
                </a:cubicBezTo>
                <a:cubicBezTo>
                  <a:pt x="3624" y="1813"/>
                  <a:pt x="3638" y="1813"/>
                  <a:pt x="3651" y="1813"/>
                </a:cubicBezTo>
                <a:cubicBezTo>
                  <a:pt x="3654" y="1813"/>
                  <a:pt x="3658" y="1813"/>
                  <a:pt x="3665" y="1813"/>
                </a:cubicBezTo>
                <a:cubicBezTo>
                  <a:pt x="3678" y="1813"/>
                  <a:pt x="3691" y="1813"/>
                  <a:pt x="3705" y="1806"/>
                </a:cubicBezTo>
                <a:cubicBezTo>
                  <a:pt x="3708" y="1806"/>
                  <a:pt x="3711" y="1806"/>
                  <a:pt x="3715" y="1802"/>
                </a:cubicBezTo>
                <a:cubicBezTo>
                  <a:pt x="3718" y="1806"/>
                  <a:pt x="3722" y="1806"/>
                  <a:pt x="3728" y="1802"/>
                </a:cubicBezTo>
                <a:cubicBezTo>
                  <a:pt x="3762" y="1829"/>
                  <a:pt x="3789" y="1863"/>
                  <a:pt x="3819" y="1893"/>
                </a:cubicBezTo>
                <a:cubicBezTo>
                  <a:pt x="3826" y="1900"/>
                  <a:pt x="3832" y="1906"/>
                  <a:pt x="3819" y="1913"/>
                </a:cubicBezTo>
                <a:cubicBezTo>
                  <a:pt x="3816" y="1933"/>
                  <a:pt x="3829" y="1930"/>
                  <a:pt x="3846" y="1927"/>
                </a:cubicBezTo>
                <a:cubicBezTo>
                  <a:pt x="3849" y="1923"/>
                  <a:pt x="3853" y="1923"/>
                  <a:pt x="3856" y="1923"/>
                </a:cubicBezTo>
                <a:cubicBezTo>
                  <a:pt x="3859" y="1923"/>
                  <a:pt x="3863" y="1920"/>
                  <a:pt x="3863" y="1917"/>
                </a:cubicBezTo>
                <a:cubicBezTo>
                  <a:pt x="3863" y="1917"/>
                  <a:pt x="3863" y="1913"/>
                  <a:pt x="3866" y="1913"/>
                </a:cubicBezTo>
                <a:lnTo>
                  <a:pt x="3866" y="1910"/>
                </a:lnTo>
                <a:cubicBezTo>
                  <a:pt x="3869" y="1910"/>
                  <a:pt x="3873" y="1906"/>
                  <a:pt x="3873" y="1906"/>
                </a:cubicBezTo>
                <a:cubicBezTo>
                  <a:pt x="3873" y="1903"/>
                  <a:pt x="3873" y="1900"/>
                  <a:pt x="3869" y="1896"/>
                </a:cubicBezTo>
                <a:lnTo>
                  <a:pt x="3869" y="1896"/>
                </a:lnTo>
                <a:cubicBezTo>
                  <a:pt x="3859" y="1893"/>
                  <a:pt x="3863" y="1883"/>
                  <a:pt x="3856" y="1880"/>
                </a:cubicBezTo>
                <a:cubicBezTo>
                  <a:pt x="3853" y="1876"/>
                  <a:pt x="3849" y="1873"/>
                  <a:pt x="3843" y="1870"/>
                </a:cubicBezTo>
                <a:lnTo>
                  <a:pt x="3843" y="1870"/>
                </a:lnTo>
                <a:cubicBezTo>
                  <a:pt x="3839" y="1866"/>
                  <a:pt x="3836" y="1863"/>
                  <a:pt x="3832" y="1860"/>
                </a:cubicBezTo>
                <a:lnTo>
                  <a:pt x="3832" y="1860"/>
                </a:lnTo>
                <a:cubicBezTo>
                  <a:pt x="3822" y="1836"/>
                  <a:pt x="3806" y="1819"/>
                  <a:pt x="3782" y="1802"/>
                </a:cubicBezTo>
                <a:cubicBezTo>
                  <a:pt x="3782" y="1799"/>
                  <a:pt x="3779" y="1799"/>
                  <a:pt x="3779" y="1799"/>
                </a:cubicBezTo>
                <a:cubicBezTo>
                  <a:pt x="3782" y="1799"/>
                  <a:pt x="3789" y="1799"/>
                  <a:pt x="3792" y="1802"/>
                </a:cubicBezTo>
                <a:cubicBezTo>
                  <a:pt x="3796" y="1806"/>
                  <a:pt x="3799" y="1806"/>
                  <a:pt x="3802" y="1809"/>
                </a:cubicBezTo>
                <a:cubicBezTo>
                  <a:pt x="3806" y="1813"/>
                  <a:pt x="3809" y="1813"/>
                  <a:pt x="3812" y="1816"/>
                </a:cubicBezTo>
                <a:cubicBezTo>
                  <a:pt x="3812" y="1819"/>
                  <a:pt x="3816" y="1819"/>
                  <a:pt x="3816" y="1819"/>
                </a:cubicBezTo>
                <a:cubicBezTo>
                  <a:pt x="3819" y="1823"/>
                  <a:pt x="3822" y="1826"/>
                  <a:pt x="3829" y="1826"/>
                </a:cubicBezTo>
                <a:cubicBezTo>
                  <a:pt x="3829" y="1829"/>
                  <a:pt x="3832" y="1829"/>
                  <a:pt x="3832" y="1829"/>
                </a:cubicBezTo>
                <a:cubicBezTo>
                  <a:pt x="3836" y="1832"/>
                  <a:pt x="3839" y="1836"/>
                  <a:pt x="3843" y="1842"/>
                </a:cubicBezTo>
                <a:cubicBezTo>
                  <a:pt x="3849" y="1842"/>
                  <a:pt x="3853" y="1846"/>
                  <a:pt x="3856" y="1849"/>
                </a:cubicBezTo>
                <a:cubicBezTo>
                  <a:pt x="3863" y="1853"/>
                  <a:pt x="3869" y="1856"/>
                  <a:pt x="3869" y="1860"/>
                </a:cubicBezTo>
                <a:cubicBezTo>
                  <a:pt x="3873" y="1860"/>
                  <a:pt x="3876" y="1860"/>
                  <a:pt x="3879" y="1860"/>
                </a:cubicBezTo>
                <a:cubicBezTo>
                  <a:pt x="3879" y="1863"/>
                  <a:pt x="3879" y="1863"/>
                  <a:pt x="3879" y="1863"/>
                </a:cubicBezTo>
                <a:cubicBezTo>
                  <a:pt x="3883" y="1866"/>
                  <a:pt x="3883" y="1866"/>
                  <a:pt x="3883" y="1870"/>
                </a:cubicBezTo>
                <a:cubicBezTo>
                  <a:pt x="3886" y="1870"/>
                  <a:pt x="3886" y="1870"/>
                  <a:pt x="3889" y="1870"/>
                </a:cubicBezTo>
                <a:cubicBezTo>
                  <a:pt x="3889" y="1870"/>
                  <a:pt x="3893" y="1870"/>
                  <a:pt x="3893" y="1873"/>
                </a:cubicBezTo>
                <a:lnTo>
                  <a:pt x="3896" y="1873"/>
                </a:lnTo>
                <a:cubicBezTo>
                  <a:pt x="3896" y="1876"/>
                  <a:pt x="3896" y="1876"/>
                  <a:pt x="3896" y="1876"/>
                </a:cubicBezTo>
                <a:cubicBezTo>
                  <a:pt x="3900" y="1880"/>
                  <a:pt x="3900" y="1880"/>
                  <a:pt x="3903" y="1880"/>
                </a:cubicBezTo>
                <a:lnTo>
                  <a:pt x="3903" y="1880"/>
                </a:lnTo>
                <a:lnTo>
                  <a:pt x="3906" y="1880"/>
                </a:lnTo>
                <a:cubicBezTo>
                  <a:pt x="3903" y="1883"/>
                  <a:pt x="3906" y="1886"/>
                  <a:pt x="3910" y="1886"/>
                </a:cubicBezTo>
                <a:cubicBezTo>
                  <a:pt x="3913" y="1886"/>
                  <a:pt x="3916" y="1886"/>
                  <a:pt x="3920" y="1886"/>
                </a:cubicBezTo>
                <a:cubicBezTo>
                  <a:pt x="3923" y="1893"/>
                  <a:pt x="3926" y="1896"/>
                  <a:pt x="3933" y="1896"/>
                </a:cubicBezTo>
                <a:lnTo>
                  <a:pt x="3933" y="1896"/>
                </a:lnTo>
                <a:cubicBezTo>
                  <a:pt x="3936" y="1900"/>
                  <a:pt x="3943" y="1903"/>
                  <a:pt x="3947" y="1906"/>
                </a:cubicBezTo>
                <a:cubicBezTo>
                  <a:pt x="3947" y="1913"/>
                  <a:pt x="3950" y="1913"/>
                  <a:pt x="3960" y="1917"/>
                </a:cubicBezTo>
                <a:cubicBezTo>
                  <a:pt x="3967" y="1930"/>
                  <a:pt x="3983" y="1937"/>
                  <a:pt x="3997" y="1947"/>
                </a:cubicBezTo>
                <a:lnTo>
                  <a:pt x="3997" y="1947"/>
                </a:lnTo>
                <a:cubicBezTo>
                  <a:pt x="4000" y="1953"/>
                  <a:pt x="4007" y="1960"/>
                  <a:pt x="4014" y="1967"/>
                </a:cubicBezTo>
                <a:cubicBezTo>
                  <a:pt x="4020" y="1970"/>
                  <a:pt x="4027" y="1970"/>
                  <a:pt x="4034" y="1974"/>
                </a:cubicBezTo>
                <a:cubicBezTo>
                  <a:pt x="4034" y="1977"/>
                  <a:pt x="4034" y="1977"/>
                  <a:pt x="4034" y="1977"/>
                </a:cubicBezTo>
                <a:cubicBezTo>
                  <a:pt x="4037" y="1980"/>
                  <a:pt x="4037" y="1980"/>
                  <a:pt x="4037" y="1980"/>
                </a:cubicBezTo>
                <a:cubicBezTo>
                  <a:pt x="4030" y="2010"/>
                  <a:pt x="4037" y="2041"/>
                  <a:pt x="4040" y="2071"/>
                </a:cubicBezTo>
                <a:lnTo>
                  <a:pt x="4040" y="2071"/>
                </a:lnTo>
                <a:lnTo>
                  <a:pt x="4040" y="2071"/>
                </a:lnTo>
                <a:cubicBezTo>
                  <a:pt x="4037" y="2074"/>
                  <a:pt x="4037" y="2078"/>
                  <a:pt x="4037" y="2081"/>
                </a:cubicBezTo>
                <a:lnTo>
                  <a:pt x="4040" y="2081"/>
                </a:lnTo>
                <a:cubicBezTo>
                  <a:pt x="4024" y="2084"/>
                  <a:pt x="4037" y="2101"/>
                  <a:pt x="4024" y="2111"/>
                </a:cubicBezTo>
                <a:cubicBezTo>
                  <a:pt x="4027" y="2114"/>
                  <a:pt x="4027" y="2114"/>
                  <a:pt x="4027" y="2114"/>
                </a:cubicBezTo>
                <a:cubicBezTo>
                  <a:pt x="4024" y="2118"/>
                  <a:pt x="4024" y="2118"/>
                  <a:pt x="4024" y="2118"/>
                </a:cubicBezTo>
                <a:cubicBezTo>
                  <a:pt x="4017" y="2121"/>
                  <a:pt x="4014" y="2128"/>
                  <a:pt x="4014" y="2135"/>
                </a:cubicBezTo>
                <a:cubicBezTo>
                  <a:pt x="4007" y="2121"/>
                  <a:pt x="4000" y="2108"/>
                  <a:pt x="3987" y="2098"/>
                </a:cubicBezTo>
                <a:cubicBezTo>
                  <a:pt x="3983" y="2098"/>
                  <a:pt x="3983" y="2094"/>
                  <a:pt x="3983" y="2091"/>
                </a:cubicBezTo>
                <a:cubicBezTo>
                  <a:pt x="3980" y="2088"/>
                  <a:pt x="3980" y="2081"/>
                  <a:pt x="3973" y="2081"/>
                </a:cubicBezTo>
                <a:cubicBezTo>
                  <a:pt x="3977" y="2078"/>
                  <a:pt x="3977" y="2074"/>
                  <a:pt x="3973" y="2071"/>
                </a:cubicBezTo>
                <a:cubicBezTo>
                  <a:pt x="3953" y="2044"/>
                  <a:pt x="3933" y="2017"/>
                  <a:pt x="3920" y="1987"/>
                </a:cubicBezTo>
                <a:cubicBezTo>
                  <a:pt x="3913" y="1980"/>
                  <a:pt x="3906" y="1974"/>
                  <a:pt x="3893" y="1970"/>
                </a:cubicBezTo>
                <a:lnTo>
                  <a:pt x="3893" y="1970"/>
                </a:lnTo>
                <a:cubicBezTo>
                  <a:pt x="3883" y="1977"/>
                  <a:pt x="3883" y="1987"/>
                  <a:pt x="3886" y="1994"/>
                </a:cubicBezTo>
                <a:cubicBezTo>
                  <a:pt x="3903" y="2027"/>
                  <a:pt x="3920" y="2061"/>
                  <a:pt x="3943" y="2091"/>
                </a:cubicBezTo>
                <a:cubicBezTo>
                  <a:pt x="3960" y="2142"/>
                  <a:pt x="3980" y="2192"/>
                  <a:pt x="3973" y="2245"/>
                </a:cubicBezTo>
                <a:cubicBezTo>
                  <a:pt x="3983" y="2256"/>
                  <a:pt x="3973" y="2272"/>
                  <a:pt x="3983" y="2286"/>
                </a:cubicBezTo>
                <a:lnTo>
                  <a:pt x="3987" y="2286"/>
                </a:lnTo>
                <a:cubicBezTo>
                  <a:pt x="3980" y="2296"/>
                  <a:pt x="3980" y="2309"/>
                  <a:pt x="3977" y="2319"/>
                </a:cubicBezTo>
                <a:cubicBezTo>
                  <a:pt x="3977" y="2316"/>
                  <a:pt x="3973" y="2313"/>
                  <a:pt x="3973" y="2309"/>
                </a:cubicBezTo>
                <a:cubicBezTo>
                  <a:pt x="3950" y="2303"/>
                  <a:pt x="3957" y="2289"/>
                  <a:pt x="3957" y="2279"/>
                </a:cubicBezTo>
                <a:cubicBezTo>
                  <a:pt x="3957" y="2249"/>
                  <a:pt x="3953" y="2225"/>
                  <a:pt x="3936" y="2199"/>
                </a:cubicBezTo>
                <a:lnTo>
                  <a:pt x="3936" y="2199"/>
                </a:lnTo>
                <a:cubicBezTo>
                  <a:pt x="3936" y="2195"/>
                  <a:pt x="3936" y="2192"/>
                  <a:pt x="3933" y="2192"/>
                </a:cubicBezTo>
                <a:cubicBezTo>
                  <a:pt x="3933" y="2192"/>
                  <a:pt x="3930" y="2192"/>
                  <a:pt x="3930" y="2195"/>
                </a:cubicBezTo>
                <a:cubicBezTo>
                  <a:pt x="3930" y="2192"/>
                  <a:pt x="3933" y="2192"/>
                  <a:pt x="3933" y="2192"/>
                </a:cubicBezTo>
                <a:cubicBezTo>
                  <a:pt x="3926" y="2152"/>
                  <a:pt x="3913" y="2114"/>
                  <a:pt x="3896" y="2078"/>
                </a:cubicBezTo>
                <a:lnTo>
                  <a:pt x="3896" y="2078"/>
                </a:lnTo>
                <a:cubicBezTo>
                  <a:pt x="3896" y="2074"/>
                  <a:pt x="3896" y="2074"/>
                  <a:pt x="3893" y="2071"/>
                </a:cubicBezTo>
                <a:lnTo>
                  <a:pt x="3893" y="2071"/>
                </a:lnTo>
                <a:cubicBezTo>
                  <a:pt x="3886" y="2047"/>
                  <a:pt x="3879" y="2024"/>
                  <a:pt x="3856" y="2007"/>
                </a:cubicBezTo>
                <a:cubicBezTo>
                  <a:pt x="3843" y="2004"/>
                  <a:pt x="3836" y="2007"/>
                  <a:pt x="3843" y="2017"/>
                </a:cubicBezTo>
                <a:cubicBezTo>
                  <a:pt x="3843" y="2037"/>
                  <a:pt x="3822" y="2034"/>
                  <a:pt x="3806" y="2034"/>
                </a:cubicBezTo>
                <a:cubicBezTo>
                  <a:pt x="3758" y="2034"/>
                  <a:pt x="3711" y="2034"/>
                  <a:pt x="3661" y="2034"/>
                </a:cubicBezTo>
                <a:cubicBezTo>
                  <a:pt x="3658" y="2037"/>
                  <a:pt x="3658" y="2041"/>
                  <a:pt x="3665" y="2044"/>
                </a:cubicBezTo>
                <a:cubicBezTo>
                  <a:pt x="3711" y="2044"/>
                  <a:pt x="3758" y="2047"/>
                  <a:pt x="3806" y="2051"/>
                </a:cubicBezTo>
                <a:lnTo>
                  <a:pt x="3806" y="2051"/>
                </a:lnTo>
                <a:cubicBezTo>
                  <a:pt x="3822" y="2054"/>
                  <a:pt x="3839" y="2054"/>
                  <a:pt x="3853" y="2054"/>
                </a:cubicBezTo>
                <a:cubicBezTo>
                  <a:pt x="3856" y="2061"/>
                  <a:pt x="3856" y="2064"/>
                  <a:pt x="3856" y="2071"/>
                </a:cubicBezTo>
                <a:cubicBezTo>
                  <a:pt x="3816" y="2081"/>
                  <a:pt x="3779" y="2067"/>
                  <a:pt x="3738" y="2071"/>
                </a:cubicBezTo>
                <a:cubicBezTo>
                  <a:pt x="3732" y="2071"/>
                  <a:pt x="3722" y="2071"/>
                  <a:pt x="3715" y="2071"/>
                </a:cubicBezTo>
                <a:cubicBezTo>
                  <a:pt x="3678" y="2061"/>
                  <a:pt x="3644" y="2074"/>
                  <a:pt x="3611" y="2074"/>
                </a:cubicBezTo>
                <a:cubicBezTo>
                  <a:pt x="3644" y="2081"/>
                  <a:pt x="3678" y="2081"/>
                  <a:pt x="3715" y="2081"/>
                </a:cubicBezTo>
                <a:lnTo>
                  <a:pt x="3715" y="2081"/>
                </a:lnTo>
                <a:cubicBezTo>
                  <a:pt x="3718" y="2084"/>
                  <a:pt x="3722" y="2084"/>
                  <a:pt x="3725" y="2081"/>
                </a:cubicBezTo>
                <a:lnTo>
                  <a:pt x="3725" y="2081"/>
                </a:lnTo>
                <a:cubicBezTo>
                  <a:pt x="3755" y="2091"/>
                  <a:pt x="3786" y="2088"/>
                  <a:pt x="3819" y="2088"/>
                </a:cubicBezTo>
                <a:lnTo>
                  <a:pt x="3819" y="2088"/>
                </a:lnTo>
                <a:cubicBezTo>
                  <a:pt x="3839" y="2094"/>
                  <a:pt x="3863" y="2088"/>
                  <a:pt x="3879" y="2101"/>
                </a:cubicBezTo>
                <a:lnTo>
                  <a:pt x="3879" y="2101"/>
                </a:lnTo>
                <a:cubicBezTo>
                  <a:pt x="3879" y="2104"/>
                  <a:pt x="3879" y="2104"/>
                  <a:pt x="3879" y="2104"/>
                </a:cubicBezTo>
                <a:cubicBezTo>
                  <a:pt x="3883" y="2104"/>
                  <a:pt x="3883" y="2104"/>
                  <a:pt x="3883" y="2104"/>
                </a:cubicBezTo>
                <a:cubicBezTo>
                  <a:pt x="3879" y="2104"/>
                  <a:pt x="3879" y="2104"/>
                  <a:pt x="3879" y="2104"/>
                </a:cubicBezTo>
                <a:cubicBezTo>
                  <a:pt x="3866" y="2121"/>
                  <a:pt x="3843" y="2118"/>
                  <a:pt x="3822" y="2118"/>
                </a:cubicBezTo>
                <a:cubicBezTo>
                  <a:pt x="3796" y="2118"/>
                  <a:pt x="3768" y="2111"/>
                  <a:pt x="3742" y="2118"/>
                </a:cubicBezTo>
                <a:cubicBezTo>
                  <a:pt x="3695" y="2104"/>
                  <a:pt x="3648" y="2104"/>
                  <a:pt x="3597" y="2108"/>
                </a:cubicBezTo>
                <a:lnTo>
                  <a:pt x="3597" y="2108"/>
                </a:lnTo>
                <a:lnTo>
                  <a:pt x="3597" y="2108"/>
                </a:lnTo>
                <a:cubicBezTo>
                  <a:pt x="3587" y="2108"/>
                  <a:pt x="3574" y="2108"/>
                  <a:pt x="3564" y="2108"/>
                </a:cubicBezTo>
                <a:lnTo>
                  <a:pt x="3564" y="2108"/>
                </a:lnTo>
                <a:cubicBezTo>
                  <a:pt x="3473" y="2091"/>
                  <a:pt x="3383" y="2094"/>
                  <a:pt x="3289" y="2101"/>
                </a:cubicBezTo>
                <a:cubicBezTo>
                  <a:pt x="3282" y="2104"/>
                  <a:pt x="3282" y="2111"/>
                  <a:pt x="3289" y="2114"/>
                </a:cubicBezTo>
                <a:cubicBezTo>
                  <a:pt x="3346" y="2114"/>
                  <a:pt x="3400" y="2118"/>
                  <a:pt x="3457" y="2118"/>
                </a:cubicBezTo>
                <a:cubicBezTo>
                  <a:pt x="3473" y="2118"/>
                  <a:pt x="3490" y="2118"/>
                  <a:pt x="3507" y="2118"/>
                </a:cubicBezTo>
                <a:cubicBezTo>
                  <a:pt x="3517" y="2128"/>
                  <a:pt x="3527" y="2124"/>
                  <a:pt x="3537" y="2118"/>
                </a:cubicBezTo>
                <a:lnTo>
                  <a:pt x="3537" y="2118"/>
                </a:lnTo>
                <a:cubicBezTo>
                  <a:pt x="3557" y="2124"/>
                  <a:pt x="3577" y="2128"/>
                  <a:pt x="3597" y="2124"/>
                </a:cubicBezTo>
                <a:cubicBezTo>
                  <a:pt x="3644" y="2128"/>
                  <a:pt x="3691" y="2131"/>
                  <a:pt x="3742" y="2124"/>
                </a:cubicBezTo>
                <a:lnTo>
                  <a:pt x="3742" y="2124"/>
                </a:lnTo>
                <a:cubicBezTo>
                  <a:pt x="3789" y="2131"/>
                  <a:pt x="3836" y="2131"/>
                  <a:pt x="3883" y="2128"/>
                </a:cubicBezTo>
                <a:lnTo>
                  <a:pt x="3883" y="2128"/>
                </a:lnTo>
                <a:cubicBezTo>
                  <a:pt x="3886" y="2135"/>
                  <a:pt x="3889" y="2145"/>
                  <a:pt x="3893" y="2152"/>
                </a:cubicBezTo>
                <a:lnTo>
                  <a:pt x="3893" y="2152"/>
                </a:lnTo>
                <a:cubicBezTo>
                  <a:pt x="3856" y="2155"/>
                  <a:pt x="3819" y="2155"/>
                  <a:pt x="3779" y="2155"/>
                </a:cubicBezTo>
                <a:cubicBezTo>
                  <a:pt x="3772" y="2162"/>
                  <a:pt x="3772" y="2165"/>
                  <a:pt x="3779" y="2171"/>
                </a:cubicBezTo>
                <a:cubicBezTo>
                  <a:pt x="3819" y="2171"/>
                  <a:pt x="3859" y="2178"/>
                  <a:pt x="3896" y="2162"/>
                </a:cubicBezTo>
                <a:cubicBezTo>
                  <a:pt x="3906" y="2178"/>
                  <a:pt x="3910" y="2192"/>
                  <a:pt x="3906" y="2209"/>
                </a:cubicBezTo>
                <a:cubicBezTo>
                  <a:pt x="3910" y="2209"/>
                  <a:pt x="3910" y="2209"/>
                  <a:pt x="3910" y="2212"/>
                </a:cubicBezTo>
                <a:lnTo>
                  <a:pt x="3910" y="2212"/>
                </a:lnTo>
                <a:cubicBezTo>
                  <a:pt x="3906" y="2209"/>
                  <a:pt x="3906" y="2209"/>
                  <a:pt x="3906" y="2209"/>
                </a:cubicBezTo>
                <a:cubicBezTo>
                  <a:pt x="3876" y="2225"/>
                  <a:pt x="3839" y="2215"/>
                  <a:pt x="3806" y="2219"/>
                </a:cubicBezTo>
                <a:cubicBezTo>
                  <a:pt x="3799" y="2229"/>
                  <a:pt x="3775" y="2225"/>
                  <a:pt x="3765" y="2235"/>
                </a:cubicBezTo>
                <a:cubicBezTo>
                  <a:pt x="3819" y="2239"/>
                  <a:pt x="3869" y="2232"/>
                  <a:pt x="3920" y="2229"/>
                </a:cubicBezTo>
                <a:cubicBezTo>
                  <a:pt x="3920" y="2242"/>
                  <a:pt x="3933" y="2252"/>
                  <a:pt x="3920" y="2266"/>
                </a:cubicBezTo>
                <a:cubicBezTo>
                  <a:pt x="3910" y="2266"/>
                  <a:pt x="3900" y="2266"/>
                  <a:pt x="3893" y="2272"/>
                </a:cubicBezTo>
                <a:cubicBezTo>
                  <a:pt x="3889" y="2272"/>
                  <a:pt x="3886" y="2272"/>
                  <a:pt x="3883" y="2272"/>
                </a:cubicBezTo>
                <a:lnTo>
                  <a:pt x="3883" y="2272"/>
                </a:lnTo>
                <a:cubicBezTo>
                  <a:pt x="3836" y="2262"/>
                  <a:pt x="3789" y="2269"/>
                  <a:pt x="3742" y="2272"/>
                </a:cubicBezTo>
                <a:cubicBezTo>
                  <a:pt x="3725" y="2262"/>
                  <a:pt x="3708" y="2266"/>
                  <a:pt x="3688" y="2266"/>
                </a:cubicBezTo>
                <a:cubicBezTo>
                  <a:pt x="3688" y="2266"/>
                  <a:pt x="3688" y="2269"/>
                  <a:pt x="3685" y="2272"/>
                </a:cubicBezTo>
                <a:cubicBezTo>
                  <a:pt x="3678" y="2272"/>
                  <a:pt x="3678" y="2272"/>
                  <a:pt x="3678" y="2272"/>
                </a:cubicBezTo>
                <a:lnTo>
                  <a:pt x="3678" y="2272"/>
                </a:lnTo>
                <a:cubicBezTo>
                  <a:pt x="3665" y="2262"/>
                  <a:pt x="3648" y="2266"/>
                  <a:pt x="3634" y="2272"/>
                </a:cubicBezTo>
                <a:cubicBezTo>
                  <a:pt x="3628" y="2272"/>
                  <a:pt x="3621" y="2272"/>
                  <a:pt x="3611" y="2272"/>
                </a:cubicBezTo>
                <a:cubicBezTo>
                  <a:pt x="3567" y="2256"/>
                  <a:pt x="3527" y="2272"/>
                  <a:pt x="3483" y="2272"/>
                </a:cubicBezTo>
                <a:lnTo>
                  <a:pt x="3483" y="2272"/>
                </a:lnTo>
                <a:lnTo>
                  <a:pt x="3483" y="2272"/>
                </a:lnTo>
                <a:cubicBezTo>
                  <a:pt x="3477" y="2272"/>
                  <a:pt x="3473" y="2272"/>
                  <a:pt x="3470" y="2276"/>
                </a:cubicBezTo>
                <a:cubicBezTo>
                  <a:pt x="3467" y="2276"/>
                  <a:pt x="3460" y="2272"/>
                  <a:pt x="3457" y="2272"/>
                </a:cubicBezTo>
                <a:cubicBezTo>
                  <a:pt x="3423" y="2276"/>
                  <a:pt x="3386" y="2266"/>
                  <a:pt x="3352" y="2282"/>
                </a:cubicBezTo>
                <a:cubicBezTo>
                  <a:pt x="3349" y="2286"/>
                  <a:pt x="3349" y="2289"/>
                  <a:pt x="3352" y="2292"/>
                </a:cubicBezTo>
                <a:cubicBezTo>
                  <a:pt x="3379" y="2296"/>
                  <a:pt x="3403" y="2299"/>
                  <a:pt x="3429" y="2299"/>
                </a:cubicBezTo>
                <a:cubicBezTo>
                  <a:pt x="3433" y="2299"/>
                  <a:pt x="3443" y="2296"/>
                  <a:pt x="3443" y="2292"/>
                </a:cubicBezTo>
                <a:lnTo>
                  <a:pt x="3443" y="2292"/>
                </a:lnTo>
                <a:cubicBezTo>
                  <a:pt x="3446" y="2292"/>
                  <a:pt x="3450" y="2296"/>
                  <a:pt x="3453" y="2296"/>
                </a:cubicBezTo>
                <a:cubicBezTo>
                  <a:pt x="3507" y="2296"/>
                  <a:pt x="3557" y="2299"/>
                  <a:pt x="3611" y="2292"/>
                </a:cubicBezTo>
                <a:cubicBezTo>
                  <a:pt x="3614" y="2292"/>
                  <a:pt x="3621" y="2292"/>
                  <a:pt x="3624" y="2289"/>
                </a:cubicBezTo>
                <a:cubicBezTo>
                  <a:pt x="3624" y="2292"/>
                  <a:pt x="3624" y="2292"/>
                  <a:pt x="3624" y="2292"/>
                </a:cubicBezTo>
                <a:cubicBezTo>
                  <a:pt x="3631" y="2296"/>
                  <a:pt x="3641" y="2296"/>
                  <a:pt x="3648" y="2296"/>
                </a:cubicBezTo>
                <a:cubicBezTo>
                  <a:pt x="3654" y="2292"/>
                  <a:pt x="3658" y="2292"/>
                  <a:pt x="3665" y="2292"/>
                </a:cubicBezTo>
                <a:cubicBezTo>
                  <a:pt x="3668" y="2292"/>
                  <a:pt x="3671" y="2292"/>
                  <a:pt x="3675" y="2292"/>
                </a:cubicBezTo>
                <a:cubicBezTo>
                  <a:pt x="3678" y="2292"/>
                  <a:pt x="3685" y="2292"/>
                  <a:pt x="3691" y="2296"/>
                </a:cubicBezTo>
                <a:cubicBezTo>
                  <a:pt x="3691" y="2296"/>
                  <a:pt x="3695" y="2296"/>
                  <a:pt x="3698" y="2296"/>
                </a:cubicBezTo>
                <a:cubicBezTo>
                  <a:pt x="3701" y="2296"/>
                  <a:pt x="3701" y="2292"/>
                  <a:pt x="3701" y="2292"/>
                </a:cubicBezTo>
                <a:cubicBezTo>
                  <a:pt x="3705" y="2296"/>
                  <a:pt x="3708" y="2296"/>
                  <a:pt x="3711" y="2289"/>
                </a:cubicBezTo>
                <a:cubicBezTo>
                  <a:pt x="3718" y="2286"/>
                  <a:pt x="3722" y="2286"/>
                  <a:pt x="3728" y="2282"/>
                </a:cubicBezTo>
                <a:cubicBezTo>
                  <a:pt x="3728" y="2286"/>
                  <a:pt x="3728" y="2286"/>
                  <a:pt x="3728" y="2286"/>
                </a:cubicBezTo>
                <a:cubicBezTo>
                  <a:pt x="3732" y="2286"/>
                  <a:pt x="3738" y="2289"/>
                  <a:pt x="3742" y="2292"/>
                </a:cubicBezTo>
                <a:cubicBezTo>
                  <a:pt x="3758" y="2292"/>
                  <a:pt x="3772" y="2292"/>
                  <a:pt x="3789" y="2292"/>
                </a:cubicBezTo>
                <a:cubicBezTo>
                  <a:pt x="3799" y="2286"/>
                  <a:pt x="3809" y="2286"/>
                  <a:pt x="3819" y="2292"/>
                </a:cubicBezTo>
                <a:cubicBezTo>
                  <a:pt x="3846" y="2292"/>
                  <a:pt x="3869" y="2292"/>
                  <a:pt x="3896" y="2292"/>
                </a:cubicBezTo>
                <a:cubicBezTo>
                  <a:pt x="3900" y="2292"/>
                  <a:pt x="3903" y="2296"/>
                  <a:pt x="3903" y="2299"/>
                </a:cubicBezTo>
                <a:cubicBezTo>
                  <a:pt x="3906" y="2299"/>
                  <a:pt x="3910" y="2303"/>
                  <a:pt x="3910" y="2306"/>
                </a:cubicBezTo>
                <a:cubicBezTo>
                  <a:pt x="3910" y="2309"/>
                  <a:pt x="3913" y="2309"/>
                  <a:pt x="3913" y="2313"/>
                </a:cubicBezTo>
                <a:lnTo>
                  <a:pt x="3913" y="2313"/>
                </a:lnTo>
                <a:cubicBezTo>
                  <a:pt x="3906" y="2313"/>
                  <a:pt x="3903" y="2319"/>
                  <a:pt x="3896" y="2319"/>
                </a:cubicBezTo>
                <a:cubicBezTo>
                  <a:pt x="3886" y="2319"/>
                  <a:pt x="3879" y="2319"/>
                  <a:pt x="3869" y="2319"/>
                </a:cubicBezTo>
                <a:cubicBezTo>
                  <a:pt x="3859" y="2316"/>
                  <a:pt x="3853" y="2313"/>
                  <a:pt x="3846" y="2319"/>
                </a:cubicBezTo>
                <a:cubicBezTo>
                  <a:pt x="3843" y="2319"/>
                  <a:pt x="3843" y="2319"/>
                  <a:pt x="3843" y="2316"/>
                </a:cubicBezTo>
                <a:cubicBezTo>
                  <a:pt x="3826" y="2309"/>
                  <a:pt x="3809" y="2309"/>
                  <a:pt x="3789" y="2309"/>
                </a:cubicBezTo>
                <a:cubicBezTo>
                  <a:pt x="3782" y="2309"/>
                  <a:pt x="3775" y="2309"/>
                  <a:pt x="3768" y="2309"/>
                </a:cubicBezTo>
                <a:cubicBezTo>
                  <a:pt x="3758" y="2309"/>
                  <a:pt x="3748" y="2309"/>
                  <a:pt x="3742" y="2309"/>
                </a:cubicBezTo>
                <a:cubicBezTo>
                  <a:pt x="3735" y="2309"/>
                  <a:pt x="3728" y="2309"/>
                  <a:pt x="3722" y="2313"/>
                </a:cubicBezTo>
                <a:cubicBezTo>
                  <a:pt x="3711" y="2313"/>
                  <a:pt x="3705" y="2316"/>
                  <a:pt x="3695" y="2316"/>
                </a:cubicBezTo>
                <a:cubicBezTo>
                  <a:pt x="3675" y="2316"/>
                  <a:pt x="3654" y="2313"/>
                  <a:pt x="3638" y="2319"/>
                </a:cubicBezTo>
                <a:cubicBezTo>
                  <a:pt x="3634" y="2319"/>
                  <a:pt x="3628" y="2319"/>
                  <a:pt x="3624" y="2319"/>
                </a:cubicBezTo>
                <a:cubicBezTo>
                  <a:pt x="3614" y="2316"/>
                  <a:pt x="3607" y="2313"/>
                  <a:pt x="3597" y="2319"/>
                </a:cubicBezTo>
                <a:cubicBezTo>
                  <a:pt x="3601" y="2319"/>
                  <a:pt x="3601" y="2319"/>
                  <a:pt x="3601" y="2319"/>
                </a:cubicBezTo>
                <a:cubicBezTo>
                  <a:pt x="3594" y="2323"/>
                  <a:pt x="3594" y="2326"/>
                  <a:pt x="3594" y="2326"/>
                </a:cubicBezTo>
                <a:cubicBezTo>
                  <a:pt x="3581" y="2323"/>
                  <a:pt x="3567" y="2323"/>
                  <a:pt x="3554" y="2326"/>
                </a:cubicBezTo>
                <a:cubicBezTo>
                  <a:pt x="3550" y="2319"/>
                  <a:pt x="3544" y="2316"/>
                  <a:pt x="3534" y="2319"/>
                </a:cubicBezTo>
                <a:cubicBezTo>
                  <a:pt x="3530" y="2319"/>
                  <a:pt x="3527" y="2319"/>
                  <a:pt x="3524" y="2319"/>
                </a:cubicBezTo>
                <a:cubicBezTo>
                  <a:pt x="3517" y="2323"/>
                  <a:pt x="3514" y="2323"/>
                  <a:pt x="3510" y="2326"/>
                </a:cubicBezTo>
                <a:cubicBezTo>
                  <a:pt x="3493" y="2333"/>
                  <a:pt x="3504" y="2339"/>
                  <a:pt x="3507" y="2346"/>
                </a:cubicBezTo>
                <a:cubicBezTo>
                  <a:pt x="3520" y="2346"/>
                  <a:pt x="3534" y="2346"/>
                  <a:pt x="3547" y="2346"/>
                </a:cubicBezTo>
                <a:lnTo>
                  <a:pt x="3547" y="2346"/>
                </a:lnTo>
                <a:cubicBezTo>
                  <a:pt x="3550" y="2346"/>
                  <a:pt x="3557" y="2346"/>
                  <a:pt x="3561" y="2346"/>
                </a:cubicBezTo>
                <a:lnTo>
                  <a:pt x="3561" y="2346"/>
                </a:lnTo>
                <a:cubicBezTo>
                  <a:pt x="3618" y="2343"/>
                  <a:pt x="3675" y="2356"/>
                  <a:pt x="3728" y="2339"/>
                </a:cubicBezTo>
                <a:lnTo>
                  <a:pt x="3728" y="2339"/>
                </a:lnTo>
                <a:lnTo>
                  <a:pt x="3728" y="2339"/>
                </a:lnTo>
                <a:lnTo>
                  <a:pt x="3728" y="2339"/>
                </a:lnTo>
                <a:cubicBezTo>
                  <a:pt x="3758" y="2353"/>
                  <a:pt x="3789" y="2333"/>
                  <a:pt x="3816" y="2339"/>
                </a:cubicBezTo>
                <a:cubicBezTo>
                  <a:pt x="3819" y="2336"/>
                  <a:pt x="3819" y="2336"/>
                  <a:pt x="3822" y="2336"/>
                </a:cubicBezTo>
                <a:cubicBezTo>
                  <a:pt x="3819" y="2336"/>
                  <a:pt x="3819" y="2336"/>
                  <a:pt x="3816" y="2339"/>
                </a:cubicBezTo>
                <a:cubicBezTo>
                  <a:pt x="3853" y="2339"/>
                  <a:pt x="3886" y="2339"/>
                  <a:pt x="3920" y="2339"/>
                </a:cubicBezTo>
                <a:lnTo>
                  <a:pt x="3920" y="2339"/>
                </a:lnTo>
                <a:cubicBezTo>
                  <a:pt x="3920" y="2349"/>
                  <a:pt x="3920" y="2363"/>
                  <a:pt x="3920" y="2373"/>
                </a:cubicBezTo>
                <a:lnTo>
                  <a:pt x="3920" y="2373"/>
                </a:lnTo>
                <a:cubicBezTo>
                  <a:pt x="3889" y="2376"/>
                  <a:pt x="3859" y="2373"/>
                  <a:pt x="3829" y="2373"/>
                </a:cubicBezTo>
                <a:cubicBezTo>
                  <a:pt x="3819" y="2376"/>
                  <a:pt x="3809" y="2380"/>
                  <a:pt x="3799" y="2380"/>
                </a:cubicBezTo>
                <a:cubicBezTo>
                  <a:pt x="3742" y="2366"/>
                  <a:pt x="3681" y="2376"/>
                  <a:pt x="3624" y="2373"/>
                </a:cubicBezTo>
                <a:cubicBezTo>
                  <a:pt x="3618" y="2383"/>
                  <a:pt x="3614" y="2390"/>
                  <a:pt x="3624" y="2396"/>
                </a:cubicBezTo>
                <a:cubicBezTo>
                  <a:pt x="3648" y="2406"/>
                  <a:pt x="3675" y="2406"/>
                  <a:pt x="3701" y="2406"/>
                </a:cubicBezTo>
                <a:cubicBezTo>
                  <a:pt x="3738" y="2403"/>
                  <a:pt x="3775" y="2410"/>
                  <a:pt x="3812" y="2400"/>
                </a:cubicBezTo>
                <a:cubicBezTo>
                  <a:pt x="3816" y="2400"/>
                  <a:pt x="3819" y="2396"/>
                  <a:pt x="3822" y="2393"/>
                </a:cubicBezTo>
                <a:cubicBezTo>
                  <a:pt x="3849" y="2410"/>
                  <a:pt x="3879" y="2410"/>
                  <a:pt x="3906" y="2400"/>
                </a:cubicBezTo>
                <a:cubicBezTo>
                  <a:pt x="3910" y="2403"/>
                  <a:pt x="3910" y="2410"/>
                  <a:pt x="3913" y="2413"/>
                </a:cubicBezTo>
                <a:cubicBezTo>
                  <a:pt x="3913" y="2417"/>
                  <a:pt x="3913" y="2417"/>
                  <a:pt x="3916" y="2417"/>
                </a:cubicBezTo>
                <a:cubicBezTo>
                  <a:pt x="3910" y="2427"/>
                  <a:pt x="3903" y="2437"/>
                  <a:pt x="3896" y="2443"/>
                </a:cubicBezTo>
                <a:cubicBezTo>
                  <a:pt x="3889" y="2443"/>
                  <a:pt x="3886" y="2447"/>
                  <a:pt x="3883" y="2447"/>
                </a:cubicBezTo>
                <a:cubicBezTo>
                  <a:pt x="3876" y="2464"/>
                  <a:pt x="3866" y="2481"/>
                  <a:pt x="3859" y="2494"/>
                </a:cubicBezTo>
                <a:cubicBezTo>
                  <a:pt x="3836" y="2504"/>
                  <a:pt x="3809" y="2501"/>
                  <a:pt x="3782" y="2501"/>
                </a:cubicBezTo>
                <a:lnTo>
                  <a:pt x="3782" y="2501"/>
                </a:lnTo>
                <a:cubicBezTo>
                  <a:pt x="3789" y="2470"/>
                  <a:pt x="3786" y="2467"/>
                  <a:pt x="3755" y="2481"/>
                </a:cubicBezTo>
                <a:cubicBezTo>
                  <a:pt x="3732" y="2491"/>
                  <a:pt x="3705" y="2470"/>
                  <a:pt x="3688" y="2491"/>
                </a:cubicBezTo>
                <a:lnTo>
                  <a:pt x="3688" y="2491"/>
                </a:lnTo>
                <a:cubicBezTo>
                  <a:pt x="3685" y="2491"/>
                  <a:pt x="3678" y="2491"/>
                  <a:pt x="3675" y="2494"/>
                </a:cubicBezTo>
                <a:lnTo>
                  <a:pt x="3675" y="2494"/>
                </a:lnTo>
                <a:cubicBezTo>
                  <a:pt x="3671" y="2494"/>
                  <a:pt x="3668" y="2494"/>
                  <a:pt x="3665" y="2494"/>
                </a:cubicBezTo>
                <a:lnTo>
                  <a:pt x="3665" y="2494"/>
                </a:lnTo>
                <a:lnTo>
                  <a:pt x="3665" y="2494"/>
                </a:lnTo>
                <a:lnTo>
                  <a:pt x="3665" y="2494"/>
                </a:lnTo>
                <a:cubicBezTo>
                  <a:pt x="3607" y="2481"/>
                  <a:pt x="3550" y="2494"/>
                  <a:pt x="3497" y="2487"/>
                </a:cubicBezTo>
                <a:cubicBezTo>
                  <a:pt x="3483" y="2484"/>
                  <a:pt x="3470" y="2487"/>
                  <a:pt x="3457" y="2484"/>
                </a:cubicBezTo>
                <a:lnTo>
                  <a:pt x="3457" y="2484"/>
                </a:lnTo>
                <a:lnTo>
                  <a:pt x="3457" y="2484"/>
                </a:lnTo>
                <a:cubicBezTo>
                  <a:pt x="3436" y="2484"/>
                  <a:pt x="3413" y="2484"/>
                  <a:pt x="3393" y="2484"/>
                </a:cubicBezTo>
                <a:cubicBezTo>
                  <a:pt x="3376" y="2484"/>
                  <a:pt x="3362" y="2484"/>
                  <a:pt x="3352" y="2494"/>
                </a:cubicBezTo>
                <a:lnTo>
                  <a:pt x="3352" y="2494"/>
                </a:lnTo>
                <a:cubicBezTo>
                  <a:pt x="3349" y="2494"/>
                  <a:pt x="3346" y="2494"/>
                  <a:pt x="3342" y="2494"/>
                </a:cubicBezTo>
                <a:lnTo>
                  <a:pt x="3342" y="2494"/>
                </a:lnTo>
                <a:cubicBezTo>
                  <a:pt x="3336" y="2487"/>
                  <a:pt x="3325" y="2484"/>
                  <a:pt x="3315" y="2487"/>
                </a:cubicBezTo>
                <a:cubicBezTo>
                  <a:pt x="3262" y="2484"/>
                  <a:pt x="3211" y="2484"/>
                  <a:pt x="3161" y="2487"/>
                </a:cubicBezTo>
                <a:lnTo>
                  <a:pt x="3161" y="2487"/>
                </a:lnTo>
                <a:lnTo>
                  <a:pt x="3161" y="2487"/>
                </a:lnTo>
                <a:cubicBezTo>
                  <a:pt x="3131" y="2497"/>
                  <a:pt x="3097" y="2474"/>
                  <a:pt x="3071" y="2494"/>
                </a:cubicBezTo>
                <a:lnTo>
                  <a:pt x="3071" y="2494"/>
                </a:lnTo>
                <a:lnTo>
                  <a:pt x="3071" y="2494"/>
                </a:lnTo>
                <a:lnTo>
                  <a:pt x="3071" y="2494"/>
                </a:lnTo>
                <a:cubicBezTo>
                  <a:pt x="3060" y="2494"/>
                  <a:pt x="3054" y="2494"/>
                  <a:pt x="3043" y="2491"/>
                </a:cubicBezTo>
                <a:lnTo>
                  <a:pt x="3043" y="2491"/>
                </a:lnTo>
                <a:cubicBezTo>
                  <a:pt x="3040" y="2484"/>
                  <a:pt x="3033" y="2484"/>
                  <a:pt x="3030" y="2494"/>
                </a:cubicBezTo>
                <a:cubicBezTo>
                  <a:pt x="3017" y="2494"/>
                  <a:pt x="3003" y="2494"/>
                  <a:pt x="2993" y="2491"/>
                </a:cubicBezTo>
                <a:cubicBezTo>
                  <a:pt x="2983" y="2487"/>
                  <a:pt x="2970" y="2487"/>
                  <a:pt x="2966" y="2497"/>
                </a:cubicBezTo>
                <a:cubicBezTo>
                  <a:pt x="2966" y="2510"/>
                  <a:pt x="2976" y="2514"/>
                  <a:pt x="2990" y="2514"/>
                </a:cubicBezTo>
                <a:cubicBezTo>
                  <a:pt x="3023" y="2514"/>
                  <a:pt x="3054" y="2514"/>
                  <a:pt x="3087" y="2510"/>
                </a:cubicBezTo>
                <a:cubicBezTo>
                  <a:pt x="3111" y="2510"/>
                  <a:pt x="3138" y="2514"/>
                  <a:pt x="3161" y="2504"/>
                </a:cubicBezTo>
                <a:cubicBezTo>
                  <a:pt x="3235" y="2517"/>
                  <a:pt x="3309" y="2517"/>
                  <a:pt x="3383" y="2504"/>
                </a:cubicBezTo>
                <a:lnTo>
                  <a:pt x="3383" y="2504"/>
                </a:lnTo>
                <a:cubicBezTo>
                  <a:pt x="3389" y="2507"/>
                  <a:pt x="3396" y="2514"/>
                  <a:pt x="3403" y="2510"/>
                </a:cubicBezTo>
                <a:cubicBezTo>
                  <a:pt x="3413" y="2510"/>
                  <a:pt x="3423" y="2514"/>
                  <a:pt x="3429" y="2514"/>
                </a:cubicBezTo>
                <a:lnTo>
                  <a:pt x="3429" y="2514"/>
                </a:lnTo>
                <a:lnTo>
                  <a:pt x="3429" y="2514"/>
                </a:lnTo>
                <a:lnTo>
                  <a:pt x="3429" y="2514"/>
                </a:lnTo>
                <a:lnTo>
                  <a:pt x="3429" y="2514"/>
                </a:lnTo>
                <a:cubicBezTo>
                  <a:pt x="3426" y="2521"/>
                  <a:pt x="3423" y="2524"/>
                  <a:pt x="3416" y="2531"/>
                </a:cubicBezTo>
                <a:lnTo>
                  <a:pt x="3416" y="2531"/>
                </a:lnTo>
                <a:cubicBezTo>
                  <a:pt x="3366" y="2531"/>
                  <a:pt x="3315" y="2531"/>
                  <a:pt x="3265" y="2538"/>
                </a:cubicBezTo>
                <a:cubicBezTo>
                  <a:pt x="3188" y="2551"/>
                  <a:pt x="3111" y="2548"/>
                  <a:pt x="3037" y="2554"/>
                </a:cubicBezTo>
                <a:cubicBezTo>
                  <a:pt x="3020" y="2554"/>
                  <a:pt x="3007" y="2558"/>
                  <a:pt x="2993" y="2561"/>
                </a:cubicBezTo>
                <a:cubicBezTo>
                  <a:pt x="2973" y="2558"/>
                  <a:pt x="2953" y="2558"/>
                  <a:pt x="2936" y="2568"/>
                </a:cubicBezTo>
                <a:lnTo>
                  <a:pt x="2936" y="2568"/>
                </a:lnTo>
                <a:cubicBezTo>
                  <a:pt x="2909" y="2564"/>
                  <a:pt x="2879" y="2574"/>
                  <a:pt x="2849" y="2568"/>
                </a:cubicBezTo>
                <a:cubicBezTo>
                  <a:pt x="2829" y="2571"/>
                  <a:pt x="2809" y="2574"/>
                  <a:pt x="2785" y="2578"/>
                </a:cubicBezTo>
                <a:cubicBezTo>
                  <a:pt x="2782" y="2578"/>
                  <a:pt x="2775" y="2578"/>
                  <a:pt x="2772" y="2581"/>
                </a:cubicBezTo>
                <a:lnTo>
                  <a:pt x="2772" y="2581"/>
                </a:lnTo>
                <a:lnTo>
                  <a:pt x="2772" y="2581"/>
                </a:lnTo>
                <a:cubicBezTo>
                  <a:pt x="2745" y="2578"/>
                  <a:pt x="2718" y="2574"/>
                  <a:pt x="2691" y="2585"/>
                </a:cubicBezTo>
                <a:cubicBezTo>
                  <a:pt x="2654" y="2585"/>
                  <a:pt x="2617" y="2581"/>
                  <a:pt x="2580" y="2588"/>
                </a:cubicBezTo>
                <a:cubicBezTo>
                  <a:pt x="2574" y="2588"/>
                  <a:pt x="2570" y="2588"/>
                  <a:pt x="2567" y="2588"/>
                </a:cubicBezTo>
                <a:lnTo>
                  <a:pt x="2567" y="2588"/>
                </a:lnTo>
                <a:lnTo>
                  <a:pt x="2567" y="2588"/>
                </a:lnTo>
                <a:cubicBezTo>
                  <a:pt x="2557" y="2588"/>
                  <a:pt x="2550" y="2588"/>
                  <a:pt x="2540" y="2588"/>
                </a:cubicBezTo>
                <a:lnTo>
                  <a:pt x="2540" y="2588"/>
                </a:lnTo>
                <a:lnTo>
                  <a:pt x="2540" y="2588"/>
                </a:lnTo>
                <a:cubicBezTo>
                  <a:pt x="2537" y="2588"/>
                  <a:pt x="2533" y="2588"/>
                  <a:pt x="2527" y="2588"/>
                </a:cubicBezTo>
                <a:lnTo>
                  <a:pt x="2527" y="2588"/>
                </a:lnTo>
                <a:cubicBezTo>
                  <a:pt x="2517" y="2585"/>
                  <a:pt x="2503" y="2588"/>
                  <a:pt x="2497" y="2595"/>
                </a:cubicBezTo>
                <a:cubicBezTo>
                  <a:pt x="2386" y="2598"/>
                  <a:pt x="2275" y="2601"/>
                  <a:pt x="2164" y="2615"/>
                </a:cubicBezTo>
                <a:cubicBezTo>
                  <a:pt x="2137" y="2615"/>
                  <a:pt x="2111" y="2608"/>
                  <a:pt x="2084" y="2621"/>
                </a:cubicBezTo>
                <a:cubicBezTo>
                  <a:pt x="2087" y="2621"/>
                  <a:pt x="2087" y="2621"/>
                  <a:pt x="2090" y="2621"/>
                </a:cubicBezTo>
                <a:cubicBezTo>
                  <a:pt x="2087" y="2621"/>
                  <a:pt x="2087" y="2621"/>
                  <a:pt x="2084" y="2621"/>
                </a:cubicBezTo>
                <a:cubicBezTo>
                  <a:pt x="1990" y="2615"/>
                  <a:pt x="1897" y="2631"/>
                  <a:pt x="1803" y="2631"/>
                </a:cubicBezTo>
                <a:cubicBezTo>
                  <a:pt x="1776" y="2631"/>
                  <a:pt x="1742" y="2631"/>
                  <a:pt x="1715" y="2642"/>
                </a:cubicBezTo>
                <a:cubicBezTo>
                  <a:pt x="1695" y="2638"/>
                  <a:pt x="1672" y="2638"/>
                  <a:pt x="1652" y="2642"/>
                </a:cubicBezTo>
                <a:cubicBezTo>
                  <a:pt x="1641" y="2642"/>
                  <a:pt x="1635" y="2642"/>
                  <a:pt x="1625" y="2642"/>
                </a:cubicBezTo>
                <a:cubicBezTo>
                  <a:pt x="1558" y="2638"/>
                  <a:pt x="1487" y="2648"/>
                  <a:pt x="1420" y="2652"/>
                </a:cubicBezTo>
                <a:cubicBezTo>
                  <a:pt x="1397" y="2652"/>
                  <a:pt x="1376" y="2655"/>
                  <a:pt x="1356" y="2652"/>
                </a:cubicBezTo>
                <a:cubicBezTo>
                  <a:pt x="1286" y="2658"/>
                  <a:pt x="1212" y="2648"/>
                  <a:pt x="1141" y="2665"/>
                </a:cubicBezTo>
                <a:cubicBezTo>
                  <a:pt x="1138" y="2665"/>
                  <a:pt x="1135" y="2668"/>
                  <a:pt x="1135" y="2668"/>
                </a:cubicBezTo>
                <a:cubicBezTo>
                  <a:pt x="1068" y="2665"/>
                  <a:pt x="997" y="2678"/>
                  <a:pt x="930" y="2672"/>
                </a:cubicBezTo>
                <a:cubicBezTo>
                  <a:pt x="930" y="2668"/>
                  <a:pt x="930" y="2668"/>
                  <a:pt x="930" y="2668"/>
                </a:cubicBezTo>
                <a:cubicBezTo>
                  <a:pt x="910" y="2678"/>
                  <a:pt x="886" y="2668"/>
                  <a:pt x="863" y="2675"/>
                </a:cubicBezTo>
                <a:cubicBezTo>
                  <a:pt x="863" y="2678"/>
                  <a:pt x="863" y="2678"/>
                  <a:pt x="863" y="2678"/>
                </a:cubicBezTo>
                <a:cubicBezTo>
                  <a:pt x="859" y="2675"/>
                  <a:pt x="859" y="2675"/>
                  <a:pt x="856" y="2675"/>
                </a:cubicBezTo>
                <a:cubicBezTo>
                  <a:pt x="853" y="2678"/>
                  <a:pt x="853" y="2678"/>
                  <a:pt x="853" y="2678"/>
                </a:cubicBezTo>
                <a:cubicBezTo>
                  <a:pt x="849" y="2678"/>
                  <a:pt x="849" y="2682"/>
                  <a:pt x="849" y="2682"/>
                </a:cubicBezTo>
                <a:cubicBezTo>
                  <a:pt x="846" y="2678"/>
                  <a:pt x="846" y="2678"/>
                  <a:pt x="843" y="2675"/>
                </a:cubicBezTo>
                <a:cubicBezTo>
                  <a:pt x="809" y="2675"/>
                  <a:pt x="772" y="2668"/>
                  <a:pt x="735" y="2678"/>
                </a:cubicBezTo>
                <a:cubicBezTo>
                  <a:pt x="725" y="2682"/>
                  <a:pt x="712" y="2685"/>
                  <a:pt x="702" y="2678"/>
                </a:cubicBezTo>
                <a:cubicBezTo>
                  <a:pt x="662" y="2685"/>
                  <a:pt x="618" y="2672"/>
                  <a:pt x="581" y="2685"/>
                </a:cubicBezTo>
                <a:cubicBezTo>
                  <a:pt x="577" y="2688"/>
                  <a:pt x="574" y="2688"/>
                  <a:pt x="571" y="2688"/>
                </a:cubicBezTo>
                <a:cubicBezTo>
                  <a:pt x="527" y="2688"/>
                  <a:pt x="483" y="2688"/>
                  <a:pt x="440" y="2695"/>
                </a:cubicBezTo>
                <a:cubicBezTo>
                  <a:pt x="437" y="2699"/>
                  <a:pt x="433" y="2699"/>
                  <a:pt x="430" y="2699"/>
                </a:cubicBezTo>
                <a:cubicBezTo>
                  <a:pt x="420" y="2705"/>
                  <a:pt x="406" y="2702"/>
                  <a:pt x="396" y="2705"/>
                </a:cubicBezTo>
                <a:cubicBezTo>
                  <a:pt x="380" y="2705"/>
                  <a:pt x="376" y="2712"/>
                  <a:pt x="376" y="2722"/>
                </a:cubicBezTo>
                <a:cubicBezTo>
                  <a:pt x="420" y="2725"/>
                  <a:pt x="467" y="2722"/>
                  <a:pt x="510" y="2719"/>
                </a:cubicBezTo>
                <a:cubicBezTo>
                  <a:pt x="598" y="2712"/>
                  <a:pt x="682" y="2705"/>
                  <a:pt x="769" y="2705"/>
                </a:cubicBezTo>
                <a:cubicBezTo>
                  <a:pt x="786" y="2705"/>
                  <a:pt x="799" y="2702"/>
                  <a:pt x="812" y="2699"/>
                </a:cubicBezTo>
                <a:cubicBezTo>
                  <a:pt x="812" y="2695"/>
                  <a:pt x="812" y="2695"/>
                  <a:pt x="816" y="2692"/>
                </a:cubicBezTo>
                <a:cubicBezTo>
                  <a:pt x="816" y="2695"/>
                  <a:pt x="812" y="2695"/>
                  <a:pt x="812" y="2699"/>
                </a:cubicBezTo>
                <a:cubicBezTo>
                  <a:pt x="843" y="2699"/>
                  <a:pt x="873" y="2702"/>
                  <a:pt x="903" y="2695"/>
                </a:cubicBezTo>
                <a:cubicBezTo>
                  <a:pt x="984" y="2699"/>
                  <a:pt x="1068" y="2695"/>
                  <a:pt x="1148" y="2685"/>
                </a:cubicBezTo>
                <a:lnTo>
                  <a:pt x="1148" y="2685"/>
                </a:lnTo>
                <a:cubicBezTo>
                  <a:pt x="1239" y="2688"/>
                  <a:pt x="1329" y="2678"/>
                  <a:pt x="1423" y="2672"/>
                </a:cubicBezTo>
                <a:cubicBezTo>
                  <a:pt x="1514" y="2668"/>
                  <a:pt x="1608" y="2665"/>
                  <a:pt x="1702" y="2658"/>
                </a:cubicBezTo>
                <a:cubicBezTo>
                  <a:pt x="1749" y="2658"/>
                  <a:pt x="1796" y="2658"/>
                  <a:pt x="1843" y="2652"/>
                </a:cubicBezTo>
                <a:cubicBezTo>
                  <a:pt x="1903" y="2645"/>
                  <a:pt x="1967" y="2642"/>
                  <a:pt x="2030" y="2642"/>
                </a:cubicBezTo>
                <a:cubicBezTo>
                  <a:pt x="2060" y="2642"/>
                  <a:pt x="2090" y="2645"/>
                  <a:pt x="2117" y="2635"/>
                </a:cubicBezTo>
                <a:lnTo>
                  <a:pt x="2117" y="2635"/>
                </a:lnTo>
                <a:lnTo>
                  <a:pt x="2117" y="2635"/>
                </a:lnTo>
                <a:cubicBezTo>
                  <a:pt x="2121" y="2635"/>
                  <a:pt x="2124" y="2635"/>
                  <a:pt x="2127" y="2631"/>
                </a:cubicBezTo>
                <a:lnTo>
                  <a:pt x="2127" y="2631"/>
                </a:lnTo>
                <a:lnTo>
                  <a:pt x="2127" y="2631"/>
                </a:lnTo>
                <a:cubicBezTo>
                  <a:pt x="2131" y="2631"/>
                  <a:pt x="2137" y="2631"/>
                  <a:pt x="2141" y="2631"/>
                </a:cubicBezTo>
                <a:lnTo>
                  <a:pt x="2141" y="2631"/>
                </a:lnTo>
                <a:lnTo>
                  <a:pt x="2141" y="2631"/>
                </a:lnTo>
                <a:cubicBezTo>
                  <a:pt x="2144" y="2631"/>
                  <a:pt x="2147" y="2631"/>
                  <a:pt x="2154" y="2631"/>
                </a:cubicBezTo>
                <a:cubicBezTo>
                  <a:pt x="2151" y="2631"/>
                  <a:pt x="2151" y="2631"/>
                  <a:pt x="2147" y="2628"/>
                </a:cubicBezTo>
                <a:lnTo>
                  <a:pt x="2147" y="2628"/>
                </a:lnTo>
                <a:cubicBezTo>
                  <a:pt x="2151" y="2631"/>
                  <a:pt x="2154" y="2631"/>
                  <a:pt x="2154" y="2631"/>
                </a:cubicBezTo>
                <a:cubicBezTo>
                  <a:pt x="2198" y="2635"/>
                  <a:pt x="2241" y="2628"/>
                  <a:pt x="2282" y="2621"/>
                </a:cubicBezTo>
                <a:cubicBezTo>
                  <a:pt x="2382" y="2628"/>
                  <a:pt x="2480" y="2611"/>
                  <a:pt x="2580" y="2605"/>
                </a:cubicBezTo>
                <a:cubicBezTo>
                  <a:pt x="2587" y="2605"/>
                  <a:pt x="2597" y="2605"/>
                  <a:pt x="2604" y="2605"/>
                </a:cubicBezTo>
                <a:lnTo>
                  <a:pt x="2604" y="2605"/>
                </a:lnTo>
                <a:cubicBezTo>
                  <a:pt x="2651" y="2605"/>
                  <a:pt x="2698" y="2608"/>
                  <a:pt x="2742" y="2598"/>
                </a:cubicBezTo>
                <a:cubicBezTo>
                  <a:pt x="2758" y="2601"/>
                  <a:pt x="2779" y="2598"/>
                  <a:pt x="2799" y="2595"/>
                </a:cubicBezTo>
                <a:cubicBezTo>
                  <a:pt x="2842" y="2595"/>
                  <a:pt x="2886" y="2591"/>
                  <a:pt x="2926" y="2585"/>
                </a:cubicBezTo>
                <a:cubicBezTo>
                  <a:pt x="2943" y="2585"/>
                  <a:pt x="2956" y="2588"/>
                  <a:pt x="2970" y="2578"/>
                </a:cubicBezTo>
                <a:cubicBezTo>
                  <a:pt x="2973" y="2578"/>
                  <a:pt x="2976" y="2578"/>
                  <a:pt x="2980" y="2578"/>
                </a:cubicBezTo>
                <a:lnTo>
                  <a:pt x="2980" y="2578"/>
                </a:lnTo>
                <a:cubicBezTo>
                  <a:pt x="2986" y="2578"/>
                  <a:pt x="2997" y="2574"/>
                  <a:pt x="3007" y="2574"/>
                </a:cubicBezTo>
                <a:lnTo>
                  <a:pt x="3007" y="2574"/>
                </a:lnTo>
                <a:lnTo>
                  <a:pt x="3007" y="2574"/>
                </a:lnTo>
                <a:cubicBezTo>
                  <a:pt x="3047" y="2574"/>
                  <a:pt x="3087" y="2581"/>
                  <a:pt x="3128" y="2568"/>
                </a:cubicBezTo>
                <a:cubicBezTo>
                  <a:pt x="3242" y="2564"/>
                  <a:pt x="3356" y="2558"/>
                  <a:pt x="3470" y="2541"/>
                </a:cubicBezTo>
                <a:cubicBezTo>
                  <a:pt x="3507" y="2538"/>
                  <a:pt x="3547" y="2541"/>
                  <a:pt x="3584" y="2538"/>
                </a:cubicBezTo>
                <a:cubicBezTo>
                  <a:pt x="3624" y="2544"/>
                  <a:pt x="3661" y="2534"/>
                  <a:pt x="3701" y="2531"/>
                </a:cubicBezTo>
                <a:lnTo>
                  <a:pt x="3701" y="2531"/>
                </a:lnTo>
                <a:lnTo>
                  <a:pt x="3701" y="2531"/>
                </a:lnTo>
                <a:cubicBezTo>
                  <a:pt x="3715" y="2531"/>
                  <a:pt x="3732" y="2527"/>
                  <a:pt x="3742" y="2524"/>
                </a:cubicBezTo>
                <a:lnTo>
                  <a:pt x="3742" y="2524"/>
                </a:lnTo>
                <a:cubicBezTo>
                  <a:pt x="3789" y="2524"/>
                  <a:pt x="3832" y="2517"/>
                  <a:pt x="3876" y="2514"/>
                </a:cubicBezTo>
                <a:cubicBezTo>
                  <a:pt x="3893" y="2510"/>
                  <a:pt x="3886" y="2501"/>
                  <a:pt x="3879" y="2494"/>
                </a:cubicBezTo>
                <a:lnTo>
                  <a:pt x="3879" y="2494"/>
                </a:lnTo>
                <a:lnTo>
                  <a:pt x="3879" y="2494"/>
                </a:lnTo>
                <a:cubicBezTo>
                  <a:pt x="3896" y="2484"/>
                  <a:pt x="3913" y="2474"/>
                  <a:pt x="3923" y="2457"/>
                </a:cubicBezTo>
                <a:cubicBezTo>
                  <a:pt x="3926" y="2453"/>
                  <a:pt x="3933" y="2450"/>
                  <a:pt x="3936" y="2447"/>
                </a:cubicBezTo>
                <a:cubicBezTo>
                  <a:pt x="3936" y="2447"/>
                  <a:pt x="3933" y="2450"/>
                  <a:pt x="3930" y="2450"/>
                </a:cubicBezTo>
                <a:lnTo>
                  <a:pt x="3930" y="2450"/>
                </a:lnTo>
                <a:cubicBezTo>
                  <a:pt x="3933" y="2447"/>
                  <a:pt x="3933" y="2443"/>
                  <a:pt x="3936" y="2440"/>
                </a:cubicBezTo>
                <a:lnTo>
                  <a:pt x="3936" y="2440"/>
                </a:lnTo>
                <a:cubicBezTo>
                  <a:pt x="3943" y="2437"/>
                  <a:pt x="3947" y="2430"/>
                  <a:pt x="3947" y="2423"/>
                </a:cubicBezTo>
                <a:cubicBezTo>
                  <a:pt x="3950" y="2423"/>
                  <a:pt x="3953" y="2420"/>
                  <a:pt x="3953" y="2417"/>
                </a:cubicBezTo>
                <a:cubicBezTo>
                  <a:pt x="3960" y="2406"/>
                  <a:pt x="3967" y="2393"/>
                  <a:pt x="3970" y="2383"/>
                </a:cubicBezTo>
                <a:lnTo>
                  <a:pt x="3970" y="2386"/>
                </a:lnTo>
                <a:cubicBezTo>
                  <a:pt x="3967" y="2393"/>
                  <a:pt x="3967" y="2400"/>
                  <a:pt x="3963" y="2406"/>
                </a:cubicBezTo>
                <a:cubicBezTo>
                  <a:pt x="3960" y="2413"/>
                  <a:pt x="3960" y="2420"/>
                  <a:pt x="3960" y="2427"/>
                </a:cubicBezTo>
                <a:cubicBezTo>
                  <a:pt x="3957" y="2433"/>
                  <a:pt x="3953" y="2443"/>
                  <a:pt x="3953" y="2450"/>
                </a:cubicBezTo>
                <a:cubicBezTo>
                  <a:pt x="3953" y="2453"/>
                  <a:pt x="3953" y="2453"/>
                  <a:pt x="3953" y="2457"/>
                </a:cubicBezTo>
                <a:cubicBezTo>
                  <a:pt x="3950" y="2457"/>
                  <a:pt x="3950" y="2457"/>
                  <a:pt x="3947" y="2457"/>
                </a:cubicBezTo>
                <a:cubicBezTo>
                  <a:pt x="3950" y="2467"/>
                  <a:pt x="3933" y="2477"/>
                  <a:pt x="3947" y="2484"/>
                </a:cubicBezTo>
                <a:cubicBezTo>
                  <a:pt x="3957" y="2487"/>
                  <a:pt x="3967" y="2484"/>
                  <a:pt x="3977" y="2477"/>
                </a:cubicBezTo>
                <a:lnTo>
                  <a:pt x="3977" y="2477"/>
                </a:lnTo>
                <a:cubicBezTo>
                  <a:pt x="3980" y="2474"/>
                  <a:pt x="3983" y="2470"/>
                  <a:pt x="3987" y="2470"/>
                </a:cubicBezTo>
                <a:lnTo>
                  <a:pt x="3987" y="2470"/>
                </a:lnTo>
                <a:cubicBezTo>
                  <a:pt x="3997" y="2464"/>
                  <a:pt x="4000" y="2457"/>
                  <a:pt x="4000" y="2447"/>
                </a:cubicBezTo>
                <a:cubicBezTo>
                  <a:pt x="4000" y="2447"/>
                  <a:pt x="4000" y="2443"/>
                  <a:pt x="4000" y="2440"/>
                </a:cubicBezTo>
                <a:lnTo>
                  <a:pt x="4000" y="2440"/>
                </a:lnTo>
                <a:cubicBezTo>
                  <a:pt x="4004" y="2437"/>
                  <a:pt x="4007" y="2433"/>
                  <a:pt x="4010" y="2430"/>
                </a:cubicBezTo>
                <a:cubicBezTo>
                  <a:pt x="4010" y="2427"/>
                  <a:pt x="4010" y="2423"/>
                  <a:pt x="4010" y="2420"/>
                </a:cubicBezTo>
                <a:lnTo>
                  <a:pt x="4014" y="2417"/>
                </a:lnTo>
                <a:cubicBezTo>
                  <a:pt x="4014" y="2413"/>
                  <a:pt x="4017" y="2413"/>
                  <a:pt x="4017" y="2410"/>
                </a:cubicBezTo>
                <a:lnTo>
                  <a:pt x="4017" y="2410"/>
                </a:lnTo>
                <a:lnTo>
                  <a:pt x="4017" y="2413"/>
                </a:lnTo>
                <a:cubicBezTo>
                  <a:pt x="4014" y="2420"/>
                  <a:pt x="4017" y="2427"/>
                  <a:pt x="4020" y="2430"/>
                </a:cubicBezTo>
                <a:cubicBezTo>
                  <a:pt x="4024" y="2460"/>
                  <a:pt x="4024" y="2491"/>
                  <a:pt x="4027" y="2524"/>
                </a:cubicBezTo>
                <a:cubicBezTo>
                  <a:pt x="4017" y="2531"/>
                  <a:pt x="4007" y="2541"/>
                  <a:pt x="3997" y="2551"/>
                </a:cubicBezTo>
                <a:cubicBezTo>
                  <a:pt x="3990" y="2551"/>
                  <a:pt x="3977" y="2551"/>
                  <a:pt x="3970" y="2558"/>
                </a:cubicBezTo>
                <a:cubicBezTo>
                  <a:pt x="3926" y="2561"/>
                  <a:pt x="3883" y="2564"/>
                  <a:pt x="3839" y="2558"/>
                </a:cubicBezTo>
                <a:cubicBezTo>
                  <a:pt x="3812" y="2558"/>
                  <a:pt x="3789" y="2554"/>
                  <a:pt x="3765" y="2564"/>
                </a:cubicBezTo>
                <a:lnTo>
                  <a:pt x="3765" y="2564"/>
                </a:lnTo>
                <a:cubicBezTo>
                  <a:pt x="3738" y="2571"/>
                  <a:pt x="3711" y="2568"/>
                  <a:pt x="3685" y="2574"/>
                </a:cubicBezTo>
                <a:lnTo>
                  <a:pt x="3685" y="2574"/>
                </a:lnTo>
                <a:lnTo>
                  <a:pt x="3685" y="2574"/>
                </a:lnTo>
                <a:cubicBezTo>
                  <a:pt x="3681" y="2574"/>
                  <a:pt x="3678" y="2574"/>
                  <a:pt x="3675" y="2578"/>
                </a:cubicBezTo>
                <a:lnTo>
                  <a:pt x="3675" y="2578"/>
                </a:lnTo>
                <a:lnTo>
                  <a:pt x="3675" y="2578"/>
                </a:lnTo>
                <a:cubicBezTo>
                  <a:pt x="3584" y="2574"/>
                  <a:pt x="3497" y="2595"/>
                  <a:pt x="3409" y="2598"/>
                </a:cubicBezTo>
                <a:cubicBezTo>
                  <a:pt x="3362" y="2598"/>
                  <a:pt x="3315" y="2608"/>
                  <a:pt x="3268" y="2611"/>
                </a:cubicBezTo>
                <a:cubicBezTo>
                  <a:pt x="3252" y="2611"/>
                  <a:pt x="3235" y="2611"/>
                  <a:pt x="3222" y="2621"/>
                </a:cubicBezTo>
                <a:cubicBezTo>
                  <a:pt x="3181" y="2625"/>
                  <a:pt x="3134" y="2615"/>
                  <a:pt x="3094" y="2631"/>
                </a:cubicBezTo>
                <a:cubicBezTo>
                  <a:pt x="2950" y="2645"/>
                  <a:pt x="2802" y="2648"/>
                  <a:pt x="2658" y="2658"/>
                </a:cubicBezTo>
                <a:cubicBezTo>
                  <a:pt x="2644" y="2662"/>
                  <a:pt x="2627" y="2658"/>
                  <a:pt x="2617" y="2668"/>
                </a:cubicBezTo>
                <a:cubicBezTo>
                  <a:pt x="2611" y="2668"/>
                  <a:pt x="2607" y="2668"/>
                  <a:pt x="2604" y="2668"/>
                </a:cubicBezTo>
                <a:cubicBezTo>
                  <a:pt x="2547" y="2665"/>
                  <a:pt x="2493" y="2668"/>
                  <a:pt x="2436" y="2678"/>
                </a:cubicBezTo>
                <a:cubicBezTo>
                  <a:pt x="2443" y="2682"/>
                  <a:pt x="2446" y="2682"/>
                  <a:pt x="2450" y="2685"/>
                </a:cubicBezTo>
                <a:cubicBezTo>
                  <a:pt x="2446" y="2685"/>
                  <a:pt x="2439" y="2682"/>
                  <a:pt x="2436" y="2678"/>
                </a:cubicBezTo>
                <a:cubicBezTo>
                  <a:pt x="2433" y="2678"/>
                  <a:pt x="2429" y="2678"/>
                  <a:pt x="2423" y="2678"/>
                </a:cubicBezTo>
                <a:cubicBezTo>
                  <a:pt x="2386" y="2675"/>
                  <a:pt x="2346" y="2678"/>
                  <a:pt x="2305" y="2685"/>
                </a:cubicBezTo>
                <a:cubicBezTo>
                  <a:pt x="2245" y="2682"/>
                  <a:pt x="2188" y="2688"/>
                  <a:pt x="2127" y="2695"/>
                </a:cubicBezTo>
                <a:cubicBezTo>
                  <a:pt x="2074" y="2695"/>
                  <a:pt x="2023" y="2692"/>
                  <a:pt x="1970" y="2705"/>
                </a:cubicBezTo>
                <a:lnTo>
                  <a:pt x="1970" y="2705"/>
                </a:lnTo>
                <a:cubicBezTo>
                  <a:pt x="1964" y="2705"/>
                  <a:pt x="1964" y="2705"/>
                  <a:pt x="1964" y="2705"/>
                </a:cubicBezTo>
                <a:lnTo>
                  <a:pt x="1964" y="2705"/>
                </a:lnTo>
                <a:cubicBezTo>
                  <a:pt x="1913" y="2695"/>
                  <a:pt x="1860" y="2702"/>
                  <a:pt x="1809" y="2705"/>
                </a:cubicBezTo>
                <a:cubicBezTo>
                  <a:pt x="1736" y="2712"/>
                  <a:pt x="1658" y="2709"/>
                  <a:pt x="1584" y="2722"/>
                </a:cubicBezTo>
                <a:cubicBezTo>
                  <a:pt x="1537" y="2729"/>
                  <a:pt x="1491" y="2715"/>
                  <a:pt x="1444" y="2735"/>
                </a:cubicBezTo>
                <a:cubicBezTo>
                  <a:pt x="1440" y="2732"/>
                  <a:pt x="1433" y="2725"/>
                  <a:pt x="1427" y="2729"/>
                </a:cubicBezTo>
                <a:cubicBezTo>
                  <a:pt x="1353" y="2735"/>
                  <a:pt x="1276" y="2729"/>
                  <a:pt x="1202" y="2742"/>
                </a:cubicBezTo>
                <a:cubicBezTo>
                  <a:pt x="1202" y="2742"/>
                  <a:pt x="1198" y="2742"/>
                  <a:pt x="1198" y="2746"/>
                </a:cubicBezTo>
                <a:lnTo>
                  <a:pt x="1198" y="2746"/>
                </a:lnTo>
                <a:lnTo>
                  <a:pt x="1198" y="2746"/>
                </a:lnTo>
                <a:cubicBezTo>
                  <a:pt x="1198" y="2742"/>
                  <a:pt x="1198" y="2742"/>
                  <a:pt x="1202" y="2742"/>
                </a:cubicBezTo>
                <a:cubicBezTo>
                  <a:pt x="1151" y="2729"/>
                  <a:pt x="1101" y="2742"/>
                  <a:pt x="1051" y="2742"/>
                </a:cubicBezTo>
                <a:cubicBezTo>
                  <a:pt x="910" y="2742"/>
                  <a:pt x="772" y="2752"/>
                  <a:pt x="631" y="2769"/>
                </a:cubicBezTo>
                <a:lnTo>
                  <a:pt x="631" y="2769"/>
                </a:lnTo>
                <a:lnTo>
                  <a:pt x="631" y="2769"/>
                </a:lnTo>
                <a:lnTo>
                  <a:pt x="631" y="2769"/>
                </a:lnTo>
                <a:lnTo>
                  <a:pt x="631" y="2769"/>
                </a:lnTo>
                <a:cubicBezTo>
                  <a:pt x="625" y="2759"/>
                  <a:pt x="608" y="2762"/>
                  <a:pt x="594" y="2762"/>
                </a:cubicBezTo>
                <a:cubicBezTo>
                  <a:pt x="594" y="2766"/>
                  <a:pt x="594" y="2769"/>
                  <a:pt x="591" y="2769"/>
                </a:cubicBezTo>
                <a:cubicBezTo>
                  <a:pt x="527" y="2772"/>
                  <a:pt x="460" y="2779"/>
                  <a:pt x="396" y="2786"/>
                </a:cubicBezTo>
                <a:lnTo>
                  <a:pt x="396" y="2786"/>
                </a:lnTo>
                <a:lnTo>
                  <a:pt x="396" y="2786"/>
                </a:lnTo>
                <a:cubicBezTo>
                  <a:pt x="383" y="2789"/>
                  <a:pt x="373" y="2789"/>
                  <a:pt x="359" y="2789"/>
                </a:cubicBezTo>
                <a:cubicBezTo>
                  <a:pt x="343" y="2789"/>
                  <a:pt x="323" y="2789"/>
                  <a:pt x="306" y="2796"/>
                </a:cubicBezTo>
                <a:cubicBezTo>
                  <a:pt x="299" y="2799"/>
                  <a:pt x="296" y="2806"/>
                  <a:pt x="299" y="2813"/>
                </a:cubicBezTo>
                <a:cubicBezTo>
                  <a:pt x="306" y="2820"/>
                  <a:pt x="312" y="2816"/>
                  <a:pt x="323" y="2816"/>
                </a:cubicBezTo>
                <a:cubicBezTo>
                  <a:pt x="323" y="2820"/>
                  <a:pt x="323" y="2823"/>
                  <a:pt x="323" y="2823"/>
                </a:cubicBezTo>
                <a:cubicBezTo>
                  <a:pt x="336" y="2823"/>
                  <a:pt x="353" y="2830"/>
                  <a:pt x="363" y="2816"/>
                </a:cubicBezTo>
                <a:cubicBezTo>
                  <a:pt x="376" y="2816"/>
                  <a:pt x="386" y="2816"/>
                  <a:pt x="400" y="2816"/>
                </a:cubicBezTo>
                <a:cubicBezTo>
                  <a:pt x="473" y="2809"/>
                  <a:pt x="547" y="2806"/>
                  <a:pt x="621" y="2799"/>
                </a:cubicBezTo>
                <a:cubicBezTo>
                  <a:pt x="625" y="2799"/>
                  <a:pt x="628" y="2799"/>
                  <a:pt x="631" y="2799"/>
                </a:cubicBezTo>
                <a:cubicBezTo>
                  <a:pt x="635" y="2799"/>
                  <a:pt x="641" y="2796"/>
                  <a:pt x="645" y="2796"/>
                </a:cubicBezTo>
                <a:cubicBezTo>
                  <a:pt x="725" y="2799"/>
                  <a:pt x="809" y="2796"/>
                  <a:pt x="890" y="2789"/>
                </a:cubicBezTo>
                <a:cubicBezTo>
                  <a:pt x="954" y="2786"/>
                  <a:pt x="1017" y="2782"/>
                  <a:pt x="1084" y="2779"/>
                </a:cubicBezTo>
                <a:cubicBezTo>
                  <a:pt x="1178" y="2782"/>
                  <a:pt x="1272" y="2779"/>
                  <a:pt x="1366" y="2769"/>
                </a:cubicBezTo>
                <a:cubicBezTo>
                  <a:pt x="1437" y="2772"/>
                  <a:pt x="1504" y="2766"/>
                  <a:pt x="1571" y="2759"/>
                </a:cubicBezTo>
                <a:cubicBezTo>
                  <a:pt x="1625" y="2756"/>
                  <a:pt x="1679" y="2766"/>
                  <a:pt x="1729" y="2752"/>
                </a:cubicBezTo>
                <a:lnTo>
                  <a:pt x="1729" y="2752"/>
                </a:lnTo>
                <a:lnTo>
                  <a:pt x="1729" y="2752"/>
                </a:lnTo>
                <a:cubicBezTo>
                  <a:pt x="1759" y="2752"/>
                  <a:pt x="1786" y="2756"/>
                  <a:pt x="1813" y="2742"/>
                </a:cubicBezTo>
                <a:cubicBezTo>
                  <a:pt x="1819" y="2742"/>
                  <a:pt x="1826" y="2742"/>
                  <a:pt x="1833" y="2742"/>
                </a:cubicBezTo>
                <a:lnTo>
                  <a:pt x="1833" y="2742"/>
                </a:lnTo>
                <a:cubicBezTo>
                  <a:pt x="1860" y="2739"/>
                  <a:pt x="1887" y="2746"/>
                  <a:pt x="1913" y="2735"/>
                </a:cubicBezTo>
                <a:cubicBezTo>
                  <a:pt x="1920" y="2735"/>
                  <a:pt x="1927" y="2732"/>
                  <a:pt x="1934" y="2732"/>
                </a:cubicBezTo>
                <a:cubicBezTo>
                  <a:pt x="1970" y="2735"/>
                  <a:pt x="2007" y="2735"/>
                  <a:pt x="2040" y="2725"/>
                </a:cubicBezTo>
                <a:cubicBezTo>
                  <a:pt x="2043" y="2725"/>
                  <a:pt x="2047" y="2725"/>
                  <a:pt x="2050" y="2725"/>
                </a:cubicBezTo>
                <a:cubicBezTo>
                  <a:pt x="2117" y="2725"/>
                  <a:pt x="2184" y="2725"/>
                  <a:pt x="2248" y="2715"/>
                </a:cubicBezTo>
                <a:cubicBezTo>
                  <a:pt x="2295" y="2715"/>
                  <a:pt x="2342" y="2719"/>
                  <a:pt x="2386" y="2709"/>
                </a:cubicBezTo>
                <a:cubicBezTo>
                  <a:pt x="2510" y="2705"/>
                  <a:pt x="2634" y="2688"/>
                  <a:pt x="2758" y="2685"/>
                </a:cubicBezTo>
                <a:cubicBezTo>
                  <a:pt x="2832" y="2682"/>
                  <a:pt x="2906" y="2678"/>
                  <a:pt x="2980" y="2678"/>
                </a:cubicBezTo>
                <a:cubicBezTo>
                  <a:pt x="3033" y="2675"/>
                  <a:pt x="3090" y="2665"/>
                  <a:pt x="3144" y="2662"/>
                </a:cubicBezTo>
                <a:cubicBezTo>
                  <a:pt x="3168" y="2662"/>
                  <a:pt x="3188" y="2662"/>
                  <a:pt x="3208" y="2662"/>
                </a:cubicBezTo>
                <a:cubicBezTo>
                  <a:pt x="3232" y="2678"/>
                  <a:pt x="3252" y="2699"/>
                  <a:pt x="3275" y="2719"/>
                </a:cubicBezTo>
                <a:lnTo>
                  <a:pt x="3275" y="2719"/>
                </a:lnTo>
                <a:cubicBezTo>
                  <a:pt x="3275" y="2725"/>
                  <a:pt x="3282" y="2729"/>
                  <a:pt x="3289" y="2732"/>
                </a:cubicBezTo>
                <a:lnTo>
                  <a:pt x="3289" y="2732"/>
                </a:lnTo>
                <a:cubicBezTo>
                  <a:pt x="3295" y="2742"/>
                  <a:pt x="3299" y="2749"/>
                  <a:pt x="3302" y="2759"/>
                </a:cubicBezTo>
                <a:cubicBezTo>
                  <a:pt x="3312" y="2762"/>
                  <a:pt x="3315" y="2769"/>
                  <a:pt x="3315" y="2779"/>
                </a:cubicBezTo>
                <a:lnTo>
                  <a:pt x="3319" y="2779"/>
                </a:lnTo>
                <a:cubicBezTo>
                  <a:pt x="3319" y="2782"/>
                  <a:pt x="3319" y="2786"/>
                  <a:pt x="3322" y="2792"/>
                </a:cubicBezTo>
                <a:cubicBezTo>
                  <a:pt x="3322" y="2792"/>
                  <a:pt x="3322" y="2796"/>
                  <a:pt x="3325" y="2796"/>
                </a:cubicBezTo>
                <a:cubicBezTo>
                  <a:pt x="3325" y="2799"/>
                  <a:pt x="3329" y="2803"/>
                  <a:pt x="3332" y="2809"/>
                </a:cubicBezTo>
                <a:cubicBezTo>
                  <a:pt x="3369" y="2836"/>
                  <a:pt x="3362" y="2883"/>
                  <a:pt x="3409" y="2910"/>
                </a:cubicBezTo>
                <a:cubicBezTo>
                  <a:pt x="3413" y="2910"/>
                  <a:pt x="3413" y="2910"/>
                  <a:pt x="3416" y="2910"/>
                </a:cubicBezTo>
                <a:cubicBezTo>
                  <a:pt x="3413" y="2913"/>
                  <a:pt x="3413" y="2917"/>
                  <a:pt x="3416" y="2920"/>
                </a:cubicBezTo>
                <a:cubicBezTo>
                  <a:pt x="3416" y="2924"/>
                  <a:pt x="3419" y="2924"/>
                  <a:pt x="3419" y="2924"/>
                </a:cubicBezTo>
                <a:cubicBezTo>
                  <a:pt x="3419" y="2934"/>
                  <a:pt x="3419" y="2944"/>
                  <a:pt x="3429" y="2954"/>
                </a:cubicBezTo>
                <a:cubicBezTo>
                  <a:pt x="3429" y="2964"/>
                  <a:pt x="3429" y="2977"/>
                  <a:pt x="3433" y="2987"/>
                </a:cubicBezTo>
                <a:cubicBezTo>
                  <a:pt x="3429" y="2994"/>
                  <a:pt x="3429" y="3001"/>
                  <a:pt x="3429" y="3007"/>
                </a:cubicBezTo>
                <a:cubicBezTo>
                  <a:pt x="3429" y="3017"/>
                  <a:pt x="3429" y="3027"/>
                  <a:pt x="3433" y="3034"/>
                </a:cubicBezTo>
                <a:cubicBezTo>
                  <a:pt x="3436" y="3038"/>
                  <a:pt x="3440" y="3041"/>
                  <a:pt x="3443" y="3044"/>
                </a:cubicBezTo>
                <a:cubicBezTo>
                  <a:pt x="3460" y="3189"/>
                  <a:pt x="3403" y="3316"/>
                  <a:pt x="3275" y="3427"/>
                </a:cubicBezTo>
                <a:cubicBezTo>
                  <a:pt x="3265" y="3434"/>
                  <a:pt x="3248" y="3444"/>
                  <a:pt x="3238" y="3450"/>
                </a:cubicBezTo>
                <a:lnTo>
                  <a:pt x="3238" y="3450"/>
                </a:lnTo>
                <a:lnTo>
                  <a:pt x="3238" y="3450"/>
                </a:lnTo>
                <a:cubicBezTo>
                  <a:pt x="3211" y="3450"/>
                  <a:pt x="3185" y="3450"/>
                  <a:pt x="3161" y="3450"/>
                </a:cubicBezTo>
                <a:cubicBezTo>
                  <a:pt x="3134" y="3437"/>
                  <a:pt x="3111" y="3420"/>
                  <a:pt x="3084" y="3417"/>
                </a:cubicBezTo>
                <a:cubicBezTo>
                  <a:pt x="3047" y="3413"/>
                  <a:pt x="3003" y="3410"/>
                  <a:pt x="2966" y="3424"/>
                </a:cubicBezTo>
                <a:cubicBezTo>
                  <a:pt x="2882" y="3427"/>
                  <a:pt x="2802" y="3430"/>
                  <a:pt x="2721" y="3434"/>
                </a:cubicBezTo>
                <a:cubicBezTo>
                  <a:pt x="2698" y="3434"/>
                  <a:pt x="2674" y="3427"/>
                  <a:pt x="2654" y="3440"/>
                </a:cubicBezTo>
                <a:lnTo>
                  <a:pt x="2654" y="3440"/>
                </a:lnTo>
                <a:lnTo>
                  <a:pt x="2654" y="3440"/>
                </a:lnTo>
                <a:lnTo>
                  <a:pt x="2654" y="3440"/>
                </a:lnTo>
                <a:lnTo>
                  <a:pt x="2654" y="3440"/>
                </a:lnTo>
                <a:cubicBezTo>
                  <a:pt x="2604" y="3440"/>
                  <a:pt x="2550" y="3437"/>
                  <a:pt x="2500" y="3447"/>
                </a:cubicBezTo>
                <a:cubicBezTo>
                  <a:pt x="2497" y="3447"/>
                  <a:pt x="2493" y="3447"/>
                  <a:pt x="2486" y="3450"/>
                </a:cubicBezTo>
                <a:cubicBezTo>
                  <a:pt x="2399" y="3450"/>
                  <a:pt x="2308" y="3447"/>
                  <a:pt x="2218" y="3457"/>
                </a:cubicBezTo>
                <a:cubicBezTo>
                  <a:pt x="2198" y="3460"/>
                  <a:pt x="2178" y="3460"/>
                  <a:pt x="2161" y="3467"/>
                </a:cubicBezTo>
                <a:cubicBezTo>
                  <a:pt x="2104" y="3464"/>
                  <a:pt x="2043" y="3467"/>
                  <a:pt x="1986" y="3477"/>
                </a:cubicBezTo>
                <a:cubicBezTo>
                  <a:pt x="1984" y="3474"/>
                  <a:pt x="1980" y="3474"/>
                  <a:pt x="1977" y="3477"/>
                </a:cubicBezTo>
                <a:lnTo>
                  <a:pt x="1977" y="3477"/>
                </a:lnTo>
                <a:cubicBezTo>
                  <a:pt x="1970" y="3471"/>
                  <a:pt x="1964" y="3474"/>
                  <a:pt x="1957" y="3477"/>
                </a:cubicBezTo>
                <a:lnTo>
                  <a:pt x="1957" y="3477"/>
                </a:lnTo>
                <a:cubicBezTo>
                  <a:pt x="1950" y="3477"/>
                  <a:pt x="1944" y="3477"/>
                  <a:pt x="1934" y="3481"/>
                </a:cubicBezTo>
                <a:lnTo>
                  <a:pt x="1934" y="3481"/>
                </a:lnTo>
                <a:cubicBezTo>
                  <a:pt x="1917" y="3477"/>
                  <a:pt x="1897" y="3481"/>
                  <a:pt x="1880" y="3488"/>
                </a:cubicBezTo>
                <a:cubicBezTo>
                  <a:pt x="1826" y="3477"/>
                  <a:pt x="1779" y="3491"/>
                  <a:pt x="1729" y="3498"/>
                </a:cubicBezTo>
                <a:cubicBezTo>
                  <a:pt x="1726" y="3494"/>
                  <a:pt x="1722" y="3494"/>
                  <a:pt x="1722" y="3491"/>
                </a:cubicBezTo>
                <a:cubicBezTo>
                  <a:pt x="1675" y="3498"/>
                  <a:pt x="1631" y="3501"/>
                  <a:pt x="1588" y="3504"/>
                </a:cubicBezTo>
                <a:lnTo>
                  <a:pt x="1584" y="3504"/>
                </a:lnTo>
                <a:lnTo>
                  <a:pt x="1581" y="3504"/>
                </a:lnTo>
                <a:cubicBezTo>
                  <a:pt x="1544" y="3508"/>
                  <a:pt x="1504" y="3508"/>
                  <a:pt x="1467" y="3508"/>
                </a:cubicBezTo>
                <a:lnTo>
                  <a:pt x="1464" y="3508"/>
                </a:lnTo>
                <a:cubicBezTo>
                  <a:pt x="1464" y="3511"/>
                  <a:pt x="1460" y="3511"/>
                  <a:pt x="1460" y="3514"/>
                </a:cubicBezTo>
                <a:cubicBezTo>
                  <a:pt x="1457" y="3514"/>
                  <a:pt x="1457" y="3511"/>
                  <a:pt x="1457" y="3511"/>
                </a:cubicBezTo>
                <a:lnTo>
                  <a:pt x="1454" y="3511"/>
                </a:lnTo>
                <a:cubicBezTo>
                  <a:pt x="1407" y="3518"/>
                  <a:pt x="1356" y="3524"/>
                  <a:pt x="1306" y="3524"/>
                </a:cubicBezTo>
                <a:cubicBezTo>
                  <a:pt x="1299" y="3524"/>
                  <a:pt x="1296" y="3521"/>
                  <a:pt x="1293" y="3518"/>
                </a:cubicBezTo>
                <a:cubicBezTo>
                  <a:pt x="1225" y="3521"/>
                  <a:pt x="1158" y="3524"/>
                  <a:pt x="1091" y="3528"/>
                </a:cubicBezTo>
                <a:cubicBezTo>
                  <a:pt x="1074" y="3528"/>
                  <a:pt x="1058" y="3524"/>
                  <a:pt x="1044" y="3531"/>
                </a:cubicBezTo>
                <a:lnTo>
                  <a:pt x="1044" y="3531"/>
                </a:lnTo>
                <a:lnTo>
                  <a:pt x="1044" y="3531"/>
                </a:lnTo>
                <a:cubicBezTo>
                  <a:pt x="1031" y="3531"/>
                  <a:pt x="1017" y="3531"/>
                  <a:pt x="1007" y="3534"/>
                </a:cubicBezTo>
                <a:cubicBezTo>
                  <a:pt x="896" y="3531"/>
                  <a:pt x="789" y="3538"/>
                  <a:pt x="685" y="3551"/>
                </a:cubicBezTo>
                <a:cubicBezTo>
                  <a:pt x="635" y="3548"/>
                  <a:pt x="587" y="3551"/>
                  <a:pt x="541" y="3561"/>
                </a:cubicBezTo>
                <a:cubicBezTo>
                  <a:pt x="537" y="3561"/>
                  <a:pt x="534" y="3561"/>
                  <a:pt x="527" y="3561"/>
                </a:cubicBezTo>
                <a:cubicBezTo>
                  <a:pt x="504" y="3561"/>
                  <a:pt x="477" y="3561"/>
                  <a:pt x="453" y="3561"/>
                </a:cubicBezTo>
                <a:cubicBezTo>
                  <a:pt x="437" y="3558"/>
                  <a:pt x="416" y="3561"/>
                  <a:pt x="400" y="3561"/>
                </a:cubicBezTo>
                <a:cubicBezTo>
                  <a:pt x="400" y="3565"/>
                  <a:pt x="400" y="3565"/>
                  <a:pt x="400" y="3568"/>
                </a:cubicBezTo>
                <a:cubicBezTo>
                  <a:pt x="400" y="3568"/>
                  <a:pt x="396" y="3568"/>
                  <a:pt x="396" y="3571"/>
                </a:cubicBezTo>
                <a:cubicBezTo>
                  <a:pt x="393" y="3571"/>
                  <a:pt x="390" y="3571"/>
                  <a:pt x="386" y="3571"/>
                </a:cubicBezTo>
                <a:cubicBezTo>
                  <a:pt x="386" y="3578"/>
                  <a:pt x="386" y="3585"/>
                  <a:pt x="390" y="3588"/>
                </a:cubicBezTo>
                <a:cubicBezTo>
                  <a:pt x="390" y="3592"/>
                  <a:pt x="390" y="3595"/>
                  <a:pt x="390" y="3598"/>
                </a:cubicBezTo>
                <a:cubicBezTo>
                  <a:pt x="396" y="3612"/>
                  <a:pt x="416" y="3608"/>
                  <a:pt x="426" y="3615"/>
                </a:cubicBezTo>
                <a:lnTo>
                  <a:pt x="426" y="3615"/>
                </a:lnTo>
                <a:cubicBezTo>
                  <a:pt x="457" y="3628"/>
                  <a:pt x="487" y="3608"/>
                  <a:pt x="520" y="3615"/>
                </a:cubicBezTo>
                <a:cubicBezTo>
                  <a:pt x="524" y="3615"/>
                  <a:pt x="524" y="3615"/>
                  <a:pt x="524" y="3615"/>
                </a:cubicBezTo>
                <a:lnTo>
                  <a:pt x="524" y="3615"/>
                </a:lnTo>
                <a:cubicBezTo>
                  <a:pt x="567" y="3605"/>
                  <a:pt x="608" y="3608"/>
                  <a:pt x="651" y="3605"/>
                </a:cubicBezTo>
                <a:cubicBezTo>
                  <a:pt x="665" y="3605"/>
                  <a:pt x="685" y="3605"/>
                  <a:pt x="698" y="3598"/>
                </a:cubicBezTo>
                <a:lnTo>
                  <a:pt x="698" y="3598"/>
                </a:lnTo>
                <a:lnTo>
                  <a:pt x="698" y="3598"/>
                </a:lnTo>
                <a:cubicBezTo>
                  <a:pt x="745" y="3598"/>
                  <a:pt x="796" y="3602"/>
                  <a:pt x="843" y="3588"/>
                </a:cubicBezTo>
                <a:cubicBezTo>
                  <a:pt x="930" y="3588"/>
                  <a:pt x="1017" y="3588"/>
                  <a:pt x="1101" y="3578"/>
                </a:cubicBezTo>
                <a:cubicBezTo>
                  <a:pt x="1135" y="3571"/>
                  <a:pt x="1168" y="3571"/>
                  <a:pt x="1202" y="3571"/>
                </a:cubicBezTo>
                <a:cubicBezTo>
                  <a:pt x="1205" y="3565"/>
                  <a:pt x="1212" y="3558"/>
                  <a:pt x="1222" y="3558"/>
                </a:cubicBezTo>
                <a:cubicBezTo>
                  <a:pt x="1229" y="3558"/>
                  <a:pt x="1239" y="3558"/>
                  <a:pt x="1245" y="3558"/>
                </a:cubicBezTo>
                <a:lnTo>
                  <a:pt x="1245" y="3558"/>
                </a:lnTo>
                <a:cubicBezTo>
                  <a:pt x="1249" y="3558"/>
                  <a:pt x="1249" y="3558"/>
                  <a:pt x="1249" y="3558"/>
                </a:cubicBezTo>
                <a:lnTo>
                  <a:pt x="1249" y="3558"/>
                </a:lnTo>
                <a:cubicBezTo>
                  <a:pt x="1255" y="3555"/>
                  <a:pt x="1259" y="3555"/>
                  <a:pt x="1266" y="3555"/>
                </a:cubicBezTo>
                <a:cubicBezTo>
                  <a:pt x="1269" y="3555"/>
                  <a:pt x="1272" y="3555"/>
                  <a:pt x="1276" y="3555"/>
                </a:cubicBezTo>
                <a:cubicBezTo>
                  <a:pt x="1272" y="3555"/>
                  <a:pt x="1272" y="3555"/>
                  <a:pt x="1272" y="3555"/>
                </a:cubicBezTo>
                <a:cubicBezTo>
                  <a:pt x="1279" y="3555"/>
                  <a:pt x="1289" y="3555"/>
                  <a:pt x="1296" y="3551"/>
                </a:cubicBezTo>
                <a:lnTo>
                  <a:pt x="1299" y="3551"/>
                </a:lnTo>
                <a:lnTo>
                  <a:pt x="1299" y="3551"/>
                </a:lnTo>
                <a:cubicBezTo>
                  <a:pt x="1343" y="3548"/>
                  <a:pt x="1387" y="3541"/>
                  <a:pt x="1430" y="3538"/>
                </a:cubicBezTo>
                <a:lnTo>
                  <a:pt x="1433" y="3534"/>
                </a:lnTo>
                <a:lnTo>
                  <a:pt x="1437" y="3534"/>
                </a:lnTo>
                <a:lnTo>
                  <a:pt x="1440" y="3534"/>
                </a:lnTo>
                <a:cubicBezTo>
                  <a:pt x="1444" y="3534"/>
                  <a:pt x="1444" y="3534"/>
                  <a:pt x="1447" y="3531"/>
                </a:cubicBezTo>
                <a:lnTo>
                  <a:pt x="1447" y="3531"/>
                </a:lnTo>
                <a:cubicBezTo>
                  <a:pt x="1457" y="3534"/>
                  <a:pt x="1460" y="3531"/>
                  <a:pt x="1457" y="3524"/>
                </a:cubicBezTo>
                <a:cubicBezTo>
                  <a:pt x="1460" y="3528"/>
                  <a:pt x="1460" y="3528"/>
                  <a:pt x="1464" y="3528"/>
                </a:cubicBezTo>
                <a:cubicBezTo>
                  <a:pt x="1467" y="3531"/>
                  <a:pt x="1474" y="3531"/>
                  <a:pt x="1480" y="3531"/>
                </a:cubicBezTo>
                <a:cubicBezTo>
                  <a:pt x="1487" y="3531"/>
                  <a:pt x="1494" y="3528"/>
                  <a:pt x="1501" y="3528"/>
                </a:cubicBezTo>
                <a:cubicBezTo>
                  <a:pt x="1511" y="3524"/>
                  <a:pt x="1524" y="3528"/>
                  <a:pt x="1537" y="3528"/>
                </a:cubicBezTo>
                <a:cubicBezTo>
                  <a:pt x="1544" y="3524"/>
                  <a:pt x="1554" y="3524"/>
                  <a:pt x="1561" y="3524"/>
                </a:cubicBezTo>
                <a:cubicBezTo>
                  <a:pt x="1564" y="3524"/>
                  <a:pt x="1568" y="3524"/>
                  <a:pt x="1571" y="3521"/>
                </a:cubicBezTo>
                <a:cubicBezTo>
                  <a:pt x="1578" y="3521"/>
                  <a:pt x="1588" y="3521"/>
                  <a:pt x="1598" y="3521"/>
                </a:cubicBezTo>
                <a:lnTo>
                  <a:pt x="1598" y="3521"/>
                </a:lnTo>
                <a:cubicBezTo>
                  <a:pt x="1605" y="3521"/>
                  <a:pt x="1608" y="3521"/>
                  <a:pt x="1615" y="3521"/>
                </a:cubicBezTo>
                <a:cubicBezTo>
                  <a:pt x="1631" y="3521"/>
                  <a:pt x="1652" y="3521"/>
                  <a:pt x="1669" y="3521"/>
                </a:cubicBezTo>
                <a:cubicBezTo>
                  <a:pt x="1669" y="3518"/>
                  <a:pt x="1669" y="3518"/>
                  <a:pt x="1669" y="3518"/>
                </a:cubicBezTo>
                <a:cubicBezTo>
                  <a:pt x="1679" y="3518"/>
                  <a:pt x="1689" y="3518"/>
                  <a:pt x="1699" y="3518"/>
                </a:cubicBezTo>
                <a:lnTo>
                  <a:pt x="1699" y="3518"/>
                </a:lnTo>
                <a:cubicBezTo>
                  <a:pt x="1715" y="3518"/>
                  <a:pt x="1749" y="3514"/>
                  <a:pt x="1776" y="3514"/>
                </a:cubicBezTo>
                <a:cubicBezTo>
                  <a:pt x="1776" y="3518"/>
                  <a:pt x="1783" y="3521"/>
                  <a:pt x="1793" y="3528"/>
                </a:cubicBezTo>
                <a:cubicBezTo>
                  <a:pt x="1826" y="3528"/>
                  <a:pt x="1863" y="3524"/>
                  <a:pt x="1897" y="3521"/>
                </a:cubicBezTo>
                <a:cubicBezTo>
                  <a:pt x="1980" y="3514"/>
                  <a:pt x="2070" y="3524"/>
                  <a:pt x="2154" y="3508"/>
                </a:cubicBezTo>
                <a:cubicBezTo>
                  <a:pt x="2154" y="3504"/>
                  <a:pt x="2157" y="3501"/>
                  <a:pt x="2154" y="3498"/>
                </a:cubicBezTo>
                <a:cubicBezTo>
                  <a:pt x="2157" y="3498"/>
                  <a:pt x="2157" y="3498"/>
                  <a:pt x="2157" y="3498"/>
                </a:cubicBezTo>
                <a:cubicBezTo>
                  <a:pt x="2211" y="3521"/>
                  <a:pt x="2265" y="3508"/>
                  <a:pt x="2322" y="3504"/>
                </a:cubicBezTo>
                <a:cubicBezTo>
                  <a:pt x="2305" y="3508"/>
                  <a:pt x="2292" y="3508"/>
                  <a:pt x="2275" y="3514"/>
                </a:cubicBezTo>
                <a:cubicBezTo>
                  <a:pt x="2255" y="3521"/>
                  <a:pt x="2231" y="3521"/>
                  <a:pt x="2208" y="3521"/>
                </a:cubicBezTo>
                <a:cubicBezTo>
                  <a:pt x="2198" y="3524"/>
                  <a:pt x="2188" y="3524"/>
                  <a:pt x="2181" y="3531"/>
                </a:cubicBezTo>
                <a:cubicBezTo>
                  <a:pt x="2178" y="3531"/>
                  <a:pt x="2178" y="3534"/>
                  <a:pt x="2178" y="3534"/>
                </a:cubicBezTo>
                <a:cubicBezTo>
                  <a:pt x="2174" y="3534"/>
                  <a:pt x="2174" y="3534"/>
                  <a:pt x="2171" y="3534"/>
                </a:cubicBezTo>
                <a:cubicBezTo>
                  <a:pt x="2168" y="3531"/>
                  <a:pt x="2168" y="3531"/>
                  <a:pt x="2164" y="3531"/>
                </a:cubicBezTo>
                <a:cubicBezTo>
                  <a:pt x="2157" y="3528"/>
                  <a:pt x="2154" y="3528"/>
                  <a:pt x="2147" y="3531"/>
                </a:cubicBezTo>
                <a:cubicBezTo>
                  <a:pt x="2131" y="3531"/>
                  <a:pt x="2111" y="3534"/>
                  <a:pt x="2094" y="3531"/>
                </a:cubicBezTo>
                <a:cubicBezTo>
                  <a:pt x="2087" y="3531"/>
                  <a:pt x="2084" y="3531"/>
                  <a:pt x="2077" y="3531"/>
                </a:cubicBezTo>
                <a:cubicBezTo>
                  <a:pt x="2074" y="3531"/>
                  <a:pt x="2067" y="3531"/>
                  <a:pt x="2060" y="3531"/>
                </a:cubicBezTo>
                <a:cubicBezTo>
                  <a:pt x="2054" y="3531"/>
                  <a:pt x="2047" y="3531"/>
                  <a:pt x="2036" y="3531"/>
                </a:cubicBezTo>
                <a:cubicBezTo>
                  <a:pt x="2033" y="3531"/>
                  <a:pt x="2027" y="3531"/>
                  <a:pt x="2020" y="3531"/>
                </a:cubicBezTo>
                <a:cubicBezTo>
                  <a:pt x="2010" y="3531"/>
                  <a:pt x="2000" y="3531"/>
                  <a:pt x="1986" y="3534"/>
                </a:cubicBezTo>
                <a:cubicBezTo>
                  <a:pt x="1984" y="3534"/>
                  <a:pt x="1977" y="3538"/>
                  <a:pt x="1974" y="3541"/>
                </a:cubicBezTo>
                <a:cubicBezTo>
                  <a:pt x="1964" y="3541"/>
                  <a:pt x="1957" y="3545"/>
                  <a:pt x="1947" y="3545"/>
                </a:cubicBezTo>
                <a:lnTo>
                  <a:pt x="1947" y="3545"/>
                </a:lnTo>
                <a:lnTo>
                  <a:pt x="1947" y="3545"/>
                </a:lnTo>
                <a:cubicBezTo>
                  <a:pt x="1930" y="3545"/>
                  <a:pt x="1913" y="3545"/>
                  <a:pt x="1897" y="3545"/>
                </a:cubicBezTo>
                <a:cubicBezTo>
                  <a:pt x="1893" y="3548"/>
                  <a:pt x="1880" y="3545"/>
                  <a:pt x="1873" y="3551"/>
                </a:cubicBezTo>
                <a:cubicBezTo>
                  <a:pt x="1873" y="3548"/>
                  <a:pt x="1873" y="3548"/>
                  <a:pt x="1873" y="3548"/>
                </a:cubicBezTo>
                <a:cubicBezTo>
                  <a:pt x="1866" y="3548"/>
                  <a:pt x="1863" y="3548"/>
                  <a:pt x="1856" y="3551"/>
                </a:cubicBezTo>
                <a:cubicBezTo>
                  <a:pt x="1850" y="3551"/>
                  <a:pt x="1843" y="3551"/>
                  <a:pt x="1840" y="3551"/>
                </a:cubicBezTo>
                <a:cubicBezTo>
                  <a:pt x="1833" y="3555"/>
                  <a:pt x="1830" y="3558"/>
                  <a:pt x="1823" y="3558"/>
                </a:cubicBezTo>
                <a:cubicBezTo>
                  <a:pt x="1809" y="3561"/>
                  <a:pt x="1793" y="3561"/>
                  <a:pt x="1779" y="3561"/>
                </a:cubicBezTo>
                <a:lnTo>
                  <a:pt x="1779" y="3561"/>
                </a:lnTo>
                <a:cubicBezTo>
                  <a:pt x="1779" y="3565"/>
                  <a:pt x="1779" y="3568"/>
                  <a:pt x="1779" y="3571"/>
                </a:cubicBezTo>
                <a:cubicBezTo>
                  <a:pt x="1803" y="3571"/>
                  <a:pt x="1823" y="3568"/>
                  <a:pt x="1843" y="3568"/>
                </a:cubicBezTo>
                <a:cubicBezTo>
                  <a:pt x="1850" y="3568"/>
                  <a:pt x="1853" y="3568"/>
                  <a:pt x="1860" y="3568"/>
                </a:cubicBezTo>
                <a:cubicBezTo>
                  <a:pt x="1870" y="3568"/>
                  <a:pt x="1883" y="3568"/>
                  <a:pt x="1893" y="3568"/>
                </a:cubicBezTo>
                <a:cubicBezTo>
                  <a:pt x="1900" y="3568"/>
                  <a:pt x="1900" y="3565"/>
                  <a:pt x="1900" y="3561"/>
                </a:cubicBezTo>
                <a:cubicBezTo>
                  <a:pt x="1913" y="3561"/>
                  <a:pt x="1930" y="3561"/>
                  <a:pt x="1944" y="3558"/>
                </a:cubicBezTo>
                <a:cubicBezTo>
                  <a:pt x="1947" y="3561"/>
                  <a:pt x="1947" y="3561"/>
                  <a:pt x="1950" y="3565"/>
                </a:cubicBezTo>
                <a:cubicBezTo>
                  <a:pt x="1977" y="3565"/>
                  <a:pt x="2000" y="3568"/>
                  <a:pt x="2023" y="3561"/>
                </a:cubicBezTo>
                <a:cubicBezTo>
                  <a:pt x="2023" y="3558"/>
                  <a:pt x="2023" y="3558"/>
                  <a:pt x="2023" y="3558"/>
                </a:cubicBezTo>
                <a:cubicBezTo>
                  <a:pt x="2050" y="3558"/>
                  <a:pt x="2080" y="3565"/>
                  <a:pt x="2107" y="3555"/>
                </a:cubicBezTo>
                <a:cubicBezTo>
                  <a:pt x="2134" y="3555"/>
                  <a:pt x="2164" y="3555"/>
                  <a:pt x="2191" y="3551"/>
                </a:cubicBezTo>
                <a:cubicBezTo>
                  <a:pt x="2215" y="3551"/>
                  <a:pt x="2238" y="3555"/>
                  <a:pt x="2261" y="3545"/>
                </a:cubicBezTo>
                <a:lnTo>
                  <a:pt x="2261" y="3545"/>
                </a:lnTo>
                <a:cubicBezTo>
                  <a:pt x="2419" y="3534"/>
                  <a:pt x="2577" y="3524"/>
                  <a:pt x="2735" y="3524"/>
                </a:cubicBezTo>
                <a:cubicBezTo>
                  <a:pt x="2738" y="3524"/>
                  <a:pt x="2742" y="3524"/>
                  <a:pt x="2748" y="3524"/>
                </a:cubicBezTo>
                <a:cubicBezTo>
                  <a:pt x="2752" y="3524"/>
                  <a:pt x="2755" y="3524"/>
                  <a:pt x="2758" y="3524"/>
                </a:cubicBezTo>
                <a:cubicBezTo>
                  <a:pt x="2758" y="3521"/>
                  <a:pt x="2755" y="3521"/>
                  <a:pt x="2755" y="3521"/>
                </a:cubicBezTo>
                <a:lnTo>
                  <a:pt x="2755" y="3521"/>
                </a:lnTo>
                <a:cubicBezTo>
                  <a:pt x="2758" y="3521"/>
                  <a:pt x="2758" y="3521"/>
                  <a:pt x="2758" y="3524"/>
                </a:cubicBezTo>
                <a:cubicBezTo>
                  <a:pt x="2792" y="3524"/>
                  <a:pt x="2829" y="3524"/>
                  <a:pt x="2862" y="3524"/>
                </a:cubicBezTo>
                <a:cubicBezTo>
                  <a:pt x="2940" y="3508"/>
                  <a:pt x="3017" y="3511"/>
                  <a:pt x="3094" y="3504"/>
                </a:cubicBezTo>
                <a:cubicBezTo>
                  <a:pt x="3138" y="3508"/>
                  <a:pt x="3181" y="3504"/>
                  <a:pt x="3225" y="3498"/>
                </a:cubicBezTo>
                <a:lnTo>
                  <a:pt x="3225" y="3498"/>
                </a:lnTo>
                <a:lnTo>
                  <a:pt x="3225" y="3498"/>
                </a:lnTo>
                <a:cubicBezTo>
                  <a:pt x="3295" y="3494"/>
                  <a:pt x="3369" y="3491"/>
                  <a:pt x="3443" y="3488"/>
                </a:cubicBezTo>
                <a:lnTo>
                  <a:pt x="3443" y="3488"/>
                </a:lnTo>
                <a:cubicBezTo>
                  <a:pt x="3520" y="3488"/>
                  <a:pt x="3601" y="3484"/>
                  <a:pt x="3678" y="3471"/>
                </a:cubicBezTo>
                <a:lnTo>
                  <a:pt x="3678" y="3471"/>
                </a:lnTo>
                <a:cubicBezTo>
                  <a:pt x="3688" y="3467"/>
                  <a:pt x="3701" y="3467"/>
                  <a:pt x="3715" y="3467"/>
                </a:cubicBezTo>
                <a:lnTo>
                  <a:pt x="3715" y="3467"/>
                </a:lnTo>
                <a:lnTo>
                  <a:pt x="3715" y="3467"/>
                </a:lnTo>
                <a:cubicBezTo>
                  <a:pt x="3718" y="3467"/>
                  <a:pt x="3722" y="3467"/>
                  <a:pt x="3728" y="3467"/>
                </a:cubicBezTo>
                <a:cubicBezTo>
                  <a:pt x="3762" y="3471"/>
                  <a:pt x="3748" y="3491"/>
                  <a:pt x="3755" y="3508"/>
                </a:cubicBezTo>
                <a:lnTo>
                  <a:pt x="3755" y="3508"/>
                </a:lnTo>
                <a:lnTo>
                  <a:pt x="3755" y="3508"/>
                </a:lnTo>
                <a:cubicBezTo>
                  <a:pt x="3718" y="3518"/>
                  <a:pt x="3681" y="3521"/>
                  <a:pt x="3644" y="3521"/>
                </a:cubicBezTo>
                <a:cubicBezTo>
                  <a:pt x="3607" y="3524"/>
                  <a:pt x="3571" y="3524"/>
                  <a:pt x="3534" y="3524"/>
                </a:cubicBezTo>
                <a:cubicBezTo>
                  <a:pt x="3460" y="3521"/>
                  <a:pt x="3386" y="3521"/>
                  <a:pt x="3315" y="3528"/>
                </a:cubicBezTo>
                <a:cubicBezTo>
                  <a:pt x="3305" y="3531"/>
                  <a:pt x="3299" y="3528"/>
                  <a:pt x="3289" y="3524"/>
                </a:cubicBezTo>
                <a:lnTo>
                  <a:pt x="3289" y="3524"/>
                </a:lnTo>
                <a:cubicBezTo>
                  <a:pt x="3248" y="3538"/>
                  <a:pt x="3201" y="3521"/>
                  <a:pt x="3161" y="3534"/>
                </a:cubicBezTo>
                <a:lnTo>
                  <a:pt x="3161" y="3534"/>
                </a:lnTo>
                <a:cubicBezTo>
                  <a:pt x="3158" y="3538"/>
                  <a:pt x="3158" y="3545"/>
                  <a:pt x="3164" y="3548"/>
                </a:cubicBezTo>
                <a:cubicBezTo>
                  <a:pt x="3188" y="3561"/>
                  <a:pt x="3211" y="3561"/>
                  <a:pt x="3235" y="3551"/>
                </a:cubicBezTo>
                <a:cubicBezTo>
                  <a:pt x="3272" y="3548"/>
                  <a:pt x="3305" y="3545"/>
                  <a:pt x="3339" y="3545"/>
                </a:cubicBezTo>
                <a:lnTo>
                  <a:pt x="3339" y="3545"/>
                </a:lnTo>
                <a:lnTo>
                  <a:pt x="3339" y="3545"/>
                </a:lnTo>
                <a:cubicBezTo>
                  <a:pt x="3352" y="3545"/>
                  <a:pt x="3366" y="3541"/>
                  <a:pt x="3379" y="3541"/>
                </a:cubicBezTo>
                <a:cubicBezTo>
                  <a:pt x="3419" y="3545"/>
                  <a:pt x="3457" y="3545"/>
                  <a:pt x="3497" y="3541"/>
                </a:cubicBezTo>
                <a:cubicBezTo>
                  <a:pt x="3497" y="3538"/>
                  <a:pt x="3500" y="3538"/>
                  <a:pt x="3504" y="3538"/>
                </a:cubicBezTo>
                <a:cubicBezTo>
                  <a:pt x="3500" y="3538"/>
                  <a:pt x="3500" y="3541"/>
                  <a:pt x="3497" y="3541"/>
                </a:cubicBezTo>
                <a:cubicBezTo>
                  <a:pt x="3587" y="3545"/>
                  <a:pt x="3678" y="3545"/>
                  <a:pt x="3765" y="3524"/>
                </a:cubicBezTo>
                <a:lnTo>
                  <a:pt x="3765" y="3524"/>
                </a:lnTo>
                <a:cubicBezTo>
                  <a:pt x="3786" y="3558"/>
                  <a:pt x="3786" y="3558"/>
                  <a:pt x="3725" y="3568"/>
                </a:cubicBezTo>
                <a:lnTo>
                  <a:pt x="3725" y="3568"/>
                </a:lnTo>
                <a:lnTo>
                  <a:pt x="3725" y="3568"/>
                </a:lnTo>
                <a:cubicBezTo>
                  <a:pt x="3688" y="3568"/>
                  <a:pt x="3648" y="3571"/>
                  <a:pt x="3611" y="3571"/>
                </a:cubicBezTo>
                <a:cubicBezTo>
                  <a:pt x="3534" y="3565"/>
                  <a:pt x="3457" y="3581"/>
                  <a:pt x="3383" y="3592"/>
                </a:cubicBezTo>
                <a:cubicBezTo>
                  <a:pt x="3366" y="3592"/>
                  <a:pt x="3359" y="3598"/>
                  <a:pt x="3352" y="3608"/>
                </a:cubicBezTo>
                <a:lnTo>
                  <a:pt x="3352" y="3608"/>
                </a:lnTo>
                <a:cubicBezTo>
                  <a:pt x="3336" y="3608"/>
                  <a:pt x="3319" y="3612"/>
                  <a:pt x="3302" y="3615"/>
                </a:cubicBezTo>
                <a:lnTo>
                  <a:pt x="3302" y="3615"/>
                </a:lnTo>
                <a:cubicBezTo>
                  <a:pt x="3289" y="3615"/>
                  <a:pt x="3275" y="3615"/>
                  <a:pt x="3262" y="3615"/>
                </a:cubicBezTo>
                <a:cubicBezTo>
                  <a:pt x="3262" y="3622"/>
                  <a:pt x="3265" y="3628"/>
                  <a:pt x="3265" y="3635"/>
                </a:cubicBezTo>
                <a:cubicBezTo>
                  <a:pt x="3275" y="3635"/>
                  <a:pt x="3289" y="3635"/>
                  <a:pt x="3302" y="3632"/>
                </a:cubicBezTo>
                <a:lnTo>
                  <a:pt x="3302" y="3632"/>
                </a:lnTo>
                <a:cubicBezTo>
                  <a:pt x="3346" y="3632"/>
                  <a:pt x="3389" y="3638"/>
                  <a:pt x="3429" y="3625"/>
                </a:cubicBezTo>
                <a:lnTo>
                  <a:pt x="3429" y="3625"/>
                </a:lnTo>
                <a:lnTo>
                  <a:pt x="3429" y="3625"/>
                </a:lnTo>
                <a:cubicBezTo>
                  <a:pt x="3446" y="3638"/>
                  <a:pt x="3467" y="3635"/>
                  <a:pt x="3483" y="3628"/>
                </a:cubicBezTo>
                <a:cubicBezTo>
                  <a:pt x="3487" y="3628"/>
                  <a:pt x="3490" y="3628"/>
                  <a:pt x="3493" y="3628"/>
                </a:cubicBezTo>
                <a:lnTo>
                  <a:pt x="3493" y="3628"/>
                </a:lnTo>
                <a:cubicBezTo>
                  <a:pt x="3524" y="3638"/>
                  <a:pt x="3554" y="3635"/>
                  <a:pt x="3587" y="3632"/>
                </a:cubicBezTo>
                <a:lnTo>
                  <a:pt x="3587" y="3632"/>
                </a:lnTo>
                <a:lnTo>
                  <a:pt x="3587" y="3632"/>
                </a:lnTo>
                <a:cubicBezTo>
                  <a:pt x="3668" y="3638"/>
                  <a:pt x="3748" y="3635"/>
                  <a:pt x="3829" y="3635"/>
                </a:cubicBezTo>
                <a:cubicBezTo>
                  <a:pt x="3846" y="3645"/>
                  <a:pt x="3849" y="3659"/>
                  <a:pt x="3829" y="3672"/>
                </a:cubicBezTo>
                <a:lnTo>
                  <a:pt x="3829" y="3672"/>
                </a:lnTo>
                <a:cubicBezTo>
                  <a:pt x="3802" y="3672"/>
                  <a:pt x="3779" y="3672"/>
                  <a:pt x="3752" y="3672"/>
                </a:cubicBezTo>
                <a:lnTo>
                  <a:pt x="3752" y="3672"/>
                </a:lnTo>
                <a:cubicBezTo>
                  <a:pt x="3735" y="3672"/>
                  <a:pt x="3718" y="3672"/>
                  <a:pt x="3701" y="3672"/>
                </a:cubicBezTo>
                <a:lnTo>
                  <a:pt x="3701" y="3672"/>
                </a:lnTo>
                <a:cubicBezTo>
                  <a:pt x="3698" y="3672"/>
                  <a:pt x="3691" y="3672"/>
                  <a:pt x="3688" y="3672"/>
                </a:cubicBezTo>
                <a:cubicBezTo>
                  <a:pt x="3611" y="3675"/>
                  <a:pt x="3534" y="3679"/>
                  <a:pt x="3457" y="3682"/>
                </a:cubicBezTo>
                <a:cubicBezTo>
                  <a:pt x="3453" y="3679"/>
                  <a:pt x="3446" y="3679"/>
                  <a:pt x="3443" y="3682"/>
                </a:cubicBezTo>
                <a:lnTo>
                  <a:pt x="3443" y="3682"/>
                </a:lnTo>
                <a:lnTo>
                  <a:pt x="3443" y="3682"/>
                </a:lnTo>
                <a:cubicBezTo>
                  <a:pt x="3426" y="3675"/>
                  <a:pt x="3409" y="3675"/>
                  <a:pt x="3393" y="3682"/>
                </a:cubicBezTo>
                <a:cubicBezTo>
                  <a:pt x="3386" y="3682"/>
                  <a:pt x="3383" y="3682"/>
                  <a:pt x="3379" y="3682"/>
                </a:cubicBezTo>
                <a:cubicBezTo>
                  <a:pt x="3312" y="3675"/>
                  <a:pt x="3245" y="3682"/>
                  <a:pt x="3178" y="3699"/>
                </a:cubicBezTo>
                <a:cubicBezTo>
                  <a:pt x="3178" y="3699"/>
                  <a:pt x="3175" y="3699"/>
                  <a:pt x="3175" y="3695"/>
                </a:cubicBezTo>
                <a:lnTo>
                  <a:pt x="3178" y="3699"/>
                </a:lnTo>
                <a:cubicBezTo>
                  <a:pt x="3175" y="3692"/>
                  <a:pt x="3168" y="3689"/>
                  <a:pt x="3161" y="3689"/>
                </a:cubicBezTo>
                <a:cubicBezTo>
                  <a:pt x="3151" y="3689"/>
                  <a:pt x="3141" y="3689"/>
                  <a:pt x="3134" y="3689"/>
                </a:cubicBezTo>
                <a:cubicBezTo>
                  <a:pt x="3101" y="3685"/>
                  <a:pt x="3074" y="3699"/>
                  <a:pt x="3043" y="3699"/>
                </a:cubicBezTo>
                <a:lnTo>
                  <a:pt x="3047" y="3702"/>
                </a:lnTo>
                <a:lnTo>
                  <a:pt x="3043" y="3699"/>
                </a:lnTo>
                <a:cubicBezTo>
                  <a:pt x="3017" y="3685"/>
                  <a:pt x="2993" y="3692"/>
                  <a:pt x="2966" y="3699"/>
                </a:cubicBezTo>
                <a:cubicBezTo>
                  <a:pt x="2926" y="3695"/>
                  <a:pt x="2889" y="3702"/>
                  <a:pt x="2849" y="3709"/>
                </a:cubicBezTo>
                <a:cubicBezTo>
                  <a:pt x="2805" y="3712"/>
                  <a:pt x="2761" y="3719"/>
                  <a:pt x="2721" y="3726"/>
                </a:cubicBezTo>
                <a:cubicBezTo>
                  <a:pt x="2718" y="3742"/>
                  <a:pt x="2732" y="3742"/>
                  <a:pt x="2748" y="3736"/>
                </a:cubicBezTo>
                <a:cubicBezTo>
                  <a:pt x="2809" y="3732"/>
                  <a:pt x="2869" y="3732"/>
                  <a:pt x="2926" y="3719"/>
                </a:cubicBezTo>
                <a:lnTo>
                  <a:pt x="2926" y="3719"/>
                </a:lnTo>
                <a:cubicBezTo>
                  <a:pt x="2936" y="3726"/>
                  <a:pt x="2946" y="3722"/>
                  <a:pt x="2953" y="3719"/>
                </a:cubicBezTo>
                <a:cubicBezTo>
                  <a:pt x="2966" y="3719"/>
                  <a:pt x="2980" y="3716"/>
                  <a:pt x="2993" y="3716"/>
                </a:cubicBezTo>
                <a:lnTo>
                  <a:pt x="2993" y="3716"/>
                </a:lnTo>
                <a:cubicBezTo>
                  <a:pt x="3017" y="3719"/>
                  <a:pt x="3043" y="3719"/>
                  <a:pt x="3067" y="3716"/>
                </a:cubicBezTo>
                <a:lnTo>
                  <a:pt x="3067" y="3716"/>
                </a:lnTo>
                <a:cubicBezTo>
                  <a:pt x="3094" y="3719"/>
                  <a:pt x="3118" y="3719"/>
                  <a:pt x="3138" y="3709"/>
                </a:cubicBezTo>
                <a:lnTo>
                  <a:pt x="3138" y="3709"/>
                </a:lnTo>
                <a:cubicBezTo>
                  <a:pt x="3275" y="3709"/>
                  <a:pt x="3409" y="3709"/>
                  <a:pt x="3547" y="3702"/>
                </a:cubicBezTo>
                <a:cubicBezTo>
                  <a:pt x="3601" y="3699"/>
                  <a:pt x="3658" y="3699"/>
                  <a:pt x="3711" y="3699"/>
                </a:cubicBezTo>
                <a:cubicBezTo>
                  <a:pt x="3735" y="3699"/>
                  <a:pt x="3758" y="3702"/>
                  <a:pt x="3779" y="3689"/>
                </a:cubicBezTo>
                <a:cubicBezTo>
                  <a:pt x="3809" y="3689"/>
                  <a:pt x="3839" y="3689"/>
                  <a:pt x="3869" y="3689"/>
                </a:cubicBezTo>
                <a:cubicBezTo>
                  <a:pt x="3873" y="3699"/>
                  <a:pt x="3876" y="3709"/>
                  <a:pt x="3883" y="3716"/>
                </a:cubicBezTo>
                <a:cubicBezTo>
                  <a:pt x="3883" y="3719"/>
                  <a:pt x="3886" y="3722"/>
                  <a:pt x="3886" y="3722"/>
                </a:cubicBezTo>
                <a:cubicBezTo>
                  <a:pt x="3886" y="3722"/>
                  <a:pt x="3883" y="3719"/>
                  <a:pt x="3883" y="3716"/>
                </a:cubicBezTo>
                <a:cubicBezTo>
                  <a:pt x="3883" y="3736"/>
                  <a:pt x="3866" y="3742"/>
                  <a:pt x="3843" y="3746"/>
                </a:cubicBezTo>
                <a:cubicBezTo>
                  <a:pt x="3822" y="3746"/>
                  <a:pt x="3796" y="3742"/>
                  <a:pt x="3775" y="3753"/>
                </a:cubicBezTo>
                <a:lnTo>
                  <a:pt x="3775" y="3753"/>
                </a:lnTo>
                <a:cubicBezTo>
                  <a:pt x="3765" y="3756"/>
                  <a:pt x="3762" y="3763"/>
                  <a:pt x="3765" y="3773"/>
                </a:cubicBezTo>
                <a:cubicBezTo>
                  <a:pt x="3762" y="3773"/>
                  <a:pt x="3758" y="3773"/>
                  <a:pt x="3755" y="3773"/>
                </a:cubicBezTo>
                <a:lnTo>
                  <a:pt x="3755" y="3773"/>
                </a:lnTo>
                <a:cubicBezTo>
                  <a:pt x="3748" y="3739"/>
                  <a:pt x="3711" y="3756"/>
                  <a:pt x="3688" y="3753"/>
                </a:cubicBezTo>
                <a:cubicBezTo>
                  <a:pt x="3658" y="3739"/>
                  <a:pt x="3628" y="3756"/>
                  <a:pt x="3597" y="3756"/>
                </a:cubicBezTo>
                <a:cubicBezTo>
                  <a:pt x="3594" y="3759"/>
                  <a:pt x="3584" y="3759"/>
                  <a:pt x="3581" y="3766"/>
                </a:cubicBezTo>
                <a:cubicBezTo>
                  <a:pt x="3581" y="3766"/>
                  <a:pt x="3577" y="3766"/>
                  <a:pt x="3577" y="3770"/>
                </a:cubicBezTo>
                <a:lnTo>
                  <a:pt x="3581" y="3770"/>
                </a:lnTo>
                <a:cubicBezTo>
                  <a:pt x="3584" y="3773"/>
                  <a:pt x="3584" y="3773"/>
                  <a:pt x="3584" y="3773"/>
                </a:cubicBezTo>
                <a:cubicBezTo>
                  <a:pt x="3587" y="3776"/>
                  <a:pt x="3591" y="3776"/>
                  <a:pt x="3597" y="3779"/>
                </a:cubicBezTo>
                <a:cubicBezTo>
                  <a:pt x="3618" y="3779"/>
                  <a:pt x="3634" y="3783"/>
                  <a:pt x="3654" y="3783"/>
                </a:cubicBezTo>
                <a:cubicBezTo>
                  <a:pt x="3644" y="3786"/>
                  <a:pt x="3634" y="3789"/>
                  <a:pt x="3624" y="3796"/>
                </a:cubicBezTo>
                <a:lnTo>
                  <a:pt x="3621" y="3799"/>
                </a:lnTo>
                <a:cubicBezTo>
                  <a:pt x="3618" y="3796"/>
                  <a:pt x="3618" y="3793"/>
                  <a:pt x="3614" y="3793"/>
                </a:cubicBezTo>
                <a:cubicBezTo>
                  <a:pt x="3607" y="3796"/>
                  <a:pt x="3601" y="3799"/>
                  <a:pt x="3607" y="3806"/>
                </a:cubicBezTo>
                <a:cubicBezTo>
                  <a:pt x="3611" y="3810"/>
                  <a:pt x="3618" y="3810"/>
                  <a:pt x="3624" y="3810"/>
                </a:cubicBezTo>
                <a:lnTo>
                  <a:pt x="3624" y="3810"/>
                </a:lnTo>
                <a:cubicBezTo>
                  <a:pt x="3634" y="3810"/>
                  <a:pt x="3641" y="3810"/>
                  <a:pt x="3651" y="3810"/>
                </a:cubicBezTo>
                <a:cubicBezTo>
                  <a:pt x="3671" y="3810"/>
                  <a:pt x="3695" y="3813"/>
                  <a:pt x="3715" y="3810"/>
                </a:cubicBezTo>
                <a:cubicBezTo>
                  <a:pt x="3722" y="3810"/>
                  <a:pt x="3732" y="3810"/>
                  <a:pt x="3742" y="3810"/>
                </a:cubicBezTo>
                <a:cubicBezTo>
                  <a:pt x="3752" y="3810"/>
                  <a:pt x="3762" y="3810"/>
                  <a:pt x="3765" y="3799"/>
                </a:cubicBezTo>
                <a:cubicBezTo>
                  <a:pt x="3819" y="3820"/>
                  <a:pt x="3863" y="3799"/>
                  <a:pt x="3910" y="3783"/>
                </a:cubicBezTo>
                <a:cubicBezTo>
                  <a:pt x="3913" y="3789"/>
                  <a:pt x="3923" y="3796"/>
                  <a:pt x="3923" y="3806"/>
                </a:cubicBezTo>
                <a:cubicBezTo>
                  <a:pt x="3926" y="3813"/>
                  <a:pt x="3926" y="3820"/>
                  <a:pt x="3933" y="3827"/>
                </a:cubicBezTo>
                <a:cubicBezTo>
                  <a:pt x="3933" y="3830"/>
                  <a:pt x="3933" y="3833"/>
                  <a:pt x="3936" y="3837"/>
                </a:cubicBezTo>
                <a:cubicBezTo>
                  <a:pt x="3936" y="3840"/>
                  <a:pt x="3940" y="3843"/>
                  <a:pt x="3947" y="3847"/>
                </a:cubicBezTo>
                <a:lnTo>
                  <a:pt x="3947" y="3847"/>
                </a:lnTo>
                <a:cubicBezTo>
                  <a:pt x="3953" y="3874"/>
                  <a:pt x="3970" y="3897"/>
                  <a:pt x="3990" y="3920"/>
                </a:cubicBezTo>
                <a:lnTo>
                  <a:pt x="3990" y="3920"/>
                </a:lnTo>
                <a:cubicBezTo>
                  <a:pt x="3987" y="3920"/>
                  <a:pt x="3987" y="3920"/>
                  <a:pt x="3987" y="3920"/>
                </a:cubicBezTo>
                <a:cubicBezTo>
                  <a:pt x="3977" y="3931"/>
                  <a:pt x="3963" y="3927"/>
                  <a:pt x="3947" y="3931"/>
                </a:cubicBezTo>
                <a:cubicBezTo>
                  <a:pt x="3947" y="3927"/>
                  <a:pt x="3943" y="3920"/>
                  <a:pt x="3943" y="3917"/>
                </a:cubicBezTo>
                <a:cubicBezTo>
                  <a:pt x="3947" y="3917"/>
                  <a:pt x="3947" y="3914"/>
                  <a:pt x="3943" y="3910"/>
                </a:cubicBezTo>
                <a:lnTo>
                  <a:pt x="3943" y="3910"/>
                </a:lnTo>
                <a:lnTo>
                  <a:pt x="3943" y="3910"/>
                </a:lnTo>
                <a:cubicBezTo>
                  <a:pt x="3943" y="3907"/>
                  <a:pt x="3940" y="3904"/>
                  <a:pt x="3933" y="3904"/>
                </a:cubicBezTo>
                <a:cubicBezTo>
                  <a:pt x="3930" y="3904"/>
                  <a:pt x="3926" y="3904"/>
                  <a:pt x="3920" y="3904"/>
                </a:cubicBezTo>
                <a:lnTo>
                  <a:pt x="3920" y="3904"/>
                </a:lnTo>
                <a:lnTo>
                  <a:pt x="3920" y="3904"/>
                </a:lnTo>
                <a:cubicBezTo>
                  <a:pt x="3910" y="3900"/>
                  <a:pt x="3896" y="3904"/>
                  <a:pt x="3886" y="3894"/>
                </a:cubicBezTo>
                <a:cubicBezTo>
                  <a:pt x="3866" y="3877"/>
                  <a:pt x="3843" y="3880"/>
                  <a:pt x="3819" y="3890"/>
                </a:cubicBezTo>
                <a:lnTo>
                  <a:pt x="3819" y="3890"/>
                </a:lnTo>
                <a:lnTo>
                  <a:pt x="3819" y="3890"/>
                </a:lnTo>
                <a:cubicBezTo>
                  <a:pt x="3802" y="3880"/>
                  <a:pt x="3782" y="3880"/>
                  <a:pt x="3762" y="3887"/>
                </a:cubicBezTo>
                <a:cubicBezTo>
                  <a:pt x="3748" y="3887"/>
                  <a:pt x="3738" y="3887"/>
                  <a:pt x="3728" y="3884"/>
                </a:cubicBezTo>
                <a:lnTo>
                  <a:pt x="3728" y="3884"/>
                </a:lnTo>
                <a:lnTo>
                  <a:pt x="3728" y="3884"/>
                </a:lnTo>
                <a:lnTo>
                  <a:pt x="3728" y="3884"/>
                </a:lnTo>
                <a:cubicBezTo>
                  <a:pt x="3728" y="3880"/>
                  <a:pt x="3728" y="3877"/>
                  <a:pt x="3728" y="3874"/>
                </a:cubicBezTo>
                <a:cubicBezTo>
                  <a:pt x="3735" y="3867"/>
                  <a:pt x="3745" y="3867"/>
                  <a:pt x="3752" y="3874"/>
                </a:cubicBezTo>
                <a:cubicBezTo>
                  <a:pt x="3768" y="3877"/>
                  <a:pt x="3782" y="3874"/>
                  <a:pt x="3796" y="3870"/>
                </a:cubicBezTo>
                <a:cubicBezTo>
                  <a:pt x="3792" y="3857"/>
                  <a:pt x="3782" y="3850"/>
                  <a:pt x="3765" y="3847"/>
                </a:cubicBezTo>
                <a:cubicBezTo>
                  <a:pt x="3735" y="3853"/>
                  <a:pt x="3705" y="3857"/>
                  <a:pt x="3675" y="3847"/>
                </a:cubicBezTo>
                <a:cubicBezTo>
                  <a:pt x="3634" y="3847"/>
                  <a:pt x="3591" y="3850"/>
                  <a:pt x="3547" y="3847"/>
                </a:cubicBezTo>
                <a:lnTo>
                  <a:pt x="3547" y="3847"/>
                </a:lnTo>
                <a:cubicBezTo>
                  <a:pt x="3544" y="3847"/>
                  <a:pt x="3537" y="3847"/>
                  <a:pt x="3534" y="3847"/>
                </a:cubicBezTo>
                <a:lnTo>
                  <a:pt x="3534" y="3847"/>
                </a:lnTo>
                <a:lnTo>
                  <a:pt x="3534" y="3847"/>
                </a:lnTo>
                <a:cubicBezTo>
                  <a:pt x="3520" y="3847"/>
                  <a:pt x="3507" y="3847"/>
                  <a:pt x="3493" y="3847"/>
                </a:cubicBezTo>
                <a:cubicBezTo>
                  <a:pt x="3473" y="3847"/>
                  <a:pt x="3453" y="3847"/>
                  <a:pt x="3433" y="3847"/>
                </a:cubicBezTo>
                <a:cubicBezTo>
                  <a:pt x="3423" y="3850"/>
                  <a:pt x="3413" y="3857"/>
                  <a:pt x="3429" y="3860"/>
                </a:cubicBezTo>
                <a:cubicBezTo>
                  <a:pt x="3450" y="3863"/>
                  <a:pt x="3470" y="3863"/>
                  <a:pt x="3467" y="3880"/>
                </a:cubicBezTo>
                <a:lnTo>
                  <a:pt x="3467" y="3884"/>
                </a:lnTo>
                <a:cubicBezTo>
                  <a:pt x="3453" y="3884"/>
                  <a:pt x="3440" y="3890"/>
                  <a:pt x="3423" y="3890"/>
                </a:cubicBezTo>
                <a:cubicBezTo>
                  <a:pt x="3409" y="3887"/>
                  <a:pt x="3409" y="3890"/>
                  <a:pt x="3419" y="3907"/>
                </a:cubicBezTo>
                <a:cubicBezTo>
                  <a:pt x="3426" y="3907"/>
                  <a:pt x="3436" y="3910"/>
                  <a:pt x="3443" y="3910"/>
                </a:cubicBezTo>
                <a:lnTo>
                  <a:pt x="3443" y="3910"/>
                </a:lnTo>
                <a:cubicBezTo>
                  <a:pt x="3463" y="3910"/>
                  <a:pt x="3487" y="3910"/>
                  <a:pt x="3507" y="3910"/>
                </a:cubicBezTo>
                <a:cubicBezTo>
                  <a:pt x="3537" y="3924"/>
                  <a:pt x="3567" y="3927"/>
                  <a:pt x="3597" y="3917"/>
                </a:cubicBezTo>
                <a:cubicBezTo>
                  <a:pt x="3604" y="3917"/>
                  <a:pt x="3611" y="3914"/>
                  <a:pt x="3614" y="3910"/>
                </a:cubicBezTo>
                <a:cubicBezTo>
                  <a:pt x="3618" y="3910"/>
                  <a:pt x="3621" y="3910"/>
                  <a:pt x="3624" y="3910"/>
                </a:cubicBezTo>
                <a:cubicBezTo>
                  <a:pt x="3638" y="3910"/>
                  <a:pt x="3648" y="3910"/>
                  <a:pt x="3661" y="3910"/>
                </a:cubicBezTo>
                <a:cubicBezTo>
                  <a:pt x="3681" y="3920"/>
                  <a:pt x="3701" y="3914"/>
                  <a:pt x="3711" y="3914"/>
                </a:cubicBezTo>
                <a:cubicBezTo>
                  <a:pt x="3688" y="3920"/>
                  <a:pt x="3685" y="3924"/>
                  <a:pt x="3701" y="3944"/>
                </a:cubicBezTo>
                <a:cubicBezTo>
                  <a:pt x="3711" y="3944"/>
                  <a:pt x="3718" y="3944"/>
                  <a:pt x="3728" y="3944"/>
                </a:cubicBezTo>
                <a:cubicBezTo>
                  <a:pt x="3732" y="3944"/>
                  <a:pt x="3732" y="3947"/>
                  <a:pt x="3735" y="3951"/>
                </a:cubicBezTo>
                <a:cubicBezTo>
                  <a:pt x="3732" y="3951"/>
                  <a:pt x="3728" y="3951"/>
                  <a:pt x="3725" y="3947"/>
                </a:cubicBezTo>
                <a:cubicBezTo>
                  <a:pt x="3705" y="3947"/>
                  <a:pt x="3681" y="3944"/>
                  <a:pt x="3665" y="3954"/>
                </a:cubicBezTo>
                <a:cubicBezTo>
                  <a:pt x="3658" y="3961"/>
                  <a:pt x="3661" y="3964"/>
                  <a:pt x="3665" y="3967"/>
                </a:cubicBezTo>
                <a:cubicBezTo>
                  <a:pt x="3665" y="3967"/>
                  <a:pt x="3665" y="3964"/>
                  <a:pt x="3661" y="3964"/>
                </a:cubicBezTo>
                <a:cubicBezTo>
                  <a:pt x="3658" y="3964"/>
                  <a:pt x="3658" y="3964"/>
                  <a:pt x="3654" y="3967"/>
                </a:cubicBezTo>
                <a:cubicBezTo>
                  <a:pt x="3648" y="3964"/>
                  <a:pt x="3641" y="3957"/>
                  <a:pt x="3631" y="3957"/>
                </a:cubicBezTo>
                <a:cubicBezTo>
                  <a:pt x="3624" y="3957"/>
                  <a:pt x="3618" y="3954"/>
                  <a:pt x="3614" y="3954"/>
                </a:cubicBezTo>
                <a:cubicBezTo>
                  <a:pt x="3611" y="3954"/>
                  <a:pt x="3611" y="3954"/>
                  <a:pt x="3611" y="3954"/>
                </a:cubicBezTo>
                <a:cubicBezTo>
                  <a:pt x="3611" y="3951"/>
                  <a:pt x="3611" y="3951"/>
                  <a:pt x="3611" y="3947"/>
                </a:cubicBezTo>
                <a:lnTo>
                  <a:pt x="3611" y="3947"/>
                </a:lnTo>
                <a:lnTo>
                  <a:pt x="3611" y="3947"/>
                </a:lnTo>
                <a:cubicBezTo>
                  <a:pt x="3621" y="3947"/>
                  <a:pt x="3631" y="3947"/>
                  <a:pt x="3641" y="3947"/>
                </a:cubicBezTo>
                <a:cubicBezTo>
                  <a:pt x="3678" y="3947"/>
                  <a:pt x="3675" y="3934"/>
                  <a:pt x="3661" y="3920"/>
                </a:cubicBezTo>
                <a:cubicBezTo>
                  <a:pt x="3651" y="3924"/>
                  <a:pt x="3638" y="3927"/>
                  <a:pt x="3624" y="3927"/>
                </a:cubicBezTo>
                <a:cubicBezTo>
                  <a:pt x="3614" y="3931"/>
                  <a:pt x="3607" y="3931"/>
                  <a:pt x="3597" y="3931"/>
                </a:cubicBezTo>
                <a:lnTo>
                  <a:pt x="3597" y="3931"/>
                </a:lnTo>
                <a:cubicBezTo>
                  <a:pt x="3574" y="3931"/>
                  <a:pt x="3547" y="3927"/>
                  <a:pt x="3520" y="3927"/>
                </a:cubicBezTo>
                <a:cubicBezTo>
                  <a:pt x="3510" y="3927"/>
                  <a:pt x="3500" y="3931"/>
                  <a:pt x="3493" y="3937"/>
                </a:cubicBezTo>
                <a:lnTo>
                  <a:pt x="3493" y="3937"/>
                </a:lnTo>
                <a:cubicBezTo>
                  <a:pt x="3480" y="3934"/>
                  <a:pt x="3463" y="3937"/>
                  <a:pt x="3453" y="3931"/>
                </a:cubicBezTo>
                <a:cubicBezTo>
                  <a:pt x="3450" y="3931"/>
                  <a:pt x="3450" y="3931"/>
                  <a:pt x="3446" y="3931"/>
                </a:cubicBezTo>
                <a:cubicBezTo>
                  <a:pt x="3440" y="3934"/>
                  <a:pt x="3429" y="3934"/>
                  <a:pt x="3423" y="3934"/>
                </a:cubicBezTo>
                <a:cubicBezTo>
                  <a:pt x="3423" y="3931"/>
                  <a:pt x="3423" y="3931"/>
                  <a:pt x="3413" y="3931"/>
                </a:cubicBezTo>
                <a:cubicBezTo>
                  <a:pt x="3409" y="3931"/>
                  <a:pt x="3409" y="3931"/>
                  <a:pt x="3409" y="3931"/>
                </a:cubicBezTo>
                <a:cubicBezTo>
                  <a:pt x="3400" y="3931"/>
                  <a:pt x="3400" y="3934"/>
                  <a:pt x="3403" y="3937"/>
                </a:cubicBezTo>
                <a:cubicBezTo>
                  <a:pt x="3403" y="3934"/>
                  <a:pt x="3400" y="3934"/>
                  <a:pt x="3396" y="3934"/>
                </a:cubicBezTo>
                <a:cubicBezTo>
                  <a:pt x="3383" y="3934"/>
                  <a:pt x="3366" y="3931"/>
                  <a:pt x="3352" y="3937"/>
                </a:cubicBezTo>
                <a:cubicBezTo>
                  <a:pt x="3349" y="3937"/>
                  <a:pt x="3346" y="3937"/>
                  <a:pt x="3339" y="3937"/>
                </a:cubicBezTo>
                <a:cubicBezTo>
                  <a:pt x="3332" y="3934"/>
                  <a:pt x="3322" y="3934"/>
                  <a:pt x="3315" y="3937"/>
                </a:cubicBezTo>
                <a:cubicBezTo>
                  <a:pt x="3309" y="3937"/>
                  <a:pt x="3305" y="3937"/>
                  <a:pt x="3302" y="3937"/>
                </a:cubicBezTo>
                <a:cubicBezTo>
                  <a:pt x="3292" y="3934"/>
                  <a:pt x="3285" y="3934"/>
                  <a:pt x="3275" y="3937"/>
                </a:cubicBezTo>
                <a:cubicBezTo>
                  <a:pt x="3279" y="3941"/>
                  <a:pt x="3279" y="3941"/>
                  <a:pt x="3279" y="3941"/>
                </a:cubicBezTo>
                <a:cubicBezTo>
                  <a:pt x="3262" y="3947"/>
                  <a:pt x="3238" y="3951"/>
                  <a:pt x="3255" y="3971"/>
                </a:cubicBezTo>
                <a:cubicBezTo>
                  <a:pt x="3272" y="3977"/>
                  <a:pt x="3289" y="3977"/>
                  <a:pt x="3302" y="3977"/>
                </a:cubicBezTo>
                <a:cubicBezTo>
                  <a:pt x="3339" y="3977"/>
                  <a:pt x="3376" y="3981"/>
                  <a:pt x="3409" y="3971"/>
                </a:cubicBezTo>
                <a:cubicBezTo>
                  <a:pt x="3413" y="3967"/>
                  <a:pt x="3419" y="3967"/>
                  <a:pt x="3419" y="3961"/>
                </a:cubicBezTo>
                <a:lnTo>
                  <a:pt x="3419" y="3957"/>
                </a:lnTo>
                <a:cubicBezTo>
                  <a:pt x="3426" y="3961"/>
                  <a:pt x="3436" y="3964"/>
                  <a:pt x="3446" y="3967"/>
                </a:cubicBezTo>
                <a:cubicBezTo>
                  <a:pt x="3473" y="3967"/>
                  <a:pt x="3500" y="3971"/>
                  <a:pt x="3524" y="3957"/>
                </a:cubicBezTo>
                <a:lnTo>
                  <a:pt x="3524" y="3961"/>
                </a:lnTo>
                <a:cubicBezTo>
                  <a:pt x="3537" y="3964"/>
                  <a:pt x="3547" y="3964"/>
                  <a:pt x="3557" y="3961"/>
                </a:cubicBezTo>
                <a:cubicBezTo>
                  <a:pt x="3561" y="3957"/>
                  <a:pt x="3561" y="3957"/>
                  <a:pt x="3561" y="3954"/>
                </a:cubicBezTo>
                <a:cubicBezTo>
                  <a:pt x="3561" y="3957"/>
                  <a:pt x="3564" y="3957"/>
                  <a:pt x="3567" y="3957"/>
                </a:cubicBezTo>
                <a:cubicBezTo>
                  <a:pt x="3561" y="3961"/>
                  <a:pt x="3554" y="3964"/>
                  <a:pt x="3547" y="3967"/>
                </a:cubicBezTo>
                <a:cubicBezTo>
                  <a:pt x="3547" y="3967"/>
                  <a:pt x="3547" y="3971"/>
                  <a:pt x="3544" y="3974"/>
                </a:cubicBezTo>
                <a:lnTo>
                  <a:pt x="3544" y="3974"/>
                </a:lnTo>
                <a:cubicBezTo>
                  <a:pt x="3517" y="3974"/>
                  <a:pt x="3487" y="3974"/>
                  <a:pt x="3457" y="3974"/>
                </a:cubicBezTo>
                <a:cubicBezTo>
                  <a:pt x="3413" y="3977"/>
                  <a:pt x="3369" y="3981"/>
                  <a:pt x="3325" y="3984"/>
                </a:cubicBezTo>
                <a:cubicBezTo>
                  <a:pt x="3315" y="3984"/>
                  <a:pt x="3302" y="3984"/>
                  <a:pt x="3292" y="3984"/>
                </a:cubicBezTo>
                <a:cubicBezTo>
                  <a:pt x="3279" y="3991"/>
                  <a:pt x="3262" y="3988"/>
                  <a:pt x="3248" y="3991"/>
                </a:cubicBezTo>
                <a:cubicBezTo>
                  <a:pt x="3252" y="3994"/>
                  <a:pt x="3252" y="3994"/>
                  <a:pt x="3252" y="3994"/>
                </a:cubicBezTo>
                <a:cubicBezTo>
                  <a:pt x="3245" y="3994"/>
                  <a:pt x="3242" y="3991"/>
                  <a:pt x="3238" y="3991"/>
                </a:cubicBezTo>
                <a:cubicBezTo>
                  <a:pt x="3232" y="3991"/>
                  <a:pt x="3228" y="3991"/>
                  <a:pt x="3225" y="3991"/>
                </a:cubicBezTo>
                <a:cubicBezTo>
                  <a:pt x="3222" y="3991"/>
                  <a:pt x="3215" y="3994"/>
                  <a:pt x="3211" y="3994"/>
                </a:cubicBezTo>
                <a:cubicBezTo>
                  <a:pt x="3208" y="3998"/>
                  <a:pt x="3201" y="3998"/>
                  <a:pt x="3195" y="3994"/>
                </a:cubicBezTo>
                <a:cubicBezTo>
                  <a:pt x="3181" y="3994"/>
                  <a:pt x="3164" y="3994"/>
                  <a:pt x="3151" y="3994"/>
                </a:cubicBezTo>
                <a:cubicBezTo>
                  <a:pt x="3138" y="3998"/>
                  <a:pt x="3121" y="3994"/>
                  <a:pt x="3107" y="4001"/>
                </a:cubicBezTo>
                <a:cubicBezTo>
                  <a:pt x="3104" y="4001"/>
                  <a:pt x="3101" y="4001"/>
                  <a:pt x="3094" y="4001"/>
                </a:cubicBezTo>
                <a:cubicBezTo>
                  <a:pt x="3090" y="3998"/>
                  <a:pt x="3087" y="3998"/>
                  <a:pt x="3081" y="4001"/>
                </a:cubicBezTo>
                <a:cubicBezTo>
                  <a:pt x="3013" y="4008"/>
                  <a:pt x="2946" y="4021"/>
                  <a:pt x="2876" y="4021"/>
                </a:cubicBezTo>
                <a:cubicBezTo>
                  <a:pt x="2846" y="4035"/>
                  <a:pt x="2812" y="4024"/>
                  <a:pt x="2782" y="4035"/>
                </a:cubicBezTo>
                <a:cubicBezTo>
                  <a:pt x="2779" y="4035"/>
                  <a:pt x="2775" y="4031"/>
                  <a:pt x="2772" y="4031"/>
                </a:cubicBezTo>
                <a:cubicBezTo>
                  <a:pt x="2752" y="4028"/>
                  <a:pt x="2728" y="4035"/>
                  <a:pt x="2708" y="4038"/>
                </a:cubicBezTo>
                <a:cubicBezTo>
                  <a:pt x="2671" y="4045"/>
                  <a:pt x="2634" y="4045"/>
                  <a:pt x="2600" y="4058"/>
                </a:cubicBezTo>
                <a:cubicBezTo>
                  <a:pt x="2557" y="4055"/>
                  <a:pt x="2517" y="4068"/>
                  <a:pt x="2476" y="4065"/>
                </a:cubicBezTo>
                <a:cubicBezTo>
                  <a:pt x="2456" y="4078"/>
                  <a:pt x="2426" y="4071"/>
                  <a:pt x="2409" y="4085"/>
                </a:cubicBezTo>
                <a:lnTo>
                  <a:pt x="2409" y="4085"/>
                </a:lnTo>
                <a:lnTo>
                  <a:pt x="2409" y="4085"/>
                </a:lnTo>
                <a:cubicBezTo>
                  <a:pt x="2406" y="4081"/>
                  <a:pt x="2403" y="4085"/>
                  <a:pt x="2399" y="4085"/>
                </a:cubicBezTo>
                <a:cubicBezTo>
                  <a:pt x="2399" y="4085"/>
                  <a:pt x="2399" y="4088"/>
                  <a:pt x="2403" y="4088"/>
                </a:cubicBezTo>
                <a:cubicBezTo>
                  <a:pt x="2399" y="4088"/>
                  <a:pt x="2399" y="4085"/>
                  <a:pt x="2399" y="4085"/>
                </a:cubicBezTo>
                <a:cubicBezTo>
                  <a:pt x="2372" y="4085"/>
                  <a:pt x="2346" y="4081"/>
                  <a:pt x="2318" y="4092"/>
                </a:cubicBezTo>
                <a:cubicBezTo>
                  <a:pt x="2292" y="4092"/>
                  <a:pt x="2268" y="4092"/>
                  <a:pt x="2245" y="4102"/>
                </a:cubicBezTo>
                <a:lnTo>
                  <a:pt x="2245" y="4102"/>
                </a:lnTo>
                <a:cubicBezTo>
                  <a:pt x="2208" y="4105"/>
                  <a:pt x="2171" y="4102"/>
                  <a:pt x="2137" y="4112"/>
                </a:cubicBezTo>
                <a:lnTo>
                  <a:pt x="2137" y="4112"/>
                </a:lnTo>
                <a:cubicBezTo>
                  <a:pt x="2131" y="4112"/>
                  <a:pt x="2121" y="4112"/>
                  <a:pt x="2114" y="4112"/>
                </a:cubicBezTo>
                <a:lnTo>
                  <a:pt x="2114" y="4112"/>
                </a:lnTo>
                <a:lnTo>
                  <a:pt x="2114" y="4112"/>
                </a:lnTo>
                <a:cubicBezTo>
                  <a:pt x="2097" y="4112"/>
                  <a:pt x="2084" y="4115"/>
                  <a:pt x="2067" y="4118"/>
                </a:cubicBezTo>
                <a:cubicBezTo>
                  <a:pt x="2067" y="4118"/>
                  <a:pt x="2064" y="4118"/>
                  <a:pt x="2060" y="4122"/>
                </a:cubicBezTo>
                <a:cubicBezTo>
                  <a:pt x="2054" y="4122"/>
                  <a:pt x="2043" y="4122"/>
                  <a:pt x="2036" y="4125"/>
                </a:cubicBezTo>
                <a:cubicBezTo>
                  <a:pt x="2033" y="4122"/>
                  <a:pt x="2030" y="4122"/>
                  <a:pt x="2023" y="4122"/>
                </a:cubicBezTo>
                <a:cubicBezTo>
                  <a:pt x="2023" y="4125"/>
                  <a:pt x="2020" y="4128"/>
                  <a:pt x="2020" y="4128"/>
                </a:cubicBezTo>
                <a:cubicBezTo>
                  <a:pt x="1944" y="4132"/>
                  <a:pt x="1866" y="4125"/>
                  <a:pt x="1793" y="4142"/>
                </a:cubicBezTo>
                <a:lnTo>
                  <a:pt x="1793" y="4142"/>
                </a:lnTo>
                <a:lnTo>
                  <a:pt x="1793" y="4142"/>
                </a:lnTo>
                <a:cubicBezTo>
                  <a:pt x="1726" y="4142"/>
                  <a:pt x="1658" y="4152"/>
                  <a:pt x="1588" y="4162"/>
                </a:cubicBezTo>
                <a:cubicBezTo>
                  <a:pt x="1578" y="4162"/>
                  <a:pt x="1564" y="4166"/>
                  <a:pt x="1554" y="4166"/>
                </a:cubicBezTo>
                <a:cubicBezTo>
                  <a:pt x="1467" y="4166"/>
                  <a:pt x="1383" y="4182"/>
                  <a:pt x="1296" y="4192"/>
                </a:cubicBezTo>
                <a:lnTo>
                  <a:pt x="1296" y="4192"/>
                </a:lnTo>
                <a:cubicBezTo>
                  <a:pt x="1286" y="4196"/>
                  <a:pt x="1276" y="4196"/>
                  <a:pt x="1262" y="4196"/>
                </a:cubicBezTo>
                <a:lnTo>
                  <a:pt x="1262" y="4196"/>
                </a:lnTo>
                <a:lnTo>
                  <a:pt x="1262" y="4196"/>
                </a:lnTo>
                <a:cubicBezTo>
                  <a:pt x="1249" y="4196"/>
                  <a:pt x="1232" y="4199"/>
                  <a:pt x="1219" y="4202"/>
                </a:cubicBezTo>
                <a:cubicBezTo>
                  <a:pt x="1212" y="4206"/>
                  <a:pt x="1205" y="4206"/>
                  <a:pt x="1198" y="4206"/>
                </a:cubicBezTo>
                <a:lnTo>
                  <a:pt x="1198" y="4206"/>
                </a:lnTo>
                <a:lnTo>
                  <a:pt x="1198" y="4206"/>
                </a:lnTo>
                <a:cubicBezTo>
                  <a:pt x="1188" y="4206"/>
                  <a:pt x="1178" y="4209"/>
                  <a:pt x="1172" y="4213"/>
                </a:cubicBezTo>
                <a:lnTo>
                  <a:pt x="1172" y="4213"/>
                </a:lnTo>
                <a:cubicBezTo>
                  <a:pt x="1148" y="4209"/>
                  <a:pt x="1128" y="4209"/>
                  <a:pt x="1108" y="4216"/>
                </a:cubicBezTo>
                <a:lnTo>
                  <a:pt x="1108" y="4216"/>
                </a:lnTo>
                <a:cubicBezTo>
                  <a:pt x="1094" y="4216"/>
                  <a:pt x="1084" y="4216"/>
                  <a:pt x="1071" y="4213"/>
                </a:cubicBezTo>
                <a:cubicBezTo>
                  <a:pt x="1064" y="4216"/>
                  <a:pt x="1061" y="4219"/>
                  <a:pt x="1054" y="4223"/>
                </a:cubicBezTo>
                <a:cubicBezTo>
                  <a:pt x="1051" y="4223"/>
                  <a:pt x="1048" y="4223"/>
                  <a:pt x="1044" y="4223"/>
                </a:cubicBezTo>
                <a:lnTo>
                  <a:pt x="1044" y="4223"/>
                </a:lnTo>
                <a:cubicBezTo>
                  <a:pt x="1017" y="4226"/>
                  <a:pt x="990" y="4219"/>
                  <a:pt x="964" y="4233"/>
                </a:cubicBezTo>
                <a:lnTo>
                  <a:pt x="964" y="4233"/>
                </a:lnTo>
                <a:cubicBezTo>
                  <a:pt x="950" y="4229"/>
                  <a:pt x="933" y="4229"/>
                  <a:pt x="916" y="4233"/>
                </a:cubicBezTo>
                <a:cubicBezTo>
                  <a:pt x="876" y="4233"/>
                  <a:pt x="833" y="4233"/>
                  <a:pt x="796" y="4239"/>
                </a:cubicBezTo>
                <a:cubicBezTo>
                  <a:pt x="712" y="4246"/>
                  <a:pt x="628" y="4253"/>
                  <a:pt x="544" y="4256"/>
                </a:cubicBezTo>
                <a:cubicBezTo>
                  <a:pt x="490" y="4259"/>
                  <a:pt x="440" y="4263"/>
                  <a:pt x="386" y="4270"/>
                </a:cubicBezTo>
                <a:cubicBezTo>
                  <a:pt x="359" y="4270"/>
                  <a:pt x="333" y="4266"/>
                  <a:pt x="306" y="4276"/>
                </a:cubicBezTo>
                <a:cubicBezTo>
                  <a:pt x="302" y="4276"/>
                  <a:pt x="302" y="4276"/>
                  <a:pt x="299" y="4276"/>
                </a:cubicBezTo>
                <a:lnTo>
                  <a:pt x="299" y="4276"/>
                </a:lnTo>
                <a:cubicBezTo>
                  <a:pt x="292" y="4273"/>
                  <a:pt x="286" y="4273"/>
                  <a:pt x="282" y="4276"/>
                </a:cubicBezTo>
                <a:cubicBezTo>
                  <a:pt x="272" y="4276"/>
                  <a:pt x="265" y="4280"/>
                  <a:pt x="259" y="4280"/>
                </a:cubicBezTo>
                <a:lnTo>
                  <a:pt x="259" y="4280"/>
                </a:lnTo>
                <a:lnTo>
                  <a:pt x="259" y="4280"/>
                </a:lnTo>
                <a:cubicBezTo>
                  <a:pt x="219" y="4276"/>
                  <a:pt x="178" y="4283"/>
                  <a:pt x="141" y="4290"/>
                </a:cubicBezTo>
                <a:cubicBezTo>
                  <a:pt x="124" y="4293"/>
                  <a:pt x="114" y="4293"/>
                  <a:pt x="104" y="4286"/>
                </a:cubicBezTo>
                <a:cubicBezTo>
                  <a:pt x="94" y="4290"/>
                  <a:pt x="87" y="4293"/>
                  <a:pt x="77" y="4296"/>
                </a:cubicBezTo>
                <a:lnTo>
                  <a:pt x="77" y="4296"/>
                </a:lnTo>
                <a:lnTo>
                  <a:pt x="77" y="4296"/>
                </a:lnTo>
                <a:cubicBezTo>
                  <a:pt x="51" y="4300"/>
                  <a:pt x="24" y="4303"/>
                  <a:pt x="0" y="4306"/>
                </a:cubicBezTo>
                <a:cubicBezTo>
                  <a:pt x="20" y="4320"/>
                  <a:pt x="40" y="4320"/>
                  <a:pt x="64" y="4317"/>
                </a:cubicBezTo>
                <a:cubicBezTo>
                  <a:pt x="71" y="4317"/>
                  <a:pt x="81" y="4320"/>
                  <a:pt x="87" y="4323"/>
                </a:cubicBezTo>
                <a:lnTo>
                  <a:pt x="87" y="4323"/>
                </a:lnTo>
                <a:cubicBezTo>
                  <a:pt x="91" y="4320"/>
                  <a:pt x="98" y="4320"/>
                  <a:pt x="101" y="4320"/>
                </a:cubicBezTo>
                <a:cubicBezTo>
                  <a:pt x="114" y="4320"/>
                  <a:pt x="124" y="4323"/>
                  <a:pt x="134" y="4323"/>
                </a:cubicBezTo>
                <a:cubicBezTo>
                  <a:pt x="171" y="4327"/>
                  <a:pt x="205" y="4330"/>
                  <a:pt x="232" y="4306"/>
                </a:cubicBezTo>
                <a:cubicBezTo>
                  <a:pt x="232" y="4306"/>
                  <a:pt x="235" y="4310"/>
                  <a:pt x="238" y="4310"/>
                </a:cubicBezTo>
                <a:cubicBezTo>
                  <a:pt x="248" y="4310"/>
                  <a:pt x="259" y="4306"/>
                  <a:pt x="269" y="4306"/>
                </a:cubicBezTo>
                <a:cubicBezTo>
                  <a:pt x="276" y="4306"/>
                  <a:pt x="282" y="4306"/>
                  <a:pt x="286" y="4303"/>
                </a:cubicBezTo>
                <a:cubicBezTo>
                  <a:pt x="289" y="4303"/>
                  <a:pt x="292" y="4303"/>
                  <a:pt x="292" y="4300"/>
                </a:cubicBezTo>
                <a:cubicBezTo>
                  <a:pt x="296" y="4303"/>
                  <a:pt x="302" y="4303"/>
                  <a:pt x="306" y="4303"/>
                </a:cubicBezTo>
                <a:lnTo>
                  <a:pt x="309" y="4300"/>
                </a:lnTo>
                <a:cubicBezTo>
                  <a:pt x="312" y="4300"/>
                  <a:pt x="316" y="4300"/>
                  <a:pt x="319" y="4300"/>
                </a:cubicBezTo>
                <a:cubicBezTo>
                  <a:pt x="326" y="4303"/>
                  <a:pt x="333" y="4300"/>
                  <a:pt x="339" y="4300"/>
                </a:cubicBezTo>
                <a:cubicBezTo>
                  <a:pt x="369" y="4300"/>
                  <a:pt x="400" y="4300"/>
                  <a:pt x="433" y="4300"/>
                </a:cubicBezTo>
                <a:cubicBezTo>
                  <a:pt x="581" y="4303"/>
                  <a:pt x="722" y="4280"/>
                  <a:pt x="869" y="4270"/>
                </a:cubicBezTo>
                <a:cubicBezTo>
                  <a:pt x="893" y="4263"/>
                  <a:pt x="920" y="4263"/>
                  <a:pt x="950" y="4259"/>
                </a:cubicBezTo>
                <a:cubicBezTo>
                  <a:pt x="957" y="4259"/>
                  <a:pt x="964" y="4259"/>
                  <a:pt x="967" y="4259"/>
                </a:cubicBezTo>
                <a:cubicBezTo>
                  <a:pt x="984" y="4253"/>
                  <a:pt x="1001" y="4253"/>
                  <a:pt x="1014" y="4249"/>
                </a:cubicBezTo>
                <a:cubicBezTo>
                  <a:pt x="1024" y="4249"/>
                  <a:pt x="1031" y="4249"/>
                  <a:pt x="1041" y="4246"/>
                </a:cubicBezTo>
                <a:lnTo>
                  <a:pt x="1044" y="4249"/>
                </a:lnTo>
                <a:cubicBezTo>
                  <a:pt x="1058" y="4249"/>
                  <a:pt x="1071" y="4249"/>
                  <a:pt x="1081" y="4249"/>
                </a:cubicBezTo>
                <a:cubicBezTo>
                  <a:pt x="1098" y="4246"/>
                  <a:pt x="1115" y="4243"/>
                  <a:pt x="1135" y="4243"/>
                </a:cubicBezTo>
                <a:cubicBezTo>
                  <a:pt x="1141" y="4243"/>
                  <a:pt x="1151" y="4239"/>
                  <a:pt x="1158" y="4239"/>
                </a:cubicBezTo>
                <a:cubicBezTo>
                  <a:pt x="1165" y="4236"/>
                  <a:pt x="1172" y="4236"/>
                  <a:pt x="1178" y="4233"/>
                </a:cubicBezTo>
                <a:cubicBezTo>
                  <a:pt x="1185" y="4233"/>
                  <a:pt x="1192" y="4233"/>
                  <a:pt x="1198" y="4229"/>
                </a:cubicBezTo>
                <a:cubicBezTo>
                  <a:pt x="1202" y="4229"/>
                  <a:pt x="1205" y="4229"/>
                  <a:pt x="1205" y="4233"/>
                </a:cubicBezTo>
                <a:cubicBezTo>
                  <a:pt x="1212" y="4233"/>
                  <a:pt x="1215" y="4233"/>
                  <a:pt x="1222" y="4233"/>
                </a:cubicBezTo>
                <a:cubicBezTo>
                  <a:pt x="1229" y="4233"/>
                  <a:pt x="1232" y="4233"/>
                  <a:pt x="1239" y="4233"/>
                </a:cubicBezTo>
                <a:cubicBezTo>
                  <a:pt x="1242" y="4229"/>
                  <a:pt x="1249" y="4229"/>
                  <a:pt x="1252" y="4229"/>
                </a:cubicBezTo>
                <a:cubicBezTo>
                  <a:pt x="1259" y="4226"/>
                  <a:pt x="1269" y="4226"/>
                  <a:pt x="1276" y="4226"/>
                </a:cubicBezTo>
                <a:cubicBezTo>
                  <a:pt x="1296" y="4226"/>
                  <a:pt x="1316" y="4226"/>
                  <a:pt x="1326" y="4213"/>
                </a:cubicBezTo>
                <a:cubicBezTo>
                  <a:pt x="1329" y="4213"/>
                  <a:pt x="1329" y="4213"/>
                  <a:pt x="1329" y="4213"/>
                </a:cubicBezTo>
                <a:cubicBezTo>
                  <a:pt x="1420" y="4223"/>
                  <a:pt x="1504" y="4206"/>
                  <a:pt x="1591" y="4192"/>
                </a:cubicBezTo>
                <a:cubicBezTo>
                  <a:pt x="1594" y="4192"/>
                  <a:pt x="1601" y="4189"/>
                  <a:pt x="1605" y="4189"/>
                </a:cubicBezTo>
                <a:cubicBezTo>
                  <a:pt x="1662" y="4199"/>
                  <a:pt x="1759" y="4189"/>
                  <a:pt x="1799" y="4166"/>
                </a:cubicBezTo>
                <a:cubicBezTo>
                  <a:pt x="1799" y="4166"/>
                  <a:pt x="1803" y="4166"/>
                  <a:pt x="1803" y="4162"/>
                </a:cubicBezTo>
                <a:cubicBezTo>
                  <a:pt x="1809" y="4162"/>
                  <a:pt x="1813" y="4156"/>
                  <a:pt x="1819" y="4162"/>
                </a:cubicBezTo>
                <a:cubicBezTo>
                  <a:pt x="1823" y="4162"/>
                  <a:pt x="1826" y="4162"/>
                  <a:pt x="1826" y="4162"/>
                </a:cubicBezTo>
                <a:cubicBezTo>
                  <a:pt x="1830" y="4162"/>
                  <a:pt x="1833" y="4162"/>
                  <a:pt x="1836" y="4162"/>
                </a:cubicBezTo>
                <a:cubicBezTo>
                  <a:pt x="1836" y="4162"/>
                  <a:pt x="1840" y="4162"/>
                  <a:pt x="1843" y="4162"/>
                </a:cubicBezTo>
                <a:cubicBezTo>
                  <a:pt x="1850" y="4162"/>
                  <a:pt x="1860" y="4166"/>
                  <a:pt x="1866" y="4169"/>
                </a:cubicBezTo>
                <a:cubicBezTo>
                  <a:pt x="1923" y="4172"/>
                  <a:pt x="1974" y="4159"/>
                  <a:pt x="2030" y="4159"/>
                </a:cubicBezTo>
                <a:cubicBezTo>
                  <a:pt x="2040" y="4156"/>
                  <a:pt x="2047" y="4152"/>
                  <a:pt x="2057" y="4149"/>
                </a:cubicBezTo>
                <a:cubicBezTo>
                  <a:pt x="2080" y="4138"/>
                  <a:pt x="2107" y="4145"/>
                  <a:pt x="2131" y="4142"/>
                </a:cubicBezTo>
                <a:cubicBezTo>
                  <a:pt x="2144" y="4142"/>
                  <a:pt x="2161" y="4142"/>
                  <a:pt x="2174" y="4138"/>
                </a:cubicBezTo>
                <a:cubicBezTo>
                  <a:pt x="2174" y="4138"/>
                  <a:pt x="2178" y="4138"/>
                  <a:pt x="2181" y="4135"/>
                </a:cubicBezTo>
                <a:cubicBezTo>
                  <a:pt x="2201" y="4145"/>
                  <a:pt x="2225" y="4145"/>
                  <a:pt x="2241" y="4128"/>
                </a:cubicBezTo>
                <a:cubicBezTo>
                  <a:pt x="2245" y="4128"/>
                  <a:pt x="2245" y="4128"/>
                  <a:pt x="2248" y="4128"/>
                </a:cubicBezTo>
                <a:cubicBezTo>
                  <a:pt x="2282" y="4138"/>
                  <a:pt x="2312" y="4128"/>
                  <a:pt x="2346" y="4122"/>
                </a:cubicBezTo>
                <a:cubicBezTo>
                  <a:pt x="2359" y="4122"/>
                  <a:pt x="2369" y="4118"/>
                  <a:pt x="2372" y="4112"/>
                </a:cubicBezTo>
                <a:lnTo>
                  <a:pt x="2372" y="4112"/>
                </a:lnTo>
                <a:cubicBezTo>
                  <a:pt x="2379" y="4112"/>
                  <a:pt x="2386" y="4112"/>
                  <a:pt x="2393" y="4112"/>
                </a:cubicBezTo>
                <a:cubicBezTo>
                  <a:pt x="2466" y="4115"/>
                  <a:pt x="2537" y="4095"/>
                  <a:pt x="2611" y="4085"/>
                </a:cubicBezTo>
                <a:cubicBezTo>
                  <a:pt x="2624" y="4081"/>
                  <a:pt x="2637" y="4078"/>
                  <a:pt x="2644" y="4068"/>
                </a:cubicBezTo>
                <a:cubicBezTo>
                  <a:pt x="2704" y="4088"/>
                  <a:pt x="2758" y="4078"/>
                  <a:pt x="2812" y="4055"/>
                </a:cubicBezTo>
                <a:cubicBezTo>
                  <a:pt x="2812" y="4051"/>
                  <a:pt x="2812" y="4051"/>
                  <a:pt x="2812" y="4048"/>
                </a:cubicBezTo>
                <a:lnTo>
                  <a:pt x="2812" y="4048"/>
                </a:lnTo>
                <a:cubicBezTo>
                  <a:pt x="2849" y="4048"/>
                  <a:pt x="2882" y="4048"/>
                  <a:pt x="2916" y="4041"/>
                </a:cubicBezTo>
                <a:cubicBezTo>
                  <a:pt x="3054" y="4021"/>
                  <a:pt x="3195" y="4024"/>
                  <a:pt x="3332" y="4004"/>
                </a:cubicBezTo>
                <a:lnTo>
                  <a:pt x="3332" y="4004"/>
                </a:lnTo>
                <a:cubicBezTo>
                  <a:pt x="3426" y="3998"/>
                  <a:pt x="3520" y="3998"/>
                  <a:pt x="3614" y="3984"/>
                </a:cubicBezTo>
                <a:cubicBezTo>
                  <a:pt x="3678" y="3984"/>
                  <a:pt x="3742" y="3974"/>
                  <a:pt x="3809" y="3967"/>
                </a:cubicBezTo>
                <a:cubicBezTo>
                  <a:pt x="3856" y="3974"/>
                  <a:pt x="3900" y="3957"/>
                  <a:pt x="3947" y="3954"/>
                </a:cubicBezTo>
                <a:cubicBezTo>
                  <a:pt x="3963" y="3957"/>
                  <a:pt x="3983" y="3951"/>
                  <a:pt x="3997" y="3964"/>
                </a:cubicBezTo>
                <a:cubicBezTo>
                  <a:pt x="4004" y="3964"/>
                  <a:pt x="4007" y="3964"/>
                  <a:pt x="4010" y="3964"/>
                </a:cubicBezTo>
                <a:cubicBezTo>
                  <a:pt x="4037" y="3967"/>
                  <a:pt x="4061" y="3977"/>
                  <a:pt x="4064" y="3947"/>
                </a:cubicBezTo>
                <a:lnTo>
                  <a:pt x="4064" y="3947"/>
                </a:lnTo>
                <a:lnTo>
                  <a:pt x="4064" y="3947"/>
                </a:lnTo>
                <a:cubicBezTo>
                  <a:pt x="4064" y="3927"/>
                  <a:pt x="4040" y="3920"/>
                  <a:pt x="4024" y="3910"/>
                </a:cubicBezTo>
                <a:lnTo>
                  <a:pt x="4024" y="3910"/>
                </a:lnTo>
                <a:cubicBezTo>
                  <a:pt x="4014" y="3890"/>
                  <a:pt x="4004" y="3874"/>
                  <a:pt x="3993" y="3857"/>
                </a:cubicBezTo>
                <a:cubicBezTo>
                  <a:pt x="3993" y="3853"/>
                  <a:pt x="3997" y="3850"/>
                  <a:pt x="3997" y="3847"/>
                </a:cubicBezTo>
                <a:cubicBezTo>
                  <a:pt x="3997" y="3840"/>
                  <a:pt x="3997" y="3833"/>
                  <a:pt x="3993" y="3827"/>
                </a:cubicBezTo>
                <a:cubicBezTo>
                  <a:pt x="3993" y="3823"/>
                  <a:pt x="3990" y="3816"/>
                  <a:pt x="3987" y="3810"/>
                </a:cubicBezTo>
                <a:cubicBezTo>
                  <a:pt x="3967" y="3776"/>
                  <a:pt x="3967" y="3736"/>
                  <a:pt x="3930" y="3706"/>
                </a:cubicBezTo>
                <a:cubicBezTo>
                  <a:pt x="3926" y="3706"/>
                  <a:pt x="3923" y="3706"/>
                  <a:pt x="3923" y="3706"/>
                </a:cubicBezTo>
                <a:lnTo>
                  <a:pt x="3923" y="3706"/>
                </a:lnTo>
                <a:cubicBezTo>
                  <a:pt x="3943" y="3679"/>
                  <a:pt x="3926" y="3655"/>
                  <a:pt x="3903" y="3635"/>
                </a:cubicBezTo>
                <a:cubicBezTo>
                  <a:pt x="3900" y="3635"/>
                  <a:pt x="3900" y="3635"/>
                  <a:pt x="3896" y="3635"/>
                </a:cubicBezTo>
                <a:lnTo>
                  <a:pt x="3896" y="3635"/>
                </a:lnTo>
                <a:cubicBezTo>
                  <a:pt x="3913" y="3618"/>
                  <a:pt x="3913" y="3605"/>
                  <a:pt x="3896" y="3588"/>
                </a:cubicBezTo>
                <a:cubicBezTo>
                  <a:pt x="3889" y="3588"/>
                  <a:pt x="3886" y="3588"/>
                  <a:pt x="3883" y="3588"/>
                </a:cubicBezTo>
                <a:lnTo>
                  <a:pt x="3883" y="3588"/>
                </a:lnTo>
                <a:cubicBezTo>
                  <a:pt x="3879" y="3555"/>
                  <a:pt x="3873" y="3521"/>
                  <a:pt x="3866" y="3488"/>
                </a:cubicBezTo>
                <a:lnTo>
                  <a:pt x="3866" y="3488"/>
                </a:lnTo>
                <a:cubicBezTo>
                  <a:pt x="3873" y="3467"/>
                  <a:pt x="3866" y="3450"/>
                  <a:pt x="3853" y="3434"/>
                </a:cubicBezTo>
                <a:cubicBezTo>
                  <a:pt x="3826" y="3460"/>
                  <a:pt x="3853" y="3494"/>
                  <a:pt x="3846" y="3524"/>
                </a:cubicBezTo>
                <a:cubicBezTo>
                  <a:pt x="3849" y="3524"/>
                  <a:pt x="3853" y="3524"/>
                  <a:pt x="3853" y="3524"/>
                </a:cubicBezTo>
                <a:cubicBezTo>
                  <a:pt x="3856" y="3541"/>
                  <a:pt x="3856" y="3555"/>
                  <a:pt x="3859" y="3568"/>
                </a:cubicBezTo>
                <a:cubicBezTo>
                  <a:pt x="3869" y="3578"/>
                  <a:pt x="3869" y="3588"/>
                  <a:pt x="3869" y="3598"/>
                </a:cubicBezTo>
                <a:lnTo>
                  <a:pt x="3869" y="3598"/>
                </a:lnTo>
                <a:cubicBezTo>
                  <a:pt x="3866" y="3602"/>
                  <a:pt x="3863" y="3605"/>
                  <a:pt x="3859" y="3608"/>
                </a:cubicBezTo>
                <a:lnTo>
                  <a:pt x="3856" y="3608"/>
                </a:lnTo>
                <a:cubicBezTo>
                  <a:pt x="3863" y="3602"/>
                  <a:pt x="3859" y="3595"/>
                  <a:pt x="3856" y="3588"/>
                </a:cubicBezTo>
                <a:cubicBezTo>
                  <a:pt x="3853" y="3581"/>
                  <a:pt x="3846" y="3571"/>
                  <a:pt x="3843" y="3561"/>
                </a:cubicBezTo>
                <a:cubicBezTo>
                  <a:pt x="3843" y="3558"/>
                  <a:pt x="3839" y="3555"/>
                  <a:pt x="3839" y="3551"/>
                </a:cubicBezTo>
                <a:cubicBezTo>
                  <a:pt x="3836" y="3548"/>
                  <a:pt x="3832" y="3541"/>
                  <a:pt x="3829" y="3538"/>
                </a:cubicBezTo>
                <a:cubicBezTo>
                  <a:pt x="3826" y="3534"/>
                  <a:pt x="3822" y="3531"/>
                  <a:pt x="3822" y="3528"/>
                </a:cubicBezTo>
                <a:cubicBezTo>
                  <a:pt x="3816" y="3524"/>
                  <a:pt x="3812" y="3521"/>
                  <a:pt x="3809" y="3518"/>
                </a:cubicBezTo>
                <a:cubicBezTo>
                  <a:pt x="3809" y="3518"/>
                  <a:pt x="3809" y="3514"/>
                  <a:pt x="3806" y="3514"/>
                </a:cubicBezTo>
                <a:cubicBezTo>
                  <a:pt x="3799" y="3501"/>
                  <a:pt x="3792" y="3488"/>
                  <a:pt x="3786" y="3474"/>
                </a:cubicBezTo>
                <a:cubicBezTo>
                  <a:pt x="3779" y="3454"/>
                  <a:pt x="3762" y="3447"/>
                  <a:pt x="3738" y="3450"/>
                </a:cubicBezTo>
                <a:lnTo>
                  <a:pt x="3738" y="3450"/>
                </a:lnTo>
                <a:cubicBezTo>
                  <a:pt x="3708" y="3450"/>
                  <a:pt x="3678" y="3450"/>
                  <a:pt x="3648" y="3457"/>
                </a:cubicBezTo>
                <a:cubicBezTo>
                  <a:pt x="3577" y="3460"/>
                  <a:pt x="3504" y="3464"/>
                  <a:pt x="3433" y="3471"/>
                </a:cubicBezTo>
                <a:cubicBezTo>
                  <a:pt x="3416" y="3471"/>
                  <a:pt x="3403" y="3467"/>
                  <a:pt x="3389" y="3477"/>
                </a:cubicBezTo>
                <a:cubicBezTo>
                  <a:pt x="3362" y="3471"/>
                  <a:pt x="3332" y="3481"/>
                  <a:pt x="3302" y="3467"/>
                </a:cubicBezTo>
                <a:cubicBezTo>
                  <a:pt x="3309" y="3447"/>
                  <a:pt x="3346" y="3444"/>
                  <a:pt x="3352" y="3424"/>
                </a:cubicBezTo>
                <a:lnTo>
                  <a:pt x="3352" y="3424"/>
                </a:lnTo>
                <a:lnTo>
                  <a:pt x="3352" y="3424"/>
                </a:lnTo>
                <a:cubicBezTo>
                  <a:pt x="3396" y="3403"/>
                  <a:pt x="3413" y="3370"/>
                  <a:pt x="3429" y="3340"/>
                </a:cubicBezTo>
                <a:cubicBezTo>
                  <a:pt x="3453" y="3296"/>
                  <a:pt x="3477" y="3249"/>
                  <a:pt x="3483" y="3199"/>
                </a:cubicBezTo>
                <a:cubicBezTo>
                  <a:pt x="3490" y="3199"/>
                  <a:pt x="3497" y="3195"/>
                  <a:pt x="3504" y="3199"/>
                </a:cubicBezTo>
                <a:cubicBezTo>
                  <a:pt x="3514" y="3199"/>
                  <a:pt x="3524" y="3199"/>
                  <a:pt x="3530" y="3195"/>
                </a:cubicBezTo>
                <a:lnTo>
                  <a:pt x="3530" y="3195"/>
                </a:lnTo>
                <a:cubicBezTo>
                  <a:pt x="3537" y="3202"/>
                  <a:pt x="3547" y="3209"/>
                  <a:pt x="3557" y="3212"/>
                </a:cubicBezTo>
                <a:lnTo>
                  <a:pt x="3557" y="3212"/>
                </a:lnTo>
                <a:lnTo>
                  <a:pt x="3557" y="3212"/>
                </a:lnTo>
                <a:cubicBezTo>
                  <a:pt x="3557" y="3219"/>
                  <a:pt x="3564" y="3222"/>
                  <a:pt x="3571" y="3222"/>
                </a:cubicBezTo>
                <a:cubicBezTo>
                  <a:pt x="3584" y="3236"/>
                  <a:pt x="3601" y="3242"/>
                  <a:pt x="3621" y="3249"/>
                </a:cubicBezTo>
                <a:lnTo>
                  <a:pt x="3621" y="3249"/>
                </a:lnTo>
                <a:lnTo>
                  <a:pt x="3621" y="3249"/>
                </a:lnTo>
                <a:lnTo>
                  <a:pt x="3621" y="3249"/>
                </a:lnTo>
                <a:cubicBezTo>
                  <a:pt x="3621" y="3256"/>
                  <a:pt x="3624" y="3259"/>
                  <a:pt x="3631" y="3259"/>
                </a:cubicBezTo>
                <a:lnTo>
                  <a:pt x="3631" y="3259"/>
                </a:lnTo>
                <a:cubicBezTo>
                  <a:pt x="3634" y="3263"/>
                  <a:pt x="3641" y="3266"/>
                  <a:pt x="3648" y="3266"/>
                </a:cubicBezTo>
                <a:cubicBezTo>
                  <a:pt x="3651" y="3273"/>
                  <a:pt x="3654" y="3276"/>
                  <a:pt x="3661" y="3276"/>
                </a:cubicBezTo>
                <a:cubicBezTo>
                  <a:pt x="3665" y="3276"/>
                  <a:pt x="3665" y="3276"/>
                  <a:pt x="3665" y="3276"/>
                </a:cubicBezTo>
                <a:lnTo>
                  <a:pt x="3665" y="3276"/>
                </a:lnTo>
                <a:cubicBezTo>
                  <a:pt x="3665" y="3279"/>
                  <a:pt x="3668" y="3283"/>
                  <a:pt x="3675" y="3286"/>
                </a:cubicBezTo>
                <a:cubicBezTo>
                  <a:pt x="3678" y="3289"/>
                  <a:pt x="3681" y="3293"/>
                  <a:pt x="3688" y="3293"/>
                </a:cubicBezTo>
                <a:cubicBezTo>
                  <a:pt x="3685" y="3293"/>
                  <a:pt x="3681" y="3289"/>
                  <a:pt x="3675" y="3286"/>
                </a:cubicBezTo>
                <a:lnTo>
                  <a:pt x="3675" y="3286"/>
                </a:lnTo>
                <a:cubicBezTo>
                  <a:pt x="3681" y="3289"/>
                  <a:pt x="3685" y="3293"/>
                  <a:pt x="3688" y="3293"/>
                </a:cubicBezTo>
                <a:lnTo>
                  <a:pt x="3688" y="3293"/>
                </a:lnTo>
                <a:cubicBezTo>
                  <a:pt x="3691" y="3299"/>
                  <a:pt x="3695" y="3303"/>
                  <a:pt x="3701" y="3303"/>
                </a:cubicBezTo>
                <a:cubicBezTo>
                  <a:pt x="3705" y="3303"/>
                  <a:pt x="3705" y="3303"/>
                  <a:pt x="3705" y="3303"/>
                </a:cubicBezTo>
                <a:cubicBezTo>
                  <a:pt x="3705" y="3306"/>
                  <a:pt x="3711" y="3310"/>
                  <a:pt x="3715" y="3313"/>
                </a:cubicBezTo>
                <a:lnTo>
                  <a:pt x="3715" y="3313"/>
                </a:lnTo>
                <a:lnTo>
                  <a:pt x="3715" y="3313"/>
                </a:lnTo>
                <a:cubicBezTo>
                  <a:pt x="3722" y="3320"/>
                  <a:pt x="3728" y="3323"/>
                  <a:pt x="3738" y="3323"/>
                </a:cubicBezTo>
                <a:cubicBezTo>
                  <a:pt x="3738" y="3330"/>
                  <a:pt x="3742" y="3333"/>
                  <a:pt x="3752" y="3333"/>
                </a:cubicBezTo>
                <a:cubicBezTo>
                  <a:pt x="3765" y="3343"/>
                  <a:pt x="3775" y="3353"/>
                  <a:pt x="3792" y="3360"/>
                </a:cubicBezTo>
                <a:cubicBezTo>
                  <a:pt x="3799" y="3363"/>
                  <a:pt x="3802" y="3370"/>
                  <a:pt x="3806" y="3373"/>
                </a:cubicBezTo>
                <a:cubicBezTo>
                  <a:pt x="3819" y="3383"/>
                  <a:pt x="3829" y="3400"/>
                  <a:pt x="3853" y="3397"/>
                </a:cubicBezTo>
                <a:cubicBezTo>
                  <a:pt x="3849" y="3403"/>
                  <a:pt x="3856" y="3413"/>
                  <a:pt x="3859" y="3420"/>
                </a:cubicBezTo>
                <a:cubicBezTo>
                  <a:pt x="3883" y="3454"/>
                  <a:pt x="3889" y="3491"/>
                  <a:pt x="3906" y="3524"/>
                </a:cubicBezTo>
                <a:cubicBezTo>
                  <a:pt x="3916" y="3541"/>
                  <a:pt x="3920" y="3561"/>
                  <a:pt x="3947" y="3571"/>
                </a:cubicBezTo>
                <a:cubicBezTo>
                  <a:pt x="3926" y="3602"/>
                  <a:pt x="3943" y="3625"/>
                  <a:pt x="3963" y="3649"/>
                </a:cubicBezTo>
                <a:cubicBezTo>
                  <a:pt x="3967" y="3649"/>
                  <a:pt x="3973" y="3652"/>
                  <a:pt x="3977" y="3652"/>
                </a:cubicBezTo>
                <a:lnTo>
                  <a:pt x="3973" y="3652"/>
                </a:lnTo>
                <a:cubicBezTo>
                  <a:pt x="3973" y="3655"/>
                  <a:pt x="3973" y="3659"/>
                  <a:pt x="3977" y="3662"/>
                </a:cubicBezTo>
                <a:cubicBezTo>
                  <a:pt x="3973" y="3669"/>
                  <a:pt x="3977" y="3675"/>
                  <a:pt x="3983" y="3682"/>
                </a:cubicBezTo>
                <a:cubicBezTo>
                  <a:pt x="4004" y="3779"/>
                  <a:pt x="4054" y="3874"/>
                  <a:pt x="4101" y="3967"/>
                </a:cubicBezTo>
                <a:cubicBezTo>
                  <a:pt x="4097" y="3967"/>
                  <a:pt x="4094" y="3971"/>
                  <a:pt x="4091" y="3974"/>
                </a:cubicBezTo>
                <a:cubicBezTo>
                  <a:pt x="4087" y="3974"/>
                  <a:pt x="4081" y="3977"/>
                  <a:pt x="4077" y="3977"/>
                </a:cubicBezTo>
                <a:cubicBezTo>
                  <a:pt x="4054" y="3984"/>
                  <a:pt x="4024" y="3977"/>
                  <a:pt x="4007" y="3998"/>
                </a:cubicBezTo>
                <a:cubicBezTo>
                  <a:pt x="4010" y="3998"/>
                  <a:pt x="4010" y="4001"/>
                  <a:pt x="4010" y="4001"/>
                </a:cubicBezTo>
                <a:lnTo>
                  <a:pt x="4010" y="4001"/>
                </a:lnTo>
                <a:cubicBezTo>
                  <a:pt x="3936" y="3981"/>
                  <a:pt x="3863" y="3977"/>
                  <a:pt x="3789" y="4004"/>
                </a:cubicBezTo>
                <a:cubicBezTo>
                  <a:pt x="3792" y="4008"/>
                  <a:pt x="3792" y="4008"/>
                  <a:pt x="3796" y="4011"/>
                </a:cubicBezTo>
                <a:cubicBezTo>
                  <a:pt x="3792" y="4011"/>
                  <a:pt x="3789" y="4011"/>
                  <a:pt x="3789" y="4011"/>
                </a:cubicBezTo>
                <a:cubicBezTo>
                  <a:pt x="3752" y="4004"/>
                  <a:pt x="3722" y="4011"/>
                  <a:pt x="3691" y="4021"/>
                </a:cubicBezTo>
                <a:cubicBezTo>
                  <a:pt x="3688" y="4021"/>
                  <a:pt x="3688" y="4018"/>
                  <a:pt x="3688" y="4018"/>
                </a:cubicBezTo>
                <a:cubicBezTo>
                  <a:pt x="3624" y="3998"/>
                  <a:pt x="3564" y="4014"/>
                  <a:pt x="3500" y="4021"/>
                </a:cubicBezTo>
                <a:cubicBezTo>
                  <a:pt x="3477" y="4031"/>
                  <a:pt x="3446" y="4024"/>
                  <a:pt x="3423" y="4031"/>
                </a:cubicBezTo>
                <a:cubicBezTo>
                  <a:pt x="3413" y="4031"/>
                  <a:pt x="3403" y="4035"/>
                  <a:pt x="3393" y="4038"/>
                </a:cubicBezTo>
                <a:cubicBezTo>
                  <a:pt x="3389" y="4035"/>
                  <a:pt x="3383" y="4031"/>
                  <a:pt x="3379" y="4031"/>
                </a:cubicBezTo>
                <a:cubicBezTo>
                  <a:pt x="3352" y="4028"/>
                  <a:pt x="3329" y="4024"/>
                  <a:pt x="3312" y="4045"/>
                </a:cubicBezTo>
                <a:lnTo>
                  <a:pt x="3312" y="4048"/>
                </a:lnTo>
                <a:lnTo>
                  <a:pt x="3309" y="4048"/>
                </a:lnTo>
                <a:cubicBezTo>
                  <a:pt x="3302" y="4048"/>
                  <a:pt x="3295" y="4048"/>
                  <a:pt x="3289" y="4048"/>
                </a:cubicBezTo>
                <a:cubicBezTo>
                  <a:pt x="3262" y="4051"/>
                  <a:pt x="3232" y="4045"/>
                  <a:pt x="3205" y="4055"/>
                </a:cubicBezTo>
                <a:cubicBezTo>
                  <a:pt x="3201" y="4055"/>
                  <a:pt x="3201" y="4055"/>
                  <a:pt x="3198" y="4058"/>
                </a:cubicBezTo>
                <a:cubicBezTo>
                  <a:pt x="3175" y="4058"/>
                  <a:pt x="3154" y="4055"/>
                  <a:pt x="3134" y="4065"/>
                </a:cubicBezTo>
                <a:cubicBezTo>
                  <a:pt x="3121" y="4065"/>
                  <a:pt x="3107" y="4065"/>
                  <a:pt x="3097" y="4065"/>
                </a:cubicBezTo>
                <a:cubicBezTo>
                  <a:pt x="3087" y="4058"/>
                  <a:pt x="3077" y="4061"/>
                  <a:pt x="3071" y="4068"/>
                </a:cubicBezTo>
                <a:cubicBezTo>
                  <a:pt x="3060" y="4068"/>
                  <a:pt x="3054" y="4068"/>
                  <a:pt x="3043" y="4068"/>
                </a:cubicBezTo>
                <a:cubicBezTo>
                  <a:pt x="2997" y="4065"/>
                  <a:pt x="2953" y="4071"/>
                  <a:pt x="2913" y="4085"/>
                </a:cubicBezTo>
                <a:cubicBezTo>
                  <a:pt x="2903" y="4085"/>
                  <a:pt x="2896" y="4085"/>
                  <a:pt x="2889" y="4085"/>
                </a:cubicBezTo>
                <a:cubicBezTo>
                  <a:pt x="2859" y="4088"/>
                  <a:pt x="2825" y="4081"/>
                  <a:pt x="2795" y="4092"/>
                </a:cubicBezTo>
                <a:lnTo>
                  <a:pt x="2795" y="4092"/>
                </a:lnTo>
                <a:cubicBezTo>
                  <a:pt x="2779" y="4092"/>
                  <a:pt x="2761" y="4092"/>
                  <a:pt x="2748" y="4095"/>
                </a:cubicBezTo>
                <a:lnTo>
                  <a:pt x="2748" y="4095"/>
                </a:lnTo>
                <a:lnTo>
                  <a:pt x="2748" y="4095"/>
                </a:lnTo>
                <a:cubicBezTo>
                  <a:pt x="2728" y="4095"/>
                  <a:pt x="2708" y="4092"/>
                  <a:pt x="2691" y="4102"/>
                </a:cubicBezTo>
                <a:lnTo>
                  <a:pt x="2691" y="4102"/>
                </a:lnTo>
                <a:cubicBezTo>
                  <a:pt x="2631" y="4102"/>
                  <a:pt x="2567" y="4109"/>
                  <a:pt x="2507" y="4118"/>
                </a:cubicBezTo>
                <a:lnTo>
                  <a:pt x="2507" y="4118"/>
                </a:lnTo>
                <a:lnTo>
                  <a:pt x="2503" y="4118"/>
                </a:lnTo>
                <a:lnTo>
                  <a:pt x="2500" y="4118"/>
                </a:lnTo>
                <a:cubicBezTo>
                  <a:pt x="2497" y="4118"/>
                  <a:pt x="2493" y="4118"/>
                  <a:pt x="2490" y="4122"/>
                </a:cubicBezTo>
                <a:cubicBezTo>
                  <a:pt x="2480" y="4122"/>
                  <a:pt x="2473" y="4122"/>
                  <a:pt x="2463" y="4122"/>
                </a:cubicBezTo>
                <a:cubicBezTo>
                  <a:pt x="2463" y="4125"/>
                  <a:pt x="2460" y="4128"/>
                  <a:pt x="2460" y="4128"/>
                </a:cubicBezTo>
                <a:cubicBezTo>
                  <a:pt x="2456" y="4128"/>
                  <a:pt x="2453" y="4128"/>
                  <a:pt x="2450" y="4132"/>
                </a:cubicBezTo>
                <a:cubicBezTo>
                  <a:pt x="2409" y="4132"/>
                  <a:pt x="2369" y="4125"/>
                  <a:pt x="2332" y="4138"/>
                </a:cubicBezTo>
                <a:lnTo>
                  <a:pt x="2332" y="4138"/>
                </a:lnTo>
                <a:cubicBezTo>
                  <a:pt x="2285" y="4145"/>
                  <a:pt x="2238" y="4132"/>
                  <a:pt x="2191" y="4149"/>
                </a:cubicBezTo>
                <a:cubicBezTo>
                  <a:pt x="2178" y="4149"/>
                  <a:pt x="2168" y="4149"/>
                  <a:pt x="2154" y="4149"/>
                </a:cubicBezTo>
                <a:cubicBezTo>
                  <a:pt x="2144" y="4152"/>
                  <a:pt x="2134" y="4152"/>
                  <a:pt x="2127" y="4159"/>
                </a:cubicBezTo>
                <a:lnTo>
                  <a:pt x="2127" y="4159"/>
                </a:lnTo>
                <a:cubicBezTo>
                  <a:pt x="2111" y="4159"/>
                  <a:pt x="2094" y="4159"/>
                  <a:pt x="2077" y="4159"/>
                </a:cubicBezTo>
                <a:cubicBezTo>
                  <a:pt x="2033" y="4172"/>
                  <a:pt x="1983" y="4166"/>
                  <a:pt x="1947" y="4186"/>
                </a:cubicBezTo>
                <a:lnTo>
                  <a:pt x="1947" y="4186"/>
                </a:lnTo>
                <a:lnTo>
                  <a:pt x="1947" y="4186"/>
                </a:lnTo>
                <a:cubicBezTo>
                  <a:pt x="1910" y="4179"/>
                  <a:pt x="1876" y="4186"/>
                  <a:pt x="1843" y="4192"/>
                </a:cubicBezTo>
                <a:cubicBezTo>
                  <a:pt x="1823" y="4192"/>
                  <a:pt x="1806" y="4196"/>
                  <a:pt x="1793" y="4206"/>
                </a:cubicBezTo>
                <a:lnTo>
                  <a:pt x="1793" y="4206"/>
                </a:lnTo>
                <a:lnTo>
                  <a:pt x="1793" y="4206"/>
                </a:lnTo>
                <a:lnTo>
                  <a:pt x="1793" y="4206"/>
                </a:lnTo>
                <a:cubicBezTo>
                  <a:pt x="1772" y="4206"/>
                  <a:pt x="1749" y="4202"/>
                  <a:pt x="1729" y="4213"/>
                </a:cubicBezTo>
                <a:lnTo>
                  <a:pt x="1729" y="4213"/>
                </a:lnTo>
                <a:cubicBezTo>
                  <a:pt x="1722" y="4213"/>
                  <a:pt x="1719" y="4213"/>
                  <a:pt x="1715" y="4213"/>
                </a:cubicBezTo>
                <a:cubicBezTo>
                  <a:pt x="1635" y="4223"/>
                  <a:pt x="1554" y="4229"/>
                  <a:pt x="1477" y="4236"/>
                </a:cubicBezTo>
                <a:cubicBezTo>
                  <a:pt x="1460" y="4239"/>
                  <a:pt x="1444" y="4239"/>
                  <a:pt x="1430" y="4249"/>
                </a:cubicBezTo>
                <a:cubicBezTo>
                  <a:pt x="1323" y="4256"/>
                  <a:pt x="1215" y="4259"/>
                  <a:pt x="1108" y="4276"/>
                </a:cubicBezTo>
                <a:lnTo>
                  <a:pt x="1108" y="4276"/>
                </a:lnTo>
                <a:cubicBezTo>
                  <a:pt x="1064" y="4280"/>
                  <a:pt x="1021" y="4280"/>
                  <a:pt x="973" y="4283"/>
                </a:cubicBezTo>
                <a:cubicBezTo>
                  <a:pt x="957" y="4283"/>
                  <a:pt x="940" y="4286"/>
                  <a:pt x="930" y="4296"/>
                </a:cubicBezTo>
                <a:cubicBezTo>
                  <a:pt x="900" y="4300"/>
                  <a:pt x="866" y="4286"/>
                  <a:pt x="836" y="4303"/>
                </a:cubicBezTo>
                <a:cubicBezTo>
                  <a:pt x="799" y="4303"/>
                  <a:pt x="759" y="4300"/>
                  <a:pt x="722" y="4313"/>
                </a:cubicBezTo>
                <a:lnTo>
                  <a:pt x="722" y="4313"/>
                </a:lnTo>
                <a:lnTo>
                  <a:pt x="722" y="4313"/>
                </a:lnTo>
                <a:cubicBezTo>
                  <a:pt x="702" y="4313"/>
                  <a:pt x="682" y="4317"/>
                  <a:pt x="665" y="4323"/>
                </a:cubicBezTo>
                <a:cubicBezTo>
                  <a:pt x="662" y="4320"/>
                  <a:pt x="662" y="4323"/>
                  <a:pt x="658" y="4323"/>
                </a:cubicBezTo>
                <a:cubicBezTo>
                  <a:pt x="655" y="4320"/>
                  <a:pt x="648" y="4317"/>
                  <a:pt x="638" y="4313"/>
                </a:cubicBezTo>
                <a:cubicBezTo>
                  <a:pt x="608" y="4313"/>
                  <a:pt x="574" y="4306"/>
                  <a:pt x="551" y="4330"/>
                </a:cubicBezTo>
                <a:cubicBezTo>
                  <a:pt x="530" y="4310"/>
                  <a:pt x="510" y="4320"/>
                  <a:pt x="490" y="4333"/>
                </a:cubicBezTo>
                <a:lnTo>
                  <a:pt x="490" y="4333"/>
                </a:lnTo>
                <a:cubicBezTo>
                  <a:pt x="487" y="4333"/>
                  <a:pt x="487" y="4330"/>
                  <a:pt x="487" y="4330"/>
                </a:cubicBezTo>
                <a:cubicBezTo>
                  <a:pt x="460" y="4320"/>
                  <a:pt x="437" y="4320"/>
                  <a:pt x="413" y="4333"/>
                </a:cubicBezTo>
                <a:cubicBezTo>
                  <a:pt x="363" y="4343"/>
                  <a:pt x="312" y="4347"/>
                  <a:pt x="262" y="4353"/>
                </a:cubicBezTo>
                <a:cubicBezTo>
                  <a:pt x="242" y="4353"/>
                  <a:pt x="222" y="4357"/>
                  <a:pt x="202" y="4360"/>
                </a:cubicBezTo>
                <a:cubicBezTo>
                  <a:pt x="185" y="4363"/>
                  <a:pt x="178" y="4374"/>
                  <a:pt x="178" y="4384"/>
                </a:cubicBezTo>
                <a:cubicBezTo>
                  <a:pt x="178" y="4397"/>
                  <a:pt x="195" y="4397"/>
                  <a:pt x="208" y="4397"/>
                </a:cubicBezTo>
                <a:cubicBezTo>
                  <a:pt x="225" y="4397"/>
                  <a:pt x="242" y="4397"/>
                  <a:pt x="259" y="4397"/>
                </a:cubicBezTo>
                <a:cubicBezTo>
                  <a:pt x="279" y="4394"/>
                  <a:pt x="302" y="4390"/>
                  <a:pt x="323" y="4397"/>
                </a:cubicBezTo>
                <a:cubicBezTo>
                  <a:pt x="326" y="4400"/>
                  <a:pt x="329" y="4400"/>
                  <a:pt x="329" y="4400"/>
                </a:cubicBezTo>
                <a:cubicBezTo>
                  <a:pt x="333" y="4400"/>
                  <a:pt x="336" y="4397"/>
                  <a:pt x="336" y="4397"/>
                </a:cubicBezTo>
                <a:cubicBezTo>
                  <a:pt x="343" y="4394"/>
                  <a:pt x="353" y="4394"/>
                  <a:pt x="359" y="4397"/>
                </a:cubicBezTo>
                <a:cubicBezTo>
                  <a:pt x="380" y="4400"/>
                  <a:pt x="396" y="4390"/>
                  <a:pt x="413" y="4390"/>
                </a:cubicBezTo>
                <a:cubicBezTo>
                  <a:pt x="420" y="4390"/>
                  <a:pt x="430" y="4387"/>
                  <a:pt x="437" y="4387"/>
                </a:cubicBezTo>
                <a:cubicBezTo>
                  <a:pt x="440" y="4387"/>
                  <a:pt x="440" y="4384"/>
                  <a:pt x="440" y="4380"/>
                </a:cubicBezTo>
                <a:lnTo>
                  <a:pt x="440" y="4380"/>
                </a:lnTo>
                <a:cubicBezTo>
                  <a:pt x="443" y="4380"/>
                  <a:pt x="447" y="4380"/>
                  <a:pt x="450" y="4380"/>
                </a:cubicBezTo>
                <a:lnTo>
                  <a:pt x="450" y="4377"/>
                </a:lnTo>
                <a:cubicBezTo>
                  <a:pt x="453" y="4380"/>
                  <a:pt x="453" y="4380"/>
                  <a:pt x="457" y="4384"/>
                </a:cubicBezTo>
                <a:cubicBezTo>
                  <a:pt x="470" y="4384"/>
                  <a:pt x="487" y="4387"/>
                  <a:pt x="504" y="4380"/>
                </a:cubicBezTo>
                <a:cubicBezTo>
                  <a:pt x="510" y="4377"/>
                  <a:pt x="517" y="4377"/>
                  <a:pt x="524" y="4377"/>
                </a:cubicBezTo>
                <a:cubicBezTo>
                  <a:pt x="527" y="4377"/>
                  <a:pt x="530" y="4377"/>
                  <a:pt x="530" y="4374"/>
                </a:cubicBezTo>
                <a:lnTo>
                  <a:pt x="534" y="4374"/>
                </a:lnTo>
                <a:cubicBezTo>
                  <a:pt x="547" y="4374"/>
                  <a:pt x="567" y="4377"/>
                  <a:pt x="581" y="4370"/>
                </a:cubicBezTo>
                <a:cubicBezTo>
                  <a:pt x="584" y="4367"/>
                  <a:pt x="584" y="4367"/>
                  <a:pt x="587" y="4370"/>
                </a:cubicBezTo>
                <a:cubicBezTo>
                  <a:pt x="591" y="4367"/>
                  <a:pt x="594" y="4367"/>
                  <a:pt x="594" y="4363"/>
                </a:cubicBezTo>
                <a:cubicBezTo>
                  <a:pt x="615" y="4363"/>
                  <a:pt x="638" y="4367"/>
                  <a:pt x="658" y="4360"/>
                </a:cubicBezTo>
                <a:cubicBezTo>
                  <a:pt x="665" y="4360"/>
                  <a:pt x="672" y="4360"/>
                  <a:pt x="678" y="4360"/>
                </a:cubicBezTo>
                <a:cubicBezTo>
                  <a:pt x="685" y="4360"/>
                  <a:pt x="685" y="4357"/>
                  <a:pt x="685" y="4353"/>
                </a:cubicBezTo>
                <a:cubicBezTo>
                  <a:pt x="715" y="4350"/>
                  <a:pt x="745" y="4353"/>
                  <a:pt x="776" y="4343"/>
                </a:cubicBezTo>
                <a:lnTo>
                  <a:pt x="776" y="4343"/>
                </a:lnTo>
                <a:cubicBezTo>
                  <a:pt x="782" y="4343"/>
                  <a:pt x="792" y="4343"/>
                  <a:pt x="799" y="4343"/>
                </a:cubicBezTo>
                <a:cubicBezTo>
                  <a:pt x="843" y="4340"/>
                  <a:pt x="883" y="4340"/>
                  <a:pt x="927" y="4340"/>
                </a:cubicBezTo>
                <a:cubicBezTo>
                  <a:pt x="954" y="4333"/>
                  <a:pt x="984" y="4333"/>
                  <a:pt x="1014" y="4333"/>
                </a:cubicBezTo>
                <a:cubicBezTo>
                  <a:pt x="1034" y="4333"/>
                  <a:pt x="1054" y="4333"/>
                  <a:pt x="1074" y="4327"/>
                </a:cubicBezTo>
                <a:cubicBezTo>
                  <a:pt x="1081" y="4323"/>
                  <a:pt x="1088" y="4323"/>
                  <a:pt x="1098" y="4323"/>
                </a:cubicBezTo>
                <a:cubicBezTo>
                  <a:pt x="1121" y="4327"/>
                  <a:pt x="1148" y="4327"/>
                  <a:pt x="1172" y="4327"/>
                </a:cubicBezTo>
                <a:cubicBezTo>
                  <a:pt x="1175" y="4327"/>
                  <a:pt x="1175" y="4330"/>
                  <a:pt x="1178" y="4333"/>
                </a:cubicBezTo>
                <a:cubicBezTo>
                  <a:pt x="1225" y="4333"/>
                  <a:pt x="1269" y="4333"/>
                  <a:pt x="1316" y="4333"/>
                </a:cubicBezTo>
                <a:lnTo>
                  <a:pt x="1316" y="4333"/>
                </a:lnTo>
                <a:lnTo>
                  <a:pt x="1316" y="4333"/>
                </a:lnTo>
                <a:cubicBezTo>
                  <a:pt x="1329" y="4333"/>
                  <a:pt x="1343" y="4333"/>
                  <a:pt x="1353" y="4333"/>
                </a:cubicBezTo>
                <a:cubicBezTo>
                  <a:pt x="1383" y="4337"/>
                  <a:pt x="1413" y="4333"/>
                  <a:pt x="1444" y="4333"/>
                </a:cubicBezTo>
                <a:cubicBezTo>
                  <a:pt x="1601" y="4333"/>
                  <a:pt x="1756" y="4333"/>
                  <a:pt x="1910" y="4330"/>
                </a:cubicBezTo>
                <a:cubicBezTo>
                  <a:pt x="1927" y="4330"/>
                  <a:pt x="1944" y="4330"/>
                  <a:pt x="1960" y="4323"/>
                </a:cubicBezTo>
                <a:lnTo>
                  <a:pt x="1960" y="4323"/>
                </a:lnTo>
                <a:cubicBezTo>
                  <a:pt x="1964" y="4327"/>
                  <a:pt x="1967" y="4327"/>
                  <a:pt x="1970" y="4327"/>
                </a:cubicBezTo>
                <a:lnTo>
                  <a:pt x="1970" y="4327"/>
                </a:lnTo>
                <a:cubicBezTo>
                  <a:pt x="1990" y="4333"/>
                  <a:pt x="2010" y="4330"/>
                  <a:pt x="2030" y="4327"/>
                </a:cubicBezTo>
                <a:cubicBezTo>
                  <a:pt x="2033" y="4327"/>
                  <a:pt x="2033" y="4327"/>
                  <a:pt x="2033" y="4327"/>
                </a:cubicBezTo>
                <a:lnTo>
                  <a:pt x="2033" y="4327"/>
                </a:lnTo>
                <a:cubicBezTo>
                  <a:pt x="2057" y="4333"/>
                  <a:pt x="2080" y="4333"/>
                  <a:pt x="2104" y="4327"/>
                </a:cubicBezTo>
                <a:cubicBezTo>
                  <a:pt x="2107" y="4327"/>
                  <a:pt x="2111" y="4327"/>
                  <a:pt x="2114" y="4323"/>
                </a:cubicBezTo>
                <a:cubicBezTo>
                  <a:pt x="2124" y="4323"/>
                  <a:pt x="2131" y="4323"/>
                  <a:pt x="2141" y="4327"/>
                </a:cubicBezTo>
                <a:cubicBezTo>
                  <a:pt x="2194" y="4333"/>
                  <a:pt x="2248" y="4333"/>
                  <a:pt x="2305" y="4333"/>
                </a:cubicBezTo>
                <a:cubicBezTo>
                  <a:pt x="2369" y="4333"/>
                  <a:pt x="2436" y="4333"/>
                  <a:pt x="2503" y="4333"/>
                </a:cubicBezTo>
                <a:lnTo>
                  <a:pt x="2503" y="4333"/>
                </a:lnTo>
                <a:lnTo>
                  <a:pt x="2503" y="4333"/>
                </a:lnTo>
                <a:cubicBezTo>
                  <a:pt x="2537" y="4337"/>
                  <a:pt x="2570" y="4343"/>
                  <a:pt x="2607" y="4333"/>
                </a:cubicBezTo>
                <a:cubicBezTo>
                  <a:pt x="2611" y="4337"/>
                  <a:pt x="2614" y="4337"/>
                  <a:pt x="2617" y="4337"/>
                </a:cubicBezTo>
                <a:lnTo>
                  <a:pt x="2617" y="4337"/>
                </a:lnTo>
                <a:cubicBezTo>
                  <a:pt x="2658" y="4343"/>
                  <a:pt x="2704" y="4340"/>
                  <a:pt x="2748" y="4343"/>
                </a:cubicBezTo>
                <a:cubicBezTo>
                  <a:pt x="2761" y="4347"/>
                  <a:pt x="2779" y="4343"/>
                  <a:pt x="2795" y="4343"/>
                </a:cubicBezTo>
                <a:lnTo>
                  <a:pt x="2795" y="4343"/>
                </a:lnTo>
                <a:cubicBezTo>
                  <a:pt x="2836" y="4347"/>
                  <a:pt x="2876" y="4357"/>
                  <a:pt x="2916" y="4343"/>
                </a:cubicBezTo>
                <a:lnTo>
                  <a:pt x="2916" y="4343"/>
                </a:lnTo>
                <a:cubicBezTo>
                  <a:pt x="2936" y="4340"/>
                  <a:pt x="2960" y="4337"/>
                  <a:pt x="2980" y="4350"/>
                </a:cubicBezTo>
                <a:lnTo>
                  <a:pt x="2980" y="4350"/>
                </a:lnTo>
                <a:cubicBezTo>
                  <a:pt x="2980" y="4357"/>
                  <a:pt x="2983" y="4360"/>
                  <a:pt x="2990" y="4363"/>
                </a:cubicBezTo>
                <a:cubicBezTo>
                  <a:pt x="2997" y="4367"/>
                  <a:pt x="3000" y="4374"/>
                  <a:pt x="3003" y="4380"/>
                </a:cubicBezTo>
                <a:lnTo>
                  <a:pt x="3003" y="4380"/>
                </a:lnTo>
                <a:cubicBezTo>
                  <a:pt x="3007" y="4394"/>
                  <a:pt x="3003" y="4407"/>
                  <a:pt x="2976" y="4407"/>
                </a:cubicBezTo>
                <a:cubicBezTo>
                  <a:pt x="2946" y="4407"/>
                  <a:pt x="2916" y="4407"/>
                  <a:pt x="2889" y="4407"/>
                </a:cubicBezTo>
                <a:cubicBezTo>
                  <a:pt x="2886" y="4407"/>
                  <a:pt x="2882" y="4407"/>
                  <a:pt x="2876" y="4404"/>
                </a:cubicBezTo>
                <a:cubicBezTo>
                  <a:pt x="2859" y="4407"/>
                  <a:pt x="2842" y="4407"/>
                  <a:pt x="2825" y="4407"/>
                </a:cubicBezTo>
                <a:lnTo>
                  <a:pt x="2825" y="4407"/>
                </a:lnTo>
                <a:lnTo>
                  <a:pt x="2825" y="4407"/>
                </a:lnTo>
                <a:cubicBezTo>
                  <a:pt x="2802" y="4410"/>
                  <a:pt x="2779" y="4400"/>
                  <a:pt x="2761" y="4414"/>
                </a:cubicBezTo>
                <a:cubicBezTo>
                  <a:pt x="2782" y="4414"/>
                  <a:pt x="2802" y="4414"/>
                  <a:pt x="2825" y="4417"/>
                </a:cubicBezTo>
                <a:cubicBezTo>
                  <a:pt x="2846" y="4417"/>
                  <a:pt x="2866" y="4424"/>
                  <a:pt x="2889" y="4417"/>
                </a:cubicBezTo>
                <a:cubicBezTo>
                  <a:pt x="2929" y="4427"/>
                  <a:pt x="2976" y="4427"/>
                  <a:pt x="3020" y="4424"/>
                </a:cubicBezTo>
                <a:cubicBezTo>
                  <a:pt x="3027" y="4427"/>
                  <a:pt x="3033" y="4431"/>
                  <a:pt x="3043" y="4434"/>
                </a:cubicBezTo>
                <a:lnTo>
                  <a:pt x="3043" y="4434"/>
                </a:lnTo>
                <a:cubicBezTo>
                  <a:pt x="3047" y="4454"/>
                  <a:pt x="3040" y="4461"/>
                  <a:pt x="3010" y="4461"/>
                </a:cubicBezTo>
                <a:cubicBezTo>
                  <a:pt x="2943" y="4461"/>
                  <a:pt x="2876" y="4461"/>
                  <a:pt x="2812" y="4461"/>
                </a:cubicBezTo>
                <a:cubicBezTo>
                  <a:pt x="2732" y="4457"/>
                  <a:pt x="2651" y="4457"/>
                  <a:pt x="2570" y="4461"/>
                </a:cubicBezTo>
                <a:lnTo>
                  <a:pt x="2570" y="4461"/>
                </a:lnTo>
                <a:cubicBezTo>
                  <a:pt x="2540" y="4448"/>
                  <a:pt x="2503" y="4451"/>
                  <a:pt x="2470" y="4454"/>
                </a:cubicBezTo>
                <a:cubicBezTo>
                  <a:pt x="2416" y="4461"/>
                  <a:pt x="2362" y="4457"/>
                  <a:pt x="2312" y="4464"/>
                </a:cubicBezTo>
                <a:cubicBezTo>
                  <a:pt x="2322" y="4484"/>
                  <a:pt x="2342" y="4474"/>
                  <a:pt x="2359" y="4471"/>
                </a:cubicBezTo>
                <a:cubicBezTo>
                  <a:pt x="2413" y="4471"/>
                  <a:pt x="2463" y="4474"/>
                  <a:pt x="2513" y="4471"/>
                </a:cubicBezTo>
                <a:cubicBezTo>
                  <a:pt x="2607" y="4488"/>
                  <a:pt x="2704" y="4478"/>
                  <a:pt x="2799" y="4478"/>
                </a:cubicBezTo>
                <a:cubicBezTo>
                  <a:pt x="2886" y="4481"/>
                  <a:pt x="2970" y="4488"/>
                  <a:pt x="3054" y="4471"/>
                </a:cubicBezTo>
                <a:lnTo>
                  <a:pt x="3054" y="4471"/>
                </a:lnTo>
                <a:lnTo>
                  <a:pt x="3054" y="4471"/>
                </a:lnTo>
                <a:cubicBezTo>
                  <a:pt x="3060" y="4474"/>
                  <a:pt x="3064" y="4474"/>
                  <a:pt x="3067" y="4474"/>
                </a:cubicBezTo>
                <a:cubicBezTo>
                  <a:pt x="3067" y="4471"/>
                  <a:pt x="3064" y="4471"/>
                  <a:pt x="3060" y="4467"/>
                </a:cubicBezTo>
                <a:lnTo>
                  <a:pt x="3060" y="4467"/>
                </a:lnTo>
                <a:cubicBezTo>
                  <a:pt x="3064" y="4467"/>
                  <a:pt x="3067" y="4471"/>
                  <a:pt x="3067" y="4474"/>
                </a:cubicBezTo>
                <a:cubicBezTo>
                  <a:pt x="3067" y="4478"/>
                  <a:pt x="3067" y="4478"/>
                  <a:pt x="3067" y="4478"/>
                </a:cubicBezTo>
                <a:cubicBezTo>
                  <a:pt x="3071" y="4481"/>
                  <a:pt x="3071" y="4481"/>
                  <a:pt x="3071" y="4481"/>
                </a:cubicBezTo>
                <a:cubicBezTo>
                  <a:pt x="3067" y="4491"/>
                  <a:pt x="3077" y="4505"/>
                  <a:pt x="3067" y="4515"/>
                </a:cubicBezTo>
                <a:lnTo>
                  <a:pt x="3067" y="4515"/>
                </a:lnTo>
                <a:lnTo>
                  <a:pt x="3067" y="4515"/>
                </a:lnTo>
                <a:cubicBezTo>
                  <a:pt x="3000" y="4528"/>
                  <a:pt x="2933" y="4518"/>
                  <a:pt x="2862" y="4518"/>
                </a:cubicBezTo>
                <a:cubicBezTo>
                  <a:pt x="2856" y="4525"/>
                  <a:pt x="2856" y="4528"/>
                  <a:pt x="2862" y="4535"/>
                </a:cubicBezTo>
                <a:cubicBezTo>
                  <a:pt x="2923" y="4538"/>
                  <a:pt x="2983" y="4538"/>
                  <a:pt x="3043" y="4535"/>
                </a:cubicBezTo>
                <a:cubicBezTo>
                  <a:pt x="3057" y="4538"/>
                  <a:pt x="3071" y="4538"/>
                  <a:pt x="3081" y="4545"/>
                </a:cubicBezTo>
                <a:cubicBezTo>
                  <a:pt x="3081" y="4552"/>
                  <a:pt x="3081" y="4558"/>
                  <a:pt x="3081" y="4562"/>
                </a:cubicBezTo>
                <a:cubicBezTo>
                  <a:pt x="3081" y="4562"/>
                  <a:pt x="3084" y="4562"/>
                  <a:pt x="3087" y="4562"/>
                </a:cubicBezTo>
                <a:lnTo>
                  <a:pt x="3087" y="4562"/>
                </a:lnTo>
                <a:lnTo>
                  <a:pt x="3084" y="4565"/>
                </a:lnTo>
                <a:cubicBezTo>
                  <a:pt x="3084" y="4565"/>
                  <a:pt x="3081" y="4565"/>
                  <a:pt x="3081" y="4562"/>
                </a:cubicBezTo>
                <a:cubicBezTo>
                  <a:pt x="3050" y="4568"/>
                  <a:pt x="3020" y="4555"/>
                  <a:pt x="2990" y="4562"/>
                </a:cubicBezTo>
                <a:cubicBezTo>
                  <a:pt x="2956" y="4558"/>
                  <a:pt x="2923" y="4558"/>
                  <a:pt x="2889" y="4565"/>
                </a:cubicBezTo>
                <a:cubicBezTo>
                  <a:pt x="2882" y="4568"/>
                  <a:pt x="2872" y="4572"/>
                  <a:pt x="2859" y="4578"/>
                </a:cubicBezTo>
                <a:cubicBezTo>
                  <a:pt x="2909" y="4578"/>
                  <a:pt x="2956" y="4578"/>
                  <a:pt x="3003" y="4578"/>
                </a:cubicBezTo>
                <a:lnTo>
                  <a:pt x="3003" y="4578"/>
                </a:lnTo>
                <a:cubicBezTo>
                  <a:pt x="3017" y="4582"/>
                  <a:pt x="3030" y="4582"/>
                  <a:pt x="3043" y="4582"/>
                </a:cubicBezTo>
                <a:lnTo>
                  <a:pt x="3043" y="4582"/>
                </a:lnTo>
                <a:cubicBezTo>
                  <a:pt x="3054" y="4588"/>
                  <a:pt x="3064" y="4592"/>
                  <a:pt x="3074" y="4599"/>
                </a:cubicBezTo>
                <a:cubicBezTo>
                  <a:pt x="3071" y="4602"/>
                  <a:pt x="3071" y="4602"/>
                  <a:pt x="3071" y="4605"/>
                </a:cubicBezTo>
                <a:cubicBezTo>
                  <a:pt x="3071" y="4609"/>
                  <a:pt x="3067" y="4612"/>
                  <a:pt x="3067" y="4612"/>
                </a:cubicBezTo>
                <a:cubicBezTo>
                  <a:pt x="3060" y="4615"/>
                  <a:pt x="3050" y="4619"/>
                  <a:pt x="3043" y="4619"/>
                </a:cubicBezTo>
                <a:cubicBezTo>
                  <a:pt x="3017" y="4619"/>
                  <a:pt x="2993" y="4619"/>
                  <a:pt x="2966" y="4612"/>
                </a:cubicBezTo>
                <a:cubicBezTo>
                  <a:pt x="2950" y="4609"/>
                  <a:pt x="2929" y="4609"/>
                  <a:pt x="2913" y="4619"/>
                </a:cubicBezTo>
                <a:lnTo>
                  <a:pt x="2913" y="4619"/>
                </a:lnTo>
                <a:cubicBezTo>
                  <a:pt x="2896" y="4612"/>
                  <a:pt x="2882" y="4605"/>
                  <a:pt x="2862" y="4609"/>
                </a:cubicBezTo>
                <a:lnTo>
                  <a:pt x="2862" y="4609"/>
                </a:lnTo>
                <a:lnTo>
                  <a:pt x="2862" y="4609"/>
                </a:lnTo>
                <a:cubicBezTo>
                  <a:pt x="2842" y="4605"/>
                  <a:pt x="2819" y="4609"/>
                  <a:pt x="2799" y="4599"/>
                </a:cubicBezTo>
                <a:cubicBezTo>
                  <a:pt x="2795" y="4602"/>
                  <a:pt x="2789" y="4602"/>
                  <a:pt x="2785" y="4599"/>
                </a:cubicBezTo>
                <a:cubicBezTo>
                  <a:pt x="2782" y="4599"/>
                  <a:pt x="2779" y="4599"/>
                  <a:pt x="2779" y="4599"/>
                </a:cubicBezTo>
                <a:cubicBezTo>
                  <a:pt x="2775" y="4599"/>
                  <a:pt x="2772" y="4599"/>
                  <a:pt x="2772" y="4599"/>
                </a:cubicBezTo>
                <a:cubicBezTo>
                  <a:pt x="2768" y="4599"/>
                  <a:pt x="2765" y="4599"/>
                  <a:pt x="2758" y="4599"/>
                </a:cubicBezTo>
                <a:cubicBezTo>
                  <a:pt x="2748" y="4595"/>
                  <a:pt x="2735" y="4595"/>
                  <a:pt x="2721" y="4595"/>
                </a:cubicBezTo>
                <a:cubicBezTo>
                  <a:pt x="2711" y="4602"/>
                  <a:pt x="2701" y="4609"/>
                  <a:pt x="2708" y="4619"/>
                </a:cubicBezTo>
                <a:cubicBezTo>
                  <a:pt x="2755" y="4622"/>
                  <a:pt x="2802" y="4625"/>
                  <a:pt x="2849" y="4629"/>
                </a:cubicBezTo>
                <a:cubicBezTo>
                  <a:pt x="2856" y="4632"/>
                  <a:pt x="2862" y="4632"/>
                  <a:pt x="2866" y="4629"/>
                </a:cubicBezTo>
                <a:cubicBezTo>
                  <a:pt x="2866" y="4629"/>
                  <a:pt x="2866" y="4625"/>
                  <a:pt x="2869" y="4625"/>
                </a:cubicBezTo>
                <a:cubicBezTo>
                  <a:pt x="2886" y="4625"/>
                  <a:pt x="2906" y="4625"/>
                  <a:pt x="2926" y="4625"/>
                </a:cubicBezTo>
                <a:cubicBezTo>
                  <a:pt x="2929" y="4629"/>
                  <a:pt x="2933" y="4629"/>
                  <a:pt x="2936" y="4629"/>
                </a:cubicBezTo>
                <a:cubicBezTo>
                  <a:pt x="2946" y="4632"/>
                  <a:pt x="2960" y="4632"/>
                  <a:pt x="2966" y="4635"/>
                </a:cubicBezTo>
                <a:cubicBezTo>
                  <a:pt x="3000" y="4635"/>
                  <a:pt x="3033" y="4635"/>
                  <a:pt x="3071" y="4635"/>
                </a:cubicBezTo>
                <a:cubicBezTo>
                  <a:pt x="3087" y="4662"/>
                  <a:pt x="3064" y="4686"/>
                  <a:pt x="3067" y="4709"/>
                </a:cubicBezTo>
                <a:cubicBezTo>
                  <a:pt x="3057" y="4716"/>
                  <a:pt x="3050" y="4723"/>
                  <a:pt x="3040" y="4726"/>
                </a:cubicBezTo>
                <a:cubicBezTo>
                  <a:pt x="3033" y="4726"/>
                  <a:pt x="3027" y="4726"/>
                  <a:pt x="3020" y="4726"/>
                </a:cubicBezTo>
                <a:lnTo>
                  <a:pt x="3020" y="4726"/>
                </a:lnTo>
                <a:lnTo>
                  <a:pt x="3020" y="4726"/>
                </a:lnTo>
                <a:cubicBezTo>
                  <a:pt x="3010" y="4719"/>
                  <a:pt x="2997" y="4719"/>
                  <a:pt x="2980" y="4719"/>
                </a:cubicBezTo>
                <a:cubicBezTo>
                  <a:pt x="2966" y="4706"/>
                  <a:pt x="2943" y="4706"/>
                  <a:pt x="2926" y="4699"/>
                </a:cubicBezTo>
                <a:cubicBezTo>
                  <a:pt x="2923" y="4696"/>
                  <a:pt x="2916" y="4696"/>
                  <a:pt x="2913" y="4692"/>
                </a:cubicBezTo>
                <a:cubicBezTo>
                  <a:pt x="2903" y="4692"/>
                  <a:pt x="2893" y="4692"/>
                  <a:pt x="2889" y="4686"/>
                </a:cubicBezTo>
                <a:cubicBezTo>
                  <a:pt x="2842" y="4679"/>
                  <a:pt x="2799" y="4689"/>
                  <a:pt x="2752" y="4679"/>
                </a:cubicBezTo>
                <a:cubicBezTo>
                  <a:pt x="2752" y="4679"/>
                  <a:pt x="2748" y="4689"/>
                  <a:pt x="2748" y="4692"/>
                </a:cubicBezTo>
                <a:lnTo>
                  <a:pt x="2748" y="4692"/>
                </a:lnTo>
                <a:lnTo>
                  <a:pt x="2748" y="4692"/>
                </a:lnTo>
                <a:cubicBezTo>
                  <a:pt x="2634" y="4699"/>
                  <a:pt x="2523" y="4709"/>
                  <a:pt x="2413" y="4709"/>
                </a:cubicBezTo>
                <a:cubicBezTo>
                  <a:pt x="2372" y="4719"/>
                  <a:pt x="2332" y="4723"/>
                  <a:pt x="2292" y="4726"/>
                </a:cubicBezTo>
                <a:cubicBezTo>
                  <a:pt x="2114" y="4736"/>
                  <a:pt x="1934" y="4746"/>
                  <a:pt x="1756" y="4756"/>
                </a:cubicBezTo>
                <a:cubicBezTo>
                  <a:pt x="1689" y="4760"/>
                  <a:pt x="1625" y="4763"/>
                  <a:pt x="1561" y="4766"/>
                </a:cubicBezTo>
                <a:cubicBezTo>
                  <a:pt x="1517" y="4766"/>
                  <a:pt x="1474" y="4763"/>
                  <a:pt x="1430" y="4773"/>
                </a:cubicBezTo>
                <a:lnTo>
                  <a:pt x="1430" y="4773"/>
                </a:lnTo>
                <a:cubicBezTo>
                  <a:pt x="1407" y="4770"/>
                  <a:pt x="1380" y="4773"/>
                  <a:pt x="1353" y="4777"/>
                </a:cubicBezTo>
                <a:cubicBezTo>
                  <a:pt x="1336" y="4773"/>
                  <a:pt x="1319" y="4773"/>
                  <a:pt x="1302" y="4777"/>
                </a:cubicBezTo>
                <a:lnTo>
                  <a:pt x="1302" y="4777"/>
                </a:lnTo>
                <a:lnTo>
                  <a:pt x="1302" y="4777"/>
                </a:lnTo>
                <a:cubicBezTo>
                  <a:pt x="1266" y="4777"/>
                  <a:pt x="1225" y="4777"/>
                  <a:pt x="1185" y="4777"/>
                </a:cubicBezTo>
                <a:cubicBezTo>
                  <a:pt x="1125" y="4773"/>
                  <a:pt x="1068" y="4780"/>
                  <a:pt x="1007" y="4783"/>
                </a:cubicBezTo>
                <a:cubicBezTo>
                  <a:pt x="893" y="4783"/>
                  <a:pt x="782" y="4770"/>
                  <a:pt x="672" y="4773"/>
                </a:cubicBezTo>
                <a:lnTo>
                  <a:pt x="672" y="4773"/>
                </a:lnTo>
                <a:cubicBezTo>
                  <a:pt x="668" y="4773"/>
                  <a:pt x="665" y="4773"/>
                  <a:pt x="662" y="4773"/>
                </a:cubicBezTo>
                <a:lnTo>
                  <a:pt x="662" y="4773"/>
                </a:lnTo>
                <a:cubicBezTo>
                  <a:pt x="641" y="4763"/>
                  <a:pt x="615" y="4770"/>
                  <a:pt x="594" y="4766"/>
                </a:cubicBezTo>
                <a:cubicBezTo>
                  <a:pt x="577" y="4770"/>
                  <a:pt x="561" y="4770"/>
                  <a:pt x="541" y="4773"/>
                </a:cubicBezTo>
                <a:cubicBezTo>
                  <a:pt x="537" y="4770"/>
                  <a:pt x="534" y="4770"/>
                  <a:pt x="530" y="4766"/>
                </a:cubicBezTo>
                <a:cubicBezTo>
                  <a:pt x="524" y="4770"/>
                  <a:pt x="520" y="4773"/>
                  <a:pt x="517" y="4777"/>
                </a:cubicBezTo>
                <a:cubicBezTo>
                  <a:pt x="500" y="4777"/>
                  <a:pt x="477" y="4773"/>
                  <a:pt x="480" y="4790"/>
                </a:cubicBezTo>
                <a:cubicBezTo>
                  <a:pt x="483" y="4813"/>
                  <a:pt x="510" y="4800"/>
                  <a:pt x="527" y="4800"/>
                </a:cubicBezTo>
                <a:cubicBezTo>
                  <a:pt x="537" y="4800"/>
                  <a:pt x="547" y="4800"/>
                  <a:pt x="554" y="4800"/>
                </a:cubicBezTo>
                <a:cubicBezTo>
                  <a:pt x="608" y="4803"/>
                  <a:pt x="662" y="4806"/>
                  <a:pt x="712" y="4796"/>
                </a:cubicBezTo>
                <a:lnTo>
                  <a:pt x="712" y="4796"/>
                </a:lnTo>
                <a:cubicBezTo>
                  <a:pt x="739" y="4796"/>
                  <a:pt x="762" y="4800"/>
                  <a:pt x="786" y="4803"/>
                </a:cubicBezTo>
                <a:cubicBezTo>
                  <a:pt x="789" y="4803"/>
                  <a:pt x="792" y="4806"/>
                  <a:pt x="799" y="4806"/>
                </a:cubicBezTo>
                <a:cubicBezTo>
                  <a:pt x="792" y="4810"/>
                  <a:pt x="789" y="4810"/>
                  <a:pt x="786" y="4813"/>
                </a:cubicBezTo>
                <a:cubicBezTo>
                  <a:pt x="772" y="4813"/>
                  <a:pt x="759" y="4817"/>
                  <a:pt x="745" y="4820"/>
                </a:cubicBezTo>
                <a:cubicBezTo>
                  <a:pt x="705" y="4834"/>
                  <a:pt x="658" y="4823"/>
                  <a:pt x="618" y="4837"/>
                </a:cubicBezTo>
                <a:cubicBezTo>
                  <a:pt x="544" y="4834"/>
                  <a:pt x="473" y="4844"/>
                  <a:pt x="403" y="4850"/>
                </a:cubicBezTo>
                <a:cubicBezTo>
                  <a:pt x="403" y="4860"/>
                  <a:pt x="393" y="4867"/>
                  <a:pt x="400" y="4877"/>
                </a:cubicBezTo>
                <a:cubicBezTo>
                  <a:pt x="403" y="4884"/>
                  <a:pt x="413" y="4887"/>
                  <a:pt x="423" y="4887"/>
                </a:cubicBezTo>
                <a:cubicBezTo>
                  <a:pt x="463" y="4884"/>
                  <a:pt x="504" y="4884"/>
                  <a:pt x="544" y="4881"/>
                </a:cubicBezTo>
                <a:cubicBezTo>
                  <a:pt x="554" y="4881"/>
                  <a:pt x="561" y="4881"/>
                  <a:pt x="571" y="4877"/>
                </a:cubicBezTo>
                <a:cubicBezTo>
                  <a:pt x="591" y="4881"/>
                  <a:pt x="608" y="4881"/>
                  <a:pt x="628" y="4877"/>
                </a:cubicBezTo>
                <a:lnTo>
                  <a:pt x="628" y="4877"/>
                </a:lnTo>
                <a:cubicBezTo>
                  <a:pt x="638" y="4884"/>
                  <a:pt x="651" y="4887"/>
                  <a:pt x="662" y="4877"/>
                </a:cubicBezTo>
                <a:cubicBezTo>
                  <a:pt x="665" y="4881"/>
                  <a:pt x="668" y="4877"/>
                  <a:pt x="672" y="4877"/>
                </a:cubicBezTo>
                <a:cubicBezTo>
                  <a:pt x="729" y="4874"/>
                  <a:pt x="786" y="4877"/>
                  <a:pt x="843" y="4867"/>
                </a:cubicBezTo>
                <a:cubicBezTo>
                  <a:pt x="846" y="4870"/>
                  <a:pt x="849" y="4870"/>
                  <a:pt x="853" y="4867"/>
                </a:cubicBezTo>
                <a:cubicBezTo>
                  <a:pt x="990" y="4867"/>
                  <a:pt x="1131" y="4864"/>
                  <a:pt x="1272" y="4864"/>
                </a:cubicBezTo>
                <a:cubicBezTo>
                  <a:pt x="1283" y="4864"/>
                  <a:pt x="1293" y="4864"/>
                  <a:pt x="1302" y="4867"/>
                </a:cubicBezTo>
                <a:cubicBezTo>
                  <a:pt x="1390" y="4857"/>
                  <a:pt x="1474" y="4860"/>
                  <a:pt x="1561" y="4857"/>
                </a:cubicBezTo>
                <a:cubicBezTo>
                  <a:pt x="1588" y="4857"/>
                  <a:pt x="1615" y="4860"/>
                  <a:pt x="1641" y="4850"/>
                </a:cubicBezTo>
                <a:cubicBezTo>
                  <a:pt x="1648" y="4854"/>
                  <a:pt x="1655" y="4854"/>
                  <a:pt x="1665" y="4850"/>
                </a:cubicBezTo>
                <a:cubicBezTo>
                  <a:pt x="1712" y="4847"/>
                  <a:pt x="1762" y="4854"/>
                  <a:pt x="1813" y="4844"/>
                </a:cubicBezTo>
                <a:cubicBezTo>
                  <a:pt x="1816" y="4840"/>
                  <a:pt x="1816" y="4840"/>
                  <a:pt x="1819" y="4840"/>
                </a:cubicBezTo>
                <a:lnTo>
                  <a:pt x="1819" y="4840"/>
                </a:lnTo>
                <a:lnTo>
                  <a:pt x="1819" y="4840"/>
                </a:lnTo>
                <a:lnTo>
                  <a:pt x="1819" y="4840"/>
                </a:lnTo>
                <a:cubicBezTo>
                  <a:pt x="1890" y="4837"/>
                  <a:pt x="1957" y="4834"/>
                  <a:pt x="2023" y="4827"/>
                </a:cubicBezTo>
                <a:cubicBezTo>
                  <a:pt x="2033" y="4830"/>
                  <a:pt x="2040" y="4830"/>
                  <a:pt x="2047" y="4827"/>
                </a:cubicBezTo>
                <a:cubicBezTo>
                  <a:pt x="2064" y="4827"/>
                  <a:pt x="2077" y="4827"/>
                  <a:pt x="2090" y="4830"/>
                </a:cubicBezTo>
                <a:cubicBezTo>
                  <a:pt x="2097" y="4830"/>
                  <a:pt x="2104" y="4834"/>
                  <a:pt x="2111" y="4834"/>
                </a:cubicBezTo>
                <a:cubicBezTo>
                  <a:pt x="2302" y="4840"/>
                  <a:pt x="2486" y="4817"/>
                  <a:pt x="2674" y="4800"/>
                </a:cubicBezTo>
                <a:cubicBezTo>
                  <a:pt x="2721" y="4796"/>
                  <a:pt x="2765" y="4796"/>
                  <a:pt x="2812" y="4803"/>
                </a:cubicBezTo>
                <a:cubicBezTo>
                  <a:pt x="2859" y="4806"/>
                  <a:pt x="2906" y="4806"/>
                  <a:pt x="2950" y="4803"/>
                </a:cubicBezTo>
                <a:cubicBezTo>
                  <a:pt x="2980" y="4793"/>
                  <a:pt x="3013" y="4796"/>
                  <a:pt x="3043" y="4796"/>
                </a:cubicBezTo>
                <a:cubicBezTo>
                  <a:pt x="3090" y="4796"/>
                  <a:pt x="3128" y="4783"/>
                  <a:pt x="3148" y="4746"/>
                </a:cubicBezTo>
                <a:lnTo>
                  <a:pt x="3148" y="4746"/>
                </a:lnTo>
                <a:cubicBezTo>
                  <a:pt x="3151" y="4746"/>
                  <a:pt x="3154" y="4746"/>
                  <a:pt x="3158" y="4746"/>
                </a:cubicBezTo>
                <a:lnTo>
                  <a:pt x="3161" y="4746"/>
                </a:lnTo>
                <a:cubicBezTo>
                  <a:pt x="3168" y="4746"/>
                  <a:pt x="3178" y="4746"/>
                  <a:pt x="3188" y="4746"/>
                </a:cubicBezTo>
                <a:cubicBezTo>
                  <a:pt x="3191" y="4746"/>
                  <a:pt x="3198" y="4746"/>
                  <a:pt x="3201" y="4743"/>
                </a:cubicBezTo>
                <a:cubicBezTo>
                  <a:pt x="3242" y="4753"/>
                  <a:pt x="3285" y="4743"/>
                  <a:pt x="3325" y="4746"/>
                </a:cubicBezTo>
                <a:lnTo>
                  <a:pt x="3325" y="4746"/>
                </a:lnTo>
                <a:lnTo>
                  <a:pt x="3325" y="4746"/>
                </a:lnTo>
                <a:cubicBezTo>
                  <a:pt x="3339" y="4736"/>
                  <a:pt x="3349" y="4726"/>
                  <a:pt x="3369" y="4743"/>
                </a:cubicBezTo>
                <a:cubicBezTo>
                  <a:pt x="3386" y="4756"/>
                  <a:pt x="3389" y="4766"/>
                  <a:pt x="3362" y="4773"/>
                </a:cubicBezTo>
                <a:lnTo>
                  <a:pt x="3362" y="4773"/>
                </a:lnTo>
                <a:lnTo>
                  <a:pt x="3362" y="4773"/>
                </a:lnTo>
                <a:cubicBezTo>
                  <a:pt x="3342" y="4773"/>
                  <a:pt x="3322" y="4777"/>
                  <a:pt x="3302" y="4777"/>
                </a:cubicBezTo>
                <a:cubicBezTo>
                  <a:pt x="3292" y="4777"/>
                  <a:pt x="3285" y="4777"/>
                  <a:pt x="3275" y="4777"/>
                </a:cubicBezTo>
                <a:cubicBezTo>
                  <a:pt x="3268" y="4777"/>
                  <a:pt x="3258" y="4777"/>
                  <a:pt x="3252" y="4777"/>
                </a:cubicBezTo>
                <a:cubicBezTo>
                  <a:pt x="3218" y="4780"/>
                  <a:pt x="3181" y="4783"/>
                  <a:pt x="3148" y="4787"/>
                </a:cubicBezTo>
                <a:cubicBezTo>
                  <a:pt x="3148" y="4790"/>
                  <a:pt x="3148" y="4793"/>
                  <a:pt x="3148" y="4793"/>
                </a:cubicBezTo>
                <a:cubicBezTo>
                  <a:pt x="3211" y="4793"/>
                  <a:pt x="3275" y="4793"/>
                  <a:pt x="3339" y="4793"/>
                </a:cubicBezTo>
                <a:cubicBezTo>
                  <a:pt x="3352" y="4800"/>
                  <a:pt x="3366" y="4800"/>
                  <a:pt x="3369" y="4787"/>
                </a:cubicBezTo>
                <a:lnTo>
                  <a:pt x="3369" y="4787"/>
                </a:lnTo>
                <a:cubicBezTo>
                  <a:pt x="3372" y="4787"/>
                  <a:pt x="3376" y="4787"/>
                  <a:pt x="3379" y="4783"/>
                </a:cubicBezTo>
                <a:cubicBezTo>
                  <a:pt x="3379" y="4787"/>
                  <a:pt x="3383" y="4787"/>
                  <a:pt x="3386" y="4790"/>
                </a:cubicBezTo>
                <a:cubicBezTo>
                  <a:pt x="3389" y="4790"/>
                  <a:pt x="3393" y="4793"/>
                  <a:pt x="3396" y="4793"/>
                </a:cubicBezTo>
                <a:cubicBezTo>
                  <a:pt x="3362" y="4787"/>
                  <a:pt x="3336" y="4810"/>
                  <a:pt x="3302" y="4810"/>
                </a:cubicBezTo>
                <a:cubicBezTo>
                  <a:pt x="3292" y="4810"/>
                  <a:pt x="3285" y="4810"/>
                  <a:pt x="3275" y="4813"/>
                </a:cubicBezTo>
                <a:cubicBezTo>
                  <a:pt x="3262" y="4817"/>
                  <a:pt x="3252" y="4823"/>
                  <a:pt x="3238" y="4830"/>
                </a:cubicBezTo>
                <a:lnTo>
                  <a:pt x="3238" y="4830"/>
                </a:lnTo>
                <a:cubicBezTo>
                  <a:pt x="3191" y="4830"/>
                  <a:pt x="3144" y="4830"/>
                  <a:pt x="3094" y="4830"/>
                </a:cubicBezTo>
                <a:cubicBezTo>
                  <a:pt x="3071" y="4830"/>
                  <a:pt x="3043" y="4834"/>
                  <a:pt x="3020" y="4834"/>
                </a:cubicBezTo>
                <a:cubicBezTo>
                  <a:pt x="3017" y="4837"/>
                  <a:pt x="3013" y="4837"/>
                  <a:pt x="3007" y="4837"/>
                </a:cubicBezTo>
                <a:cubicBezTo>
                  <a:pt x="3003" y="4834"/>
                  <a:pt x="2997" y="4830"/>
                  <a:pt x="2993" y="4827"/>
                </a:cubicBezTo>
                <a:cubicBezTo>
                  <a:pt x="2933" y="4837"/>
                  <a:pt x="2872" y="4844"/>
                  <a:pt x="2812" y="4840"/>
                </a:cubicBezTo>
                <a:cubicBezTo>
                  <a:pt x="2795" y="4854"/>
                  <a:pt x="2765" y="4837"/>
                  <a:pt x="2748" y="4850"/>
                </a:cubicBezTo>
                <a:cubicBezTo>
                  <a:pt x="2768" y="4877"/>
                  <a:pt x="2799" y="4857"/>
                  <a:pt x="2825" y="4860"/>
                </a:cubicBezTo>
                <a:cubicBezTo>
                  <a:pt x="2872" y="4857"/>
                  <a:pt x="2919" y="4860"/>
                  <a:pt x="2963" y="4850"/>
                </a:cubicBezTo>
                <a:lnTo>
                  <a:pt x="2963" y="4850"/>
                </a:lnTo>
                <a:cubicBezTo>
                  <a:pt x="2997" y="4857"/>
                  <a:pt x="3027" y="4850"/>
                  <a:pt x="3057" y="4847"/>
                </a:cubicBezTo>
                <a:lnTo>
                  <a:pt x="3057" y="4847"/>
                </a:lnTo>
                <a:cubicBezTo>
                  <a:pt x="3060" y="4847"/>
                  <a:pt x="3064" y="4847"/>
                  <a:pt x="3071" y="4847"/>
                </a:cubicBezTo>
                <a:cubicBezTo>
                  <a:pt x="3077" y="4847"/>
                  <a:pt x="3087" y="4847"/>
                  <a:pt x="3094" y="4847"/>
                </a:cubicBezTo>
                <a:cubicBezTo>
                  <a:pt x="3114" y="4850"/>
                  <a:pt x="3131" y="4850"/>
                  <a:pt x="3148" y="4847"/>
                </a:cubicBezTo>
                <a:cubicBezTo>
                  <a:pt x="3154" y="4850"/>
                  <a:pt x="3164" y="4850"/>
                  <a:pt x="3171" y="4850"/>
                </a:cubicBezTo>
                <a:cubicBezTo>
                  <a:pt x="3178" y="4850"/>
                  <a:pt x="3181" y="4850"/>
                  <a:pt x="3185" y="4850"/>
                </a:cubicBezTo>
                <a:cubicBezTo>
                  <a:pt x="3185" y="4847"/>
                  <a:pt x="3185" y="4847"/>
                  <a:pt x="3188" y="4847"/>
                </a:cubicBezTo>
                <a:lnTo>
                  <a:pt x="3188" y="4847"/>
                </a:lnTo>
                <a:lnTo>
                  <a:pt x="3188" y="4847"/>
                </a:lnTo>
                <a:lnTo>
                  <a:pt x="3188" y="4847"/>
                </a:lnTo>
                <a:cubicBezTo>
                  <a:pt x="3188" y="4847"/>
                  <a:pt x="3185" y="4847"/>
                  <a:pt x="3185" y="4850"/>
                </a:cubicBezTo>
                <a:cubicBezTo>
                  <a:pt x="3232" y="4867"/>
                  <a:pt x="3282" y="4854"/>
                  <a:pt x="3332" y="4857"/>
                </a:cubicBezTo>
                <a:cubicBezTo>
                  <a:pt x="3366" y="4860"/>
                  <a:pt x="3400" y="4857"/>
                  <a:pt x="3433" y="4857"/>
                </a:cubicBezTo>
                <a:cubicBezTo>
                  <a:pt x="3450" y="4857"/>
                  <a:pt x="3457" y="4864"/>
                  <a:pt x="3457" y="4874"/>
                </a:cubicBezTo>
                <a:cubicBezTo>
                  <a:pt x="3366" y="4887"/>
                  <a:pt x="3272" y="4884"/>
                  <a:pt x="3181" y="4884"/>
                </a:cubicBezTo>
                <a:cubicBezTo>
                  <a:pt x="3131" y="4884"/>
                  <a:pt x="3081" y="4891"/>
                  <a:pt x="3030" y="4894"/>
                </a:cubicBezTo>
                <a:lnTo>
                  <a:pt x="3030" y="4894"/>
                </a:lnTo>
                <a:lnTo>
                  <a:pt x="3030" y="4894"/>
                </a:lnTo>
                <a:cubicBezTo>
                  <a:pt x="2980" y="4881"/>
                  <a:pt x="2936" y="4897"/>
                  <a:pt x="2889" y="4907"/>
                </a:cubicBezTo>
                <a:cubicBezTo>
                  <a:pt x="2936" y="4907"/>
                  <a:pt x="2986" y="4921"/>
                  <a:pt x="3030" y="4901"/>
                </a:cubicBezTo>
                <a:cubicBezTo>
                  <a:pt x="3043" y="4907"/>
                  <a:pt x="3054" y="4911"/>
                  <a:pt x="3067" y="4911"/>
                </a:cubicBezTo>
                <a:cubicBezTo>
                  <a:pt x="3161" y="4901"/>
                  <a:pt x="3255" y="4907"/>
                  <a:pt x="3349" y="4904"/>
                </a:cubicBezTo>
                <a:cubicBezTo>
                  <a:pt x="3393" y="4904"/>
                  <a:pt x="3433" y="4901"/>
                  <a:pt x="3473" y="4887"/>
                </a:cubicBezTo>
                <a:cubicBezTo>
                  <a:pt x="3483" y="4927"/>
                  <a:pt x="3483" y="4927"/>
                  <a:pt x="3416" y="4931"/>
                </a:cubicBezTo>
                <a:cubicBezTo>
                  <a:pt x="3413" y="4934"/>
                  <a:pt x="3413" y="4934"/>
                  <a:pt x="3409" y="4934"/>
                </a:cubicBezTo>
                <a:cubicBezTo>
                  <a:pt x="3406" y="4934"/>
                  <a:pt x="3403" y="4931"/>
                  <a:pt x="3403" y="4931"/>
                </a:cubicBezTo>
                <a:cubicBezTo>
                  <a:pt x="3393" y="4931"/>
                  <a:pt x="3379" y="4931"/>
                  <a:pt x="3369" y="4931"/>
                </a:cubicBezTo>
                <a:cubicBezTo>
                  <a:pt x="3366" y="4934"/>
                  <a:pt x="3362" y="4934"/>
                  <a:pt x="3362" y="4934"/>
                </a:cubicBezTo>
                <a:cubicBezTo>
                  <a:pt x="3362" y="4938"/>
                  <a:pt x="3362" y="4938"/>
                  <a:pt x="3362" y="4941"/>
                </a:cubicBezTo>
                <a:cubicBezTo>
                  <a:pt x="3342" y="4941"/>
                  <a:pt x="3322" y="4941"/>
                  <a:pt x="3305" y="4941"/>
                </a:cubicBezTo>
                <a:cubicBezTo>
                  <a:pt x="3302" y="4941"/>
                  <a:pt x="3299" y="4938"/>
                  <a:pt x="3299" y="4938"/>
                </a:cubicBezTo>
                <a:cubicBezTo>
                  <a:pt x="3262" y="4938"/>
                  <a:pt x="3222" y="4931"/>
                  <a:pt x="3185" y="4941"/>
                </a:cubicBezTo>
                <a:cubicBezTo>
                  <a:pt x="3164" y="4944"/>
                  <a:pt x="3141" y="4948"/>
                  <a:pt x="3121" y="4951"/>
                </a:cubicBezTo>
                <a:lnTo>
                  <a:pt x="3121" y="4951"/>
                </a:lnTo>
                <a:cubicBezTo>
                  <a:pt x="3107" y="4948"/>
                  <a:pt x="3094" y="4948"/>
                  <a:pt x="3084" y="4951"/>
                </a:cubicBezTo>
                <a:lnTo>
                  <a:pt x="3084" y="4951"/>
                </a:lnTo>
                <a:lnTo>
                  <a:pt x="3084" y="4951"/>
                </a:lnTo>
                <a:cubicBezTo>
                  <a:pt x="3071" y="4951"/>
                  <a:pt x="3060" y="4951"/>
                  <a:pt x="3057" y="4958"/>
                </a:cubicBezTo>
                <a:lnTo>
                  <a:pt x="3057" y="4958"/>
                </a:lnTo>
                <a:cubicBezTo>
                  <a:pt x="3017" y="4954"/>
                  <a:pt x="2980" y="4954"/>
                  <a:pt x="2943" y="4961"/>
                </a:cubicBezTo>
                <a:cubicBezTo>
                  <a:pt x="2940" y="4961"/>
                  <a:pt x="2936" y="4964"/>
                  <a:pt x="2936" y="4964"/>
                </a:cubicBezTo>
                <a:cubicBezTo>
                  <a:pt x="2929" y="4964"/>
                  <a:pt x="2923" y="4964"/>
                  <a:pt x="2913" y="4968"/>
                </a:cubicBezTo>
                <a:cubicBezTo>
                  <a:pt x="2909" y="4968"/>
                  <a:pt x="2906" y="4968"/>
                  <a:pt x="2903" y="4968"/>
                </a:cubicBezTo>
                <a:cubicBezTo>
                  <a:pt x="2903" y="4974"/>
                  <a:pt x="2903" y="4981"/>
                  <a:pt x="2903" y="4984"/>
                </a:cubicBezTo>
                <a:lnTo>
                  <a:pt x="2903" y="4984"/>
                </a:lnTo>
                <a:cubicBezTo>
                  <a:pt x="2906" y="4988"/>
                  <a:pt x="2906" y="4988"/>
                  <a:pt x="2909" y="4988"/>
                </a:cubicBezTo>
                <a:cubicBezTo>
                  <a:pt x="2913" y="4988"/>
                  <a:pt x="2916" y="4988"/>
                  <a:pt x="2916" y="4984"/>
                </a:cubicBezTo>
                <a:lnTo>
                  <a:pt x="2916" y="4984"/>
                </a:lnTo>
                <a:cubicBezTo>
                  <a:pt x="2919" y="4981"/>
                  <a:pt x="2933" y="4984"/>
                  <a:pt x="2940" y="4978"/>
                </a:cubicBezTo>
                <a:lnTo>
                  <a:pt x="2943" y="4981"/>
                </a:lnTo>
                <a:cubicBezTo>
                  <a:pt x="2956" y="4981"/>
                  <a:pt x="2966" y="4981"/>
                  <a:pt x="2980" y="4978"/>
                </a:cubicBezTo>
                <a:cubicBezTo>
                  <a:pt x="2983" y="4978"/>
                  <a:pt x="2986" y="4978"/>
                  <a:pt x="2990" y="4978"/>
                </a:cubicBezTo>
                <a:cubicBezTo>
                  <a:pt x="2997" y="4981"/>
                  <a:pt x="3000" y="4981"/>
                  <a:pt x="3007" y="4978"/>
                </a:cubicBezTo>
                <a:cubicBezTo>
                  <a:pt x="3027" y="4974"/>
                  <a:pt x="3050" y="4981"/>
                  <a:pt x="3071" y="4968"/>
                </a:cubicBezTo>
                <a:lnTo>
                  <a:pt x="3071" y="4968"/>
                </a:lnTo>
                <a:cubicBezTo>
                  <a:pt x="3074" y="4968"/>
                  <a:pt x="3077" y="4968"/>
                  <a:pt x="3081" y="4968"/>
                </a:cubicBezTo>
                <a:lnTo>
                  <a:pt x="3081" y="4968"/>
                </a:lnTo>
                <a:cubicBezTo>
                  <a:pt x="3090" y="4974"/>
                  <a:pt x="3101" y="4974"/>
                  <a:pt x="3107" y="4968"/>
                </a:cubicBezTo>
                <a:lnTo>
                  <a:pt x="3107" y="4968"/>
                </a:lnTo>
                <a:lnTo>
                  <a:pt x="3107" y="4968"/>
                </a:lnTo>
                <a:lnTo>
                  <a:pt x="3107" y="4968"/>
                </a:lnTo>
                <a:cubicBezTo>
                  <a:pt x="3171" y="4964"/>
                  <a:pt x="3238" y="4961"/>
                  <a:pt x="3302" y="4958"/>
                </a:cubicBezTo>
                <a:lnTo>
                  <a:pt x="3302" y="4958"/>
                </a:lnTo>
                <a:cubicBezTo>
                  <a:pt x="3329" y="4961"/>
                  <a:pt x="3356" y="4961"/>
                  <a:pt x="3383" y="4951"/>
                </a:cubicBezTo>
                <a:lnTo>
                  <a:pt x="3383" y="4951"/>
                </a:lnTo>
                <a:lnTo>
                  <a:pt x="3383" y="4951"/>
                </a:lnTo>
                <a:cubicBezTo>
                  <a:pt x="3386" y="4951"/>
                  <a:pt x="3389" y="4951"/>
                  <a:pt x="3393" y="4951"/>
                </a:cubicBezTo>
                <a:lnTo>
                  <a:pt x="3393" y="4951"/>
                </a:lnTo>
                <a:cubicBezTo>
                  <a:pt x="3413" y="4951"/>
                  <a:pt x="3433" y="4951"/>
                  <a:pt x="3453" y="4951"/>
                </a:cubicBezTo>
                <a:cubicBezTo>
                  <a:pt x="3480" y="4951"/>
                  <a:pt x="3483" y="4961"/>
                  <a:pt x="3483" y="4978"/>
                </a:cubicBezTo>
                <a:lnTo>
                  <a:pt x="3483" y="4978"/>
                </a:lnTo>
                <a:cubicBezTo>
                  <a:pt x="3457" y="4991"/>
                  <a:pt x="3426" y="4995"/>
                  <a:pt x="3396" y="4998"/>
                </a:cubicBezTo>
                <a:cubicBezTo>
                  <a:pt x="3369" y="4998"/>
                  <a:pt x="3342" y="5001"/>
                  <a:pt x="3315" y="5005"/>
                </a:cubicBezTo>
                <a:lnTo>
                  <a:pt x="3315" y="5005"/>
                </a:lnTo>
                <a:cubicBezTo>
                  <a:pt x="3299" y="5005"/>
                  <a:pt x="3282" y="5005"/>
                  <a:pt x="3265" y="5005"/>
                </a:cubicBezTo>
                <a:cubicBezTo>
                  <a:pt x="3245" y="4995"/>
                  <a:pt x="3222" y="4998"/>
                  <a:pt x="3201" y="5005"/>
                </a:cubicBezTo>
                <a:cubicBezTo>
                  <a:pt x="3185" y="4995"/>
                  <a:pt x="3164" y="4998"/>
                  <a:pt x="3148" y="4998"/>
                </a:cubicBezTo>
                <a:lnTo>
                  <a:pt x="3148" y="4998"/>
                </a:lnTo>
                <a:cubicBezTo>
                  <a:pt x="3141" y="4998"/>
                  <a:pt x="3138" y="4998"/>
                  <a:pt x="3134" y="4998"/>
                </a:cubicBezTo>
                <a:lnTo>
                  <a:pt x="3134" y="4998"/>
                </a:lnTo>
                <a:cubicBezTo>
                  <a:pt x="3121" y="4995"/>
                  <a:pt x="3107" y="5001"/>
                  <a:pt x="3094" y="5005"/>
                </a:cubicBezTo>
                <a:lnTo>
                  <a:pt x="3094" y="5005"/>
                </a:lnTo>
                <a:cubicBezTo>
                  <a:pt x="3090" y="5005"/>
                  <a:pt x="3087" y="5005"/>
                  <a:pt x="3084" y="5005"/>
                </a:cubicBezTo>
                <a:cubicBezTo>
                  <a:pt x="3043" y="5005"/>
                  <a:pt x="3007" y="5005"/>
                  <a:pt x="2966" y="5005"/>
                </a:cubicBezTo>
                <a:cubicBezTo>
                  <a:pt x="2960" y="5011"/>
                  <a:pt x="2953" y="5018"/>
                  <a:pt x="2946" y="5025"/>
                </a:cubicBezTo>
                <a:cubicBezTo>
                  <a:pt x="2929" y="5045"/>
                  <a:pt x="2936" y="5058"/>
                  <a:pt x="2973" y="5055"/>
                </a:cubicBezTo>
                <a:cubicBezTo>
                  <a:pt x="3000" y="5055"/>
                  <a:pt x="3023" y="5055"/>
                  <a:pt x="3050" y="5055"/>
                </a:cubicBezTo>
                <a:cubicBezTo>
                  <a:pt x="3081" y="5052"/>
                  <a:pt x="3114" y="5058"/>
                  <a:pt x="3148" y="5052"/>
                </a:cubicBezTo>
                <a:cubicBezTo>
                  <a:pt x="3151" y="5052"/>
                  <a:pt x="3154" y="5052"/>
                  <a:pt x="3161" y="5052"/>
                </a:cubicBezTo>
                <a:cubicBezTo>
                  <a:pt x="3168" y="5055"/>
                  <a:pt x="3178" y="5055"/>
                  <a:pt x="3185" y="5052"/>
                </a:cubicBezTo>
                <a:lnTo>
                  <a:pt x="3185" y="5052"/>
                </a:lnTo>
                <a:cubicBezTo>
                  <a:pt x="3188" y="5048"/>
                  <a:pt x="3191" y="5045"/>
                  <a:pt x="3188" y="5045"/>
                </a:cubicBezTo>
                <a:cubicBezTo>
                  <a:pt x="3191" y="5048"/>
                  <a:pt x="3198" y="5048"/>
                  <a:pt x="3201" y="5048"/>
                </a:cubicBezTo>
                <a:cubicBezTo>
                  <a:pt x="3225" y="5035"/>
                  <a:pt x="3252" y="5055"/>
                  <a:pt x="3275" y="5042"/>
                </a:cubicBezTo>
                <a:lnTo>
                  <a:pt x="3275" y="5042"/>
                </a:lnTo>
                <a:cubicBezTo>
                  <a:pt x="3285" y="5042"/>
                  <a:pt x="3292" y="5045"/>
                  <a:pt x="3302" y="5042"/>
                </a:cubicBezTo>
                <a:lnTo>
                  <a:pt x="3302" y="5042"/>
                </a:lnTo>
                <a:cubicBezTo>
                  <a:pt x="3305" y="5045"/>
                  <a:pt x="3309" y="5048"/>
                  <a:pt x="3312" y="5048"/>
                </a:cubicBezTo>
                <a:lnTo>
                  <a:pt x="3312" y="5048"/>
                </a:lnTo>
                <a:cubicBezTo>
                  <a:pt x="3279" y="5058"/>
                  <a:pt x="3245" y="5068"/>
                  <a:pt x="3208" y="5078"/>
                </a:cubicBezTo>
                <a:lnTo>
                  <a:pt x="3208" y="5078"/>
                </a:lnTo>
                <a:cubicBezTo>
                  <a:pt x="3128" y="5092"/>
                  <a:pt x="3047" y="5099"/>
                  <a:pt x="2963" y="5105"/>
                </a:cubicBezTo>
                <a:cubicBezTo>
                  <a:pt x="2953" y="5109"/>
                  <a:pt x="2943" y="5112"/>
                  <a:pt x="2933" y="5112"/>
                </a:cubicBezTo>
                <a:cubicBezTo>
                  <a:pt x="2923" y="5116"/>
                  <a:pt x="2913" y="5116"/>
                  <a:pt x="2903" y="5116"/>
                </a:cubicBezTo>
                <a:cubicBezTo>
                  <a:pt x="2903" y="5112"/>
                  <a:pt x="2899" y="5112"/>
                  <a:pt x="2896" y="5109"/>
                </a:cubicBezTo>
                <a:cubicBezTo>
                  <a:pt x="2872" y="5102"/>
                  <a:pt x="2849" y="5105"/>
                  <a:pt x="2825" y="5105"/>
                </a:cubicBezTo>
                <a:cubicBezTo>
                  <a:pt x="2684" y="5116"/>
                  <a:pt x="2543" y="5129"/>
                  <a:pt x="2403" y="5142"/>
                </a:cubicBezTo>
                <a:cubicBezTo>
                  <a:pt x="2379" y="5149"/>
                  <a:pt x="2355" y="5149"/>
                  <a:pt x="2332" y="5152"/>
                </a:cubicBezTo>
                <a:cubicBezTo>
                  <a:pt x="2275" y="5159"/>
                  <a:pt x="2218" y="5163"/>
                  <a:pt x="2161" y="5169"/>
                </a:cubicBezTo>
                <a:cubicBezTo>
                  <a:pt x="2134" y="5176"/>
                  <a:pt x="2104" y="5173"/>
                  <a:pt x="2087" y="5193"/>
                </a:cubicBezTo>
                <a:lnTo>
                  <a:pt x="2087" y="5196"/>
                </a:lnTo>
                <a:lnTo>
                  <a:pt x="2084" y="5196"/>
                </a:lnTo>
                <a:cubicBezTo>
                  <a:pt x="2057" y="5179"/>
                  <a:pt x="2023" y="5183"/>
                  <a:pt x="1993" y="5186"/>
                </a:cubicBezTo>
                <a:cubicBezTo>
                  <a:pt x="1853" y="5199"/>
                  <a:pt x="1715" y="5213"/>
                  <a:pt x="1574" y="5223"/>
                </a:cubicBezTo>
                <a:cubicBezTo>
                  <a:pt x="1551" y="5223"/>
                  <a:pt x="1524" y="5230"/>
                  <a:pt x="1507" y="5243"/>
                </a:cubicBezTo>
                <a:cubicBezTo>
                  <a:pt x="1497" y="5236"/>
                  <a:pt x="1487" y="5236"/>
                  <a:pt x="1474" y="5240"/>
                </a:cubicBezTo>
                <a:cubicBezTo>
                  <a:pt x="1470" y="5240"/>
                  <a:pt x="1470" y="5243"/>
                  <a:pt x="1470" y="5243"/>
                </a:cubicBezTo>
                <a:cubicBezTo>
                  <a:pt x="1454" y="5240"/>
                  <a:pt x="1433" y="5240"/>
                  <a:pt x="1417" y="5240"/>
                </a:cubicBezTo>
                <a:cubicBezTo>
                  <a:pt x="1387" y="5240"/>
                  <a:pt x="1353" y="5240"/>
                  <a:pt x="1323" y="5243"/>
                </a:cubicBezTo>
                <a:cubicBezTo>
                  <a:pt x="1289" y="5253"/>
                  <a:pt x="1255" y="5250"/>
                  <a:pt x="1222" y="5250"/>
                </a:cubicBezTo>
                <a:cubicBezTo>
                  <a:pt x="1212" y="5250"/>
                  <a:pt x="1202" y="5253"/>
                  <a:pt x="1195" y="5256"/>
                </a:cubicBezTo>
                <a:cubicBezTo>
                  <a:pt x="1185" y="5263"/>
                  <a:pt x="1175" y="5263"/>
                  <a:pt x="1165" y="5256"/>
                </a:cubicBezTo>
                <a:cubicBezTo>
                  <a:pt x="1158" y="5256"/>
                  <a:pt x="1151" y="5256"/>
                  <a:pt x="1145" y="5256"/>
                </a:cubicBezTo>
                <a:cubicBezTo>
                  <a:pt x="1094" y="5260"/>
                  <a:pt x="1041" y="5260"/>
                  <a:pt x="990" y="5260"/>
                </a:cubicBezTo>
                <a:cubicBezTo>
                  <a:pt x="930" y="5260"/>
                  <a:pt x="863" y="5250"/>
                  <a:pt x="806" y="5273"/>
                </a:cubicBezTo>
                <a:cubicBezTo>
                  <a:pt x="802" y="5277"/>
                  <a:pt x="799" y="5277"/>
                  <a:pt x="796" y="5280"/>
                </a:cubicBezTo>
                <a:cubicBezTo>
                  <a:pt x="779" y="5280"/>
                  <a:pt x="766" y="5280"/>
                  <a:pt x="749" y="5283"/>
                </a:cubicBezTo>
                <a:cubicBezTo>
                  <a:pt x="745" y="5280"/>
                  <a:pt x="742" y="5277"/>
                  <a:pt x="742" y="5273"/>
                </a:cubicBezTo>
                <a:cubicBezTo>
                  <a:pt x="725" y="5270"/>
                  <a:pt x="708" y="5270"/>
                  <a:pt x="692" y="5273"/>
                </a:cubicBezTo>
                <a:cubicBezTo>
                  <a:pt x="645" y="5280"/>
                  <a:pt x="594" y="5277"/>
                  <a:pt x="554" y="5300"/>
                </a:cubicBezTo>
                <a:cubicBezTo>
                  <a:pt x="551" y="5300"/>
                  <a:pt x="547" y="5300"/>
                  <a:pt x="544" y="5300"/>
                </a:cubicBezTo>
                <a:cubicBezTo>
                  <a:pt x="541" y="5303"/>
                  <a:pt x="534" y="5307"/>
                  <a:pt x="527" y="5313"/>
                </a:cubicBezTo>
                <a:cubicBezTo>
                  <a:pt x="544" y="5324"/>
                  <a:pt x="564" y="5317"/>
                  <a:pt x="581" y="5317"/>
                </a:cubicBezTo>
                <a:cubicBezTo>
                  <a:pt x="655" y="5310"/>
                  <a:pt x="729" y="5313"/>
                  <a:pt x="799" y="5300"/>
                </a:cubicBezTo>
                <a:cubicBezTo>
                  <a:pt x="856" y="5297"/>
                  <a:pt x="913" y="5293"/>
                  <a:pt x="967" y="5290"/>
                </a:cubicBezTo>
                <a:cubicBezTo>
                  <a:pt x="977" y="5290"/>
                  <a:pt x="984" y="5290"/>
                  <a:pt x="994" y="5290"/>
                </a:cubicBezTo>
                <a:cubicBezTo>
                  <a:pt x="997" y="5290"/>
                  <a:pt x="1001" y="5290"/>
                  <a:pt x="1007" y="5290"/>
                </a:cubicBezTo>
                <a:lnTo>
                  <a:pt x="1007" y="5290"/>
                </a:lnTo>
                <a:cubicBezTo>
                  <a:pt x="1061" y="5290"/>
                  <a:pt x="1115" y="5293"/>
                  <a:pt x="1168" y="5280"/>
                </a:cubicBezTo>
                <a:cubicBezTo>
                  <a:pt x="1178" y="5280"/>
                  <a:pt x="1188" y="5280"/>
                  <a:pt x="1198" y="5280"/>
                </a:cubicBezTo>
                <a:cubicBezTo>
                  <a:pt x="1205" y="5280"/>
                  <a:pt x="1209" y="5280"/>
                  <a:pt x="1212" y="5280"/>
                </a:cubicBezTo>
                <a:cubicBezTo>
                  <a:pt x="1242" y="5280"/>
                  <a:pt x="1276" y="5280"/>
                  <a:pt x="1306" y="5273"/>
                </a:cubicBezTo>
                <a:cubicBezTo>
                  <a:pt x="1309" y="5273"/>
                  <a:pt x="1316" y="5273"/>
                  <a:pt x="1319" y="5273"/>
                </a:cubicBezTo>
                <a:cubicBezTo>
                  <a:pt x="1333" y="5273"/>
                  <a:pt x="1343" y="5273"/>
                  <a:pt x="1356" y="5270"/>
                </a:cubicBezTo>
                <a:cubicBezTo>
                  <a:pt x="1373" y="5270"/>
                  <a:pt x="1390" y="5270"/>
                  <a:pt x="1407" y="5270"/>
                </a:cubicBezTo>
                <a:cubicBezTo>
                  <a:pt x="1410" y="5270"/>
                  <a:pt x="1413" y="5270"/>
                  <a:pt x="1420" y="5270"/>
                </a:cubicBezTo>
                <a:cubicBezTo>
                  <a:pt x="1444" y="5270"/>
                  <a:pt x="1467" y="5273"/>
                  <a:pt x="1487" y="5263"/>
                </a:cubicBezTo>
                <a:cubicBezTo>
                  <a:pt x="1491" y="5266"/>
                  <a:pt x="1494" y="5263"/>
                  <a:pt x="1497" y="5263"/>
                </a:cubicBezTo>
                <a:lnTo>
                  <a:pt x="1497" y="5263"/>
                </a:lnTo>
                <a:lnTo>
                  <a:pt x="1497" y="5263"/>
                </a:lnTo>
                <a:cubicBezTo>
                  <a:pt x="1544" y="5260"/>
                  <a:pt x="1591" y="5266"/>
                  <a:pt x="1638" y="5253"/>
                </a:cubicBezTo>
                <a:cubicBezTo>
                  <a:pt x="1789" y="5240"/>
                  <a:pt x="1937" y="5230"/>
                  <a:pt x="2087" y="5216"/>
                </a:cubicBezTo>
                <a:cubicBezTo>
                  <a:pt x="2100" y="5216"/>
                  <a:pt x="2114" y="5216"/>
                  <a:pt x="2127" y="5209"/>
                </a:cubicBezTo>
                <a:cubicBezTo>
                  <a:pt x="2218" y="5199"/>
                  <a:pt x="2305" y="5189"/>
                  <a:pt x="2396" y="5179"/>
                </a:cubicBezTo>
                <a:cubicBezTo>
                  <a:pt x="2470" y="5173"/>
                  <a:pt x="2543" y="5166"/>
                  <a:pt x="2617" y="5159"/>
                </a:cubicBezTo>
                <a:cubicBezTo>
                  <a:pt x="2681" y="5156"/>
                  <a:pt x="2742" y="5149"/>
                  <a:pt x="2802" y="5142"/>
                </a:cubicBezTo>
                <a:cubicBezTo>
                  <a:pt x="2819" y="5142"/>
                  <a:pt x="2832" y="5142"/>
                  <a:pt x="2849" y="5142"/>
                </a:cubicBezTo>
                <a:cubicBezTo>
                  <a:pt x="2862" y="5135"/>
                  <a:pt x="2882" y="5142"/>
                  <a:pt x="2896" y="5132"/>
                </a:cubicBezTo>
                <a:lnTo>
                  <a:pt x="2896" y="5132"/>
                </a:lnTo>
                <a:cubicBezTo>
                  <a:pt x="2916" y="5132"/>
                  <a:pt x="2933" y="5132"/>
                  <a:pt x="2950" y="5132"/>
                </a:cubicBezTo>
                <a:lnTo>
                  <a:pt x="2950" y="5132"/>
                </a:lnTo>
                <a:lnTo>
                  <a:pt x="2950" y="5132"/>
                </a:lnTo>
                <a:cubicBezTo>
                  <a:pt x="2956" y="5135"/>
                  <a:pt x="2960" y="5139"/>
                  <a:pt x="2966" y="5142"/>
                </a:cubicBezTo>
                <a:cubicBezTo>
                  <a:pt x="2956" y="5145"/>
                  <a:pt x="2943" y="5142"/>
                  <a:pt x="2929" y="5149"/>
                </a:cubicBezTo>
                <a:cubicBezTo>
                  <a:pt x="2926" y="5149"/>
                  <a:pt x="2923" y="5152"/>
                  <a:pt x="2919" y="5152"/>
                </a:cubicBezTo>
                <a:cubicBezTo>
                  <a:pt x="2909" y="5152"/>
                  <a:pt x="2899" y="5152"/>
                  <a:pt x="2889" y="5152"/>
                </a:cubicBezTo>
                <a:cubicBezTo>
                  <a:pt x="2876" y="5159"/>
                  <a:pt x="2859" y="5149"/>
                  <a:pt x="2849" y="5159"/>
                </a:cubicBezTo>
                <a:cubicBezTo>
                  <a:pt x="2735" y="5176"/>
                  <a:pt x="2624" y="5189"/>
                  <a:pt x="2510" y="5203"/>
                </a:cubicBezTo>
                <a:cubicBezTo>
                  <a:pt x="2493" y="5206"/>
                  <a:pt x="2480" y="5213"/>
                  <a:pt x="2463" y="5216"/>
                </a:cubicBezTo>
                <a:cubicBezTo>
                  <a:pt x="2439" y="5216"/>
                  <a:pt x="2416" y="5213"/>
                  <a:pt x="2399" y="5223"/>
                </a:cubicBezTo>
                <a:cubicBezTo>
                  <a:pt x="2382" y="5223"/>
                  <a:pt x="2365" y="5226"/>
                  <a:pt x="2352" y="5233"/>
                </a:cubicBezTo>
                <a:cubicBezTo>
                  <a:pt x="2352" y="5233"/>
                  <a:pt x="2349" y="5233"/>
                  <a:pt x="2346" y="5233"/>
                </a:cubicBezTo>
                <a:cubicBezTo>
                  <a:pt x="2312" y="5233"/>
                  <a:pt x="2275" y="5230"/>
                  <a:pt x="2241" y="5243"/>
                </a:cubicBezTo>
                <a:cubicBezTo>
                  <a:pt x="2208" y="5243"/>
                  <a:pt x="2171" y="5240"/>
                  <a:pt x="2141" y="5253"/>
                </a:cubicBezTo>
                <a:cubicBezTo>
                  <a:pt x="2100" y="5246"/>
                  <a:pt x="2060" y="5253"/>
                  <a:pt x="2020" y="5260"/>
                </a:cubicBezTo>
                <a:cubicBezTo>
                  <a:pt x="2017" y="5260"/>
                  <a:pt x="2013" y="5260"/>
                  <a:pt x="2010" y="5263"/>
                </a:cubicBezTo>
                <a:cubicBezTo>
                  <a:pt x="1977" y="5260"/>
                  <a:pt x="1944" y="5263"/>
                  <a:pt x="1910" y="5270"/>
                </a:cubicBezTo>
                <a:cubicBezTo>
                  <a:pt x="1900" y="5270"/>
                  <a:pt x="1893" y="5270"/>
                  <a:pt x="1883" y="5270"/>
                </a:cubicBezTo>
                <a:cubicBezTo>
                  <a:pt x="1819" y="5270"/>
                  <a:pt x="1752" y="5266"/>
                  <a:pt x="1689" y="5280"/>
                </a:cubicBezTo>
                <a:cubicBezTo>
                  <a:pt x="1672" y="5280"/>
                  <a:pt x="1655" y="5280"/>
                  <a:pt x="1638" y="5280"/>
                </a:cubicBezTo>
                <a:cubicBezTo>
                  <a:pt x="1635" y="5280"/>
                  <a:pt x="1628" y="5280"/>
                  <a:pt x="1625" y="5280"/>
                </a:cubicBezTo>
                <a:cubicBezTo>
                  <a:pt x="1571" y="5287"/>
                  <a:pt x="1511" y="5283"/>
                  <a:pt x="1457" y="5297"/>
                </a:cubicBezTo>
                <a:lnTo>
                  <a:pt x="1457" y="5297"/>
                </a:lnTo>
                <a:cubicBezTo>
                  <a:pt x="1454" y="5297"/>
                  <a:pt x="1450" y="5300"/>
                  <a:pt x="1444" y="5300"/>
                </a:cubicBezTo>
                <a:cubicBezTo>
                  <a:pt x="1423" y="5300"/>
                  <a:pt x="1400" y="5300"/>
                  <a:pt x="1380" y="5307"/>
                </a:cubicBezTo>
                <a:lnTo>
                  <a:pt x="1380" y="5307"/>
                </a:lnTo>
                <a:cubicBezTo>
                  <a:pt x="1376" y="5307"/>
                  <a:pt x="1373" y="5307"/>
                  <a:pt x="1366" y="5307"/>
                </a:cubicBezTo>
                <a:cubicBezTo>
                  <a:pt x="1360" y="5303"/>
                  <a:pt x="1350" y="5307"/>
                  <a:pt x="1343" y="5310"/>
                </a:cubicBezTo>
                <a:cubicBezTo>
                  <a:pt x="1336" y="5310"/>
                  <a:pt x="1333" y="5310"/>
                  <a:pt x="1329" y="5310"/>
                </a:cubicBezTo>
                <a:lnTo>
                  <a:pt x="1329" y="5310"/>
                </a:lnTo>
                <a:lnTo>
                  <a:pt x="1329" y="5310"/>
                </a:lnTo>
                <a:cubicBezTo>
                  <a:pt x="1312" y="5307"/>
                  <a:pt x="1299" y="5310"/>
                  <a:pt x="1286" y="5317"/>
                </a:cubicBezTo>
                <a:cubicBezTo>
                  <a:pt x="1279" y="5317"/>
                  <a:pt x="1272" y="5317"/>
                  <a:pt x="1266" y="5317"/>
                </a:cubicBezTo>
                <a:cubicBezTo>
                  <a:pt x="1219" y="5317"/>
                  <a:pt x="1175" y="5313"/>
                  <a:pt x="1131" y="5327"/>
                </a:cubicBezTo>
                <a:lnTo>
                  <a:pt x="1131" y="5327"/>
                </a:lnTo>
                <a:cubicBezTo>
                  <a:pt x="1118" y="5324"/>
                  <a:pt x="1101" y="5324"/>
                  <a:pt x="1084" y="5327"/>
                </a:cubicBezTo>
                <a:cubicBezTo>
                  <a:pt x="997" y="5330"/>
                  <a:pt x="910" y="5320"/>
                  <a:pt x="823" y="5344"/>
                </a:cubicBezTo>
                <a:cubicBezTo>
                  <a:pt x="786" y="5340"/>
                  <a:pt x="745" y="5340"/>
                  <a:pt x="705" y="5344"/>
                </a:cubicBezTo>
                <a:cubicBezTo>
                  <a:pt x="655" y="5350"/>
                  <a:pt x="605" y="5350"/>
                  <a:pt x="554" y="5354"/>
                </a:cubicBezTo>
                <a:cubicBezTo>
                  <a:pt x="544" y="5357"/>
                  <a:pt x="537" y="5364"/>
                  <a:pt x="527" y="5364"/>
                </a:cubicBezTo>
                <a:cubicBezTo>
                  <a:pt x="500" y="5364"/>
                  <a:pt x="517" y="5374"/>
                  <a:pt x="517" y="5381"/>
                </a:cubicBezTo>
                <a:cubicBezTo>
                  <a:pt x="527" y="5384"/>
                  <a:pt x="541" y="5387"/>
                  <a:pt x="551" y="5391"/>
                </a:cubicBezTo>
                <a:lnTo>
                  <a:pt x="554" y="5391"/>
                </a:lnTo>
                <a:cubicBezTo>
                  <a:pt x="554" y="5394"/>
                  <a:pt x="554" y="5394"/>
                  <a:pt x="551" y="5397"/>
                </a:cubicBezTo>
                <a:cubicBezTo>
                  <a:pt x="581" y="5411"/>
                  <a:pt x="615" y="5407"/>
                  <a:pt x="645" y="5397"/>
                </a:cubicBezTo>
                <a:cubicBezTo>
                  <a:pt x="729" y="5384"/>
                  <a:pt x="816" y="5384"/>
                  <a:pt x="903" y="5381"/>
                </a:cubicBezTo>
                <a:cubicBezTo>
                  <a:pt x="977" y="5377"/>
                  <a:pt x="1051" y="5384"/>
                  <a:pt x="1125" y="5374"/>
                </a:cubicBezTo>
                <a:lnTo>
                  <a:pt x="1125" y="5374"/>
                </a:lnTo>
                <a:cubicBezTo>
                  <a:pt x="1128" y="5377"/>
                  <a:pt x="1131" y="5377"/>
                  <a:pt x="1135" y="5374"/>
                </a:cubicBezTo>
                <a:cubicBezTo>
                  <a:pt x="1138" y="5381"/>
                  <a:pt x="1145" y="5377"/>
                  <a:pt x="1151" y="5374"/>
                </a:cubicBezTo>
                <a:cubicBezTo>
                  <a:pt x="1165" y="5377"/>
                  <a:pt x="1175" y="5374"/>
                  <a:pt x="1185" y="5370"/>
                </a:cubicBezTo>
                <a:lnTo>
                  <a:pt x="1185" y="5370"/>
                </a:lnTo>
                <a:cubicBezTo>
                  <a:pt x="1222" y="5370"/>
                  <a:pt x="1262" y="5374"/>
                  <a:pt x="1296" y="5367"/>
                </a:cubicBezTo>
                <a:cubicBezTo>
                  <a:pt x="1299" y="5367"/>
                  <a:pt x="1302" y="5367"/>
                  <a:pt x="1306" y="5364"/>
                </a:cubicBezTo>
                <a:cubicBezTo>
                  <a:pt x="1360" y="5364"/>
                  <a:pt x="1417" y="5364"/>
                  <a:pt x="1470" y="5354"/>
                </a:cubicBezTo>
                <a:cubicBezTo>
                  <a:pt x="1474" y="5354"/>
                  <a:pt x="1480" y="5354"/>
                  <a:pt x="1484" y="5354"/>
                </a:cubicBezTo>
                <a:lnTo>
                  <a:pt x="1484" y="5354"/>
                </a:lnTo>
                <a:cubicBezTo>
                  <a:pt x="1514" y="5354"/>
                  <a:pt x="1544" y="5357"/>
                  <a:pt x="1574" y="5347"/>
                </a:cubicBezTo>
                <a:lnTo>
                  <a:pt x="1574" y="5347"/>
                </a:lnTo>
                <a:cubicBezTo>
                  <a:pt x="1584" y="5347"/>
                  <a:pt x="1591" y="5347"/>
                  <a:pt x="1598" y="5344"/>
                </a:cubicBezTo>
                <a:cubicBezTo>
                  <a:pt x="1605" y="5344"/>
                  <a:pt x="1608" y="5344"/>
                  <a:pt x="1612" y="5344"/>
                </a:cubicBezTo>
                <a:lnTo>
                  <a:pt x="1612" y="5344"/>
                </a:lnTo>
                <a:lnTo>
                  <a:pt x="1612" y="5344"/>
                </a:lnTo>
                <a:cubicBezTo>
                  <a:pt x="1658" y="5347"/>
                  <a:pt x="1702" y="5347"/>
                  <a:pt x="1746" y="5337"/>
                </a:cubicBezTo>
                <a:lnTo>
                  <a:pt x="1746" y="5337"/>
                </a:lnTo>
                <a:cubicBezTo>
                  <a:pt x="1766" y="5340"/>
                  <a:pt x="1786" y="5340"/>
                  <a:pt x="1806" y="5337"/>
                </a:cubicBezTo>
                <a:cubicBezTo>
                  <a:pt x="1836" y="5337"/>
                  <a:pt x="1870" y="5337"/>
                  <a:pt x="1900" y="5327"/>
                </a:cubicBezTo>
                <a:cubicBezTo>
                  <a:pt x="1977" y="5327"/>
                  <a:pt x="2054" y="5324"/>
                  <a:pt x="2127" y="5310"/>
                </a:cubicBezTo>
                <a:lnTo>
                  <a:pt x="2127" y="5310"/>
                </a:lnTo>
                <a:cubicBezTo>
                  <a:pt x="2151" y="5310"/>
                  <a:pt x="2174" y="5310"/>
                  <a:pt x="2191" y="5300"/>
                </a:cubicBezTo>
                <a:lnTo>
                  <a:pt x="2191" y="5300"/>
                </a:lnTo>
                <a:lnTo>
                  <a:pt x="2191" y="5300"/>
                </a:lnTo>
                <a:cubicBezTo>
                  <a:pt x="2208" y="5300"/>
                  <a:pt x="2221" y="5300"/>
                  <a:pt x="2231" y="5290"/>
                </a:cubicBezTo>
                <a:cubicBezTo>
                  <a:pt x="2251" y="5290"/>
                  <a:pt x="2268" y="5287"/>
                  <a:pt x="2282" y="5280"/>
                </a:cubicBezTo>
                <a:cubicBezTo>
                  <a:pt x="2305" y="5283"/>
                  <a:pt x="2329" y="5280"/>
                  <a:pt x="2349" y="5277"/>
                </a:cubicBezTo>
                <a:cubicBezTo>
                  <a:pt x="2352" y="5273"/>
                  <a:pt x="2355" y="5273"/>
                  <a:pt x="2362" y="5273"/>
                </a:cubicBezTo>
                <a:lnTo>
                  <a:pt x="2362" y="5273"/>
                </a:lnTo>
                <a:lnTo>
                  <a:pt x="2362" y="5273"/>
                </a:lnTo>
                <a:lnTo>
                  <a:pt x="2362" y="5273"/>
                </a:lnTo>
                <a:lnTo>
                  <a:pt x="2362" y="5273"/>
                </a:lnTo>
                <a:cubicBezTo>
                  <a:pt x="2416" y="5270"/>
                  <a:pt x="2463" y="5253"/>
                  <a:pt x="2517" y="5243"/>
                </a:cubicBezTo>
                <a:lnTo>
                  <a:pt x="2517" y="5243"/>
                </a:lnTo>
                <a:cubicBezTo>
                  <a:pt x="2631" y="5230"/>
                  <a:pt x="2748" y="5223"/>
                  <a:pt x="2862" y="5199"/>
                </a:cubicBezTo>
                <a:cubicBezTo>
                  <a:pt x="2872" y="5199"/>
                  <a:pt x="2879" y="5199"/>
                  <a:pt x="2889" y="5196"/>
                </a:cubicBezTo>
                <a:cubicBezTo>
                  <a:pt x="2893" y="5196"/>
                  <a:pt x="2896" y="5196"/>
                  <a:pt x="2903" y="5196"/>
                </a:cubicBezTo>
                <a:cubicBezTo>
                  <a:pt x="2923" y="5196"/>
                  <a:pt x="2940" y="5196"/>
                  <a:pt x="2960" y="5193"/>
                </a:cubicBezTo>
                <a:cubicBezTo>
                  <a:pt x="2960" y="5193"/>
                  <a:pt x="2963" y="5189"/>
                  <a:pt x="2966" y="5189"/>
                </a:cubicBezTo>
                <a:cubicBezTo>
                  <a:pt x="2976" y="5193"/>
                  <a:pt x="2983" y="5193"/>
                  <a:pt x="2993" y="5189"/>
                </a:cubicBezTo>
                <a:cubicBezTo>
                  <a:pt x="3027" y="5189"/>
                  <a:pt x="3060" y="5183"/>
                  <a:pt x="3094" y="5179"/>
                </a:cubicBezTo>
                <a:lnTo>
                  <a:pt x="3094" y="5179"/>
                </a:lnTo>
                <a:cubicBezTo>
                  <a:pt x="3131" y="5176"/>
                  <a:pt x="3168" y="5186"/>
                  <a:pt x="3201" y="5173"/>
                </a:cubicBezTo>
                <a:lnTo>
                  <a:pt x="3201" y="5173"/>
                </a:lnTo>
                <a:cubicBezTo>
                  <a:pt x="3258" y="5169"/>
                  <a:pt x="3312" y="5156"/>
                  <a:pt x="3366" y="5142"/>
                </a:cubicBezTo>
                <a:lnTo>
                  <a:pt x="3366" y="5142"/>
                </a:lnTo>
                <a:lnTo>
                  <a:pt x="3366" y="5142"/>
                </a:lnTo>
                <a:cubicBezTo>
                  <a:pt x="3396" y="5139"/>
                  <a:pt x="3426" y="5139"/>
                  <a:pt x="3457" y="5142"/>
                </a:cubicBezTo>
                <a:cubicBezTo>
                  <a:pt x="3480" y="5145"/>
                  <a:pt x="3504" y="5145"/>
                  <a:pt x="3520" y="5132"/>
                </a:cubicBezTo>
                <a:cubicBezTo>
                  <a:pt x="3594" y="5105"/>
                  <a:pt x="3611" y="5055"/>
                  <a:pt x="3621" y="5005"/>
                </a:cubicBezTo>
                <a:cubicBezTo>
                  <a:pt x="3634" y="4951"/>
                  <a:pt x="3631" y="4897"/>
                  <a:pt x="3624" y="4844"/>
                </a:cubicBezTo>
                <a:cubicBezTo>
                  <a:pt x="3624" y="4840"/>
                  <a:pt x="3618" y="4834"/>
                  <a:pt x="3614" y="4827"/>
                </a:cubicBezTo>
                <a:cubicBezTo>
                  <a:pt x="3611" y="4817"/>
                  <a:pt x="3611" y="4806"/>
                  <a:pt x="3611" y="4796"/>
                </a:cubicBezTo>
                <a:cubicBezTo>
                  <a:pt x="3607" y="4790"/>
                  <a:pt x="3604" y="4790"/>
                  <a:pt x="3597" y="4790"/>
                </a:cubicBezTo>
                <a:cubicBezTo>
                  <a:pt x="3597" y="4780"/>
                  <a:pt x="3597" y="4766"/>
                  <a:pt x="3597" y="4756"/>
                </a:cubicBezTo>
                <a:cubicBezTo>
                  <a:pt x="3574" y="4733"/>
                  <a:pt x="3564" y="4706"/>
                  <a:pt x="3557" y="4676"/>
                </a:cubicBezTo>
                <a:cubicBezTo>
                  <a:pt x="3527" y="4635"/>
                  <a:pt x="3497" y="4595"/>
                  <a:pt x="3467" y="4555"/>
                </a:cubicBezTo>
                <a:lnTo>
                  <a:pt x="3467" y="4555"/>
                </a:lnTo>
                <a:lnTo>
                  <a:pt x="3467" y="4555"/>
                </a:lnTo>
                <a:cubicBezTo>
                  <a:pt x="3470" y="4548"/>
                  <a:pt x="3470" y="4538"/>
                  <a:pt x="3483" y="4535"/>
                </a:cubicBezTo>
                <a:lnTo>
                  <a:pt x="3483" y="4535"/>
                </a:lnTo>
                <a:lnTo>
                  <a:pt x="3483" y="4535"/>
                </a:lnTo>
                <a:cubicBezTo>
                  <a:pt x="3504" y="4545"/>
                  <a:pt x="3517" y="4558"/>
                  <a:pt x="3524" y="4575"/>
                </a:cubicBezTo>
                <a:cubicBezTo>
                  <a:pt x="3534" y="4595"/>
                  <a:pt x="3544" y="4619"/>
                  <a:pt x="3567" y="4632"/>
                </a:cubicBezTo>
                <a:cubicBezTo>
                  <a:pt x="3567" y="4635"/>
                  <a:pt x="3567" y="4635"/>
                  <a:pt x="3567" y="4635"/>
                </a:cubicBezTo>
                <a:cubicBezTo>
                  <a:pt x="3571" y="4635"/>
                  <a:pt x="3571" y="4639"/>
                  <a:pt x="3574" y="4642"/>
                </a:cubicBezTo>
                <a:lnTo>
                  <a:pt x="3574" y="4642"/>
                </a:lnTo>
                <a:cubicBezTo>
                  <a:pt x="3574" y="4645"/>
                  <a:pt x="3574" y="4645"/>
                  <a:pt x="3574" y="4645"/>
                </a:cubicBezTo>
                <a:lnTo>
                  <a:pt x="3577" y="4645"/>
                </a:lnTo>
                <a:cubicBezTo>
                  <a:pt x="3577" y="4649"/>
                  <a:pt x="3577" y="4649"/>
                  <a:pt x="3577" y="4649"/>
                </a:cubicBezTo>
                <a:cubicBezTo>
                  <a:pt x="3581" y="4656"/>
                  <a:pt x="3581" y="4659"/>
                  <a:pt x="3587" y="4662"/>
                </a:cubicBezTo>
                <a:cubicBezTo>
                  <a:pt x="3591" y="4666"/>
                  <a:pt x="3594" y="4669"/>
                  <a:pt x="3597" y="4672"/>
                </a:cubicBezTo>
                <a:cubicBezTo>
                  <a:pt x="3634" y="4702"/>
                  <a:pt x="3658" y="4739"/>
                  <a:pt x="3698" y="4766"/>
                </a:cubicBezTo>
                <a:lnTo>
                  <a:pt x="3698" y="4766"/>
                </a:lnTo>
                <a:cubicBezTo>
                  <a:pt x="3718" y="4790"/>
                  <a:pt x="3738" y="4813"/>
                  <a:pt x="3755" y="4837"/>
                </a:cubicBezTo>
                <a:cubicBezTo>
                  <a:pt x="3768" y="4854"/>
                  <a:pt x="3782" y="4867"/>
                  <a:pt x="3802" y="4877"/>
                </a:cubicBezTo>
                <a:cubicBezTo>
                  <a:pt x="3826" y="4901"/>
                  <a:pt x="3849" y="4924"/>
                  <a:pt x="3879" y="4941"/>
                </a:cubicBezTo>
                <a:cubicBezTo>
                  <a:pt x="3906" y="4961"/>
                  <a:pt x="3916" y="4988"/>
                  <a:pt x="3947" y="5005"/>
                </a:cubicBezTo>
                <a:lnTo>
                  <a:pt x="3947" y="5005"/>
                </a:lnTo>
                <a:lnTo>
                  <a:pt x="3947" y="5005"/>
                </a:lnTo>
                <a:cubicBezTo>
                  <a:pt x="3947" y="5011"/>
                  <a:pt x="3953" y="5015"/>
                  <a:pt x="3960" y="5015"/>
                </a:cubicBezTo>
                <a:cubicBezTo>
                  <a:pt x="3957" y="5011"/>
                  <a:pt x="3950" y="5008"/>
                  <a:pt x="3947" y="5005"/>
                </a:cubicBezTo>
                <a:cubicBezTo>
                  <a:pt x="3953" y="5008"/>
                  <a:pt x="3957" y="5011"/>
                  <a:pt x="3960" y="5015"/>
                </a:cubicBezTo>
                <a:cubicBezTo>
                  <a:pt x="3960" y="5018"/>
                  <a:pt x="3960" y="5021"/>
                  <a:pt x="3960" y="5021"/>
                </a:cubicBezTo>
                <a:cubicBezTo>
                  <a:pt x="3997" y="5042"/>
                  <a:pt x="4010" y="5078"/>
                  <a:pt x="4050" y="5099"/>
                </a:cubicBezTo>
                <a:cubicBezTo>
                  <a:pt x="4050" y="5102"/>
                  <a:pt x="4054" y="5109"/>
                  <a:pt x="4061" y="5112"/>
                </a:cubicBezTo>
                <a:cubicBezTo>
                  <a:pt x="4061" y="5109"/>
                  <a:pt x="4061" y="5105"/>
                  <a:pt x="4057" y="5102"/>
                </a:cubicBezTo>
                <a:cubicBezTo>
                  <a:pt x="4061" y="5105"/>
                  <a:pt x="4061" y="5109"/>
                  <a:pt x="4061" y="5112"/>
                </a:cubicBezTo>
                <a:cubicBezTo>
                  <a:pt x="4077" y="5135"/>
                  <a:pt x="4091" y="5159"/>
                  <a:pt x="4125" y="5173"/>
                </a:cubicBezTo>
                <a:cubicBezTo>
                  <a:pt x="4138" y="5193"/>
                  <a:pt x="4165" y="5203"/>
                  <a:pt x="4188" y="5216"/>
                </a:cubicBezTo>
                <a:cubicBezTo>
                  <a:pt x="4188" y="5223"/>
                  <a:pt x="4192" y="5230"/>
                  <a:pt x="4192" y="5233"/>
                </a:cubicBezTo>
                <a:cubicBezTo>
                  <a:pt x="4195" y="5236"/>
                  <a:pt x="4198" y="5236"/>
                  <a:pt x="4202" y="5236"/>
                </a:cubicBezTo>
                <a:lnTo>
                  <a:pt x="4205" y="5233"/>
                </a:lnTo>
                <a:cubicBezTo>
                  <a:pt x="4205" y="5236"/>
                  <a:pt x="4205" y="5236"/>
                  <a:pt x="4205" y="5236"/>
                </a:cubicBezTo>
                <a:lnTo>
                  <a:pt x="4202" y="5236"/>
                </a:lnTo>
                <a:lnTo>
                  <a:pt x="4202" y="5236"/>
                </a:lnTo>
                <a:lnTo>
                  <a:pt x="4202" y="5236"/>
                </a:lnTo>
                <a:cubicBezTo>
                  <a:pt x="4205" y="5236"/>
                  <a:pt x="4205" y="5236"/>
                  <a:pt x="4205" y="5236"/>
                </a:cubicBezTo>
                <a:lnTo>
                  <a:pt x="4205" y="5236"/>
                </a:lnTo>
                <a:cubicBezTo>
                  <a:pt x="4205" y="5240"/>
                  <a:pt x="4205" y="5240"/>
                  <a:pt x="4208" y="5243"/>
                </a:cubicBezTo>
                <a:cubicBezTo>
                  <a:pt x="4208" y="5246"/>
                  <a:pt x="4208" y="5250"/>
                  <a:pt x="4208" y="5253"/>
                </a:cubicBezTo>
                <a:cubicBezTo>
                  <a:pt x="4215" y="5253"/>
                  <a:pt x="4218" y="5256"/>
                  <a:pt x="4218" y="5263"/>
                </a:cubicBezTo>
                <a:cubicBezTo>
                  <a:pt x="4222" y="5263"/>
                  <a:pt x="4225" y="5266"/>
                  <a:pt x="4229" y="5266"/>
                </a:cubicBezTo>
                <a:cubicBezTo>
                  <a:pt x="4229" y="5270"/>
                  <a:pt x="4229" y="5270"/>
                  <a:pt x="4229" y="5270"/>
                </a:cubicBezTo>
                <a:cubicBezTo>
                  <a:pt x="4232" y="5273"/>
                  <a:pt x="4232" y="5273"/>
                  <a:pt x="4232" y="5273"/>
                </a:cubicBezTo>
                <a:lnTo>
                  <a:pt x="4232" y="5273"/>
                </a:lnTo>
                <a:lnTo>
                  <a:pt x="4232" y="5273"/>
                </a:lnTo>
                <a:cubicBezTo>
                  <a:pt x="4232" y="5273"/>
                  <a:pt x="4232" y="5277"/>
                  <a:pt x="4229" y="5280"/>
                </a:cubicBezTo>
                <a:cubicBezTo>
                  <a:pt x="4232" y="5283"/>
                  <a:pt x="4232" y="5283"/>
                  <a:pt x="4232" y="5283"/>
                </a:cubicBezTo>
                <a:cubicBezTo>
                  <a:pt x="4232" y="5287"/>
                  <a:pt x="4232" y="5287"/>
                  <a:pt x="4232" y="5287"/>
                </a:cubicBezTo>
                <a:cubicBezTo>
                  <a:pt x="4232" y="5290"/>
                  <a:pt x="4235" y="5290"/>
                  <a:pt x="4239" y="5290"/>
                </a:cubicBezTo>
                <a:lnTo>
                  <a:pt x="4239" y="5290"/>
                </a:lnTo>
                <a:lnTo>
                  <a:pt x="4239" y="5290"/>
                </a:lnTo>
                <a:cubicBezTo>
                  <a:pt x="4239" y="5297"/>
                  <a:pt x="4235" y="5303"/>
                  <a:pt x="4242" y="5307"/>
                </a:cubicBezTo>
                <a:cubicBezTo>
                  <a:pt x="4245" y="5310"/>
                  <a:pt x="4245" y="5310"/>
                  <a:pt x="4245" y="5310"/>
                </a:cubicBezTo>
                <a:cubicBezTo>
                  <a:pt x="4245" y="5313"/>
                  <a:pt x="4245" y="5313"/>
                  <a:pt x="4245" y="5313"/>
                </a:cubicBezTo>
                <a:cubicBezTo>
                  <a:pt x="4249" y="5313"/>
                  <a:pt x="4252" y="5317"/>
                  <a:pt x="4255" y="5317"/>
                </a:cubicBezTo>
                <a:lnTo>
                  <a:pt x="4255" y="5317"/>
                </a:lnTo>
                <a:cubicBezTo>
                  <a:pt x="4255" y="5324"/>
                  <a:pt x="4255" y="5330"/>
                  <a:pt x="4255" y="5337"/>
                </a:cubicBezTo>
                <a:cubicBezTo>
                  <a:pt x="4259" y="5337"/>
                  <a:pt x="4265" y="5337"/>
                  <a:pt x="4269" y="5340"/>
                </a:cubicBezTo>
                <a:cubicBezTo>
                  <a:pt x="4265" y="5344"/>
                  <a:pt x="4265" y="5344"/>
                  <a:pt x="4265" y="5344"/>
                </a:cubicBezTo>
                <a:cubicBezTo>
                  <a:pt x="4269" y="5344"/>
                  <a:pt x="4269" y="5344"/>
                  <a:pt x="4269" y="5344"/>
                </a:cubicBezTo>
                <a:cubicBezTo>
                  <a:pt x="4262" y="5354"/>
                  <a:pt x="4262" y="5364"/>
                  <a:pt x="4269" y="5374"/>
                </a:cubicBezTo>
                <a:cubicBezTo>
                  <a:pt x="4269" y="5377"/>
                  <a:pt x="4269" y="5384"/>
                  <a:pt x="4272" y="5387"/>
                </a:cubicBezTo>
                <a:cubicBezTo>
                  <a:pt x="4275" y="5391"/>
                  <a:pt x="4279" y="5391"/>
                  <a:pt x="4282" y="5394"/>
                </a:cubicBezTo>
                <a:cubicBezTo>
                  <a:pt x="4282" y="5404"/>
                  <a:pt x="4282" y="5414"/>
                  <a:pt x="4282" y="5427"/>
                </a:cubicBezTo>
                <a:cubicBezTo>
                  <a:pt x="4259" y="5427"/>
                  <a:pt x="4235" y="5434"/>
                  <a:pt x="4215" y="5421"/>
                </a:cubicBezTo>
                <a:lnTo>
                  <a:pt x="4215" y="5421"/>
                </a:lnTo>
                <a:lnTo>
                  <a:pt x="4215" y="5421"/>
                </a:lnTo>
                <a:cubicBezTo>
                  <a:pt x="4215" y="5417"/>
                  <a:pt x="4215" y="5414"/>
                  <a:pt x="4218" y="5411"/>
                </a:cubicBezTo>
                <a:cubicBezTo>
                  <a:pt x="4208" y="5404"/>
                  <a:pt x="4208" y="5397"/>
                  <a:pt x="4208" y="5391"/>
                </a:cubicBezTo>
                <a:cubicBezTo>
                  <a:pt x="4218" y="5381"/>
                  <a:pt x="4202" y="5384"/>
                  <a:pt x="4195" y="5381"/>
                </a:cubicBezTo>
                <a:lnTo>
                  <a:pt x="4195" y="5381"/>
                </a:lnTo>
                <a:cubicBezTo>
                  <a:pt x="4192" y="5374"/>
                  <a:pt x="4188" y="5367"/>
                  <a:pt x="4178" y="5364"/>
                </a:cubicBezTo>
                <a:cubicBezTo>
                  <a:pt x="4182" y="5364"/>
                  <a:pt x="4182" y="5364"/>
                  <a:pt x="4182" y="5360"/>
                </a:cubicBezTo>
                <a:cubicBezTo>
                  <a:pt x="4185" y="5354"/>
                  <a:pt x="4185" y="5350"/>
                  <a:pt x="4175" y="5347"/>
                </a:cubicBezTo>
                <a:cubicBezTo>
                  <a:pt x="4151" y="5334"/>
                  <a:pt x="4148" y="5313"/>
                  <a:pt x="4128" y="5297"/>
                </a:cubicBezTo>
                <a:cubicBezTo>
                  <a:pt x="4125" y="5293"/>
                  <a:pt x="4121" y="5290"/>
                  <a:pt x="4114" y="5290"/>
                </a:cubicBezTo>
                <a:lnTo>
                  <a:pt x="4114" y="5290"/>
                </a:lnTo>
                <a:cubicBezTo>
                  <a:pt x="4104" y="5287"/>
                  <a:pt x="4097" y="5287"/>
                  <a:pt x="4087" y="5290"/>
                </a:cubicBezTo>
                <a:cubicBezTo>
                  <a:pt x="3973" y="5293"/>
                  <a:pt x="3863" y="5303"/>
                  <a:pt x="3752" y="5327"/>
                </a:cubicBezTo>
                <a:cubicBezTo>
                  <a:pt x="3738" y="5327"/>
                  <a:pt x="3722" y="5327"/>
                  <a:pt x="3708" y="5334"/>
                </a:cubicBezTo>
                <a:lnTo>
                  <a:pt x="3708" y="5334"/>
                </a:lnTo>
                <a:cubicBezTo>
                  <a:pt x="3604" y="5344"/>
                  <a:pt x="3497" y="5354"/>
                  <a:pt x="3393" y="5364"/>
                </a:cubicBezTo>
                <a:cubicBezTo>
                  <a:pt x="3369" y="5360"/>
                  <a:pt x="3346" y="5364"/>
                  <a:pt x="3322" y="5370"/>
                </a:cubicBezTo>
                <a:cubicBezTo>
                  <a:pt x="3312" y="5370"/>
                  <a:pt x="3299" y="5374"/>
                  <a:pt x="3289" y="5374"/>
                </a:cubicBezTo>
                <a:cubicBezTo>
                  <a:pt x="3265" y="5374"/>
                  <a:pt x="3242" y="5370"/>
                  <a:pt x="3218" y="5381"/>
                </a:cubicBezTo>
                <a:cubicBezTo>
                  <a:pt x="3195" y="5384"/>
                  <a:pt x="3168" y="5377"/>
                  <a:pt x="3144" y="5391"/>
                </a:cubicBezTo>
                <a:lnTo>
                  <a:pt x="3144" y="5391"/>
                </a:lnTo>
                <a:cubicBezTo>
                  <a:pt x="3134" y="5391"/>
                  <a:pt x="3128" y="5391"/>
                  <a:pt x="3121" y="5391"/>
                </a:cubicBezTo>
                <a:lnTo>
                  <a:pt x="3121" y="5391"/>
                </a:lnTo>
                <a:cubicBezTo>
                  <a:pt x="3118" y="5391"/>
                  <a:pt x="3111" y="5391"/>
                  <a:pt x="3107" y="5391"/>
                </a:cubicBezTo>
                <a:cubicBezTo>
                  <a:pt x="3094" y="5387"/>
                  <a:pt x="3084" y="5387"/>
                  <a:pt x="3071" y="5391"/>
                </a:cubicBezTo>
                <a:cubicBezTo>
                  <a:pt x="3037" y="5391"/>
                  <a:pt x="3003" y="5391"/>
                  <a:pt x="2966" y="5397"/>
                </a:cubicBezTo>
                <a:cubicBezTo>
                  <a:pt x="2879" y="5411"/>
                  <a:pt x="2785" y="5414"/>
                  <a:pt x="2694" y="5421"/>
                </a:cubicBezTo>
                <a:cubicBezTo>
                  <a:pt x="2664" y="5421"/>
                  <a:pt x="2631" y="5417"/>
                  <a:pt x="2600" y="5427"/>
                </a:cubicBezTo>
                <a:cubicBezTo>
                  <a:pt x="2594" y="5427"/>
                  <a:pt x="2587" y="5427"/>
                  <a:pt x="2577" y="5427"/>
                </a:cubicBezTo>
                <a:lnTo>
                  <a:pt x="2577" y="5427"/>
                </a:lnTo>
                <a:lnTo>
                  <a:pt x="2577" y="5427"/>
                </a:lnTo>
                <a:cubicBezTo>
                  <a:pt x="2560" y="5427"/>
                  <a:pt x="2540" y="5427"/>
                  <a:pt x="2523" y="5434"/>
                </a:cubicBezTo>
                <a:cubicBezTo>
                  <a:pt x="2520" y="5434"/>
                  <a:pt x="2517" y="5434"/>
                  <a:pt x="2513" y="5438"/>
                </a:cubicBezTo>
                <a:cubicBezTo>
                  <a:pt x="2493" y="5438"/>
                  <a:pt x="2473" y="5438"/>
                  <a:pt x="2456" y="5445"/>
                </a:cubicBezTo>
                <a:cubicBezTo>
                  <a:pt x="2446" y="5445"/>
                  <a:pt x="2436" y="5448"/>
                  <a:pt x="2423" y="5448"/>
                </a:cubicBezTo>
                <a:cubicBezTo>
                  <a:pt x="2406" y="5448"/>
                  <a:pt x="2386" y="5441"/>
                  <a:pt x="2369" y="5455"/>
                </a:cubicBezTo>
                <a:lnTo>
                  <a:pt x="2369" y="5455"/>
                </a:lnTo>
                <a:lnTo>
                  <a:pt x="2369" y="5455"/>
                </a:lnTo>
                <a:lnTo>
                  <a:pt x="2369" y="5455"/>
                </a:lnTo>
                <a:lnTo>
                  <a:pt x="2369" y="5455"/>
                </a:lnTo>
                <a:lnTo>
                  <a:pt x="2369" y="5455"/>
                </a:lnTo>
                <a:cubicBezTo>
                  <a:pt x="2258" y="5455"/>
                  <a:pt x="2147" y="5465"/>
                  <a:pt x="2036" y="5478"/>
                </a:cubicBezTo>
                <a:cubicBezTo>
                  <a:pt x="2027" y="5478"/>
                  <a:pt x="2017" y="5478"/>
                  <a:pt x="2010" y="5481"/>
                </a:cubicBezTo>
                <a:cubicBezTo>
                  <a:pt x="1996" y="5478"/>
                  <a:pt x="1984" y="5478"/>
                  <a:pt x="1974" y="5481"/>
                </a:cubicBezTo>
                <a:cubicBezTo>
                  <a:pt x="1947" y="5485"/>
                  <a:pt x="1917" y="5478"/>
                  <a:pt x="1890" y="5491"/>
                </a:cubicBezTo>
                <a:cubicBezTo>
                  <a:pt x="1880" y="5488"/>
                  <a:pt x="1866" y="5488"/>
                  <a:pt x="1856" y="5491"/>
                </a:cubicBezTo>
                <a:cubicBezTo>
                  <a:pt x="1826" y="5491"/>
                  <a:pt x="1793" y="5491"/>
                  <a:pt x="1766" y="5502"/>
                </a:cubicBezTo>
                <a:cubicBezTo>
                  <a:pt x="1672" y="5498"/>
                  <a:pt x="1578" y="5515"/>
                  <a:pt x="1484" y="5522"/>
                </a:cubicBezTo>
                <a:cubicBezTo>
                  <a:pt x="1393" y="5532"/>
                  <a:pt x="1302" y="5538"/>
                  <a:pt x="1212" y="5545"/>
                </a:cubicBezTo>
                <a:cubicBezTo>
                  <a:pt x="1195" y="5548"/>
                  <a:pt x="1182" y="5548"/>
                  <a:pt x="1168" y="5555"/>
                </a:cubicBezTo>
                <a:cubicBezTo>
                  <a:pt x="1162" y="5555"/>
                  <a:pt x="1155" y="5555"/>
                  <a:pt x="1148" y="5555"/>
                </a:cubicBezTo>
                <a:cubicBezTo>
                  <a:pt x="1105" y="5555"/>
                  <a:pt x="1064" y="5569"/>
                  <a:pt x="1021" y="5565"/>
                </a:cubicBezTo>
                <a:cubicBezTo>
                  <a:pt x="1017" y="5569"/>
                  <a:pt x="1017" y="5572"/>
                  <a:pt x="1014" y="5572"/>
                </a:cubicBezTo>
                <a:lnTo>
                  <a:pt x="1014" y="5572"/>
                </a:lnTo>
                <a:cubicBezTo>
                  <a:pt x="1007" y="5572"/>
                  <a:pt x="1004" y="5572"/>
                  <a:pt x="997" y="5575"/>
                </a:cubicBezTo>
                <a:cubicBezTo>
                  <a:pt x="987" y="5572"/>
                  <a:pt x="973" y="5572"/>
                  <a:pt x="964" y="5572"/>
                </a:cubicBezTo>
                <a:cubicBezTo>
                  <a:pt x="913" y="5565"/>
                  <a:pt x="863" y="5579"/>
                  <a:pt x="812" y="5582"/>
                </a:cubicBezTo>
                <a:cubicBezTo>
                  <a:pt x="802" y="5585"/>
                  <a:pt x="792" y="5589"/>
                  <a:pt x="782" y="5592"/>
                </a:cubicBezTo>
                <a:lnTo>
                  <a:pt x="782" y="5592"/>
                </a:lnTo>
                <a:cubicBezTo>
                  <a:pt x="772" y="5592"/>
                  <a:pt x="759" y="5592"/>
                  <a:pt x="749" y="5595"/>
                </a:cubicBezTo>
                <a:cubicBezTo>
                  <a:pt x="705" y="5585"/>
                  <a:pt x="665" y="5606"/>
                  <a:pt x="621" y="5602"/>
                </a:cubicBezTo>
                <a:cubicBezTo>
                  <a:pt x="662" y="5622"/>
                  <a:pt x="705" y="5609"/>
                  <a:pt x="749" y="5609"/>
                </a:cubicBezTo>
                <a:lnTo>
                  <a:pt x="749" y="5609"/>
                </a:lnTo>
                <a:cubicBezTo>
                  <a:pt x="779" y="5609"/>
                  <a:pt x="809" y="5606"/>
                  <a:pt x="839" y="5602"/>
                </a:cubicBezTo>
                <a:cubicBezTo>
                  <a:pt x="900" y="5602"/>
                  <a:pt x="964" y="5595"/>
                  <a:pt x="1024" y="5585"/>
                </a:cubicBezTo>
                <a:lnTo>
                  <a:pt x="1024" y="5585"/>
                </a:lnTo>
                <a:lnTo>
                  <a:pt x="1024" y="5585"/>
                </a:lnTo>
                <a:cubicBezTo>
                  <a:pt x="1027" y="5585"/>
                  <a:pt x="1031" y="5585"/>
                  <a:pt x="1031" y="5582"/>
                </a:cubicBezTo>
                <a:cubicBezTo>
                  <a:pt x="1081" y="5585"/>
                  <a:pt x="1131" y="5579"/>
                  <a:pt x="1178" y="5565"/>
                </a:cubicBezTo>
                <a:cubicBezTo>
                  <a:pt x="1182" y="5569"/>
                  <a:pt x="1185" y="5569"/>
                  <a:pt x="1185" y="5565"/>
                </a:cubicBezTo>
                <a:cubicBezTo>
                  <a:pt x="1192" y="5565"/>
                  <a:pt x="1195" y="5565"/>
                  <a:pt x="1198" y="5565"/>
                </a:cubicBezTo>
                <a:cubicBezTo>
                  <a:pt x="1205" y="5565"/>
                  <a:pt x="1209" y="5565"/>
                  <a:pt x="1212" y="5565"/>
                </a:cubicBezTo>
                <a:cubicBezTo>
                  <a:pt x="1309" y="5565"/>
                  <a:pt x="1407" y="5552"/>
                  <a:pt x="1504" y="5542"/>
                </a:cubicBezTo>
                <a:cubicBezTo>
                  <a:pt x="1531" y="5542"/>
                  <a:pt x="1558" y="5535"/>
                  <a:pt x="1588" y="5538"/>
                </a:cubicBezTo>
                <a:cubicBezTo>
                  <a:pt x="1605" y="5538"/>
                  <a:pt x="1621" y="5538"/>
                  <a:pt x="1638" y="5538"/>
                </a:cubicBezTo>
                <a:cubicBezTo>
                  <a:pt x="1635" y="5542"/>
                  <a:pt x="1635" y="5545"/>
                  <a:pt x="1638" y="5548"/>
                </a:cubicBezTo>
                <a:cubicBezTo>
                  <a:pt x="1638" y="5555"/>
                  <a:pt x="1638" y="5562"/>
                  <a:pt x="1655" y="5562"/>
                </a:cubicBezTo>
                <a:cubicBezTo>
                  <a:pt x="1662" y="5562"/>
                  <a:pt x="1662" y="5559"/>
                  <a:pt x="1662" y="5552"/>
                </a:cubicBezTo>
                <a:cubicBezTo>
                  <a:pt x="1665" y="5545"/>
                  <a:pt x="1662" y="5542"/>
                  <a:pt x="1655" y="5538"/>
                </a:cubicBezTo>
                <a:cubicBezTo>
                  <a:pt x="1685" y="5538"/>
                  <a:pt x="1712" y="5538"/>
                  <a:pt x="1739" y="5528"/>
                </a:cubicBezTo>
                <a:cubicBezTo>
                  <a:pt x="1766" y="5522"/>
                  <a:pt x="1793" y="5522"/>
                  <a:pt x="1819" y="5522"/>
                </a:cubicBezTo>
                <a:cubicBezTo>
                  <a:pt x="1836" y="5522"/>
                  <a:pt x="1853" y="5522"/>
                  <a:pt x="1866" y="5518"/>
                </a:cubicBezTo>
                <a:cubicBezTo>
                  <a:pt x="1890" y="5515"/>
                  <a:pt x="1913" y="5512"/>
                  <a:pt x="1934" y="5515"/>
                </a:cubicBezTo>
                <a:cubicBezTo>
                  <a:pt x="1954" y="5515"/>
                  <a:pt x="1974" y="5512"/>
                  <a:pt x="1993" y="5508"/>
                </a:cubicBezTo>
                <a:cubicBezTo>
                  <a:pt x="2013" y="5505"/>
                  <a:pt x="2033" y="5505"/>
                  <a:pt x="2050" y="5502"/>
                </a:cubicBezTo>
                <a:cubicBezTo>
                  <a:pt x="2057" y="5498"/>
                  <a:pt x="2060" y="5495"/>
                  <a:pt x="2064" y="5491"/>
                </a:cubicBezTo>
                <a:cubicBezTo>
                  <a:pt x="2067" y="5491"/>
                  <a:pt x="2070" y="5491"/>
                  <a:pt x="2074" y="5491"/>
                </a:cubicBezTo>
                <a:cubicBezTo>
                  <a:pt x="2084" y="5495"/>
                  <a:pt x="2090" y="5498"/>
                  <a:pt x="2100" y="5502"/>
                </a:cubicBezTo>
                <a:cubicBezTo>
                  <a:pt x="2194" y="5505"/>
                  <a:pt x="2282" y="5485"/>
                  <a:pt x="2376" y="5481"/>
                </a:cubicBezTo>
                <a:cubicBezTo>
                  <a:pt x="2386" y="5481"/>
                  <a:pt x="2393" y="5478"/>
                  <a:pt x="2399" y="5474"/>
                </a:cubicBezTo>
                <a:cubicBezTo>
                  <a:pt x="2413" y="5474"/>
                  <a:pt x="2429" y="5474"/>
                  <a:pt x="2443" y="5471"/>
                </a:cubicBezTo>
                <a:cubicBezTo>
                  <a:pt x="2456" y="5471"/>
                  <a:pt x="2466" y="5468"/>
                  <a:pt x="2480" y="5468"/>
                </a:cubicBezTo>
                <a:lnTo>
                  <a:pt x="2483" y="5468"/>
                </a:lnTo>
                <a:cubicBezTo>
                  <a:pt x="2483" y="5468"/>
                  <a:pt x="2486" y="5468"/>
                  <a:pt x="2490" y="5468"/>
                </a:cubicBezTo>
                <a:cubicBezTo>
                  <a:pt x="2500" y="5465"/>
                  <a:pt x="2513" y="5465"/>
                  <a:pt x="2527" y="5461"/>
                </a:cubicBezTo>
                <a:cubicBezTo>
                  <a:pt x="2540" y="5458"/>
                  <a:pt x="2554" y="5458"/>
                  <a:pt x="2570" y="5458"/>
                </a:cubicBezTo>
                <a:cubicBezTo>
                  <a:pt x="2584" y="5458"/>
                  <a:pt x="2597" y="5455"/>
                  <a:pt x="2607" y="5455"/>
                </a:cubicBezTo>
                <a:cubicBezTo>
                  <a:pt x="2627" y="5448"/>
                  <a:pt x="2647" y="5448"/>
                  <a:pt x="2668" y="5451"/>
                </a:cubicBezTo>
                <a:cubicBezTo>
                  <a:pt x="2765" y="5455"/>
                  <a:pt x="2862" y="5448"/>
                  <a:pt x="2956" y="5434"/>
                </a:cubicBezTo>
                <a:cubicBezTo>
                  <a:pt x="3030" y="5421"/>
                  <a:pt x="3104" y="5431"/>
                  <a:pt x="3178" y="5414"/>
                </a:cubicBezTo>
                <a:cubicBezTo>
                  <a:pt x="3185" y="5411"/>
                  <a:pt x="3188" y="5407"/>
                  <a:pt x="3188" y="5401"/>
                </a:cubicBezTo>
                <a:cubicBezTo>
                  <a:pt x="3208" y="5414"/>
                  <a:pt x="3235" y="5411"/>
                  <a:pt x="3258" y="5407"/>
                </a:cubicBezTo>
                <a:cubicBezTo>
                  <a:pt x="3272" y="5404"/>
                  <a:pt x="3289" y="5401"/>
                  <a:pt x="3299" y="5394"/>
                </a:cubicBezTo>
                <a:cubicBezTo>
                  <a:pt x="3302" y="5394"/>
                  <a:pt x="3302" y="5394"/>
                  <a:pt x="3305" y="5394"/>
                </a:cubicBezTo>
                <a:cubicBezTo>
                  <a:pt x="3312" y="5397"/>
                  <a:pt x="3319" y="5394"/>
                  <a:pt x="3325" y="5394"/>
                </a:cubicBezTo>
                <a:cubicBezTo>
                  <a:pt x="3342" y="5394"/>
                  <a:pt x="3362" y="5394"/>
                  <a:pt x="3379" y="5394"/>
                </a:cubicBezTo>
                <a:cubicBezTo>
                  <a:pt x="3480" y="5394"/>
                  <a:pt x="3581" y="5381"/>
                  <a:pt x="3678" y="5367"/>
                </a:cubicBezTo>
                <a:cubicBezTo>
                  <a:pt x="3691" y="5364"/>
                  <a:pt x="3708" y="5357"/>
                  <a:pt x="3722" y="5357"/>
                </a:cubicBezTo>
                <a:cubicBezTo>
                  <a:pt x="3732" y="5354"/>
                  <a:pt x="3742" y="5354"/>
                  <a:pt x="3748" y="5350"/>
                </a:cubicBezTo>
                <a:cubicBezTo>
                  <a:pt x="3752" y="5347"/>
                  <a:pt x="3755" y="5347"/>
                  <a:pt x="3755" y="5344"/>
                </a:cubicBezTo>
                <a:cubicBezTo>
                  <a:pt x="3762" y="5344"/>
                  <a:pt x="3765" y="5344"/>
                  <a:pt x="3768" y="5344"/>
                </a:cubicBezTo>
                <a:cubicBezTo>
                  <a:pt x="3772" y="5344"/>
                  <a:pt x="3775" y="5344"/>
                  <a:pt x="3779" y="5347"/>
                </a:cubicBezTo>
                <a:cubicBezTo>
                  <a:pt x="3863" y="5344"/>
                  <a:pt x="3943" y="5330"/>
                  <a:pt x="4024" y="5324"/>
                </a:cubicBezTo>
                <a:cubicBezTo>
                  <a:pt x="4027" y="5324"/>
                  <a:pt x="4034" y="5324"/>
                  <a:pt x="4037" y="5324"/>
                </a:cubicBezTo>
                <a:cubicBezTo>
                  <a:pt x="4037" y="5327"/>
                  <a:pt x="4040" y="5330"/>
                  <a:pt x="4040" y="5334"/>
                </a:cubicBezTo>
                <a:lnTo>
                  <a:pt x="4040" y="5334"/>
                </a:lnTo>
                <a:cubicBezTo>
                  <a:pt x="4050" y="5337"/>
                  <a:pt x="4057" y="5344"/>
                  <a:pt x="4061" y="5354"/>
                </a:cubicBezTo>
                <a:cubicBezTo>
                  <a:pt x="4050" y="5354"/>
                  <a:pt x="4040" y="5354"/>
                  <a:pt x="4037" y="5360"/>
                </a:cubicBezTo>
                <a:cubicBezTo>
                  <a:pt x="4010" y="5364"/>
                  <a:pt x="3987" y="5364"/>
                  <a:pt x="3960" y="5364"/>
                </a:cubicBezTo>
                <a:cubicBezTo>
                  <a:pt x="3960" y="5370"/>
                  <a:pt x="3963" y="5374"/>
                  <a:pt x="3967" y="5377"/>
                </a:cubicBezTo>
                <a:cubicBezTo>
                  <a:pt x="3990" y="5384"/>
                  <a:pt x="4014" y="5384"/>
                  <a:pt x="4037" y="5374"/>
                </a:cubicBezTo>
                <a:cubicBezTo>
                  <a:pt x="4037" y="5374"/>
                  <a:pt x="4037" y="5370"/>
                  <a:pt x="4040" y="5370"/>
                </a:cubicBezTo>
                <a:cubicBezTo>
                  <a:pt x="4050" y="5377"/>
                  <a:pt x="4057" y="5370"/>
                  <a:pt x="4061" y="5364"/>
                </a:cubicBezTo>
                <a:cubicBezTo>
                  <a:pt x="4064" y="5367"/>
                  <a:pt x="4067" y="5367"/>
                  <a:pt x="4071" y="5370"/>
                </a:cubicBezTo>
                <a:cubicBezTo>
                  <a:pt x="4061" y="5384"/>
                  <a:pt x="4034" y="5387"/>
                  <a:pt x="4020" y="5401"/>
                </a:cubicBezTo>
                <a:cubicBezTo>
                  <a:pt x="4004" y="5397"/>
                  <a:pt x="3990" y="5401"/>
                  <a:pt x="3973" y="5404"/>
                </a:cubicBezTo>
                <a:lnTo>
                  <a:pt x="3973" y="5407"/>
                </a:lnTo>
                <a:cubicBezTo>
                  <a:pt x="3990" y="5411"/>
                  <a:pt x="4007" y="5411"/>
                  <a:pt x="4020" y="5407"/>
                </a:cubicBezTo>
                <a:cubicBezTo>
                  <a:pt x="4024" y="5411"/>
                  <a:pt x="4024" y="5411"/>
                  <a:pt x="4027" y="5414"/>
                </a:cubicBezTo>
                <a:cubicBezTo>
                  <a:pt x="4050" y="5421"/>
                  <a:pt x="4074" y="5417"/>
                  <a:pt x="4094" y="5407"/>
                </a:cubicBezTo>
                <a:cubicBezTo>
                  <a:pt x="4097" y="5404"/>
                  <a:pt x="4097" y="5404"/>
                  <a:pt x="4101" y="5401"/>
                </a:cubicBezTo>
                <a:lnTo>
                  <a:pt x="4101" y="5401"/>
                </a:lnTo>
                <a:lnTo>
                  <a:pt x="4097" y="5404"/>
                </a:lnTo>
                <a:cubicBezTo>
                  <a:pt x="4094" y="5414"/>
                  <a:pt x="4101" y="5424"/>
                  <a:pt x="4104" y="5434"/>
                </a:cubicBezTo>
                <a:cubicBezTo>
                  <a:pt x="4081" y="5438"/>
                  <a:pt x="4061" y="5438"/>
                  <a:pt x="4037" y="5438"/>
                </a:cubicBezTo>
                <a:cubicBezTo>
                  <a:pt x="4034" y="5438"/>
                  <a:pt x="4030" y="5441"/>
                  <a:pt x="4027" y="5438"/>
                </a:cubicBezTo>
                <a:cubicBezTo>
                  <a:pt x="4024" y="5438"/>
                  <a:pt x="4024" y="5438"/>
                  <a:pt x="4024" y="5438"/>
                </a:cubicBezTo>
                <a:cubicBezTo>
                  <a:pt x="4017" y="5438"/>
                  <a:pt x="4007" y="5438"/>
                  <a:pt x="4000" y="5438"/>
                </a:cubicBezTo>
                <a:cubicBezTo>
                  <a:pt x="3997" y="5438"/>
                  <a:pt x="3993" y="5441"/>
                  <a:pt x="3993" y="5445"/>
                </a:cubicBezTo>
                <a:cubicBezTo>
                  <a:pt x="3967" y="5441"/>
                  <a:pt x="3936" y="5441"/>
                  <a:pt x="3906" y="5445"/>
                </a:cubicBezTo>
                <a:cubicBezTo>
                  <a:pt x="3910" y="5448"/>
                  <a:pt x="3910" y="5448"/>
                  <a:pt x="3910" y="5448"/>
                </a:cubicBezTo>
                <a:lnTo>
                  <a:pt x="3910" y="5448"/>
                </a:lnTo>
                <a:lnTo>
                  <a:pt x="3910" y="5448"/>
                </a:lnTo>
                <a:cubicBezTo>
                  <a:pt x="3893" y="5448"/>
                  <a:pt x="3876" y="5448"/>
                  <a:pt x="3859" y="5448"/>
                </a:cubicBezTo>
                <a:cubicBezTo>
                  <a:pt x="3836" y="5455"/>
                  <a:pt x="3806" y="5448"/>
                  <a:pt x="3779" y="5455"/>
                </a:cubicBezTo>
                <a:cubicBezTo>
                  <a:pt x="3772" y="5455"/>
                  <a:pt x="3762" y="5455"/>
                  <a:pt x="3755" y="5458"/>
                </a:cubicBezTo>
                <a:cubicBezTo>
                  <a:pt x="3695" y="5465"/>
                  <a:pt x="3631" y="5458"/>
                  <a:pt x="3574" y="5474"/>
                </a:cubicBezTo>
                <a:lnTo>
                  <a:pt x="3574" y="5474"/>
                </a:lnTo>
                <a:cubicBezTo>
                  <a:pt x="3547" y="5474"/>
                  <a:pt x="3524" y="5474"/>
                  <a:pt x="3497" y="5474"/>
                </a:cubicBezTo>
                <a:cubicBezTo>
                  <a:pt x="3507" y="5485"/>
                  <a:pt x="3524" y="5481"/>
                  <a:pt x="3534" y="5485"/>
                </a:cubicBezTo>
                <a:cubicBezTo>
                  <a:pt x="3547" y="5485"/>
                  <a:pt x="3561" y="5481"/>
                  <a:pt x="3574" y="5481"/>
                </a:cubicBezTo>
                <a:lnTo>
                  <a:pt x="3574" y="5481"/>
                </a:lnTo>
                <a:cubicBezTo>
                  <a:pt x="3641" y="5474"/>
                  <a:pt x="3711" y="5478"/>
                  <a:pt x="3782" y="5465"/>
                </a:cubicBezTo>
                <a:lnTo>
                  <a:pt x="3782" y="5465"/>
                </a:lnTo>
                <a:lnTo>
                  <a:pt x="3782" y="5465"/>
                </a:lnTo>
                <a:cubicBezTo>
                  <a:pt x="3822" y="5461"/>
                  <a:pt x="3866" y="5468"/>
                  <a:pt x="3910" y="5458"/>
                </a:cubicBezTo>
                <a:lnTo>
                  <a:pt x="3910" y="5458"/>
                </a:lnTo>
                <a:cubicBezTo>
                  <a:pt x="3943" y="5458"/>
                  <a:pt x="3977" y="5455"/>
                  <a:pt x="4010" y="5455"/>
                </a:cubicBezTo>
                <a:cubicBezTo>
                  <a:pt x="4044" y="5451"/>
                  <a:pt x="4081" y="5448"/>
                  <a:pt x="4114" y="5448"/>
                </a:cubicBezTo>
                <a:cubicBezTo>
                  <a:pt x="4131" y="5455"/>
                  <a:pt x="4138" y="5465"/>
                  <a:pt x="4135" y="5474"/>
                </a:cubicBezTo>
                <a:cubicBezTo>
                  <a:pt x="4131" y="5478"/>
                  <a:pt x="4128" y="5478"/>
                  <a:pt x="4125" y="5481"/>
                </a:cubicBezTo>
                <a:lnTo>
                  <a:pt x="4121" y="5481"/>
                </a:lnTo>
                <a:cubicBezTo>
                  <a:pt x="4104" y="5485"/>
                  <a:pt x="4084" y="5485"/>
                  <a:pt x="4064" y="5485"/>
                </a:cubicBezTo>
                <a:lnTo>
                  <a:pt x="4064" y="5485"/>
                </a:lnTo>
                <a:cubicBezTo>
                  <a:pt x="3990" y="5485"/>
                  <a:pt x="3913" y="5485"/>
                  <a:pt x="3839" y="5485"/>
                </a:cubicBezTo>
                <a:cubicBezTo>
                  <a:pt x="3826" y="5485"/>
                  <a:pt x="3812" y="5485"/>
                  <a:pt x="3802" y="5491"/>
                </a:cubicBezTo>
                <a:lnTo>
                  <a:pt x="3802" y="5491"/>
                </a:lnTo>
                <a:lnTo>
                  <a:pt x="3802" y="5491"/>
                </a:lnTo>
                <a:cubicBezTo>
                  <a:pt x="3755" y="5491"/>
                  <a:pt x="3711" y="5491"/>
                  <a:pt x="3665" y="5495"/>
                </a:cubicBezTo>
                <a:cubicBezTo>
                  <a:pt x="3614" y="5488"/>
                  <a:pt x="3571" y="5502"/>
                  <a:pt x="3520" y="5502"/>
                </a:cubicBezTo>
                <a:lnTo>
                  <a:pt x="3520" y="5502"/>
                </a:lnTo>
                <a:cubicBezTo>
                  <a:pt x="3477" y="5498"/>
                  <a:pt x="3436" y="5512"/>
                  <a:pt x="3393" y="5512"/>
                </a:cubicBezTo>
                <a:cubicBezTo>
                  <a:pt x="3393" y="5528"/>
                  <a:pt x="3406" y="5525"/>
                  <a:pt x="3419" y="5522"/>
                </a:cubicBezTo>
                <a:cubicBezTo>
                  <a:pt x="3443" y="5518"/>
                  <a:pt x="3470" y="5518"/>
                  <a:pt x="3493" y="5518"/>
                </a:cubicBezTo>
                <a:cubicBezTo>
                  <a:pt x="3504" y="5515"/>
                  <a:pt x="3514" y="5515"/>
                  <a:pt x="3524" y="5512"/>
                </a:cubicBezTo>
                <a:lnTo>
                  <a:pt x="3524" y="5512"/>
                </a:lnTo>
                <a:cubicBezTo>
                  <a:pt x="3544" y="5512"/>
                  <a:pt x="3564" y="5512"/>
                  <a:pt x="3584" y="5512"/>
                </a:cubicBezTo>
                <a:cubicBezTo>
                  <a:pt x="3624" y="5512"/>
                  <a:pt x="3661" y="5512"/>
                  <a:pt x="3698" y="5508"/>
                </a:cubicBezTo>
                <a:cubicBezTo>
                  <a:pt x="3705" y="5508"/>
                  <a:pt x="3705" y="5505"/>
                  <a:pt x="3705" y="5502"/>
                </a:cubicBezTo>
                <a:cubicBezTo>
                  <a:pt x="3742" y="5508"/>
                  <a:pt x="3779" y="5505"/>
                  <a:pt x="3819" y="5502"/>
                </a:cubicBezTo>
                <a:cubicBezTo>
                  <a:pt x="3836" y="5502"/>
                  <a:pt x="3853" y="5502"/>
                  <a:pt x="3869" y="5498"/>
                </a:cubicBezTo>
                <a:lnTo>
                  <a:pt x="3869" y="5498"/>
                </a:lnTo>
                <a:lnTo>
                  <a:pt x="3869" y="5498"/>
                </a:lnTo>
                <a:cubicBezTo>
                  <a:pt x="3903" y="5502"/>
                  <a:pt x="3936" y="5502"/>
                  <a:pt x="3973" y="5502"/>
                </a:cubicBezTo>
                <a:cubicBezTo>
                  <a:pt x="4017" y="5498"/>
                  <a:pt x="4061" y="5505"/>
                  <a:pt x="4104" y="5495"/>
                </a:cubicBezTo>
                <a:lnTo>
                  <a:pt x="4104" y="5495"/>
                </a:lnTo>
                <a:cubicBezTo>
                  <a:pt x="4107" y="5495"/>
                  <a:pt x="4111" y="5495"/>
                  <a:pt x="4118" y="5495"/>
                </a:cubicBezTo>
                <a:cubicBezTo>
                  <a:pt x="4114" y="5498"/>
                  <a:pt x="4114" y="5502"/>
                  <a:pt x="4114" y="5505"/>
                </a:cubicBezTo>
                <a:cubicBezTo>
                  <a:pt x="4087" y="5495"/>
                  <a:pt x="4057" y="5505"/>
                  <a:pt x="4027" y="5505"/>
                </a:cubicBezTo>
                <a:cubicBezTo>
                  <a:pt x="3997" y="5508"/>
                  <a:pt x="3963" y="5508"/>
                  <a:pt x="3933" y="5508"/>
                </a:cubicBezTo>
                <a:cubicBezTo>
                  <a:pt x="3916" y="5508"/>
                  <a:pt x="3903" y="5508"/>
                  <a:pt x="3889" y="5512"/>
                </a:cubicBezTo>
                <a:cubicBezTo>
                  <a:pt x="3883" y="5515"/>
                  <a:pt x="3879" y="5518"/>
                  <a:pt x="3879" y="5525"/>
                </a:cubicBezTo>
                <a:lnTo>
                  <a:pt x="3879" y="5528"/>
                </a:lnTo>
                <a:cubicBezTo>
                  <a:pt x="3843" y="5528"/>
                  <a:pt x="3806" y="5528"/>
                  <a:pt x="3765" y="5532"/>
                </a:cubicBezTo>
                <a:cubicBezTo>
                  <a:pt x="3765" y="5525"/>
                  <a:pt x="3765" y="5525"/>
                  <a:pt x="3765" y="5525"/>
                </a:cubicBezTo>
                <a:cubicBezTo>
                  <a:pt x="3725" y="5532"/>
                  <a:pt x="3681" y="5535"/>
                  <a:pt x="3638" y="5538"/>
                </a:cubicBezTo>
                <a:lnTo>
                  <a:pt x="3638" y="5538"/>
                </a:lnTo>
                <a:cubicBezTo>
                  <a:pt x="3628" y="5538"/>
                  <a:pt x="3621" y="5538"/>
                  <a:pt x="3611" y="5535"/>
                </a:cubicBezTo>
                <a:cubicBezTo>
                  <a:pt x="3591" y="5538"/>
                  <a:pt x="3567" y="5545"/>
                  <a:pt x="3547" y="5548"/>
                </a:cubicBezTo>
                <a:cubicBezTo>
                  <a:pt x="3540" y="5552"/>
                  <a:pt x="3540" y="5552"/>
                  <a:pt x="3547" y="5555"/>
                </a:cubicBezTo>
                <a:cubicBezTo>
                  <a:pt x="3571" y="5559"/>
                  <a:pt x="3601" y="5552"/>
                  <a:pt x="3621" y="5562"/>
                </a:cubicBezTo>
                <a:lnTo>
                  <a:pt x="3621" y="5562"/>
                </a:lnTo>
                <a:lnTo>
                  <a:pt x="3621" y="5562"/>
                </a:lnTo>
                <a:cubicBezTo>
                  <a:pt x="3607" y="5565"/>
                  <a:pt x="3591" y="5565"/>
                  <a:pt x="3574" y="5569"/>
                </a:cubicBezTo>
                <a:lnTo>
                  <a:pt x="3574" y="5569"/>
                </a:lnTo>
                <a:lnTo>
                  <a:pt x="3574" y="5569"/>
                </a:lnTo>
                <a:cubicBezTo>
                  <a:pt x="3547" y="5569"/>
                  <a:pt x="3520" y="5572"/>
                  <a:pt x="3497" y="5575"/>
                </a:cubicBezTo>
                <a:lnTo>
                  <a:pt x="3497" y="5575"/>
                </a:lnTo>
                <a:cubicBezTo>
                  <a:pt x="3467" y="5572"/>
                  <a:pt x="3443" y="5589"/>
                  <a:pt x="3416" y="5582"/>
                </a:cubicBezTo>
                <a:cubicBezTo>
                  <a:pt x="3409" y="5582"/>
                  <a:pt x="3403" y="5585"/>
                  <a:pt x="3393" y="5585"/>
                </a:cubicBezTo>
                <a:cubicBezTo>
                  <a:pt x="3409" y="5602"/>
                  <a:pt x="3436" y="5592"/>
                  <a:pt x="3457" y="5595"/>
                </a:cubicBezTo>
                <a:cubicBezTo>
                  <a:pt x="3460" y="5595"/>
                  <a:pt x="3467" y="5595"/>
                  <a:pt x="3470" y="5592"/>
                </a:cubicBezTo>
                <a:cubicBezTo>
                  <a:pt x="3473" y="5595"/>
                  <a:pt x="3477" y="5595"/>
                  <a:pt x="3483" y="5592"/>
                </a:cubicBezTo>
                <a:lnTo>
                  <a:pt x="3483" y="5592"/>
                </a:lnTo>
                <a:cubicBezTo>
                  <a:pt x="3487" y="5589"/>
                  <a:pt x="3493" y="5589"/>
                  <a:pt x="3500" y="5585"/>
                </a:cubicBezTo>
                <a:cubicBezTo>
                  <a:pt x="3537" y="5585"/>
                  <a:pt x="3574" y="5582"/>
                  <a:pt x="3611" y="5582"/>
                </a:cubicBezTo>
                <a:cubicBezTo>
                  <a:pt x="3611" y="5582"/>
                  <a:pt x="3611" y="5579"/>
                  <a:pt x="3614" y="5575"/>
                </a:cubicBezTo>
                <a:cubicBezTo>
                  <a:pt x="3648" y="5575"/>
                  <a:pt x="3678" y="5575"/>
                  <a:pt x="3711" y="5575"/>
                </a:cubicBezTo>
                <a:cubicBezTo>
                  <a:pt x="3715" y="5575"/>
                  <a:pt x="3715" y="5579"/>
                  <a:pt x="3718" y="5579"/>
                </a:cubicBezTo>
                <a:cubicBezTo>
                  <a:pt x="3768" y="5595"/>
                  <a:pt x="3822" y="5585"/>
                  <a:pt x="3873" y="5585"/>
                </a:cubicBezTo>
                <a:cubicBezTo>
                  <a:pt x="3950" y="5582"/>
                  <a:pt x="4030" y="5582"/>
                  <a:pt x="4107" y="5572"/>
                </a:cubicBezTo>
                <a:cubicBezTo>
                  <a:pt x="4111" y="5569"/>
                  <a:pt x="4114" y="5569"/>
                  <a:pt x="4114" y="5565"/>
                </a:cubicBezTo>
                <a:cubicBezTo>
                  <a:pt x="4118" y="5569"/>
                  <a:pt x="4118" y="5572"/>
                  <a:pt x="4121" y="5572"/>
                </a:cubicBezTo>
                <a:cubicBezTo>
                  <a:pt x="4094" y="5572"/>
                  <a:pt x="4064" y="5579"/>
                  <a:pt x="4037" y="5585"/>
                </a:cubicBezTo>
                <a:cubicBezTo>
                  <a:pt x="4020" y="5589"/>
                  <a:pt x="4000" y="5592"/>
                  <a:pt x="3980" y="5589"/>
                </a:cubicBezTo>
                <a:cubicBezTo>
                  <a:pt x="3957" y="5589"/>
                  <a:pt x="3933" y="5589"/>
                  <a:pt x="3910" y="5592"/>
                </a:cubicBezTo>
                <a:cubicBezTo>
                  <a:pt x="3886" y="5599"/>
                  <a:pt x="3859" y="5599"/>
                  <a:pt x="3832" y="5599"/>
                </a:cubicBezTo>
                <a:cubicBezTo>
                  <a:pt x="3822" y="5602"/>
                  <a:pt x="3812" y="5602"/>
                  <a:pt x="3802" y="5606"/>
                </a:cubicBezTo>
                <a:cubicBezTo>
                  <a:pt x="3799" y="5606"/>
                  <a:pt x="3796" y="5606"/>
                  <a:pt x="3792" y="5609"/>
                </a:cubicBezTo>
                <a:cubicBezTo>
                  <a:pt x="3748" y="5589"/>
                  <a:pt x="3705" y="5606"/>
                  <a:pt x="3665" y="5619"/>
                </a:cubicBezTo>
                <a:cubicBezTo>
                  <a:pt x="3661" y="5622"/>
                  <a:pt x="3661" y="5622"/>
                  <a:pt x="3661" y="5622"/>
                </a:cubicBezTo>
                <a:cubicBezTo>
                  <a:pt x="3661" y="5619"/>
                  <a:pt x="3658" y="5619"/>
                  <a:pt x="3654" y="5616"/>
                </a:cubicBezTo>
                <a:cubicBezTo>
                  <a:pt x="3621" y="5619"/>
                  <a:pt x="3581" y="5612"/>
                  <a:pt x="3547" y="5622"/>
                </a:cubicBezTo>
                <a:cubicBezTo>
                  <a:pt x="3544" y="5622"/>
                  <a:pt x="3540" y="5622"/>
                  <a:pt x="3537" y="5622"/>
                </a:cubicBezTo>
                <a:cubicBezTo>
                  <a:pt x="3514" y="5626"/>
                  <a:pt x="3490" y="5622"/>
                  <a:pt x="3467" y="5629"/>
                </a:cubicBezTo>
                <a:cubicBezTo>
                  <a:pt x="3450" y="5629"/>
                  <a:pt x="3429" y="5629"/>
                  <a:pt x="3413" y="5632"/>
                </a:cubicBezTo>
                <a:cubicBezTo>
                  <a:pt x="3406" y="5632"/>
                  <a:pt x="3400" y="5632"/>
                  <a:pt x="3393" y="5632"/>
                </a:cubicBezTo>
                <a:cubicBezTo>
                  <a:pt x="3389" y="5632"/>
                  <a:pt x="3389" y="5636"/>
                  <a:pt x="3386" y="5639"/>
                </a:cubicBezTo>
                <a:lnTo>
                  <a:pt x="3386" y="5639"/>
                </a:lnTo>
                <a:cubicBezTo>
                  <a:pt x="3379" y="5639"/>
                  <a:pt x="3372" y="5639"/>
                  <a:pt x="3366" y="5639"/>
                </a:cubicBezTo>
                <a:cubicBezTo>
                  <a:pt x="3342" y="5639"/>
                  <a:pt x="3319" y="5636"/>
                  <a:pt x="3299" y="5649"/>
                </a:cubicBezTo>
                <a:cubicBezTo>
                  <a:pt x="3292" y="5649"/>
                  <a:pt x="3282" y="5649"/>
                  <a:pt x="3275" y="5649"/>
                </a:cubicBezTo>
                <a:lnTo>
                  <a:pt x="3275" y="5649"/>
                </a:lnTo>
                <a:lnTo>
                  <a:pt x="3275" y="5649"/>
                </a:lnTo>
                <a:cubicBezTo>
                  <a:pt x="3255" y="5649"/>
                  <a:pt x="3235" y="5646"/>
                  <a:pt x="3218" y="5656"/>
                </a:cubicBezTo>
                <a:cubicBezTo>
                  <a:pt x="3211" y="5656"/>
                  <a:pt x="3205" y="5656"/>
                  <a:pt x="3198" y="5659"/>
                </a:cubicBezTo>
                <a:lnTo>
                  <a:pt x="3198" y="5659"/>
                </a:lnTo>
                <a:lnTo>
                  <a:pt x="3198" y="5659"/>
                </a:lnTo>
                <a:cubicBezTo>
                  <a:pt x="3134" y="5659"/>
                  <a:pt x="3067" y="5663"/>
                  <a:pt x="3003" y="5676"/>
                </a:cubicBezTo>
                <a:cubicBezTo>
                  <a:pt x="2953" y="5676"/>
                  <a:pt x="2903" y="5676"/>
                  <a:pt x="2849" y="5686"/>
                </a:cubicBezTo>
                <a:cubicBezTo>
                  <a:pt x="2779" y="5683"/>
                  <a:pt x="2711" y="5689"/>
                  <a:pt x="2644" y="5703"/>
                </a:cubicBezTo>
                <a:cubicBezTo>
                  <a:pt x="2533" y="5703"/>
                  <a:pt x="2429" y="5720"/>
                  <a:pt x="2322" y="5730"/>
                </a:cubicBezTo>
                <a:cubicBezTo>
                  <a:pt x="2308" y="5726"/>
                  <a:pt x="2295" y="5730"/>
                  <a:pt x="2282" y="5733"/>
                </a:cubicBezTo>
                <a:cubicBezTo>
                  <a:pt x="2265" y="5733"/>
                  <a:pt x="2251" y="5730"/>
                  <a:pt x="2238" y="5740"/>
                </a:cubicBezTo>
                <a:cubicBezTo>
                  <a:pt x="2231" y="5740"/>
                  <a:pt x="2225" y="5740"/>
                  <a:pt x="2218" y="5740"/>
                </a:cubicBezTo>
                <a:cubicBezTo>
                  <a:pt x="2184" y="5716"/>
                  <a:pt x="2198" y="5689"/>
                  <a:pt x="2194" y="5663"/>
                </a:cubicBezTo>
                <a:cubicBezTo>
                  <a:pt x="2198" y="5663"/>
                  <a:pt x="2201" y="5659"/>
                  <a:pt x="2208" y="5659"/>
                </a:cubicBezTo>
                <a:cubicBezTo>
                  <a:pt x="2218" y="5656"/>
                  <a:pt x="2228" y="5656"/>
                  <a:pt x="2241" y="5656"/>
                </a:cubicBezTo>
                <a:cubicBezTo>
                  <a:pt x="2285" y="5646"/>
                  <a:pt x="2336" y="5656"/>
                  <a:pt x="2379" y="5636"/>
                </a:cubicBezTo>
                <a:cubicBezTo>
                  <a:pt x="2386" y="5636"/>
                  <a:pt x="2389" y="5629"/>
                  <a:pt x="2389" y="5626"/>
                </a:cubicBezTo>
                <a:cubicBezTo>
                  <a:pt x="2386" y="5595"/>
                  <a:pt x="2355" y="5592"/>
                  <a:pt x="2322" y="5592"/>
                </a:cubicBezTo>
                <a:cubicBezTo>
                  <a:pt x="2315" y="5592"/>
                  <a:pt x="2308" y="5595"/>
                  <a:pt x="2302" y="5595"/>
                </a:cubicBezTo>
                <a:cubicBezTo>
                  <a:pt x="2218" y="5602"/>
                  <a:pt x="2134" y="5595"/>
                  <a:pt x="2050" y="5606"/>
                </a:cubicBezTo>
                <a:cubicBezTo>
                  <a:pt x="2027" y="5609"/>
                  <a:pt x="2003" y="5602"/>
                  <a:pt x="1986" y="5619"/>
                </a:cubicBezTo>
                <a:cubicBezTo>
                  <a:pt x="1984" y="5619"/>
                  <a:pt x="1980" y="5616"/>
                  <a:pt x="1974" y="5619"/>
                </a:cubicBezTo>
                <a:lnTo>
                  <a:pt x="1974" y="5619"/>
                </a:lnTo>
                <a:cubicBezTo>
                  <a:pt x="1954" y="5616"/>
                  <a:pt x="1934" y="5616"/>
                  <a:pt x="1913" y="5619"/>
                </a:cubicBezTo>
                <a:lnTo>
                  <a:pt x="1913" y="5619"/>
                </a:lnTo>
                <a:cubicBezTo>
                  <a:pt x="1913" y="5616"/>
                  <a:pt x="1910" y="5616"/>
                  <a:pt x="1910" y="5612"/>
                </a:cubicBezTo>
                <a:cubicBezTo>
                  <a:pt x="1900" y="5612"/>
                  <a:pt x="1887" y="5612"/>
                  <a:pt x="1880" y="5619"/>
                </a:cubicBezTo>
                <a:cubicBezTo>
                  <a:pt x="1876" y="5619"/>
                  <a:pt x="1876" y="5619"/>
                  <a:pt x="1873" y="5619"/>
                </a:cubicBezTo>
                <a:cubicBezTo>
                  <a:pt x="1870" y="5619"/>
                  <a:pt x="1866" y="5616"/>
                  <a:pt x="1863" y="5616"/>
                </a:cubicBezTo>
                <a:cubicBezTo>
                  <a:pt x="1846" y="5609"/>
                  <a:pt x="1833" y="5612"/>
                  <a:pt x="1819" y="5619"/>
                </a:cubicBezTo>
                <a:cubicBezTo>
                  <a:pt x="1803" y="5622"/>
                  <a:pt x="1786" y="5626"/>
                  <a:pt x="1766" y="5629"/>
                </a:cubicBezTo>
                <a:lnTo>
                  <a:pt x="1766" y="5629"/>
                </a:lnTo>
                <a:lnTo>
                  <a:pt x="1766" y="5629"/>
                </a:lnTo>
                <a:cubicBezTo>
                  <a:pt x="1756" y="5629"/>
                  <a:pt x="1742" y="5629"/>
                  <a:pt x="1729" y="5629"/>
                </a:cubicBezTo>
                <a:cubicBezTo>
                  <a:pt x="1726" y="5629"/>
                  <a:pt x="1719" y="5629"/>
                  <a:pt x="1715" y="5629"/>
                </a:cubicBezTo>
                <a:cubicBezTo>
                  <a:pt x="1695" y="5632"/>
                  <a:pt x="1672" y="5629"/>
                  <a:pt x="1652" y="5639"/>
                </a:cubicBezTo>
                <a:cubicBezTo>
                  <a:pt x="1621" y="5639"/>
                  <a:pt x="1588" y="5636"/>
                  <a:pt x="1561" y="5646"/>
                </a:cubicBezTo>
                <a:lnTo>
                  <a:pt x="1561" y="5646"/>
                </a:lnTo>
                <a:cubicBezTo>
                  <a:pt x="1537" y="5646"/>
                  <a:pt x="1517" y="5646"/>
                  <a:pt x="1497" y="5649"/>
                </a:cubicBezTo>
                <a:lnTo>
                  <a:pt x="1497" y="5649"/>
                </a:lnTo>
                <a:lnTo>
                  <a:pt x="1497" y="5649"/>
                </a:lnTo>
                <a:cubicBezTo>
                  <a:pt x="1464" y="5646"/>
                  <a:pt x="1427" y="5652"/>
                  <a:pt x="1393" y="5656"/>
                </a:cubicBezTo>
                <a:cubicBezTo>
                  <a:pt x="1360" y="5636"/>
                  <a:pt x="1323" y="5649"/>
                  <a:pt x="1286" y="5652"/>
                </a:cubicBezTo>
                <a:cubicBezTo>
                  <a:pt x="1269" y="5652"/>
                  <a:pt x="1252" y="5649"/>
                  <a:pt x="1239" y="5656"/>
                </a:cubicBezTo>
                <a:cubicBezTo>
                  <a:pt x="1118" y="5652"/>
                  <a:pt x="997" y="5663"/>
                  <a:pt x="876" y="5676"/>
                </a:cubicBezTo>
                <a:lnTo>
                  <a:pt x="876" y="5676"/>
                </a:lnTo>
                <a:cubicBezTo>
                  <a:pt x="856" y="5676"/>
                  <a:pt x="833" y="5676"/>
                  <a:pt x="812" y="5676"/>
                </a:cubicBezTo>
                <a:cubicBezTo>
                  <a:pt x="792" y="5683"/>
                  <a:pt x="769" y="5683"/>
                  <a:pt x="749" y="5686"/>
                </a:cubicBezTo>
                <a:cubicBezTo>
                  <a:pt x="745" y="5709"/>
                  <a:pt x="779" y="5693"/>
                  <a:pt x="786" y="5703"/>
                </a:cubicBezTo>
                <a:cubicBezTo>
                  <a:pt x="816" y="5703"/>
                  <a:pt x="849" y="5706"/>
                  <a:pt x="876" y="5693"/>
                </a:cubicBezTo>
                <a:cubicBezTo>
                  <a:pt x="954" y="5699"/>
                  <a:pt x="1024" y="5683"/>
                  <a:pt x="1098" y="5683"/>
                </a:cubicBezTo>
                <a:cubicBezTo>
                  <a:pt x="1141" y="5683"/>
                  <a:pt x="1182" y="5676"/>
                  <a:pt x="1225" y="5676"/>
                </a:cubicBezTo>
                <a:lnTo>
                  <a:pt x="1225" y="5676"/>
                </a:lnTo>
                <a:cubicBezTo>
                  <a:pt x="1272" y="5693"/>
                  <a:pt x="1323" y="5686"/>
                  <a:pt x="1370" y="5673"/>
                </a:cubicBezTo>
                <a:lnTo>
                  <a:pt x="1370" y="5673"/>
                </a:lnTo>
                <a:cubicBezTo>
                  <a:pt x="1373" y="5676"/>
                  <a:pt x="1376" y="5676"/>
                  <a:pt x="1380" y="5676"/>
                </a:cubicBezTo>
                <a:lnTo>
                  <a:pt x="1380" y="5676"/>
                </a:lnTo>
                <a:cubicBezTo>
                  <a:pt x="1400" y="5676"/>
                  <a:pt x="1417" y="5679"/>
                  <a:pt x="1433" y="5669"/>
                </a:cubicBezTo>
                <a:cubicBezTo>
                  <a:pt x="1457" y="5673"/>
                  <a:pt x="1497" y="5656"/>
                  <a:pt x="1494" y="5693"/>
                </a:cubicBezTo>
                <a:cubicBezTo>
                  <a:pt x="1494" y="5706"/>
                  <a:pt x="1521" y="5703"/>
                  <a:pt x="1537" y="5696"/>
                </a:cubicBezTo>
                <a:lnTo>
                  <a:pt x="1537" y="5696"/>
                </a:lnTo>
                <a:cubicBezTo>
                  <a:pt x="1615" y="5693"/>
                  <a:pt x="1692" y="5693"/>
                  <a:pt x="1769" y="5683"/>
                </a:cubicBezTo>
                <a:cubicBezTo>
                  <a:pt x="1809" y="5679"/>
                  <a:pt x="1853" y="5686"/>
                  <a:pt x="1897" y="5686"/>
                </a:cubicBezTo>
                <a:cubicBezTo>
                  <a:pt x="1900" y="5709"/>
                  <a:pt x="1903" y="5733"/>
                  <a:pt x="1907" y="5756"/>
                </a:cubicBezTo>
                <a:lnTo>
                  <a:pt x="1907" y="5756"/>
                </a:lnTo>
                <a:cubicBezTo>
                  <a:pt x="1887" y="5763"/>
                  <a:pt x="1863" y="5767"/>
                  <a:pt x="1840" y="5767"/>
                </a:cubicBezTo>
                <a:cubicBezTo>
                  <a:pt x="1669" y="5784"/>
                  <a:pt x="1497" y="5794"/>
                  <a:pt x="1329" y="5807"/>
                </a:cubicBezTo>
                <a:cubicBezTo>
                  <a:pt x="1312" y="5807"/>
                  <a:pt x="1296" y="5807"/>
                  <a:pt x="1286" y="5813"/>
                </a:cubicBezTo>
                <a:cubicBezTo>
                  <a:pt x="1279" y="5813"/>
                  <a:pt x="1272" y="5813"/>
                  <a:pt x="1262" y="5813"/>
                </a:cubicBezTo>
                <a:cubicBezTo>
                  <a:pt x="1245" y="5813"/>
                  <a:pt x="1229" y="5813"/>
                  <a:pt x="1212" y="5813"/>
                </a:cubicBezTo>
                <a:cubicBezTo>
                  <a:pt x="1205" y="5810"/>
                  <a:pt x="1195" y="5810"/>
                  <a:pt x="1185" y="5813"/>
                </a:cubicBezTo>
                <a:cubicBezTo>
                  <a:pt x="1061" y="5820"/>
                  <a:pt x="937" y="5830"/>
                  <a:pt x="812" y="5841"/>
                </a:cubicBezTo>
                <a:cubicBezTo>
                  <a:pt x="779" y="5837"/>
                  <a:pt x="745" y="5844"/>
                  <a:pt x="712" y="5844"/>
                </a:cubicBezTo>
                <a:cubicBezTo>
                  <a:pt x="712" y="5844"/>
                  <a:pt x="708" y="5847"/>
                  <a:pt x="708" y="5851"/>
                </a:cubicBezTo>
                <a:cubicBezTo>
                  <a:pt x="692" y="5851"/>
                  <a:pt x="678" y="5851"/>
                  <a:pt x="665" y="5851"/>
                </a:cubicBezTo>
                <a:cubicBezTo>
                  <a:pt x="648" y="5847"/>
                  <a:pt x="641" y="5857"/>
                  <a:pt x="638" y="5867"/>
                </a:cubicBezTo>
                <a:cubicBezTo>
                  <a:pt x="638" y="5867"/>
                  <a:pt x="638" y="5871"/>
                  <a:pt x="638" y="5874"/>
                </a:cubicBezTo>
                <a:cubicBezTo>
                  <a:pt x="641" y="5871"/>
                  <a:pt x="645" y="5871"/>
                  <a:pt x="645" y="5867"/>
                </a:cubicBezTo>
                <a:cubicBezTo>
                  <a:pt x="665" y="5861"/>
                  <a:pt x="682" y="5861"/>
                  <a:pt x="702" y="5864"/>
                </a:cubicBezTo>
                <a:cubicBezTo>
                  <a:pt x="712" y="5867"/>
                  <a:pt x="725" y="5871"/>
                  <a:pt x="735" y="5867"/>
                </a:cubicBezTo>
                <a:cubicBezTo>
                  <a:pt x="745" y="5871"/>
                  <a:pt x="752" y="5871"/>
                  <a:pt x="759" y="5871"/>
                </a:cubicBezTo>
                <a:cubicBezTo>
                  <a:pt x="776" y="5871"/>
                  <a:pt x="789" y="5867"/>
                  <a:pt x="799" y="5861"/>
                </a:cubicBezTo>
                <a:cubicBezTo>
                  <a:pt x="799" y="5861"/>
                  <a:pt x="802" y="5864"/>
                  <a:pt x="809" y="5867"/>
                </a:cubicBezTo>
                <a:cubicBezTo>
                  <a:pt x="873" y="5881"/>
                  <a:pt x="940" y="5864"/>
                  <a:pt x="1007" y="5861"/>
                </a:cubicBezTo>
                <a:cubicBezTo>
                  <a:pt x="994" y="5864"/>
                  <a:pt x="980" y="5864"/>
                  <a:pt x="967" y="5867"/>
                </a:cubicBezTo>
                <a:cubicBezTo>
                  <a:pt x="947" y="5871"/>
                  <a:pt x="930" y="5877"/>
                  <a:pt x="910" y="5877"/>
                </a:cubicBezTo>
                <a:cubicBezTo>
                  <a:pt x="903" y="5877"/>
                  <a:pt x="896" y="5877"/>
                  <a:pt x="890" y="5881"/>
                </a:cubicBezTo>
                <a:cubicBezTo>
                  <a:pt x="886" y="5881"/>
                  <a:pt x="883" y="5881"/>
                  <a:pt x="883" y="5884"/>
                </a:cubicBezTo>
                <a:cubicBezTo>
                  <a:pt x="839" y="5877"/>
                  <a:pt x="799" y="5877"/>
                  <a:pt x="755" y="5888"/>
                </a:cubicBezTo>
                <a:cubicBezTo>
                  <a:pt x="755" y="5884"/>
                  <a:pt x="752" y="5884"/>
                  <a:pt x="752" y="5881"/>
                </a:cubicBezTo>
                <a:cubicBezTo>
                  <a:pt x="708" y="5867"/>
                  <a:pt x="662" y="5877"/>
                  <a:pt x="615" y="5874"/>
                </a:cubicBezTo>
                <a:cubicBezTo>
                  <a:pt x="587" y="5881"/>
                  <a:pt x="554" y="5874"/>
                  <a:pt x="530" y="5888"/>
                </a:cubicBezTo>
                <a:cubicBezTo>
                  <a:pt x="524" y="5891"/>
                  <a:pt x="520" y="5894"/>
                  <a:pt x="517" y="5898"/>
                </a:cubicBezTo>
                <a:lnTo>
                  <a:pt x="517" y="5898"/>
                </a:lnTo>
                <a:lnTo>
                  <a:pt x="517" y="5898"/>
                </a:lnTo>
                <a:cubicBezTo>
                  <a:pt x="477" y="5894"/>
                  <a:pt x="443" y="5904"/>
                  <a:pt x="406" y="5918"/>
                </a:cubicBezTo>
                <a:cubicBezTo>
                  <a:pt x="420" y="5928"/>
                  <a:pt x="443" y="5918"/>
                  <a:pt x="450" y="5934"/>
                </a:cubicBezTo>
                <a:cubicBezTo>
                  <a:pt x="447" y="5934"/>
                  <a:pt x="443" y="5938"/>
                  <a:pt x="437" y="5941"/>
                </a:cubicBezTo>
                <a:cubicBezTo>
                  <a:pt x="413" y="5945"/>
                  <a:pt x="390" y="5948"/>
                  <a:pt x="366" y="5955"/>
                </a:cubicBezTo>
                <a:cubicBezTo>
                  <a:pt x="349" y="5958"/>
                  <a:pt x="339" y="5965"/>
                  <a:pt x="343" y="5978"/>
                </a:cubicBezTo>
                <a:cubicBezTo>
                  <a:pt x="349" y="5988"/>
                  <a:pt x="363" y="5988"/>
                  <a:pt x="373" y="5988"/>
                </a:cubicBezTo>
                <a:cubicBezTo>
                  <a:pt x="396" y="5988"/>
                  <a:pt x="416" y="5988"/>
                  <a:pt x="437" y="5988"/>
                </a:cubicBezTo>
                <a:lnTo>
                  <a:pt x="440" y="5985"/>
                </a:lnTo>
                <a:cubicBezTo>
                  <a:pt x="494" y="5985"/>
                  <a:pt x="551" y="5991"/>
                  <a:pt x="601" y="5971"/>
                </a:cubicBezTo>
                <a:cubicBezTo>
                  <a:pt x="605" y="5985"/>
                  <a:pt x="621" y="5985"/>
                  <a:pt x="638" y="5981"/>
                </a:cubicBezTo>
                <a:cubicBezTo>
                  <a:pt x="651" y="5981"/>
                  <a:pt x="668" y="5968"/>
                  <a:pt x="685" y="5978"/>
                </a:cubicBezTo>
                <a:lnTo>
                  <a:pt x="685" y="5978"/>
                </a:lnTo>
                <a:cubicBezTo>
                  <a:pt x="685" y="5981"/>
                  <a:pt x="688" y="5981"/>
                  <a:pt x="692" y="5981"/>
                </a:cubicBezTo>
                <a:cubicBezTo>
                  <a:pt x="695" y="5981"/>
                  <a:pt x="695" y="5981"/>
                  <a:pt x="695" y="5978"/>
                </a:cubicBezTo>
                <a:cubicBezTo>
                  <a:pt x="698" y="5978"/>
                  <a:pt x="702" y="5978"/>
                  <a:pt x="705" y="5978"/>
                </a:cubicBezTo>
                <a:cubicBezTo>
                  <a:pt x="776" y="5968"/>
                  <a:pt x="846" y="5981"/>
                  <a:pt x="916" y="5968"/>
                </a:cubicBezTo>
                <a:cubicBezTo>
                  <a:pt x="920" y="5968"/>
                  <a:pt x="923" y="5968"/>
                  <a:pt x="930" y="5971"/>
                </a:cubicBezTo>
                <a:cubicBezTo>
                  <a:pt x="937" y="5971"/>
                  <a:pt x="947" y="5971"/>
                  <a:pt x="954" y="5971"/>
                </a:cubicBezTo>
                <a:cubicBezTo>
                  <a:pt x="967" y="5965"/>
                  <a:pt x="980" y="5965"/>
                  <a:pt x="994" y="5971"/>
                </a:cubicBezTo>
                <a:lnTo>
                  <a:pt x="994" y="5971"/>
                </a:lnTo>
                <a:cubicBezTo>
                  <a:pt x="1007" y="5968"/>
                  <a:pt x="1021" y="5965"/>
                  <a:pt x="1031" y="5961"/>
                </a:cubicBezTo>
                <a:lnTo>
                  <a:pt x="1031" y="5961"/>
                </a:lnTo>
                <a:lnTo>
                  <a:pt x="1031" y="5961"/>
                </a:lnTo>
                <a:cubicBezTo>
                  <a:pt x="1054" y="5961"/>
                  <a:pt x="1074" y="5961"/>
                  <a:pt x="1098" y="5961"/>
                </a:cubicBezTo>
                <a:cubicBezTo>
                  <a:pt x="1108" y="5961"/>
                  <a:pt x="1121" y="5961"/>
                  <a:pt x="1135" y="5961"/>
                </a:cubicBezTo>
                <a:lnTo>
                  <a:pt x="1135" y="5961"/>
                </a:lnTo>
                <a:lnTo>
                  <a:pt x="1135" y="5961"/>
                </a:lnTo>
                <a:cubicBezTo>
                  <a:pt x="1145" y="5961"/>
                  <a:pt x="1151" y="5961"/>
                  <a:pt x="1162" y="5961"/>
                </a:cubicBezTo>
                <a:cubicBezTo>
                  <a:pt x="1209" y="5961"/>
                  <a:pt x="1255" y="5961"/>
                  <a:pt x="1302" y="5958"/>
                </a:cubicBezTo>
                <a:lnTo>
                  <a:pt x="1306" y="5955"/>
                </a:lnTo>
                <a:lnTo>
                  <a:pt x="1306" y="5951"/>
                </a:lnTo>
                <a:cubicBezTo>
                  <a:pt x="1323" y="5958"/>
                  <a:pt x="1340" y="5958"/>
                  <a:pt x="1356" y="5955"/>
                </a:cubicBezTo>
                <a:cubicBezTo>
                  <a:pt x="1366" y="5951"/>
                  <a:pt x="1380" y="5951"/>
                  <a:pt x="1393" y="5951"/>
                </a:cubicBezTo>
                <a:cubicBezTo>
                  <a:pt x="1450" y="5955"/>
                  <a:pt x="1504" y="5941"/>
                  <a:pt x="1561" y="5941"/>
                </a:cubicBezTo>
                <a:cubicBezTo>
                  <a:pt x="1568" y="5938"/>
                  <a:pt x="1578" y="5938"/>
                  <a:pt x="1588" y="5934"/>
                </a:cubicBezTo>
                <a:cubicBezTo>
                  <a:pt x="1591" y="5931"/>
                  <a:pt x="1594" y="5928"/>
                  <a:pt x="1598" y="5921"/>
                </a:cubicBezTo>
                <a:lnTo>
                  <a:pt x="1598" y="5918"/>
                </a:lnTo>
                <a:cubicBezTo>
                  <a:pt x="1554" y="5921"/>
                  <a:pt x="1511" y="5921"/>
                  <a:pt x="1470" y="5934"/>
                </a:cubicBezTo>
                <a:lnTo>
                  <a:pt x="1470" y="5934"/>
                </a:lnTo>
                <a:lnTo>
                  <a:pt x="1470" y="5934"/>
                </a:lnTo>
                <a:cubicBezTo>
                  <a:pt x="1467" y="5934"/>
                  <a:pt x="1460" y="5931"/>
                  <a:pt x="1457" y="5934"/>
                </a:cubicBezTo>
                <a:cubicBezTo>
                  <a:pt x="1460" y="5934"/>
                  <a:pt x="1460" y="5934"/>
                  <a:pt x="1464" y="5934"/>
                </a:cubicBezTo>
                <a:cubicBezTo>
                  <a:pt x="1464" y="5934"/>
                  <a:pt x="1464" y="5938"/>
                  <a:pt x="1460" y="5934"/>
                </a:cubicBezTo>
                <a:lnTo>
                  <a:pt x="1457" y="5934"/>
                </a:lnTo>
                <a:cubicBezTo>
                  <a:pt x="1454" y="5931"/>
                  <a:pt x="1450" y="5931"/>
                  <a:pt x="1444" y="5934"/>
                </a:cubicBezTo>
                <a:lnTo>
                  <a:pt x="1444" y="5934"/>
                </a:lnTo>
                <a:cubicBezTo>
                  <a:pt x="1433" y="5934"/>
                  <a:pt x="1420" y="5934"/>
                  <a:pt x="1407" y="5934"/>
                </a:cubicBezTo>
                <a:cubicBezTo>
                  <a:pt x="1400" y="5934"/>
                  <a:pt x="1390" y="5934"/>
                  <a:pt x="1380" y="5934"/>
                </a:cubicBezTo>
                <a:cubicBezTo>
                  <a:pt x="1376" y="5934"/>
                  <a:pt x="1376" y="5938"/>
                  <a:pt x="1376" y="5941"/>
                </a:cubicBezTo>
                <a:cubicBezTo>
                  <a:pt x="1353" y="5934"/>
                  <a:pt x="1333" y="5938"/>
                  <a:pt x="1309" y="5938"/>
                </a:cubicBezTo>
                <a:cubicBezTo>
                  <a:pt x="1306" y="5941"/>
                  <a:pt x="1302" y="5941"/>
                  <a:pt x="1302" y="5945"/>
                </a:cubicBezTo>
                <a:cubicBezTo>
                  <a:pt x="1296" y="5945"/>
                  <a:pt x="1293" y="5945"/>
                  <a:pt x="1286" y="5945"/>
                </a:cubicBezTo>
                <a:cubicBezTo>
                  <a:pt x="1276" y="5941"/>
                  <a:pt x="1266" y="5941"/>
                  <a:pt x="1252" y="5938"/>
                </a:cubicBezTo>
                <a:cubicBezTo>
                  <a:pt x="1249" y="5934"/>
                  <a:pt x="1242" y="5934"/>
                  <a:pt x="1235" y="5934"/>
                </a:cubicBezTo>
                <a:cubicBezTo>
                  <a:pt x="1212" y="5934"/>
                  <a:pt x="1185" y="5928"/>
                  <a:pt x="1168" y="5945"/>
                </a:cubicBezTo>
                <a:cubicBezTo>
                  <a:pt x="1168" y="5941"/>
                  <a:pt x="1165" y="5934"/>
                  <a:pt x="1162" y="5931"/>
                </a:cubicBezTo>
                <a:lnTo>
                  <a:pt x="1162" y="5931"/>
                </a:lnTo>
                <a:cubicBezTo>
                  <a:pt x="1178" y="5931"/>
                  <a:pt x="1195" y="5931"/>
                  <a:pt x="1212" y="5931"/>
                </a:cubicBezTo>
                <a:lnTo>
                  <a:pt x="1212" y="5931"/>
                </a:lnTo>
                <a:cubicBezTo>
                  <a:pt x="1215" y="5931"/>
                  <a:pt x="1219" y="5931"/>
                  <a:pt x="1222" y="5931"/>
                </a:cubicBezTo>
                <a:cubicBezTo>
                  <a:pt x="1225" y="5931"/>
                  <a:pt x="1229" y="5931"/>
                  <a:pt x="1235" y="5928"/>
                </a:cubicBezTo>
                <a:cubicBezTo>
                  <a:pt x="1249" y="5934"/>
                  <a:pt x="1262" y="5934"/>
                  <a:pt x="1279" y="5924"/>
                </a:cubicBezTo>
                <a:cubicBezTo>
                  <a:pt x="1283" y="5924"/>
                  <a:pt x="1289" y="5924"/>
                  <a:pt x="1293" y="5924"/>
                </a:cubicBezTo>
                <a:cubicBezTo>
                  <a:pt x="1299" y="5924"/>
                  <a:pt x="1309" y="5928"/>
                  <a:pt x="1319" y="5928"/>
                </a:cubicBezTo>
                <a:cubicBezTo>
                  <a:pt x="1430" y="5931"/>
                  <a:pt x="1541" y="5908"/>
                  <a:pt x="1652" y="5898"/>
                </a:cubicBezTo>
                <a:cubicBezTo>
                  <a:pt x="1665" y="5894"/>
                  <a:pt x="1679" y="5891"/>
                  <a:pt x="1689" y="5888"/>
                </a:cubicBezTo>
                <a:lnTo>
                  <a:pt x="1689" y="5888"/>
                </a:lnTo>
                <a:lnTo>
                  <a:pt x="1689" y="5888"/>
                </a:lnTo>
                <a:cubicBezTo>
                  <a:pt x="1712" y="5891"/>
                  <a:pt x="1736" y="5891"/>
                  <a:pt x="1756" y="5881"/>
                </a:cubicBezTo>
                <a:lnTo>
                  <a:pt x="1756" y="5881"/>
                </a:lnTo>
                <a:cubicBezTo>
                  <a:pt x="1803" y="5877"/>
                  <a:pt x="1850" y="5874"/>
                  <a:pt x="1897" y="5871"/>
                </a:cubicBezTo>
                <a:lnTo>
                  <a:pt x="1897" y="5871"/>
                </a:lnTo>
                <a:cubicBezTo>
                  <a:pt x="1903" y="5861"/>
                  <a:pt x="1923" y="5867"/>
                  <a:pt x="1920" y="5881"/>
                </a:cubicBezTo>
                <a:lnTo>
                  <a:pt x="1917" y="5884"/>
                </a:lnTo>
                <a:lnTo>
                  <a:pt x="1917" y="5884"/>
                </a:lnTo>
                <a:lnTo>
                  <a:pt x="1917" y="5888"/>
                </a:lnTo>
                <a:cubicBezTo>
                  <a:pt x="1917" y="5888"/>
                  <a:pt x="1917" y="5891"/>
                  <a:pt x="1917" y="5894"/>
                </a:cubicBezTo>
                <a:lnTo>
                  <a:pt x="1917" y="5898"/>
                </a:lnTo>
                <a:cubicBezTo>
                  <a:pt x="1907" y="5941"/>
                  <a:pt x="1920" y="5991"/>
                  <a:pt x="1907" y="6035"/>
                </a:cubicBezTo>
                <a:cubicBezTo>
                  <a:pt x="1917" y="6032"/>
                  <a:pt x="1927" y="6028"/>
                  <a:pt x="1937" y="6025"/>
                </a:cubicBezTo>
                <a:lnTo>
                  <a:pt x="1937" y="6025"/>
                </a:lnTo>
                <a:lnTo>
                  <a:pt x="1940" y="6022"/>
                </a:lnTo>
                <a:cubicBezTo>
                  <a:pt x="1944" y="6022"/>
                  <a:pt x="1944" y="6022"/>
                  <a:pt x="1947" y="6022"/>
                </a:cubicBezTo>
                <a:lnTo>
                  <a:pt x="1947" y="6022"/>
                </a:lnTo>
                <a:cubicBezTo>
                  <a:pt x="1964" y="6015"/>
                  <a:pt x="1980" y="6005"/>
                  <a:pt x="1996" y="5998"/>
                </a:cubicBezTo>
                <a:cubicBezTo>
                  <a:pt x="2020" y="5985"/>
                  <a:pt x="2047" y="5961"/>
                  <a:pt x="2074" y="5958"/>
                </a:cubicBezTo>
                <a:cubicBezTo>
                  <a:pt x="2080" y="5958"/>
                  <a:pt x="2084" y="5958"/>
                  <a:pt x="2087" y="5958"/>
                </a:cubicBezTo>
                <a:cubicBezTo>
                  <a:pt x="2087" y="5955"/>
                  <a:pt x="2090" y="5955"/>
                  <a:pt x="2090" y="5951"/>
                </a:cubicBezTo>
                <a:cubicBezTo>
                  <a:pt x="2094" y="5955"/>
                  <a:pt x="2100" y="5958"/>
                  <a:pt x="2104" y="5961"/>
                </a:cubicBezTo>
                <a:cubicBezTo>
                  <a:pt x="2107" y="5961"/>
                  <a:pt x="2111" y="5965"/>
                  <a:pt x="2117" y="5968"/>
                </a:cubicBezTo>
                <a:cubicBezTo>
                  <a:pt x="2121" y="5971"/>
                  <a:pt x="2124" y="5975"/>
                  <a:pt x="2127" y="5975"/>
                </a:cubicBezTo>
                <a:lnTo>
                  <a:pt x="2127" y="5978"/>
                </a:lnTo>
                <a:cubicBezTo>
                  <a:pt x="2151" y="5991"/>
                  <a:pt x="2178" y="6008"/>
                  <a:pt x="2208" y="6018"/>
                </a:cubicBezTo>
                <a:cubicBezTo>
                  <a:pt x="2218" y="5961"/>
                  <a:pt x="2208" y="5904"/>
                  <a:pt x="2208" y="5844"/>
                </a:cubicBezTo>
                <a:cubicBezTo>
                  <a:pt x="2208" y="5841"/>
                  <a:pt x="2211" y="5834"/>
                  <a:pt x="2218" y="5834"/>
                </a:cubicBezTo>
                <a:cubicBezTo>
                  <a:pt x="2225" y="5834"/>
                  <a:pt x="2231" y="5834"/>
                  <a:pt x="2235" y="5834"/>
                </a:cubicBezTo>
                <a:cubicBezTo>
                  <a:pt x="2241" y="5830"/>
                  <a:pt x="2248" y="5830"/>
                  <a:pt x="2255" y="5830"/>
                </a:cubicBezTo>
                <a:cubicBezTo>
                  <a:pt x="2258" y="5827"/>
                  <a:pt x="2258" y="5827"/>
                  <a:pt x="2258" y="5824"/>
                </a:cubicBezTo>
                <a:lnTo>
                  <a:pt x="2258" y="5824"/>
                </a:lnTo>
                <a:cubicBezTo>
                  <a:pt x="2308" y="5824"/>
                  <a:pt x="2359" y="5824"/>
                  <a:pt x="2409" y="5820"/>
                </a:cubicBezTo>
                <a:cubicBezTo>
                  <a:pt x="2413" y="5820"/>
                  <a:pt x="2413" y="5820"/>
                  <a:pt x="2413" y="5820"/>
                </a:cubicBezTo>
                <a:cubicBezTo>
                  <a:pt x="2426" y="5834"/>
                  <a:pt x="2443" y="5827"/>
                  <a:pt x="2460" y="5824"/>
                </a:cubicBezTo>
                <a:cubicBezTo>
                  <a:pt x="2453" y="5834"/>
                  <a:pt x="2433" y="5824"/>
                  <a:pt x="2423" y="5841"/>
                </a:cubicBezTo>
                <a:cubicBezTo>
                  <a:pt x="2463" y="5851"/>
                  <a:pt x="2500" y="5847"/>
                  <a:pt x="2540" y="5844"/>
                </a:cubicBezTo>
                <a:cubicBezTo>
                  <a:pt x="2634" y="5841"/>
                  <a:pt x="2728" y="5841"/>
                  <a:pt x="2825" y="5841"/>
                </a:cubicBezTo>
                <a:lnTo>
                  <a:pt x="2825" y="5841"/>
                </a:lnTo>
                <a:lnTo>
                  <a:pt x="2825" y="5841"/>
                </a:lnTo>
                <a:cubicBezTo>
                  <a:pt x="2829" y="5841"/>
                  <a:pt x="2832" y="5841"/>
                  <a:pt x="2836" y="5841"/>
                </a:cubicBezTo>
                <a:lnTo>
                  <a:pt x="2836" y="5841"/>
                </a:lnTo>
                <a:lnTo>
                  <a:pt x="2836" y="5841"/>
                </a:lnTo>
                <a:cubicBezTo>
                  <a:pt x="2842" y="5841"/>
                  <a:pt x="2846" y="5841"/>
                  <a:pt x="2849" y="5841"/>
                </a:cubicBezTo>
                <a:lnTo>
                  <a:pt x="2849" y="5841"/>
                </a:lnTo>
                <a:lnTo>
                  <a:pt x="2849" y="5841"/>
                </a:lnTo>
                <a:cubicBezTo>
                  <a:pt x="2859" y="5844"/>
                  <a:pt x="2866" y="5844"/>
                  <a:pt x="2876" y="5841"/>
                </a:cubicBezTo>
                <a:cubicBezTo>
                  <a:pt x="2889" y="5841"/>
                  <a:pt x="2903" y="5841"/>
                  <a:pt x="2916" y="5841"/>
                </a:cubicBezTo>
                <a:lnTo>
                  <a:pt x="2919" y="5837"/>
                </a:lnTo>
                <a:cubicBezTo>
                  <a:pt x="2923" y="5837"/>
                  <a:pt x="2926" y="5841"/>
                  <a:pt x="2929" y="5841"/>
                </a:cubicBezTo>
                <a:cubicBezTo>
                  <a:pt x="2940" y="5837"/>
                  <a:pt x="2953" y="5837"/>
                  <a:pt x="2963" y="5837"/>
                </a:cubicBezTo>
                <a:cubicBezTo>
                  <a:pt x="2970" y="5834"/>
                  <a:pt x="2973" y="5834"/>
                  <a:pt x="2976" y="5830"/>
                </a:cubicBezTo>
                <a:cubicBezTo>
                  <a:pt x="3007" y="5830"/>
                  <a:pt x="3037" y="5830"/>
                  <a:pt x="3071" y="5834"/>
                </a:cubicBezTo>
                <a:cubicBezTo>
                  <a:pt x="3124" y="5830"/>
                  <a:pt x="3181" y="5824"/>
                  <a:pt x="3235" y="5820"/>
                </a:cubicBezTo>
                <a:lnTo>
                  <a:pt x="3235" y="5820"/>
                </a:lnTo>
                <a:lnTo>
                  <a:pt x="3235" y="5820"/>
                </a:lnTo>
                <a:cubicBezTo>
                  <a:pt x="3245" y="5820"/>
                  <a:pt x="3255" y="5820"/>
                  <a:pt x="3265" y="5820"/>
                </a:cubicBezTo>
                <a:cubicBezTo>
                  <a:pt x="3272" y="5820"/>
                  <a:pt x="3279" y="5824"/>
                  <a:pt x="3289" y="5824"/>
                </a:cubicBezTo>
                <a:cubicBezTo>
                  <a:pt x="3336" y="5824"/>
                  <a:pt x="3386" y="5824"/>
                  <a:pt x="3433" y="5807"/>
                </a:cubicBezTo>
                <a:cubicBezTo>
                  <a:pt x="3359" y="5807"/>
                  <a:pt x="3285" y="5807"/>
                  <a:pt x="3211" y="5807"/>
                </a:cubicBezTo>
                <a:lnTo>
                  <a:pt x="3215" y="5807"/>
                </a:lnTo>
                <a:lnTo>
                  <a:pt x="3211" y="5807"/>
                </a:lnTo>
                <a:cubicBezTo>
                  <a:pt x="3134" y="5810"/>
                  <a:pt x="3057" y="5810"/>
                  <a:pt x="2980" y="5813"/>
                </a:cubicBezTo>
                <a:cubicBezTo>
                  <a:pt x="2966" y="5810"/>
                  <a:pt x="2953" y="5810"/>
                  <a:pt x="2940" y="5817"/>
                </a:cubicBezTo>
                <a:lnTo>
                  <a:pt x="2940" y="5817"/>
                </a:lnTo>
                <a:lnTo>
                  <a:pt x="2940" y="5817"/>
                </a:lnTo>
                <a:cubicBezTo>
                  <a:pt x="2909" y="5813"/>
                  <a:pt x="2876" y="5810"/>
                  <a:pt x="2846" y="5820"/>
                </a:cubicBezTo>
                <a:cubicBezTo>
                  <a:pt x="2839" y="5820"/>
                  <a:pt x="2836" y="5820"/>
                  <a:pt x="2829" y="5820"/>
                </a:cubicBezTo>
                <a:lnTo>
                  <a:pt x="2829" y="5820"/>
                </a:lnTo>
                <a:cubicBezTo>
                  <a:pt x="2815" y="5817"/>
                  <a:pt x="2805" y="5813"/>
                  <a:pt x="2795" y="5820"/>
                </a:cubicBezTo>
                <a:cubicBezTo>
                  <a:pt x="2789" y="5820"/>
                  <a:pt x="2782" y="5820"/>
                  <a:pt x="2775" y="5820"/>
                </a:cubicBezTo>
                <a:lnTo>
                  <a:pt x="2775" y="5820"/>
                </a:lnTo>
                <a:cubicBezTo>
                  <a:pt x="2755" y="5813"/>
                  <a:pt x="2738" y="5813"/>
                  <a:pt x="2718" y="5820"/>
                </a:cubicBezTo>
                <a:cubicBezTo>
                  <a:pt x="2658" y="5824"/>
                  <a:pt x="2597" y="5824"/>
                  <a:pt x="2537" y="5824"/>
                </a:cubicBezTo>
                <a:cubicBezTo>
                  <a:pt x="2523" y="5824"/>
                  <a:pt x="2510" y="5824"/>
                  <a:pt x="2503" y="5813"/>
                </a:cubicBezTo>
                <a:lnTo>
                  <a:pt x="2503" y="5813"/>
                </a:lnTo>
                <a:cubicBezTo>
                  <a:pt x="2557" y="5807"/>
                  <a:pt x="2614" y="5804"/>
                  <a:pt x="2668" y="5797"/>
                </a:cubicBezTo>
                <a:cubicBezTo>
                  <a:pt x="2711" y="5797"/>
                  <a:pt x="2758" y="5797"/>
                  <a:pt x="2799" y="5787"/>
                </a:cubicBezTo>
                <a:lnTo>
                  <a:pt x="2799" y="5787"/>
                </a:lnTo>
                <a:cubicBezTo>
                  <a:pt x="2839" y="5787"/>
                  <a:pt x="2879" y="5787"/>
                  <a:pt x="2916" y="5777"/>
                </a:cubicBezTo>
                <a:cubicBezTo>
                  <a:pt x="2923" y="5780"/>
                  <a:pt x="2926" y="5780"/>
                  <a:pt x="2926" y="5777"/>
                </a:cubicBezTo>
                <a:cubicBezTo>
                  <a:pt x="2946" y="5777"/>
                  <a:pt x="2966" y="5780"/>
                  <a:pt x="2983" y="5770"/>
                </a:cubicBezTo>
                <a:cubicBezTo>
                  <a:pt x="3107" y="5763"/>
                  <a:pt x="3232" y="5756"/>
                  <a:pt x="3352" y="5750"/>
                </a:cubicBezTo>
                <a:cubicBezTo>
                  <a:pt x="3393" y="5746"/>
                  <a:pt x="3436" y="5750"/>
                  <a:pt x="3477" y="5740"/>
                </a:cubicBezTo>
                <a:lnTo>
                  <a:pt x="3477" y="5740"/>
                </a:lnTo>
                <a:lnTo>
                  <a:pt x="3477" y="5740"/>
                </a:lnTo>
                <a:cubicBezTo>
                  <a:pt x="3480" y="5743"/>
                  <a:pt x="3480" y="5743"/>
                  <a:pt x="3480" y="5743"/>
                </a:cubicBezTo>
                <a:cubicBezTo>
                  <a:pt x="3483" y="5743"/>
                  <a:pt x="3483" y="5743"/>
                  <a:pt x="3483" y="5743"/>
                </a:cubicBezTo>
                <a:cubicBezTo>
                  <a:pt x="3493" y="5746"/>
                  <a:pt x="3510" y="5736"/>
                  <a:pt x="3520" y="5746"/>
                </a:cubicBezTo>
                <a:cubicBezTo>
                  <a:pt x="3540" y="5760"/>
                  <a:pt x="3561" y="5770"/>
                  <a:pt x="3574" y="5787"/>
                </a:cubicBezTo>
                <a:cubicBezTo>
                  <a:pt x="3577" y="5787"/>
                  <a:pt x="3581" y="5790"/>
                  <a:pt x="3581" y="5790"/>
                </a:cubicBezTo>
                <a:cubicBezTo>
                  <a:pt x="3581" y="5794"/>
                  <a:pt x="3581" y="5797"/>
                  <a:pt x="3581" y="5800"/>
                </a:cubicBezTo>
                <a:cubicBezTo>
                  <a:pt x="3584" y="5813"/>
                  <a:pt x="3581" y="5830"/>
                  <a:pt x="3611" y="5834"/>
                </a:cubicBezTo>
                <a:lnTo>
                  <a:pt x="3611" y="5830"/>
                </a:lnTo>
                <a:lnTo>
                  <a:pt x="3611" y="5830"/>
                </a:lnTo>
                <a:lnTo>
                  <a:pt x="3611" y="5830"/>
                </a:lnTo>
                <a:cubicBezTo>
                  <a:pt x="3611" y="5834"/>
                  <a:pt x="3614" y="5837"/>
                  <a:pt x="3614" y="5841"/>
                </a:cubicBezTo>
                <a:lnTo>
                  <a:pt x="3614" y="5841"/>
                </a:lnTo>
                <a:cubicBezTo>
                  <a:pt x="3614" y="5844"/>
                  <a:pt x="3618" y="5847"/>
                  <a:pt x="3618" y="5851"/>
                </a:cubicBezTo>
                <a:cubicBezTo>
                  <a:pt x="3621" y="5857"/>
                  <a:pt x="3624" y="5861"/>
                  <a:pt x="3628" y="5867"/>
                </a:cubicBezTo>
                <a:cubicBezTo>
                  <a:pt x="3628" y="5871"/>
                  <a:pt x="3631" y="5874"/>
                  <a:pt x="3631" y="5877"/>
                </a:cubicBezTo>
                <a:cubicBezTo>
                  <a:pt x="3634" y="5888"/>
                  <a:pt x="3634" y="5898"/>
                  <a:pt x="3634" y="5908"/>
                </a:cubicBezTo>
                <a:cubicBezTo>
                  <a:pt x="3654" y="5968"/>
                  <a:pt x="3641" y="6025"/>
                  <a:pt x="3618" y="6082"/>
                </a:cubicBezTo>
                <a:cubicBezTo>
                  <a:pt x="3614" y="6089"/>
                  <a:pt x="3611" y="6092"/>
                  <a:pt x="3607" y="6099"/>
                </a:cubicBezTo>
                <a:cubicBezTo>
                  <a:pt x="3604" y="6102"/>
                  <a:pt x="3604" y="6106"/>
                  <a:pt x="3601" y="6109"/>
                </a:cubicBezTo>
                <a:cubicBezTo>
                  <a:pt x="3601" y="6112"/>
                  <a:pt x="3597" y="6116"/>
                  <a:pt x="3597" y="6119"/>
                </a:cubicBezTo>
                <a:cubicBezTo>
                  <a:pt x="3597" y="6123"/>
                  <a:pt x="3597" y="6123"/>
                  <a:pt x="3597" y="6126"/>
                </a:cubicBezTo>
                <a:lnTo>
                  <a:pt x="3597" y="6126"/>
                </a:lnTo>
                <a:cubicBezTo>
                  <a:pt x="3594" y="6126"/>
                  <a:pt x="3594" y="6126"/>
                  <a:pt x="3594" y="6123"/>
                </a:cubicBezTo>
                <a:cubicBezTo>
                  <a:pt x="3567" y="6119"/>
                  <a:pt x="3554" y="6133"/>
                  <a:pt x="3534" y="6139"/>
                </a:cubicBezTo>
                <a:cubicBezTo>
                  <a:pt x="3530" y="6143"/>
                  <a:pt x="3524" y="6146"/>
                  <a:pt x="3524" y="6149"/>
                </a:cubicBezTo>
                <a:cubicBezTo>
                  <a:pt x="3514" y="6146"/>
                  <a:pt x="3500" y="6146"/>
                  <a:pt x="3490" y="6146"/>
                </a:cubicBezTo>
                <a:cubicBezTo>
                  <a:pt x="3470" y="6149"/>
                  <a:pt x="3453" y="6159"/>
                  <a:pt x="3436" y="6152"/>
                </a:cubicBezTo>
                <a:cubicBezTo>
                  <a:pt x="3429" y="6149"/>
                  <a:pt x="3423" y="6149"/>
                  <a:pt x="3419" y="6149"/>
                </a:cubicBezTo>
                <a:cubicBezTo>
                  <a:pt x="3416" y="6152"/>
                  <a:pt x="3416" y="6152"/>
                  <a:pt x="3413" y="6152"/>
                </a:cubicBezTo>
                <a:cubicBezTo>
                  <a:pt x="3413" y="6152"/>
                  <a:pt x="3413" y="6149"/>
                  <a:pt x="3409" y="6149"/>
                </a:cubicBezTo>
                <a:cubicBezTo>
                  <a:pt x="3393" y="6143"/>
                  <a:pt x="3372" y="6139"/>
                  <a:pt x="3356" y="6143"/>
                </a:cubicBezTo>
                <a:cubicBezTo>
                  <a:pt x="3379" y="6133"/>
                  <a:pt x="3406" y="6136"/>
                  <a:pt x="3433" y="6136"/>
                </a:cubicBezTo>
                <a:cubicBezTo>
                  <a:pt x="3429" y="6136"/>
                  <a:pt x="3429" y="6136"/>
                  <a:pt x="3429" y="6136"/>
                </a:cubicBezTo>
                <a:cubicBezTo>
                  <a:pt x="3440" y="6136"/>
                  <a:pt x="3446" y="6136"/>
                  <a:pt x="3457" y="6136"/>
                </a:cubicBezTo>
                <a:cubicBezTo>
                  <a:pt x="3517" y="6129"/>
                  <a:pt x="3540" y="6099"/>
                  <a:pt x="3561" y="6062"/>
                </a:cubicBezTo>
                <a:cubicBezTo>
                  <a:pt x="3584" y="6028"/>
                  <a:pt x="3591" y="5995"/>
                  <a:pt x="3577" y="5958"/>
                </a:cubicBezTo>
                <a:cubicBezTo>
                  <a:pt x="3571" y="5941"/>
                  <a:pt x="3561" y="5928"/>
                  <a:pt x="3564" y="5911"/>
                </a:cubicBezTo>
                <a:cubicBezTo>
                  <a:pt x="3571" y="5891"/>
                  <a:pt x="3544" y="5888"/>
                  <a:pt x="3534" y="5877"/>
                </a:cubicBezTo>
                <a:lnTo>
                  <a:pt x="3534" y="5877"/>
                </a:lnTo>
                <a:cubicBezTo>
                  <a:pt x="3534" y="5874"/>
                  <a:pt x="3530" y="5867"/>
                  <a:pt x="3524" y="5867"/>
                </a:cubicBezTo>
                <a:cubicBezTo>
                  <a:pt x="3524" y="5864"/>
                  <a:pt x="3520" y="5861"/>
                  <a:pt x="3517" y="5861"/>
                </a:cubicBezTo>
                <a:lnTo>
                  <a:pt x="3517" y="5861"/>
                </a:lnTo>
                <a:lnTo>
                  <a:pt x="3517" y="5861"/>
                </a:lnTo>
                <a:cubicBezTo>
                  <a:pt x="3517" y="5857"/>
                  <a:pt x="3514" y="5854"/>
                  <a:pt x="3507" y="5854"/>
                </a:cubicBezTo>
                <a:cubicBezTo>
                  <a:pt x="3507" y="5851"/>
                  <a:pt x="3507" y="5851"/>
                  <a:pt x="3507" y="5851"/>
                </a:cubicBezTo>
                <a:lnTo>
                  <a:pt x="3507" y="5851"/>
                </a:lnTo>
                <a:lnTo>
                  <a:pt x="3507" y="5851"/>
                </a:lnTo>
                <a:cubicBezTo>
                  <a:pt x="3500" y="5844"/>
                  <a:pt x="3493" y="5837"/>
                  <a:pt x="3483" y="5834"/>
                </a:cubicBezTo>
                <a:cubicBezTo>
                  <a:pt x="3473" y="5827"/>
                  <a:pt x="3460" y="5820"/>
                  <a:pt x="3450" y="5830"/>
                </a:cubicBezTo>
                <a:cubicBezTo>
                  <a:pt x="3443" y="5837"/>
                  <a:pt x="3453" y="5844"/>
                  <a:pt x="3457" y="5851"/>
                </a:cubicBezTo>
                <a:cubicBezTo>
                  <a:pt x="3473" y="5861"/>
                  <a:pt x="3443" y="5861"/>
                  <a:pt x="3446" y="5867"/>
                </a:cubicBezTo>
                <a:cubicBezTo>
                  <a:pt x="3463" y="5867"/>
                  <a:pt x="3480" y="5867"/>
                  <a:pt x="3493" y="5871"/>
                </a:cubicBezTo>
                <a:cubicBezTo>
                  <a:pt x="3493" y="5871"/>
                  <a:pt x="3497" y="5874"/>
                  <a:pt x="3497" y="5877"/>
                </a:cubicBezTo>
                <a:lnTo>
                  <a:pt x="3500" y="5877"/>
                </a:lnTo>
                <a:cubicBezTo>
                  <a:pt x="3500" y="5881"/>
                  <a:pt x="3504" y="5881"/>
                  <a:pt x="3500" y="5884"/>
                </a:cubicBezTo>
                <a:cubicBezTo>
                  <a:pt x="3500" y="5888"/>
                  <a:pt x="3504" y="5891"/>
                  <a:pt x="3504" y="5894"/>
                </a:cubicBezTo>
                <a:cubicBezTo>
                  <a:pt x="3507" y="5898"/>
                  <a:pt x="3507" y="5898"/>
                  <a:pt x="3510" y="5901"/>
                </a:cubicBezTo>
                <a:cubicBezTo>
                  <a:pt x="3510" y="5904"/>
                  <a:pt x="3510" y="5904"/>
                  <a:pt x="3510" y="5904"/>
                </a:cubicBezTo>
                <a:lnTo>
                  <a:pt x="3514" y="5904"/>
                </a:lnTo>
                <a:lnTo>
                  <a:pt x="3514" y="5908"/>
                </a:lnTo>
                <a:cubicBezTo>
                  <a:pt x="3517" y="5911"/>
                  <a:pt x="3517" y="5911"/>
                  <a:pt x="3524" y="5914"/>
                </a:cubicBezTo>
                <a:cubicBezTo>
                  <a:pt x="3550" y="5968"/>
                  <a:pt x="3574" y="5981"/>
                  <a:pt x="3460" y="5988"/>
                </a:cubicBezTo>
                <a:cubicBezTo>
                  <a:pt x="3443" y="5988"/>
                  <a:pt x="3423" y="5988"/>
                  <a:pt x="3406" y="5988"/>
                </a:cubicBezTo>
                <a:cubicBezTo>
                  <a:pt x="3349" y="5988"/>
                  <a:pt x="3292" y="5988"/>
                  <a:pt x="3238" y="5988"/>
                </a:cubicBezTo>
                <a:cubicBezTo>
                  <a:pt x="3161" y="5988"/>
                  <a:pt x="3081" y="5988"/>
                  <a:pt x="3003" y="5991"/>
                </a:cubicBezTo>
                <a:cubicBezTo>
                  <a:pt x="3007" y="5988"/>
                  <a:pt x="3007" y="5988"/>
                  <a:pt x="3007" y="5988"/>
                </a:cubicBezTo>
                <a:cubicBezTo>
                  <a:pt x="2993" y="5988"/>
                  <a:pt x="2980" y="5988"/>
                  <a:pt x="2966" y="5988"/>
                </a:cubicBezTo>
                <a:cubicBezTo>
                  <a:pt x="2956" y="5995"/>
                  <a:pt x="2950" y="5998"/>
                  <a:pt x="2943" y="6005"/>
                </a:cubicBezTo>
                <a:cubicBezTo>
                  <a:pt x="2950" y="6008"/>
                  <a:pt x="2956" y="6008"/>
                  <a:pt x="2963" y="6008"/>
                </a:cubicBezTo>
                <a:cubicBezTo>
                  <a:pt x="2956" y="6008"/>
                  <a:pt x="2946" y="6012"/>
                  <a:pt x="2940" y="6015"/>
                </a:cubicBezTo>
                <a:cubicBezTo>
                  <a:pt x="2899" y="6012"/>
                  <a:pt x="2862" y="6032"/>
                  <a:pt x="2822" y="6022"/>
                </a:cubicBezTo>
                <a:cubicBezTo>
                  <a:pt x="2856" y="6035"/>
                  <a:pt x="2933" y="6035"/>
                  <a:pt x="2990" y="6025"/>
                </a:cubicBezTo>
                <a:cubicBezTo>
                  <a:pt x="3047" y="6038"/>
                  <a:pt x="3104" y="6032"/>
                  <a:pt x="3161" y="6035"/>
                </a:cubicBezTo>
                <a:cubicBezTo>
                  <a:pt x="3245" y="6035"/>
                  <a:pt x="3329" y="6035"/>
                  <a:pt x="3416" y="6035"/>
                </a:cubicBezTo>
                <a:cubicBezTo>
                  <a:pt x="3443" y="6035"/>
                  <a:pt x="3470" y="6038"/>
                  <a:pt x="3497" y="6025"/>
                </a:cubicBezTo>
                <a:cubicBezTo>
                  <a:pt x="3493" y="6018"/>
                  <a:pt x="3490" y="6012"/>
                  <a:pt x="3483" y="6008"/>
                </a:cubicBezTo>
                <a:cubicBezTo>
                  <a:pt x="3500" y="6005"/>
                  <a:pt x="3517" y="6002"/>
                  <a:pt x="3534" y="5998"/>
                </a:cubicBezTo>
                <a:cubicBezTo>
                  <a:pt x="3540" y="5995"/>
                  <a:pt x="3554" y="5988"/>
                  <a:pt x="3554" y="6002"/>
                </a:cubicBezTo>
                <a:cubicBezTo>
                  <a:pt x="3554" y="6015"/>
                  <a:pt x="3547" y="6028"/>
                  <a:pt x="3547" y="6042"/>
                </a:cubicBezTo>
                <a:lnTo>
                  <a:pt x="3547" y="6042"/>
                </a:lnTo>
                <a:cubicBezTo>
                  <a:pt x="3524" y="6052"/>
                  <a:pt x="3524" y="6072"/>
                  <a:pt x="3510" y="6085"/>
                </a:cubicBezTo>
                <a:cubicBezTo>
                  <a:pt x="3500" y="6099"/>
                  <a:pt x="3500" y="6119"/>
                  <a:pt x="3467" y="6119"/>
                </a:cubicBezTo>
                <a:lnTo>
                  <a:pt x="3467" y="6119"/>
                </a:lnTo>
                <a:cubicBezTo>
                  <a:pt x="3436" y="6116"/>
                  <a:pt x="3406" y="6116"/>
                  <a:pt x="3376" y="6126"/>
                </a:cubicBezTo>
                <a:lnTo>
                  <a:pt x="3376" y="6126"/>
                </a:lnTo>
                <a:cubicBezTo>
                  <a:pt x="3302" y="6126"/>
                  <a:pt x="3232" y="6126"/>
                  <a:pt x="3158" y="6129"/>
                </a:cubicBezTo>
                <a:cubicBezTo>
                  <a:pt x="3124" y="6126"/>
                  <a:pt x="3090" y="6126"/>
                  <a:pt x="3057" y="6126"/>
                </a:cubicBezTo>
                <a:cubicBezTo>
                  <a:pt x="3023" y="6129"/>
                  <a:pt x="2990" y="6129"/>
                  <a:pt x="2956" y="6129"/>
                </a:cubicBezTo>
                <a:cubicBezTo>
                  <a:pt x="2846" y="6123"/>
                  <a:pt x="2738" y="6133"/>
                  <a:pt x="2631" y="6139"/>
                </a:cubicBezTo>
                <a:lnTo>
                  <a:pt x="2631" y="6139"/>
                </a:lnTo>
                <a:lnTo>
                  <a:pt x="2631" y="6139"/>
                </a:lnTo>
                <a:cubicBezTo>
                  <a:pt x="2617" y="6139"/>
                  <a:pt x="2600" y="6139"/>
                  <a:pt x="2590" y="6143"/>
                </a:cubicBezTo>
                <a:cubicBezTo>
                  <a:pt x="2577" y="6146"/>
                  <a:pt x="2564" y="6146"/>
                  <a:pt x="2554" y="6146"/>
                </a:cubicBezTo>
                <a:cubicBezTo>
                  <a:pt x="2540" y="6146"/>
                  <a:pt x="2530" y="6146"/>
                  <a:pt x="2523" y="6152"/>
                </a:cubicBezTo>
                <a:cubicBezTo>
                  <a:pt x="2507" y="6149"/>
                  <a:pt x="2490" y="6149"/>
                  <a:pt x="2476" y="6152"/>
                </a:cubicBezTo>
                <a:cubicBezTo>
                  <a:pt x="2466" y="6156"/>
                  <a:pt x="2460" y="6156"/>
                  <a:pt x="2450" y="6156"/>
                </a:cubicBezTo>
                <a:cubicBezTo>
                  <a:pt x="2389" y="6156"/>
                  <a:pt x="2325" y="6159"/>
                  <a:pt x="2265" y="6170"/>
                </a:cubicBezTo>
                <a:lnTo>
                  <a:pt x="2265" y="6170"/>
                </a:lnTo>
                <a:cubicBezTo>
                  <a:pt x="2204" y="6170"/>
                  <a:pt x="2144" y="6170"/>
                  <a:pt x="2084" y="6180"/>
                </a:cubicBezTo>
                <a:lnTo>
                  <a:pt x="2084" y="6180"/>
                </a:lnTo>
                <a:cubicBezTo>
                  <a:pt x="2064" y="6180"/>
                  <a:pt x="2043" y="6183"/>
                  <a:pt x="2023" y="6183"/>
                </a:cubicBezTo>
                <a:cubicBezTo>
                  <a:pt x="1980" y="6180"/>
                  <a:pt x="1937" y="6176"/>
                  <a:pt x="1893" y="6190"/>
                </a:cubicBezTo>
                <a:lnTo>
                  <a:pt x="1893" y="6190"/>
                </a:lnTo>
                <a:cubicBezTo>
                  <a:pt x="1873" y="6186"/>
                  <a:pt x="1853" y="6190"/>
                  <a:pt x="1833" y="6193"/>
                </a:cubicBezTo>
                <a:cubicBezTo>
                  <a:pt x="1739" y="6193"/>
                  <a:pt x="1648" y="6206"/>
                  <a:pt x="1554" y="6213"/>
                </a:cubicBezTo>
                <a:cubicBezTo>
                  <a:pt x="1517" y="6216"/>
                  <a:pt x="1477" y="6213"/>
                  <a:pt x="1444" y="6227"/>
                </a:cubicBezTo>
                <a:cubicBezTo>
                  <a:pt x="1440" y="6227"/>
                  <a:pt x="1437" y="6227"/>
                  <a:pt x="1433" y="6227"/>
                </a:cubicBezTo>
                <a:cubicBezTo>
                  <a:pt x="1333" y="6223"/>
                  <a:pt x="1235" y="6240"/>
                  <a:pt x="1135" y="6237"/>
                </a:cubicBezTo>
                <a:cubicBezTo>
                  <a:pt x="1125" y="6237"/>
                  <a:pt x="1118" y="6237"/>
                  <a:pt x="1108" y="6237"/>
                </a:cubicBezTo>
                <a:cubicBezTo>
                  <a:pt x="1091" y="6240"/>
                  <a:pt x="1071" y="6237"/>
                  <a:pt x="1054" y="6243"/>
                </a:cubicBezTo>
                <a:lnTo>
                  <a:pt x="1054" y="6243"/>
                </a:lnTo>
                <a:lnTo>
                  <a:pt x="1054" y="6243"/>
                </a:lnTo>
                <a:cubicBezTo>
                  <a:pt x="1048" y="6247"/>
                  <a:pt x="1041" y="6247"/>
                  <a:pt x="1031" y="6247"/>
                </a:cubicBezTo>
                <a:cubicBezTo>
                  <a:pt x="1001" y="6243"/>
                  <a:pt x="970" y="6247"/>
                  <a:pt x="940" y="6247"/>
                </a:cubicBezTo>
                <a:cubicBezTo>
                  <a:pt x="933" y="6247"/>
                  <a:pt x="923" y="6247"/>
                  <a:pt x="916" y="6247"/>
                </a:cubicBezTo>
                <a:cubicBezTo>
                  <a:pt x="903" y="6250"/>
                  <a:pt x="886" y="6247"/>
                  <a:pt x="873" y="6253"/>
                </a:cubicBezTo>
                <a:cubicBezTo>
                  <a:pt x="853" y="6253"/>
                  <a:pt x="833" y="6257"/>
                  <a:pt x="812" y="6257"/>
                </a:cubicBezTo>
                <a:cubicBezTo>
                  <a:pt x="755" y="6260"/>
                  <a:pt x="702" y="6263"/>
                  <a:pt x="645" y="6267"/>
                </a:cubicBezTo>
                <a:lnTo>
                  <a:pt x="645" y="6267"/>
                </a:lnTo>
                <a:lnTo>
                  <a:pt x="645" y="6267"/>
                </a:lnTo>
                <a:cubicBezTo>
                  <a:pt x="598" y="6267"/>
                  <a:pt x="551" y="6267"/>
                  <a:pt x="504" y="6267"/>
                </a:cubicBezTo>
                <a:cubicBezTo>
                  <a:pt x="487" y="6277"/>
                  <a:pt x="470" y="6263"/>
                  <a:pt x="453" y="6267"/>
                </a:cubicBezTo>
                <a:cubicBezTo>
                  <a:pt x="453" y="6270"/>
                  <a:pt x="453" y="6277"/>
                  <a:pt x="453" y="6280"/>
                </a:cubicBezTo>
                <a:cubicBezTo>
                  <a:pt x="467" y="6284"/>
                  <a:pt x="477" y="6284"/>
                  <a:pt x="490" y="6284"/>
                </a:cubicBezTo>
                <a:cubicBezTo>
                  <a:pt x="507" y="6290"/>
                  <a:pt x="524" y="6287"/>
                  <a:pt x="541" y="6287"/>
                </a:cubicBezTo>
                <a:cubicBezTo>
                  <a:pt x="551" y="6287"/>
                  <a:pt x="558" y="6284"/>
                  <a:pt x="564" y="6284"/>
                </a:cubicBezTo>
                <a:cubicBezTo>
                  <a:pt x="567" y="6284"/>
                  <a:pt x="567" y="6284"/>
                  <a:pt x="567" y="6284"/>
                </a:cubicBezTo>
                <a:lnTo>
                  <a:pt x="567" y="6284"/>
                </a:lnTo>
                <a:lnTo>
                  <a:pt x="567" y="6284"/>
                </a:lnTo>
                <a:cubicBezTo>
                  <a:pt x="571" y="6284"/>
                  <a:pt x="577" y="6284"/>
                  <a:pt x="581" y="6284"/>
                </a:cubicBezTo>
                <a:cubicBezTo>
                  <a:pt x="591" y="6284"/>
                  <a:pt x="601" y="6284"/>
                  <a:pt x="611" y="6284"/>
                </a:cubicBezTo>
                <a:cubicBezTo>
                  <a:pt x="621" y="6284"/>
                  <a:pt x="628" y="6287"/>
                  <a:pt x="635" y="6287"/>
                </a:cubicBezTo>
                <a:cubicBezTo>
                  <a:pt x="638" y="6287"/>
                  <a:pt x="641" y="6287"/>
                  <a:pt x="645" y="6284"/>
                </a:cubicBezTo>
                <a:lnTo>
                  <a:pt x="645" y="6287"/>
                </a:lnTo>
                <a:cubicBezTo>
                  <a:pt x="651" y="6287"/>
                  <a:pt x="655" y="6290"/>
                  <a:pt x="662" y="6290"/>
                </a:cubicBezTo>
                <a:cubicBezTo>
                  <a:pt x="658" y="6290"/>
                  <a:pt x="651" y="6290"/>
                  <a:pt x="648" y="6290"/>
                </a:cubicBezTo>
                <a:cubicBezTo>
                  <a:pt x="635" y="6290"/>
                  <a:pt x="625" y="6294"/>
                  <a:pt x="618" y="6300"/>
                </a:cubicBezTo>
                <a:cubicBezTo>
                  <a:pt x="618" y="6304"/>
                  <a:pt x="618" y="6304"/>
                  <a:pt x="618" y="6304"/>
                </a:cubicBezTo>
                <a:cubicBezTo>
                  <a:pt x="618" y="6304"/>
                  <a:pt x="615" y="6304"/>
                  <a:pt x="611" y="6307"/>
                </a:cubicBezTo>
                <a:cubicBezTo>
                  <a:pt x="615" y="6304"/>
                  <a:pt x="618" y="6304"/>
                  <a:pt x="618" y="6304"/>
                </a:cubicBezTo>
                <a:cubicBezTo>
                  <a:pt x="577" y="6304"/>
                  <a:pt x="537" y="6304"/>
                  <a:pt x="494" y="6300"/>
                </a:cubicBezTo>
                <a:cubicBezTo>
                  <a:pt x="470" y="6300"/>
                  <a:pt x="457" y="6310"/>
                  <a:pt x="440" y="6320"/>
                </a:cubicBezTo>
                <a:cubicBezTo>
                  <a:pt x="443" y="6344"/>
                  <a:pt x="467" y="6344"/>
                  <a:pt x="487" y="6347"/>
                </a:cubicBezTo>
                <a:cubicBezTo>
                  <a:pt x="520" y="6347"/>
                  <a:pt x="551" y="6344"/>
                  <a:pt x="581" y="6337"/>
                </a:cubicBezTo>
                <a:cubicBezTo>
                  <a:pt x="601" y="6344"/>
                  <a:pt x="625" y="6337"/>
                  <a:pt x="645" y="6344"/>
                </a:cubicBezTo>
                <a:cubicBezTo>
                  <a:pt x="655" y="6344"/>
                  <a:pt x="662" y="6341"/>
                  <a:pt x="672" y="6337"/>
                </a:cubicBezTo>
                <a:lnTo>
                  <a:pt x="672" y="6337"/>
                </a:lnTo>
                <a:cubicBezTo>
                  <a:pt x="745" y="6344"/>
                  <a:pt x="816" y="6334"/>
                  <a:pt x="890" y="6324"/>
                </a:cubicBezTo>
                <a:cubicBezTo>
                  <a:pt x="900" y="6324"/>
                  <a:pt x="910" y="6324"/>
                  <a:pt x="920" y="6320"/>
                </a:cubicBezTo>
                <a:cubicBezTo>
                  <a:pt x="923" y="6324"/>
                  <a:pt x="927" y="6320"/>
                  <a:pt x="930" y="6317"/>
                </a:cubicBezTo>
                <a:cubicBezTo>
                  <a:pt x="947" y="6317"/>
                  <a:pt x="967" y="6320"/>
                  <a:pt x="984" y="6310"/>
                </a:cubicBezTo>
                <a:cubicBezTo>
                  <a:pt x="990" y="6310"/>
                  <a:pt x="997" y="6310"/>
                  <a:pt x="1004" y="6314"/>
                </a:cubicBezTo>
                <a:lnTo>
                  <a:pt x="1004" y="6314"/>
                </a:lnTo>
                <a:cubicBezTo>
                  <a:pt x="1007" y="6314"/>
                  <a:pt x="1011" y="6314"/>
                  <a:pt x="1014" y="6314"/>
                </a:cubicBezTo>
                <a:cubicBezTo>
                  <a:pt x="1017" y="6314"/>
                  <a:pt x="1017" y="6314"/>
                  <a:pt x="1021" y="6310"/>
                </a:cubicBezTo>
                <a:cubicBezTo>
                  <a:pt x="1024" y="6310"/>
                  <a:pt x="1027" y="6310"/>
                  <a:pt x="1031" y="6310"/>
                </a:cubicBezTo>
                <a:cubicBezTo>
                  <a:pt x="1078" y="6307"/>
                  <a:pt x="1121" y="6314"/>
                  <a:pt x="1168" y="6304"/>
                </a:cubicBezTo>
                <a:cubicBezTo>
                  <a:pt x="1172" y="6304"/>
                  <a:pt x="1175" y="6304"/>
                  <a:pt x="1178" y="6304"/>
                </a:cubicBezTo>
                <a:cubicBezTo>
                  <a:pt x="1185" y="6304"/>
                  <a:pt x="1192" y="6310"/>
                  <a:pt x="1198" y="6307"/>
                </a:cubicBezTo>
                <a:cubicBezTo>
                  <a:pt x="1266" y="6304"/>
                  <a:pt x="1329" y="6304"/>
                  <a:pt x="1393" y="6294"/>
                </a:cubicBezTo>
                <a:cubicBezTo>
                  <a:pt x="1400" y="6297"/>
                  <a:pt x="1410" y="6297"/>
                  <a:pt x="1417" y="6294"/>
                </a:cubicBezTo>
                <a:cubicBezTo>
                  <a:pt x="1423" y="6297"/>
                  <a:pt x="1427" y="6297"/>
                  <a:pt x="1433" y="6294"/>
                </a:cubicBezTo>
                <a:cubicBezTo>
                  <a:pt x="1430" y="6290"/>
                  <a:pt x="1430" y="6290"/>
                  <a:pt x="1430" y="6290"/>
                </a:cubicBezTo>
                <a:lnTo>
                  <a:pt x="1430" y="6290"/>
                </a:lnTo>
                <a:lnTo>
                  <a:pt x="1433" y="6294"/>
                </a:lnTo>
                <a:cubicBezTo>
                  <a:pt x="1491" y="6294"/>
                  <a:pt x="1548" y="6294"/>
                  <a:pt x="1601" y="6284"/>
                </a:cubicBezTo>
                <a:cubicBezTo>
                  <a:pt x="1658" y="6284"/>
                  <a:pt x="1715" y="6287"/>
                  <a:pt x="1769" y="6273"/>
                </a:cubicBezTo>
                <a:cubicBezTo>
                  <a:pt x="1783" y="6277"/>
                  <a:pt x="1796" y="6277"/>
                  <a:pt x="1806" y="6273"/>
                </a:cubicBezTo>
                <a:lnTo>
                  <a:pt x="1806" y="6273"/>
                </a:lnTo>
                <a:cubicBezTo>
                  <a:pt x="1836" y="6270"/>
                  <a:pt x="1866" y="6277"/>
                  <a:pt x="1897" y="6267"/>
                </a:cubicBezTo>
                <a:lnTo>
                  <a:pt x="1897" y="6267"/>
                </a:lnTo>
                <a:cubicBezTo>
                  <a:pt x="1907" y="6267"/>
                  <a:pt x="1913" y="6263"/>
                  <a:pt x="1923" y="6263"/>
                </a:cubicBezTo>
                <a:cubicBezTo>
                  <a:pt x="1960" y="6260"/>
                  <a:pt x="2000" y="6267"/>
                  <a:pt x="2036" y="6257"/>
                </a:cubicBezTo>
                <a:lnTo>
                  <a:pt x="2036" y="6257"/>
                </a:lnTo>
                <a:lnTo>
                  <a:pt x="2036" y="6257"/>
                </a:lnTo>
                <a:cubicBezTo>
                  <a:pt x="2124" y="6253"/>
                  <a:pt x="2208" y="6250"/>
                  <a:pt x="2295" y="6247"/>
                </a:cubicBezTo>
                <a:cubicBezTo>
                  <a:pt x="2386" y="6250"/>
                  <a:pt x="2480" y="6243"/>
                  <a:pt x="2570" y="6230"/>
                </a:cubicBezTo>
                <a:lnTo>
                  <a:pt x="2570" y="6230"/>
                </a:lnTo>
                <a:cubicBezTo>
                  <a:pt x="2704" y="6227"/>
                  <a:pt x="2839" y="6230"/>
                  <a:pt x="2973" y="6220"/>
                </a:cubicBezTo>
                <a:cubicBezTo>
                  <a:pt x="3064" y="6213"/>
                  <a:pt x="3158" y="6210"/>
                  <a:pt x="3248" y="6206"/>
                </a:cubicBezTo>
                <a:cubicBezTo>
                  <a:pt x="3258" y="6206"/>
                  <a:pt x="3268" y="6206"/>
                  <a:pt x="3279" y="6200"/>
                </a:cubicBezTo>
                <a:lnTo>
                  <a:pt x="3279" y="6200"/>
                </a:lnTo>
                <a:lnTo>
                  <a:pt x="3279" y="6200"/>
                </a:lnTo>
                <a:lnTo>
                  <a:pt x="3279" y="6200"/>
                </a:lnTo>
                <a:lnTo>
                  <a:pt x="3275" y="6200"/>
                </a:lnTo>
                <a:cubicBezTo>
                  <a:pt x="3312" y="6196"/>
                  <a:pt x="3352" y="6203"/>
                  <a:pt x="3386" y="6193"/>
                </a:cubicBezTo>
                <a:cubicBezTo>
                  <a:pt x="3393" y="6196"/>
                  <a:pt x="3400" y="6193"/>
                  <a:pt x="3406" y="6193"/>
                </a:cubicBezTo>
                <a:cubicBezTo>
                  <a:pt x="3429" y="6193"/>
                  <a:pt x="3457" y="6193"/>
                  <a:pt x="3483" y="6190"/>
                </a:cubicBezTo>
                <a:cubicBezTo>
                  <a:pt x="3534" y="6193"/>
                  <a:pt x="3574" y="6176"/>
                  <a:pt x="3614" y="6156"/>
                </a:cubicBezTo>
                <a:cubicBezTo>
                  <a:pt x="3675" y="6136"/>
                  <a:pt x="3678" y="6092"/>
                  <a:pt x="3691" y="6055"/>
                </a:cubicBezTo>
                <a:cubicBezTo>
                  <a:pt x="3715" y="5981"/>
                  <a:pt x="3728" y="5908"/>
                  <a:pt x="3718" y="5834"/>
                </a:cubicBezTo>
                <a:cubicBezTo>
                  <a:pt x="3715" y="5800"/>
                  <a:pt x="3685" y="5777"/>
                  <a:pt x="3665" y="5750"/>
                </a:cubicBezTo>
                <a:lnTo>
                  <a:pt x="3665" y="5750"/>
                </a:lnTo>
                <a:cubicBezTo>
                  <a:pt x="3668" y="5743"/>
                  <a:pt x="3671" y="5736"/>
                  <a:pt x="3678" y="5733"/>
                </a:cubicBezTo>
                <a:cubicBezTo>
                  <a:pt x="3705" y="5733"/>
                  <a:pt x="3732" y="5733"/>
                  <a:pt x="3755" y="5723"/>
                </a:cubicBezTo>
                <a:cubicBezTo>
                  <a:pt x="3782" y="5720"/>
                  <a:pt x="3809" y="5723"/>
                  <a:pt x="3832" y="5713"/>
                </a:cubicBezTo>
                <a:lnTo>
                  <a:pt x="3832" y="5713"/>
                </a:lnTo>
                <a:lnTo>
                  <a:pt x="3832" y="5713"/>
                </a:lnTo>
                <a:cubicBezTo>
                  <a:pt x="3896" y="5709"/>
                  <a:pt x="3957" y="5709"/>
                  <a:pt x="4017" y="5703"/>
                </a:cubicBezTo>
                <a:cubicBezTo>
                  <a:pt x="4057" y="5703"/>
                  <a:pt x="4097" y="5699"/>
                  <a:pt x="4131" y="5676"/>
                </a:cubicBezTo>
                <a:lnTo>
                  <a:pt x="4131" y="5676"/>
                </a:lnTo>
                <a:lnTo>
                  <a:pt x="4131" y="5676"/>
                </a:lnTo>
                <a:cubicBezTo>
                  <a:pt x="4135" y="5679"/>
                  <a:pt x="4138" y="5676"/>
                  <a:pt x="4141" y="5676"/>
                </a:cubicBezTo>
                <a:cubicBezTo>
                  <a:pt x="4171" y="5676"/>
                  <a:pt x="4202" y="5673"/>
                  <a:pt x="4222" y="5649"/>
                </a:cubicBezTo>
                <a:cubicBezTo>
                  <a:pt x="4239" y="5649"/>
                  <a:pt x="4249" y="5642"/>
                  <a:pt x="4259" y="5632"/>
                </a:cubicBezTo>
                <a:cubicBezTo>
                  <a:pt x="4319" y="5622"/>
                  <a:pt x="4332" y="5582"/>
                  <a:pt x="4349" y="5548"/>
                </a:cubicBezTo>
                <a:lnTo>
                  <a:pt x="4349" y="5548"/>
                </a:lnTo>
                <a:cubicBezTo>
                  <a:pt x="4369" y="5512"/>
                  <a:pt x="4373" y="5474"/>
                  <a:pt x="4369" y="5438"/>
                </a:cubicBezTo>
                <a:cubicBezTo>
                  <a:pt x="4363" y="5374"/>
                  <a:pt x="4339" y="5317"/>
                  <a:pt x="4299" y="5260"/>
                </a:cubicBezTo>
                <a:lnTo>
                  <a:pt x="4299" y="5260"/>
                </a:lnTo>
                <a:lnTo>
                  <a:pt x="4299" y="5260"/>
                </a:lnTo>
                <a:cubicBezTo>
                  <a:pt x="4299" y="5236"/>
                  <a:pt x="4272" y="5223"/>
                  <a:pt x="4259" y="5206"/>
                </a:cubicBezTo>
                <a:cubicBezTo>
                  <a:pt x="4255" y="5186"/>
                  <a:pt x="4239" y="5169"/>
                  <a:pt x="4222" y="5152"/>
                </a:cubicBezTo>
                <a:cubicBezTo>
                  <a:pt x="4182" y="5116"/>
                  <a:pt x="4141" y="5078"/>
                  <a:pt x="4101" y="5042"/>
                </a:cubicBezTo>
                <a:cubicBezTo>
                  <a:pt x="4101" y="5035"/>
                  <a:pt x="4097" y="5031"/>
                  <a:pt x="4091" y="5031"/>
                </a:cubicBezTo>
                <a:lnTo>
                  <a:pt x="4091" y="5031"/>
                </a:lnTo>
                <a:lnTo>
                  <a:pt x="4091" y="5031"/>
                </a:lnTo>
                <a:cubicBezTo>
                  <a:pt x="4081" y="5008"/>
                  <a:pt x="4061" y="4991"/>
                  <a:pt x="4037" y="4978"/>
                </a:cubicBezTo>
                <a:cubicBezTo>
                  <a:pt x="4037" y="4978"/>
                  <a:pt x="4034" y="4978"/>
                  <a:pt x="4034" y="4981"/>
                </a:cubicBezTo>
                <a:lnTo>
                  <a:pt x="4034" y="4981"/>
                </a:lnTo>
                <a:cubicBezTo>
                  <a:pt x="4037" y="4978"/>
                  <a:pt x="4037" y="4978"/>
                  <a:pt x="4037" y="4978"/>
                </a:cubicBezTo>
                <a:cubicBezTo>
                  <a:pt x="4034" y="4961"/>
                  <a:pt x="4014" y="4958"/>
                  <a:pt x="4000" y="4948"/>
                </a:cubicBezTo>
                <a:lnTo>
                  <a:pt x="4000" y="4948"/>
                </a:lnTo>
                <a:cubicBezTo>
                  <a:pt x="3967" y="4897"/>
                  <a:pt x="3903" y="4864"/>
                  <a:pt x="3859" y="4820"/>
                </a:cubicBezTo>
                <a:lnTo>
                  <a:pt x="3859" y="4820"/>
                </a:lnTo>
                <a:lnTo>
                  <a:pt x="3859" y="4820"/>
                </a:lnTo>
                <a:cubicBezTo>
                  <a:pt x="3856" y="4806"/>
                  <a:pt x="3846" y="4796"/>
                  <a:pt x="3832" y="4793"/>
                </a:cubicBezTo>
                <a:cubicBezTo>
                  <a:pt x="3789" y="4733"/>
                  <a:pt x="3732" y="4679"/>
                  <a:pt x="3678" y="4625"/>
                </a:cubicBezTo>
                <a:cubicBezTo>
                  <a:pt x="3651" y="4599"/>
                  <a:pt x="3634" y="4568"/>
                  <a:pt x="3601" y="4545"/>
                </a:cubicBezTo>
                <a:lnTo>
                  <a:pt x="3601" y="4545"/>
                </a:lnTo>
                <a:cubicBezTo>
                  <a:pt x="3601" y="4538"/>
                  <a:pt x="3594" y="4535"/>
                  <a:pt x="3587" y="4535"/>
                </a:cubicBezTo>
                <a:cubicBezTo>
                  <a:pt x="3581" y="4511"/>
                  <a:pt x="3557" y="4495"/>
                  <a:pt x="3534" y="4481"/>
                </a:cubicBezTo>
                <a:cubicBezTo>
                  <a:pt x="3520" y="4461"/>
                  <a:pt x="3507" y="4441"/>
                  <a:pt x="3487" y="4424"/>
                </a:cubicBezTo>
                <a:lnTo>
                  <a:pt x="3487" y="4424"/>
                </a:lnTo>
                <a:cubicBezTo>
                  <a:pt x="3467" y="4394"/>
                  <a:pt x="3446" y="4363"/>
                  <a:pt x="3406" y="4340"/>
                </a:cubicBezTo>
                <a:cubicBezTo>
                  <a:pt x="3403" y="4320"/>
                  <a:pt x="3389" y="4303"/>
                  <a:pt x="3366" y="4286"/>
                </a:cubicBezTo>
                <a:lnTo>
                  <a:pt x="3366" y="4286"/>
                </a:lnTo>
                <a:cubicBezTo>
                  <a:pt x="3325" y="4239"/>
                  <a:pt x="3285" y="4192"/>
                  <a:pt x="3258" y="4138"/>
                </a:cubicBezTo>
                <a:cubicBezTo>
                  <a:pt x="3245" y="4102"/>
                  <a:pt x="3242" y="4105"/>
                  <a:pt x="3295" y="4092"/>
                </a:cubicBezTo>
                <a:cubicBezTo>
                  <a:pt x="3336" y="4085"/>
                  <a:pt x="3383" y="4085"/>
                  <a:pt x="3423" y="4068"/>
                </a:cubicBezTo>
                <a:lnTo>
                  <a:pt x="3423" y="4068"/>
                </a:lnTo>
                <a:lnTo>
                  <a:pt x="3423" y="4068"/>
                </a:lnTo>
                <a:cubicBezTo>
                  <a:pt x="3493" y="4065"/>
                  <a:pt x="3567" y="4075"/>
                  <a:pt x="3638" y="4058"/>
                </a:cubicBezTo>
                <a:cubicBezTo>
                  <a:pt x="3644" y="4058"/>
                  <a:pt x="3651" y="4058"/>
                  <a:pt x="3661" y="4058"/>
                </a:cubicBezTo>
                <a:lnTo>
                  <a:pt x="3661" y="4058"/>
                </a:lnTo>
                <a:cubicBezTo>
                  <a:pt x="3675" y="4065"/>
                  <a:pt x="3691" y="4065"/>
                  <a:pt x="3708" y="4065"/>
                </a:cubicBezTo>
                <a:cubicBezTo>
                  <a:pt x="3772" y="4058"/>
                  <a:pt x="3832" y="4058"/>
                  <a:pt x="3893" y="4048"/>
                </a:cubicBezTo>
                <a:cubicBezTo>
                  <a:pt x="3900" y="4055"/>
                  <a:pt x="3903" y="4055"/>
                  <a:pt x="3910" y="4048"/>
                </a:cubicBezTo>
                <a:cubicBezTo>
                  <a:pt x="3943" y="4045"/>
                  <a:pt x="3977" y="4045"/>
                  <a:pt x="4010" y="4041"/>
                </a:cubicBezTo>
                <a:cubicBezTo>
                  <a:pt x="4034" y="4041"/>
                  <a:pt x="4054" y="4041"/>
                  <a:pt x="4077" y="4041"/>
                </a:cubicBezTo>
                <a:cubicBezTo>
                  <a:pt x="4118" y="4038"/>
                  <a:pt x="4131" y="4031"/>
                  <a:pt x="4141" y="4001"/>
                </a:cubicBezTo>
                <a:cubicBezTo>
                  <a:pt x="4148" y="3974"/>
                  <a:pt x="4148" y="3951"/>
                  <a:pt x="4138" y="3924"/>
                </a:cubicBezTo>
                <a:cubicBezTo>
                  <a:pt x="4128" y="3897"/>
                  <a:pt x="4114" y="3874"/>
                  <a:pt x="4101" y="3847"/>
                </a:cubicBezTo>
                <a:lnTo>
                  <a:pt x="4101" y="3847"/>
                </a:lnTo>
                <a:lnTo>
                  <a:pt x="4101" y="3847"/>
                </a:lnTo>
                <a:cubicBezTo>
                  <a:pt x="4101" y="3837"/>
                  <a:pt x="4104" y="3823"/>
                  <a:pt x="4101" y="3813"/>
                </a:cubicBezTo>
                <a:cubicBezTo>
                  <a:pt x="4077" y="3756"/>
                  <a:pt x="4050" y="3699"/>
                  <a:pt x="4027" y="3638"/>
                </a:cubicBezTo>
                <a:cubicBezTo>
                  <a:pt x="4024" y="3595"/>
                  <a:pt x="4007" y="3551"/>
                  <a:pt x="3973" y="3511"/>
                </a:cubicBezTo>
                <a:cubicBezTo>
                  <a:pt x="3977" y="3481"/>
                  <a:pt x="3977" y="3447"/>
                  <a:pt x="3963" y="3413"/>
                </a:cubicBezTo>
                <a:cubicBezTo>
                  <a:pt x="3953" y="3393"/>
                  <a:pt x="3940" y="3380"/>
                  <a:pt x="3910" y="3377"/>
                </a:cubicBezTo>
                <a:lnTo>
                  <a:pt x="3910" y="3377"/>
                </a:lnTo>
                <a:lnTo>
                  <a:pt x="3910" y="3377"/>
                </a:lnTo>
                <a:lnTo>
                  <a:pt x="3910" y="3377"/>
                </a:lnTo>
                <a:cubicBezTo>
                  <a:pt x="3900" y="3363"/>
                  <a:pt x="3883" y="3356"/>
                  <a:pt x="3869" y="3350"/>
                </a:cubicBezTo>
                <a:cubicBezTo>
                  <a:pt x="3856" y="3333"/>
                  <a:pt x="3829" y="3323"/>
                  <a:pt x="3806" y="3313"/>
                </a:cubicBezTo>
                <a:cubicBezTo>
                  <a:pt x="3802" y="3306"/>
                  <a:pt x="3799" y="3303"/>
                  <a:pt x="3792" y="3303"/>
                </a:cubicBezTo>
                <a:lnTo>
                  <a:pt x="3792" y="3303"/>
                </a:lnTo>
                <a:cubicBezTo>
                  <a:pt x="3782" y="3293"/>
                  <a:pt x="3768" y="3289"/>
                  <a:pt x="3755" y="3283"/>
                </a:cubicBezTo>
                <a:cubicBezTo>
                  <a:pt x="3752" y="3286"/>
                  <a:pt x="3752" y="3286"/>
                  <a:pt x="3752" y="3286"/>
                </a:cubicBezTo>
                <a:lnTo>
                  <a:pt x="3752" y="3286"/>
                </a:lnTo>
                <a:lnTo>
                  <a:pt x="3752" y="3286"/>
                </a:lnTo>
                <a:cubicBezTo>
                  <a:pt x="3755" y="3283"/>
                  <a:pt x="3755" y="3283"/>
                  <a:pt x="3755" y="3283"/>
                </a:cubicBezTo>
                <a:cubicBezTo>
                  <a:pt x="3752" y="3279"/>
                  <a:pt x="3745" y="3276"/>
                  <a:pt x="3742" y="3273"/>
                </a:cubicBezTo>
                <a:cubicBezTo>
                  <a:pt x="3742" y="3273"/>
                  <a:pt x="3738" y="3276"/>
                  <a:pt x="3738" y="3279"/>
                </a:cubicBezTo>
                <a:lnTo>
                  <a:pt x="3738" y="3279"/>
                </a:lnTo>
                <a:cubicBezTo>
                  <a:pt x="3738" y="3276"/>
                  <a:pt x="3738" y="3276"/>
                  <a:pt x="3738" y="3276"/>
                </a:cubicBezTo>
                <a:cubicBezTo>
                  <a:pt x="3738" y="3276"/>
                  <a:pt x="3742" y="3276"/>
                  <a:pt x="3742" y="3273"/>
                </a:cubicBezTo>
                <a:cubicBezTo>
                  <a:pt x="3742" y="3269"/>
                  <a:pt x="3738" y="3266"/>
                  <a:pt x="3732" y="3266"/>
                </a:cubicBezTo>
                <a:cubicBezTo>
                  <a:pt x="3728" y="3266"/>
                  <a:pt x="3728" y="3266"/>
                  <a:pt x="3725" y="3269"/>
                </a:cubicBezTo>
                <a:lnTo>
                  <a:pt x="3725" y="3269"/>
                </a:lnTo>
                <a:cubicBezTo>
                  <a:pt x="3728" y="3266"/>
                  <a:pt x="3728" y="3266"/>
                  <a:pt x="3732" y="3266"/>
                </a:cubicBezTo>
                <a:cubicBezTo>
                  <a:pt x="3728" y="3259"/>
                  <a:pt x="3725" y="3256"/>
                  <a:pt x="3718" y="3256"/>
                </a:cubicBezTo>
                <a:lnTo>
                  <a:pt x="3718" y="3256"/>
                </a:lnTo>
                <a:cubicBezTo>
                  <a:pt x="3711" y="3242"/>
                  <a:pt x="3695" y="3239"/>
                  <a:pt x="3678" y="3239"/>
                </a:cubicBezTo>
                <a:lnTo>
                  <a:pt x="3678" y="3239"/>
                </a:lnTo>
                <a:lnTo>
                  <a:pt x="3678" y="3239"/>
                </a:lnTo>
                <a:cubicBezTo>
                  <a:pt x="3675" y="3222"/>
                  <a:pt x="3661" y="3212"/>
                  <a:pt x="3638" y="3209"/>
                </a:cubicBezTo>
                <a:cubicBezTo>
                  <a:pt x="3638" y="3195"/>
                  <a:pt x="3618" y="3189"/>
                  <a:pt x="3607" y="3175"/>
                </a:cubicBezTo>
                <a:cubicBezTo>
                  <a:pt x="3577" y="3165"/>
                  <a:pt x="3557" y="3138"/>
                  <a:pt x="3520" y="3131"/>
                </a:cubicBezTo>
                <a:cubicBezTo>
                  <a:pt x="3504" y="3128"/>
                  <a:pt x="3507" y="3118"/>
                  <a:pt x="3507" y="3111"/>
                </a:cubicBezTo>
                <a:cubicBezTo>
                  <a:pt x="3510" y="3088"/>
                  <a:pt x="3514" y="3064"/>
                  <a:pt x="3520" y="3041"/>
                </a:cubicBezTo>
                <a:cubicBezTo>
                  <a:pt x="3540" y="2981"/>
                  <a:pt x="3510" y="2924"/>
                  <a:pt x="3470" y="2870"/>
                </a:cubicBezTo>
                <a:lnTo>
                  <a:pt x="3470" y="2870"/>
                </a:lnTo>
                <a:cubicBezTo>
                  <a:pt x="3463" y="2849"/>
                  <a:pt x="3453" y="2830"/>
                  <a:pt x="3433" y="2813"/>
                </a:cubicBezTo>
                <a:cubicBezTo>
                  <a:pt x="3433" y="2789"/>
                  <a:pt x="3413" y="2772"/>
                  <a:pt x="3393" y="2752"/>
                </a:cubicBezTo>
                <a:lnTo>
                  <a:pt x="3393" y="2752"/>
                </a:lnTo>
                <a:lnTo>
                  <a:pt x="3393" y="2752"/>
                </a:lnTo>
                <a:cubicBezTo>
                  <a:pt x="3379" y="2715"/>
                  <a:pt x="3346" y="2688"/>
                  <a:pt x="3315" y="2658"/>
                </a:cubicBezTo>
                <a:cubicBezTo>
                  <a:pt x="3315" y="2655"/>
                  <a:pt x="3315" y="2652"/>
                  <a:pt x="3312" y="2652"/>
                </a:cubicBezTo>
                <a:cubicBezTo>
                  <a:pt x="3315" y="2635"/>
                  <a:pt x="3332" y="2635"/>
                  <a:pt x="3349" y="2631"/>
                </a:cubicBezTo>
                <a:cubicBezTo>
                  <a:pt x="3460" y="2621"/>
                  <a:pt x="3567" y="2608"/>
                  <a:pt x="3678" y="2605"/>
                </a:cubicBezTo>
                <a:cubicBezTo>
                  <a:pt x="3701" y="2605"/>
                  <a:pt x="3718" y="2598"/>
                  <a:pt x="3742" y="2595"/>
                </a:cubicBezTo>
                <a:cubicBezTo>
                  <a:pt x="3812" y="2598"/>
                  <a:pt x="3886" y="2601"/>
                  <a:pt x="3960" y="2605"/>
                </a:cubicBezTo>
                <a:lnTo>
                  <a:pt x="3960" y="2605"/>
                </a:lnTo>
                <a:cubicBezTo>
                  <a:pt x="3973" y="2608"/>
                  <a:pt x="3983" y="2615"/>
                  <a:pt x="3997" y="2611"/>
                </a:cubicBezTo>
                <a:cubicBezTo>
                  <a:pt x="4071" y="2621"/>
                  <a:pt x="4087" y="2615"/>
                  <a:pt x="4087" y="2561"/>
                </a:cubicBezTo>
                <a:cubicBezTo>
                  <a:pt x="4087" y="2538"/>
                  <a:pt x="4087" y="2510"/>
                  <a:pt x="4091" y="2484"/>
                </a:cubicBezTo>
                <a:cubicBezTo>
                  <a:pt x="4094" y="2386"/>
                  <a:pt x="4097" y="2289"/>
                  <a:pt x="4097" y="2192"/>
                </a:cubicBezTo>
                <a:cubicBezTo>
                  <a:pt x="4097" y="2148"/>
                  <a:pt x="4104" y="2101"/>
                  <a:pt x="4111" y="2057"/>
                </a:cubicBezTo>
                <a:cubicBezTo>
                  <a:pt x="4118" y="2027"/>
                  <a:pt x="4107" y="2000"/>
                  <a:pt x="4097" y="1974"/>
                </a:cubicBezTo>
                <a:cubicBezTo>
                  <a:pt x="4094" y="1963"/>
                  <a:pt x="4081" y="1953"/>
                  <a:pt x="4064" y="1950"/>
                </a:cubicBezTo>
                <a:lnTo>
                  <a:pt x="4064" y="1950"/>
                </a:lnTo>
                <a:lnTo>
                  <a:pt x="4064" y="1950"/>
                </a:lnTo>
                <a:cubicBezTo>
                  <a:pt x="4017" y="1896"/>
                  <a:pt x="3957" y="1856"/>
                  <a:pt x="3903" y="1806"/>
                </a:cubicBezTo>
                <a:cubicBezTo>
                  <a:pt x="3889" y="1796"/>
                  <a:pt x="3876" y="1789"/>
                  <a:pt x="3896" y="1779"/>
                </a:cubicBezTo>
                <a:cubicBezTo>
                  <a:pt x="3926" y="1779"/>
                  <a:pt x="3957" y="1775"/>
                  <a:pt x="3983" y="1775"/>
                </a:cubicBezTo>
                <a:cubicBezTo>
                  <a:pt x="3997" y="1769"/>
                  <a:pt x="4014" y="1775"/>
                  <a:pt x="4024" y="1769"/>
                </a:cubicBezTo>
                <a:lnTo>
                  <a:pt x="4024" y="1769"/>
                </a:lnTo>
                <a:cubicBezTo>
                  <a:pt x="4034" y="1759"/>
                  <a:pt x="4050" y="1765"/>
                  <a:pt x="4064" y="1759"/>
                </a:cubicBezTo>
                <a:moveTo>
                  <a:pt x="2047" y="37"/>
                </a:moveTo>
                <a:lnTo>
                  <a:pt x="2047" y="37"/>
                </a:lnTo>
                <a:cubicBezTo>
                  <a:pt x="2043" y="37"/>
                  <a:pt x="2043" y="33"/>
                  <a:pt x="2043" y="33"/>
                </a:cubicBezTo>
                <a:lnTo>
                  <a:pt x="2043" y="33"/>
                </a:lnTo>
                <a:cubicBezTo>
                  <a:pt x="2043" y="33"/>
                  <a:pt x="2043" y="37"/>
                  <a:pt x="2047" y="37"/>
                </a:cubicBezTo>
                <a:moveTo>
                  <a:pt x="1729" y="30"/>
                </a:moveTo>
                <a:lnTo>
                  <a:pt x="1729" y="30"/>
                </a:lnTo>
                <a:lnTo>
                  <a:pt x="1729" y="30"/>
                </a:lnTo>
                <a:lnTo>
                  <a:pt x="1732" y="30"/>
                </a:lnTo>
                <a:cubicBezTo>
                  <a:pt x="1729" y="30"/>
                  <a:pt x="1729" y="30"/>
                  <a:pt x="1729" y="30"/>
                </a:cubicBezTo>
                <a:moveTo>
                  <a:pt x="2282" y="47"/>
                </a:moveTo>
                <a:lnTo>
                  <a:pt x="2282" y="47"/>
                </a:lnTo>
                <a:moveTo>
                  <a:pt x="2694" y="60"/>
                </a:moveTo>
                <a:lnTo>
                  <a:pt x="2694" y="60"/>
                </a:lnTo>
                <a:cubicBezTo>
                  <a:pt x="2694" y="64"/>
                  <a:pt x="2694" y="64"/>
                  <a:pt x="2694" y="64"/>
                </a:cubicBezTo>
                <a:lnTo>
                  <a:pt x="2694" y="60"/>
                </a:lnTo>
                <a:moveTo>
                  <a:pt x="1789" y="255"/>
                </a:moveTo>
                <a:lnTo>
                  <a:pt x="1789" y="255"/>
                </a:lnTo>
                <a:lnTo>
                  <a:pt x="1786" y="255"/>
                </a:lnTo>
                <a:cubicBezTo>
                  <a:pt x="1789" y="255"/>
                  <a:pt x="1789" y="255"/>
                  <a:pt x="1789" y="255"/>
                </a:cubicBezTo>
                <a:moveTo>
                  <a:pt x="3339" y="242"/>
                </a:moveTo>
                <a:lnTo>
                  <a:pt x="3339" y="242"/>
                </a:lnTo>
                <a:moveTo>
                  <a:pt x="3742" y="1228"/>
                </a:moveTo>
                <a:lnTo>
                  <a:pt x="3742" y="1228"/>
                </a:lnTo>
                <a:cubicBezTo>
                  <a:pt x="3738" y="1228"/>
                  <a:pt x="3738" y="1228"/>
                  <a:pt x="3738" y="1228"/>
                </a:cubicBezTo>
                <a:cubicBezTo>
                  <a:pt x="3742" y="1228"/>
                  <a:pt x="3742" y="1228"/>
                  <a:pt x="3745" y="1228"/>
                </a:cubicBezTo>
                <a:cubicBezTo>
                  <a:pt x="3742" y="1228"/>
                  <a:pt x="3742" y="1228"/>
                  <a:pt x="3742" y="1228"/>
                </a:cubicBezTo>
                <a:moveTo>
                  <a:pt x="2554" y="1238"/>
                </a:moveTo>
                <a:lnTo>
                  <a:pt x="2554" y="1238"/>
                </a:lnTo>
                <a:lnTo>
                  <a:pt x="2554" y="1238"/>
                </a:lnTo>
                <a:lnTo>
                  <a:pt x="2554" y="1242"/>
                </a:lnTo>
                <a:lnTo>
                  <a:pt x="2554" y="1238"/>
                </a:lnTo>
                <a:moveTo>
                  <a:pt x="2698" y="1279"/>
                </a:moveTo>
                <a:lnTo>
                  <a:pt x="2698" y="1279"/>
                </a:lnTo>
                <a:lnTo>
                  <a:pt x="2694" y="1279"/>
                </a:lnTo>
                <a:cubicBezTo>
                  <a:pt x="2698" y="1279"/>
                  <a:pt x="2698" y="1279"/>
                  <a:pt x="2698" y="1279"/>
                </a:cubicBezTo>
                <a:moveTo>
                  <a:pt x="2879" y="1252"/>
                </a:moveTo>
                <a:lnTo>
                  <a:pt x="2879" y="1252"/>
                </a:lnTo>
                <a:lnTo>
                  <a:pt x="2879" y="1252"/>
                </a:lnTo>
                <a:cubicBezTo>
                  <a:pt x="2876" y="1252"/>
                  <a:pt x="2876" y="1252"/>
                  <a:pt x="2876" y="1252"/>
                </a:cubicBezTo>
                <a:lnTo>
                  <a:pt x="2879" y="1252"/>
                </a:lnTo>
                <a:moveTo>
                  <a:pt x="4071" y="1561"/>
                </a:moveTo>
                <a:lnTo>
                  <a:pt x="4071" y="1561"/>
                </a:lnTo>
                <a:cubicBezTo>
                  <a:pt x="4071" y="1557"/>
                  <a:pt x="4074" y="1557"/>
                  <a:pt x="4074" y="1554"/>
                </a:cubicBezTo>
                <a:cubicBezTo>
                  <a:pt x="4074" y="1557"/>
                  <a:pt x="4071" y="1557"/>
                  <a:pt x="4071" y="1561"/>
                </a:cubicBezTo>
                <a:moveTo>
                  <a:pt x="3916" y="1692"/>
                </a:moveTo>
                <a:lnTo>
                  <a:pt x="3916" y="1692"/>
                </a:lnTo>
                <a:lnTo>
                  <a:pt x="3916" y="1692"/>
                </a:lnTo>
                <a:cubicBezTo>
                  <a:pt x="3913" y="1692"/>
                  <a:pt x="3913" y="1692"/>
                  <a:pt x="3910" y="1695"/>
                </a:cubicBezTo>
                <a:cubicBezTo>
                  <a:pt x="3910" y="1692"/>
                  <a:pt x="3910" y="1692"/>
                  <a:pt x="3916" y="1692"/>
                </a:cubicBezTo>
                <a:moveTo>
                  <a:pt x="373" y="2007"/>
                </a:moveTo>
                <a:lnTo>
                  <a:pt x="373" y="2007"/>
                </a:lnTo>
                <a:lnTo>
                  <a:pt x="373" y="2007"/>
                </a:lnTo>
                <a:lnTo>
                  <a:pt x="373" y="2004"/>
                </a:lnTo>
                <a:cubicBezTo>
                  <a:pt x="373" y="2007"/>
                  <a:pt x="373" y="2007"/>
                  <a:pt x="373" y="2007"/>
                </a:cubicBezTo>
                <a:moveTo>
                  <a:pt x="631" y="2000"/>
                </a:moveTo>
                <a:lnTo>
                  <a:pt x="631" y="2000"/>
                </a:lnTo>
                <a:cubicBezTo>
                  <a:pt x="635" y="1997"/>
                  <a:pt x="638" y="1994"/>
                  <a:pt x="641" y="1990"/>
                </a:cubicBezTo>
                <a:cubicBezTo>
                  <a:pt x="645" y="1994"/>
                  <a:pt x="648" y="1994"/>
                  <a:pt x="651" y="1997"/>
                </a:cubicBezTo>
                <a:cubicBezTo>
                  <a:pt x="655" y="1997"/>
                  <a:pt x="655" y="1997"/>
                  <a:pt x="658" y="1997"/>
                </a:cubicBezTo>
                <a:cubicBezTo>
                  <a:pt x="648" y="1997"/>
                  <a:pt x="641" y="1997"/>
                  <a:pt x="631" y="2000"/>
                </a:cubicBezTo>
                <a:moveTo>
                  <a:pt x="1759" y="1977"/>
                </a:moveTo>
                <a:lnTo>
                  <a:pt x="1759" y="1977"/>
                </a:lnTo>
                <a:cubicBezTo>
                  <a:pt x="1756" y="1974"/>
                  <a:pt x="1749" y="1970"/>
                  <a:pt x="1742" y="1970"/>
                </a:cubicBezTo>
                <a:cubicBezTo>
                  <a:pt x="1752" y="1970"/>
                  <a:pt x="1759" y="1970"/>
                  <a:pt x="1769" y="1970"/>
                </a:cubicBezTo>
                <a:cubicBezTo>
                  <a:pt x="1766" y="1970"/>
                  <a:pt x="1766" y="1974"/>
                  <a:pt x="1762" y="1974"/>
                </a:cubicBezTo>
                <a:cubicBezTo>
                  <a:pt x="1762" y="1974"/>
                  <a:pt x="1762" y="1977"/>
                  <a:pt x="1759" y="1977"/>
                </a:cubicBezTo>
                <a:moveTo>
                  <a:pt x="1276" y="1933"/>
                </a:moveTo>
                <a:lnTo>
                  <a:pt x="1276" y="1933"/>
                </a:lnTo>
                <a:moveTo>
                  <a:pt x="1279" y="1933"/>
                </a:moveTo>
                <a:lnTo>
                  <a:pt x="1279" y="1933"/>
                </a:lnTo>
                <a:lnTo>
                  <a:pt x="1276" y="1933"/>
                </a:lnTo>
                <a:lnTo>
                  <a:pt x="1276" y="1933"/>
                </a:lnTo>
                <a:lnTo>
                  <a:pt x="1276" y="1930"/>
                </a:lnTo>
                <a:cubicBezTo>
                  <a:pt x="1279" y="1933"/>
                  <a:pt x="1279" y="1933"/>
                  <a:pt x="1279" y="1933"/>
                </a:cubicBezTo>
                <a:moveTo>
                  <a:pt x="957" y="1994"/>
                </a:moveTo>
                <a:lnTo>
                  <a:pt x="957" y="1994"/>
                </a:lnTo>
                <a:cubicBezTo>
                  <a:pt x="954" y="1997"/>
                  <a:pt x="954" y="2004"/>
                  <a:pt x="947" y="2004"/>
                </a:cubicBezTo>
                <a:cubicBezTo>
                  <a:pt x="944" y="2004"/>
                  <a:pt x="940" y="2004"/>
                  <a:pt x="937" y="2007"/>
                </a:cubicBezTo>
                <a:lnTo>
                  <a:pt x="937" y="2004"/>
                </a:lnTo>
                <a:cubicBezTo>
                  <a:pt x="930" y="2004"/>
                  <a:pt x="920" y="2004"/>
                  <a:pt x="913" y="2000"/>
                </a:cubicBezTo>
                <a:cubicBezTo>
                  <a:pt x="906" y="2000"/>
                  <a:pt x="896" y="2000"/>
                  <a:pt x="890" y="2004"/>
                </a:cubicBezTo>
                <a:cubicBezTo>
                  <a:pt x="890" y="2004"/>
                  <a:pt x="890" y="2007"/>
                  <a:pt x="886" y="2007"/>
                </a:cubicBezTo>
                <a:cubicBezTo>
                  <a:pt x="883" y="2007"/>
                  <a:pt x="880" y="2004"/>
                  <a:pt x="876" y="2007"/>
                </a:cubicBezTo>
                <a:cubicBezTo>
                  <a:pt x="873" y="2004"/>
                  <a:pt x="866" y="2000"/>
                  <a:pt x="863" y="2000"/>
                </a:cubicBezTo>
                <a:cubicBezTo>
                  <a:pt x="856" y="2000"/>
                  <a:pt x="849" y="2000"/>
                  <a:pt x="843" y="1997"/>
                </a:cubicBezTo>
                <a:cubicBezTo>
                  <a:pt x="896" y="1997"/>
                  <a:pt x="950" y="1990"/>
                  <a:pt x="1004" y="1980"/>
                </a:cubicBezTo>
                <a:cubicBezTo>
                  <a:pt x="1011" y="1977"/>
                  <a:pt x="1011" y="1974"/>
                  <a:pt x="1007" y="1970"/>
                </a:cubicBezTo>
                <a:lnTo>
                  <a:pt x="1007" y="1970"/>
                </a:lnTo>
                <a:cubicBezTo>
                  <a:pt x="1031" y="1974"/>
                  <a:pt x="1058" y="1974"/>
                  <a:pt x="1084" y="1967"/>
                </a:cubicBezTo>
                <a:cubicBezTo>
                  <a:pt x="1091" y="1967"/>
                  <a:pt x="1101" y="1970"/>
                  <a:pt x="1108" y="1970"/>
                </a:cubicBezTo>
                <a:cubicBezTo>
                  <a:pt x="1111" y="1967"/>
                  <a:pt x="1111" y="1967"/>
                  <a:pt x="1111" y="1967"/>
                </a:cubicBezTo>
                <a:cubicBezTo>
                  <a:pt x="1115" y="1970"/>
                  <a:pt x="1118" y="1974"/>
                  <a:pt x="1121" y="1977"/>
                </a:cubicBezTo>
                <a:cubicBezTo>
                  <a:pt x="1125" y="1977"/>
                  <a:pt x="1128" y="1977"/>
                  <a:pt x="1135" y="1977"/>
                </a:cubicBezTo>
                <a:cubicBezTo>
                  <a:pt x="1108" y="1980"/>
                  <a:pt x="1081" y="1984"/>
                  <a:pt x="1058" y="1994"/>
                </a:cubicBezTo>
                <a:cubicBezTo>
                  <a:pt x="1058" y="1997"/>
                  <a:pt x="1054" y="1997"/>
                  <a:pt x="1054" y="1997"/>
                </a:cubicBezTo>
                <a:cubicBezTo>
                  <a:pt x="1024" y="1974"/>
                  <a:pt x="990" y="1984"/>
                  <a:pt x="957" y="1994"/>
                </a:cubicBezTo>
                <a:moveTo>
                  <a:pt x="1561" y="1987"/>
                </a:moveTo>
                <a:lnTo>
                  <a:pt x="1561" y="1987"/>
                </a:lnTo>
                <a:lnTo>
                  <a:pt x="1558" y="1984"/>
                </a:lnTo>
                <a:cubicBezTo>
                  <a:pt x="1531" y="1974"/>
                  <a:pt x="1504" y="1974"/>
                  <a:pt x="1480" y="1987"/>
                </a:cubicBezTo>
                <a:cubicBezTo>
                  <a:pt x="1474" y="1990"/>
                  <a:pt x="1474" y="1994"/>
                  <a:pt x="1470" y="1997"/>
                </a:cubicBezTo>
                <a:lnTo>
                  <a:pt x="1467" y="1997"/>
                </a:lnTo>
                <a:cubicBezTo>
                  <a:pt x="1470" y="1997"/>
                  <a:pt x="1474" y="1994"/>
                  <a:pt x="1470" y="1987"/>
                </a:cubicBezTo>
                <a:cubicBezTo>
                  <a:pt x="1454" y="1977"/>
                  <a:pt x="1433" y="1977"/>
                  <a:pt x="1413" y="1980"/>
                </a:cubicBezTo>
                <a:cubicBezTo>
                  <a:pt x="1410" y="1980"/>
                  <a:pt x="1407" y="1987"/>
                  <a:pt x="1403" y="1990"/>
                </a:cubicBezTo>
                <a:cubicBezTo>
                  <a:pt x="1400" y="1990"/>
                  <a:pt x="1397" y="1990"/>
                  <a:pt x="1393" y="1990"/>
                </a:cubicBezTo>
                <a:lnTo>
                  <a:pt x="1390" y="1990"/>
                </a:lnTo>
                <a:cubicBezTo>
                  <a:pt x="1390" y="1990"/>
                  <a:pt x="1387" y="1987"/>
                  <a:pt x="1387" y="1984"/>
                </a:cubicBezTo>
                <a:cubicBezTo>
                  <a:pt x="1373" y="1980"/>
                  <a:pt x="1360" y="1977"/>
                  <a:pt x="1350" y="1977"/>
                </a:cubicBezTo>
                <a:cubicBezTo>
                  <a:pt x="1350" y="1977"/>
                  <a:pt x="1353" y="1977"/>
                  <a:pt x="1356" y="1974"/>
                </a:cubicBezTo>
                <a:cubicBezTo>
                  <a:pt x="1356" y="1974"/>
                  <a:pt x="1356" y="1970"/>
                  <a:pt x="1360" y="1970"/>
                </a:cubicBezTo>
                <a:cubicBezTo>
                  <a:pt x="1370" y="1970"/>
                  <a:pt x="1383" y="1970"/>
                  <a:pt x="1393" y="1970"/>
                </a:cubicBezTo>
                <a:lnTo>
                  <a:pt x="1393" y="1970"/>
                </a:lnTo>
                <a:cubicBezTo>
                  <a:pt x="1410" y="1970"/>
                  <a:pt x="1427" y="1970"/>
                  <a:pt x="1444" y="1967"/>
                </a:cubicBezTo>
                <a:cubicBezTo>
                  <a:pt x="1450" y="1967"/>
                  <a:pt x="1460" y="1967"/>
                  <a:pt x="1467" y="1970"/>
                </a:cubicBezTo>
                <a:cubicBezTo>
                  <a:pt x="1470" y="1970"/>
                  <a:pt x="1474" y="1970"/>
                  <a:pt x="1477" y="1970"/>
                </a:cubicBezTo>
                <a:cubicBezTo>
                  <a:pt x="1507" y="1974"/>
                  <a:pt x="1541" y="1974"/>
                  <a:pt x="1571" y="1970"/>
                </a:cubicBezTo>
                <a:lnTo>
                  <a:pt x="1571" y="1970"/>
                </a:lnTo>
                <a:cubicBezTo>
                  <a:pt x="1578" y="1970"/>
                  <a:pt x="1588" y="1970"/>
                  <a:pt x="1594" y="1970"/>
                </a:cubicBezTo>
                <a:cubicBezTo>
                  <a:pt x="1581" y="1970"/>
                  <a:pt x="1568" y="1977"/>
                  <a:pt x="1561" y="1987"/>
                </a:cubicBezTo>
                <a:moveTo>
                  <a:pt x="3607" y="2329"/>
                </a:moveTo>
                <a:cubicBezTo>
                  <a:pt x="3607" y="2329"/>
                  <a:pt x="3614" y="2326"/>
                  <a:pt x="3607" y="2329"/>
                </a:cubicBezTo>
                <a:moveTo>
                  <a:pt x="3920" y="2266"/>
                </a:moveTo>
                <a:lnTo>
                  <a:pt x="3920" y="2266"/>
                </a:lnTo>
                <a:moveTo>
                  <a:pt x="608" y="2772"/>
                </a:moveTo>
                <a:lnTo>
                  <a:pt x="608" y="2772"/>
                </a:lnTo>
                <a:lnTo>
                  <a:pt x="605" y="2776"/>
                </a:lnTo>
                <a:cubicBezTo>
                  <a:pt x="601" y="2776"/>
                  <a:pt x="605" y="2772"/>
                  <a:pt x="605" y="2772"/>
                </a:cubicBezTo>
                <a:lnTo>
                  <a:pt x="608" y="2772"/>
                </a:lnTo>
                <a:moveTo>
                  <a:pt x="3738" y="3783"/>
                </a:moveTo>
                <a:lnTo>
                  <a:pt x="3738" y="3783"/>
                </a:lnTo>
                <a:cubicBezTo>
                  <a:pt x="3738" y="3779"/>
                  <a:pt x="3738" y="3779"/>
                  <a:pt x="3738" y="3779"/>
                </a:cubicBezTo>
                <a:lnTo>
                  <a:pt x="3738" y="3779"/>
                </a:lnTo>
                <a:lnTo>
                  <a:pt x="3738" y="3779"/>
                </a:lnTo>
                <a:lnTo>
                  <a:pt x="3738" y="3779"/>
                </a:lnTo>
                <a:cubicBezTo>
                  <a:pt x="3738" y="3783"/>
                  <a:pt x="3738" y="3776"/>
                  <a:pt x="3742" y="3783"/>
                </a:cubicBezTo>
                <a:lnTo>
                  <a:pt x="3738" y="3783"/>
                </a:lnTo>
                <a:moveTo>
                  <a:pt x="3725" y="3779"/>
                </a:moveTo>
                <a:lnTo>
                  <a:pt x="3725" y="3779"/>
                </a:lnTo>
                <a:cubicBezTo>
                  <a:pt x="3715" y="3779"/>
                  <a:pt x="3705" y="3776"/>
                  <a:pt x="3695" y="3776"/>
                </a:cubicBezTo>
                <a:cubicBezTo>
                  <a:pt x="3698" y="3776"/>
                  <a:pt x="3698" y="3776"/>
                  <a:pt x="3701" y="3773"/>
                </a:cubicBezTo>
                <a:cubicBezTo>
                  <a:pt x="3701" y="3773"/>
                  <a:pt x="3705" y="3773"/>
                  <a:pt x="3705" y="3770"/>
                </a:cubicBezTo>
                <a:cubicBezTo>
                  <a:pt x="3711" y="3779"/>
                  <a:pt x="3725" y="3779"/>
                  <a:pt x="3738" y="3773"/>
                </a:cubicBezTo>
                <a:cubicBezTo>
                  <a:pt x="3735" y="3776"/>
                  <a:pt x="3735" y="3776"/>
                  <a:pt x="3735" y="3779"/>
                </a:cubicBezTo>
                <a:cubicBezTo>
                  <a:pt x="3738" y="3779"/>
                  <a:pt x="3738" y="3779"/>
                  <a:pt x="3738" y="3779"/>
                </a:cubicBezTo>
                <a:cubicBezTo>
                  <a:pt x="3735" y="3779"/>
                  <a:pt x="3735" y="3779"/>
                  <a:pt x="3735" y="3779"/>
                </a:cubicBezTo>
                <a:cubicBezTo>
                  <a:pt x="3732" y="3779"/>
                  <a:pt x="3728" y="3779"/>
                  <a:pt x="3725" y="3779"/>
                </a:cubicBezTo>
                <a:moveTo>
                  <a:pt x="3651" y="3884"/>
                </a:moveTo>
                <a:lnTo>
                  <a:pt x="3651" y="3884"/>
                </a:lnTo>
                <a:lnTo>
                  <a:pt x="3648" y="3884"/>
                </a:lnTo>
                <a:cubicBezTo>
                  <a:pt x="3648" y="3880"/>
                  <a:pt x="3648" y="3877"/>
                  <a:pt x="3648" y="3874"/>
                </a:cubicBezTo>
                <a:lnTo>
                  <a:pt x="3648" y="3874"/>
                </a:lnTo>
                <a:lnTo>
                  <a:pt x="3648" y="3874"/>
                </a:lnTo>
                <a:cubicBezTo>
                  <a:pt x="3651" y="3874"/>
                  <a:pt x="3651" y="3874"/>
                  <a:pt x="3654" y="3874"/>
                </a:cubicBezTo>
                <a:cubicBezTo>
                  <a:pt x="3661" y="3874"/>
                  <a:pt x="3668" y="3870"/>
                  <a:pt x="3675" y="3867"/>
                </a:cubicBezTo>
                <a:cubicBezTo>
                  <a:pt x="3675" y="3877"/>
                  <a:pt x="3681" y="3880"/>
                  <a:pt x="3688" y="3884"/>
                </a:cubicBezTo>
                <a:cubicBezTo>
                  <a:pt x="3681" y="3884"/>
                  <a:pt x="3675" y="3884"/>
                  <a:pt x="3665" y="3884"/>
                </a:cubicBezTo>
                <a:cubicBezTo>
                  <a:pt x="3661" y="3884"/>
                  <a:pt x="3654" y="3884"/>
                  <a:pt x="3651" y="3884"/>
                </a:cubicBezTo>
                <a:moveTo>
                  <a:pt x="3574" y="3605"/>
                </a:moveTo>
                <a:lnTo>
                  <a:pt x="3574" y="3605"/>
                </a:lnTo>
                <a:cubicBezTo>
                  <a:pt x="3564" y="3602"/>
                  <a:pt x="3554" y="3605"/>
                  <a:pt x="3544" y="3605"/>
                </a:cubicBezTo>
                <a:cubicBezTo>
                  <a:pt x="3550" y="3605"/>
                  <a:pt x="3557" y="3602"/>
                  <a:pt x="3561" y="3598"/>
                </a:cubicBezTo>
                <a:cubicBezTo>
                  <a:pt x="3564" y="3598"/>
                  <a:pt x="3571" y="3602"/>
                  <a:pt x="3577" y="3602"/>
                </a:cubicBezTo>
                <a:cubicBezTo>
                  <a:pt x="3581" y="3602"/>
                  <a:pt x="3584" y="3602"/>
                  <a:pt x="3587" y="3602"/>
                </a:cubicBezTo>
                <a:cubicBezTo>
                  <a:pt x="3584" y="3602"/>
                  <a:pt x="3577" y="3605"/>
                  <a:pt x="3574" y="3605"/>
                </a:cubicBezTo>
                <a:moveTo>
                  <a:pt x="3799" y="3605"/>
                </a:moveTo>
                <a:lnTo>
                  <a:pt x="3799" y="3605"/>
                </a:lnTo>
                <a:cubicBezTo>
                  <a:pt x="3792" y="3605"/>
                  <a:pt x="3786" y="3605"/>
                  <a:pt x="3779" y="3608"/>
                </a:cubicBezTo>
                <a:cubicBezTo>
                  <a:pt x="3775" y="3608"/>
                  <a:pt x="3768" y="3612"/>
                  <a:pt x="3765" y="3612"/>
                </a:cubicBezTo>
                <a:cubicBezTo>
                  <a:pt x="3762" y="3615"/>
                  <a:pt x="3758" y="3618"/>
                  <a:pt x="3755" y="3618"/>
                </a:cubicBezTo>
                <a:lnTo>
                  <a:pt x="3752" y="3618"/>
                </a:lnTo>
                <a:cubicBezTo>
                  <a:pt x="3755" y="3618"/>
                  <a:pt x="3755" y="3615"/>
                  <a:pt x="3755" y="3615"/>
                </a:cubicBezTo>
                <a:cubicBezTo>
                  <a:pt x="3752" y="3612"/>
                  <a:pt x="3748" y="3608"/>
                  <a:pt x="3742" y="3608"/>
                </a:cubicBezTo>
                <a:cubicBezTo>
                  <a:pt x="3732" y="3605"/>
                  <a:pt x="3725" y="3602"/>
                  <a:pt x="3715" y="3602"/>
                </a:cubicBezTo>
                <a:cubicBezTo>
                  <a:pt x="3701" y="3598"/>
                  <a:pt x="3691" y="3598"/>
                  <a:pt x="3681" y="3602"/>
                </a:cubicBezTo>
                <a:cubicBezTo>
                  <a:pt x="3671" y="3602"/>
                  <a:pt x="3661" y="3605"/>
                  <a:pt x="3654" y="3608"/>
                </a:cubicBezTo>
                <a:cubicBezTo>
                  <a:pt x="3651" y="3608"/>
                  <a:pt x="3651" y="3608"/>
                  <a:pt x="3651" y="3608"/>
                </a:cubicBezTo>
                <a:cubicBezTo>
                  <a:pt x="3651" y="3605"/>
                  <a:pt x="3648" y="3602"/>
                  <a:pt x="3644" y="3602"/>
                </a:cubicBezTo>
                <a:cubicBezTo>
                  <a:pt x="3641" y="3602"/>
                  <a:pt x="3638" y="3602"/>
                  <a:pt x="3634" y="3598"/>
                </a:cubicBezTo>
                <a:cubicBezTo>
                  <a:pt x="3641" y="3602"/>
                  <a:pt x="3648" y="3602"/>
                  <a:pt x="3658" y="3602"/>
                </a:cubicBezTo>
                <a:cubicBezTo>
                  <a:pt x="3685" y="3595"/>
                  <a:pt x="3715" y="3602"/>
                  <a:pt x="3745" y="3595"/>
                </a:cubicBezTo>
                <a:cubicBezTo>
                  <a:pt x="3748" y="3595"/>
                  <a:pt x="3755" y="3592"/>
                  <a:pt x="3758" y="3585"/>
                </a:cubicBezTo>
                <a:lnTo>
                  <a:pt x="3755" y="3581"/>
                </a:lnTo>
                <a:lnTo>
                  <a:pt x="3755" y="3581"/>
                </a:lnTo>
                <a:cubicBezTo>
                  <a:pt x="3768" y="3588"/>
                  <a:pt x="3782" y="3581"/>
                  <a:pt x="3796" y="3585"/>
                </a:cubicBezTo>
                <a:lnTo>
                  <a:pt x="3796" y="3585"/>
                </a:lnTo>
                <a:cubicBezTo>
                  <a:pt x="3796" y="3588"/>
                  <a:pt x="3799" y="3592"/>
                  <a:pt x="3799" y="3595"/>
                </a:cubicBezTo>
                <a:cubicBezTo>
                  <a:pt x="3802" y="3598"/>
                  <a:pt x="3806" y="3602"/>
                  <a:pt x="3809" y="3602"/>
                </a:cubicBezTo>
                <a:lnTo>
                  <a:pt x="3809" y="3602"/>
                </a:lnTo>
                <a:cubicBezTo>
                  <a:pt x="3806" y="3602"/>
                  <a:pt x="3802" y="3605"/>
                  <a:pt x="3799" y="3605"/>
                </a:cubicBezTo>
                <a:moveTo>
                  <a:pt x="685" y="4353"/>
                </a:moveTo>
                <a:lnTo>
                  <a:pt x="685" y="4353"/>
                </a:lnTo>
                <a:cubicBezTo>
                  <a:pt x="685" y="4350"/>
                  <a:pt x="685" y="4350"/>
                  <a:pt x="685" y="4350"/>
                </a:cubicBezTo>
                <a:lnTo>
                  <a:pt x="685" y="4353"/>
                </a:lnTo>
                <a:moveTo>
                  <a:pt x="672" y="4773"/>
                </a:moveTo>
                <a:lnTo>
                  <a:pt x="672" y="4773"/>
                </a:lnTo>
                <a:cubicBezTo>
                  <a:pt x="672" y="4777"/>
                  <a:pt x="668" y="4777"/>
                  <a:pt x="665" y="4777"/>
                </a:cubicBezTo>
                <a:cubicBezTo>
                  <a:pt x="668" y="4777"/>
                  <a:pt x="668" y="4777"/>
                  <a:pt x="672" y="4773"/>
                </a:cubicBezTo>
                <a:moveTo>
                  <a:pt x="645" y="4793"/>
                </a:moveTo>
                <a:lnTo>
                  <a:pt x="645" y="4793"/>
                </a:lnTo>
                <a:moveTo>
                  <a:pt x="1135" y="5374"/>
                </a:moveTo>
                <a:lnTo>
                  <a:pt x="1135" y="5374"/>
                </a:lnTo>
                <a:cubicBezTo>
                  <a:pt x="1131" y="5370"/>
                  <a:pt x="1128" y="5370"/>
                  <a:pt x="1128" y="5367"/>
                </a:cubicBezTo>
                <a:lnTo>
                  <a:pt x="1128" y="5367"/>
                </a:lnTo>
                <a:cubicBezTo>
                  <a:pt x="1131" y="5370"/>
                  <a:pt x="1131" y="5370"/>
                  <a:pt x="1135" y="5374"/>
                </a:cubicBezTo>
                <a:moveTo>
                  <a:pt x="2010" y="5290"/>
                </a:moveTo>
                <a:lnTo>
                  <a:pt x="2010" y="5290"/>
                </a:lnTo>
                <a:lnTo>
                  <a:pt x="2010" y="5290"/>
                </a:lnTo>
                <a:lnTo>
                  <a:pt x="2013" y="5290"/>
                </a:lnTo>
                <a:cubicBezTo>
                  <a:pt x="2010" y="5293"/>
                  <a:pt x="2007" y="5293"/>
                  <a:pt x="2003" y="5297"/>
                </a:cubicBezTo>
                <a:cubicBezTo>
                  <a:pt x="2003" y="5293"/>
                  <a:pt x="2007" y="5290"/>
                  <a:pt x="2010" y="5290"/>
                </a:cubicBezTo>
                <a:lnTo>
                  <a:pt x="2010" y="5290"/>
                </a:lnTo>
                <a:cubicBezTo>
                  <a:pt x="2013" y="5290"/>
                  <a:pt x="2013" y="5290"/>
                  <a:pt x="2013" y="5290"/>
                </a:cubicBezTo>
                <a:lnTo>
                  <a:pt x="2017" y="5290"/>
                </a:lnTo>
                <a:cubicBezTo>
                  <a:pt x="2013" y="5290"/>
                  <a:pt x="2013" y="5290"/>
                  <a:pt x="2010" y="5290"/>
                </a:cubicBezTo>
                <a:moveTo>
                  <a:pt x="1457" y="5297"/>
                </a:moveTo>
                <a:lnTo>
                  <a:pt x="1457" y="5297"/>
                </a:lnTo>
                <a:cubicBezTo>
                  <a:pt x="1457" y="5300"/>
                  <a:pt x="1460" y="5300"/>
                  <a:pt x="1460" y="5300"/>
                </a:cubicBezTo>
                <a:lnTo>
                  <a:pt x="1457" y="5300"/>
                </a:lnTo>
                <a:cubicBezTo>
                  <a:pt x="1454" y="5300"/>
                  <a:pt x="1454" y="5300"/>
                  <a:pt x="1457" y="5297"/>
                </a:cubicBezTo>
                <a:moveTo>
                  <a:pt x="2064" y="5293"/>
                </a:moveTo>
                <a:lnTo>
                  <a:pt x="2064" y="5293"/>
                </a:lnTo>
                <a:moveTo>
                  <a:pt x="3027" y="6018"/>
                </a:moveTo>
                <a:lnTo>
                  <a:pt x="3027" y="6018"/>
                </a:lnTo>
                <a:cubicBezTo>
                  <a:pt x="3023" y="6018"/>
                  <a:pt x="3023" y="6018"/>
                  <a:pt x="3023" y="6018"/>
                </a:cubicBezTo>
                <a:cubicBezTo>
                  <a:pt x="3023" y="6015"/>
                  <a:pt x="3020" y="6015"/>
                  <a:pt x="3017" y="6012"/>
                </a:cubicBezTo>
                <a:cubicBezTo>
                  <a:pt x="3013" y="6012"/>
                  <a:pt x="3007" y="6012"/>
                  <a:pt x="3003" y="6015"/>
                </a:cubicBezTo>
                <a:lnTo>
                  <a:pt x="3000" y="6015"/>
                </a:lnTo>
                <a:cubicBezTo>
                  <a:pt x="2993" y="6008"/>
                  <a:pt x="2983" y="6005"/>
                  <a:pt x="2973" y="6005"/>
                </a:cubicBezTo>
                <a:cubicBezTo>
                  <a:pt x="2983" y="6005"/>
                  <a:pt x="2993" y="6002"/>
                  <a:pt x="3003" y="5998"/>
                </a:cubicBezTo>
                <a:lnTo>
                  <a:pt x="3003" y="5998"/>
                </a:lnTo>
                <a:lnTo>
                  <a:pt x="3003" y="5998"/>
                </a:lnTo>
                <a:lnTo>
                  <a:pt x="3003" y="5998"/>
                </a:lnTo>
                <a:lnTo>
                  <a:pt x="3003" y="5998"/>
                </a:lnTo>
                <a:cubicBezTo>
                  <a:pt x="3010" y="6008"/>
                  <a:pt x="3030" y="6005"/>
                  <a:pt x="3040" y="6012"/>
                </a:cubicBezTo>
                <a:cubicBezTo>
                  <a:pt x="3037" y="6012"/>
                  <a:pt x="3037" y="6012"/>
                  <a:pt x="3037" y="6012"/>
                </a:cubicBezTo>
                <a:cubicBezTo>
                  <a:pt x="3033" y="6015"/>
                  <a:pt x="3030" y="6018"/>
                  <a:pt x="3027" y="6018"/>
                </a:cubicBezTo>
                <a:moveTo>
                  <a:pt x="3057" y="6012"/>
                </a:moveTo>
                <a:lnTo>
                  <a:pt x="3057" y="6012"/>
                </a:lnTo>
                <a:lnTo>
                  <a:pt x="3057" y="6008"/>
                </a:lnTo>
                <a:lnTo>
                  <a:pt x="3057" y="6008"/>
                </a:lnTo>
                <a:cubicBezTo>
                  <a:pt x="3067" y="6008"/>
                  <a:pt x="3081" y="6008"/>
                  <a:pt x="3090" y="6008"/>
                </a:cubicBezTo>
                <a:lnTo>
                  <a:pt x="3090" y="6008"/>
                </a:lnTo>
                <a:cubicBezTo>
                  <a:pt x="3081" y="6012"/>
                  <a:pt x="3067" y="6012"/>
                  <a:pt x="3057" y="6012"/>
                </a:cubicBezTo>
                <a:moveTo>
                  <a:pt x="1232" y="6260"/>
                </a:moveTo>
                <a:lnTo>
                  <a:pt x="1232" y="6260"/>
                </a:lnTo>
                <a:cubicBezTo>
                  <a:pt x="1235" y="6260"/>
                  <a:pt x="1235" y="6260"/>
                  <a:pt x="1239" y="6260"/>
                </a:cubicBezTo>
                <a:cubicBezTo>
                  <a:pt x="1235" y="6260"/>
                  <a:pt x="1235" y="6260"/>
                  <a:pt x="1235" y="6260"/>
                </a:cubicBezTo>
                <a:lnTo>
                  <a:pt x="1232" y="6260"/>
                </a:lnTo>
                <a:moveTo>
                  <a:pt x="1121" y="6260"/>
                </a:moveTo>
                <a:lnTo>
                  <a:pt x="1121" y="6260"/>
                </a:lnTo>
                <a:lnTo>
                  <a:pt x="1121" y="6260"/>
                </a:lnTo>
                <a:cubicBezTo>
                  <a:pt x="1125" y="6260"/>
                  <a:pt x="1125" y="6260"/>
                  <a:pt x="1125" y="6263"/>
                </a:cubicBezTo>
                <a:cubicBezTo>
                  <a:pt x="1125" y="6260"/>
                  <a:pt x="1121" y="6260"/>
                  <a:pt x="1121" y="6260"/>
                </a:cubicBezTo>
                <a:moveTo>
                  <a:pt x="833" y="6280"/>
                </a:moveTo>
                <a:lnTo>
                  <a:pt x="833" y="6280"/>
                </a:lnTo>
                <a:cubicBezTo>
                  <a:pt x="849" y="6277"/>
                  <a:pt x="866" y="6273"/>
                  <a:pt x="883" y="6273"/>
                </a:cubicBezTo>
                <a:cubicBezTo>
                  <a:pt x="890" y="6273"/>
                  <a:pt x="893" y="6273"/>
                  <a:pt x="900" y="6273"/>
                </a:cubicBezTo>
                <a:cubicBezTo>
                  <a:pt x="906" y="6273"/>
                  <a:pt x="910" y="6273"/>
                  <a:pt x="916" y="6273"/>
                </a:cubicBezTo>
                <a:cubicBezTo>
                  <a:pt x="923" y="6273"/>
                  <a:pt x="927" y="6273"/>
                  <a:pt x="933" y="6273"/>
                </a:cubicBezTo>
                <a:lnTo>
                  <a:pt x="930" y="6277"/>
                </a:lnTo>
                <a:lnTo>
                  <a:pt x="930" y="6277"/>
                </a:lnTo>
                <a:cubicBezTo>
                  <a:pt x="920" y="6280"/>
                  <a:pt x="910" y="6277"/>
                  <a:pt x="900" y="6273"/>
                </a:cubicBezTo>
                <a:cubicBezTo>
                  <a:pt x="880" y="6273"/>
                  <a:pt x="863" y="6273"/>
                  <a:pt x="846" y="6284"/>
                </a:cubicBezTo>
                <a:cubicBezTo>
                  <a:pt x="843" y="6297"/>
                  <a:pt x="829" y="6287"/>
                  <a:pt x="823" y="6287"/>
                </a:cubicBezTo>
                <a:cubicBezTo>
                  <a:pt x="816" y="6287"/>
                  <a:pt x="812" y="6290"/>
                  <a:pt x="809" y="6290"/>
                </a:cubicBezTo>
                <a:cubicBezTo>
                  <a:pt x="802" y="6287"/>
                  <a:pt x="796" y="6284"/>
                  <a:pt x="786" y="6284"/>
                </a:cubicBezTo>
                <a:cubicBezTo>
                  <a:pt x="796" y="6280"/>
                  <a:pt x="806" y="6280"/>
                  <a:pt x="809" y="6273"/>
                </a:cubicBezTo>
                <a:cubicBezTo>
                  <a:pt x="816" y="6280"/>
                  <a:pt x="826" y="6280"/>
                  <a:pt x="833" y="6280"/>
                </a:cubicBezTo>
                <a:moveTo>
                  <a:pt x="732" y="6297"/>
                </a:moveTo>
                <a:lnTo>
                  <a:pt x="732" y="6297"/>
                </a:lnTo>
                <a:lnTo>
                  <a:pt x="732" y="6300"/>
                </a:lnTo>
                <a:cubicBezTo>
                  <a:pt x="729" y="6300"/>
                  <a:pt x="725" y="6300"/>
                  <a:pt x="725" y="6300"/>
                </a:cubicBezTo>
                <a:cubicBezTo>
                  <a:pt x="722" y="6300"/>
                  <a:pt x="722" y="6297"/>
                  <a:pt x="719" y="6297"/>
                </a:cubicBezTo>
                <a:cubicBezTo>
                  <a:pt x="715" y="6294"/>
                  <a:pt x="708" y="6294"/>
                  <a:pt x="705" y="6294"/>
                </a:cubicBezTo>
                <a:cubicBezTo>
                  <a:pt x="719" y="6290"/>
                  <a:pt x="732" y="6290"/>
                  <a:pt x="745" y="6287"/>
                </a:cubicBezTo>
                <a:cubicBezTo>
                  <a:pt x="742" y="6290"/>
                  <a:pt x="735" y="6294"/>
                  <a:pt x="732" y="6297"/>
                </a:cubicBezTo>
                <a:moveTo>
                  <a:pt x="930" y="6317"/>
                </a:moveTo>
                <a:lnTo>
                  <a:pt x="930" y="6317"/>
                </a:lnTo>
                <a:moveTo>
                  <a:pt x="1400" y="6253"/>
                </a:moveTo>
                <a:lnTo>
                  <a:pt x="1400" y="6253"/>
                </a:lnTo>
                <a:cubicBezTo>
                  <a:pt x="1397" y="6253"/>
                  <a:pt x="1397" y="6253"/>
                  <a:pt x="1397" y="6250"/>
                </a:cubicBezTo>
                <a:cubicBezTo>
                  <a:pt x="1417" y="6250"/>
                  <a:pt x="1437" y="6250"/>
                  <a:pt x="1457" y="6247"/>
                </a:cubicBezTo>
                <a:cubicBezTo>
                  <a:pt x="1460" y="6243"/>
                  <a:pt x="1460" y="6240"/>
                  <a:pt x="1457" y="6237"/>
                </a:cubicBezTo>
                <a:cubicBezTo>
                  <a:pt x="1460" y="6240"/>
                  <a:pt x="1460" y="6240"/>
                  <a:pt x="1460" y="6240"/>
                </a:cubicBezTo>
                <a:cubicBezTo>
                  <a:pt x="1470" y="6237"/>
                  <a:pt x="1484" y="6237"/>
                  <a:pt x="1494" y="6233"/>
                </a:cubicBezTo>
                <a:cubicBezTo>
                  <a:pt x="1497" y="6240"/>
                  <a:pt x="1497" y="6240"/>
                  <a:pt x="1497" y="6240"/>
                </a:cubicBezTo>
                <a:cubicBezTo>
                  <a:pt x="1507" y="6240"/>
                  <a:pt x="1517" y="6237"/>
                  <a:pt x="1527" y="6237"/>
                </a:cubicBezTo>
                <a:cubicBezTo>
                  <a:pt x="1524" y="6237"/>
                  <a:pt x="1521" y="6240"/>
                  <a:pt x="1517" y="6240"/>
                </a:cubicBezTo>
                <a:cubicBezTo>
                  <a:pt x="1511" y="6243"/>
                  <a:pt x="1507" y="6247"/>
                  <a:pt x="1504" y="6250"/>
                </a:cubicBezTo>
                <a:lnTo>
                  <a:pt x="1504" y="6253"/>
                </a:lnTo>
                <a:lnTo>
                  <a:pt x="1504" y="6253"/>
                </a:lnTo>
                <a:cubicBezTo>
                  <a:pt x="1477" y="6253"/>
                  <a:pt x="1450" y="6253"/>
                  <a:pt x="1423" y="6257"/>
                </a:cubicBezTo>
                <a:lnTo>
                  <a:pt x="1420" y="6253"/>
                </a:lnTo>
                <a:cubicBezTo>
                  <a:pt x="1413" y="6250"/>
                  <a:pt x="1403" y="6250"/>
                  <a:pt x="1400" y="6253"/>
                </a:cubicBezTo>
                <a:moveTo>
                  <a:pt x="2184" y="6223"/>
                </a:moveTo>
                <a:lnTo>
                  <a:pt x="2184" y="6223"/>
                </a:lnTo>
                <a:moveTo>
                  <a:pt x="2651" y="6183"/>
                </a:moveTo>
                <a:lnTo>
                  <a:pt x="2651" y="6183"/>
                </a:lnTo>
                <a:cubicBezTo>
                  <a:pt x="2651" y="6186"/>
                  <a:pt x="2647" y="6190"/>
                  <a:pt x="2644" y="6193"/>
                </a:cubicBezTo>
                <a:cubicBezTo>
                  <a:pt x="2644" y="6190"/>
                  <a:pt x="2644" y="6190"/>
                  <a:pt x="2644" y="6190"/>
                </a:cubicBezTo>
                <a:cubicBezTo>
                  <a:pt x="2637" y="6190"/>
                  <a:pt x="2627" y="6190"/>
                  <a:pt x="2621" y="6190"/>
                </a:cubicBezTo>
                <a:cubicBezTo>
                  <a:pt x="2614" y="6190"/>
                  <a:pt x="2607" y="6183"/>
                  <a:pt x="2600" y="6183"/>
                </a:cubicBezTo>
                <a:cubicBezTo>
                  <a:pt x="2560" y="6180"/>
                  <a:pt x="2520" y="6170"/>
                  <a:pt x="2486" y="6196"/>
                </a:cubicBezTo>
                <a:cubicBezTo>
                  <a:pt x="2486" y="6196"/>
                  <a:pt x="2490" y="6196"/>
                  <a:pt x="2490" y="6200"/>
                </a:cubicBezTo>
                <a:lnTo>
                  <a:pt x="2486" y="6200"/>
                </a:lnTo>
                <a:cubicBezTo>
                  <a:pt x="2483" y="6196"/>
                  <a:pt x="2480" y="6200"/>
                  <a:pt x="2476" y="6200"/>
                </a:cubicBezTo>
                <a:cubicBezTo>
                  <a:pt x="2463" y="6200"/>
                  <a:pt x="2450" y="6200"/>
                  <a:pt x="2436" y="6200"/>
                </a:cubicBezTo>
                <a:cubicBezTo>
                  <a:pt x="2386" y="6200"/>
                  <a:pt x="2336" y="6200"/>
                  <a:pt x="2285" y="6200"/>
                </a:cubicBezTo>
                <a:cubicBezTo>
                  <a:pt x="2268" y="6210"/>
                  <a:pt x="2245" y="6200"/>
                  <a:pt x="2228" y="6206"/>
                </a:cubicBezTo>
                <a:cubicBezTo>
                  <a:pt x="2228" y="6210"/>
                  <a:pt x="2228" y="6210"/>
                  <a:pt x="2228" y="6210"/>
                </a:cubicBezTo>
                <a:cubicBezTo>
                  <a:pt x="2218" y="6206"/>
                  <a:pt x="2204" y="6206"/>
                  <a:pt x="2194" y="6210"/>
                </a:cubicBezTo>
                <a:lnTo>
                  <a:pt x="2194" y="6206"/>
                </a:lnTo>
                <a:cubicBezTo>
                  <a:pt x="2188" y="6203"/>
                  <a:pt x="2184" y="6203"/>
                  <a:pt x="2178" y="6200"/>
                </a:cubicBezTo>
                <a:cubicBezTo>
                  <a:pt x="2151" y="6196"/>
                  <a:pt x="2121" y="6193"/>
                  <a:pt x="2100" y="6210"/>
                </a:cubicBezTo>
                <a:cubicBezTo>
                  <a:pt x="2104" y="6213"/>
                  <a:pt x="2104" y="6216"/>
                  <a:pt x="2107" y="6216"/>
                </a:cubicBezTo>
                <a:cubicBezTo>
                  <a:pt x="2104" y="6216"/>
                  <a:pt x="2100" y="6216"/>
                  <a:pt x="2097" y="6216"/>
                </a:cubicBezTo>
                <a:cubicBezTo>
                  <a:pt x="2080" y="6216"/>
                  <a:pt x="2067" y="6220"/>
                  <a:pt x="2050" y="6220"/>
                </a:cubicBezTo>
                <a:lnTo>
                  <a:pt x="2050" y="6220"/>
                </a:lnTo>
                <a:cubicBezTo>
                  <a:pt x="2040" y="6216"/>
                  <a:pt x="2033" y="6216"/>
                  <a:pt x="2023" y="6213"/>
                </a:cubicBezTo>
                <a:cubicBezTo>
                  <a:pt x="2017" y="6213"/>
                  <a:pt x="2010" y="6213"/>
                  <a:pt x="2007" y="6213"/>
                </a:cubicBezTo>
                <a:cubicBezTo>
                  <a:pt x="1986" y="6216"/>
                  <a:pt x="1970" y="6216"/>
                  <a:pt x="1954" y="6216"/>
                </a:cubicBezTo>
                <a:cubicBezTo>
                  <a:pt x="1934" y="6216"/>
                  <a:pt x="1910" y="6216"/>
                  <a:pt x="1890" y="6220"/>
                </a:cubicBezTo>
                <a:cubicBezTo>
                  <a:pt x="1876" y="6223"/>
                  <a:pt x="1863" y="6227"/>
                  <a:pt x="1850" y="6230"/>
                </a:cubicBezTo>
                <a:cubicBezTo>
                  <a:pt x="1833" y="6230"/>
                  <a:pt x="1819" y="6230"/>
                  <a:pt x="1803" y="6237"/>
                </a:cubicBezTo>
                <a:cubicBezTo>
                  <a:pt x="1799" y="6237"/>
                  <a:pt x="1799" y="6237"/>
                  <a:pt x="1799" y="6237"/>
                </a:cubicBezTo>
                <a:cubicBezTo>
                  <a:pt x="1796" y="6233"/>
                  <a:pt x="1793" y="6233"/>
                  <a:pt x="1789" y="6230"/>
                </a:cubicBezTo>
                <a:cubicBezTo>
                  <a:pt x="1772" y="6227"/>
                  <a:pt x="1759" y="6227"/>
                  <a:pt x="1746" y="6230"/>
                </a:cubicBezTo>
                <a:cubicBezTo>
                  <a:pt x="1722" y="6233"/>
                  <a:pt x="1702" y="6233"/>
                  <a:pt x="1682" y="6240"/>
                </a:cubicBezTo>
                <a:cubicBezTo>
                  <a:pt x="1679" y="6243"/>
                  <a:pt x="1675" y="6243"/>
                  <a:pt x="1675" y="6247"/>
                </a:cubicBezTo>
                <a:cubicBezTo>
                  <a:pt x="1669" y="6240"/>
                  <a:pt x="1658" y="6240"/>
                  <a:pt x="1652" y="6243"/>
                </a:cubicBezTo>
                <a:lnTo>
                  <a:pt x="1648" y="6247"/>
                </a:lnTo>
                <a:cubicBezTo>
                  <a:pt x="1635" y="6247"/>
                  <a:pt x="1625" y="6247"/>
                  <a:pt x="1615" y="6247"/>
                </a:cubicBezTo>
                <a:cubicBezTo>
                  <a:pt x="1612" y="6247"/>
                  <a:pt x="1612" y="6243"/>
                  <a:pt x="1612" y="6243"/>
                </a:cubicBezTo>
                <a:cubicBezTo>
                  <a:pt x="1605" y="6240"/>
                  <a:pt x="1601" y="6237"/>
                  <a:pt x="1594" y="6237"/>
                </a:cubicBezTo>
                <a:cubicBezTo>
                  <a:pt x="1584" y="6237"/>
                  <a:pt x="1578" y="6237"/>
                  <a:pt x="1568" y="6233"/>
                </a:cubicBezTo>
                <a:cubicBezTo>
                  <a:pt x="1641" y="6223"/>
                  <a:pt x="1719" y="6223"/>
                  <a:pt x="1796" y="6213"/>
                </a:cubicBezTo>
                <a:cubicBezTo>
                  <a:pt x="1806" y="6210"/>
                  <a:pt x="1819" y="6210"/>
                  <a:pt x="1833" y="6210"/>
                </a:cubicBezTo>
                <a:lnTo>
                  <a:pt x="1833" y="6210"/>
                </a:lnTo>
                <a:cubicBezTo>
                  <a:pt x="1866" y="6206"/>
                  <a:pt x="1900" y="6210"/>
                  <a:pt x="1934" y="6200"/>
                </a:cubicBezTo>
                <a:cubicBezTo>
                  <a:pt x="1986" y="6200"/>
                  <a:pt x="2040" y="6203"/>
                  <a:pt x="2090" y="6193"/>
                </a:cubicBezTo>
                <a:lnTo>
                  <a:pt x="2090" y="6193"/>
                </a:lnTo>
                <a:lnTo>
                  <a:pt x="2090" y="6193"/>
                </a:lnTo>
                <a:cubicBezTo>
                  <a:pt x="2107" y="6193"/>
                  <a:pt x="2124" y="6190"/>
                  <a:pt x="2141" y="6190"/>
                </a:cubicBezTo>
                <a:cubicBezTo>
                  <a:pt x="2157" y="6190"/>
                  <a:pt x="2174" y="6190"/>
                  <a:pt x="2191" y="6190"/>
                </a:cubicBezTo>
                <a:cubicBezTo>
                  <a:pt x="2201" y="6190"/>
                  <a:pt x="2211" y="6190"/>
                  <a:pt x="2218" y="6193"/>
                </a:cubicBezTo>
                <a:cubicBezTo>
                  <a:pt x="2241" y="6186"/>
                  <a:pt x="2265" y="6193"/>
                  <a:pt x="2288" y="6183"/>
                </a:cubicBezTo>
                <a:lnTo>
                  <a:pt x="2288" y="6183"/>
                </a:lnTo>
                <a:lnTo>
                  <a:pt x="2288" y="6183"/>
                </a:lnTo>
                <a:lnTo>
                  <a:pt x="2288" y="6183"/>
                </a:lnTo>
                <a:cubicBezTo>
                  <a:pt x="2298" y="6186"/>
                  <a:pt x="2305" y="6186"/>
                  <a:pt x="2315" y="6183"/>
                </a:cubicBezTo>
                <a:cubicBezTo>
                  <a:pt x="2325" y="6186"/>
                  <a:pt x="2336" y="6183"/>
                  <a:pt x="2346" y="6180"/>
                </a:cubicBezTo>
                <a:cubicBezTo>
                  <a:pt x="2382" y="6183"/>
                  <a:pt x="2416" y="6176"/>
                  <a:pt x="2450" y="6173"/>
                </a:cubicBezTo>
                <a:cubicBezTo>
                  <a:pt x="2483" y="6170"/>
                  <a:pt x="2517" y="6176"/>
                  <a:pt x="2547" y="6166"/>
                </a:cubicBezTo>
                <a:lnTo>
                  <a:pt x="2547" y="6166"/>
                </a:lnTo>
                <a:lnTo>
                  <a:pt x="2547" y="6166"/>
                </a:lnTo>
                <a:cubicBezTo>
                  <a:pt x="2564" y="6166"/>
                  <a:pt x="2577" y="6166"/>
                  <a:pt x="2594" y="6163"/>
                </a:cubicBezTo>
                <a:lnTo>
                  <a:pt x="2594" y="6163"/>
                </a:lnTo>
                <a:lnTo>
                  <a:pt x="2594" y="6163"/>
                </a:lnTo>
                <a:cubicBezTo>
                  <a:pt x="2604" y="6163"/>
                  <a:pt x="2614" y="6159"/>
                  <a:pt x="2621" y="6156"/>
                </a:cubicBezTo>
                <a:cubicBezTo>
                  <a:pt x="2795" y="6152"/>
                  <a:pt x="2973" y="6146"/>
                  <a:pt x="3148" y="6143"/>
                </a:cubicBezTo>
                <a:cubicBezTo>
                  <a:pt x="3154" y="6143"/>
                  <a:pt x="3164" y="6143"/>
                  <a:pt x="3175" y="6143"/>
                </a:cubicBezTo>
                <a:cubicBezTo>
                  <a:pt x="3178" y="6146"/>
                  <a:pt x="3181" y="6146"/>
                  <a:pt x="3185" y="6146"/>
                </a:cubicBezTo>
                <a:cubicBezTo>
                  <a:pt x="3201" y="6146"/>
                  <a:pt x="3218" y="6146"/>
                  <a:pt x="3238" y="6143"/>
                </a:cubicBezTo>
                <a:cubicBezTo>
                  <a:pt x="3245" y="6146"/>
                  <a:pt x="3255" y="6146"/>
                  <a:pt x="3265" y="6146"/>
                </a:cubicBezTo>
                <a:cubicBezTo>
                  <a:pt x="3285" y="6149"/>
                  <a:pt x="3309" y="6152"/>
                  <a:pt x="3329" y="6149"/>
                </a:cubicBezTo>
                <a:cubicBezTo>
                  <a:pt x="3325" y="6149"/>
                  <a:pt x="3322" y="6152"/>
                  <a:pt x="3319" y="6156"/>
                </a:cubicBezTo>
                <a:cubicBezTo>
                  <a:pt x="3315" y="6156"/>
                  <a:pt x="3315" y="6156"/>
                  <a:pt x="3315" y="6156"/>
                </a:cubicBezTo>
                <a:lnTo>
                  <a:pt x="3315" y="6156"/>
                </a:lnTo>
                <a:cubicBezTo>
                  <a:pt x="3305" y="6156"/>
                  <a:pt x="3299" y="6156"/>
                  <a:pt x="3292" y="6159"/>
                </a:cubicBezTo>
                <a:cubicBezTo>
                  <a:pt x="3292" y="6163"/>
                  <a:pt x="3289" y="6163"/>
                  <a:pt x="3285" y="6163"/>
                </a:cubicBezTo>
                <a:lnTo>
                  <a:pt x="3282" y="6163"/>
                </a:lnTo>
                <a:cubicBezTo>
                  <a:pt x="3282" y="6163"/>
                  <a:pt x="3279" y="6163"/>
                  <a:pt x="3275" y="6159"/>
                </a:cubicBezTo>
                <a:cubicBezTo>
                  <a:pt x="3272" y="6159"/>
                  <a:pt x="3265" y="6159"/>
                  <a:pt x="3262" y="6159"/>
                </a:cubicBezTo>
                <a:cubicBezTo>
                  <a:pt x="3252" y="6159"/>
                  <a:pt x="3245" y="6159"/>
                  <a:pt x="3238" y="6156"/>
                </a:cubicBezTo>
                <a:cubicBezTo>
                  <a:pt x="3228" y="6156"/>
                  <a:pt x="3218" y="6156"/>
                  <a:pt x="3208" y="6156"/>
                </a:cubicBezTo>
                <a:cubicBezTo>
                  <a:pt x="3205" y="6156"/>
                  <a:pt x="3201" y="6159"/>
                  <a:pt x="3195" y="6163"/>
                </a:cubicBezTo>
                <a:lnTo>
                  <a:pt x="3195" y="6163"/>
                </a:lnTo>
                <a:cubicBezTo>
                  <a:pt x="3191" y="6163"/>
                  <a:pt x="3188" y="6166"/>
                  <a:pt x="3181" y="6166"/>
                </a:cubicBezTo>
                <a:cubicBezTo>
                  <a:pt x="3181" y="6163"/>
                  <a:pt x="3178" y="6163"/>
                  <a:pt x="3175" y="6163"/>
                </a:cubicBezTo>
                <a:cubicBezTo>
                  <a:pt x="3141" y="6159"/>
                  <a:pt x="3107" y="6163"/>
                  <a:pt x="3074" y="6159"/>
                </a:cubicBezTo>
                <a:cubicBezTo>
                  <a:pt x="3064" y="6159"/>
                  <a:pt x="3054" y="6159"/>
                  <a:pt x="3047" y="6159"/>
                </a:cubicBezTo>
                <a:cubicBezTo>
                  <a:pt x="3033" y="6159"/>
                  <a:pt x="3020" y="6159"/>
                  <a:pt x="3007" y="6159"/>
                </a:cubicBezTo>
                <a:cubicBezTo>
                  <a:pt x="2993" y="6163"/>
                  <a:pt x="2980" y="6163"/>
                  <a:pt x="2966" y="6166"/>
                </a:cubicBezTo>
                <a:cubicBezTo>
                  <a:pt x="2963" y="6166"/>
                  <a:pt x="2960" y="6166"/>
                  <a:pt x="2960" y="6170"/>
                </a:cubicBezTo>
                <a:cubicBezTo>
                  <a:pt x="2936" y="6166"/>
                  <a:pt x="2913" y="6173"/>
                  <a:pt x="2889" y="6173"/>
                </a:cubicBezTo>
                <a:cubicBezTo>
                  <a:pt x="2862" y="6173"/>
                  <a:pt x="2836" y="6170"/>
                  <a:pt x="2812" y="6180"/>
                </a:cubicBezTo>
                <a:lnTo>
                  <a:pt x="2812" y="6180"/>
                </a:lnTo>
                <a:cubicBezTo>
                  <a:pt x="2799" y="6183"/>
                  <a:pt x="2785" y="6183"/>
                  <a:pt x="2772" y="6183"/>
                </a:cubicBezTo>
                <a:cubicBezTo>
                  <a:pt x="2768" y="6180"/>
                  <a:pt x="2765" y="6183"/>
                  <a:pt x="2761" y="6183"/>
                </a:cubicBezTo>
                <a:lnTo>
                  <a:pt x="2761" y="6183"/>
                </a:lnTo>
                <a:lnTo>
                  <a:pt x="2761" y="6183"/>
                </a:lnTo>
                <a:cubicBezTo>
                  <a:pt x="2748" y="6183"/>
                  <a:pt x="2738" y="6183"/>
                  <a:pt x="2732" y="6190"/>
                </a:cubicBezTo>
                <a:cubicBezTo>
                  <a:pt x="2725" y="6190"/>
                  <a:pt x="2715" y="6190"/>
                  <a:pt x="2708" y="6190"/>
                </a:cubicBezTo>
                <a:cubicBezTo>
                  <a:pt x="2708" y="6190"/>
                  <a:pt x="2708" y="6186"/>
                  <a:pt x="2704" y="6186"/>
                </a:cubicBezTo>
                <a:cubicBezTo>
                  <a:pt x="2688" y="6180"/>
                  <a:pt x="2671" y="6180"/>
                  <a:pt x="2651" y="6183"/>
                </a:cubicBezTo>
                <a:moveTo>
                  <a:pt x="4101" y="5622"/>
                </a:moveTo>
                <a:lnTo>
                  <a:pt x="4101" y="5622"/>
                </a:lnTo>
                <a:cubicBezTo>
                  <a:pt x="4097" y="5622"/>
                  <a:pt x="4091" y="5622"/>
                  <a:pt x="4084" y="5622"/>
                </a:cubicBezTo>
                <a:lnTo>
                  <a:pt x="4081" y="5622"/>
                </a:lnTo>
                <a:cubicBezTo>
                  <a:pt x="4087" y="5622"/>
                  <a:pt x="4097" y="5622"/>
                  <a:pt x="4107" y="5622"/>
                </a:cubicBezTo>
                <a:cubicBezTo>
                  <a:pt x="4104" y="5622"/>
                  <a:pt x="4104" y="5622"/>
                  <a:pt x="4101" y="5622"/>
                </a:cubicBezTo>
                <a:moveTo>
                  <a:pt x="4178" y="5602"/>
                </a:moveTo>
                <a:lnTo>
                  <a:pt x="4178" y="5602"/>
                </a:lnTo>
                <a:lnTo>
                  <a:pt x="4178" y="5602"/>
                </a:lnTo>
                <a:lnTo>
                  <a:pt x="4178" y="5602"/>
                </a:lnTo>
                <a:lnTo>
                  <a:pt x="4178" y="5602"/>
                </a:lnTo>
                <a:lnTo>
                  <a:pt x="4178" y="5606"/>
                </a:lnTo>
                <a:cubicBezTo>
                  <a:pt x="4178" y="5606"/>
                  <a:pt x="4175" y="5606"/>
                  <a:pt x="4175" y="5602"/>
                </a:cubicBezTo>
                <a:lnTo>
                  <a:pt x="4178" y="5602"/>
                </a:lnTo>
                <a:moveTo>
                  <a:pt x="4249" y="5488"/>
                </a:moveTo>
                <a:lnTo>
                  <a:pt x="4249" y="5488"/>
                </a:lnTo>
                <a:cubicBezTo>
                  <a:pt x="4245" y="5471"/>
                  <a:pt x="4252" y="5455"/>
                  <a:pt x="4269" y="5445"/>
                </a:cubicBezTo>
                <a:cubicBezTo>
                  <a:pt x="4269" y="5451"/>
                  <a:pt x="4269" y="5458"/>
                  <a:pt x="4269" y="5465"/>
                </a:cubicBezTo>
                <a:lnTo>
                  <a:pt x="4269" y="5468"/>
                </a:lnTo>
                <a:cubicBezTo>
                  <a:pt x="4249" y="5474"/>
                  <a:pt x="4255" y="5491"/>
                  <a:pt x="4252" y="5505"/>
                </a:cubicBezTo>
                <a:cubicBezTo>
                  <a:pt x="4252" y="5522"/>
                  <a:pt x="4249" y="5538"/>
                  <a:pt x="4249" y="5555"/>
                </a:cubicBezTo>
                <a:cubicBezTo>
                  <a:pt x="4249" y="5555"/>
                  <a:pt x="4249" y="5559"/>
                  <a:pt x="4252" y="5559"/>
                </a:cubicBezTo>
                <a:cubicBezTo>
                  <a:pt x="4245" y="5562"/>
                  <a:pt x="4242" y="5565"/>
                  <a:pt x="4239" y="5569"/>
                </a:cubicBezTo>
                <a:cubicBezTo>
                  <a:pt x="4235" y="5572"/>
                  <a:pt x="4235" y="5572"/>
                  <a:pt x="4235" y="5572"/>
                </a:cubicBezTo>
                <a:cubicBezTo>
                  <a:pt x="4242" y="5545"/>
                  <a:pt x="4252" y="5515"/>
                  <a:pt x="4249" y="5488"/>
                </a:cubicBezTo>
                <a:moveTo>
                  <a:pt x="4111" y="5344"/>
                </a:moveTo>
                <a:lnTo>
                  <a:pt x="4111" y="5344"/>
                </a:lnTo>
                <a:cubicBezTo>
                  <a:pt x="4104" y="5344"/>
                  <a:pt x="4097" y="5344"/>
                  <a:pt x="4087" y="5344"/>
                </a:cubicBezTo>
                <a:cubicBezTo>
                  <a:pt x="4081" y="5334"/>
                  <a:pt x="4067" y="5327"/>
                  <a:pt x="4064" y="5317"/>
                </a:cubicBezTo>
                <a:cubicBezTo>
                  <a:pt x="4067" y="5317"/>
                  <a:pt x="4071" y="5317"/>
                  <a:pt x="4077" y="5313"/>
                </a:cubicBezTo>
                <a:cubicBezTo>
                  <a:pt x="4077" y="5313"/>
                  <a:pt x="4081" y="5313"/>
                  <a:pt x="4081" y="5310"/>
                </a:cubicBezTo>
                <a:cubicBezTo>
                  <a:pt x="4091" y="5317"/>
                  <a:pt x="4101" y="5320"/>
                  <a:pt x="4111" y="5320"/>
                </a:cubicBezTo>
                <a:cubicBezTo>
                  <a:pt x="4111" y="5327"/>
                  <a:pt x="4107" y="5334"/>
                  <a:pt x="4111" y="5344"/>
                </a:cubicBezTo>
                <a:moveTo>
                  <a:pt x="4128" y="5357"/>
                </a:moveTo>
                <a:lnTo>
                  <a:pt x="4128" y="5357"/>
                </a:lnTo>
                <a:cubicBezTo>
                  <a:pt x="4138" y="5364"/>
                  <a:pt x="4148" y="5367"/>
                  <a:pt x="4158" y="5367"/>
                </a:cubicBezTo>
                <a:cubicBezTo>
                  <a:pt x="4154" y="5370"/>
                  <a:pt x="4154" y="5377"/>
                  <a:pt x="4154" y="5381"/>
                </a:cubicBezTo>
                <a:cubicBezTo>
                  <a:pt x="4158" y="5381"/>
                  <a:pt x="4158" y="5381"/>
                  <a:pt x="4158" y="5384"/>
                </a:cubicBezTo>
                <a:cubicBezTo>
                  <a:pt x="4154" y="5384"/>
                  <a:pt x="4154" y="5384"/>
                  <a:pt x="4151" y="5384"/>
                </a:cubicBezTo>
                <a:cubicBezTo>
                  <a:pt x="4138" y="5377"/>
                  <a:pt x="4131" y="5370"/>
                  <a:pt x="4128" y="5357"/>
                </a:cubicBezTo>
                <a:moveTo>
                  <a:pt x="3685" y="5548"/>
                </a:moveTo>
                <a:lnTo>
                  <a:pt x="3685" y="5548"/>
                </a:lnTo>
                <a:cubicBezTo>
                  <a:pt x="3675" y="5548"/>
                  <a:pt x="3668" y="5548"/>
                  <a:pt x="3661" y="5548"/>
                </a:cubicBezTo>
                <a:cubicBezTo>
                  <a:pt x="3668" y="5548"/>
                  <a:pt x="3675" y="5548"/>
                  <a:pt x="3685" y="5548"/>
                </a:cubicBezTo>
                <a:moveTo>
                  <a:pt x="3853" y="5545"/>
                </a:moveTo>
                <a:lnTo>
                  <a:pt x="3853" y="5545"/>
                </a:lnTo>
                <a:cubicBezTo>
                  <a:pt x="3812" y="5545"/>
                  <a:pt x="3772" y="5542"/>
                  <a:pt x="3732" y="5548"/>
                </a:cubicBezTo>
                <a:cubicBezTo>
                  <a:pt x="3728" y="5552"/>
                  <a:pt x="3725" y="5552"/>
                  <a:pt x="3722" y="5552"/>
                </a:cubicBezTo>
                <a:cubicBezTo>
                  <a:pt x="3715" y="5548"/>
                  <a:pt x="3708" y="5548"/>
                  <a:pt x="3701" y="5548"/>
                </a:cubicBezTo>
                <a:cubicBezTo>
                  <a:pt x="3722" y="5545"/>
                  <a:pt x="3745" y="5545"/>
                  <a:pt x="3765" y="5538"/>
                </a:cubicBezTo>
                <a:lnTo>
                  <a:pt x="3765" y="5538"/>
                </a:lnTo>
                <a:cubicBezTo>
                  <a:pt x="3802" y="5538"/>
                  <a:pt x="3843" y="5538"/>
                  <a:pt x="3879" y="5535"/>
                </a:cubicBezTo>
                <a:cubicBezTo>
                  <a:pt x="3879" y="5535"/>
                  <a:pt x="3879" y="5532"/>
                  <a:pt x="3883" y="5532"/>
                </a:cubicBezTo>
                <a:cubicBezTo>
                  <a:pt x="3886" y="5535"/>
                  <a:pt x="3889" y="5542"/>
                  <a:pt x="3896" y="5542"/>
                </a:cubicBezTo>
                <a:cubicBezTo>
                  <a:pt x="3900" y="5545"/>
                  <a:pt x="3900" y="5545"/>
                  <a:pt x="3903" y="5545"/>
                </a:cubicBezTo>
                <a:cubicBezTo>
                  <a:pt x="3886" y="5545"/>
                  <a:pt x="3869" y="5545"/>
                  <a:pt x="3853" y="5545"/>
                </a:cubicBezTo>
                <a:moveTo>
                  <a:pt x="3943" y="5545"/>
                </a:moveTo>
                <a:lnTo>
                  <a:pt x="3943" y="5545"/>
                </a:lnTo>
                <a:cubicBezTo>
                  <a:pt x="3963" y="5542"/>
                  <a:pt x="3983" y="5538"/>
                  <a:pt x="4004" y="5538"/>
                </a:cubicBezTo>
                <a:cubicBezTo>
                  <a:pt x="3990" y="5542"/>
                  <a:pt x="3973" y="5545"/>
                  <a:pt x="3957" y="5545"/>
                </a:cubicBezTo>
                <a:cubicBezTo>
                  <a:pt x="3953" y="5545"/>
                  <a:pt x="3950" y="5545"/>
                  <a:pt x="3943" y="5545"/>
                </a:cubicBezTo>
                <a:moveTo>
                  <a:pt x="4077" y="5538"/>
                </a:moveTo>
                <a:lnTo>
                  <a:pt x="4077" y="5538"/>
                </a:lnTo>
                <a:cubicBezTo>
                  <a:pt x="4087" y="5538"/>
                  <a:pt x="4094" y="5538"/>
                  <a:pt x="4104" y="5538"/>
                </a:cubicBezTo>
                <a:cubicBezTo>
                  <a:pt x="4101" y="5538"/>
                  <a:pt x="4097" y="5542"/>
                  <a:pt x="4101" y="5548"/>
                </a:cubicBezTo>
                <a:cubicBezTo>
                  <a:pt x="4101" y="5545"/>
                  <a:pt x="4097" y="5545"/>
                  <a:pt x="4097" y="5542"/>
                </a:cubicBezTo>
                <a:cubicBezTo>
                  <a:pt x="4091" y="5542"/>
                  <a:pt x="4084" y="5538"/>
                  <a:pt x="4077" y="5538"/>
                </a:cubicBezTo>
                <a:moveTo>
                  <a:pt x="2178" y="5813"/>
                </a:moveTo>
                <a:lnTo>
                  <a:pt x="2178" y="5813"/>
                </a:lnTo>
                <a:moveTo>
                  <a:pt x="1302" y="5841"/>
                </a:moveTo>
                <a:lnTo>
                  <a:pt x="1302" y="5841"/>
                </a:lnTo>
                <a:cubicBezTo>
                  <a:pt x="1323" y="5837"/>
                  <a:pt x="1343" y="5834"/>
                  <a:pt x="1366" y="5837"/>
                </a:cubicBezTo>
                <a:cubicBezTo>
                  <a:pt x="1393" y="5837"/>
                  <a:pt x="1423" y="5834"/>
                  <a:pt x="1454" y="5834"/>
                </a:cubicBezTo>
                <a:cubicBezTo>
                  <a:pt x="1383" y="5837"/>
                  <a:pt x="1312" y="5844"/>
                  <a:pt x="1242" y="5847"/>
                </a:cubicBezTo>
                <a:cubicBezTo>
                  <a:pt x="1245" y="5847"/>
                  <a:pt x="1245" y="5844"/>
                  <a:pt x="1249" y="5844"/>
                </a:cubicBezTo>
                <a:lnTo>
                  <a:pt x="1252" y="5844"/>
                </a:lnTo>
                <a:cubicBezTo>
                  <a:pt x="1269" y="5844"/>
                  <a:pt x="1286" y="5844"/>
                  <a:pt x="1302" y="5841"/>
                </a:cubicBezTo>
                <a:moveTo>
                  <a:pt x="514" y="5924"/>
                </a:moveTo>
                <a:lnTo>
                  <a:pt x="514" y="5924"/>
                </a:lnTo>
                <a:lnTo>
                  <a:pt x="517" y="5924"/>
                </a:lnTo>
                <a:cubicBezTo>
                  <a:pt x="514" y="5924"/>
                  <a:pt x="514" y="5924"/>
                  <a:pt x="514" y="5924"/>
                </a:cubicBezTo>
                <a:moveTo>
                  <a:pt x="1054" y="5861"/>
                </a:moveTo>
                <a:lnTo>
                  <a:pt x="1054" y="5861"/>
                </a:lnTo>
                <a:cubicBezTo>
                  <a:pt x="1091" y="5857"/>
                  <a:pt x="1128" y="5854"/>
                  <a:pt x="1165" y="5854"/>
                </a:cubicBezTo>
                <a:cubicBezTo>
                  <a:pt x="1158" y="5854"/>
                  <a:pt x="1155" y="5857"/>
                  <a:pt x="1151" y="5861"/>
                </a:cubicBezTo>
                <a:cubicBezTo>
                  <a:pt x="1148" y="5864"/>
                  <a:pt x="1145" y="5867"/>
                  <a:pt x="1145" y="5867"/>
                </a:cubicBezTo>
                <a:cubicBezTo>
                  <a:pt x="1115" y="5867"/>
                  <a:pt x="1084" y="5864"/>
                  <a:pt x="1054" y="5861"/>
                </a:cubicBezTo>
                <a:moveTo>
                  <a:pt x="1145" y="5827"/>
                </a:moveTo>
                <a:lnTo>
                  <a:pt x="1145" y="5827"/>
                </a:lnTo>
                <a:lnTo>
                  <a:pt x="1145" y="5827"/>
                </a:lnTo>
                <a:cubicBezTo>
                  <a:pt x="1145" y="5827"/>
                  <a:pt x="1141" y="5827"/>
                  <a:pt x="1138" y="5827"/>
                </a:cubicBezTo>
                <a:cubicBezTo>
                  <a:pt x="1141" y="5827"/>
                  <a:pt x="1145" y="5827"/>
                  <a:pt x="1145" y="5827"/>
                </a:cubicBezTo>
                <a:moveTo>
                  <a:pt x="1108" y="5934"/>
                </a:moveTo>
                <a:lnTo>
                  <a:pt x="1108" y="5934"/>
                </a:lnTo>
                <a:lnTo>
                  <a:pt x="1111" y="5934"/>
                </a:lnTo>
                <a:cubicBezTo>
                  <a:pt x="1115" y="5938"/>
                  <a:pt x="1118" y="5938"/>
                  <a:pt x="1121" y="5938"/>
                </a:cubicBezTo>
                <a:cubicBezTo>
                  <a:pt x="1115" y="5938"/>
                  <a:pt x="1111" y="5938"/>
                  <a:pt x="1108" y="5934"/>
                </a:cubicBezTo>
                <a:moveTo>
                  <a:pt x="1752" y="5874"/>
                </a:moveTo>
                <a:lnTo>
                  <a:pt x="1752" y="5874"/>
                </a:lnTo>
                <a:lnTo>
                  <a:pt x="1752" y="5877"/>
                </a:lnTo>
                <a:lnTo>
                  <a:pt x="1752" y="5874"/>
                </a:lnTo>
                <a:moveTo>
                  <a:pt x="1742" y="5851"/>
                </a:moveTo>
                <a:lnTo>
                  <a:pt x="1742" y="5851"/>
                </a:lnTo>
                <a:lnTo>
                  <a:pt x="1742" y="5851"/>
                </a:lnTo>
                <a:lnTo>
                  <a:pt x="1742" y="5847"/>
                </a:lnTo>
                <a:cubicBezTo>
                  <a:pt x="1742" y="5851"/>
                  <a:pt x="1742" y="5851"/>
                  <a:pt x="1742" y="5851"/>
                </a:cubicBezTo>
                <a:moveTo>
                  <a:pt x="1655" y="5830"/>
                </a:moveTo>
                <a:lnTo>
                  <a:pt x="1655" y="5830"/>
                </a:lnTo>
                <a:cubicBezTo>
                  <a:pt x="1652" y="5830"/>
                  <a:pt x="1652" y="5834"/>
                  <a:pt x="1652" y="5834"/>
                </a:cubicBezTo>
                <a:cubicBezTo>
                  <a:pt x="1645" y="5834"/>
                  <a:pt x="1641" y="5834"/>
                  <a:pt x="1635" y="5834"/>
                </a:cubicBezTo>
                <a:cubicBezTo>
                  <a:pt x="1615" y="5827"/>
                  <a:pt x="1591" y="5827"/>
                  <a:pt x="1568" y="5827"/>
                </a:cubicBezTo>
                <a:cubicBezTo>
                  <a:pt x="1662" y="5820"/>
                  <a:pt x="1752" y="5810"/>
                  <a:pt x="1846" y="5807"/>
                </a:cubicBezTo>
                <a:cubicBezTo>
                  <a:pt x="1863" y="5804"/>
                  <a:pt x="1880" y="5800"/>
                  <a:pt x="1893" y="5797"/>
                </a:cubicBezTo>
                <a:cubicBezTo>
                  <a:pt x="1893" y="5800"/>
                  <a:pt x="1893" y="5804"/>
                  <a:pt x="1893" y="5810"/>
                </a:cubicBezTo>
                <a:cubicBezTo>
                  <a:pt x="1890" y="5810"/>
                  <a:pt x="1890" y="5810"/>
                  <a:pt x="1890" y="5813"/>
                </a:cubicBezTo>
                <a:cubicBezTo>
                  <a:pt x="1809" y="5804"/>
                  <a:pt x="1732" y="5810"/>
                  <a:pt x="1655" y="5830"/>
                </a:cubicBezTo>
                <a:moveTo>
                  <a:pt x="2178" y="5955"/>
                </a:moveTo>
                <a:lnTo>
                  <a:pt x="2178" y="5955"/>
                </a:lnTo>
                <a:cubicBezTo>
                  <a:pt x="2178" y="5965"/>
                  <a:pt x="2168" y="5968"/>
                  <a:pt x="2161" y="5965"/>
                </a:cubicBezTo>
                <a:cubicBezTo>
                  <a:pt x="2154" y="5961"/>
                  <a:pt x="2144" y="5958"/>
                  <a:pt x="2137" y="5955"/>
                </a:cubicBezTo>
                <a:lnTo>
                  <a:pt x="2137" y="5955"/>
                </a:lnTo>
                <a:cubicBezTo>
                  <a:pt x="2111" y="5941"/>
                  <a:pt x="2084" y="5931"/>
                  <a:pt x="2064" y="5911"/>
                </a:cubicBezTo>
                <a:cubicBezTo>
                  <a:pt x="2060" y="5911"/>
                  <a:pt x="2057" y="5911"/>
                  <a:pt x="2054" y="5914"/>
                </a:cubicBezTo>
                <a:cubicBezTo>
                  <a:pt x="2047" y="5921"/>
                  <a:pt x="2040" y="5924"/>
                  <a:pt x="2033" y="5931"/>
                </a:cubicBezTo>
                <a:cubicBezTo>
                  <a:pt x="2030" y="5934"/>
                  <a:pt x="2027" y="5938"/>
                  <a:pt x="2023" y="5941"/>
                </a:cubicBezTo>
                <a:cubicBezTo>
                  <a:pt x="2017" y="5945"/>
                  <a:pt x="2013" y="5951"/>
                  <a:pt x="2010" y="5955"/>
                </a:cubicBezTo>
                <a:cubicBezTo>
                  <a:pt x="2010" y="5958"/>
                  <a:pt x="2007" y="5958"/>
                  <a:pt x="2003" y="5958"/>
                </a:cubicBezTo>
                <a:cubicBezTo>
                  <a:pt x="2000" y="5958"/>
                  <a:pt x="2000" y="5961"/>
                  <a:pt x="1996" y="5961"/>
                </a:cubicBezTo>
                <a:cubicBezTo>
                  <a:pt x="1990" y="5965"/>
                  <a:pt x="1984" y="5968"/>
                  <a:pt x="1977" y="5975"/>
                </a:cubicBezTo>
                <a:lnTo>
                  <a:pt x="1977" y="5975"/>
                </a:lnTo>
                <a:cubicBezTo>
                  <a:pt x="1977" y="5975"/>
                  <a:pt x="1974" y="5975"/>
                  <a:pt x="1974" y="5978"/>
                </a:cubicBezTo>
                <a:lnTo>
                  <a:pt x="1974" y="5978"/>
                </a:lnTo>
                <a:lnTo>
                  <a:pt x="1974" y="5978"/>
                </a:lnTo>
                <a:cubicBezTo>
                  <a:pt x="1970" y="5978"/>
                  <a:pt x="1970" y="5978"/>
                  <a:pt x="1970" y="5978"/>
                </a:cubicBezTo>
                <a:cubicBezTo>
                  <a:pt x="1967" y="5981"/>
                  <a:pt x="1960" y="5981"/>
                  <a:pt x="1957" y="5978"/>
                </a:cubicBezTo>
                <a:lnTo>
                  <a:pt x="1957" y="5978"/>
                </a:lnTo>
                <a:cubicBezTo>
                  <a:pt x="1950" y="5985"/>
                  <a:pt x="1940" y="5978"/>
                  <a:pt x="1940" y="5968"/>
                </a:cubicBezTo>
                <a:cubicBezTo>
                  <a:pt x="1940" y="5948"/>
                  <a:pt x="1944" y="5931"/>
                  <a:pt x="1947" y="5911"/>
                </a:cubicBezTo>
                <a:lnTo>
                  <a:pt x="1947" y="5911"/>
                </a:lnTo>
                <a:cubicBezTo>
                  <a:pt x="1947" y="5908"/>
                  <a:pt x="1947" y="5904"/>
                  <a:pt x="1947" y="5901"/>
                </a:cubicBezTo>
                <a:cubicBezTo>
                  <a:pt x="1947" y="5898"/>
                  <a:pt x="1947" y="5898"/>
                  <a:pt x="1947" y="5894"/>
                </a:cubicBezTo>
                <a:lnTo>
                  <a:pt x="1947" y="5894"/>
                </a:lnTo>
                <a:cubicBezTo>
                  <a:pt x="1950" y="5877"/>
                  <a:pt x="1950" y="5861"/>
                  <a:pt x="1950" y="5844"/>
                </a:cubicBezTo>
                <a:lnTo>
                  <a:pt x="1950" y="5844"/>
                </a:lnTo>
                <a:cubicBezTo>
                  <a:pt x="1950" y="5844"/>
                  <a:pt x="1950" y="5841"/>
                  <a:pt x="1947" y="5841"/>
                </a:cubicBezTo>
                <a:lnTo>
                  <a:pt x="1947" y="5841"/>
                </a:lnTo>
                <a:cubicBezTo>
                  <a:pt x="1947" y="5841"/>
                  <a:pt x="1950" y="5841"/>
                  <a:pt x="1950" y="5844"/>
                </a:cubicBezTo>
                <a:cubicBezTo>
                  <a:pt x="1950" y="5837"/>
                  <a:pt x="1950" y="5834"/>
                  <a:pt x="1950" y="5827"/>
                </a:cubicBezTo>
                <a:cubicBezTo>
                  <a:pt x="1947" y="5777"/>
                  <a:pt x="1937" y="5730"/>
                  <a:pt x="1930" y="5683"/>
                </a:cubicBezTo>
                <a:cubicBezTo>
                  <a:pt x="1930" y="5679"/>
                  <a:pt x="1930" y="5679"/>
                  <a:pt x="1934" y="5676"/>
                </a:cubicBezTo>
                <a:cubicBezTo>
                  <a:pt x="1930" y="5669"/>
                  <a:pt x="1934" y="5663"/>
                  <a:pt x="1944" y="5663"/>
                </a:cubicBezTo>
                <a:cubicBezTo>
                  <a:pt x="1980" y="5663"/>
                  <a:pt x="2013" y="5666"/>
                  <a:pt x="2050" y="5666"/>
                </a:cubicBezTo>
                <a:cubicBezTo>
                  <a:pt x="2054" y="5666"/>
                  <a:pt x="2057" y="5663"/>
                  <a:pt x="2060" y="5663"/>
                </a:cubicBezTo>
                <a:cubicBezTo>
                  <a:pt x="2067" y="5663"/>
                  <a:pt x="2070" y="5659"/>
                  <a:pt x="2070" y="5659"/>
                </a:cubicBezTo>
                <a:cubicBezTo>
                  <a:pt x="2090" y="5659"/>
                  <a:pt x="2111" y="5659"/>
                  <a:pt x="2131" y="5649"/>
                </a:cubicBezTo>
                <a:cubicBezTo>
                  <a:pt x="2137" y="5649"/>
                  <a:pt x="2137" y="5649"/>
                  <a:pt x="2137" y="5649"/>
                </a:cubicBezTo>
                <a:cubicBezTo>
                  <a:pt x="2137" y="5649"/>
                  <a:pt x="2141" y="5649"/>
                  <a:pt x="2141" y="5652"/>
                </a:cubicBezTo>
                <a:cubicBezTo>
                  <a:pt x="2141" y="5649"/>
                  <a:pt x="2144" y="5649"/>
                  <a:pt x="2144" y="5649"/>
                </a:cubicBezTo>
                <a:cubicBezTo>
                  <a:pt x="2151" y="5649"/>
                  <a:pt x="2157" y="5652"/>
                  <a:pt x="2157" y="5659"/>
                </a:cubicBezTo>
                <a:cubicBezTo>
                  <a:pt x="2161" y="5663"/>
                  <a:pt x="2161" y="5669"/>
                  <a:pt x="2161" y="5673"/>
                </a:cubicBezTo>
                <a:cubicBezTo>
                  <a:pt x="2168" y="5696"/>
                  <a:pt x="2168" y="5720"/>
                  <a:pt x="2171" y="5743"/>
                </a:cubicBezTo>
                <a:cubicBezTo>
                  <a:pt x="2171" y="5756"/>
                  <a:pt x="2171" y="5770"/>
                  <a:pt x="2171" y="5787"/>
                </a:cubicBezTo>
                <a:lnTo>
                  <a:pt x="2171" y="5787"/>
                </a:lnTo>
                <a:cubicBezTo>
                  <a:pt x="2171" y="5787"/>
                  <a:pt x="2171" y="5790"/>
                  <a:pt x="2174" y="5790"/>
                </a:cubicBezTo>
                <a:lnTo>
                  <a:pt x="2174" y="5790"/>
                </a:lnTo>
                <a:lnTo>
                  <a:pt x="2174" y="5790"/>
                </a:lnTo>
                <a:cubicBezTo>
                  <a:pt x="2174" y="5794"/>
                  <a:pt x="2174" y="5794"/>
                  <a:pt x="2174" y="5797"/>
                </a:cubicBezTo>
                <a:cubicBezTo>
                  <a:pt x="2174" y="5800"/>
                  <a:pt x="2174" y="5807"/>
                  <a:pt x="2174" y="5810"/>
                </a:cubicBezTo>
                <a:lnTo>
                  <a:pt x="2174" y="5810"/>
                </a:lnTo>
                <a:cubicBezTo>
                  <a:pt x="2174" y="5813"/>
                  <a:pt x="2174" y="5820"/>
                  <a:pt x="2174" y="5824"/>
                </a:cubicBezTo>
                <a:cubicBezTo>
                  <a:pt x="2174" y="5830"/>
                  <a:pt x="2178" y="5834"/>
                  <a:pt x="2178" y="5837"/>
                </a:cubicBezTo>
                <a:cubicBezTo>
                  <a:pt x="2178" y="5844"/>
                  <a:pt x="2178" y="5847"/>
                  <a:pt x="2178" y="5854"/>
                </a:cubicBezTo>
                <a:cubicBezTo>
                  <a:pt x="2178" y="5857"/>
                  <a:pt x="2178" y="5861"/>
                  <a:pt x="2178" y="5864"/>
                </a:cubicBezTo>
                <a:cubicBezTo>
                  <a:pt x="2178" y="5871"/>
                  <a:pt x="2178" y="5877"/>
                  <a:pt x="2178" y="5884"/>
                </a:cubicBezTo>
                <a:lnTo>
                  <a:pt x="2178" y="5888"/>
                </a:lnTo>
                <a:cubicBezTo>
                  <a:pt x="2178" y="5894"/>
                  <a:pt x="2178" y="5904"/>
                  <a:pt x="2174" y="5911"/>
                </a:cubicBezTo>
                <a:cubicBezTo>
                  <a:pt x="2178" y="5921"/>
                  <a:pt x="2178" y="5928"/>
                  <a:pt x="2178" y="5934"/>
                </a:cubicBezTo>
                <a:lnTo>
                  <a:pt x="2178" y="5934"/>
                </a:lnTo>
                <a:cubicBezTo>
                  <a:pt x="2178" y="5941"/>
                  <a:pt x="2178" y="5948"/>
                  <a:pt x="2178" y="5955"/>
                </a:cubicBezTo>
                <a:moveTo>
                  <a:pt x="2178" y="5813"/>
                </a:moveTo>
                <a:lnTo>
                  <a:pt x="2178" y="5813"/>
                </a:lnTo>
                <a:lnTo>
                  <a:pt x="2178" y="5813"/>
                </a:lnTo>
                <a:lnTo>
                  <a:pt x="2178" y="5813"/>
                </a:lnTo>
                <a:cubicBezTo>
                  <a:pt x="2181" y="5813"/>
                  <a:pt x="2181" y="5813"/>
                  <a:pt x="2181" y="5813"/>
                </a:cubicBezTo>
                <a:lnTo>
                  <a:pt x="2178" y="5813"/>
                </a:lnTo>
                <a:moveTo>
                  <a:pt x="2735" y="5756"/>
                </a:moveTo>
                <a:lnTo>
                  <a:pt x="2735" y="5756"/>
                </a:lnTo>
                <a:lnTo>
                  <a:pt x="2735" y="5756"/>
                </a:lnTo>
                <a:cubicBezTo>
                  <a:pt x="2735" y="5760"/>
                  <a:pt x="2735" y="5760"/>
                  <a:pt x="2738" y="5760"/>
                </a:cubicBezTo>
                <a:cubicBezTo>
                  <a:pt x="2735" y="5760"/>
                  <a:pt x="2735" y="5760"/>
                  <a:pt x="2735" y="5756"/>
                </a:cubicBezTo>
                <a:moveTo>
                  <a:pt x="3597" y="6126"/>
                </a:moveTo>
                <a:lnTo>
                  <a:pt x="3597" y="6126"/>
                </a:lnTo>
                <a:moveTo>
                  <a:pt x="3792" y="5666"/>
                </a:moveTo>
                <a:lnTo>
                  <a:pt x="3792" y="5666"/>
                </a:lnTo>
                <a:cubicBezTo>
                  <a:pt x="3789" y="5669"/>
                  <a:pt x="3789" y="5673"/>
                  <a:pt x="3792" y="5676"/>
                </a:cubicBezTo>
                <a:lnTo>
                  <a:pt x="3789" y="5676"/>
                </a:lnTo>
                <a:cubicBezTo>
                  <a:pt x="3768" y="5676"/>
                  <a:pt x="3745" y="5676"/>
                  <a:pt x="3725" y="5683"/>
                </a:cubicBezTo>
                <a:lnTo>
                  <a:pt x="3725" y="5683"/>
                </a:lnTo>
                <a:cubicBezTo>
                  <a:pt x="3722" y="5686"/>
                  <a:pt x="3718" y="5686"/>
                  <a:pt x="3715" y="5686"/>
                </a:cubicBezTo>
                <a:cubicBezTo>
                  <a:pt x="3681" y="5689"/>
                  <a:pt x="3644" y="5689"/>
                  <a:pt x="3611" y="5693"/>
                </a:cubicBezTo>
                <a:cubicBezTo>
                  <a:pt x="3520" y="5693"/>
                  <a:pt x="3429" y="5703"/>
                  <a:pt x="3339" y="5713"/>
                </a:cubicBezTo>
                <a:cubicBezTo>
                  <a:pt x="3215" y="5723"/>
                  <a:pt x="3087" y="5723"/>
                  <a:pt x="2966" y="5740"/>
                </a:cubicBezTo>
                <a:cubicBezTo>
                  <a:pt x="2923" y="5740"/>
                  <a:pt x="2879" y="5743"/>
                  <a:pt x="2836" y="5750"/>
                </a:cubicBezTo>
                <a:cubicBezTo>
                  <a:pt x="2839" y="5750"/>
                  <a:pt x="2839" y="5750"/>
                  <a:pt x="2839" y="5753"/>
                </a:cubicBezTo>
                <a:lnTo>
                  <a:pt x="2839" y="5753"/>
                </a:lnTo>
                <a:cubicBezTo>
                  <a:pt x="2836" y="5750"/>
                  <a:pt x="2836" y="5750"/>
                  <a:pt x="2836" y="5750"/>
                </a:cubicBezTo>
                <a:cubicBezTo>
                  <a:pt x="2805" y="5753"/>
                  <a:pt x="2775" y="5743"/>
                  <a:pt x="2745" y="5756"/>
                </a:cubicBezTo>
                <a:lnTo>
                  <a:pt x="2745" y="5756"/>
                </a:lnTo>
                <a:lnTo>
                  <a:pt x="2745" y="5756"/>
                </a:lnTo>
                <a:lnTo>
                  <a:pt x="2745" y="5756"/>
                </a:lnTo>
                <a:lnTo>
                  <a:pt x="2745" y="5756"/>
                </a:lnTo>
                <a:cubicBezTo>
                  <a:pt x="2742" y="5756"/>
                  <a:pt x="2738" y="5756"/>
                  <a:pt x="2735" y="5756"/>
                </a:cubicBezTo>
                <a:cubicBezTo>
                  <a:pt x="2732" y="5753"/>
                  <a:pt x="2725" y="5750"/>
                  <a:pt x="2721" y="5756"/>
                </a:cubicBezTo>
                <a:cubicBezTo>
                  <a:pt x="2711" y="5753"/>
                  <a:pt x="2704" y="5756"/>
                  <a:pt x="2694" y="5756"/>
                </a:cubicBezTo>
                <a:cubicBezTo>
                  <a:pt x="2674" y="5760"/>
                  <a:pt x="2651" y="5760"/>
                  <a:pt x="2631" y="5760"/>
                </a:cubicBezTo>
                <a:lnTo>
                  <a:pt x="2631" y="5760"/>
                </a:lnTo>
                <a:lnTo>
                  <a:pt x="2631" y="5760"/>
                </a:lnTo>
                <a:cubicBezTo>
                  <a:pt x="2550" y="5753"/>
                  <a:pt x="2470" y="5760"/>
                  <a:pt x="2386" y="5760"/>
                </a:cubicBezTo>
                <a:cubicBezTo>
                  <a:pt x="2359" y="5767"/>
                  <a:pt x="2332" y="5753"/>
                  <a:pt x="2305" y="5760"/>
                </a:cubicBezTo>
                <a:cubicBezTo>
                  <a:pt x="2285" y="5763"/>
                  <a:pt x="2258" y="5760"/>
                  <a:pt x="2248" y="5777"/>
                </a:cubicBezTo>
                <a:cubicBezTo>
                  <a:pt x="2238" y="5780"/>
                  <a:pt x="2228" y="5780"/>
                  <a:pt x="2218" y="5784"/>
                </a:cubicBezTo>
                <a:lnTo>
                  <a:pt x="2215" y="5784"/>
                </a:lnTo>
                <a:cubicBezTo>
                  <a:pt x="2215" y="5780"/>
                  <a:pt x="2215" y="5777"/>
                  <a:pt x="2211" y="5770"/>
                </a:cubicBezTo>
                <a:lnTo>
                  <a:pt x="2208" y="5767"/>
                </a:lnTo>
                <a:lnTo>
                  <a:pt x="2211" y="5763"/>
                </a:lnTo>
                <a:lnTo>
                  <a:pt x="2215" y="5763"/>
                </a:lnTo>
                <a:cubicBezTo>
                  <a:pt x="2218" y="5760"/>
                  <a:pt x="2221" y="5760"/>
                  <a:pt x="2221" y="5756"/>
                </a:cubicBezTo>
                <a:cubicBezTo>
                  <a:pt x="2225" y="5756"/>
                  <a:pt x="2228" y="5756"/>
                  <a:pt x="2231" y="5756"/>
                </a:cubicBezTo>
                <a:lnTo>
                  <a:pt x="2231" y="5756"/>
                </a:lnTo>
                <a:lnTo>
                  <a:pt x="2231" y="5756"/>
                </a:lnTo>
                <a:cubicBezTo>
                  <a:pt x="2255" y="5756"/>
                  <a:pt x="2278" y="5763"/>
                  <a:pt x="2298" y="5750"/>
                </a:cubicBezTo>
                <a:cubicBezTo>
                  <a:pt x="2308" y="5750"/>
                  <a:pt x="2315" y="5750"/>
                  <a:pt x="2325" y="5750"/>
                </a:cubicBezTo>
                <a:cubicBezTo>
                  <a:pt x="2329" y="5750"/>
                  <a:pt x="2332" y="5753"/>
                  <a:pt x="2336" y="5753"/>
                </a:cubicBezTo>
                <a:cubicBezTo>
                  <a:pt x="2346" y="5756"/>
                  <a:pt x="2352" y="5756"/>
                  <a:pt x="2362" y="5750"/>
                </a:cubicBezTo>
                <a:cubicBezTo>
                  <a:pt x="2456" y="5740"/>
                  <a:pt x="2550" y="5733"/>
                  <a:pt x="2644" y="5723"/>
                </a:cubicBezTo>
                <a:cubicBezTo>
                  <a:pt x="2715" y="5723"/>
                  <a:pt x="2782" y="5716"/>
                  <a:pt x="2849" y="5703"/>
                </a:cubicBezTo>
                <a:cubicBezTo>
                  <a:pt x="2903" y="5703"/>
                  <a:pt x="2953" y="5709"/>
                  <a:pt x="3003" y="5693"/>
                </a:cubicBezTo>
                <a:cubicBezTo>
                  <a:pt x="3097" y="5696"/>
                  <a:pt x="3191" y="5683"/>
                  <a:pt x="3282" y="5669"/>
                </a:cubicBezTo>
                <a:cubicBezTo>
                  <a:pt x="3285" y="5669"/>
                  <a:pt x="3285" y="5669"/>
                  <a:pt x="3289" y="5666"/>
                </a:cubicBezTo>
                <a:cubicBezTo>
                  <a:pt x="3309" y="5666"/>
                  <a:pt x="3329" y="5666"/>
                  <a:pt x="3346" y="5659"/>
                </a:cubicBezTo>
                <a:lnTo>
                  <a:pt x="3346" y="5659"/>
                </a:lnTo>
                <a:lnTo>
                  <a:pt x="3346" y="5659"/>
                </a:lnTo>
                <a:cubicBezTo>
                  <a:pt x="3356" y="5663"/>
                  <a:pt x="3362" y="5663"/>
                  <a:pt x="3369" y="5659"/>
                </a:cubicBezTo>
                <a:cubicBezTo>
                  <a:pt x="3372" y="5659"/>
                  <a:pt x="3376" y="5659"/>
                  <a:pt x="3379" y="5659"/>
                </a:cubicBezTo>
                <a:cubicBezTo>
                  <a:pt x="3419" y="5659"/>
                  <a:pt x="3463" y="5663"/>
                  <a:pt x="3500" y="5649"/>
                </a:cubicBezTo>
                <a:cubicBezTo>
                  <a:pt x="3550" y="5652"/>
                  <a:pt x="3601" y="5649"/>
                  <a:pt x="3651" y="5639"/>
                </a:cubicBezTo>
                <a:cubicBezTo>
                  <a:pt x="3691" y="5642"/>
                  <a:pt x="3735" y="5639"/>
                  <a:pt x="3775" y="5632"/>
                </a:cubicBezTo>
                <a:cubicBezTo>
                  <a:pt x="3782" y="5636"/>
                  <a:pt x="3789" y="5632"/>
                  <a:pt x="3796" y="5632"/>
                </a:cubicBezTo>
                <a:cubicBezTo>
                  <a:pt x="3802" y="5629"/>
                  <a:pt x="3809" y="5629"/>
                  <a:pt x="3819" y="5629"/>
                </a:cubicBezTo>
                <a:cubicBezTo>
                  <a:pt x="3849" y="5629"/>
                  <a:pt x="3883" y="5632"/>
                  <a:pt x="3913" y="5622"/>
                </a:cubicBezTo>
                <a:cubicBezTo>
                  <a:pt x="3936" y="5622"/>
                  <a:pt x="3960" y="5622"/>
                  <a:pt x="3987" y="5619"/>
                </a:cubicBezTo>
                <a:cubicBezTo>
                  <a:pt x="3997" y="5622"/>
                  <a:pt x="4010" y="5622"/>
                  <a:pt x="4024" y="5622"/>
                </a:cubicBezTo>
                <a:cubicBezTo>
                  <a:pt x="4027" y="5622"/>
                  <a:pt x="4030" y="5619"/>
                  <a:pt x="4034" y="5619"/>
                </a:cubicBezTo>
                <a:cubicBezTo>
                  <a:pt x="4037" y="5619"/>
                  <a:pt x="4044" y="5619"/>
                  <a:pt x="4047" y="5619"/>
                </a:cubicBezTo>
                <a:lnTo>
                  <a:pt x="4050" y="5619"/>
                </a:lnTo>
                <a:cubicBezTo>
                  <a:pt x="4040" y="5622"/>
                  <a:pt x="4030" y="5626"/>
                  <a:pt x="4024" y="5629"/>
                </a:cubicBezTo>
                <a:cubicBezTo>
                  <a:pt x="4007" y="5639"/>
                  <a:pt x="3983" y="5636"/>
                  <a:pt x="3963" y="5646"/>
                </a:cubicBezTo>
                <a:cubicBezTo>
                  <a:pt x="3960" y="5646"/>
                  <a:pt x="3953" y="5642"/>
                  <a:pt x="3950" y="5639"/>
                </a:cubicBezTo>
                <a:cubicBezTo>
                  <a:pt x="3893" y="5639"/>
                  <a:pt x="3839" y="5649"/>
                  <a:pt x="3792" y="5666"/>
                </a:cubicBezTo>
                <a:moveTo>
                  <a:pt x="3997" y="4951"/>
                </a:moveTo>
                <a:lnTo>
                  <a:pt x="3997" y="4951"/>
                </a:lnTo>
                <a:lnTo>
                  <a:pt x="3997" y="4951"/>
                </a:lnTo>
                <a:lnTo>
                  <a:pt x="3993" y="4951"/>
                </a:lnTo>
                <a:cubicBezTo>
                  <a:pt x="3997" y="4951"/>
                  <a:pt x="4000" y="4948"/>
                  <a:pt x="4000" y="4948"/>
                </a:cubicBezTo>
                <a:lnTo>
                  <a:pt x="3997" y="4951"/>
                </a:lnTo>
                <a:moveTo>
                  <a:pt x="3893" y="4884"/>
                </a:moveTo>
                <a:lnTo>
                  <a:pt x="3893" y="4884"/>
                </a:lnTo>
                <a:cubicBezTo>
                  <a:pt x="3889" y="4887"/>
                  <a:pt x="3886" y="4887"/>
                  <a:pt x="3883" y="4891"/>
                </a:cubicBezTo>
                <a:cubicBezTo>
                  <a:pt x="3883" y="4884"/>
                  <a:pt x="3879" y="4877"/>
                  <a:pt x="3879" y="4874"/>
                </a:cubicBezTo>
                <a:lnTo>
                  <a:pt x="3879" y="4874"/>
                </a:lnTo>
                <a:cubicBezTo>
                  <a:pt x="3883" y="4877"/>
                  <a:pt x="3900" y="4884"/>
                  <a:pt x="3893" y="4884"/>
                </a:cubicBezTo>
                <a:moveTo>
                  <a:pt x="3628" y="4656"/>
                </a:moveTo>
                <a:lnTo>
                  <a:pt x="3628" y="4656"/>
                </a:lnTo>
                <a:lnTo>
                  <a:pt x="3628" y="4656"/>
                </a:lnTo>
                <a:lnTo>
                  <a:pt x="3628" y="4656"/>
                </a:lnTo>
                <a:lnTo>
                  <a:pt x="3631" y="4656"/>
                </a:lnTo>
                <a:cubicBezTo>
                  <a:pt x="3628" y="4656"/>
                  <a:pt x="3628" y="4656"/>
                  <a:pt x="3628" y="4656"/>
                </a:cubicBezTo>
                <a:moveTo>
                  <a:pt x="3675" y="4699"/>
                </a:moveTo>
                <a:lnTo>
                  <a:pt x="3675" y="4699"/>
                </a:lnTo>
                <a:lnTo>
                  <a:pt x="3678" y="4699"/>
                </a:lnTo>
                <a:lnTo>
                  <a:pt x="3678" y="4702"/>
                </a:lnTo>
                <a:cubicBezTo>
                  <a:pt x="3675" y="4699"/>
                  <a:pt x="3675" y="4699"/>
                  <a:pt x="3675" y="4699"/>
                </a:cubicBezTo>
                <a:moveTo>
                  <a:pt x="3668" y="4696"/>
                </a:moveTo>
                <a:lnTo>
                  <a:pt x="3668" y="4696"/>
                </a:lnTo>
                <a:lnTo>
                  <a:pt x="3668" y="4696"/>
                </a:lnTo>
                <a:cubicBezTo>
                  <a:pt x="3665" y="4696"/>
                  <a:pt x="3665" y="4696"/>
                  <a:pt x="3665" y="4696"/>
                </a:cubicBezTo>
                <a:lnTo>
                  <a:pt x="3668" y="4696"/>
                </a:lnTo>
                <a:moveTo>
                  <a:pt x="3389" y="4045"/>
                </a:moveTo>
                <a:lnTo>
                  <a:pt x="3389" y="4045"/>
                </a:lnTo>
                <a:cubicBezTo>
                  <a:pt x="3389" y="4041"/>
                  <a:pt x="3393" y="4041"/>
                  <a:pt x="3393" y="4038"/>
                </a:cubicBezTo>
                <a:cubicBezTo>
                  <a:pt x="3393" y="4041"/>
                  <a:pt x="3393" y="4041"/>
                  <a:pt x="3396" y="4041"/>
                </a:cubicBezTo>
                <a:cubicBezTo>
                  <a:pt x="3393" y="4041"/>
                  <a:pt x="3393" y="4041"/>
                  <a:pt x="3389" y="4045"/>
                </a:cubicBezTo>
                <a:moveTo>
                  <a:pt x="3403" y="4041"/>
                </a:moveTo>
                <a:lnTo>
                  <a:pt x="3403" y="4041"/>
                </a:lnTo>
                <a:moveTo>
                  <a:pt x="3252" y="4293"/>
                </a:moveTo>
                <a:lnTo>
                  <a:pt x="3252" y="4293"/>
                </a:lnTo>
                <a:moveTo>
                  <a:pt x="3027" y="4749"/>
                </a:moveTo>
                <a:lnTo>
                  <a:pt x="3027" y="4749"/>
                </a:lnTo>
                <a:cubicBezTo>
                  <a:pt x="3023" y="4753"/>
                  <a:pt x="3023" y="4753"/>
                  <a:pt x="3023" y="4753"/>
                </a:cubicBezTo>
                <a:lnTo>
                  <a:pt x="3023" y="4753"/>
                </a:lnTo>
                <a:lnTo>
                  <a:pt x="3023" y="4753"/>
                </a:lnTo>
                <a:cubicBezTo>
                  <a:pt x="3023" y="4753"/>
                  <a:pt x="3027" y="4753"/>
                  <a:pt x="3027" y="4749"/>
                </a:cubicBezTo>
                <a:moveTo>
                  <a:pt x="3101" y="4763"/>
                </a:moveTo>
                <a:lnTo>
                  <a:pt x="3101" y="4763"/>
                </a:lnTo>
                <a:lnTo>
                  <a:pt x="3101" y="4763"/>
                </a:lnTo>
                <a:cubicBezTo>
                  <a:pt x="3104" y="4766"/>
                  <a:pt x="3104" y="4766"/>
                  <a:pt x="3104" y="4770"/>
                </a:cubicBezTo>
                <a:cubicBezTo>
                  <a:pt x="3104" y="4766"/>
                  <a:pt x="3104" y="4766"/>
                  <a:pt x="3101" y="4763"/>
                </a:cubicBezTo>
                <a:moveTo>
                  <a:pt x="3403" y="4340"/>
                </a:moveTo>
                <a:lnTo>
                  <a:pt x="3403" y="4340"/>
                </a:lnTo>
                <a:lnTo>
                  <a:pt x="3406" y="4340"/>
                </a:lnTo>
                <a:lnTo>
                  <a:pt x="3403" y="4340"/>
                </a:lnTo>
                <a:moveTo>
                  <a:pt x="2631" y="4115"/>
                </a:moveTo>
                <a:lnTo>
                  <a:pt x="2631" y="4115"/>
                </a:lnTo>
                <a:moveTo>
                  <a:pt x="2503" y="4159"/>
                </a:moveTo>
                <a:lnTo>
                  <a:pt x="2503" y="4159"/>
                </a:lnTo>
                <a:moveTo>
                  <a:pt x="2698" y="4105"/>
                </a:moveTo>
                <a:lnTo>
                  <a:pt x="2698" y="4105"/>
                </a:lnTo>
                <a:moveTo>
                  <a:pt x="2215" y="4176"/>
                </a:moveTo>
                <a:lnTo>
                  <a:pt x="2215" y="4176"/>
                </a:lnTo>
                <a:lnTo>
                  <a:pt x="2215" y="4176"/>
                </a:lnTo>
                <a:cubicBezTo>
                  <a:pt x="2211" y="4176"/>
                  <a:pt x="2211" y="4176"/>
                  <a:pt x="2211" y="4176"/>
                </a:cubicBezTo>
                <a:lnTo>
                  <a:pt x="2215" y="4176"/>
                </a:lnTo>
                <a:moveTo>
                  <a:pt x="1846" y="4296"/>
                </a:moveTo>
                <a:lnTo>
                  <a:pt x="1846" y="4296"/>
                </a:lnTo>
                <a:cubicBezTo>
                  <a:pt x="1843" y="4300"/>
                  <a:pt x="1843" y="4300"/>
                  <a:pt x="1840" y="4300"/>
                </a:cubicBezTo>
                <a:cubicBezTo>
                  <a:pt x="1843" y="4300"/>
                  <a:pt x="1843" y="4296"/>
                  <a:pt x="1846" y="4296"/>
                </a:cubicBezTo>
                <a:moveTo>
                  <a:pt x="772" y="4340"/>
                </a:moveTo>
                <a:lnTo>
                  <a:pt x="772" y="4340"/>
                </a:lnTo>
                <a:lnTo>
                  <a:pt x="772" y="4340"/>
                </a:lnTo>
                <a:cubicBezTo>
                  <a:pt x="776" y="4343"/>
                  <a:pt x="776" y="4343"/>
                  <a:pt x="776" y="4343"/>
                </a:cubicBezTo>
                <a:cubicBezTo>
                  <a:pt x="776" y="4343"/>
                  <a:pt x="772" y="4343"/>
                  <a:pt x="772" y="4340"/>
                </a:cubicBezTo>
                <a:moveTo>
                  <a:pt x="2198" y="4283"/>
                </a:moveTo>
                <a:lnTo>
                  <a:pt x="2198" y="4283"/>
                </a:lnTo>
                <a:cubicBezTo>
                  <a:pt x="2178" y="4283"/>
                  <a:pt x="2161" y="4283"/>
                  <a:pt x="2144" y="4293"/>
                </a:cubicBezTo>
                <a:cubicBezTo>
                  <a:pt x="2141" y="4293"/>
                  <a:pt x="2141" y="4293"/>
                  <a:pt x="2137" y="4296"/>
                </a:cubicBezTo>
                <a:cubicBezTo>
                  <a:pt x="2134" y="4293"/>
                  <a:pt x="2127" y="4293"/>
                  <a:pt x="2121" y="4293"/>
                </a:cubicBezTo>
                <a:cubicBezTo>
                  <a:pt x="2117" y="4293"/>
                  <a:pt x="2114" y="4293"/>
                  <a:pt x="2111" y="4290"/>
                </a:cubicBezTo>
                <a:cubicBezTo>
                  <a:pt x="2097" y="4286"/>
                  <a:pt x="2080" y="4286"/>
                  <a:pt x="2064" y="4290"/>
                </a:cubicBezTo>
                <a:cubicBezTo>
                  <a:pt x="2057" y="4290"/>
                  <a:pt x="2054" y="4290"/>
                  <a:pt x="2047" y="4290"/>
                </a:cubicBezTo>
                <a:cubicBezTo>
                  <a:pt x="2047" y="4293"/>
                  <a:pt x="2043" y="4293"/>
                  <a:pt x="2040" y="4293"/>
                </a:cubicBezTo>
                <a:cubicBezTo>
                  <a:pt x="2030" y="4290"/>
                  <a:pt x="2023" y="4293"/>
                  <a:pt x="2013" y="4296"/>
                </a:cubicBezTo>
                <a:lnTo>
                  <a:pt x="2013" y="4296"/>
                </a:lnTo>
                <a:cubicBezTo>
                  <a:pt x="2010" y="4296"/>
                  <a:pt x="2010" y="4296"/>
                  <a:pt x="2007" y="4296"/>
                </a:cubicBezTo>
                <a:cubicBezTo>
                  <a:pt x="2010" y="4293"/>
                  <a:pt x="2010" y="4290"/>
                  <a:pt x="2013" y="4290"/>
                </a:cubicBezTo>
                <a:cubicBezTo>
                  <a:pt x="1986" y="4270"/>
                  <a:pt x="1964" y="4276"/>
                  <a:pt x="1937" y="4286"/>
                </a:cubicBezTo>
                <a:cubicBezTo>
                  <a:pt x="1934" y="4290"/>
                  <a:pt x="1934" y="4293"/>
                  <a:pt x="1930" y="4293"/>
                </a:cubicBezTo>
                <a:cubicBezTo>
                  <a:pt x="1927" y="4293"/>
                  <a:pt x="1927" y="4293"/>
                  <a:pt x="1927" y="4296"/>
                </a:cubicBezTo>
                <a:lnTo>
                  <a:pt x="1927" y="4296"/>
                </a:lnTo>
                <a:cubicBezTo>
                  <a:pt x="1923" y="4293"/>
                  <a:pt x="1923" y="4290"/>
                  <a:pt x="1920" y="4286"/>
                </a:cubicBezTo>
                <a:cubicBezTo>
                  <a:pt x="1876" y="4290"/>
                  <a:pt x="1833" y="4290"/>
                  <a:pt x="1786" y="4290"/>
                </a:cubicBezTo>
                <a:cubicBezTo>
                  <a:pt x="1776" y="4286"/>
                  <a:pt x="1766" y="4283"/>
                  <a:pt x="1756" y="4283"/>
                </a:cubicBezTo>
                <a:cubicBezTo>
                  <a:pt x="1749" y="4283"/>
                  <a:pt x="1746" y="4283"/>
                  <a:pt x="1739" y="4283"/>
                </a:cubicBezTo>
                <a:cubicBezTo>
                  <a:pt x="1726" y="4283"/>
                  <a:pt x="1715" y="4286"/>
                  <a:pt x="1705" y="4290"/>
                </a:cubicBezTo>
                <a:cubicBezTo>
                  <a:pt x="1645" y="4286"/>
                  <a:pt x="1584" y="4286"/>
                  <a:pt x="1521" y="4286"/>
                </a:cubicBezTo>
                <a:cubicBezTo>
                  <a:pt x="1537" y="4280"/>
                  <a:pt x="1551" y="4276"/>
                  <a:pt x="1568" y="4276"/>
                </a:cubicBezTo>
                <a:cubicBezTo>
                  <a:pt x="1574" y="4273"/>
                  <a:pt x="1584" y="4273"/>
                  <a:pt x="1591" y="4273"/>
                </a:cubicBezTo>
                <a:cubicBezTo>
                  <a:pt x="1612" y="4270"/>
                  <a:pt x="1631" y="4266"/>
                  <a:pt x="1652" y="4263"/>
                </a:cubicBezTo>
                <a:lnTo>
                  <a:pt x="1652" y="4263"/>
                </a:lnTo>
                <a:cubicBezTo>
                  <a:pt x="1675" y="4273"/>
                  <a:pt x="1695" y="4273"/>
                  <a:pt x="1715" y="4259"/>
                </a:cubicBezTo>
                <a:cubicBezTo>
                  <a:pt x="1719" y="4259"/>
                  <a:pt x="1719" y="4256"/>
                  <a:pt x="1719" y="4253"/>
                </a:cubicBezTo>
                <a:lnTo>
                  <a:pt x="1719" y="4253"/>
                </a:lnTo>
                <a:cubicBezTo>
                  <a:pt x="1722" y="4253"/>
                  <a:pt x="1726" y="4253"/>
                  <a:pt x="1729" y="4253"/>
                </a:cubicBezTo>
                <a:cubicBezTo>
                  <a:pt x="1752" y="4253"/>
                  <a:pt x="1772" y="4249"/>
                  <a:pt x="1793" y="4243"/>
                </a:cubicBezTo>
                <a:lnTo>
                  <a:pt x="1793" y="4243"/>
                </a:lnTo>
                <a:lnTo>
                  <a:pt x="1793" y="4243"/>
                </a:lnTo>
                <a:lnTo>
                  <a:pt x="1793" y="4243"/>
                </a:lnTo>
                <a:lnTo>
                  <a:pt x="1793" y="4243"/>
                </a:lnTo>
                <a:cubicBezTo>
                  <a:pt x="1813" y="4243"/>
                  <a:pt x="1833" y="4246"/>
                  <a:pt x="1846" y="4233"/>
                </a:cubicBezTo>
                <a:lnTo>
                  <a:pt x="1846" y="4233"/>
                </a:lnTo>
                <a:lnTo>
                  <a:pt x="1846" y="4233"/>
                </a:lnTo>
                <a:cubicBezTo>
                  <a:pt x="1850" y="4236"/>
                  <a:pt x="1853" y="4236"/>
                  <a:pt x="1856" y="4236"/>
                </a:cubicBezTo>
                <a:cubicBezTo>
                  <a:pt x="1897" y="4236"/>
                  <a:pt x="1937" y="4233"/>
                  <a:pt x="1974" y="4223"/>
                </a:cubicBezTo>
                <a:cubicBezTo>
                  <a:pt x="1990" y="4216"/>
                  <a:pt x="2010" y="4223"/>
                  <a:pt x="2023" y="4213"/>
                </a:cubicBezTo>
                <a:lnTo>
                  <a:pt x="2023" y="4213"/>
                </a:lnTo>
                <a:lnTo>
                  <a:pt x="2023" y="4213"/>
                </a:lnTo>
                <a:cubicBezTo>
                  <a:pt x="2067" y="4209"/>
                  <a:pt x="2114" y="4209"/>
                  <a:pt x="2154" y="4196"/>
                </a:cubicBezTo>
                <a:lnTo>
                  <a:pt x="2154" y="4196"/>
                </a:lnTo>
                <a:cubicBezTo>
                  <a:pt x="2238" y="4186"/>
                  <a:pt x="2329" y="4189"/>
                  <a:pt x="2409" y="4172"/>
                </a:cubicBezTo>
                <a:cubicBezTo>
                  <a:pt x="2439" y="4166"/>
                  <a:pt x="2473" y="4172"/>
                  <a:pt x="2503" y="4159"/>
                </a:cubicBezTo>
                <a:lnTo>
                  <a:pt x="2503" y="4159"/>
                </a:lnTo>
                <a:lnTo>
                  <a:pt x="2503" y="4159"/>
                </a:lnTo>
                <a:lnTo>
                  <a:pt x="2503" y="4159"/>
                </a:lnTo>
                <a:lnTo>
                  <a:pt x="2503" y="4159"/>
                </a:lnTo>
                <a:lnTo>
                  <a:pt x="2503" y="4159"/>
                </a:lnTo>
                <a:cubicBezTo>
                  <a:pt x="2554" y="4159"/>
                  <a:pt x="2604" y="4156"/>
                  <a:pt x="2654" y="4149"/>
                </a:cubicBezTo>
                <a:cubicBezTo>
                  <a:pt x="2658" y="4145"/>
                  <a:pt x="2658" y="4142"/>
                  <a:pt x="2654" y="4142"/>
                </a:cubicBezTo>
                <a:cubicBezTo>
                  <a:pt x="2658" y="4142"/>
                  <a:pt x="2658" y="4142"/>
                  <a:pt x="2658" y="4142"/>
                </a:cubicBezTo>
                <a:lnTo>
                  <a:pt x="2658" y="4142"/>
                </a:lnTo>
                <a:lnTo>
                  <a:pt x="2658" y="4142"/>
                </a:lnTo>
                <a:lnTo>
                  <a:pt x="2658" y="4142"/>
                </a:lnTo>
                <a:lnTo>
                  <a:pt x="2658" y="4142"/>
                </a:lnTo>
                <a:cubicBezTo>
                  <a:pt x="2674" y="4145"/>
                  <a:pt x="2691" y="4142"/>
                  <a:pt x="2708" y="4138"/>
                </a:cubicBezTo>
                <a:cubicBezTo>
                  <a:pt x="2711" y="4142"/>
                  <a:pt x="2718" y="4142"/>
                  <a:pt x="2721" y="4138"/>
                </a:cubicBezTo>
                <a:lnTo>
                  <a:pt x="2721" y="4138"/>
                </a:lnTo>
                <a:cubicBezTo>
                  <a:pt x="2728" y="4138"/>
                  <a:pt x="2738" y="4138"/>
                  <a:pt x="2748" y="4142"/>
                </a:cubicBezTo>
                <a:cubicBezTo>
                  <a:pt x="2752" y="4138"/>
                  <a:pt x="2755" y="4138"/>
                  <a:pt x="2758" y="4142"/>
                </a:cubicBezTo>
                <a:cubicBezTo>
                  <a:pt x="2761" y="4142"/>
                  <a:pt x="2765" y="4142"/>
                  <a:pt x="2768" y="4142"/>
                </a:cubicBezTo>
                <a:cubicBezTo>
                  <a:pt x="2772" y="4142"/>
                  <a:pt x="2772" y="4142"/>
                  <a:pt x="2772" y="4142"/>
                </a:cubicBezTo>
                <a:cubicBezTo>
                  <a:pt x="2782" y="4138"/>
                  <a:pt x="2789" y="4138"/>
                  <a:pt x="2795" y="4138"/>
                </a:cubicBezTo>
                <a:cubicBezTo>
                  <a:pt x="2802" y="4138"/>
                  <a:pt x="2802" y="4135"/>
                  <a:pt x="2802" y="4135"/>
                </a:cubicBezTo>
                <a:lnTo>
                  <a:pt x="2805" y="4135"/>
                </a:lnTo>
                <a:cubicBezTo>
                  <a:pt x="2815" y="4135"/>
                  <a:pt x="2829" y="4138"/>
                  <a:pt x="2839" y="4132"/>
                </a:cubicBezTo>
                <a:cubicBezTo>
                  <a:pt x="2846" y="4132"/>
                  <a:pt x="2852" y="4132"/>
                  <a:pt x="2862" y="4132"/>
                </a:cubicBezTo>
                <a:cubicBezTo>
                  <a:pt x="2889" y="4118"/>
                  <a:pt x="2923" y="4132"/>
                  <a:pt x="2953" y="4122"/>
                </a:cubicBezTo>
                <a:cubicBezTo>
                  <a:pt x="2980" y="4105"/>
                  <a:pt x="3017" y="4118"/>
                  <a:pt x="3043" y="4105"/>
                </a:cubicBezTo>
                <a:lnTo>
                  <a:pt x="3043" y="4105"/>
                </a:lnTo>
                <a:lnTo>
                  <a:pt x="3043" y="4105"/>
                </a:lnTo>
                <a:lnTo>
                  <a:pt x="3043" y="4105"/>
                </a:lnTo>
                <a:lnTo>
                  <a:pt x="3043" y="4105"/>
                </a:lnTo>
                <a:cubicBezTo>
                  <a:pt x="3090" y="4105"/>
                  <a:pt x="3138" y="4105"/>
                  <a:pt x="3185" y="4105"/>
                </a:cubicBezTo>
                <a:cubicBezTo>
                  <a:pt x="3195" y="4125"/>
                  <a:pt x="3208" y="4149"/>
                  <a:pt x="3218" y="4172"/>
                </a:cubicBezTo>
                <a:cubicBezTo>
                  <a:pt x="3228" y="4196"/>
                  <a:pt x="3232" y="4219"/>
                  <a:pt x="3211" y="4243"/>
                </a:cubicBezTo>
                <a:cubicBezTo>
                  <a:pt x="3198" y="4256"/>
                  <a:pt x="3211" y="4273"/>
                  <a:pt x="3198" y="4290"/>
                </a:cubicBezTo>
                <a:cubicBezTo>
                  <a:pt x="3198" y="4293"/>
                  <a:pt x="3198" y="4300"/>
                  <a:pt x="3198" y="4306"/>
                </a:cubicBezTo>
                <a:cubicBezTo>
                  <a:pt x="3181" y="4317"/>
                  <a:pt x="3171" y="4330"/>
                  <a:pt x="3178" y="4347"/>
                </a:cubicBezTo>
                <a:cubicBezTo>
                  <a:pt x="3181" y="4350"/>
                  <a:pt x="3185" y="4353"/>
                  <a:pt x="3185" y="4353"/>
                </a:cubicBezTo>
                <a:cubicBezTo>
                  <a:pt x="3185" y="4357"/>
                  <a:pt x="3185" y="4357"/>
                  <a:pt x="3185" y="4357"/>
                </a:cubicBezTo>
                <a:lnTo>
                  <a:pt x="3185" y="4357"/>
                </a:lnTo>
                <a:cubicBezTo>
                  <a:pt x="3185" y="4360"/>
                  <a:pt x="3181" y="4360"/>
                  <a:pt x="3178" y="4363"/>
                </a:cubicBezTo>
                <a:cubicBezTo>
                  <a:pt x="3175" y="4370"/>
                  <a:pt x="3171" y="4374"/>
                  <a:pt x="3171" y="4377"/>
                </a:cubicBezTo>
                <a:cubicBezTo>
                  <a:pt x="3168" y="4377"/>
                  <a:pt x="3164" y="4374"/>
                  <a:pt x="3161" y="4370"/>
                </a:cubicBezTo>
                <a:cubicBezTo>
                  <a:pt x="3164" y="4367"/>
                  <a:pt x="3164" y="4363"/>
                  <a:pt x="3161" y="4360"/>
                </a:cubicBezTo>
                <a:cubicBezTo>
                  <a:pt x="3161" y="4357"/>
                  <a:pt x="3161" y="4357"/>
                  <a:pt x="3158" y="4353"/>
                </a:cubicBezTo>
                <a:cubicBezTo>
                  <a:pt x="3158" y="4347"/>
                  <a:pt x="3151" y="4343"/>
                  <a:pt x="3148" y="4340"/>
                </a:cubicBezTo>
                <a:cubicBezTo>
                  <a:pt x="3148" y="4333"/>
                  <a:pt x="3144" y="4327"/>
                  <a:pt x="3131" y="4327"/>
                </a:cubicBezTo>
                <a:lnTo>
                  <a:pt x="3131" y="4327"/>
                </a:lnTo>
                <a:lnTo>
                  <a:pt x="3131" y="4323"/>
                </a:lnTo>
                <a:lnTo>
                  <a:pt x="3131" y="4323"/>
                </a:lnTo>
                <a:lnTo>
                  <a:pt x="3131" y="4323"/>
                </a:lnTo>
                <a:cubicBezTo>
                  <a:pt x="3128" y="4320"/>
                  <a:pt x="3124" y="4317"/>
                  <a:pt x="3124" y="4313"/>
                </a:cubicBezTo>
                <a:lnTo>
                  <a:pt x="3121" y="4310"/>
                </a:lnTo>
                <a:cubicBezTo>
                  <a:pt x="3124" y="4306"/>
                  <a:pt x="3124" y="4306"/>
                  <a:pt x="3124" y="4303"/>
                </a:cubicBezTo>
                <a:cubicBezTo>
                  <a:pt x="3121" y="4283"/>
                  <a:pt x="3101" y="4273"/>
                  <a:pt x="3081" y="4263"/>
                </a:cubicBezTo>
                <a:cubicBezTo>
                  <a:pt x="3081" y="4259"/>
                  <a:pt x="3081" y="4259"/>
                  <a:pt x="3081" y="4259"/>
                </a:cubicBezTo>
                <a:cubicBezTo>
                  <a:pt x="3064" y="4253"/>
                  <a:pt x="3060" y="4239"/>
                  <a:pt x="3040" y="4233"/>
                </a:cubicBezTo>
                <a:cubicBezTo>
                  <a:pt x="3043" y="4233"/>
                  <a:pt x="3043" y="4233"/>
                  <a:pt x="3043" y="4233"/>
                </a:cubicBezTo>
                <a:cubicBezTo>
                  <a:pt x="3037" y="4226"/>
                  <a:pt x="3023" y="4229"/>
                  <a:pt x="3017" y="4223"/>
                </a:cubicBezTo>
                <a:lnTo>
                  <a:pt x="3017" y="4223"/>
                </a:lnTo>
                <a:cubicBezTo>
                  <a:pt x="3003" y="4216"/>
                  <a:pt x="2993" y="4216"/>
                  <a:pt x="2980" y="4223"/>
                </a:cubicBezTo>
                <a:cubicBezTo>
                  <a:pt x="2980" y="4229"/>
                  <a:pt x="2976" y="4236"/>
                  <a:pt x="2986" y="4239"/>
                </a:cubicBezTo>
                <a:cubicBezTo>
                  <a:pt x="3033" y="4253"/>
                  <a:pt x="3057" y="4276"/>
                  <a:pt x="3081" y="4303"/>
                </a:cubicBezTo>
                <a:cubicBezTo>
                  <a:pt x="3084" y="4310"/>
                  <a:pt x="3090" y="4313"/>
                  <a:pt x="3097" y="4313"/>
                </a:cubicBezTo>
                <a:lnTo>
                  <a:pt x="3097" y="4313"/>
                </a:lnTo>
                <a:cubicBezTo>
                  <a:pt x="3097" y="4317"/>
                  <a:pt x="3101" y="4317"/>
                  <a:pt x="3104" y="4317"/>
                </a:cubicBezTo>
                <a:cubicBezTo>
                  <a:pt x="3101" y="4323"/>
                  <a:pt x="3101" y="4330"/>
                  <a:pt x="3111" y="4333"/>
                </a:cubicBezTo>
                <a:cubicBezTo>
                  <a:pt x="3111" y="4333"/>
                  <a:pt x="3114" y="4333"/>
                  <a:pt x="3118" y="4337"/>
                </a:cubicBezTo>
                <a:cubicBezTo>
                  <a:pt x="3138" y="4363"/>
                  <a:pt x="3154" y="4390"/>
                  <a:pt x="3171" y="4417"/>
                </a:cubicBezTo>
                <a:lnTo>
                  <a:pt x="3171" y="4417"/>
                </a:lnTo>
                <a:lnTo>
                  <a:pt x="3171" y="4417"/>
                </a:lnTo>
                <a:cubicBezTo>
                  <a:pt x="3171" y="4424"/>
                  <a:pt x="3171" y="4434"/>
                  <a:pt x="3175" y="4444"/>
                </a:cubicBezTo>
                <a:cubicBezTo>
                  <a:pt x="3171" y="4444"/>
                  <a:pt x="3171" y="4444"/>
                  <a:pt x="3171" y="4444"/>
                </a:cubicBezTo>
                <a:cubicBezTo>
                  <a:pt x="3171" y="4448"/>
                  <a:pt x="3171" y="4448"/>
                  <a:pt x="3171" y="4448"/>
                </a:cubicBezTo>
                <a:lnTo>
                  <a:pt x="3171" y="4448"/>
                </a:lnTo>
                <a:cubicBezTo>
                  <a:pt x="3168" y="4454"/>
                  <a:pt x="3161" y="4457"/>
                  <a:pt x="3158" y="4461"/>
                </a:cubicBezTo>
                <a:cubicBezTo>
                  <a:pt x="3161" y="4461"/>
                  <a:pt x="3161" y="4461"/>
                  <a:pt x="3164" y="4461"/>
                </a:cubicBezTo>
                <a:lnTo>
                  <a:pt x="3164" y="4461"/>
                </a:lnTo>
                <a:lnTo>
                  <a:pt x="3164" y="4464"/>
                </a:lnTo>
                <a:cubicBezTo>
                  <a:pt x="3161" y="4467"/>
                  <a:pt x="3158" y="4471"/>
                  <a:pt x="3158" y="4478"/>
                </a:cubicBezTo>
                <a:cubicBezTo>
                  <a:pt x="3154" y="4478"/>
                  <a:pt x="3151" y="4481"/>
                  <a:pt x="3151" y="4484"/>
                </a:cubicBezTo>
                <a:lnTo>
                  <a:pt x="3151" y="4488"/>
                </a:lnTo>
                <a:cubicBezTo>
                  <a:pt x="3148" y="4484"/>
                  <a:pt x="3148" y="4481"/>
                  <a:pt x="3144" y="4478"/>
                </a:cubicBezTo>
                <a:cubicBezTo>
                  <a:pt x="3114" y="4431"/>
                  <a:pt x="3107" y="4377"/>
                  <a:pt x="3057" y="4337"/>
                </a:cubicBezTo>
                <a:cubicBezTo>
                  <a:pt x="3050" y="4333"/>
                  <a:pt x="3043" y="4330"/>
                  <a:pt x="3037" y="4327"/>
                </a:cubicBezTo>
                <a:cubicBezTo>
                  <a:pt x="3023" y="4317"/>
                  <a:pt x="3000" y="4310"/>
                  <a:pt x="2980" y="4303"/>
                </a:cubicBezTo>
                <a:lnTo>
                  <a:pt x="2980" y="4303"/>
                </a:lnTo>
                <a:cubicBezTo>
                  <a:pt x="2953" y="4293"/>
                  <a:pt x="2929" y="4300"/>
                  <a:pt x="2906" y="4306"/>
                </a:cubicBezTo>
                <a:cubicBezTo>
                  <a:pt x="2903" y="4306"/>
                  <a:pt x="2899" y="4306"/>
                  <a:pt x="2896" y="4306"/>
                </a:cubicBezTo>
                <a:cubicBezTo>
                  <a:pt x="2889" y="4306"/>
                  <a:pt x="2879" y="4306"/>
                  <a:pt x="2872" y="4310"/>
                </a:cubicBezTo>
                <a:cubicBezTo>
                  <a:pt x="2869" y="4310"/>
                  <a:pt x="2866" y="4313"/>
                  <a:pt x="2862" y="4313"/>
                </a:cubicBezTo>
                <a:lnTo>
                  <a:pt x="2862" y="4313"/>
                </a:lnTo>
                <a:lnTo>
                  <a:pt x="2859" y="4313"/>
                </a:lnTo>
                <a:lnTo>
                  <a:pt x="2856" y="4313"/>
                </a:lnTo>
                <a:lnTo>
                  <a:pt x="2852" y="4313"/>
                </a:lnTo>
                <a:cubicBezTo>
                  <a:pt x="2849" y="4310"/>
                  <a:pt x="2849" y="4310"/>
                  <a:pt x="2849" y="4310"/>
                </a:cubicBezTo>
                <a:cubicBezTo>
                  <a:pt x="2846" y="4310"/>
                  <a:pt x="2842" y="4310"/>
                  <a:pt x="2839" y="4310"/>
                </a:cubicBezTo>
                <a:lnTo>
                  <a:pt x="2839" y="4310"/>
                </a:lnTo>
                <a:cubicBezTo>
                  <a:pt x="2832" y="4313"/>
                  <a:pt x="2825" y="4313"/>
                  <a:pt x="2819" y="4310"/>
                </a:cubicBezTo>
                <a:cubicBezTo>
                  <a:pt x="2815" y="4310"/>
                  <a:pt x="2812" y="4310"/>
                  <a:pt x="2812" y="4310"/>
                </a:cubicBezTo>
                <a:cubicBezTo>
                  <a:pt x="2765" y="4300"/>
                  <a:pt x="2718" y="4306"/>
                  <a:pt x="2668" y="4306"/>
                </a:cubicBezTo>
                <a:cubicBezTo>
                  <a:pt x="2661" y="4306"/>
                  <a:pt x="2654" y="4303"/>
                  <a:pt x="2647" y="4303"/>
                </a:cubicBezTo>
                <a:cubicBezTo>
                  <a:pt x="2644" y="4303"/>
                  <a:pt x="2644" y="4303"/>
                  <a:pt x="2641" y="4303"/>
                </a:cubicBezTo>
                <a:cubicBezTo>
                  <a:pt x="2641" y="4303"/>
                  <a:pt x="2641" y="4300"/>
                  <a:pt x="2641" y="4296"/>
                </a:cubicBezTo>
                <a:cubicBezTo>
                  <a:pt x="2624" y="4283"/>
                  <a:pt x="2604" y="4283"/>
                  <a:pt x="2580" y="4283"/>
                </a:cubicBezTo>
                <a:cubicBezTo>
                  <a:pt x="2453" y="4283"/>
                  <a:pt x="2325" y="4283"/>
                  <a:pt x="2198" y="4283"/>
                </a:cubicBezTo>
                <a:moveTo>
                  <a:pt x="2621" y="4330"/>
                </a:moveTo>
                <a:lnTo>
                  <a:pt x="2621" y="4330"/>
                </a:lnTo>
                <a:lnTo>
                  <a:pt x="2621" y="4330"/>
                </a:lnTo>
                <a:lnTo>
                  <a:pt x="2621" y="4330"/>
                </a:lnTo>
                <a:cubicBezTo>
                  <a:pt x="2617" y="4333"/>
                  <a:pt x="2617" y="4333"/>
                  <a:pt x="2617" y="4337"/>
                </a:cubicBezTo>
                <a:cubicBezTo>
                  <a:pt x="2617" y="4333"/>
                  <a:pt x="2617" y="4333"/>
                  <a:pt x="2621" y="4330"/>
                </a:cubicBezTo>
                <a:moveTo>
                  <a:pt x="2503" y="4746"/>
                </a:moveTo>
                <a:lnTo>
                  <a:pt x="2503" y="4746"/>
                </a:lnTo>
                <a:cubicBezTo>
                  <a:pt x="2486" y="4753"/>
                  <a:pt x="2466" y="4753"/>
                  <a:pt x="2446" y="4753"/>
                </a:cubicBezTo>
                <a:cubicBezTo>
                  <a:pt x="2463" y="4749"/>
                  <a:pt x="2483" y="4749"/>
                  <a:pt x="2503" y="4746"/>
                </a:cubicBezTo>
                <a:moveTo>
                  <a:pt x="1819" y="4803"/>
                </a:moveTo>
                <a:lnTo>
                  <a:pt x="1819" y="4803"/>
                </a:lnTo>
                <a:cubicBezTo>
                  <a:pt x="1819" y="4806"/>
                  <a:pt x="1819" y="4806"/>
                  <a:pt x="1819" y="4806"/>
                </a:cubicBezTo>
                <a:lnTo>
                  <a:pt x="1819" y="4806"/>
                </a:lnTo>
                <a:lnTo>
                  <a:pt x="1819" y="4803"/>
                </a:lnTo>
                <a:moveTo>
                  <a:pt x="1977" y="4780"/>
                </a:moveTo>
                <a:lnTo>
                  <a:pt x="1977" y="4780"/>
                </a:lnTo>
                <a:cubicBezTo>
                  <a:pt x="1974" y="4783"/>
                  <a:pt x="1970" y="4787"/>
                  <a:pt x="1970" y="4790"/>
                </a:cubicBezTo>
                <a:lnTo>
                  <a:pt x="1970" y="4790"/>
                </a:lnTo>
                <a:cubicBezTo>
                  <a:pt x="1960" y="4790"/>
                  <a:pt x="1954" y="4790"/>
                  <a:pt x="1947" y="4790"/>
                </a:cubicBezTo>
                <a:lnTo>
                  <a:pt x="1944" y="4790"/>
                </a:lnTo>
                <a:cubicBezTo>
                  <a:pt x="1920" y="4780"/>
                  <a:pt x="1893" y="4780"/>
                  <a:pt x="1866" y="4780"/>
                </a:cubicBezTo>
                <a:cubicBezTo>
                  <a:pt x="1870" y="4780"/>
                  <a:pt x="1873" y="4780"/>
                  <a:pt x="1876" y="4777"/>
                </a:cubicBezTo>
                <a:cubicBezTo>
                  <a:pt x="1910" y="4777"/>
                  <a:pt x="1944" y="4780"/>
                  <a:pt x="1977" y="4780"/>
                </a:cubicBezTo>
                <a:cubicBezTo>
                  <a:pt x="1980" y="4780"/>
                  <a:pt x="1980" y="4780"/>
                  <a:pt x="1984" y="4780"/>
                </a:cubicBezTo>
                <a:cubicBezTo>
                  <a:pt x="1980" y="4780"/>
                  <a:pt x="1980" y="4780"/>
                  <a:pt x="1977" y="4780"/>
                </a:cubicBezTo>
                <a:moveTo>
                  <a:pt x="1715" y="4793"/>
                </a:moveTo>
                <a:lnTo>
                  <a:pt x="1715" y="4793"/>
                </a:lnTo>
                <a:cubicBezTo>
                  <a:pt x="1732" y="4790"/>
                  <a:pt x="1752" y="4787"/>
                  <a:pt x="1766" y="4777"/>
                </a:cubicBezTo>
                <a:cubicBezTo>
                  <a:pt x="1769" y="4780"/>
                  <a:pt x="1772" y="4780"/>
                  <a:pt x="1779" y="4780"/>
                </a:cubicBezTo>
                <a:cubicBezTo>
                  <a:pt x="1789" y="4777"/>
                  <a:pt x="1799" y="4780"/>
                  <a:pt x="1809" y="4780"/>
                </a:cubicBezTo>
                <a:cubicBezTo>
                  <a:pt x="1816" y="4780"/>
                  <a:pt x="1823" y="4780"/>
                  <a:pt x="1826" y="4780"/>
                </a:cubicBezTo>
                <a:cubicBezTo>
                  <a:pt x="1830" y="4780"/>
                  <a:pt x="1830" y="4780"/>
                  <a:pt x="1833" y="4780"/>
                </a:cubicBezTo>
                <a:cubicBezTo>
                  <a:pt x="1836" y="4780"/>
                  <a:pt x="1840" y="4780"/>
                  <a:pt x="1843" y="4780"/>
                </a:cubicBezTo>
                <a:cubicBezTo>
                  <a:pt x="1826" y="4780"/>
                  <a:pt x="1806" y="4783"/>
                  <a:pt x="1789" y="4787"/>
                </a:cubicBezTo>
                <a:cubicBezTo>
                  <a:pt x="1783" y="4790"/>
                  <a:pt x="1779" y="4793"/>
                  <a:pt x="1776" y="4796"/>
                </a:cubicBezTo>
                <a:cubicBezTo>
                  <a:pt x="1779" y="4800"/>
                  <a:pt x="1779" y="4800"/>
                  <a:pt x="1779" y="4800"/>
                </a:cubicBezTo>
                <a:lnTo>
                  <a:pt x="1779" y="4800"/>
                </a:lnTo>
                <a:lnTo>
                  <a:pt x="1779" y="4803"/>
                </a:lnTo>
                <a:lnTo>
                  <a:pt x="1779" y="4803"/>
                </a:lnTo>
                <a:cubicBezTo>
                  <a:pt x="1776" y="4803"/>
                  <a:pt x="1772" y="4803"/>
                  <a:pt x="1766" y="4803"/>
                </a:cubicBezTo>
                <a:cubicBezTo>
                  <a:pt x="1762" y="4803"/>
                  <a:pt x="1759" y="4803"/>
                  <a:pt x="1756" y="4803"/>
                </a:cubicBezTo>
                <a:cubicBezTo>
                  <a:pt x="1749" y="4803"/>
                  <a:pt x="1746" y="4803"/>
                  <a:pt x="1742" y="4803"/>
                </a:cubicBezTo>
                <a:cubicBezTo>
                  <a:pt x="1736" y="4803"/>
                  <a:pt x="1732" y="4803"/>
                  <a:pt x="1729" y="4803"/>
                </a:cubicBezTo>
                <a:cubicBezTo>
                  <a:pt x="1726" y="4803"/>
                  <a:pt x="1719" y="4803"/>
                  <a:pt x="1715" y="4803"/>
                </a:cubicBezTo>
                <a:cubicBezTo>
                  <a:pt x="1705" y="4800"/>
                  <a:pt x="1699" y="4800"/>
                  <a:pt x="1689" y="4803"/>
                </a:cubicBezTo>
                <a:cubicBezTo>
                  <a:pt x="1669" y="4803"/>
                  <a:pt x="1645" y="4803"/>
                  <a:pt x="1625" y="4800"/>
                </a:cubicBezTo>
                <a:cubicBezTo>
                  <a:pt x="1601" y="4806"/>
                  <a:pt x="1574" y="4803"/>
                  <a:pt x="1551" y="4803"/>
                </a:cubicBezTo>
                <a:cubicBezTo>
                  <a:pt x="1551" y="4800"/>
                  <a:pt x="1551" y="4800"/>
                  <a:pt x="1551" y="4800"/>
                </a:cubicBezTo>
                <a:lnTo>
                  <a:pt x="1551" y="4796"/>
                </a:lnTo>
                <a:lnTo>
                  <a:pt x="1554" y="4796"/>
                </a:lnTo>
                <a:cubicBezTo>
                  <a:pt x="1564" y="4800"/>
                  <a:pt x="1574" y="4800"/>
                  <a:pt x="1581" y="4796"/>
                </a:cubicBezTo>
                <a:lnTo>
                  <a:pt x="1584" y="4796"/>
                </a:lnTo>
                <a:cubicBezTo>
                  <a:pt x="1598" y="4796"/>
                  <a:pt x="1612" y="4796"/>
                  <a:pt x="1625" y="4796"/>
                </a:cubicBezTo>
                <a:cubicBezTo>
                  <a:pt x="1628" y="4796"/>
                  <a:pt x="1635" y="4796"/>
                  <a:pt x="1641" y="4796"/>
                </a:cubicBezTo>
                <a:cubicBezTo>
                  <a:pt x="1665" y="4796"/>
                  <a:pt x="1692" y="4796"/>
                  <a:pt x="1715" y="4793"/>
                </a:cubicBezTo>
                <a:moveTo>
                  <a:pt x="1058" y="4830"/>
                </a:moveTo>
                <a:lnTo>
                  <a:pt x="1058" y="4830"/>
                </a:lnTo>
                <a:moveTo>
                  <a:pt x="944" y="4830"/>
                </a:moveTo>
                <a:lnTo>
                  <a:pt x="944" y="4830"/>
                </a:lnTo>
                <a:lnTo>
                  <a:pt x="944" y="4830"/>
                </a:lnTo>
                <a:cubicBezTo>
                  <a:pt x="947" y="4834"/>
                  <a:pt x="950" y="4837"/>
                  <a:pt x="950" y="4840"/>
                </a:cubicBezTo>
                <a:cubicBezTo>
                  <a:pt x="950" y="4837"/>
                  <a:pt x="947" y="4834"/>
                  <a:pt x="944" y="4830"/>
                </a:cubicBezTo>
                <a:moveTo>
                  <a:pt x="1635" y="4813"/>
                </a:moveTo>
                <a:lnTo>
                  <a:pt x="1635" y="4813"/>
                </a:lnTo>
                <a:lnTo>
                  <a:pt x="1635" y="4813"/>
                </a:lnTo>
                <a:lnTo>
                  <a:pt x="1635" y="4813"/>
                </a:lnTo>
                <a:cubicBezTo>
                  <a:pt x="1638" y="4813"/>
                  <a:pt x="1638" y="4813"/>
                  <a:pt x="1638" y="4813"/>
                </a:cubicBezTo>
                <a:lnTo>
                  <a:pt x="1638" y="4813"/>
                </a:lnTo>
                <a:lnTo>
                  <a:pt x="1635" y="4813"/>
                </a:lnTo>
                <a:moveTo>
                  <a:pt x="1182" y="4806"/>
                </a:moveTo>
                <a:lnTo>
                  <a:pt x="1182" y="4806"/>
                </a:lnTo>
                <a:cubicBezTo>
                  <a:pt x="1219" y="4806"/>
                  <a:pt x="1252" y="4806"/>
                  <a:pt x="1289" y="4806"/>
                </a:cubicBezTo>
                <a:cubicBezTo>
                  <a:pt x="1293" y="4806"/>
                  <a:pt x="1293" y="4803"/>
                  <a:pt x="1296" y="4803"/>
                </a:cubicBezTo>
                <a:cubicBezTo>
                  <a:pt x="1296" y="4806"/>
                  <a:pt x="1296" y="4806"/>
                  <a:pt x="1296" y="4806"/>
                </a:cubicBezTo>
                <a:lnTo>
                  <a:pt x="1299" y="4810"/>
                </a:lnTo>
                <a:cubicBezTo>
                  <a:pt x="1269" y="4810"/>
                  <a:pt x="1242" y="4810"/>
                  <a:pt x="1212" y="4813"/>
                </a:cubicBezTo>
                <a:lnTo>
                  <a:pt x="1212" y="4813"/>
                </a:lnTo>
                <a:cubicBezTo>
                  <a:pt x="1178" y="4813"/>
                  <a:pt x="1145" y="4813"/>
                  <a:pt x="1111" y="4813"/>
                </a:cubicBezTo>
                <a:cubicBezTo>
                  <a:pt x="1105" y="4813"/>
                  <a:pt x="1098" y="4813"/>
                  <a:pt x="1091" y="4810"/>
                </a:cubicBezTo>
                <a:cubicBezTo>
                  <a:pt x="1108" y="4810"/>
                  <a:pt x="1121" y="4806"/>
                  <a:pt x="1135" y="4806"/>
                </a:cubicBezTo>
                <a:cubicBezTo>
                  <a:pt x="1141" y="4806"/>
                  <a:pt x="1148" y="4806"/>
                  <a:pt x="1155" y="4806"/>
                </a:cubicBezTo>
                <a:cubicBezTo>
                  <a:pt x="1162" y="4806"/>
                  <a:pt x="1172" y="4806"/>
                  <a:pt x="1182" y="4806"/>
                </a:cubicBezTo>
                <a:moveTo>
                  <a:pt x="2094" y="4787"/>
                </a:moveTo>
                <a:lnTo>
                  <a:pt x="2094" y="4787"/>
                </a:lnTo>
                <a:cubicBezTo>
                  <a:pt x="2080" y="4790"/>
                  <a:pt x="2067" y="4790"/>
                  <a:pt x="2057" y="4790"/>
                </a:cubicBezTo>
                <a:cubicBezTo>
                  <a:pt x="2050" y="4787"/>
                  <a:pt x="2047" y="4787"/>
                  <a:pt x="2040" y="4790"/>
                </a:cubicBezTo>
                <a:cubicBezTo>
                  <a:pt x="2036" y="4790"/>
                  <a:pt x="2033" y="4790"/>
                  <a:pt x="2030" y="4790"/>
                </a:cubicBezTo>
                <a:cubicBezTo>
                  <a:pt x="2027" y="4790"/>
                  <a:pt x="2023" y="4787"/>
                  <a:pt x="2020" y="4787"/>
                </a:cubicBezTo>
                <a:cubicBezTo>
                  <a:pt x="2017" y="4787"/>
                  <a:pt x="2013" y="4787"/>
                  <a:pt x="2013" y="4783"/>
                </a:cubicBezTo>
                <a:cubicBezTo>
                  <a:pt x="2007" y="4780"/>
                  <a:pt x="2003" y="4780"/>
                  <a:pt x="2000" y="4780"/>
                </a:cubicBezTo>
                <a:cubicBezTo>
                  <a:pt x="2017" y="4780"/>
                  <a:pt x="2033" y="4780"/>
                  <a:pt x="2050" y="4780"/>
                </a:cubicBezTo>
                <a:cubicBezTo>
                  <a:pt x="2080" y="4780"/>
                  <a:pt x="2107" y="4777"/>
                  <a:pt x="2137" y="4777"/>
                </a:cubicBezTo>
                <a:lnTo>
                  <a:pt x="2134" y="4777"/>
                </a:lnTo>
                <a:cubicBezTo>
                  <a:pt x="2121" y="4780"/>
                  <a:pt x="2107" y="4783"/>
                  <a:pt x="2094" y="4787"/>
                </a:cubicBezTo>
                <a:moveTo>
                  <a:pt x="2285" y="4763"/>
                </a:moveTo>
                <a:lnTo>
                  <a:pt x="2285" y="4763"/>
                </a:lnTo>
                <a:cubicBezTo>
                  <a:pt x="2275" y="4763"/>
                  <a:pt x="2265" y="4763"/>
                  <a:pt x="2258" y="4766"/>
                </a:cubicBezTo>
                <a:cubicBezTo>
                  <a:pt x="2238" y="4770"/>
                  <a:pt x="2218" y="4773"/>
                  <a:pt x="2198" y="4773"/>
                </a:cubicBezTo>
                <a:cubicBezTo>
                  <a:pt x="2211" y="4770"/>
                  <a:pt x="2225" y="4766"/>
                  <a:pt x="2241" y="4766"/>
                </a:cubicBezTo>
                <a:cubicBezTo>
                  <a:pt x="2248" y="4766"/>
                  <a:pt x="2255" y="4766"/>
                  <a:pt x="2258" y="4763"/>
                </a:cubicBezTo>
                <a:cubicBezTo>
                  <a:pt x="2288" y="4756"/>
                  <a:pt x="2315" y="4760"/>
                  <a:pt x="2346" y="4760"/>
                </a:cubicBezTo>
                <a:cubicBezTo>
                  <a:pt x="2365" y="4760"/>
                  <a:pt x="2386" y="4760"/>
                  <a:pt x="2403" y="4756"/>
                </a:cubicBezTo>
                <a:lnTo>
                  <a:pt x="2406" y="4756"/>
                </a:lnTo>
                <a:cubicBezTo>
                  <a:pt x="2403" y="4756"/>
                  <a:pt x="2399" y="4756"/>
                  <a:pt x="2396" y="4756"/>
                </a:cubicBezTo>
                <a:cubicBezTo>
                  <a:pt x="2362" y="4766"/>
                  <a:pt x="2322" y="4760"/>
                  <a:pt x="2285" y="4763"/>
                </a:cubicBezTo>
                <a:moveTo>
                  <a:pt x="2882" y="4739"/>
                </a:moveTo>
                <a:lnTo>
                  <a:pt x="2882" y="4739"/>
                </a:lnTo>
                <a:cubicBezTo>
                  <a:pt x="2782" y="4746"/>
                  <a:pt x="2681" y="4743"/>
                  <a:pt x="2580" y="4743"/>
                </a:cubicBezTo>
                <a:cubicBezTo>
                  <a:pt x="2607" y="4739"/>
                  <a:pt x="2634" y="4743"/>
                  <a:pt x="2661" y="4739"/>
                </a:cubicBezTo>
                <a:cubicBezTo>
                  <a:pt x="2718" y="4733"/>
                  <a:pt x="2782" y="4739"/>
                  <a:pt x="2836" y="4716"/>
                </a:cubicBezTo>
                <a:cubicBezTo>
                  <a:pt x="2836" y="4713"/>
                  <a:pt x="2836" y="4713"/>
                  <a:pt x="2839" y="4709"/>
                </a:cubicBezTo>
                <a:cubicBezTo>
                  <a:pt x="2846" y="4709"/>
                  <a:pt x="2852" y="4709"/>
                  <a:pt x="2862" y="4709"/>
                </a:cubicBezTo>
                <a:cubicBezTo>
                  <a:pt x="2862" y="4709"/>
                  <a:pt x="2866" y="4713"/>
                  <a:pt x="2866" y="4716"/>
                </a:cubicBezTo>
                <a:cubicBezTo>
                  <a:pt x="2893" y="4723"/>
                  <a:pt x="2923" y="4733"/>
                  <a:pt x="2950" y="4733"/>
                </a:cubicBezTo>
                <a:cubicBezTo>
                  <a:pt x="2953" y="4733"/>
                  <a:pt x="2956" y="4733"/>
                  <a:pt x="2956" y="4733"/>
                </a:cubicBezTo>
                <a:cubicBezTo>
                  <a:pt x="2963" y="4739"/>
                  <a:pt x="2966" y="4743"/>
                  <a:pt x="2976" y="4746"/>
                </a:cubicBezTo>
                <a:cubicBezTo>
                  <a:pt x="2946" y="4743"/>
                  <a:pt x="2916" y="4739"/>
                  <a:pt x="2882" y="4739"/>
                </a:cubicBezTo>
                <a:moveTo>
                  <a:pt x="3329" y="4834"/>
                </a:moveTo>
                <a:lnTo>
                  <a:pt x="3329" y="4834"/>
                </a:lnTo>
                <a:lnTo>
                  <a:pt x="3332" y="4834"/>
                </a:lnTo>
                <a:lnTo>
                  <a:pt x="3329" y="4834"/>
                </a:lnTo>
                <a:moveTo>
                  <a:pt x="3406" y="4830"/>
                </a:moveTo>
                <a:lnTo>
                  <a:pt x="3406" y="4830"/>
                </a:lnTo>
                <a:cubicBezTo>
                  <a:pt x="3413" y="4830"/>
                  <a:pt x="3419" y="4827"/>
                  <a:pt x="3426" y="4827"/>
                </a:cubicBezTo>
                <a:cubicBezTo>
                  <a:pt x="3429" y="4823"/>
                  <a:pt x="3429" y="4823"/>
                  <a:pt x="3429" y="4823"/>
                </a:cubicBezTo>
                <a:cubicBezTo>
                  <a:pt x="3429" y="4827"/>
                  <a:pt x="3429" y="4830"/>
                  <a:pt x="3429" y="4834"/>
                </a:cubicBezTo>
                <a:cubicBezTo>
                  <a:pt x="3426" y="4834"/>
                  <a:pt x="3423" y="4830"/>
                  <a:pt x="3423" y="4830"/>
                </a:cubicBezTo>
                <a:cubicBezTo>
                  <a:pt x="3416" y="4830"/>
                  <a:pt x="3413" y="4830"/>
                  <a:pt x="3406" y="4830"/>
                </a:cubicBezTo>
                <a:moveTo>
                  <a:pt x="3171" y="5126"/>
                </a:moveTo>
                <a:lnTo>
                  <a:pt x="3171" y="5126"/>
                </a:lnTo>
                <a:cubicBezTo>
                  <a:pt x="3158" y="5129"/>
                  <a:pt x="3144" y="5132"/>
                  <a:pt x="3131" y="5135"/>
                </a:cubicBezTo>
                <a:cubicBezTo>
                  <a:pt x="3090" y="5135"/>
                  <a:pt x="3047" y="5135"/>
                  <a:pt x="3007" y="5135"/>
                </a:cubicBezTo>
                <a:lnTo>
                  <a:pt x="3007" y="5135"/>
                </a:lnTo>
                <a:lnTo>
                  <a:pt x="3007" y="5135"/>
                </a:lnTo>
                <a:cubicBezTo>
                  <a:pt x="2997" y="5132"/>
                  <a:pt x="2986" y="5132"/>
                  <a:pt x="2980" y="5126"/>
                </a:cubicBezTo>
                <a:lnTo>
                  <a:pt x="2980" y="5126"/>
                </a:lnTo>
                <a:lnTo>
                  <a:pt x="2980" y="5126"/>
                </a:lnTo>
                <a:cubicBezTo>
                  <a:pt x="2983" y="5126"/>
                  <a:pt x="2986" y="5126"/>
                  <a:pt x="2990" y="5122"/>
                </a:cubicBezTo>
                <a:cubicBezTo>
                  <a:pt x="3037" y="5132"/>
                  <a:pt x="3077" y="5109"/>
                  <a:pt x="3121" y="5116"/>
                </a:cubicBezTo>
                <a:cubicBezTo>
                  <a:pt x="3164" y="5105"/>
                  <a:pt x="3211" y="5109"/>
                  <a:pt x="3252" y="5088"/>
                </a:cubicBezTo>
                <a:cubicBezTo>
                  <a:pt x="3289" y="5085"/>
                  <a:pt x="3322" y="5075"/>
                  <a:pt x="3356" y="5062"/>
                </a:cubicBezTo>
                <a:cubicBezTo>
                  <a:pt x="3359" y="5062"/>
                  <a:pt x="3362" y="5062"/>
                  <a:pt x="3366" y="5058"/>
                </a:cubicBezTo>
                <a:cubicBezTo>
                  <a:pt x="3369" y="5058"/>
                  <a:pt x="3376" y="5058"/>
                  <a:pt x="3379" y="5058"/>
                </a:cubicBezTo>
                <a:lnTo>
                  <a:pt x="3379" y="5058"/>
                </a:lnTo>
                <a:lnTo>
                  <a:pt x="3379" y="5058"/>
                </a:lnTo>
                <a:cubicBezTo>
                  <a:pt x="3383" y="5058"/>
                  <a:pt x="3389" y="5058"/>
                  <a:pt x="3393" y="5058"/>
                </a:cubicBezTo>
                <a:lnTo>
                  <a:pt x="3393" y="5058"/>
                </a:lnTo>
                <a:lnTo>
                  <a:pt x="3393" y="5058"/>
                </a:lnTo>
                <a:cubicBezTo>
                  <a:pt x="3419" y="5062"/>
                  <a:pt x="3450" y="5065"/>
                  <a:pt x="3480" y="5068"/>
                </a:cubicBezTo>
                <a:cubicBezTo>
                  <a:pt x="3504" y="5052"/>
                  <a:pt x="3510" y="5031"/>
                  <a:pt x="3510" y="5008"/>
                </a:cubicBezTo>
                <a:lnTo>
                  <a:pt x="3510" y="5008"/>
                </a:lnTo>
                <a:cubicBezTo>
                  <a:pt x="3534" y="4944"/>
                  <a:pt x="3524" y="4884"/>
                  <a:pt x="3487" y="4827"/>
                </a:cubicBezTo>
                <a:lnTo>
                  <a:pt x="3487" y="4827"/>
                </a:lnTo>
                <a:cubicBezTo>
                  <a:pt x="3477" y="4806"/>
                  <a:pt x="3457" y="4793"/>
                  <a:pt x="3443" y="4773"/>
                </a:cubicBezTo>
                <a:cubicBezTo>
                  <a:pt x="3423" y="4756"/>
                  <a:pt x="3406" y="4739"/>
                  <a:pt x="3386" y="4723"/>
                </a:cubicBezTo>
                <a:cubicBezTo>
                  <a:pt x="3369" y="4713"/>
                  <a:pt x="3356" y="4689"/>
                  <a:pt x="3325" y="4709"/>
                </a:cubicBezTo>
                <a:lnTo>
                  <a:pt x="3325" y="4709"/>
                </a:lnTo>
                <a:cubicBezTo>
                  <a:pt x="3289" y="4719"/>
                  <a:pt x="3252" y="4729"/>
                  <a:pt x="3211" y="4729"/>
                </a:cubicBezTo>
                <a:cubicBezTo>
                  <a:pt x="3211" y="4726"/>
                  <a:pt x="3208" y="4726"/>
                  <a:pt x="3205" y="4723"/>
                </a:cubicBezTo>
                <a:cubicBezTo>
                  <a:pt x="3198" y="4719"/>
                  <a:pt x="3185" y="4719"/>
                  <a:pt x="3178" y="4713"/>
                </a:cubicBezTo>
                <a:cubicBezTo>
                  <a:pt x="3175" y="4709"/>
                  <a:pt x="3175" y="4702"/>
                  <a:pt x="3175" y="4699"/>
                </a:cubicBezTo>
                <a:cubicBezTo>
                  <a:pt x="3175" y="4686"/>
                  <a:pt x="3175" y="4676"/>
                  <a:pt x="3181" y="4666"/>
                </a:cubicBezTo>
                <a:cubicBezTo>
                  <a:pt x="3181" y="4662"/>
                  <a:pt x="3185" y="4659"/>
                  <a:pt x="3185" y="4656"/>
                </a:cubicBezTo>
                <a:cubicBezTo>
                  <a:pt x="3185" y="4649"/>
                  <a:pt x="3188" y="4639"/>
                  <a:pt x="3188" y="4632"/>
                </a:cubicBezTo>
                <a:cubicBezTo>
                  <a:pt x="3195" y="4609"/>
                  <a:pt x="3195" y="4582"/>
                  <a:pt x="3201" y="4558"/>
                </a:cubicBezTo>
                <a:cubicBezTo>
                  <a:pt x="3215" y="4484"/>
                  <a:pt x="3235" y="4410"/>
                  <a:pt x="3238" y="4333"/>
                </a:cubicBezTo>
                <a:cubicBezTo>
                  <a:pt x="3245" y="4327"/>
                  <a:pt x="3248" y="4320"/>
                  <a:pt x="3262" y="4323"/>
                </a:cubicBezTo>
                <a:cubicBezTo>
                  <a:pt x="3265" y="4350"/>
                  <a:pt x="3285" y="4374"/>
                  <a:pt x="3299" y="4397"/>
                </a:cubicBezTo>
                <a:cubicBezTo>
                  <a:pt x="3309" y="4427"/>
                  <a:pt x="3322" y="4457"/>
                  <a:pt x="3352" y="4481"/>
                </a:cubicBezTo>
                <a:cubicBezTo>
                  <a:pt x="3366" y="4515"/>
                  <a:pt x="3386" y="4545"/>
                  <a:pt x="3403" y="4575"/>
                </a:cubicBezTo>
                <a:cubicBezTo>
                  <a:pt x="3406" y="4592"/>
                  <a:pt x="3416" y="4605"/>
                  <a:pt x="3429" y="4619"/>
                </a:cubicBezTo>
                <a:cubicBezTo>
                  <a:pt x="3429" y="4632"/>
                  <a:pt x="3440" y="4639"/>
                  <a:pt x="3453" y="4649"/>
                </a:cubicBezTo>
                <a:cubicBezTo>
                  <a:pt x="3463" y="4666"/>
                  <a:pt x="3483" y="4679"/>
                  <a:pt x="3483" y="4699"/>
                </a:cubicBezTo>
                <a:cubicBezTo>
                  <a:pt x="3497" y="4713"/>
                  <a:pt x="3500" y="4726"/>
                  <a:pt x="3507" y="4736"/>
                </a:cubicBezTo>
                <a:cubicBezTo>
                  <a:pt x="3520" y="4746"/>
                  <a:pt x="3507" y="4760"/>
                  <a:pt x="3520" y="4766"/>
                </a:cubicBezTo>
                <a:cubicBezTo>
                  <a:pt x="3524" y="4770"/>
                  <a:pt x="3527" y="4773"/>
                  <a:pt x="3527" y="4777"/>
                </a:cubicBezTo>
                <a:cubicBezTo>
                  <a:pt x="3517" y="4770"/>
                  <a:pt x="3510" y="4760"/>
                  <a:pt x="3497" y="4756"/>
                </a:cubicBezTo>
                <a:lnTo>
                  <a:pt x="3497" y="4756"/>
                </a:lnTo>
                <a:cubicBezTo>
                  <a:pt x="3490" y="4753"/>
                  <a:pt x="3487" y="4749"/>
                  <a:pt x="3483" y="4746"/>
                </a:cubicBezTo>
                <a:cubicBezTo>
                  <a:pt x="3480" y="4739"/>
                  <a:pt x="3473" y="4736"/>
                  <a:pt x="3470" y="4729"/>
                </a:cubicBezTo>
                <a:cubicBezTo>
                  <a:pt x="3467" y="4726"/>
                  <a:pt x="3460" y="4723"/>
                  <a:pt x="3457" y="4719"/>
                </a:cubicBezTo>
                <a:cubicBezTo>
                  <a:pt x="3446" y="4713"/>
                  <a:pt x="3440" y="4709"/>
                  <a:pt x="3423" y="4699"/>
                </a:cubicBezTo>
                <a:cubicBezTo>
                  <a:pt x="3426" y="4729"/>
                  <a:pt x="3467" y="4739"/>
                  <a:pt x="3470" y="4763"/>
                </a:cubicBezTo>
                <a:cubicBezTo>
                  <a:pt x="3493" y="4773"/>
                  <a:pt x="3497" y="4793"/>
                  <a:pt x="3517" y="4803"/>
                </a:cubicBezTo>
                <a:lnTo>
                  <a:pt x="3517" y="4803"/>
                </a:lnTo>
                <a:cubicBezTo>
                  <a:pt x="3520" y="4806"/>
                  <a:pt x="3520" y="4810"/>
                  <a:pt x="3524" y="4810"/>
                </a:cubicBezTo>
                <a:cubicBezTo>
                  <a:pt x="3524" y="4817"/>
                  <a:pt x="3524" y="4820"/>
                  <a:pt x="3530" y="4820"/>
                </a:cubicBezTo>
                <a:lnTo>
                  <a:pt x="3530" y="4820"/>
                </a:lnTo>
                <a:cubicBezTo>
                  <a:pt x="3534" y="4837"/>
                  <a:pt x="3540" y="4854"/>
                  <a:pt x="3557" y="4867"/>
                </a:cubicBezTo>
                <a:lnTo>
                  <a:pt x="3557" y="4867"/>
                </a:lnTo>
                <a:cubicBezTo>
                  <a:pt x="3561" y="4870"/>
                  <a:pt x="3561" y="4870"/>
                  <a:pt x="3561" y="4874"/>
                </a:cubicBezTo>
                <a:cubicBezTo>
                  <a:pt x="3561" y="4877"/>
                  <a:pt x="3561" y="4881"/>
                  <a:pt x="3561" y="4887"/>
                </a:cubicBezTo>
                <a:cubicBezTo>
                  <a:pt x="3561" y="4891"/>
                  <a:pt x="3564" y="4897"/>
                  <a:pt x="3567" y="4901"/>
                </a:cubicBezTo>
                <a:cubicBezTo>
                  <a:pt x="3577" y="4907"/>
                  <a:pt x="3574" y="4911"/>
                  <a:pt x="3567" y="4914"/>
                </a:cubicBezTo>
                <a:cubicBezTo>
                  <a:pt x="3567" y="4917"/>
                  <a:pt x="3567" y="4924"/>
                  <a:pt x="3567" y="4927"/>
                </a:cubicBezTo>
                <a:cubicBezTo>
                  <a:pt x="3571" y="4941"/>
                  <a:pt x="3571" y="4951"/>
                  <a:pt x="3564" y="4964"/>
                </a:cubicBezTo>
                <a:cubicBezTo>
                  <a:pt x="3564" y="4971"/>
                  <a:pt x="3561" y="4978"/>
                  <a:pt x="3561" y="4981"/>
                </a:cubicBezTo>
                <a:cubicBezTo>
                  <a:pt x="3561" y="4991"/>
                  <a:pt x="3557" y="4998"/>
                  <a:pt x="3557" y="5005"/>
                </a:cubicBezTo>
                <a:cubicBezTo>
                  <a:pt x="3554" y="5008"/>
                  <a:pt x="3554" y="5011"/>
                  <a:pt x="3550" y="5015"/>
                </a:cubicBezTo>
                <a:cubicBezTo>
                  <a:pt x="3547" y="5018"/>
                  <a:pt x="3544" y="5025"/>
                  <a:pt x="3544" y="5028"/>
                </a:cubicBezTo>
                <a:cubicBezTo>
                  <a:pt x="3540" y="5031"/>
                  <a:pt x="3537" y="5035"/>
                  <a:pt x="3537" y="5035"/>
                </a:cubicBezTo>
                <a:cubicBezTo>
                  <a:pt x="3534" y="5042"/>
                  <a:pt x="3530" y="5045"/>
                  <a:pt x="3530" y="5048"/>
                </a:cubicBezTo>
                <a:cubicBezTo>
                  <a:pt x="3527" y="5052"/>
                  <a:pt x="3527" y="5052"/>
                  <a:pt x="3524" y="5055"/>
                </a:cubicBezTo>
                <a:cubicBezTo>
                  <a:pt x="3524" y="5058"/>
                  <a:pt x="3520" y="5062"/>
                  <a:pt x="3517" y="5062"/>
                </a:cubicBezTo>
                <a:lnTo>
                  <a:pt x="3514" y="5068"/>
                </a:lnTo>
                <a:cubicBezTo>
                  <a:pt x="3514" y="5068"/>
                  <a:pt x="3510" y="5072"/>
                  <a:pt x="3510" y="5075"/>
                </a:cubicBezTo>
                <a:lnTo>
                  <a:pt x="3507" y="5075"/>
                </a:lnTo>
                <a:lnTo>
                  <a:pt x="3504" y="5075"/>
                </a:lnTo>
                <a:cubicBezTo>
                  <a:pt x="3500" y="5075"/>
                  <a:pt x="3493" y="5075"/>
                  <a:pt x="3487" y="5078"/>
                </a:cubicBezTo>
                <a:cubicBezTo>
                  <a:pt x="3467" y="5092"/>
                  <a:pt x="3440" y="5092"/>
                  <a:pt x="3416" y="5095"/>
                </a:cubicBezTo>
                <a:cubicBezTo>
                  <a:pt x="3400" y="5095"/>
                  <a:pt x="3379" y="5095"/>
                  <a:pt x="3369" y="5105"/>
                </a:cubicBezTo>
                <a:cubicBezTo>
                  <a:pt x="3366" y="5105"/>
                  <a:pt x="3366" y="5105"/>
                  <a:pt x="3362" y="5105"/>
                </a:cubicBezTo>
                <a:cubicBezTo>
                  <a:pt x="3319" y="5112"/>
                  <a:pt x="3275" y="5112"/>
                  <a:pt x="3232" y="5116"/>
                </a:cubicBezTo>
                <a:cubicBezTo>
                  <a:pt x="3211" y="5119"/>
                  <a:pt x="3191" y="5122"/>
                  <a:pt x="3171" y="5126"/>
                </a:cubicBezTo>
                <a:moveTo>
                  <a:pt x="3587" y="4793"/>
                </a:moveTo>
                <a:lnTo>
                  <a:pt x="3587" y="4793"/>
                </a:lnTo>
                <a:lnTo>
                  <a:pt x="3587" y="4793"/>
                </a:lnTo>
                <a:lnTo>
                  <a:pt x="3584" y="4793"/>
                </a:lnTo>
                <a:lnTo>
                  <a:pt x="3584" y="4793"/>
                </a:lnTo>
                <a:lnTo>
                  <a:pt x="3584" y="4793"/>
                </a:lnTo>
                <a:cubicBezTo>
                  <a:pt x="3587" y="4793"/>
                  <a:pt x="3587" y="4793"/>
                  <a:pt x="3587" y="4793"/>
                </a:cubicBezTo>
                <a:moveTo>
                  <a:pt x="3678" y="4051"/>
                </a:moveTo>
                <a:lnTo>
                  <a:pt x="3678" y="4051"/>
                </a:lnTo>
                <a:cubicBezTo>
                  <a:pt x="3681" y="4051"/>
                  <a:pt x="3685" y="4055"/>
                  <a:pt x="3688" y="4055"/>
                </a:cubicBezTo>
                <a:cubicBezTo>
                  <a:pt x="3688" y="4055"/>
                  <a:pt x="3685" y="4055"/>
                  <a:pt x="3681" y="4055"/>
                </a:cubicBezTo>
                <a:lnTo>
                  <a:pt x="3678" y="4051"/>
                </a:lnTo>
                <a:moveTo>
                  <a:pt x="4024" y="3662"/>
                </a:moveTo>
                <a:lnTo>
                  <a:pt x="4024" y="3662"/>
                </a:lnTo>
                <a:cubicBezTo>
                  <a:pt x="4020" y="3662"/>
                  <a:pt x="4017" y="3659"/>
                  <a:pt x="4017" y="3659"/>
                </a:cubicBezTo>
                <a:cubicBezTo>
                  <a:pt x="4020" y="3659"/>
                  <a:pt x="4020" y="3659"/>
                  <a:pt x="4024" y="3659"/>
                </a:cubicBezTo>
                <a:lnTo>
                  <a:pt x="4024" y="3662"/>
                </a:lnTo>
                <a:moveTo>
                  <a:pt x="2476" y="3467"/>
                </a:moveTo>
                <a:lnTo>
                  <a:pt x="2476" y="3467"/>
                </a:lnTo>
                <a:lnTo>
                  <a:pt x="2476" y="3467"/>
                </a:lnTo>
                <a:cubicBezTo>
                  <a:pt x="2476" y="3471"/>
                  <a:pt x="2476" y="3471"/>
                  <a:pt x="2476" y="3471"/>
                </a:cubicBezTo>
                <a:lnTo>
                  <a:pt x="2473" y="3471"/>
                </a:lnTo>
                <a:cubicBezTo>
                  <a:pt x="2473" y="3471"/>
                  <a:pt x="2476" y="3471"/>
                  <a:pt x="2476" y="3467"/>
                </a:cubicBezTo>
                <a:moveTo>
                  <a:pt x="2476" y="3467"/>
                </a:moveTo>
                <a:lnTo>
                  <a:pt x="2476" y="3467"/>
                </a:lnTo>
                <a:cubicBezTo>
                  <a:pt x="2476" y="3471"/>
                  <a:pt x="2476" y="3471"/>
                  <a:pt x="2476" y="3471"/>
                </a:cubicBezTo>
                <a:lnTo>
                  <a:pt x="2476" y="3467"/>
                </a:lnTo>
                <a:moveTo>
                  <a:pt x="2466" y="3494"/>
                </a:moveTo>
                <a:lnTo>
                  <a:pt x="2466" y="3494"/>
                </a:lnTo>
                <a:cubicBezTo>
                  <a:pt x="2423" y="3504"/>
                  <a:pt x="2382" y="3501"/>
                  <a:pt x="2339" y="3504"/>
                </a:cubicBezTo>
                <a:cubicBezTo>
                  <a:pt x="2379" y="3498"/>
                  <a:pt x="2423" y="3504"/>
                  <a:pt x="2466" y="3494"/>
                </a:cubicBezTo>
                <a:moveTo>
                  <a:pt x="2832" y="3491"/>
                </a:moveTo>
                <a:lnTo>
                  <a:pt x="2832" y="3491"/>
                </a:lnTo>
                <a:cubicBezTo>
                  <a:pt x="2802" y="3498"/>
                  <a:pt x="2765" y="3488"/>
                  <a:pt x="2735" y="3501"/>
                </a:cubicBezTo>
                <a:cubicBezTo>
                  <a:pt x="2735" y="3504"/>
                  <a:pt x="2732" y="3504"/>
                  <a:pt x="2732" y="3508"/>
                </a:cubicBezTo>
                <a:cubicBezTo>
                  <a:pt x="2728" y="3508"/>
                  <a:pt x="2725" y="3508"/>
                  <a:pt x="2725" y="3508"/>
                </a:cubicBezTo>
                <a:cubicBezTo>
                  <a:pt x="2715" y="3504"/>
                  <a:pt x="2704" y="3504"/>
                  <a:pt x="2694" y="3501"/>
                </a:cubicBezTo>
                <a:cubicBezTo>
                  <a:pt x="2688" y="3501"/>
                  <a:pt x="2684" y="3501"/>
                  <a:pt x="2678" y="3501"/>
                </a:cubicBezTo>
                <a:cubicBezTo>
                  <a:pt x="2658" y="3504"/>
                  <a:pt x="2641" y="3498"/>
                  <a:pt x="2624" y="3494"/>
                </a:cubicBezTo>
                <a:cubicBezTo>
                  <a:pt x="2570" y="3491"/>
                  <a:pt x="2517" y="3491"/>
                  <a:pt x="2466" y="3494"/>
                </a:cubicBezTo>
                <a:lnTo>
                  <a:pt x="2466" y="3494"/>
                </a:lnTo>
                <a:cubicBezTo>
                  <a:pt x="2473" y="3494"/>
                  <a:pt x="2476" y="3491"/>
                  <a:pt x="2480" y="3488"/>
                </a:cubicBezTo>
                <a:cubicBezTo>
                  <a:pt x="2527" y="3481"/>
                  <a:pt x="2570" y="3484"/>
                  <a:pt x="2617" y="3488"/>
                </a:cubicBezTo>
                <a:cubicBezTo>
                  <a:pt x="2671" y="3474"/>
                  <a:pt x="2725" y="3474"/>
                  <a:pt x="2779" y="3471"/>
                </a:cubicBezTo>
                <a:cubicBezTo>
                  <a:pt x="2792" y="3467"/>
                  <a:pt x="2805" y="3467"/>
                  <a:pt x="2815" y="3460"/>
                </a:cubicBezTo>
                <a:lnTo>
                  <a:pt x="2815" y="3460"/>
                </a:lnTo>
                <a:cubicBezTo>
                  <a:pt x="2859" y="3460"/>
                  <a:pt x="2903" y="3460"/>
                  <a:pt x="2950" y="3457"/>
                </a:cubicBezTo>
                <a:cubicBezTo>
                  <a:pt x="2983" y="3457"/>
                  <a:pt x="3013" y="3460"/>
                  <a:pt x="3043" y="3471"/>
                </a:cubicBezTo>
                <a:cubicBezTo>
                  <a:pt x="3054" y="3471"/>
                  <a:pt x="3064" y="3474"/>
                  <a:pt x="3071" y="3474"/>
                </a:cubicBezTo>
                <a:cubicBezTo>
                  <a:pt x="3060" y="3474"/>
                  <a:pt x="3050" y="3474"/>
                  <a:pt x="3040" y="3474"/>
                </a:cubicBezTo>
                <a:cubicBezTo>
                  <a:pt x="2973" y="3484"/>
                  <a:pt x="2903" y="3484"/>
                  <a:pt x="2832" y="3491"/>
                </a:cubicBezTo>
                <a:moveTo>
                  <a:pt x="3789" y="3306"/>
                </a:moveTo>
                <a:lnTo>
                  <a:pt x="3789" y="3306"/>
                </a:lnTo>
                <a:lnTo>
                  <a:pt x="3789" y="3306"/>
                </a:lnTo>
                <a:lnTo>
                  <a:pt x="3789" y="3306"/>
                </a:lnTo>
                <a:lnTo>
                  <a:pt x="3792" y="3303"/>
                </a:lnTo>
                <a:lnTo>
                  <a:pt x="3789" y="3306"/>
                </a:lnTo>
                <a:moveTo>
                  <a:pt x="3352" y="2762"/>
                </a:moveTo>
                <a:lnTo>
                  <a:pt x="3352" y="2762"/>
                </a:lnTo>
                <a:moveTo>
                  <a:pt x="3846" y="1779"/>
                </a:moveTo>
                <a:lnTo>
                  <a:pt x="3846" y="1779"/>
                </a:lnTo>
                <a:lnTo>
                  <a:pt x="3846" y="1779"/>
                </a:lnTo>
                <a:cubicBezTo>
                  <a:pt x="3843" y="1775"/>
                  <a:pt x="3843" y="1775"/>
                  <a:pt x="3843" y="1775"/>
                </a:cubicBezTo>
                <a:cubicBezTo>
                  <a:pt x="3846" y="1775"/>
                  <a:pt x="3846" y="1775"/>
                  <a:pt x="3846" y="1779"/>
                </a:cubicBezTo>
                <a:moveTo>
                  <a:pt x="4057" y="1722"/>
                </a:moveTo>
                <a:lnTo>
                  <a:pt x="4057" y="1722"/>
                </a:lnTo>
                <a:cubicBezTo>
                  <a:pt x="4054" y="1725"/>
                  <a:pt x="4054" y="1725"/>
                  <a:pt x="4050" y="1725"/>
                </a:cubicBezTo>
                <a:lnTo>
                  <a:pt x="4050" y="1722"/>
                </a:lnTo>
                <a:cubicBezTo>
                  <a:pt x="4054" y="1722"/>
                  <a:pt x="4054" y="1722"/>
                  <a:pt x="4057" y="1722"/>
                </a:cubicBezTo>
                <a:moveTo>
                  <a:pt x="4151" y="1728"/>
                </a:moveTo>
                <a:lnTo>
                  <a:pt x="4151" y="1728"/>
                </a:lnTo>
                <a:moveTo>
                  <a:pt x="4131" y="1578"/>
                </a:moveTo>
                <a:lnTo>
                  <a:pt x="4131" y="1578"/>
                </a:lnTo>
                <a:cubicBezTo>
                  <a:pt x="4131" y="1581"/>
                  <a:pt x="4131" y="1584"/>
                  <a:pt x="4128" y="1588"/>
                </a:cubicBezTo>
                <a:cubicBezTo>
                  <a:pt x="4128" y="1578"/>
                  <a:pt x="4125" y="1567"/>
                  <a:pt x="4121" y="1557"/>
                </a:cubicBezTo>
                <a:cubicBezTo>
                  <a:pt x="4125" y="1564"/>
                  <a:pt x="4125" y="1571"/>
                  <a:pt x="4131" y="1578"/>
                </a:cubicBezTo>
                <a:moveTo>
                  <a:pt x="4121" y="1551"/>
                </a:moveTo>
                <a:lnTo>
                  <a:pt x="4121" y="1551"/>
                </a:lnTo>
                <a:lnTo>
                  <a:pt x="4121" y="1554"/>
                </a:lnTo>
                <a:cubicBezTo>
                  <a:pt x="4121" y="1551"/>
                  <a:pt x="4121" y="1551"/>
                  <a:pt x="4121" y="1551"/>
                </a:cubicBezTo>
                <a:moveTo>
                  <a:pt x="4322" y="1708"/>
                </a:moveTo>
                <a:cubicBezTo>
                  <a:pt x="4322" y="1708"/>
                  <a:pt x="4322" y="1705"/>
                  <a:pt x="4322" y="1708"/>
                </a:cubicBezTo>
                <a:moveTo>
                  <a:pt x="4064" y="701"/>
                </a:moveTo>
                <a:lnTo>
                  <a:pt x="4064" y="701"/>
                </a:lnTo>
                <a:lnTo>
                  <a:pt x="4064" y="701"/>
                </a:lnTo>
                <a:lnTo>
                  <a:pt x="4064" y="705"/>
                </a:lnTo>
                <a:lnTo>
                  <a:pt x="4064" y="705"/>
                </a:lnTo>
                <a:cubicBezTo>
                  <a:pt x="4064" y="701"/>
                  <a:pt x="4064" y="701"/>
                  <a:pt x="4064" y="701"/>
                </a:cubicBezTo>
                <a:moveTo>
                  <a:pt x="4064" y="701"/>
                </a:moveTo>
                <a:lnTo>
                  <a:pt x="4064" y="701"/>
                </a:lnTo>
                <a:lnTo>
                  <a:pt x="4064" y="701"/>
                </a:lnTo>
                <a:cubicBezTo>
                  <a:pt x="4064" y="705"/>
                  <a:pt x="4064" y="705"/>
                  <a:pt x="4064" y="705"/>
                </a:cubicBezTo>
                <a:lnTo>
                  <a:pt x="4064" y="705"/>
                </a:lnTo>
                <a:lnTo>
                  <a:pt x="4064" y="701"/>
                </a:lnTo>
                <a:moveTo>
                  <a:pt x="4024" y="554"/>
                </a:moveTo>
                <a:lnTo>
                  <a:pt x="4024" y="554"/>
                </a:lnTo>
                <a:lnTo>
                  <a:pt x="4024" y="554"/>
                </a:lnTo>
                <a:cubicBezTo>
                  <a:pt x="4027" y="554"/>
                  <a:pt x="4027" y="554"/>
                  <a:pt x="4030" y="557"/>
                </a:cubicBezTo>
                <a:cubicBezTo>
                  <a:pt x="4027" y="557"/>
                  <a:pt x="4027" y="557"/>
                  <a:pt x="4024" y="557"/>
                </a:cubicBezTo>
                <a:cubicBezTo>
                  <a:pt x="4024" y="554"/>
                  <a:pt x="4024" y="554"/>
                  <a:pt x="4024" y="554"/>
                </a:cubicBezTo>
                <a:moveTo>
                  <a:pt x="4050" y="490"/>
                </a:moveTo>
                <a:lnTo>
                  <a:pt x="4050" y="490"/>
                </a:lnTo>
                <a:moveTo>
                  <a:pt x="3483" y="1289"/>
                </a:moveTo>
                <a:lnTo>
                  <a:pt x="3483" y="1289"/>
                </a:lnTo>
                <a:moveTo>
                  <a:pt x="3265" y="1279"/>
                </a:moveTo>
                <a:lnTo>
                  <a:pt x="3265" y="1279"/>
                </a:lnTo>
                <a:cubicBezTo>
                  <a:pt x="3282" y="1279"/>
                  <a:pt x="3299" y="1279"/>
                  <a:pt x="3315" y="1275"/>
                </a:cubicBezTo>
                <a:cubicBezTo>
                  <a:pt x="3299" y="1279"/>
                  <a:pt x="3282" y="1279"/>
                  <a:pt x="3265" y="1279"/>
                </a:cubicBezTo>
                <a:moveTo>
                  <a:pt x="3409" y="1346"/>
                </a:moveTo>
                <a:lnTo>
                  <a:pt x="3409" y="1346"/>
                </a:lnTo>
                <a:lnTo>
                  <a:pt x="3409" y="1346"/>
                </a:lnTo>
                <a:lnTo>
                  <a:pt x="3406" y="1346"/>
                </a:lnTo>
                <a:lnTo>
                  <a:pt x="3409" y="1346"/>
                </a:lnTo>
                <a:moveTo>
                  <a:pt x="1380" y="1383"/>
                </a:moveTo>
                <a:lnTo>
                  <a:pt x="1380" y="1383"/>
                </a:lnTo>
                <a:moveTo>
                  <a:pt x="2100" y="1356"/>
                </a:moveTo>
                <a:lnTo>
                  <a:pt x="2100" y="1356"/>
                </a:lnTo>
                <a:lnTo>
                  <a:pt x="2097" y="1356"/>
                </a:lnTo>
                <a:cubicBezTo>
                  <a:pt x="2097" y="1353"/>
                  <a:pt x="2100" y="1353"/>
                  <a:pt x="2100" y="1353"/>
                </a:cubicBezTo>
                <a:lnTo>
                  <a:pt x="2100" y="1356"/>
                </a:lnTo>
                <a:moveTo>
                  <a:pt x="584" y="1386"/>
                </a:moveTo>
                <a:lnTo>
                  <a:pt x="584" y="1386"/>
                </a:lnTo>
                <a:lnTo>
                  <a:pt x="587" y="1389"/>
                </a:lnTo>
                <a:lnTo>
                  <a:pt x="584" y="1389"/>
                </a:lnTo>
                <a:cubicBezTo>
                  <a:pt x="584" y="1386"/>
                  <a:pt x="584" y="1386"/>
                  <a:pt x="584" y="1386"/>
                </a:cubicBezTo>
                <a:moveTo>
                  <a:pt x="876" y="1399"/>
                </a:moveTo>
                <a:lnTo>
                  <a:pt x="876" y="1399"/>
                </a:lnTo>
                <a:lnTo>
                  <a:pt x="876" y="1396"/>
                </a:lnTo>
                <a:lnTo>
                  <a:pt x="880" y="1399"/>
                </a:lnTo>
                <a:lnTo>
                  <a:pt x="880" y="1399"/>
                </a:lnTo>
                <a:lnTo>
                  <a:pt x="880" y="1399"/>
                </a:lnTo>
                <a:lnTo>
                  <a:pt x="876" y="1399"/>
                </a:lnTo>
                <a:moveTo>
                  <a:pt x="1880" y="1369"/>
                </a:moveTo>
                <a:lnTo>
                  <a:pt x="1880" y="1369"/>
                </a:lnTo>
                <a:lnTo>
                  <a:pt x="1880" y="1369"/>
                </a:lnTo>
                <a:lnTo>
                  <a:pt x="1883" y="1369"/>
                </a:lnTo>
                <a:lnTo>
                  <a:pt x="1883" y="1369"/>
                </a:lnTo>
                <a:cubicBezTo>
                  <a:pt x="1880" y="1369"/>
                  <a:pt x="1880" y="1369"/>
                  <a:pt x="1880" y="1369"/>
                </a:cubicBezTo>
                <a:moveTo>
                  <a:pt x="2111" y="1396"/>
                </a:moveTo>
                <a:lnTo>
                  <a:pt x="2111" y="1396"/>
                </a:lnTo>
                <a:cubicBezTo>
                  <a:pt x="2117" y="1393"/>
                  <a:pt x="2124" y="1389"/>
                  <a:pt x="2127" y="1383"/>
                </a:cubicBezTo>
                <a:cubicBezTo>
                  <a:pt x="2151" y="1399"/>
                  <a:pt x="2181" y="1389"/>
                  <a:pt x="2204" y="1389"/>
                </a:cubicBezTo>
                <a:cubicBezTo>
                  <a:pt x="2225" y="1386"/>
                  <a:pt x="2245" y="1383"/>
                  <a:pt x="2265" y="1389"/>
                </a:cubicBezTo>
                <a:cubicBezTo>
                  <a:pt x="2322" y="1379"/>
                  <a:pt x="2379" y="1406"/>
                  <a:pt x="2433" y="1386"/>
                </a:cubicBezTo>
                <a:cubicBezTo>
                  <a:pt x="2436" y="1383"/>
                  <a:pt x="2436" y="1383"/>
                  <a:pt x="2439" y="1383"/>
                </a:cubicBezTo>
                <a:cubicBezTo>
                  <a:pt x="2443" y="1383"/>
                  <a:pt x="2446" y="1383"/>
                  <a:pt x="2450" y="1383"/>
                </a:cubicBezTo>
                <a:cubicBezTo>
                  <a:pt x="2460" y="1383"/>
                  <a:pt x="2466" y="1383"/>
                  <a:pt x="2473" y="1379"/>
                </a:cubicBezTo>
                <a:lnTo>
                  <a:pt x="2473" y="1379"/>
                </a:lnTo>
                <a:cubicBezTo>
                  <a:pt x="2480" y="1379"/>
                  <a:pt x="2486" y="1379"/>
                  <a:pt x="2493" y="1376"/>
                </a:cubicBezTo>
                <a:lnTo>
                  <a:pt x="2497" y="1376"/>
                </a:lnTo>
                <a:cubicBezTo>
                  <a:pt x="2510" y="1383"/>
                  <a:pt x="2527" y="1383"/>
                  <a:pt x="2540" y="1383"/>
                </a:cubicBezTo>
                <a:cubicBezTo>
                  <a:pt x="2554" y="1386"/>
                  <a:pt x="2564" y="1389"/>
                  <a:pt x="2577" y="1389"/>
                </a:cubicBezTo>
                <a:cubicBezTo>
                  <a:pt x="2567" y="1393"/>
                  <a:pt x="2557" y="1393"/>
                  <a:pt x="2547" y="1396"/>
                </a:cubicBezTo>
                <a:cubicBezTo>
                  <a:pt x="2540" y="1396"/>
                  <a:pt x="2530" y="1396"/>
                  <a:pt x="2523" y="1396"/>
                </a:cubicBezTo>
                <a:cubicBezTo>
                  <a:pt x="2517" y="1393"/>
                  <a:pt x="2513" y="1396"/>
                  <a:pt x="2507" y="1396"/>
                </a:cubicBezTo>
                <a:cubicBezTo>
                  <a:pt x="2476" y="1399"/>
                  <a:pt x="2446" y="1399"/>
                  <a:pt x="2416" y="1396"/>
                </a:cubicBezTo>
                <a:cubicBezTo>
                  <a:pt x="2409" y="1393"/>
                  <a:pt x="2406" y="1393"/>
                  <a:pt x="2399" y="1396"/>
                </a:cubicBezTo>
                <a:cubicBezTo>
                  <a:pt x="2379" y="1396"/>
                  <a:pt x="2362" y="1399"/>
                  <a:pt x="2342" y="1396"/>
                </a:cubicBezTo>
                <a:cubicBezTo>
                  <a:pt x="2336" y="1396"/>
                  <a:pt x="2329" y="1393"/>
                  <a:pt x="2325" y="1396"/>
                </a:cubicBezTo>
                <a:cubicBezTo>
                  <a:pt x="2322" y="1396"/>
                  <a:pt x="2318" y="1396"/>
                  <a:pt x="2315" y="1396"/>
                </a:cubicBezTo>
                <a:cubicBezTo>
                  <a:pt x="2305" y="1396"/>
                  <a:pt x="2298" y="1396"/>
                  <a:pt x="2288" y="1396"/>
                </a:cubicBezTo>
                <a:cubicBezTo>
                  <a:pt x="2272" y="1399"/>
                  <a:pt x="2255" y="1396"/>
                  <a:pt x="2238" y="1399"/>
                </a:cubicBezTo>
                <a:cubicBezTo>
                  <a:pt x="2221" y="1399"/>
                  <a:pt x="2201" y="1399"/>
                  <a:pt x="2184" y="1399"/>
                </a:cubicBezTo>
                <a:cubicBezTo>
                  <a:pt x="2168" y="1396"/>
                  <a:pt x="2147" y="1396"/>
                  <a:pt x="2131" y="1396"/>
                </a:cubicBezTo>
                <a:cubicBezTo>
                  <a:pt x="2124" y="1396"/>
                  <a:pt x="2117" y="1396"/>
                  <a:pt x="2111" y="1396"/>
                </a:cubicBezTo>
                <a:moveTo>
                  <a:pt x="2218" y="1410"/>
                </a:moveTo>
                <a:lnTo>
                  <a:pt x="2218" y="1410"/>
                </a:lnTo>
                <a:moveTo>
                  <a:pt x="2204" y="1410"/>
                </a:moveTo>
                <a:lnTo>
                  <a:pt x="2204" y="1410"/>
                </a:lnTo>
                <a:moveTo>
                  <a:pt x="4205" y="1396"/>
                </a:moveTo>
                <a:lnTo>
                  <a:pt x="4205" y="1396"/>
                </a:lnTo>
                <a:cubicBezTo>
                  <a:pt x="4202" y="1396"/>
                  <a:pt x="4202" y="1396"/>
                  <a:pt x="4202" y="1396"/>
                </a:cubicBezTo>
                <a:lnTo>
                  <a:pt x="4202" y="1396"/>
                </a:lnTo>
                <a:lnTo>
                  <a:pt x="4205" y="1396"/>
                </a:lnTo>
                <a:moveTo>
                  <a:pt x="4218" y="1410"/>
                </a:moveTo>
                <a:lnTo>
                  <a:pt x="4218" y="1410"/>
                </a:lnTo>
                <a:cubicBezTo>
                  <a:pt x="4222" y="1406"/>
                  <a:pt x="4229" y="1403"/>
                  <a:pt x="4232" y="1399"/>
                </a:cubicBezTo>
                <a:lnTo>
                  <a:pt x="4232" y="1399"/>
                </a:lnTo>
                <a:cubicBezTo>
                  <a:pt x="4255" y="1383"/>
                  <a:pt x="4225" y="1383"/>
                  <a:pt x="4218" y="1373"/>
                </a:cubicBezTo>
                <a:cubicBezTo>
                  <a:pt x="4205" y="1369"/>
                  <a:pt x="4192" y="1369"/>
                  <a:pt x="4178" y="1376"/>
                </a:cubicBezTo>
                <a:lnTo>
                  <a:pt x="4178" y="1376"/>
                </a:lnTo>
                <a:lnTo>
                  <a:pt x="4178" y="1376"/>
                </a:lnTo>
                <a:cubicBezTo>
                  <a:pt x="4118" y="1373"/>
                  <a:pt x="4057" y="1373"/>
                  <a:pt x="3993" y="1373"/>
                </a:cubicBezTo>
                <a:cubicBezTo>
                  <a:pt x="3977" y="1373"/>
                  <a:pt x="3957" y="1373"/>
                  <a:pt x="3940" y="1379"/>
                </a:cubicBezTo>
                <a:cubicBezTo>
                  <a:pt x="3859" y="1376"/>
                  <a:pt x="3782" y="1379"/>
                  <a:pt x="3701" y="1383"/>
                </a:cubicBezTo>
                <a:cubicBezTo>
                  <a:pt x="3688" y="1383"/>
                  <a:pt x="3675" y="1383"/>
                  <a:pt x="3665" y="1383"/>
                </a:cubicBezTo>
                <a:lnTo>
                  <a:pt x="3665" y="1383"/>
                </a:lnTo>
                <a:lnTo>
                  <a:pt x="3665" y="1383"/>
                </a:lnTo>
                <a:cubicBezTo>
                  <a:pt x="3654" y="1379"/>
                  <a:pt x="3644" y="1379"/>
                  <a:pt x="3638" y="1383"/>
                </a:cubicBezTo>
                <a:cubicBezTo>
                  <a:pt x="3628" y="1383"/>
                  <a:pt x="3621" y="1383"/>
                  <a:pt x="3611" y="1383"/>
                </a:cubicBezTo>
                <a:cubicBezTo>
                  <a:pt x="3604" y="1383"/>
                  <a:pt x="3594" y="1383"/>
                  <a:pt x="3584" y="1383"/>
                </a:cubicBezTo>
                <a:lnTo>
                  <a:pt x="3584" y="1383"/>
                </a:lnTo>
                <a:lnTo>
                  <a:pt x="3584" y="1383"/>
                </a:lnTo>
                <a:cubicBezTo>
                  <a:pt x="3547" y="1383"/>
                  <a:pt x="3507" y="1383"/>
                  <a:pt x="3470" y="1383"/>
                </a:cubicBezTo>
                <a:cubicBezTo>
                  <a:pt x="3450" y="1383"/>
                  <a:pt x="3429" y="1379"/>
                  <a:pt x="3413" y="1389"/>
                </a:cubicBezTo>
                <a:cubicBezTo>
                  <a:pt x="3409" y="1389"/>
                  <a:pt x="3409" y="1389"/>
                  <a:pt x="3409" y="1389"/>
                </a:cubicBezTo>
                <a:lnTo>
                  <a:pt x="3409" y="1389"/>
                </a:lnTo>
                <a:cubicBezTo>
                  <a:pt x="3403" y="1386"/>
                  <a:pt x="3396" y="1386"/>
                  <a:pt x="3386" y="1389"/>
                </a:cubicBezTo>
                <a:lnTo>
                  <a:pt x="3386" y="1389"/>
                </a:lnTo>
                <a:lnTo>
                  <a:pt x="3386" y="1389"/>
                </a:lnTo>
                <a:cubicBezTo>
                  <a:pt x="3359" y="1379"/>
                  <a:pt x="3336" y="1383"/>
                  <a:pt x="3309" y="1389"/>
                </a:cubicBezTo>
                <a:cubicBezTo>
                  <a:pt x="3305" y="1389"/>
                  <a:pt x="3305" y="1389"/>
                  <a:pt x="3305" y="1389"/>
                </a:cubicBezTo>
                <a:lnTo>
                  <a:pt x="3305" y="1389"/>
                </a:lnTo>
                <a:cubicBezTo>
                  <a:pt x="3299" y="1386"/>
                  <a:pt x="3292" y="1386"/>
                  <a:pt x="3285" y="1389"/>
                </a:cubicBezTo>
                <a:cubicBezTo>
                  <a:pt x="3205" y="1389"/>
                  <a:pt x="3124" y="1389"/>
                  <a:pt x="3043" y="1389"/>
                </a:cubicBezTo>
                <a:lnTo>
                  <a:pt x="3043" y="1389"/>
                </a:lnTo>
                <a:lnTo>
                  <a:pt x="3043" y="1389"/>
                </a:lnTo>
                <a:cubicBezTo>
                  <a:pt x="3030" y="1393"/>
                  <a:pt x="3017" y="1393"/>
                  <a:pt x="3007" y="1393"/>
                </a:cubicBezTo>
                <a:cubicBezTo>
                  <a:pt x="3000" y="1393"/>
                  <a:pt x="2997" y="1393"/>
                  <a:pt x="2990" y="1393"/>
                </a:cubicBezTo>
                <a:lnTo>
                  <a:pt x="2990" y="1393"/>
                </a:lnTo>
                <a:lnTo>
                  <a:pt x="2990" y="1393"/>
                </a:lnTo>
                <a:cubicBezTo>
                  <a:pt x="2973" y="1393"/>
                  <a:pt x="2953" y="1389"/>
                  <a:pt x="2936" y="1396"/>
                </a:cubicBezTo>
                <a:cubicBezTo>
                  <a:pt x="2923" y="1396"/>
                  <a:pt x="2913" y="1396"/>
                  <a:pt x="2903" y="1399"/>
                </a:cubicBezTo>
                <a:cubicBezTo>
                  <a:pt x="2896" y="1399"/>
                  <a:pt x="2886" y="1399"/>
                  <a:pt x="2879" y="1399"/>
                </a:cubicBezTo>
                <a:cubicBezTo>
                  <a:pt x="2876" y="1399"/>
                  <a:pt x="2876" y="1399"/>
                  <a:pt x="2876" y="1399"/>
                </a:cubicBezTo>
                <a:cubicBezTo>
                  <a:pt x="2876" y="1396"/>
                  <a:pt x="2876" y="1396"/>
                  <a:pt x="2879" y="1393"/>
                </a:cubicBezTo>
                <a:cubicBezTo>
                  <a:pt x="2856" y="1376"/>
                  <a:pt x="2829" y="1379"/>
                  <a:pt x="2802" y="1383"/>
                </a:cubicBezTo>
                <a:cubicBezTo>
                  <a:pt x="2795" y="1383"/>
                  <a:pt x="2792" y="1386"/>
                  <a:pt x="2789" y="1389"/>
                </a:cubicBezTo>
                <a:cubicBezTo>
                  <a:pt x="2785" y="1389"/>
                  <a:pt x="2782" y="1386"/>
                  <a:pt x="2775" y="1386"/>
                </a:cubicBezTo>
                <a:cubicBezTo>
                  <a:pt x="2745" y="1386"/>
                  <a:pt x="2715" y="1389"/>
                  <a:pt x="2681" y="1386"/>
                </a:cubicBezTo>
                <a:cubicBezTo>
                  <a:pt x="2658" y="1386"/>
                  <a:pt x="2631" y="1386"/>
                  <a:pt x="2607" y="1389"/>
                </a:cubicBezTo>
                <a:cubicBezTo>
                  <a:pt x="2614" y="1386"/>
                  <a:pt x="2621" y="1383"/>
                  <a:pt x="2627" y="1376"/>
                </a:cubicBezTo>
                <a:lnTo>
                  <a:pt x="2631" y="1373"/>
                </a:lnTo>
                <a:lnTo>
                  <a:pt x="2631" y="1373"/>
                </a:lnTo>
                <a:lnTo>
                  <a:pt x="2631" y="1373"/>
                </a:lnTo>
                <a:cubicBezTo>
                  <a:pt x="2631" y="1376"/>
                  <a:pt x="2634" y="1376"/>
                  <a:pt x="2637" y="1376"/>
                </a:cubicBezTo>
                <a:cubicBezTo>
                  <a:pt x="2641" y="1376"/>
                  <a:pt x="2641" y="1376"/>
                  <a:pt x="2641" y="1376"/>
                </a:cubicBezTo>
                <a:cubicBezTo>
                  <a:pt x="2644" y="1376"/>
                  <a:pt x="2647" y="1376"/>
                  <a:pt x="2651" y="1376"/>
                </a:cubicBezTo>
                <a:cubicBezTo>
                  <a:pt x="2654" y="1376"/>
                  <a:pt x="2658" y="1376"/>
                  <a:pt x="2661" y="1376"/>
                </a:cubicBezTo>
                <a:cubicBezTo>
                  <a:pt x="2701" y="1373"/>
                  <a:pt x="2738" y="1376"/>
                  <a:pt x="2779" y="1373"/>
                </a:cubicBezTo>
                <a:cubicBezTo>
                  <a:pt x="2789" y="1373"/>
                  <a:pt x="2802" y="1373"/>
                  <a:pt x="2812" y="1376"/>
                </a:cubicBezTo>
                <a:cubicBezTo>
                  <a:pt x="2889" y="1373"/>
                  <a:pt x="2970" y="1373"/>
                  <a:pt x="3047" y="1373"/>
                </a:cubicBezTo>
                <a:cubicBezTo>
                  <a:pt x="3074" y="1369"/>
                  <a:pt x="3097" y="1376"/>
                  <a:pt x="3121" y="1363"/>
                </a:cubicBezTo>
                <a:lnTo>
                  <a:pt x="3121" y="1363"/>
                </a:lnTo>
                <a:cubicBezTo>
                  <a:pt x="3238" y="1363"/>
                  <a:pt x="3352" y="1363"/>
                  <a:pt x="3470" y="1363"/>
                </a:cubicBezTo>
                <a:cubicBezTo>
                  <a:pt x="3470" y="1359"/>
                  <a:pt x="3470" y="1356"/>
                  <a:pt x="3470" y="1356"/>
                </a:cubicBezTo>
                <a:lnTo>
                  <a:pt x="3470" y="1356"/>
                </a:lnTo>
                <a:lnTo>
                  <a:pt x="3470" y="1356"/>
                </a:lnTo>
                <a:cubicBezTo>
                  <a:pt x="3547" y="1349"/>
                  <a:pt x="3624" y="1359"/>
                  <a:pt x="3701" y="1342"/>
                </a:cubicBezTo>
                <a:cubicBezTo>
                  <a:pt x="3758" y="1342"/>
                  <a:pt x="3816" y="1339"/>
                  <a:pt x="3873" y="1342"/>
                </a:cubicBezTo>
                <a:cubicBezTo>
                  <a:pt x="3886" y="1346"/>
                  <a:pt x="3900" y="1342"/>
                  <a:pt x="3910" y="1336"/>
                </a:cubicBezTo>
                <a:lnTo>
                  <a:pt x="3910" y="1336"/>
                </a:lnTo>
                <a:lnTo>
                  <a:pt x="3910" y="1336"/>
                </a:lnTo>
                <a:cubicBezTo>
                  <a:pt x="3920" y="1336"/>
                  <a:pt x="3930" y="1336"/>
                  <a:pt x="3936" y="1329"/>
                </a:cubicBezTo>
                <a:cubicBezTo>
                  <a:pt x="3940" y="1329"/>
                  <a:pt x="3943" y="1329"/>
                  <a:pt x="3947" y="1326"/>
                </a:cubicBezTo>
                <a:cubicBezTo>
                  <a:pt x="3960" y="1329"/>
                  <a:pt x="3970" y="1326"/>
                  <a:pt x="3973" y="1319"/>
                </a:cubicBezTo>
                <a:cubicBezTo>
                  <a:pt x="3980" y="1319"/>
                  <a:pt x="3987" y="1316"/>
                  <a:pt x="3987" y="1309"/>
                </a:cubicBezTo>
                <a:lnTo>
                  <a:pt x="3987" y="1309"/>
                </a:lnTo>
                <a:lnTo>
                  <a:pt x="3987" y="1309"/>
                </a:lnTo>
                <a:cubicBezTo>
                  <a:pt x="4000" y="1309"/>
                  <a:pt x="4007" y="1302"/>
                  <a:pt x="4014" y="1292"/>
                </a:cubicBezTo>
                <a:lnTo>
                  <a:pt x="4014" y="1292"/>
                </a:lnTo>
                <a:lnTo>
                  <a:pt x="4014" y="1292"/>
                </a:lnTo>
                <a:cubicBezTo>
                  <a:pt x="4050" y="1306"/>
                  <a:pt x="4087" y="1312"/>
                  <a:pt x="4125" y="1319"/>
                </a:cubicBezTo>
                <a:cubicBezTo>
                  <a:pt x="4178" y="1319"/>
                  <a:pt x="4229" y="1322"/>
                  <a:pt x="4279" y="1342"/>
                </a:cubicBezTo>
                <a:cubicBezTo>
                  <a:pt x="4282" y="1346"/>
                  <a:pt x="4286" y="1349"/>
                  <a:pt x="4292" y="1349"/>
                </a:cubicBezTo>
                <a:cubicBezTo>
                  <a:pt x="4296" y="1353"/>
                  <a:pt x="4302" y="1356"/>
                  <a:pt x="4309" y="1359"/>
                </a:cubicBezTo>
                <a:cubicBezTo>
                  <a:pt x="4312" y="1363"/>
                  <a:pt x="4312" y="1366"/>
                  <a:pt x="4316" y="1369"/>
                </a:cubicBezTo>
                <a:cubicBezTo>
                  <a:pt x="4319" y="1373"/>
                  <a:pt x="4322" y="1379"/>
                  <a:pt x="4322" y="1383"/>
                </a:cubicBezTo>
                <a:cubicBezTo>
                  <a:pt x="4322" y="1386"/>
                  <a:pt x="4326" y="1389"/>
                  <a:pt x="4326" y="1393"/>
                </a:cubicBezTo>
                <a:cubicBezTo>
                  <a:pt x="4329" y="1396"/>
                  <a:pt x="4332" y="1403"/>
                  <a:pt x="4336" y="1406"/>
                </a:cubicBezTo>
                <a:cubicBezTo>
                  <a:pt x="4339" y="1410"/>
                  <a:pt x="4343" y="1413"/>
                  <a:pt x="4346" y="1416"/>
                </a:cubicBezTo>
                <a:cubicBezTo>
                  <a:pt x="4346" y="1416"/>
                  <a:pt x="4346" y="1420"/>
                  <a:pt x="4349" y="1420"/>
                </a:cubicBezTo>
                <a:cubicBezTo>
                  <a:pt x="4349" y="1423"/>
                  <a:pt x="4349" y="1426"/>
                  <a:pt x="4349" y="1430"/>
                </a:cubicBezTo>
                <a:cubicBezTo>
                  <a:pt x="4349" y="1433"/>
                  <a:pt x="4349" y="1436"/>
                  <a:pt x="4353" y="1443"/>
                </a:cubicBezTo>
                <a:cubicBezTo>
                  <a:pt x="4353" y="1446"/>
                  <a:pt x="4356" y="1446"/>
                  <a:pt x="4363" y="1450"/>
                </a:cubicBezTo>
                <a:lnTo>
                  <a:pt x="4363" y="1450"/>
                </a:lnTo>
                <a:cubicBezTo>
                  <a:pt x="4359" y="1453"/>
                  <a:pt x="4356" y="1453"/>
                  <a:pt x="4353" y="1457"/>
                </a:cubicBezTo>
                <a:cubicBezTo>
                  <a:pt x="4349" y="1460"/>
                  <a:pt x="4349" y="1467"/>
                  <a:pt x="4353" y="1474"/>
                </a:cubicBezTo>
                <a:cubicBezTo>
                  <a:pt x="4356" y="1477"/>
                  <a:pt x="4359" y="1480"/>
                  <a:pt x="4366" y="1480"/>
                </a:cubicBezTo>
                <a:cubicBezTo>
                  <a:pt x="4363" y="1480"/>
                  <a:pt x="4363" y="1484"/>
                  <a:pt x="4363" y="1484"/>
                </a:cubicBezTo>
                <a:cubicBezTo>
                  <a:pt x="4349" y="1514"/>
                  <a:pt x="4363" y="1547"/>
                  <a:pt x="4349" y="1578"/>
                </a:cubicBezTo>
                <a:cubicBezTo>
                  <a:pt x="4346" y="1588"/>
                  <a:pt x="4343" y="1601"/>
                  <a:pt x="4336" y="1611"/>
                </a:cubicBezTo>
                <a:cubicBezTo>
                  <a:pt x="4332" y="1648"/>
                  <a:pt x="4299" y="1675"/>
                  <a:pt x="4259" y="1695"/>
                </a:cubicBezTo>
                <a:lnTo>
                  <a:pt x="4255" y="1695"/>
                </a:lnTo>
                <a:cubicBezTo>
                  <a:pt x="4249" y="1685"/>
                  <a:pt x="4235" y="1681"/>
                  <a:pt x="4222" y="1678"/>
                </a:cubicBezTo>
                <a:cubicBezTo>
                  <a:pt x="4225" y="1671"/>
                  <a:pt x="4242" y="1665"/>
                  <a:pt x="4218" y="1658"/>
                </a:cubicBezTo>
                <a:lnTo>
                  <a:pt x="4218" y="1658"/>
                </a:lnTo>
                <a:lnTo>
                  <a:pt x="4218" y="1658"/>
                </a:lnTo>
                <a:cubicBezTo>
                  <a:pt x="4215" y="1655"/>
                  <a:pt x="4212" y="1655"/>
                  <a:pt x="4208" y="1655"/>
                </a:cubicBezTo>
                <a:lnTo>
                  <a:pt x="4208" y="1655"/>
                </a:lnTo>
                <a:cubicBezTo>
                  <a:pt x="4182" y="1651"/>
                  <a:pt x="4182" y="1631"/>
                  <a:pt x="4168" y="1618"/>
                </a:cubicBezTo>
                <a:cubicBezTo>
                  <a:pt x="4168" y="1611"/>
                  <a:pt x="4165" y="1608"/>
                  <a:pt x="4165" y="1601"/>
                </a:cubicBezTo>
                <a:lnTo>
                  <a:pt x="4165" y="1601"/>
                </a:lnTo>
                <a:lnTo>
                  <a:pt x="4165" y="1601"/>
                </a:lnTo>
                <a:cubicBezTo>
                  <a:pt x="4165" y="1598"/>
                  <a:pt x="4165" y="1598"/>
                  <a:pt x="4165" y="1594"/>
                </a:cubicBezTo>
                <a:cubicBezTo>
                  <a:pt x="4165" y="1574"/>
                  <a:pt x="4168" y="1551"/>
                  <a:pt x="4154" y="1534"/>
                </a:cubicBezTo>
                <a:cubicBezTo>
                  <a:pt x="4154" y="1531"/>
                  <a:pt x="4154" y="1527"/>
                  <a:pt x="4154" y="1520"/>
                </a:cubicBezTo>
                <a:cubicBezTo>
                  <a:pt x="4168" y="1484"/>
                  <a:pt x="4195" y="1446"/>
                  <a:pt x="4218" y="1410"/>
                </a:cubicBezTo>
                <a:moveTo>
                  <a:pt x="4154" y="1500"/>
                </a:moveTo>
                <a:lnTo>
                  <a:pt x="4154" y="1500"/>
                </a:lnTo>
                <a:cubicBezTo>
                  <a:pt x="4151" y="1500"/>
                  <a:pt x="4151" y="1500"/>
                  <a:pt x="4151" y="1503"/>
                </a:cubicBezTo>
                <a:lnTo>
                  <a:pt x="4151" y="1500"/>
                </a:lnTo>
                <a:lnTo>
                  <a:pt x="4154" y="1500"/>
                </a:lnTo>
                <a:moveTo>
                  <a:pt x="4104" y="1514"/>
                </a:moveTo>
                <a:lnTo>
                  <a:pt x="4104" y="1514"/>
                </a:lnTo>
                <a:lnTo>
                  <a:pt x="4104" y="1514"/>
                </a:lnTo>
                <a:cubicBezTo>
                  <a:pt x="4111" y="1510"/>
                  <a:pt x="4114" y="1510"/>
                  <a:pt x="4118" y="1507"/>
                </a:cubicBezTo>
                <a:cubicBezTo>
                  <a:pt x="4118" y="1514"/>
                  <a:pt x="4121" y="1517"/>
                  <a:pt x="4125" y="1520"/>
                </a:cubicBezTo>
                <a:cubicBezTo>
                  <a:pt x="4114" y="1527"/>
                  <a:pt x="4114" y="1537"/>
                  <a:pt x="4118" y="1547"/>
                </a:cubicBezTo>
                <a:cubicBezTo>
                  <a:pt x="4114" y="1534"/>
                  <a:pt x="4107" y="1524"/>
                  <a:pt x="4104" y="151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36"/>
          <p:cNvSpPr/>
          <p:nvPr/>
        </p:nvSpPr>
        <p:spPr>
          <a:xfrm>
            <a:off x="156285" y="3162458"/>
            <a:ext cx="21257" cy="6540"/>
          </a:xfrm>
          <a:custGeom>
            <a:avLst/>
            <a:gdLst/>
            <a:ahLst/>
            <a:cxnLst/>
            <a:rect l="l" t="t" r="r" b="b"/>
            <a:pathLst>
              <a:path w="65" h="20" extrusionOk="0">
                <a:moveTo>
                  <a:pt x="1" y="10"/>
                </a:moveTo>
                <a:lnTo>
                  <a:pt x="1" y="10"/>
                </a:lnTo>
                <a:cubicBezTo>
                  <a:pt x="-2" y="17"/>
                  <a:pt x="1" y="20"/>
                  <a:pt x="15" y="20"/>
                </a:cubicBezTo>
                <a:cubicBezTo>
                  <a:pt x="18" y="17"/>
                  <a:pt x="21" y="20"/>
                  <a:pt x="25" y="20"/>
                </a:cubicBezTo>
                <a:cubicBezTo>
                  <a:pt x="48" y="20"/>
                  <a:pt x="65" y="20"/>
                  <a:pt x="65" y="0"/>
                </a:cubicBezTo>
                <a:cubicBezTo>
                  <a:pt x="52" y="0"/>
                  <a:pt x="38" y="0"/>
                  <a:pt x="28" y="0"/>
                </a:cubicBezTo>
                <a:cubicBezTo>
                  <a:pt x="25" y="0"/>
                  <a:pt x="21" y="0"/>
                  <a:pt x="15" y="0"/>
                </a:cubicBezTo>
                <a:cubicBezTo>
                  <a:pt x="11" y="4"/>
                  <a:pt x="8" y="7"/>
                  <a:pt x="1" y="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36"/>
          <p:cNvSpPr/>
          <p:nvPr/>
        </p:nvSpPr>
        <p:spPr>
          <a:xfrm>
            <a:off x="-21943" y="3980345"/>
            <a:ext cx="408126" cy="37281"/>
          </a:xfrm>
          <a:custGeom>
            <a:avLst/>
            <a:gdLst/>
            <a:ahLst/>
            <a:cxnLst/>
            <a:rect l="l" t="t" r="r" b="b"/>
            <a:pathLst>
              <a:path w="1248" h="114" extrusionOk="0">
                <a:moveTo>
                  <a:pt x="16" y="111"/>
                </a:moveTo>
                <a:lnTo>
                  <a:pt x="16" y="111"/>
                </a:lnTo>
                <a:lnTo>
                  <a:pt x="16" y="111"/>
                </a:lnTo>
                <a:lnTo>
                  <a:pt x="16" y="111"/>
                </a:lnTo>
                <a:cubicBezTo>
                  <a:pt x="40" y="111"/>
                  <a:pt x="59" y="111"/>
                  <a:pt x="83" y="114"/>
                </a:cubicBezTo>
                <a:cubicBezTo>
                  <a:pt x="107" y="111"/>
                  <a:pt x="134" y="111"/>
                  <a:pt x="160" y="111"/>
                </a:cubicBezTo>
                <a:cubicBezTo>
                  <a:pt x="180" y="111"/>
                  <a:pt x="201" y="111"/>
                  <a:pt x="221" y="111"/>
                </a:cubicBezTo>
                <a:cubicBezTo>
                  <a:pt x="224" y="111"/>
                  <a:pt x="227" y="107"/>
                  <a:pt x="227" y="107"/>
                </a:cubicBezTo>
                <a:cubicBezTo>
                  <a:pt x="261" y="104"/>
                  <a:pt x="294" y="111"/>
                  <a:pt x="328" y="101"/>
                </a:cubicBezTo>
                <a:cubicBezTo>
                  <a:pt x="331" y="101"/>
                  <a:pt x="335" y="101"/>
                  <a:pt x="338" y="101"/>
                </a:cubicBezTo>
                <a:cubicBezTo>
                  <a:pt x="352" y="107"/>
                  <a:pt x="355" y="101"/>
                  <a:pt x="352" y="94"/>
                </a:cubicBezTo>
                <a:lnTo>
                  <a:pt x="355" y="94"/>
                </a:lnTo>
                <a:lnTo>
                  <a:pt x="358" y="97"/>
                </a:lnTo>
                <a:cubicBezTo>
                  <a:pt x="378" y="97"/>
                  <a:pt x="398" y="97"/>
                  <a:pt x="419" y="94"/>
                </a:cubicBezTo>
                <a:cubicBezTo>
                  <a:pt x="432" y="94"/>
                  <a:pt x="449" y="94"/>
                  <a:pt x="462" y="91"/>
                </a:cubicBezTo>
                <a:cubicBezTo>
                  <a:pt x="473" y="91"/>
                  <a:pt x="483" y="91"/>
                  <a:pt x="496" y="91"/>
                </a:cubicBezTo>
                <a:cubicBezTo>
                  <a:pt x="503" y="91"/>
                  <a:pt x="509" y="91"/>
                  <a:pt x="516" y="91"/>
                </a:cubicBezTo>
                <a:cubicBezTo>
                  <a:pt x="523" y="91"/>
                  <a:pt x="523" y="91"/>
                  <a:pt x="523" y="87"/>
                </a:cubicBezTo>
                <a:lnTo>
                  <a:pt x="526" y="87"/>
                </a:lnTo>
                <a:cubicBezTo>
                  <a:pt x="556" y="84"/>
                  <a:pt x="593" y="94"/>
                  <a:pt x="623" y="84"/>
                </a:cubicBezTo>
                <a:cubicBezTo>
                  <a:pt x="627" y="81"/>
                  <a:pt x="630" y="81"/>
                  <a:pt x="634" y="81"/>
                </a:cubicBezTo>
                <a:cubicBezTo>
                  <a:pt x="691" y="74"/>
                  <a:pt x="748" y="84"/>
                  <a:pt x="805" y="67"/>
                </a:cubicBezTo>
                <a:lnTo>
                  <a:pt x="805" y="64"/>
                </a:lnTo>
                <a:cubicBezTo>
                  <a:pt x="835" y="64"/>
                  <a:pt x="865" y="64"/>
                  <a:pt x="895" y="64"/>
                </a:cubicBezTo>
                <a:cubicBezTo>
                  <a:pt x="942" y="54"/>
                  <a:pt x="996" y="47"/>
                  <a:pt x="1046" y="47"/>
                </a:cubicBezTo>
                <a:cubicBezTo>
                  <a:pt x="1050" y="44"/>
                  <a:pt x="1050" y="44"/>
                  <a:pt x="1053" y="44"/>
                </a:cubicBezTo>
                <a:cubicBezTo>
                  <a:pt x="1060" y="44"/>
                  <a:pt x="1066" y="44"/>
                  <a:pt x="1073" y="44"/>
                </a:cubicBezTo>
                <a:cubicBezTo>
                  <a:pt x="1077" y="40"/>
                  <a:pt x="1077" y="40"/>
                  <a:pt x="1080" y="40"/>
                </a:cubicBezTo>
                <a:cubicBezTo>
                  <a:pt x="1080" y="40"/>
                  <a:pt x="1083" y="40"/>
                  <a:pt x="1087" y="44"/>
                </a:cubicBezTo>
                <a:cubicBezTo>
                  <a:pt x="1090" y="44"/>
                  <a:pt x="1097" y="44"/>
                  <a:pt x="1104" y="40"/>
                </a:cubicBezTo>
                <a:cubicBezTo>
                  <a:pt x="1107" y="40"/>
                  <a:pt x="1113" y="40"/>
                  <a:pt x="1120" y="40"/>
                </a:cubicBezTo>
                <a:cubicBezTo>
                  <a:pt x="1130" y="37"/>
                  <a:pt x="1137" y="37"/>
                  <a:pt x="1144" y="40"/>
                </a:cubicBezTo>
                <a:cubicBezTo>
                  <a:pt x="1147" y="37"/>
                  <a:pt x="1154" y="37"/>
                  <a:pt x="1157" y="37"/>
                </a:cubicBezTo>
                <a:lnTo>
                  <a:pt x="1157" y="37"/>
                </a:lnTo>
                <a:cubicBezTo>
                  <a:pt x="1187" y="34"/>
                  <a:pt x="1218" y="34"/>
                  <a:pt x="1248" y="30"/>
                </a:cubicBezTo>
                <a:cubicBezTo>
                  <a:pt x="1248" y="20"/>
                  <a:pt x="1228" y="10"/>
                  <a:pt x="1214" y="4"/>
                </a:cubicBezTo>
                <a:lnTo>
                  <a:pt x="1214" y="0"/>
                </a:lnTo>
                <a:cubicBezTo>
                  <a:pt x="1201" y="4"/>
                  <a:pt x="1187" y="4"/>
                  <a:pt x="1174" y="7"/>
                </a:cubicBezTo>
                <a:lnTo>
                  <a:pt x="1174" y="7"/>
                </a:lnTo>
                <a:cubicBezTo>
                  <a:pt x="1171" y="7"/>
                  <a:pt x="1171" y="7"/>
                  <a:pt x="1167" y="7"/>
                </a:cubicBezTo>
                <a:cubicBezTo>
                  <a:pt x="1167" y="7"/>
                  <a:pt x="1167" y="10"/>
                  <a:pt x="1164" y="10"/>
                </a:cubicBezTo>
                <a:lnTo>
                  <a:pt x="1164" y="10"/>
                </a:lnTo>
                <a:cubicBezTo>
                  <a:pt x="1157" y="10"/>
                  <a:pt x="1151" y="14"/>
                  <a:pt x="1140" y="14"/>
                </a:cubicBezTo>
                <a:cubicBezTo>
                  <a:pt x="1134" y="14"/>
                  <a:pt x="1130" y="17"/>
                  <a:pt x="1123" y="17"/>
                </a:cubicBezTo>
                <a:cubicBezTo>
                  <a:pt x="1120" y="17"/>
                  <a:pt x="1117" y="17"/>
                  <a:pt x="1113" y="20"/>
                </a:cubicBezTo>
                <a:lnTo>
                  <a:pt x="1113" y="20"/>
                </a:lnTo>
                <a:lnTo>
                  <a:pt x="1113" y="20"/>
                </a:lnTo>
                <a:cubicBezTo>
                  <a:pt x="1080" y="17"/>
                  <a:pt x="1043" y="20"/>
                  <a:pt x="1009" y="27"/>
                </a:cubicBezTo>
                <a:cubicBezTo>
                  <a:pt x="942" y="30"/>
                  <a:pt x="872" y="37"/>
                  <a:pt x="805" y="47"/>
                </a:cubicBezTo>
                <a:cubicBezTo>
                  <a:pt x="664" y="57"/>
                  <a:pt x="519" y="64"/>
                  <a:pt x="378" y="74"/>
                </a:cubicBezTo>
                <a:cubicBezTo>
                  <a:pt x="378" y="74"/>
                  <a:pt x="378" y="77"/>
                  <a:pt x="375" y="77"/>
                </a:cubicBezTo>
                <a:cubicBezTo>
                  <a:pt x="378" y="74"/>
                  <a:pt x="378" y="74"/>
                  <a:pt x="378" y="74"/>
                </a:cubicBezTo>
                <a:cubicBezTo>
                  <a:pt x="294" y="74"/>
                  <a:pt x="214" y="84"/>
                  <a:pt x="130" y="91"/>
                </a:cubicBezTo>
                <a:lnTo>
                  <a:pt x="130" y="91"/>
                </a:lnTo>
                <a:cubicBezTo>
                  <a:pt x="97" y="87"/>
                  <a:pt x="66" y="97"/>
                  <a:pt x="33" y="101"/>
                </a:cubicBezTo>
                <a:lnTo>
                  <a:pt x="33" y="101"/>
                </a:lnTo>
                <a:cubicBezTo>
                  <a:pt x="33" y="97"/>
                  <a:pt x="30" y="94"/>
                  <a:pt x="30" y="94"/>
                </a:cubicBezTo>
                <a:cubicBezTo>
                  <a:pt x="23" y="94"/>
                  <a:pt x="13" y="94"/>
                  <a:pt x="6" y="94"/>
                </a:cubicBezTo>
                <a:cubicBezTo>
                  <a:pt x="-1" y="94"/>
                  <a:pt x="-1" y="97"/>
                  <a:pt x="2" y="101"/>
                </a:cubicBezTo>
                <a:cubicBezTo>
                  <a:pt x="6" y="107"/>
                  <a:pt x="9" y="107"/>
                  <a:pt x="16" y="11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36"/>
          <p:cNvSpPr/>
          <p:nvPr/>
        </p:nvSpPr>
        <p:spPr>
          <a:xfrm>
            <a:off x="-36660" y="4013374"/>
            <a:ext cx="12100" cy="3270"/>
          </a:xfrm>
          <a:custGeom>
            <a:avLst/>
            <a:gdLst/>
            <a:ahLst/>
            <a:cxnLst/>
            <a:rect l="l" t="t" r="r" b="b"/>
            <a:pathLst>
              <a:path w="37" h="10" extrusionOk="0">
                <a:moveTo>
                  <a:pt x="37" y="0"/>
                </a:moveTo>
                <a:lnTo>
                  <a:pt x="37" y="0"/>
                </a:lnTo>
                <a:cubicBezTo>
                  <a:pt x="27" y="0"/>
                  <a:pt x="21" y="0"/>
                  <a:pt x="11" y="0"/>
                </a:cubicBezTo>
                <a:cubicBezTo>
                  <a:pt x="7" y="0"/>
                  <a:pt x="4" y="3"/>
                  <a:pt x="0" y="3"/>
                </a:cubicBezTo>
                <a:cubicBezTo>
                  <a:pt x="14" y="13"/>
                  <a:pt x="27" y="13"/>
                  <a:pt x="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36"/>
          <p:cNvSpPr/>
          <p:nvPr/>
        </p:nvSpPr>
        <p:spPr>
          <a:xfrm>
            <a:off x="963053" y="3068929"/>
            <a:ext cx="147161" cy="11446"/>
          </a:xfrm>
          <a:custGeom>
            <a:avLst/>
            <a:gdLst/>
            <a:ahLst/>
            <a:cxnLst/>
            <a:rect l="l" t="t" r="r" b="b"/>
            <a:pathLst>
              <a:path w="450" h="35" extrusionOk="0">
                <a:moveTo>
                  <a:pt x="396" y="1"/>
                </a:moveTo>
                <a:lnTo>
                  <a:pt x="396" y="1"/>
                </a:lnTo>
                <a:cubicBezTo>
                  <a:pt x="373" y="14"/>
                  <a:pt x="346" y="-6"/>
                  <a:pt x="323" y="1"/>
                </a:cubicBezTo>
                <a:cubicBezTo>
                  <a:pt x="309" y="11"/>
                  <a:pt x="296" y="8"/>
                  <a:pt x="279" y="8"/>
                </a:cubicBezTo>
                <a:cubicBezTo>
                  <a:pt x="208" y="8"/>
                  <a:pt x="138" y="11"/>
                  <a:pt x="67" y="11"/>
                </a:cubicBezTo>
                <a:cubicBezTo>
                  <a:pt x="47" y="11"/>
                  <a:pt x="24" y="8"/>
                  <a:pt x="0" y="24"/>
                </a:cubicBezTo>
                <a:cubicBezTo>
                  <a:pt x="37" y="28"/>
                  <a:pt x="78" y="38"/>
                  <a:pt x="108" y="34"/>
                </a:cubicBezTo>
                <a:cubicBezTo>
                  <a:pt x="161" y="24"/>
                  <a:pt x="212" y="38"/>
                  <a:pt x="262" y="34"/>
                </a:cubicBezTo>
                <a:cubicBezTo>
                  <a:pt x="323" y="31"/>
                  <a:pt x="386" y="34"/>
                  <a:pt x="450" y="18"/>
                </a:cubicBezTo>
                <a:cubicBezTo>
                  <a:pt x="437" y="-6"/>
                  <a:pt x="413" y="5"/>
                  <a:pt x="3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36"/>
          <p:cNvSpPr/>
          <p:nvPr/>
        </p:nvSpPr>
        <p:spPr>
          <a:xfrm>
            <a:off x="494427" y="3126485"/>
            <a:ext cx="172342" cy="11773"/>
          </a:xfrm>
          <a:custGeom>
            <a:avLst/>
            <a:gdLst/>
            <a:ahLst/>
            <a:cxnLst/>
            <a:rect l="l" t="t" r="r" b="b"/>
            <a:pathLst>
              <a:path w="527" h="36" extrusionOk="0">
                <a:moveTo>
                  <a:pt x="487" y="10"/>
                </a:moveTo>
                <a:lnTo>
                  <a:pt x="487" y="10"/>
                </a:lnTo>
                <a:cubicBezTo>
                  <a:pt x="400" y="6"/>
                  <a:pt x="309" y="6"/>
                  <a:pt x="222" y="6"/>
                </a:cubicBezTo>
                <a:cubicBezTo>
                  <a:pt x="199" y="6"/>
                  <a:pt x="176" y="6"/>
                  <a:pt x="152" y="0"/>
                </a:cubicBezTo>
                <a:lnTo>
                  <a:pt x="152" y="0"/>
                </a:lnTo>
                <a:cubicBezTo>
                  <a:pt x="142" y="0"/>
                  <a:pt x="132" y="0"/>
                  <a:pt x="129" y="6"/>
                </a:cubicBezTo>
                <a:cubicBezTo>
                  <a:pt x="125" y="6"/>
                  <a:pt x="122" y="6"/>
                  <a:pt x="119" y="6"/>
                </a:cubicBezTo>
                <a:cubicBezTo>
                  <a:pt x="78" y="0"/>
                  <a:pt x="41" y="0"/>
                  <a:pt x="1" y="3"/>
                </a:cubicBezTo>
                <a:cubicBezTo>
                  <a:pt x="-2" y="16"/>
                  <a:pt x="1" y="26"/>
                  <a:pt x="25" y="26"/>
                </a:cubicBezTo>
                <a:cubicBezTo>
                  <a:pt x="48" y="26"/>
                  <a:pt x="68" y="26"/>
                  <a:pt x="88" y="26"/>
                </a:cubicBezTo>
                <a:cubicBezTo>
                  <a:pt x="95" y="26"/>
                  <a:pt x="98" y="26"/>
                  <a:pt x="102" y="26"/>
                </a:cubicBezTo>
                <a:lnTo>
                  <a:pt x="102" y="26"/>
                </a:lnTo>
                <a:cubicBezTo>
                  <a:pt x="186" y="37"/>
                  <a:pt x="268" y="37"/>
                  <a:pt x="353" y="33"/>
                </a:cubicBezTo>
                <a:cubicBezTo>
                  <a:pt x="410" y="33"/>
                  <a:pt x="470" y="30"/>
                  <a:pt x="527" y="26"/>
                </a:cubicBezTo>
                <a:cubicBezTo>
                  <a:pt x="527" y="6"/>
                  <a:pt x="514" y="3"/>
                  <a:pt x="487" y="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36"/>
          <p:cNvSpPr/>
          <p:nvPr/>
        </p:nvSpPr>
        <p:spPr>
          <a:xfrm>
            <a:off x="666769" y="3228517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36"/>
          <p:cNvSpPr/>
          <p:nvPr/>
        </p:nvSpPr>
        <p:spPr>
          <a:xfrm>
            <a:off x="734790" y="3143818"/>
            <a:ext cx="103340" cy="12427"/>
          </a:xfrm>
          <a:custGeom>
            <a:avLst/>
            <a:gdLst/>
            <a:ahLst/>
            <a:cxnLst/>
            <a:rect l="l" t="t" r="r" b="b"/>
            <a:pathLst>
              <a:path w="316" h="38" extrusionOk="0">
                <a:moveTo>
                  <a:pt x="272" y="20"/>
                </a:moveTo>
                <a:lnTo>
                  <a:pt x="272" y="20"/>
                </a:lnTo>
                <a:cubicBezTo>
                  <a:pt x="282" y="24"/>
                  <a:pt x="289" y="24"/>
                  <a:pt x="299" y="24"/>
                </a:cubicBezTo>
                <a:cubicBezTo>
                  <a:pt x="309" y="24"/>
                  <a:pt x="312" y="20"/>
                  <a:pt x="316" y="14"/>
                </a:cubicBezTo>
                <a:cubicBezTo>
                  <a:pt x="316" y="7"/>
                  <a:pt x="309" y="0"/>
                  <a:pt x="302" y="0"/>
                </a:cubicBezTo>
                <a:cubicBezTo>
                  <a:pt x="282" y="0"/>
                  <a:pt x="262" y="4"/>
                  <a:pt x="245" y="4"/>
                </a:cubicBezTo>
                <a:cubicBezTo>
                  <a:pt x="208" y="-3"/>
                  <a:pt x="175" y="14"/>
                  <a:pt x="141" y="10"/>
                </a:cubicBezTo>
                <a:cubicBezTo>
                  <a:pt x="111" y="27"/>
                  <a:pt x="74" y="17"/>
                  <a:pt x="44" y="20"/>
                </a:cubicBezTo>
                <a:cubicBezTo>
                  <a:pt x="24" y="20"/>
                  <a:pt x="0" y="17"/>
                  <a:pt x="0" y="37"/>
                </a:cubicBezTo>
                <a:cubicBezTo>
                  <a:pt x="91" y="37"/>
                  <a:pt x="185" y="44"/>
                  <a:pt x="272" y="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36"/>
          <p:cNvSpPr/>
          <p:nvPr/>
        </p:nvSpPr>
        <p:spPr>
          <a:xfrm>
            <a:off x="162498" y="2907379"/>
            <a:ext cx="986304" cy="27797"/>
          </a:xfrm>
          <a:custGeom>
            <a:avLst/>
            <a:gdLst/>
            <a:ahLst/>
            <a:cxnLst/>
            <a:rect l="l" t="t" r="r" b="b"/>
            <a:pathLst>
              <a:path w="3016" h="85" extrusionOk="0">
                <a:moveTo>
                  <a:pt x="241" y="35"/>
                </a:moveTo>
                <a:lnTo>
                  <a:pt x="241" y="35"/>
                </a:lnTo>
                <a:cubicBezTo>
                  <a:pt x="224" y="32"/>
                  <a:pt x="207" y="25"/>
                  <a:pt x="191" y="35"/>
                </a:cubicBezTo>
                <a:cubicBezTo>
                  <a:pt x="177" y="35"/>
                  <a:pt x="163" y="35"/>
                  <a:pt x="153" y="35"/>
                </a:cubicBezTo>
                <a:cubicBezTo>
                  <a:pt x="127" y="45"/>
                  <a:pt x="96" y="35"/>
                  <a:pt x="70" y="39"/>
                </a:cubicBezTo>
                <a:cubicBezTo>
                  <a:pt x="53" y="42"/>
                  <a:pt x="36" y="45"/>
                  <a:pt x="19" y="42"/>
                </a:cubicBezTo>
                <a:cubicBezTo>
                  <a:pt x="13" y="42"/>
                  <a:pt x="6" y="42"/>
                  <a:pt x="2" y="45"/>
                </a:cubicBezTo>
                <a:cubicBezTo>
                  <a:pt x="-1" y="52"/>
                  <a:pt x="-1" y="59"/>
                  <a:pt x="6" y="65"/>
                </a:cubicBezTo>
                <a:cubicBezTo>
                  <a:pt x="13" y="65"/>
                  <a:pt x="19" y="69"/>
                  <a:pt x="26" y="69"/>
                </a:cubicBezTo>
                <a:cubicBezTo>
                  <a:pt x="39" y="72"/>
                  <a:pt x="49" y="69"/>
                  <a:pt x="63" y="65"/>
                </a:cubicBezTo>
                <a:cubicBezTo>
                  <a:pt x="110" y="59"/>
                  <a:pt x="160" y="72"/>
                  <a:pt x="204" y="55"/>
                </a:cubicBezTo>
                <a:cubicBezTo>
                  <a:pt x="214" y="49"/>
                  <a:pt x="220" y="55"/>
                  <a:pt x="227" y="59"/>
                </a:cubicBezTo>
                <a:cubicBezTo>
                  <a:pt x="244" y="62"/>
                  <a:pt x="264" y="69"/>
                  <a:pt x="281" y="55"/>
                </a:cubicBezTo>
                <a:lnTo>
                  <a:pt x="281" y="55"/>
                </a:lnTo>
                <a:cubicBezTo>
                  <a:pt x="284" y="55"/>
                  <a:pt x="288" y="55"/>
                  <a:pt x="288" y="55"/>
                </a:cubicBezTo>
                <a:lnTo>
                  <a:pt x="288" y="55"/>
                </a:lnTo>
                <a:cubicBezTo>
                  <a:pt x="301" y="65"/>
                  <a:pt x="318" y="62"/>
                  <a:pt x="331" y="62"/>
                </a:cubicBezTo>
                <a:lnTo>
                  <a:pt x="331" y="62"/>
                </a:lnTo>
                <a:cubicBezTo>
                  <a:pt x="335" y="62"/>
                  <a:pt x="338" y="62"/>
                  <a:pt x="341" y="62"/>
                </a:cubicBezTo>
                <a:cubicBezTo>
                  <a:pt x="425" y="62"/>
                  <a:pt x="506" y="62"/>
                  <a:pt x="590" y="55"/>
                </a:cubicBezTo>
                <a:cubicBezTo>
                  <a:pt x="637" y="49"/>
                  <a:pt x="684" y="62"/>
                  <a:pt x="731" y="45"/>
                </a:cubicBezTo>
                <a:cubicBezTo>
                  <a:pt x="734" y="45"/>
                  <a:pt x="738" y="45"/>
                  <a:pt x="741" y="45"/>
                </a:cubicBezTo>
                <a:cubicBezTo>
                  <a:pt x="768" y="59"/>
                  <a:pt x="795" y="55"/>
                  <a:pt x="821" y="45"/>
                </a:cubicBezTo>
                <a:cubicBezTo>
                  <a:pt x="828" y="45"/>
                  <a:pt x="838" y="45"/>
                  <a:pt x="845" y="45"/>
                </a:cubicBezTo>
                <a:lnTo>
                  <a:pt x="845" y="45"/>
                </a:lnTo>
                <a:cubicBezTo>
                  <a:pt x="862" y="55"/>
                  <a:pt x="882" y="55"/>
                  <a:pt x="899" y="45"/>
                </a:cubicBezTo>
                <a:lnTo>
                  <a:pt x="899" y="45"/>
                </a:lnTo>
                <a:cubicBezTo>
                  <a:pt x="942" y="52"/>
                  <a:pt x="986" y="39"/>
                  <a:pt x="1030" y="49"/>
                </a:cubicBezTo>
                <a:cubicBezTo>
                  <a:pt x="1043" y="55"/>
                  <a:pt x="1063" y="45"/>
                  <a:pt x="1080" y="45"/>
                </a:cubicBezTo>
                <a:cubicBezTo>
                  <a:pt x="1170" y="45"/>
                  <a:pt x="1257" y="49"/>
                  <a:pt x="1347" y="39"/>
                </a:cubicBezTo>
                <a:lnTo>
                  <a:pt x="1347" y="39"/>
                </a:lnTo>
                <a:cubicBezTo>
                  <a:pt x="1401" y="52"/>
                  <a:pt x="1451" y="39"/>
                  <a:pt x="1502" y="35"/>
                </a:cubicBezTo>
                <a:cubicBezTo>
                  <a:pt x="1508" y="42"/>
                  <a:pt x="1515" y="42"/>
                  <a:pt x="1525" y="42"/>
                </a:cubicBezTo>
                <a:cubicBezTo>
                  <a:pt x="1633" y="28"/>
                  <a:pt x="1744" y="42"/>
                  <a:pt x="1851" y="35"/>
                </a:cubicBezTo>
                <a:cubicBezTo>
                  <a:pt x="1864" y="35"/>
                  <a:pt x="1881" y="39"/>
                  <a:pt x="1891" y="25"/>
                </a:cubicBezTo>
                <a:lnTo>
                  <a:pt x="1891" y="25"/>
                </a:lnTo>
                <a:cubicBezTo>
                  <a:pt x="1905" y="28"/>
                  <a:pt x="1915" y="35"/>
                  <a:pt x="1928" y="35"/>
                </a:cubicBezTo>
                <a:lnTo>
                  <a:pt x="1928" y="35"/>
                </a:lnTo>
                <a:lnTo>
                  <a:pt x="1928" y="35"/>
                </a:lnTo>
                <a:cubicBezTo>
                  <a:pt x="1935" y="35"/>
                  <a:pt x="1938" y="35"/>
                  <a:pt x="1941" y="35"/>
                </a:cubicBezTo>
                <a:lnTo>
                  <a:pt x="1941" y="35"/>
                </a:lnTo>
                <a:lnTo>
                  <a:pt x="1941" y="35"/>
                </a:lnTo>
                <a:cubicBezTo>
                  <a:pt x="1965" y="35"/>
                  <a:pt x="1985" y="32"/>
                  <a:pt x="2005" y="39"/>
                </a:cubicBezTo>
                <a:cubicBezTo>
                  <a:pt x="2049" y="49"/>
                  <a:pt x="2093" y="39"/>
                  <a:pt x="2136" y="35"/>
                </a:cubicBezTo>
                <a:cubicBezTo>
                  <a:pt x="2187" y="49"/>
                  <a:pt x="2240" y="35"/>
                  <a:pt x="2294" y="35"/>
                </a:cubicBezTo>
                <a:cubicBezTo>
                  <a:pt x="2395" y="39"/>
                  <a:pt x="2495" y="42"/>
                  <a:pt x="2599" y="42"/>
                </a:cubicBezTo>
                <a:cubicBezTo>
                  <a:pt x="2613" y="45"/>
                  <a:pt x="2630" y="45"/>
                  <a:pt x="2640" y="35"/>
                </a:cubicBezTo>
                <a:lnTo>
                  <a:pt x="2640" y="35"/>
                </a:lnTo>
                <a:cubicBezTo>
                  <a:pt x="2673" y="32"/>
                  <a:pt x="2710" y="52"/>
                  <a:pt x="2744" y="35"/>
                </a:cubicBezTo>
                <a:cubicBezTo>
                  <a:pt x="2764" y="45"/>
                  <a:pt x="2784" y="35"/>
                  <a:pt x="2804" y="39"/>
                </a:cubicBezTo>
                <a:cubicBezTo>
                  <a:pt x="2824" y="49"/>
                  <a:pt x="2848" y="45"/>
                  <a:pt x="2871" y="45"/>
                </a:cubicBezTo>
                <a:cubicBezTo>
                  <a:pt x="2888" y="45"/>
                  <a:pt x="2908" y="42"/>
                  <a:pt x="2922" y="52"/>
                </a:cubicBezTo>
                <a:cubicBezTo>
                  <a:pt x="2948" y="59"/>
                  <a:pt x="2975" y="62"/>
                  <a:pt x="2989" y="82"/>
                </a:cubicBezTo>
                <a:cubicBezTo>
                  <a:pt x="3026" y="92"/>
                  <a:pt x="3015" y="75"/>
                  <a:pt x="3012" y="62"/>
                </a:cubicBezTo>
                <a:cubicBezTo>
                  <a:pt x="2999" y="42"/>
                  <a:pt x="2969" y="32"/>
                  <a:pt x="2948" y="18"/>
                </a:cubicBezTo>
                <a:cubicBezTo>
                  <a:pt x="2935" y="5"/>
                  <a:pt x="2912" y="5"/>
                  <a:pt x="2895" y="18"/>
                </a:cubicBezTo>
                <a:cubicBezTo>
                  <a:pt x="2895" y="22"/>
                  <a:pt x="2895" y="25"/>
                  <a:pt x="2898" y="25"/>
                </a:cubicBezTo>
                <a:cubicBezTo>
                  <a:pt x="2895" y="25"/>
                  <a:pt x="2891" y="25"/>
                  <a:pt x="2888" y="22"/>
                </a:cubicBezTo>
                <a:cubicBezTo>
                  <a:pt x="2881" y="22"/>
                  <a:pt x="2878" y="22"/>
                  <a:pt x="2871" y="22"/>
                </a:cubicBezTo>
                <a:lnTo>
                  <a:pt x="2871" y="22"/>
                </a:lnTo>
                <a:cubicBezTo>
                  <a:pt x="2824" y="5"/>
                  <a:pt x="2777" y="8"/>
                  <a:pt x="2730" y="25"/>
                </a:cubicBezTo>
                <a:lnTo>
                  <a:pt x="2730" y="25"/>
                </a:lnTo>
                <a:cubicBezTo>
                  <a:pt x="2700" y="8"/>
                  <a:pt x="2670" y="2"/>
                  <a:pt x="2640" y="25"/>
                </a:cubicBezTo>
                <a:cubicBezTo>
                  <a:pt x="2640" y="25"/>
                  <a:pt x="2636" y="22"/>
                  <a:pt x="2633" y="22"/>
                </a:cubicBezTo>
                <a:cubicBezTo>
                  <a:pt x="2596" y="8"/>
                  <a:pt x="2556" y="5"/>
                  <a:pt x="2515" y="5"/>
                </a:cubicBezTo>
                <a:cubicBezTo>
                  <a:pt x="2408" y="2"/>
                  <a:pt x="2304" y="2"/>
                  <a:pt x="2197" y="2"/>
                </a:cubicBezTo>
                <a:cubicBezTo>
                  <a:pt x="2176" y="5"/>
                  <a:pt x="2156" y="5"/>
                  <a:pt x="2140" y="12"/>
                </a:cubicBezTo>
                <a:cubicBezTo>
                  <a:pt x="2136" y="15"/>
                  <a:pt x="2133" y="15"/>
                  <a:pt x="2133" y="18"/>
                </a:cubicBezTo>
                <a:cubicBezTo>
                  <a:pt x="2072" y="-8"/>
                  <a:pt x="2008" y="2"/>
                  <a:pt x="1945" y="12"/>
                </a:cubicBezTo>
                <a:cubicBezTo>
                  <a:pt x="1945" y="15"/>
                  <a:pt x="1941" y="15"/>
                  <a:pt x="1941" y="18"/>
                </a:cubicBezTo>
                <a:cubicBezTo>
                  <a:pt x="1935" y="12"/>
                  <a:pt x="1928" y="12"/>
                  <a:pt x="1921" y="15"/>
                </a:cubicBezTo>
                <a:cubicBezTo>
                  <a:pt x="1918" y="15"/>
                  <a:pt x="1915" y="12"/>
                  <a:pt x="1911" y="12"/>
                </a:cubicBezTo>
                <a:cubicBezTo>
                  <a:pt x="1898" y="8"/>
                  <a:pt x="1881" y="8"/>
                  <a:pt x="1871" y="15"/>
                </a:cubicBezTo>
                <a:cubicBezTo>
                  <a:pt x="1868" y="15"/>
                  <a:pt x="1868" y="12"/>
                  <a:pt x="1864" y="12"/>
                </a:cubicBezTo>
                <a:cubicBezTo>
                  <a:pt x="1861" y="12"/>
                  <a:pt x="1854" y="12"/>
                  <a:pt x="1847" y="12"/>
                </a:cubicBezTo>
                <a:cubicBezTo>
                  <a:pt x="1831" y="15"/>
                  <a:pt x="1814" y="8"/>
                  <a:pt x="1794" y="8"/>
                </a:cubicBezTo>
                <a:cubicBezTo>
                  <a:pt x="1707" y="2"/>
                  <a:pt x="1619" y="-2"/>
                  <a:pt x="1532" y="8"/>
                </a:cubicBezTo>
                <a:cubicBezTo>
                  <a:pt x="1529" y="12"/>
                  <a:pt x="1522" y="12"/>
                  <a:pt x="1519" y="15"/>
                </a:cubicBezTo>
                <a:cubicBezTo>
                  <a:pt x="1455" y="-5"/>
                  <a:pt x="1391" y="-5"/>
                  <a:pt x="1327" y="15"/>
                </a:cubicBezTo>
                <a:cubicBezTo>
                  <a:pt x="1321" y="12"/>
                  <a:pt x="1314" y="12"/>
                  <a:pt x="1307" y="8"/>
                </a:cubicBezTo>
                <a:cubicBezTo>
                  <a:pt x="1224" y="5"/>
                  <a:pt x="1140" y="-5"/>
                  <a:pt x="1056" y="18"/>
                </a:cubicBezTo>
                <a:cubicBezTo>
                  <a:pt x="1056" y="22"/>
                  <a:pt x="1053" y="25"/>
                  <a:pt x="1053" y="25"/>
                </a:cubicBezTo>
                <a:cubicBezTo>
                  <a:pt x="1026" y="8"/>
                  <a:pt x="996" y="12"/>
                  <a:pt x="962" y="18"/>
                </a:cubicBezTo>
                <a:cubicBezTo>
                  <a:pt x="952" y="22"/>
                  <a:pt x="942" y="22"/>
                  <a:pt x="932" y="25"/>
                </a:cubicBezTo>
                <a:cubicBezTo>
                  <a:pt x="926" y="25"/>
                  <a:pt x="919" y="25"/>
                  <a:pt x="912" y="25"/>
                </a:cubicBezTo>
                <a:cubicBezTo>
                  <a:pt x="912" y="25"/>
                  <a:pt x="909" y="22"/>
                  <a:pt x="905" y="22"/>
                </a:cubicBezTo>
                <a:cubicBezTo>
                  <a:pt x="878" y="12"/>
                  <a:pt x="852" y="12"/>
                  <a:pt x="821" y="22"/>
                </a:cubicBezTo>
                <a:cubicBezTo>
                  <a:pt x="821" y="22"/>
                  <a:pt x="818" y="22"/>
                  <a:pt x="818" y="25"/>
                </a:cubicBezTo>
                <a:cubicBezTo>
                  <a:pt x="801" y="15"/>
                  <a:pt x="781" y="15"/>
                  <a:pt x="764" y="22"/>
                </a:cubicBezTo>
                <a:cubicBezTo>
                  <a:pt x="758" y="22"/>
                  <a:pt x="754" y="25"/>
                  <a:pt x="754" y="25"/>
                </a:cubicBezTo>
                <a:cubicBezTo>
                  <a:pt x="758" y="28"/>
                  <a:pt x="761" y="32"/>
                  <a:pt x="761" y="32"/>
                </a:cubicBezTo>
                <a:cubicBezTo>
                  <a:pt x="758" y="32"/>
                  <a:pt x="758" y="28"/>
                  <a:pt x="754" y="28"/>
                </a:cubicBezTo>
                <a:cubicBezTo>
                  <a:pt x="754" y="25"/>
                  <a:pt x="751" y="25"/>
                  <a:pt x="748" y="25"/>
                </a:cubicBezTo>
                <a:lnTo>
                  <a:pt x="744" y="25"/>
                </a:lnTo>
                <a:lnTo>
                  <a:pt x="744" y="25"/>
                </a:lnTo>
                <a:cubicBezTo>
                  <a:pt x="727" y="18"/>
                  <a:pt x="714" y="22"/>
                  <a:pt x="701" y="28"/>
                </a:cubicBezTo>
                <a:cubicBezTo>
                  <a:pt x="697" y="28"/>
                  <a:pt x="691" y="32"/>
                  <a:pt x="684" y="32"/>
                </a:cubicBezTo>
                <a:cubicBezTo>
                  <a:pt x="677" y="28"/>
                  <a:pt x="670" y="25"/>
                  <a:pt x="660" y="28"/>
                </a:cubicBezTo>
                <a:cubicBezTo>
                  <a:pt x="657" y="28"/>
                  <a:pt x="650" y="28"/>
                  <a:pt x="647" y="25"/>
                </a:cubicBezTo>
                <a:cubicBezTo>
                  <a:pt x="623" y="22"/>
                  <a:pt x="597" y="8"/>
                  <a:pt x="580" y="25"/>
                </a:cubicBezTo>
                <a:cubicBezTo>
                  <a:pt x="576" y="25"/>
                  <a:pt x="573" y="25"/>
                  <a:pt x="570" y="25"/>
                </a:cubicBezTo>
                <a:cubicBezTo>
                  <a:pt x="489" y="28"/>
                  <a:pt x="409" y="35"/>
                  <a:pt x="328" y="32"/>
                </a:cubicBezTo>
                <a:cubicBezTo>
                  <a:pt x="321" y="32"/>
                  <a:pt x="315" y="32"/>
                  <a:pt x="311" y="35"/>
                </a:cubicBezTo>
                <a:cubicBezTo>
                  <a:pt x="291" y="25"/>
                  <a:pt x="271" y="32"/>
                  <a:pt x="254" y="35"/>
                </a:cubicBezTo>
                <a:cubicBezTo>
                  <a:pt x="254" y="39"/>
                  <a:pt x="254" y="39"/>
                  <a:pt x="254" y="39"/>
                </a:cubicBezTo>
                <a:lnTo>
                  <a:pt x="254" y="39"/>
                </a:lnTo>
                <a:cubicBezTo>
                  <a:pt x="251" y="35"/>
                  <a:pt x="244" y="35"/>
                  <a:pt x="241" y="3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36"/>
          <p:cNvSpPr/>
          <p:nvPr/>
        </p:nvSpPr>
        <p:spPr>
          <a:xfrm>
            <a:off x="272705" y="3036227"/>
            <a:ext cx="64097" cy="10138"/>
          </a:xfrm>
          <a:custGeom>
            <a:avLst/>
            <a:gdLst/>
            <a:ahLst/>
            <a:cxnLst/>
            <a:rect l="l" t="t" r="r" b="b"/>
            <a:pathLst>
              <a:path w="196" h="31" extrusionOk="0">
                <a:moveTo>
                  <a:pt x="196" y="31"/>
                </a:moveTo>
                <a:lnTo>
                  <a:pt x="196" y="31"/>
                </a:lnTo>
                <a:cubicBezTo>
                  <a:pt x="186" y="4"/>
                  <a:pt x="165" y="4"/>
                  <a:pt x="145" y="0"/>
                </a:cubicBezTo>
                <a:cubicBezTo>
                  <a:pt x="102" y="0"/>
                  <a:pt x="58" y="10"/>
                  <a:pt x="15" y="4"/>
                </a:cubicBezTo>
                <a:cubicBezTo>
                  <a:pt x="11" y="4"/>
                  <a:pt x="1" y="7"/>
                  <a:pt x="1" y="10"/>
                </a:cubicBezTo>
                <a:cubicBezTo>
                  <a:pt x="-2" y="20"/>
                  <a:pt x="8" y="24"/>
                  <a:pt x="15" y="24"/>
                </a:cubicBezTo>
                <a:cubicBezTo>
                  <a:pt x="48" y="20"/>
                  <a:pt x="85" y="34"/>
                  <a:pt x="119" y="24"/>
                </a:cubicBezTo>
                <a:cubicBezTo>
                  <a:pt x="142" y="20"/>
                  <a:pt x="165" y="17"/>
                  <a:pt x="196" y="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36"/>
          <p:cNvSpPr/>
          <p:nvPr/>
        </p:nvSpPr>
        <p:spPr>
          <a:xfrm>
            <a:off x="841400" y="3000254"/>
            <a:ext cx="272084" cy="18640"/>
          </a:xfrm>
          <a:custGeom>
            <a:avLst/>
            <a:gdLst/>
            <a:ahLst/>
            <a:cxnLst/>
            <a:rect l="l" t="t" r="r" b="b"/>
            <a:pathLst>
              <a:path w="832" h="57" extrusionOk="0">
                <a:moveTo>
                  <a:pt x="486" y="26"/>
                </a:moveTo>
                <a:lnTo>
                  <a:pt x="486" y="26"/>
                </a:lnTo>
                <a:lnTo>
                  <a:pt x="486" y="26"/>
                </a:lnTo>
                <a:cubicBezTo>
                  <a:pt x="456" y="13"/>
                  <a:pt x="426" y="20"/>
                  <a:pt x="396" y="20"/>
                </a:cubicBezTo>
                <a:lnTo>
                  <a:pt x="396" y="20"/>
                </a:lnTo>
                <a:lnTo>
                  <a:pt x="396" y="20"/>
                </a:lnTo>
                <a:cubicBezTo>
                  <a:pt x="393" y="20"/>
                  <a:pt x="386" y="20"/>
                  <a:pt x="382" y="16"/>
                </a:cubicBezTo>
                <a:lnTo>
                  <a:pt x="382" y="16"/>
                </a:lnTo>
                <a:lnTo>
                  <a:pt x="382" y="16"/>
                </a:lnTo>
                <a:cubicBezTo>
                  <a:pt x="349" y="3"/>
                  <a:pt x="312" y="10"/>
                  <a:pt x="275" y="10"/>
                </a:cubicBezTo>
                <a:cubicBezTo>
                  <a:pt x="198" y="6"/>
                  <a:pt x="121" y="0"/>
                  <a:pt x="43" y="6"/>
                </a:cubicBezTo>
                <a:cubicBezTo>
                  <a:pt x="33" y="10"/>
                  <a:pt x="20" y="3"/>
                  <a:pt x="10" y="0"/>
                </a:cubicBezTo>
                <a:cubicBezTo>
                  <a:pt x="-4" y="10"/>
                  <a:pt x="-4" y="20"/>
                  <a:pt x="10" y="26"/>
                </a:cubicBezTo>
                <a:cubicBezTo>
                  <a:pt x="127" y="26"/>
                  <a:pt x="248" y="40"/>
                  <a:pt x="369" y="37"/>
                </a:cubicBezTo>
                <a:lnTo>
                  <a:pt x="369" y="37"/>
                </a:lnTo>
                <a:lnTo>
                  <a:pt x="369" y="37"/>
                </a:lnTo>
                <a:cubicBezTo>
                  <a:pt x="372" y="37"/>
                  <a:pt x="376" y="37"/>
                  <a:pt x="379" y="37"/>
                </a:cubicBezTo>
                <a:cubicBezTo>
                  <a:pt x="416" y="43"/>
                  <a:pt x="450" y="43"/>
                  <a:pt x="486" y="43"/>
                </a:cubicBezTo>
                <a:cubicBezTo>
                  <a:pt x="540" y="40"/>
                  <a:pt x="597" y="63"/>
                  <a:pt x="654" y="47"/>
                </a:cubicBezTo>
                <a:lnTo>
                  <a:pt x="654" y="47"/>
                </a:lnTo>
                <a:cubicBezTo>
                  <a:pt x="661" y="47"/>
                  <a:pt x="671" y="53"/>
                  <a:pt x="681" y="47"/>
                </a:cubicBezTo>
                <a:cubicBezTo>
                  <a:pt x="715" y="60"/>
                  <a:pt x="755" y="53"/>
                  <a:pt x="792" y="57"/>
                </a:cubicBezTo>
                <a:cubicBezTo>
                  <a:pt x="795" y="53"/>
                  <a:pt x="795" y="53"/>
                  <a:pt x="795" y="53"/>
                </a:cubicBezTo>
                <a:lnTo>
                  <a:pt x="795" y="53"/>
                </a:lnTo>
                <a:cubicBezTo>
                  <a:pt x="815" y="57"/>
                  <a:pt x="832" y="57"/>
                  <a:pt x="832" y="37"/>
                </a:cubicBezTo>
                <a:cubicBezTo>
                  <a:pt x="822" y="33"/>
                  <a:pt x="809" y="26"/>
                  <a:pt x="795" y="37"/>
                </a:cubicBezTo>
                <a:cubicBezTo>
                  <a:pt x="762" y="26"/>
                  <a:pt x="728" y="26"/>
                  <a:pt x="691" y="26"/>
                </a:cubicBezTo>
                <a:lnTo>
                  <a:pt x="691" y="26"/>
                </a:lnTo>
                <a:cubicBezTo>
                  <a:pt x="671" y="26"/>
                  <a:pt x="648" y="23"/>
                  <a:pt x="628" y="26"/>
                </a:cubicBezTo>
                <a:cubicBezTo>
                  <a:pt x="628" y="30"/>
                  <a:pt x="631" y="30"/>
                  <a:pt x="631" y="30"/>
                </a:cubicBezTo>
                <a:cubicBezTo>
                  <a:pt x="631" y="30"/>
                  <a:pt x="628" y="30"/>
                  <a:pt x="628" y="26"/>
                </a:cubicBezTo>
                <a:cubicBezTo>
                  <a:pt x="580" y="16"/>
                  <a:pt x="533" y="20"/>
                  <a:pt x="486" y="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36"/>
          <p:cNvSpPr/>
          <p:nvPr/>
        </p:nvSpPr>
        <p:spPr>
          <a:xfrm>
            <a:off x="884240" y="3086261"/>
            <a:ext cx="129501" cy="10465"/>
          </a:xfrm>
          <a:custGeom>
            <a:avLst/>
            <a:gdLst/>
            <a:ahLst/>
            <a:cxnLst/>
            <a:rect l="l" t="t" r="r" b="b"/>
            <a:pathLst>
              <a:path w="396" h="32" extrusionOk="0">
                <a:moveTo>
                  <a:pt x="43" y="32"/>
                </a:moveTo>
                <a:lnTo>
                  <a:pt x="43" y="32"/>
                </a:lnTo>
                <a:cubicBezTo>
                  <a:pt x="87" y="32"/>
                  <a:pt x="130" y="22"/>
                  <a:pt x="174" y="29"/>
                </a:cubicBezTo>
                <a:cubicBezTo>
                  <a:pt x="184" y="32"/>
                  <a:pt x="194" y="29"/>
                  <a:pt x="201" y="22"/>
                </a:cubicBezTo>
                <a:cubicBezTo>
                  <a:pt x="251" y="39"/>
                  <a:pt x="305" y="29"/>
                  <a:pt x="355" y="29"/>
                </a:cubicBezTo>
                <a:lnTo>
                  <a:pt x="355" y="29"/>
                </a:lnTo>
                <a:cubicBezTo>
                  <a:pt x="359" y="32"/>
                  <a:pt x="362" y="32"/>
                  <a:pt x="365" y="29"/>
                </a:cubicBezTo>
                <a:lnTo>
                  <a:pt x="365" y="29"/>
                </a:lnTo>
                <a:lnTo>
                  <a:pt x="365" y="29"/>
                </a:lnTo>
                <a:cubicBezTo>
                  <a:pt x="372" y="29"/>
                  <a:pt x="376" y="29"/>
                  <a:pt x="382" y="29"/>
                </a:cubicBezTo>
                <a:lnTo>
                  <a:pt x="382" y="29"/>
                </a:lnTo>
                <a:cubicBezTo>
                  <a:pt x="386" y="32"/>
                  <a:pt x="389" y="32"/>
                  <a:pt x="392" y="29"/>
                </a:cubicBezTo>
                <a:cubicBezTo>
                  <a:pt x="392" y="25"/>
                  <a:pt x="392" y="19"/>
                  <a:pt x="392" y="15"/>
                </a:cubicBezTo>
                <a:cubicBezTo>
                  <a:pt x="396" y="12"/>
                  <a:pt x="396" y="12"/>
                  <a:pt x="396" y="12"/>
                </a:cubicBezTo>
                <a:cubicBezTo>
                  <a:pt x="325" y="-1"/>
                  <a:pt x="258" y="2"/>
                  <a:pt x="188" y="5"/>
                </a:cubicBezTo>
                <a:lnTo>
                  <a:pt x="188" y="5"/>
                </a:lnTo>
                <a:lnTo>
                  <a:pt x="188" y="5"/>
                </a:lnTo>
                <a:cubicBezTo>
                  <a:pt x="184" y="5"/>
                  <a:pt x="178" y="5"/>
                  <a:pt x="174" y="5"/>
                </a:cubicBezTo>
                <a:lnTo>
                  <a:pt x="174" y="5"/>
                </a:lnTo>
                <a:lnTo>
                  <a:pt x="174" y="5"/>
                </a:lnTo>
                <a:cubicBezTo>
                  <a:pt x="171" y="5"/>
                  <a:pt x="164" y="5"/>
                  <a:pt x="161" y="5"/>
                </a:cubicBezTo>
                <a:lnTo>
                  <a:pt x="161" y="5"/>
                </a:lnTo>
                <a:lnTo>
                  <a:pt x="161" y="5"/>
                </a:lnTo>
                <a:cubicBezTo>
                  <a:pt x="141" y="-1"/>
                  <a:pt x="117" y="15"/>
                  <a:pt x="97" y="5"/>
                </a:cubicBezTo>
                <a:cubicBezTo>
                  <a:pt x="77" y="5"/>
                  <a:pt x="53" y="-8"/>
                  <a:pt x="33" y="5"/>
                </a:cubicBezTo>
                <a:lnTo>
                  <a:pt x="33" y="5"/>
                </a:lnTo>
                <a:cubicBezTo>
                  <a:pt x="26" y="12"/>
                  <a:pt x="13" y="12"/>
                  <a:pt x="0" y="15"/>
                </a:cubicBezTo>
                <a:cubicBezTo>
                  <a:pt x="13" y="25"/>
                  <a:pt x="37" y="19"/>
                  <a:pt x="43" y="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36"/>
          <p:cNvSpPr/>
          <p:nvPr/>
        </p:nvSpPr>
        <p:spPr>
          <a:xfrm>
            <a:off x="185063" y="3001235"/>
            <a:ext cx="349262" cy="14389"/>
          </a:xfrm>
          <a:custGeom>
            <a:avLst/>
            <a:gdLst/>
            <a:ahLst/>
            <a:cxnLst/>
            <a:rect l="l" t="t" r="r" b="b"/>
            <a:pathLst>
              <a:path w="1068" h="44" extrusionOk="0">
                <a:moveTo>
                  <a:pt x="971" y="44"/>
                </a:moveTo>
                <a:lnTo>
                  <a:pt x="971" y="44"/>
                </a:lnTo>
                <a:lnTo>
                  <a:pt x="971" y="40"/>
                </a:lnTo>
                <a:cubicBezTo>
                  <a:pt x="971" y="44"/>
                  <a:pt x="971" y="44"/>
                  <a:pt x="971" y="44"/>
                </a:cubicBezTo>
                <a:cubicBezTo>
                  <a:pt x="1001" y="44"/>
                  <a:pt x="1028" y="40"/>
                  <a:pt x="1058" y="37"/>
                </a:cubicBezTo>
                <a:cubicBezTo>
                  <a:pt x="1061" y="37"/>
                  <a:pt x="1068" y="30"/>
                  <a:pt x="1068" y="27"/>
                </a:cubicBezTo>
                <a:cubicBezTo>
                  <a:pt x="1071" y="20"/>
                  <a:pt x="1061" y="17"/>
                  <a:pt x="1051" y="17"/>
                </a:cubicBezTo>
                <a:cubicBezTo>
                  <a:pt x="1014" y="27"/>
                  <a:pt x="974" y="17"/>
                  <a:pt x="934" y="23"/>
                </a:cubicBezTo>
                <a:lnTo>
                  <a:pt x="934" y="23"/>
                </a:lnTo>
                <a:lnTo>
                  <a:pt x="934" y="23"/>
                </a:lnTo>
                <a:cubicBezTo>
                  <a:pt x="873" y="7"/>
                  <a:pt x="813" y="17"/>
                  <a:pt x="752" y="17"/>
                </a:cubicBezTo>
                <a:lnTo>
                  <a:pt x="752" y="17"/>
                </a:lnTo>
                <a:cubicBezTo>
                  <a:pt x="746" y="13"/>
                  <a:pt x="742" y="13"/>
                  <a:pt x="739" y="13"/>
                </a:cubicBezTo>
                <a:cubicBezTo>
                  <a:pt x="732" y="13"/>
                  <a:pt x="722" y="10"/>
                  <a:pt x="715" y="7"/>
                </a:cubicBezTo>
                <a:cubicBezTo>
                  <a:pt x="625" y="0"/>
                  <a:pt x="534" y="0"/>
                  <a:pt x="447" y="0"/>
                </a:cubicBezTo>
                <a:cubicBezTo>
                  <a:pt x="437" y="0"/>
                  <a:pt x="433" y="3"/>
                  <a:pt x="427" y="7"/>
                </a:cubicBezTo>
                <a:cubicBezTo>
                  <a:pt x="420" y="7"/>
                  <a:pt x="410" y="7"/>
                  <a:pt x="403" y="7"/>
                </a:cubicBezTo>
                <a:cubicBezTo>
                  <a:pt x="390" y="7"/>
                  <a:pt x="376" y="7"/>
                  <a:pt x="363" y="7"/>
                </a:cubicBezTo>
                <a:lnTo>
                  <a:pt x="363" y="7"/>
                </a:lnTo>
                <a:lnTo>
                  <a:pt x="360" y="7"/>
                </a:lnTo>
                <a:cubicBezTo>
                  <a:pt x="356" y="7"/>
                  <a:pt x="356" y="3"/>
                  <a:pt x="353" y="3"/>
                </a:cubicBezTo>
                <a:cubicBezTo>
                  <a:pt x="346" y="0"/>
                  <a:pt x="340" y="0"/>
                  <a:pt x="333" y="0"/>
                </a:cubicBezTo>
                <a:cubicBezTo>
                  <a:pt x="326" y="3"/>
                  <a:pt x="323" y="3"/>
                  <a:pt x="319" y="7"/>
                </a:cubicBezTo>
                <a:lnTo>
                  <a:pt x="316" y="7"/>
                </a:lnTo>
                <a:lnTo>
                  <a:pt x="313" y="7"/>
                </a:lnTo>
                <a:cubicBezTo>
                  <a:pt x="306" y="7"/>
                  <a:pt x="303" y="7"/>
                  <a:pt x="299" y="10"/>
                </a:cubicBezTo>
                <a:cubicBezTo>
                  <a:pt x="296" y="10"/>
                  <a:pt x="293" y="10"/>
                  <a:pt x="289" y="10"/>
                </a:cubicBezTo>
                <a:cubicBezTo>
                  <a:pt x="283" y="10"/>
                  <a:pt x="289" y="3"/>
                  <a:pt x="283" y="3"/>
                </a:cubicBezTo>
                <a:cubicBezTo>
                  <a:pt x="272" y="0"/>
                  <a:pt x="259" y="0"/>
                  <a:pt x="249" y="3"/>
                </a:cubicBezTo>
                <a:cubicBezTo>
                  <a:pt x="249" y="3"/>
                  <a:pt x="249" y="7"/>
                  <a:pt x="246" y="7"/>
                </a:cubicBezTo>
                <a:cubicBezTo>
                  <a:pt x="242" y="7"/>
                  <a:pt x="242" y="7"/>
                  <a:pt x="239" y="7"/>
                </a:cubicBezTo>
                <a:cubicBezTo>
                  <a:pt x="232" y="3"/>
                  <a:pt x="229" y="0"/>
                  <a:pt x="222" y="0"/>
                </a:cubicBezTo>
                <a:cubicBezTo>
                  <a:pt x="199" y="7"/>
                  <a:pt x="165" y="-10"/>
                  <a:pt x="151" y="17"/>
                </a:cubicBezTo>
                <a:cubicBezTo>
                  <a:pt x="151" y="20"/>
                  <a:pt x="151" y="20"/>
                  <a:pt x="151" y="20"/>
                </a:cubicBezTo>
                <a:cubicBezTo>
                  <a:pt x="148" y="20"/>
                  <a:pt x="142" y="17"/>
                  <a:pt x="135" y="13"/>
                </a:cubicBezTo>
                <a:cubicBezTo>
                  <a:pt x="91" y="0"/>
                  <a:pt x="47" y="10"/>
                  <a:pt x="4" y="7"/>
                </a:cubicBezTo>
                <a:cubicBezTo>
                  <a:pt x="-3" y="13"/>
                  <a:pt x="1" y="20"/>
                  <a:pt x="1" y="27"/>
                </a:cubicBezTo>
                <a:cubicBezTo>
                  <a:pt x="37" y="44"/>
                  <a:pt x="81" y="34"/>
                  <a:pt x="118" y="34"/>
                </a:cubicBezTo>
                <a:lnTo>
                  <a:pt x="118" y="34"/>
                </a:lnTo>
                <a:cubicBezTo>
                  <a:pt x="138" y="37"/>
                  <a:pt x="155" y="37"/>
                  <a:pt x="172" y="34"/>
                </a:cubicBezTo>
                <a:lnTo>
                  <a:pt x="172" y="34"/>
                </a:lnTo>
                <a:lnTo>
                  <a:pt x="172" y="34"/>
                </a:lnTo>
                <a:cubicBezTo>
                  <a:pt x="179" y="34"/>
                  <a:pt x="189" y="34"/>
                  <a:pt x="195" y="34"/>
                </a:cubicBezTo>
                <a:lnTo>
                  <a:pt x="195" y="34"/>
                </a:lnTo>
                <a:lnTo>
                  <a:pt x="195" y="34"/>
                </a:lnTo>
                <a:cubicBezTo>
                  <a:pt x="202" y="34"/>
                  <a:pt x="205" y="30"/>
                  <a:pt x="209" y="30"/>
                </a:cubicBezTo>
                <a:cubicBezTo>
                  <a:pt x="266" y="34"/>
                  <a:pt x="323" y="34"/>
                  <a:pt x="383" y="34"/>
                </a:cubicBezTo>
                <a:cubicBezTo>
                  <a:pt x="467" y="34"/>
                  <a:pt x="551" y="34"/>
                  <a:pt x="638" y="34"/>
                </a:cubicBezTo>
                <a:cubicBezTo>
                  <a:pt x="645" y="34"/>
                  <a:pt x="652" y="34"/>
                  <a:pt x="662" y="34"/>
                </a:cubicBezTo>
                <a:lnTo>
                  <a:pt x="662" y="34"/>
                </a:lnTo>
                <a:cubicBezTo>
                  <a:pt x="665" y="40"/>
                  <a:pt x="672" y="40"/>
                  <a:pt x="675" y="34"/>
                </a:cubicBezTo>
                <a:lnTo>
                  <a:pt x="675" y="34"/>
                </a:lnTo>
                <a:cubicBezTo>
                  <a:pt x="679" y="34"/>
                  <a:pt x="682" y="34"/>
                  <a:pt x="685" y="34"/>
                </a:cubicBezTo>
                <a:cubicBezTo>
                  <a:pt x="746" y="47"/>
                  <a:pt x="806" y="40"/>
                  <a:pt x="867" y="40"/>
                </a:cubicBezTo>
                <a:lnTo>
                  <a:pt x="867" y="40"/>
                </a:lnTo>
                <a:cubicBezTo>
                  <a:pt x="873" y="44"/>
                  <a:pt x="877" y="44"/>
                  <a:pt x="880" y="40"/>
                </a:cubicBezTo>
                <a:lnTo>
                  <a:pt x="880" y="40"/>
                </a:lnTo>
                <a:cubicBezTo>
                  <a:pt x="910" y="44"/>
                  <a:pt x="940" y="44"/>
                  <a:pt x="971" y="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36"/>
          <p:cNvSpPr/>
          <p:nvPr/>
        </p:nvSpPr>
        <p:spPr>
          <a:xfrm>
            <a:off x="211552" y="2959703"/>
            <a:ext cx="34665" cy="20603"/>
          </a:xfrm>
          <a:custGeom>
            <a:avLst/>
            <a:gdLst/>
            <a:ahLst/>
            <a:cxnLst/>
            <a:rect l="l" t="t" r="r" b="b"/>
            <a:pathLst>
              <a:path w="106" h="63" extrusionOk="0">
                <a:moveTo>
                  <a:pt x="54" y="0"/>
                </a:moveTo>
                <a:lnTo>
                  <a:pt x="54" y="0"/>
                </a:lnTo>
                <a:cubicBezTo>
                  <a:pt x="37" y="3"/>
                  <a:pt x="20" y="3"/>
                  <a:pt x="7" y="9"/>
                </a:cubicBezTo>
                <a:cubicBezTo>
                  <a:pt x="3" y="9"/>
                  <a:pt x="3" y="13"/>
                  <a:pt x="0" y="13"/>
                </a:cubicBezTo>
                <a:cubicBezTo>
                  <a:pt x="0" y="29"/>
                  <a:pt x="17" y="43"/>
                  <a:pt x="27" y="60"/>
                </a:cubicBezTo>
                <a:cubicBezTo>
                  <a:pt x="30" y="60"/>
                  <a:pt x="34" y="60"/>
                  <a:pt x="37" y="60"/>
                </a:cubicBezTo>
                <a:cubicBezTo>
                  <a:pt x="84" y="73"/>
                  <a:pt x="67" y="26"/>
                  <a:pt x="101" y="26"/>
                </a:cubicBezTo>
                <a:cubicBezTo>
                  <a:pt x="108" y="19"/>
                  <a:pt x="108" y="16"/>
                  <a:pt x="101" y="9"/>
                </a:cubicBezTo>
                <a:cubicBezTo>
                  <a:pt x="91" y="3"/>
                  <a:pt x="81" y="0"/>
                  <a:pt x="70" y="0"/>
                </a:cubicBezTo>
                <a:cubicBezTo>
                  <a:pt x="64" y="0"/>
                  <a:pt x="57" y="0"/>
                  <a:pt x="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36"/>
          <p:cNvSpPr/>
          <p:nvPr/>
        </p:nvSpPr>
        <p:spPr>
          <a:xfrm>
            <a:off x="574548" y="3070564"/>
            <a:ext cx="41859" cy="8503"/>
          </a:xfrm>
          <a:custGeom>
            <a:avLst/>
            <a:gdLst/>
            <a:ahLst/>
            <a:cxnLst/>
            <a:rect l="l" t="t" r="r" b="b"/>
            <a:pathLst>
              <a:path w="128" h="26" extrusionOk="0">
                <a:moveTo>
                  <a:pt x="0" y="23"/>
                </a:moveTo>
                <a:lnTo>
                  <a:pt x="0" y="23"/>
                </a:lnTo>
                <a:cubicBezTo>
                  <a:pt x="37" y="29"/>
                  <a:pt x="74" y="23"/>
                  <a:pt x="114" y="26"/>
                </a:cubicBezTo>
                <a:cubicBezTo>
                  <a:pt x="118" y="19"/>
                  <a:pt x="121" y="13"/>
                  <a:pt x="128" y="6"/>
                </a:cubicBezTo>
                <a:cubicBezTo>
                  <a:pt x="91" y="-4"/>
                  <a:pt x="51" y="0"/>
                  <a:pt x="14" y="3"/>
                </a:cubicBezTo>
                <a:cubicBezTo>
                  <a:pt x="0" y="9"/>
                  <a:pt x="0" y="16"/>
                  <a:pt x="0" y="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36"/>
          <p:cNvSpPr/>
          <p:nvPr/>
        </p:nvSpPr>
        <p:spPr>
          <a:xfrm>
            <a:off x="819162" y="3187312"/>
            <a:ext cx="205371" cy="14389"/>
          </a:xfrm>
          <a:custGeom>
            <a:avLst/>
            <a:gdLst/>
            <a:ahLst/>
            <a:cxnLst/>
            <a:rect l="l" t="t" r="r" b="b"/>
            <a:pathLst>
              <a:path w="628" h="44" extrusionOk="0">
                <a:moveTo>
                  <a:pt x="51" y="25"/>
                </a:moveTo>
                <a:lnTo>
                  <a:pt x="51" y="25"/>
                </a:lnTo>
                <a:cubicBezTo>
                  <a:pt x="58" y="25"/>
                  <a:pt x="68" y="25"/>
                  <a:pt x="75" y="25"/>
                </a:cubicBezTo>
                <a:cubicBezTo>
                  <a:pt x="78" y="22"/>
                  <a:pt x="81" y="22"/>
                  <a:pt x="85" y="22"/>
                </a:cubicBezTo>
                <a:cubicBezTo>
                  <a:pt x="88" y="25"/>
                  <a:pt x="88" y="25"/>
                  <a:pt x="88" y="25"/>
                </a:cubicBezTo>
                <a:cubicBezTo>
                  <a:pt x="111" y="29"/>
                  <a:pt x="132" y="39"/>
                  <a:pt x="155" y="29"/>
                </a:cubicBezTo>
                <a:lnTo>
                  <a:pt x="155" y="29"/>
                </a:lnTo>
                <a:cubicBezTo>
                  <a:pt x="236" y="35"/>
                  <a:pt x="316" y="35"/>
                  <a:pt x="397" y="35"/>
                </a:cubicBezTo>
                <a:lnTo>
                  <a:pt x="397" y="35"/>
                </a:lnTo>
                <a:cubicBezTo>
                  <a:pt x="464" y="39"/>
                  <a:pt x="528" y="52"/>
                  <a:pt x="591" y="35"/>
                </a:cubicBezTo>
                <a:lnTo>
                  <a:pt x="591" y="35"/>
                </a:lnTo>
                <a:cubicBezTo>
                  <a:pt x="605" y="35"/>
                  <a:pt x="618" y="39"/>
                  <a:pt x="628" y="42"/>
                </a:cubicBezTo>
                <a:cubicBezTo>
                  <a:pt x="628" y="35"/>
                  <a:pt x="628" y="25"/>
                  <a:pt x="628" y="18"/>
                </a:cubicBezTo>
                <a:cubicBezTo>
                  <a:pt x="615" y="18"/>
                  <a:pt x="598" y="18"/>
                  <a:pt x="581" y="18"/>
                </a:cubicBezTo>
                <a:cubicBezTo>
                  <a:pt x="524" y="18"/>
                  <a:pt x="467" y="15"/>
                  <a:pt x="414" y="15"/>
                </a:cubicBezTo>
                <a:cubicBezTo>
                  <a:pt x="410" y="12"/>
                  <a:pt x="410" y="12"/>
                  <a:pt x="407" y="8"/>
                </a:cubicBezTo>
                <a:cubicBezTo>
                  <a:pt x="400" y="8"/>
                  <a:pt x="393" y="8"/>
                  <a:pt x="387" y="8"/>
                </a:cubicBezTo>
                <a:cubicBezTo>
                  <a:pt x="313" y="1"/>
                  <a:pt x="239" y="1"/>
                  <a:pt x="165" y="5"/>
                </a:cubicBezTo>
                <a:cubicBezTo>
                  <a:pt x="165" y="5"/>
                  <a:pt x="162" y="5"/>
                  <a:pt x="158" y="8"/>
                </a:cubicBezTo>
                <a:cubicBezTo>
                  <a:pt x="155" y="8"/>
                  <a:pt x="148" y="8"/>
                  <a:pt x="142" y="8"/>
                </a:cubicBezTo>
                <a:cubicBezTo>
                  <a:pt x="128" y="18"/>
                  <a:pt x="115" y="5"/>
                  <a:pt x="105" y="5"/>
                </a:cubicBezTo>
                <a:cubicBezTo>
                  <a:pt x="68" y="5"/>
                  <a:pt x="31" y="-12"/>
                  <a:pt x="0" y="15"/>
                </a:cubicBezTo>
                <a:cubicBezTo>
                  <a:pt x="4" y="15"/>
                  <a:pt x="7" y="18"/>
                  <a:pt x="11" y="18"/>
                </a:cubicBezTo>
                <a:cubicBezTo>
                  <a:pt x="21" y="25"/>
                  <a:pt x="34" y="25"/>
                  <a:pt x="51" y="2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36"/>
          <p:cNvSpPr/>
          <p:nvPr/>
        </p:nvSpPr>
        <p:spPr>
          <a:xfrm>
            <a:off x="797252" y="3029686"/>
            <a:ext cx="68348" cy="9811"/>
          </a:xfrm>
          <a:custGeom>
            <a:avLst/>
            <a:gdLst/>
            <a:ahLst/>
            <a:cxnLst/>
            <a:rect l="l" t="t" r="r" b="b"/>
            <a:pathLst>
              <a:path w="209" h="30" extrusionOk="0">
                <a:moveTo>
                  <a:pt x="91" y="10"/>
                </a:moveTo>
                <a:lnTo>
                  <a:pt x="91" y="10"/>
                </a:lnTo>
                <a:lnTo>
                  <a:pt x="91" y="10"/>
                </a:lnTo>
                <a:cubicBezTo>
                  <a:pt x="64" y="-3"/>
                  <a:pt x="31" y="4"/>
                  <a:pt x="0" y="0"/>
                </a:cubicBezTo>
                <a:cubicBezTo>
                  <a:pt x="0" y="7"/>
                  <a:pt x="0" y="14"/>
                  <a:pt x="0" y="20"/>
                </a:cubicBezTo>
                <a:cubicBezTo>
                  <a:pt x="24" y="20"/>
                  <a:pt x="48" y="30"/>
                  <a:pt x="64" y="10"/>
                </a:cubicBezTo>
                <a:cubicBezTo>
                  <a:pt x="64" y="27"/>
                  <a:pt x="81" y="30"/>
                  <a:pt x="95" y="27"/>
                </a:cubicBezTo>
                <a:cubicBezTo>
                  <a:pt x="121" y="24"/>
                  <a:pt x="145" y="30"/>
                  <a:pt x="168" y="27"/>
                </a:cubicBezTo>
                <a:lnTo>
                  <a:pt x="168" y="27"/>
                </a:lnTo>
                <a:cubicBezTo>
                  <a:pt x="175" y="30"/>
                  <a:pt x="178" y="30"/>
                  <a:pt x="182" y="27"/>
                </a:cubicBezTo>
                <a:cubicBezTo>
                  <a:pt x="178" y="27"/>
                  <a:pt x="178" y="27"/>
                  <a:pt x="178" y="27"/>
                </a:cubicBezTo>
                <a:lnTo>
                  <a:pt x="178" y="27"/>
                </a:lnTo>
                <a:lnTo>
                  <a:pt x="182" y="27"/>
                </a:lnTo>
                <a:cubicBezTo>
                  <a:pt x="192" y="27"/>
                  <a:pt x="202" y="27"/>
                  <a:pt x="209" y="20"/>
                </a:cubicBezTo>
                <a:cubicBezTo>
                  <a:pt x="209" y="17"/>
                  <a:pt x="209" y="17"/>
                  <a:pt x="209" y="14"/>
                </a:cubicBezTo>
                <a:cubicBezTo>
                  <a:pt x="209" y="14"/>
                  <a:pt x="205" y="14"/>
                  <a:pt x="205" y="10"/>
                </a:cubicBezTo>
                <a:cubicBezTo>
                  <a:pt x="205" y="7"/>
                  <a:pt x="205" y="4"/>
                  <a:pt x="209" y="0"/>
                </a:cubicBezTo>
                <a:cubicBezTo>
                  <a:pt x="202" y="4"/>
                  <a:pt x="199" y="4"/>
                  <a:pt x="195" y="4"/>
                </a:cubicBezTo>
                <a:lnTo>
                  <a:pt x="195" y="4"/>
                </a:lnTo>
                <a:cubicBezTo>
                  <a:pt x="162" y="14"/>
                  <a:pt x="125" y="0"/>
                  <a:pt x="91" y="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36"/>
          <p:cNvSpPr/>
          <p:nvPr/>
        </p:nvSpPr>
        <p:spPr>
          <a:xfrm>
            <a:off x="281862" y="3153628"/>
            <a:ext cx="101050" cy="14389"/>
          </a:xfrm>
          <a:custGeom>
            <a:avLst/>
            <a:gdLst/>
            <a:ahLst/>
            <a:cxnLst/>
            <a:rect l="l" t="t" r="r" b="b"/>
            <a:pathLst>
              <a:path w="309" h="44" extrusionOk="0">
                <a:moveTo>
                  <a:pt x="148" y="37"/>
                </a:moveTo>
                <a:lnTo>
                  <a:pt x="148" y="37"/>
                </a:lnTo>
                <a:cubicBezTo>
                  <a:pt x="181" y="37"/>
                  <a:pt x="215" y="17"/>
                  <a:pt x="248" y="37"/>
                </a:cubicBezTo>
                <a:cubicBezTo>
                  <a:pt x="265" y="31"/>
                  <a:pt x="279" y="27"/>
                  <a:pt x="295" y="27"/>
                </a:cubicBezTo>
                <a:cubicBezTo>
                  <a:pt x="305" y="27"/>
                  <a:pt x="312" y="24"/>
                  <a:pt x="309" y="17"/>
                </a:cubicBezTo>
                <a:cubicBezTo>
                  <a:pt x="305" y="11"/>
                  <a:pt x="295" y="7"/>
                  <a:pt x="289" y="7"/>
                </a:cubicBezTo>
                <a:cubicBezTo>
                  <a:pt x="289" y="11"/>
                  <a:pt x="285" y="11"/>
                  <a:pt x="285" y="11"/>
                </a:cubicBezTo>
                <a:cubicBezTo>
                  <a:pt x="285" y="11"/>
                  <a:pt x="289" y="11"/>
                  <a:pt x="289" y="7"/>
                </a:cubicBezTo>
                <a:cubicBezTo>
                  <a:pt x="285" y="7"/>
                  <a:pt x="279" y="7"/>
                  <a:pt x="275" y="7"/>
                </a:cubicBezTo>
                <a:lnTo>
                  <a:pt x="275" y="7"/>
                </a:lnTo>
                <a:lnTo>
                  <a:pt x="275" y="7"/>
                </a:lnTo>
                <a:cubicBezTo>
                  <a:pt x="262" y="-3"/>
                  <a:pt x="248" y="-3"/>
                  <a:pt x="235" y="7"/>
                </a:cubicBezTo>
                <a:lnTo>
                  <a:pt x="235" y="7"/>
                </a:lnTo>
                <a:lnTo>
                  <a:pt x="235" y="7"/>
                </a:lnTo>
                <a:lnTo>
                  <a:pt x="235" y="7"/>
                </a:lnTo>
                <a:cubicBezTo>
                  <a:pt x="232" y="11"/>
                  <a:pt x="228" y="11"/>
                  <a:pt x="222" y="11"/>
                </a:cubicBezTo>
                <a:lnTo>
                  <a:pt x="222" y="11"/>
                </a:lnTo>
                <a:lnTo>
                  <a:pt x="222" y="11"/>
                </a:lnTo>
                <a:cubicBezTo>
                  <a:pt x="218" y="7"/>
                  <a:pt x="215" y="7"/>
                  <a:pt x="211" y="11"/>
                </a:cubicBezTo>
                <a:lnTo>
                  <a:pt x="215" y="11"/>
                </a:lnTo>
                <a:lnTo>
                  <a:pt x="215" y="11"/>
                </a:lnTo>
                <a:cubicBezTo>
                  <a:pt x="211" y="11"/>
                  <a:pt x="211" y="11"/>
                  <a:pt x="211" y="11"/>
                </a:cubicBezTo>
                <a:cubicBezTo>
                  <a:pt x="178" y="4"/>
                  <a:pt x="151" y="4"/>
                  <a:pt x="134" y="27"/>
                </a:cubicBezTo>
                <a:lnTo>
                  <a:pt x="134" y="27"/>
                </a:lnTo>
                <a:cubicBezTo>
                  <a:pt x="107" y="0"/>
                  <a:pt x="74" y="17"/>
                  <a:pt x="44" y="17"/>
                </a:cubicBezTo>
                <a:cubicBezTo>
                  <a:pt x="37" y="14"/>
                  <a:pt x="27" y="14"/>
                  <a:pt x="17" y="14"/>
                </a:cubicBezTo>
                <a:cubicBezTo>
                  <a:pt x="7" y="14"/>
                  <a:pt x="0" y="17"/>
                  <a:pt x="0" y="27"/>
                </a:cubicBezTo>
                <a:cubicBezTo>
                  <a:pt x="27" y="57"/>
                  <a:pt x="64" y="34"/>
                  <a:pt x="94" y="34"/>
                </a:cubicBezTo>
                <a:cubicBezTo>
                  <a:pt x="111" y="41"/>
                  <a:pt x="127" y="51"/>
                  <a:pt x="148" y="3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36"/>
          <p:cNvSpPr/>
          <p:nvPr/>
        </p:nvSpPr>
        <p:spPr>
          <a:xfrm>
            <a:off x="342034" y="3129756"/>
            <a:ext cx="44148" cy="6540"/>
          </a:xfrm>
          <a:custGeom>
            <a:avLst/>
            <a:gdLst/>
            <a:ahLst/>
            <a:cxnLst/>
            <a:rect l="l" t="t" r="r" b="b"/>
            <a:pathLst>
              <a:path w="135" h="20" extrusionOk="0">
                <a:moveTo>
                  <a:pt x="51" y="20"/>
                </a:moveTo>
                <a:lnTo>
                  <a:pt x="51" y="20"/>
                </a:lnTo>
                <a:cubicBezTo>
                  <a:pt x="74" y="20"/>
                  <a:pt x="101" y="13"/>
                  <a:pt x="125" y="13"/>
                </a:cubicBezTo>
                <a:cubicBezTo>
                  <a:pt x="145" y="16"/>
                  <a:pt x="131" y="3"/>
                  <a:pt x="131" y="0"/>
                </a:cubicBezTo>
                <a:cubicBezTo>
                  <a:pt x="88" y="0"/>
                  <a:pt x="44" y="0"/>
                  <a:pt x="0" y="0"/>
                </a:cubicBezTo>
                <a:cubicBezTo>
                  <a:pt x="10" y="6"/>
                  <a:pt x="17" y="10"/>
                  <a:pt x="27" y="16"/>
                </a:cubicBezTo>
                <a:cubicBezTo>
                  <a:pt x="34" y="16"/>
                  <a:pt x="44" y="16"/>
                  <a:pt x="51" y="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36"/>
          <p:cNvSpPr/>
          <p:nvPr/>
        </p:nvSpPr>
        <p:spPr>
          <a:xfrm>
            <a:off x="227576" y="3036227"/>
            <a:ext cx="39897" cy="13408"/>
          </a:xfrm>
          <a:custGeom>
            <a:avLst/>
            <a:gdLst/>
            <a:ahLst/>
            <a:cxnLst/>
            <a:rect l="l" t="t" r="r" b="b"/>
            <a:pathLst>
              <a:path w="122" h="41" extrusionOk="0">
                <a:moveTo>
                  <a:pt x="42" y="0"/>
                </a:moveTo>
                <a:lnTo>
                  <a:pt x="42" y="0"/>
                </a:lnTo>
                <a:cubicBezTo>
                  <a:pt x="42" y="4"/>
                  <a:pt x="42" y="7"/>
                  <a:pt x="42" y="10"/>
                </a:cubicBezTo>
                <a:lnTo>
                  <a:pt x="42" y="10"/>
                </a:lnTo>
                <a:lnTo>
                  <a:pt x="42" y="10"/>
                </a:lnTo>
                <a:cubicBezTo>
                  <a:pt x="15" y="7"/>
                  <a:pt x="-5" y="14"/>
                  <a:pt x="2" y="37"/>
                </a:cubicBezTo>
                <a:cubicBezTo>
                  <a:pt x="18" y="34"/>
                  <a:pt x="21" y="17"/>
                  <a:pt x="42" y="20"/>
                </a:cubicBezTo>
                <a:cubicBezTo>
                  <a:pt x="62" y="34"/>
                  <a:pt x="96" y="20"/>
                  <a:pt x="122" y="41"/>
                </a:cubicBezTo>
                <a:cubicBezTo>
                  <a:pt x="116" y="-6"/>
                  <a:pt x="69" y="7"/>
                  <a:pt x="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36"/>
          <p:cNvSpPr/>
          <p:nvPr/>
        </p:nvSpPr>
        <p:spPr>
          <a:xfrm>
            <a:off x="247197" y="2934195"/>
            <a:ext cx="817233" cy="37281"/>
          </a:xfrm>
          <a:custGeom>
            <a:avLst/>
            <a:gdLst/>
            <a:ahLst/>
            <a:cxnLst/>
            <a:rect l="l" t="t" r="r" b="b"/>
            <a:pathLst>
              <a:path w="2499" h="114" extrusionOk="0">
                <a:moveTo>
                  <a:pt x="2498" y="10"/>
                </a:moveTo>
                <a:lnTo>
                  <a:pt x="2498" y="10"/>
                </a:lnTo>
                <a:cubicBezTo>
                  <a:pt x="2502" y="-3"/>
                  <a:pt x="2488" y="0"/>
                  <a:pt x="2478" y="0"/>
                </a:cubicBezTo>
                <a:cubicBezTo>
                  <a:pt x="2438" y="3"/>
                  <a:pt x="2397" y="7"/>
                  <a:pt x="2354" y="10"/>
                </a:cubicBezTo>
                <a:cubicBezTo>
                  <a:pt x="2220" y="10"/>
                  <a:pt x="2089" y="3"/>
                  <a:pt x="1954" y="10"/>
                </a:cubicBezTo>
                <a:lnTo>
                  <a:pt x="1954" y="10"/>
                </a:lnTo>
                <a:cubicBezTo>
                  <a:pt x="1891" y="3"/>
                  <a:pt x="1830" y="20"/>
                  <a:pt x="1767" y="17"/>
                </a:cubicBezTo>
                <a:cubicBezTo>
                  <a:pt x="1740" y="17"/>
                  <a:pt x="1709" y="17"/>
                  <a:pt x="1682" y="17"/>
                </a:cubicBezTo>
                <a:lnTo>
                  <a:pt x="1682" y="17"/>
                </a:lnTo>
                <a:lnTo>
                  <a:pt x="1682" y="17"/>
                </a:lnTo>
                <a:cubicBezTo>
                  <a:pt x="1679" y="17"/>
                  <a:pt x="1676" y="17"/>
                  <a:pt x="1669" y="17"/>
                </a:cubicBezTo>
                <a:cubicBezTo>
                  <a:pt x="1632" y="20"/>
                  <a:pt x="1588" y="10"/>
                  <a:pt x="1552" y="27"/>
                </a:cubicBezTo>
                <a:lnTo>
                  <a:pt x="1552" y="27"/>
                </a:lnTo>
                <a:cubicBezTo>
                  <a:pt x="1548" y="24"/>
                  <a:pt x="1545" y="27"/>
                  <a:pt x="1542" y="27"/>
                </a:cubicBezTo>
                <a:cubicBezTo>
                  <a:pt x="1528" y="24"/>
                  <a:pt x="1515" y="24"/>
                  <a:pt x="1501" y="27"/>
                </a:cubicBezTo>
                <a:cubicBezTo>
                  <a:pt x="1498" y="27"/>
                  <a:pt x="1495" y="27"/>
                  <a:pt x="1491" y="27"/>
                </a:cubicBezTo>
                <a:cubicBezTo>
                  <a:pt x="1488" y="27"/>
                  <a:pt x="1485" y="24"/>
                  <a:pt x="1481" y="27"/>
                </a:cubicBezTo>
                <a:cubicBezTo>
                  <a:pt x="1468" y="17"/>
                  <a:pt x="1451" y="14"/>
                  <a:pt x="1438" y="24"/>
                </a:cubicBezTo>
                <a:cubicBezTo>
                  <a:pt x="1387" y="17"/>
                  <a:pt x="1337" y="30"/>
                  <a:pt x="1286" y="27"/>
                </a:cubicBezTo>
                <a:cubicBezTo>
                  <a:pt x="1280" y="30"/>
                  <a:pt x="1273" y="30"/>
                  <a:pt x="1270" y="34"/>
                </a:cubicBezTo>
                <a:cubicBezTo>
                  <a:pt x="1266" y="30"/>
                  <a:pt x="1260" y="30"/>
                  <a:pt x="1256" y="27"/>
                </a:cubicBezTo>
                <a:cubicBezTo>
                  <a:pt x="1253" y="30"/>
                  <a:pt x="1249" y="30"/>
                  <a:pt x="1246" y="27"/>
                </a:cubicBezTo>
                <a:cubicBezTo>
                  <a:pt x="1243" y="30"/>
                  <a:pt x="1236" y="34"/>
                  <a:pt x="1233" y="37"/>
                </a:cubicBezTo>
                <a:lnTo>
                  <a:pt x="1233" y="37"/>
                </a:lnTo>
                <a:lnTo>
                  <a:pt x="1233" y="37"/>
                </a:lnTo>
                <a:cubicBezTo>
                  <a:pt x="1219" y="37"/>
                  <a:pt x="1206" y="37"/>
                  <a:pt x="1192" y="37"/>
                </a:cubicBezTo>
                <a:cubicBezTo>
                  <a:pt x="1179" y="37"/>
                  <a:pt x="1162" y="37"/>
                  <a:pt x="1149" y="37"/>
                </a:cubicBezTo>
                <a:cubicBezTo>
                  <a:pt x="1139" y="37"/>
                  <a:pt x="1129" y="37"/>
                  <a:pt x="1119" y="34"/>
                </a:cubicBezTo>
                <a:cubicBezTo>
                  <a:pt x="1115" y="34"/>
                  <a:pt x="1109" y="30"/>
                  <a:pt x="1102" y="30"/>
                </a:cubicBezTo>
                <a:lnTo>
                  <a:pt x="1102" y="27"/>
                </a:lnTo>
                <a:cubicBezTo>
                  <a:pt x="1092" y="27"/>
                  <a:pt x="1082" y="30"/>
                  <a:pt x="1075" y="34"/>
                </a:cubicBezTo>
                <a:lnTo>
                  <a:pt x="1075" y="34"/>
                </a:lnTo>
                <a:cubicBezTo>
                  <a:pt x="1072" y="34"/>
                  <a:pt x="1068" y="34"/>
                  <a:pt x="1068" y="34"/>
                </a:cubicBezTo>
                <a:lnTo>
                  <a:pt x="1068" y="34"/>
                </a:lnTo>
                <a:cubicBezTo>
                  <a:pt x="1058" y="27"/>
                  <a:pt x="1048" y="27"/>
                  <a:pt x="1038" y="34"/>
                </a:cubicBezTo>
                <a:lnTo>
                  <a:pt x="1035" y="34"/>
                </a:lnTo>
                <a:cubicBezTo>
                  <a:pt x="1018" y="34"/>
                  <a:pt x="1001" y="30"/>
                  <a:pt x="984" y="37"/>
                </a:cubicBezTo>
                <a:cubicBezTo>
                  <a:pt x="984" y="37"/>
                  <a:pt x="981" y="40"/>
                  <a:pt x="978" y="37"/>
                </a:cubicBezTo>
                <a:cubicBezTo>
                  <a:pt x="974" y="37"/>
                  <a:pt x="974" y="37"/>
                  <a:pt x="974" y="37"/>
                </a:cubicBezTo>
                <a:cubicBezTo>
                  <a:pt x="952" y="37"/>
                  <a:pt x="932" y="37"/>
                  <a:pt x="911" y="37"/>
                </a:cubicBezTo>
                <a:cubicBezTo>
                  <a:pt x="824" y="37"/>
                  <a:pt x="740" y="37"/>
                  <a:pt x="657" y="34"/>
                </a:cubicBezTo>
                <a:cubicBezTo>
                  <a:pt x="636" y="34"/>
                  <a:pt x="616" y="34"/>
                  <a:pt x="600" y="44"/>
                </a:cubicBezTo>
                <a:lnTo>
                  <a:pt x="600" y="44"/>
                </a:lnTo>
                <a:cubicBezTo>
                  <a:pt x="596" y="44"/>
                  <a:pt x="593" y="44"/>
                  <a:pt x="586" y="44"/>
                </a:cubicBezTo>
                <a:cubicBezTo>
                  <a:pt x="552" y="40"/>
                  <a:pt x="515" y="30"/>
                  <a:pt x="479" y="44"/>
                </a:cubicBezTo>
                <a:lnTo>
                  <a:pt x="479" y="44"/>
                </a:lnTo>
                <a:cubicBezTo>
                  <a:pt x="479" y="44"/>
                  <a:pt x="475" y="44"/>
                  <a:pt x="472" y="44"/>
                </a:cubicBezTo>
                <a:cubicBezTo>
                  <a:pt x="448" y="30"/>
                  <a:pt x="421" y="37"/>
                  <a:pt x="395" y="37"/>
                </a:cubicBezTo>
                <a:lnTo>
                  <a:pt x="395" y="37"/>
                </a:lnTo>
                <a:cubicBezTo>
                  <a:pt x="391" y="37"/>
                  <a:pt x="385" y="37"/>
                  <a:pt x="381" y="37"/>
                </a:cubicBezTo>
                <a:cubicBezTo>
                  <a:pt x="378" y="37"/>
                  <a:pt x="371" y="37"/>
                  <a:pt x="368" y="37"/>
                </a:cubicBezTo>
                <a:lnTo>
                  <a:pt x="368" y="37"/>
                </a:lnTo>
                <a:lnTo>
                  <a:pt x="368" y="37"/>
                </a:lnTo>
                <a:lnTo>
                  <a:pt x="368" y="37"/>
                </a:lnTo>
                <a:lnTo>
                  <a:pt x="368" y="37"/>
                </a:lnTo>
                <a:cubicBezTo>
                  <a:pt x="364" y="37"/>
                  <a:pt x="361" y="37"/>
                  <a:pt x="354" y="37"/>
                </a:cubicBezTo>
                <a:cubicBezTo>
                  <a:pt x="294" y="37"/>
                  <a:pt x="233" y="27"/>
                  <a:pt x="176" y="44"/>
                </a:cubicBezTo>
                <a:cubicBezTo>
                  <a:pt x="123" y="37"/>
                  <a:pt x="72" y="37"/>
                  <a:pt x="19" y="47"/>
                </a:cubicBezTo>
                <a:cubicBezTo>
                  <a:pt x="2" y="50"/>
                  <a:pt x="-5" y="61"/>
                  <a:pt x="5" y="71"/>
                </a:cubicBezTo>
                <a:cubicBezTo>
                  <a:pt x="22" y="81"/>
                  <a:pt x="42" y="67"/>
                  <a:pt x="59" y="71"/>
                </a:cubicBezTo>
                <a:cubicBezTo>
                  <a:pt x="59" y="71"/>
                  <a:pt x="62" y="71"/>
                  <a:pt x="66" y="71"/>
                </a:cubicBezTo>
                <a:cubicBezTo>
                  <a:pt x="66" y="71"/>
                  <a:pt x="66" y="74"/>
                  <a:pt x="62" y="74"/>
                </a:cubicBezTo>
                <a:cubicBezTo>
                  <a:pt x="56" y="74"/>
                  <a:pt x="46" y="74"/>
                  <a:pt x="36" y="78"/>
                </a:cubicBezTo>
                <a:cubicBezTo>
                  <a:pt x="22" y="84"/>
                  <a:pt x="9" y="91"/>
                  <a:pt x="22" y="104"/>
                </a:cubicBezTo>
                <a:cubicBezTo>
                  <a:pt x="29" y="107"/>
                  <a:pt x="36" y="107"/>
                  <a:pt x="42" y="111"/>
                </a:cubicBezTo>
                <a:cubicBezTo>
                  <a:pt x="82" y="114"/>
                  <a:pt x="126" y="111"/>
                  <a:pt x="166" y="114"/>
                </a:cubicBezTo>
                <a:cubicBezTo>
                  <a:pt x="183" y="111"/>
                  <a:pt x="200" y="111"/>
                  <a:pt x="217" y="107"/>
                </a:cubicBezTo>
                <a:cubicBezTo>
                  <a:pt x="223" y="104"/>
                  <a:pt x="227" y="104"/>
                  <a:pt x="227" y="101"/>
                </a:cubicBezTo>
                <a:cubicBezTo>
                  <a:pt x="243" y="101"/>
                  <a:pt x="257" y="101"/>
                  <a:pt x="271" y="101"/>
                </a:cubicBezTo>
                <a:cubicBezTo>
                  <a:pt x="274" y="101"/>
                  <a:pt x="274" y="101"/>
                  <a:pt x="277" y="104"/>
                </a:cubicBezTo>
                <a:cubicBezTo>
                  <a:pt x="284" y="107"/>
                  <a:pt x="290" y="107"/>
                  <a:pt x="300" y="104"/>
                </a:cubicBezTo>
                <a:cubicBezTo>
                  <a:pt x="307" y="97"/>
                  <a:pt x="307" y="87"/>
                  <a:pt x="324" y="87"/>
                </a:cubicBezTo>
                <a:lnTo>
                  <a:pt x="324" y="87"/>
                </a:lnTo>
                <a:cubicBezTo>
                  <a:pt x="321" y="91"/>
                  <a:pt x="324" y="97"/>
                  <a:pt x="328" y="101"/>
                </a:cubicBezTo>
                <a:lnTo>
                  <a:pt x="328" y="101"/>
                </a:lnTo>
                <a:cubicBezTo>
                  <a:pt x="378" y="101"/>
                  <a:pt x="425" y="101"/>
                  <a:pt x="472" y="101"/>
                </a:cubicBezTo>
                <a:cubicBezTo>
                  <a:pt x="495" y="107"/>
                  <a:pt x="512" y="104"/>
                  <a:pt x="509" y="84"/>
                </a:cubicBezTo>
                <a:cubicBezTo>
                  <a:pt x="485" y="81"/>
                  <a:pt x="465" y="91"/>
                  <a:pt x="442" y="78"/>
                </a:cubicBezTo>
                <a:cubicBezTo>
                  <a:pt x="425" y="71"/>
                  <a:pt x="401" y="78"/>
                  <a:pt x="381" y="81"/>
                </a:cubicBezTo>
                <a:cubicBezTo>
                  <a:pt x="375" y="81"/>
                  <a:pt x="371" y="81"/>
                  <a:pt x="368" y="81"/>
                </a:cubicBezTo>
                <a:lnTo>
                  <a:pt x="368" y="81"/>
                </a:lnTo>
                <a:cubicBezTo>
                  <a:pt x="364" y="84"/>
                  <a:pt x="361" y="84"/>
                  <a:pt x="358" y="84"/>
                </a:cubicBezTo>
                <a:lnTo>
                  <a:pt x="354" y="84"/>
                </a:lnTo>
                <a:lnTo>
                  <a:pt x="354" y="84"/>
                </a:lnTo>
                <a:cubicBezTo>
                  <a:pt x="348" y="78"/>
                  <a:pt x="341" y="78"/>
                  <a:pt x="334" y="81"/>
                </a:cubicBezTo>
                <a:cubicBezTo>
                  <a:pt x="334" y="71"/>
                  <a:pt x="344" y="74"/>
                  <a:pt x="351" y="74"/>
                </a:cubicBezTo>
                <a:cubicBezTo>
                  <a:pt x="368" y="74"/>
                  <a:pt x="381" y="74"/>
                  <a:pt x="395" y="67"/>
                </a:cubicBezTo>
                <a:cubicBezTo>
                  <a:pt x="395" y="64"/>
                  <a:pt x="395" y="64"/>
                  <a:pt x="395" y="64"/>
                </a:cubicBezTo>
                <a:cubicBezTo>
                  <a:pt x="415" y="78"/>
                  <a:pt x="435" y="78"/>
                  <a:pt x="455" y="64"/>
                </a:cubicBezTo>
                <a:cubicBezTo>
                  <a:pt x="458" y="64"/>
                  <a:pt x="458" y="67"/>
                  <a:pt x="462" y="67"/>
                </a:cubicBezTo>
                <a:cubicBezTo>
                  <a:pt x="465" y="71"/>
                  <a:pt x="472" y="71"/>
                  <a:pt x="475" y="74"/>
                </a:cubicBezTo>
                <a:cubicBezTo>
                  <a:pt x="532" y="74"/>
                  <a:pt x="589" y="78"/>
                  <a:pt x="646" y="71"/>
                </a:cubicBezTo>
                <a:cubicBezTo>
                  <a:pt x="653" y="67"/>
                  <a:pt x="660" y="64"/>
                  <a:pt x="667" y="64"/>
                </a:cubicBezTo>
                <a:cubicBezTo>
                  <a:pt x="670" y="64"/>
                  <a:pt x="673" y="64"/>
                  <a:pt x="677" y="64"/>
                </a:cubicBezTo>
                <a:lnTo>
                  <a:pt x="677" y="64"/>
                </a:lnTo>
                <a:lnTo>
                  <a:pt x="677" y="64"/>
                </a:lnTo>
                <a:cubicBezTo>
                  <a:pt x="693" y="64"/>
                  <a:pt x="710" y="61"/>
                  <a:pt x="730" y="61"/>
                </a:cubicBezTo>
                <a:lnTo>
                  <a:pt x="730" y="61"/>
                </a:lnTo>
                <a:cubicBezTo>
                  <a:pt x="734" y="64"/>
                  <a:pt x="737" y="64"/>
                  <a:pt x="740" y="64"/>
                </a:cubicBezTo>
                <a:cubicBezTo>
                  <a:pt x="760" y="74"/>
                  <a:pt x="784" y="74"/>
                  <a:pt x="807" y="74"/>
                </a:cubicBezTo>
                <a:cubicBezTo>
                  <a:pt x="831" y="74"/>
                  <a:pt x="854" y="78"/>
                  <a:pt x="878" y="71"/>
                </a:cubicBezTo>
                <a:cubicBezTo>
                  <a:pt x="881" y="71"/>
                  <a:pt x="885" y="67"/>
                  <a:pt x="888" y="67"/>
                </a:cubicBezTo>
                <a:cubicBezTo>
                  <a:pt x="891" y="67"/>
                  <a:pt x="891" y="67"/>
                  <a:pt x="891" y="67"/>
                </a:cubicBezTo>
                <a:cubicBezTo>
                  <a:pt x="895" y="67"/>
                  <a:pt x="898" y="64"/>
                  <a:pt x="898" y="64"/>
                </a:cubicBezTo>
                <a:cubicBezTo>
                  <a:pt x="918" y="61"/>
                  <a:pt x="945" y="67"/>
                  <a:pt x="962" y="54"/>
                </a:cubicBezTo>
                <a:lnTo>
                  <a:pt x="962" y="54"/>
                </a:lnTo>
                <a:lnTo>
                  <a:pt x="962" y="54"/>
                </a:lnTo>
                <a:lnTo>
                  <a:pt x="962" y="54"/>
                </a:lnTo>
                <a:lnTo>
                  <a:pt x="962" y="54"/>
                </a:lnTo>
                <a:cubicBezTo>
                  <a:pt x="1001" y="61"/>
                  <a:pt x="1038" y="61"/>
                  <a:pt x="1078" y="54"/>
                </a:cubicBezTo>
                <a:lnTo>
                  <a:pt x="1078" y="54"/>
                </a:lnTo>
                <a:cubicBezTo>
                  <a:pt x="1105" y="57"/>
                  <a:pt x="1135" y="67"/>
                  <a:pt x="1166" y="61"/>
                </a:cubicBezTo>
                <a:lnTo>
                  <a:pt x="1166" y="61"/>
                </a:lnTo>
                <a:lnTo>
                  <a:pt x="1166" y="61"/>
                </a:lnTo>
                <a:cubicBezTo>
                  <a:pt x="1176" y="57"/>
                  <a:pt x="1186" y="57"/>
                  <a:pt x="1192" y="54"/>
                </a:cubicBezTo>
                <a:lnTo>
                  <a:pt x="1192" y="54"/>
                </a:lnTo>
                <a:cubicBezTo>
                  <a:pt x="1209" y="64"/>
                  <a:pt x="1219" y="54"/>
                  <a:pt x="1233" y="47"/>
                </a:cubicBezTo>
                <a:lnTo>
                  <a:pt x="1233" y="47"/>
                </a:lnTo>
                <a:cubicBezTo>
                  <a:pt x="1239" y="47"/>
                  <a:pt x="1246" y="47"/>
                  <a:pt x="1256" y="47"/>
                </a:cubicBezTo>
                <a:lnTo>
                  <a:pt x="1256" y="47"/>
                </a:lnTo>
                <a:cubicBezTo>
                  <a:pt x="1270" y="57"/>
                  <a:pt x="1280" y="50"/>
                  <a:pt x="1293" y="47"/>
                </a:cubicBezTo>
                <a:lnTo>
                  <a:pt x="1293" y="47"/>
                </a:lnTo>
                <a:cubicBezTo>
                  <a:pt x="1296" y="47"/>
                  <a:pt x="1303" y="47"/>
                  <a:pt x="1306" y="50"/>
                </a:cubicBezTo>
                <a:lnTo>
                  <a:pt x="1310" y="47"/>
                </a:lnTo>
                <a:cubicBezTo>
                  <a:pt x="1347" y="44"/>
                  <a:pt x="1387" y="44"/>
                  <a:pt x="1424" y="44"/>
                </a:cubicBezTo>
                <a:lnTo>
                  <a:pt x="1424" y="44"/>
                </a:lnTo>
                <a:lnTo>
                  <a:pt x="1424" y="44"/>
                </a:lnTo>
                <a:cubicBezTo>
                  <a:pt x="1448" y="44"/>
                  <a:pt x="1468" y="44"/>
                  <a:pt x="1491" y="47"/>
                </a:cubicBezTo>
                <a:cubicBezTo>
                  <a:pt x="1521" y="44"/>
                  <a:pt x="1548" y="44"/>
                  <a:pt x="1578" y="44"/>
                </a:cubicBezTo>
                <a:lnTo>
                  <a:pt x="1578" y="44"/>
                </a:lnTo>
                <a:lnTo>
                  <a:pt x="1578" y="44"/>
                </a:lnTo>
                <a:cubicBezTo>
                  <a:pt x="1692" y="47"/>
                  <a:pt x="1807" y="34"/>
                  <a:pt x="1921" y="34"/>
                </a:cubicBezTo>
                <a:cubicBezTo>
                  <a:pt x="1928" y="34"/>
                  <a:pt x="1934" y="30"/>
                  <a:pt x="1944" y="27"/>
                </a:cubicBezTo>
                <a:cubicBezTo>
                  <a:pt x="1951" y="27"/>
                  <a:pt x="1958" y="27"/>
                  <a:pt x="1968" y="27"/>
                </a:cubicBezTo>
                <a:lnTo>
                  <a:pt x="1968" y="27"/>
                </a:lnTo>
                <a:lnTo>
                  <a:pt x="1968" y="27"/>
                </a:lnTo>
                <a:cubicBezTo>
                  <a:pt x="1981" y="27"/>
                  <a:pt x="1991" y="27"/>
                  <a:pt x="2005" y="27"/>
                </a:cubicBezTo>
                <a:cubicBezTo>
                  <a:pt x="2072" y="27"/>
                  <a:pt x="2136" y="30"/>
                  <a:pt x="2203" y="27"/>
                </a:cubicBezTo>
                <a:cubicBezTo>
                  <a:pt x="2233" y="27"/>
                  <a:pt x="2260" y="40"/>
                  <a:pt x="2290" y="27"/>
                </a:cubicBezTo>
                <a:lnTo>
                  <a:pt x="2290" y="27"/>
                </a:lnTo>
                <a:cubicBezTo>
                  <a:pt x="2293" y="27"/>
                  <a:pt x="2297" y="27"/>
                  <a:pt x="2303" y="27"/>
                </a:cubicBezTo>
                <a:cubicBezTo>
                  <a:pt x="2300" y="27"/>
                  <a:pt x="2300" y="24"/>
                  <a:pt x="2300" y="24"/>
                </a:cubicBezTo>
                <a:lnTo>
                  <a:pt x="2303" y="27"/>
                </a:lnTo>
                <a:cubicBezTo>
                  <a:pt x="2360" y="24"/>
                  <a:pt x="2417" y="34"/>
                  <a:pt x="2475" y="20"/>
                </a:cubicBezTo>
                <a:lnTo>
                  <a:pt x="2475" y="20"/>
                </a:lnTo>
                <a:cubicBezTo>
                  <a:pt x="2485" y="20"/>
                  <a:pt x="2498" y="20"/>
                  <a:pt x="2498" y="10"/>
                </a:cubicBezTo>
                <a:moveTo>
                  <a:pt x="220" y="84"/>
                </a:moveTo>
                <a:lnTo>
                  <a:pt x="220" y="84"/>
                </a:lnTo>
                <a:cubicBezTo>
                  <a:pt x="217" y="81"/>
                  <a:pt x="213" y="74"/>
                  <a:pt x="210" y="71"/>
                </a:cubicBezTo>
                <a:cubicBezTo>
                  <a:pt x="220" y="74"/>
                  <a:pt x="230" y="74"/>
                  <a:pt x="240" y="71"/>
                </a:cubicBezTo>
                <a:cubicBezTo>
                  <a:pt x="247" y="74"/>
                  <a:pt x="247" y="61"/>
                  <a:pt x="257" y="67"/>
                </a:cubicBezTo>
                <a:cubicBezTo>
                  <a:pt x="254" y="74"/>
                  <a:pt x="257" y="78"/>
                  <a:pt x="257" y="84"/>
                </a:cubicBezTo>
                <a:cubicBezTo>
                  <a:pt x="247" y="84"/>
                  <a:pt x="233" y="81"/>
                  <a:pt x="220" y="84"/>
                </a:cubicBezTo>
                <a:moveTo>
                  <a:pt x="1676" y="24"/>
                </a:moveTo>
                <a:lnTo>
                  <a:pt x="1676" y="24"/>
                </a:lnTo>
                <a:moveTo>
                  <a:pt x="2290" y="27"/>
                </a:moveTo>
                <a:lnTo>
                  <a:pt x="2290" y="2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36"/>
          <p:cNvSpPr/>
          <p:nvPr/>
        </p:nvSpPr>
        <p:spPr>
          <a:xfrm>
            <a:off x="1092554" y="3031975"/>
            <a:ext cx="33029" cy="7522"/>
          </a:xfrm>
          <a:custGeom>
            <a:avLst/>
            <a:gdLst/>
            <a:ahLst/>
            <a:cxnLst/>
            <a:rect l="l" t="t" r="r" b="b"/>
            <a:pathLst>
              <a:path w="101" h="23" extrusionOk="0">
                <a:moveTo>
                  <a:pt x="84" y="0"/>
                </a:moveTo>
                <a:lnTo>
                  <a:pt x="84" y="0"/>
                </a:lnTo>
                <a:cubicBezTo>
                  <a:pt x="61" y="0"/>
                  <a:pt x="37" y="3"/>
                  <a:pt x="14" y="3"/>
                </a:cubicBezTo>
                <a:cubicBezTo>
                  <a:pt x="10" y="10"/>
                  <a:pt x="7" y="17"/>
                  <a:pt x="0" y="23"/>
                </a:cubicBezTo>
                <a:cubicBezTo>
                  <a:pt x="27" y="23"/>
                  <a:pt x="57" y="23"/>
                  <a:pt x="84" y="20"/>
                </a:cubicBezTo>
                <a:cubicBezTo>
                  <a:pt x="94" y="20"/>
                  <a:pt x="101" y="20"/>
                  <a:pt x="101" y="10"/>
                </a:cubicBezTo>
                <a:cubicBezTo>
                  <a:pt x="101" y="3"/>
                  <a:pt x="91" y="0"/>
                  <a:pt x="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36"/>
          <p:cNvSpPr/>
          <p:nvPr/>
        </p:nvSpPr>
        <p:spPr>
          <a:xfrm>
            <a:off x="401226" y="2970495"/>
            <a:ext cx="29759" cy="11119"/>
          </a:xfrm>
          <a:custGeom>
            <a:avLst/>
            <a:gdLst/>
            <a:ahLst/>
            <a:cxnLst/>
            <a:rect l="l" t="t" r="r" b="b"/>
            <a:pathLst>
              <a:path w="91" h="34" extrusionOk="0">
                <a:moveTo>
                  <a:pt x="38" y="7"/>
                </a:moveTo>
                <a:lnTo>
                  <a:pt x="38" y="7"/>
                </a:lnTo>
                <a:cubicBezTo>
                  <a:pt x="14" y="10"/>
                  <a:pt x="-3" y="17"/>
                  <a:pt x="1" y="34"/>
                </a:cubicBezTo>
                <a:cubicBezTo>
                  <a:pt x="31" y="27"/>
                  <a:pt x="61" y="30"/>
                  <a:pt x="91" y="27"/>
                </a:cubicBezTo>
                <a:cubicBezTo>
                  <a:pt x="88" y="20"/>
                  <a:pt x="81" y="13"/>
                  <a:pt x="78" y="10"/>
                </a:cubicBezTo>
                <a:cubicBezTo>
                  <a:pt x="75" y="7"/>
                  <a:pt x="68" y="3"/>
                  <a:pt x="65" y="0"/>
                </a:cubicBezTo>
                <a:cubicBezTo>
                  <a:pt x="54" y="0"/>
                  <a:pt x="44" y="3"/>
                  <a:pt x="38" y="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36"/>
          <p:cNvSpPr/>
          <p:nvPr/>
        </p:nvSpPr>
        <p:spPr>
          <a:xfrm>
            <a:off x="342034" y="3035900"/>
            <a:ext cx="84699" cy="9157"/>
          </a:xfrm>
          <a:custGeom>
            <a:avLst/>
            <a:gdLst/>
            <a:ahLst/>
            <a:cxnLst/>
            <a:rect l="l" t="t" r="r" b="b"/>
            <a:pathLst>
              <a:path w="259" h="28" extrusionOk="0">
                <a:moveTo>
                  <a:pt x="246" y="1"/>
                </a:moveTo>
                <a:lnTo>
                  <a:pt x="246" y="1"/>
                </a:lnTo>
                <a:cubicBezTo>
                  <a:pt x="225" y="1"/>
                  <a:pt x="202" y="1"/>
                  <a:pt x="182" y="1"/>
                </a:cubicBezTo>
                <a:lnTo>
                  <a:pt x="182" y="1"/>
                </a:lnTo>
                <a:cubicBezTo>
                  <a:pt x="168" y="-2"/>
                  <a:pt x="162" y="1"/>
                  <a:pt x="155" y="8"/>
                </a:cubicBezTo>
                <a:lnTo>
                  <a:pt x="155" y="8"/>
                </a:lnTo>
                <a:cubicBezTo>
                  <a:pt x="108" y="-12"/>
                  <a:pt x="58" y="11"/>
                  <a:pt x="10" y="5"/>
                </a:cubicBezTo>
                <a:cubicBezTo>
                  <a:pt x="4" y="1"/>
                  <a:pt x="0" y="8"/>
                  <a:pt x="0" y="15"/>
                </a:cubicBezTo>
                <a:cubicBezTo>
                  <a:pt x="4" y="18"/>
                  <a:pt x="7" y="25"/>
                  <a:pt x="10" y="25"/>
                </a:cubicBezTo>
                <a:cubicBezTo>
                  <a:pt x="24" y="28"/>
                  <a:pt x="34" y="28"/>
                  <a:pt x="48" y="28"/>
                </a:cubicBezTo>
                <a:cubicBezTo>
                  <a:pt x="91" y="28"/>
                  <a:pt x="138" y="28"/>
                  <a:pt x="182" y="28"/>
                </a:cubicBezTo>
                <a:lnTo>
                  <a:pt x="182" y="28"/>
                </a:lnTo>
                <a:cubicBezTo>
                  <a:pt x="209" y="28"/>
                  <a:pt x="232" y="28"/>
                  <a:pt x="259" y="28"/>
                </a:cubicBezTo>
                <a:cubicBezTo>
                  <a:pt x="256" y="21"/>
                  <a:pt x="249" y="11"/>
                  <a:pt x="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36"/>
          <p:cNvSpPr/>
          <p:nvPr/>
        </p:nvSpPr>
        <p:spPr>
          <a:xfrm>
            <a:off x="441449" y="3126485"/>
            <a:ext cx="20603" cy="9811"/>
          </a:xfrm>
          <a:custGeom>
            <a:avLst/>
            <a:gdLst/>
            <a:ahLst/>
            <a:cxnLst/>
            <a:rect l="l" t="t" r="r" b="b"/>
            <a:pathLst>
              <a:path w="63" h="30" extrusionOk="0">
                <a:moveTo>
                  <a:pt x="59" y="0"/>
                </a:moveTo>
                <a:lnTo>
                  <a:pt x="59" y="0"/>
                </a:lnTo>
                <a:cubicBezTo>
                  <a:pt x="49" y="0"/>
                  <a:pt x="42" y="0"/>
                  <a:pt x="32" y="0"/>
                </a:cubicBezTo>
                <a:cubicBezTo>
                  <a:pt x="25" y="6"/>
                  <a:pt x="15" y="10"/>
                  <a:pt x="9" y="13"/>
                </a:cubicBezTo>
                <a:cubicBezTo>
                  <a:pt x="-1" y="16"/>
                  <a:pt x="-5" y="23"/>
                  <a:pt x="9" y="30"/>
                </a:cubicBezTo>
                <a:cubicBezTo>
                  <a:pt x="19" y="30"/>
                  <a:pt x="32" y="26"/>
                  <a:pt x="46" y="26"/>
                </a:cubicBezTo>
                <a:cubicBezTo>
                  <a:pt x="52" y="20"/>
                  <a:pt x="73" y="13"/>
                  <a:pt x="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36"/>
          <p:cNvSpPr/>
          <p:nvPr/>
        </p:nvSpPr>
        <p:spPr>
          <a:xfrm>
            <a:off x="945720" y="3111115"/>
            <a:ext cx="118383" cy="12100"/>
          </a:xfrm>
          <a:custGeom>
            <a:avLst/>
            <a:gdLst/>
            <a:ahLst/>
            <a:cxnLst/>
            <a:rect l="l" t="t" r="r" b="b"/>
            <a:pathLst>
              <a:path w="362" h="37" extrusionOk="0">
                <a:moveTo>
                  <a:pt x="281" y="30"/>
                </a:moveTo>
                <a:lnTo>
                  <a:pt x="281" y="30"/>
                </a:lnTo>
                <a:lnTo>
                  <a:pt x="281" y="30"/>
                </a:lnTo>
                <a:cubicBezTo>
                  <a:pt x="281" y="33"/>
                  <a:pt x="281" y="37"/>
                  <a:pt x="281" y="37"/>
                </a:cubicBezTo>
                <a:cubicBezTo>
                  <a:pt x="305" y="37"/>
                  <a:pt x="325" y="37"/>
                  <a:pt x="349" y="37"/>
                </a:cubicBezTo>
                <a:cubicBezTo>
                  <a:pt x="352" y="37"/>
                  <a:pt x="356" y="37"/>
                  <a:pt x="359" y="37"/>
                </a:cubicBezTo>
                <a:cubicBezTo>
                  <a:pt x="359" y="30"/>
                  <a:pt x="362" y="23"/>
                  <a:pt x="362" y="16"/>
                </a:cubicBezTo>
                <a:cubicBezTo>
                  <a:pt x="339" y="3"/>
                  <a:pt x="309" y="10"/>
                  <a:pt x="281" y="10"/>
                </a:cubicBezTo>
                <a:cubicBezTo>
                  <a:pt x="278" y="10"/>
                  <a:pt x="275" y="10"/>
                  <a:pt x="268" y="10"/>
                </a:cubicBezTo>
                <a:cubicBezTo>
                  <a:pt x="265" y="10"/>
                  <a:pt x="261" y="10"/>
                  <a:pt x="258" y="10"/>
                </a:cubicBezTo>
                <a:cubicBezTo>
                  <a:pt x="231" y="10"/>
                  <a:pt x="208" y="10"/>
                  <a:pt x="181" y="10"/>
                </a:cubicBezTo>
                <a:cubicBezTo>
                  <a:pt x="127" y="-4"/>
                  <a:pt x="70" y="0"/>
                  <a:pt x="13" y="3"/>
                </a:cubicBezTo>
                <a:lnTo>
                  <a:pt x="13" y="3"/>
                </a:lnTo>
                <a:cubicBezTo>
                  <a:pt x="6" y="3"/>
                  <a:pt x="3" y="3"/>
                  <a:pt x="0" y="3"/>
                </a:cubicBezTo>
                <a:cubicBezTo>
                  <a:pt x="0" y="10"/>
                  <a:pt x="0" y="20"/>
                  <a:pt x="0" y="30"/>
                </a:cubicBezTo>
                <a:cubicBezTo>
                  <a:pt x="6" y="30"/>
                  <a:pt x="16" y="30"/>
                  <a:pt x="23" y="30"/>
                </a:cubicBezTo>
                <a:lnTo>
                  <a:pt x="23" y="30"/>
                </a:lnTo>
                <a:cubicBezTo>
                  <a:pt x="74" y="26"/>
                  <a:pt x="120" y="26"/>
                  <a:pt x="167" y="26"/>
                </a:cubicBezTo>
                <a:lnTo>
                  <a:pt x="167" y="26"/>
                </a:lnTo>
                <a:cubicBezTo>
                  <a:pt x="204" y="40"/>
                  <a:pt x="241" y="33"/>
                  <a:pt x="281" y="3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36"/>
          <p:cNvSpPr/>
          <p:nvPr/>
        </p:nvSpPr>
        <p:spPr>
          <a:xfrm>
            <a:off x="417250" y="3074816"/>
            <a:ext cx="22565" cy="6540"/>
          </a:xfrm>
          <a:custGeom>
            <a:avLst/>
            <a:gdLst/>
            <a:ahLst/>
            <a:cxnLst/>
            <a:rect l="l" t="t" r="r" b="b"/>
            <a:pathLst>
              <a:path w="69" h="20" extrusionOk="0">
                <a:moveTo>
                  <a:pt x="69" y="13"/>
                </a:moveTo>
                <a:lnTo>
                  <a:pt x="69" y="13"/>
                </a:lnTo>
                <a:cubicBezTo>
                  <a:pt x="62" y="3"/>
                  <a:pt x="52" y="3"/>
                  <a:pt x="39" y="0"/>
                </a:cubicBezTo>
                <a:cubicBezTo>
                  <a:pt x="32" y="0"/>
                  <a:pt x="22" y="0"/>
                  <a:pt x="16" y="0"/>
                </a:cubicBezTo>
                <a:cubicBezTo>
                  <a:pt x="12" y="3"/>
                  <a:pt x="5" y="6"/>
                  <a:pt x="2" y="10"/>
                </a:cubicBezTo>
                <a:lnTo>
                  <a:pt x="2" y="10"/>
                </a:lnTo>
                <a:lnTo>
                  <a:pt x="2" y="10"/>
                </a:lnTo>
                <a:lnTo>
                  <a:pt x="2" y="10"/>
                </a:lnTo>
                <a:cubicBezTo>
                  <a:pt x="2" y="10"/>
                  <a:pt x="-1" y="13"/>
                  <a:pt x="2" y="13"/>
                </a:cubicBezTo>
                <a:lnTo>
                  <a:pt x="2" y="10"/>
                </a:lnTo>
                <a:cubicBezTo>
                  <a:pt x="2" y="16"/>
                  <a:pt x="5" y="20"/>
                  <a:pt x="16" y="20"/>
                </a:cubicBezTo>
                <a:cubicBezTo>
                  <a:pt x="12" y="16"/>
                  <a:pt x="12" y="16"/>
                  <a:pt x="9" y="16"/>
                </a:cubicBezTo>
                <a:cubicBezTo>
                  <a:pt x="12" y="16"/>
                  <a:pt x="12" y="16"/>
                  <a:pt x="16" y="20"/>
                </a:cubicBezTo>
                <a:cubicBezTo>
                  <a:pt x="32" y="16"/>
                  <a:pt x="52" y="23"/>
                  <a:pt x="69" y="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36"/>
          <p:cNvSpPr/>
          <p:nvPr/>
        </p:nvSpPr>
        <p:spPr>
          <a:xfrm>
            <a:off x="696528" y="2980633"/>
            <a:ext cx="198504" cy="9811"/>
          </a:xfrm>
          <a:custGeom>
            <a:avLst/>
            <a:gdLst/>
            <a:ahLst/>
            <a:cxnLst/>
            <a:rect l="l" t="t" r="r" b="b"/>
            <a:pathLst>
              <a:path w="607" h="30" extrusionOk="0">
                <a:moveTo>
                  <a:pt x="50" y="6"/>
                </a:moveTo>
                <a:lnTo>
                  <a:pt x="50" y="6"/>
                </a:lnTo>
                <a:lnTo>
                  <a:pt x="50" y="6"/>
                </a:lnTo>
                <a:cubicBezTo>
                  <a:pt x="33" y="6"/>
                  <a:pt x="17" y="6"/>
                  <a:pt x="0" y="6"/>
                </a:cubicBezTo>
                <a:cubicBezTo>
                  <a:pt x="7" y="13"/>
                  <a:pt x="17" y="13"/>
                  <a:pt x="27" y="16"/>
                </a:cubicBezTo>
                <a:cubicBezTo>
                  <a:pt x="43" y="19"/>
                  <a:pt x="64" y="26"/>
                  <a:pt x="80" y="16"/>
                </a:cubicBezTo>
                <a:cubicBezTo>
                  <a:pt x="87" y="16"/>
                  <a:pt x="94" y="16"/>
                  <a:pt x="100" y="16"/>
                </a:cubicBezTo>
                <a:cubicBezTo>
                  <a:pt x="154" y="29"/>
                  <a:pt x="214" y="23"/>
                  <a:pt x="272" y="23"/>
                </a:cubicBezTo>
                <a:cubicBezTo>
                  <a:pt x="382" y="23"/>
                  <a:pt x="496" y="43"/>
                  <a:pt x="607" y="16"/>
                </a:cubicBezTo>
                <a:cubicBezTo>
                  <a:pt x="500" y="16"/>
                  <a:pt x="393" y="6"/>
                  <a:pt x="285" y="13"/>
                </a:cubicBezTo>
                <a:cubicBezTo>
                  <a:pt x="278" y="13"/>
                  <a:pt x="275" y="13"/>
                  <a:pt x="272" y="13"/>
                </a:cubicBezTo>
                <a:cubicBezTo>
                  <a:pt x="218" y="9"/>
                  <a:pt x="168" y="-4"/>
                  <a:pt x="114" y="3"/>
                </a:cubicBezTo>
                <a:lnTo>
                  <a:pt x="114" y="3"/>
                </a:lnTo>
                <a:cubicBezTo>
                  <a:pt x="94" y="6"/>
                  <a:pt x="70" y="-7"/>
                  <a:pt x="50" y="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36"/>
          <p:cNvSpPr/>
          <p:nvPr/>
        </p:nvSpPr>
        <p:spPr>
          <a:xfrm>
            <a:off x="291345" y="3096726"/>
            <a:ext cx="16678" cy="8830"/>
          </a:xfrm>
          <a:custGeom>
            <a:avLst/>
            <a:gdLst/>
            <a:ahLst/>
            <a:cxnLst/>
            <a:rect l="l" t="t" r="r" b="b"/>
            <a:pathLst>
              <a:path w="51" h="27" extrusionOk="0">
                <a:moveTo>
                  <a:pt x="51" y="17"/>
                </a:moveTo>
                <a:lnTo>
                  <a:pt x="51" y="17"/>
                </a:lnTo>
                <a:cubicBezTo>
                  <a:pt x="51" y="13"/>
                  <a:pt x="51" y="7"/>
                  <a:pt x="51" y="0"/>
                </a:cubicBezTo>
                <a:cubicBezTo>
                  <a:pt x="48" y="0"/>
                  <a:pt x="45" y="0"/>
                  <a:pt x="38" y="0"/>
                </a:cubicBezTo>
                <a:cubicBezTo>
                  <a:pt x="31" y="10"/>
                  <a:pt x="-2" y="7"/>
                  <a:pt x="1" y="27"/>
                </a:cubicBezTo>
                <a:cubicBezTo>
                  <a:pt x="18" y="24"/>
                  <a:pt x="35" y="20"/>
                  <a:pt x="51" y="1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36"/>
          <p:cNvSpPr/>
          <p:nvPr/>
        </p:nvSpPr>
        <p:spPr>
          <a:xfrm>
            <a:off x="582070" y="3206606"/>
            <a:ext cx="31067" cy="4578"/>
          </a:xfrm>
          <a:custGeom>
            <a:avLst/>
            <a:gdLst/>
            <a:ahLst/>
            <a:cxnLst/>
            <a:rect l="l" t="t" r="r" b="b"/>
            <a:pathLst>
              <a:path w="95" h="14" extrusionOk="0">
                <a:moveTo>
                  <a:pt x="0" y="6"/>
                </a:moveTo>
                <a:lnTo>
                  <a:pt x="0" y="6"/>
                </a:lnTo>
                <a:cubicBezTo>
                  <a:pt x="38" y="16"/>
                  <a:pt x="68" y="13"/>
                  <a:pt x="95" y="13"/>
                </a:cubicBezTo>
                <a:cubicBezTo>
                  <a:pt x="81" y="-4"/>
                  <a:pt x="54" y="6"/>
                  <a:pt x="38" y="0"/>
                </a:cubicBezTo>
                <a:cubicBezTo>
                  <a:pt x="31" y="3"/>
                  <a:pt x="21" y="3"/>
                  <a:pt x="0" y="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36"/>
          <p:cNvSpPr/>
          <p:nvPr/>
        </p:nvSpPr>
        <p:spPr>
          <a:xfrm>
            <a:off x="868870" y="3117329"/>
            <a:ext cx="21911" cy="4905"/>
          </a:xfrm>
          <a:custGeom>
            <a:avLst/>
            <a:gdLst/>
            <a:ahLst/>
            <a:cxnLst/>
            <a:rect l="l" t="t" r="r" b="b"/>
            <a:pathLst>
              <a:path w="67" h="15" extrusionOk="0">
                <a:moveTo>
                  <a:pt x="67" y="11"/>
                </a:moveTo>
                <a:lnTo>
                  <a:pt x="67" y="11"/>
                </a:lnTo>
                <a:cubicBezTo>
                  <a:pt x="67" y="7"/>
                  <a:pt x="67" y="4"/>
                  <a:pt x="67" y="1"/>
                </a:cubicBezTo>
                <a:cubicBezTo>
                  <a:pt x="63" y="1"/>
                  <a:pt x="60" y="1"/>
                  <a:pt x="57" y="1"/>
                </a:cubicBezTo>
                <a:cubicBezTo>
                  <a:pt x="37" y="1"/>
                  <a:pt x="13" y="-6"/>
                  <a:pt x="0" y="11"/>
                </a:cubicBezTo>
                <a:cubicBezTo>
                  <a:pt x="23" y="14"/>
                  <a:pt x="43" y="18"/>
                  <a:pt x="67" y="1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36"/>
          <p:cNvSpPr/>
          <p:nvPr/>
        </p:nvSpPr>
        <p:spPr>
          <a:xfrm>
            <a:off x="435563" y="2974419"/>
            <a:ext cx="30740" cy="7195"/>
          </a:xfrm>
          <a:custGeom>
            <a:avLst/>
            <a:gdLst/>
            <a:ahLst/>
            <a:cxnLst/>
            <a:rect l="l" t="t" r="r" b="b"/>
            <a:pathLst>
              <a:path w="94" h="22" extrusionOk="0">
                <a:moveTo>
                  <a:pt x="13" y="5"/>
                </a:moveTo>
                <a:lnTo>
                  <a:pt x="13" y="5"/>
                </a:lnTo>
                <a:cubicBezTo>
                  <a:pt x="6" y="8"/>
                  <a:pt x="3" y="12"/>
                  <a:pt x="0" y="15"/>
                </a:cubicBezTo>
                <a:cubicBezTo>
                  <a:pt x="17" y="18"/>
                  <a:pt x="33" y="18"/>
                  <a:pt x="50" y="22"/>
                </a:cubicBezTo>
                <a:cubicBezTo>
                  <a:pt x="53" y="18"/>
                  <a:pt x="60" y="15"/>
                  <a:pt x="64" y="12"/>
                </a:cubicBezTo>
                <a:lnTo>
                  <a:pt x="64" y="12"/>
                </a:lnTo>
                <a:cubicBezTo>
                  <a:pt x="67" y="15"/>
                  <a:pt x="74" y="15"/>
                  <a:pt x="77" y="15"/>
                </a:cubicBezTo>
                <a:cubicBezTo>
                  <a:pt x="84" y="15"/>
                  <a:pt x="94" y="15"/>
                  <a:pt x="94" y="12"/>
                </a:cubicBezTo>
                <a:cubicBezTo>
                  <a:pt x="94" y="5"/>
                  <a:pt x="84" y="5"/>
                  <a:pt x="77" y="5"/>
                </a:cubicBezTo>
                <a:lnTo>
                  <a:pt x="77" y="5"/>
                </a:lnTo>
                <a:cubicBezTo>
                  <a:pt x="70" y="-2"/>
                  <a:pt x="67" y="-2"/>
                  <a:pt x="64" y="5"/>
                </a:cubicBezTo>
                <a:lnTo>
                  <a:pt x="64" y="5"/>
                </a:lnTo>
                <a:cubicBezTo>
                  <a:pt x="47" y="-5"/>
                  <a:pt x="30" y="8"/>
                  <a:pt x="13" y="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36"/>
          <p:cNvSpPr/>
          <p:nvPr/>
        </p:nvSpPr>
        <p:spPr>
          <a:xfrm>
            <a:off x="224960" y="3096726"/>
            <a:ext cx="16351" cy="6540"/>
          </a:xfrm>
          <a:custGeom>
            <a:avLst/>
            <a:gdLst/>
            <a:ahLst/>
            <a:cxnLst/>
            <a:rect l="l" t="t" r="r" b="b"/>
            <a:pathLst>
              <a:path w="50" h="20" extrusionOk="0">
                <a:moveTo>
                  <a:pt x="23" y="17"/>
                </a:moveTo>
                <a:lnTo>
                  <a:pt x="23" y="17"/>
                </a:lnTo>
                <a:cubicBezTo>
                  <a:pt x="26" y="17"/>
                  <a:pt x="29" y="17"/>
                  <a:pt x="33" y="20"/>
                </a:cubicBezTo>
                <a:cubicBezTo>
                  <a:pt x="46" y="13"/>
                  <a:pt x="50" y="7"/>
                  <a:pt x="50" y="0"/>
                </a:cubicBezTo>
                <a:cubicBezTo>
                  <a:pt x="33" y="0"/>
                  <a:pt x="16" y="0"/>
                  <a:pt x="0" y="0"/>
                </a:cubicBezTo>
                <a:cubicBezTo>
                  <a:pt x="6" y="7"/>
                  <a:pt x="16" y="10"/>
                  <a:pt x="23" y="1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36"/>
          <p:cNvSpPr/>
          <p:nvPr/>
        </p:nvSpPr>
        <p:spPr>
          <a:xfrm>
            <a:off x="526476" y="2960357"/>
            <a:ext cx="13408" cy="6868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41" y="4"/>
                </a:moveTo>
                <a:lnTo>
                  <a:pt x="41" y="4"/>
                </a:lnTo>
                <a:cubicBezTo>
                  <a:pt x="27" y="7"/>
                  <a:pt x="-10" y="-16"/>
                  <a:pt x="4" y="21"/>
                </a:cubicBezTo>
                <a:cubicBezTo>
                  <a:pt x="14" y="21"/>
                  <a:pt x="21" y="21"/>
                  <a:pt x="31" y="21"/>
                </a:cubicBezTo>
                <a:cubicBezTo>
                  <a:pt x="34" y="14"/>
                  <a:pt x="37" y="7"/>
                  <a:pt x="41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36"/>
          <p:cNvSpPr/>
          <p:nvPr/>
        </p:nvSpPr>
        <p:spPr>
          <a:xfrm>
            <a:off x="284151" y="3074816"/>
            <a:ext cx="16351" cy="5886"/>
          </a:xfrm>
          <a:custGeom>
            <a:avLst/>
            <a:gdLst/>
            <a:ahLst/>
            <a:cxnLst/>
            <a:rect l="l" t="t" r="r" b="b"/>
            <a:pathLst>
              <a:path w="50" h="18" extrusionOk="0">
                <a:moveTo>
                  <a:pt x="50" y="10"/>
                </a:moveTo>
                <a:lnTo>
                  <a:pt x="50" y="10"/>
                </a:lnTo>
                <a:cubicBezTo>
                  <a:pt x="43" y="6"/>
                  <a:pt x="40" y="3"/>
                  <a:pt x="37" y="0"/>
                </a:cubicBezTo>
                <a:cubicBezTo>
                  <a:pt x="23" y="0"/>
                  <a:pt x="10" y="3"/>
                  <a:pt x="0" y="3"/>
                </a:cubicBezTo>
                <a:cubicBezTo>
                  <a:pt x="10" y="23"/>
                  <a:pt x="26" y="20"/>
                  <a:pt x="50" y="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36"/>
          <p:cNvSpPr/>
          <p:nvPr/>
        </p:nvSpPr>
        <p:spPr>
          <a:xfrm>
            <a:off x="1125257" y="3090186"/>
            <a:ext cx="10138" cy="6540"/>
          </a:xfrm>
          <a:custGeom>
            <a:avLst/>
            <a:gdLst/>
            <a:ahLst/>
            <a:cxnLst/>
            <a:rect l="l" t="t" r="r" b="b"/>
            <a:pathLst>
              <a:path w="31" h="20" extrusionOk="0">
                <a:moveTo>
                  <a:pt x="18" y="0"/>
                </a:moveTo>
                <a:lnTo>
                  <a:pt x="18" y="0"/>
                </a:lnTo>
                <a:cubicBezTo>
                  <a:pt x="1" y="0"/>
                  <a:pt x="-6" y="7"/>
                  <a:pt x="4" y="17"/>
                </a:cubicBezTo>
                <a:cubicBezTo>
                  <a:pt x="14" y="17"/>
                  <a:pt x="21" y="17"/>
                  <a:pt x="31" y="20"/>
                </a:cubicBezTo>
                <a:cubicBezTo>
                  <a:pt x="31" y="13"/>
                  <a:pt x="28" y="7"/>
                  <a:pt x="28" y="0"/>
                </a:cubicBezTo>
                <a:cubicBezTo>
                  <a:pt x="25" y="0"/>
                  <a:pt x="21" y="0"/>
                  <a:pt x="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36"/>
          <p:cNvSpPr/>
          <p:nvPr/>
        </p:nvSpPr>
        <p:spPr>
          <a:xfrm>
            <a:off x="506854" y="2973765"/>
            <a:ext cx="16351" cy="5559"/>
          </a:xfrm>
          <a:custGeom>
            <a:avLst/>
            <a:gdLst/>
            <a:ahLst/>
            <a:cxnLst/>
            <a:rect l="l" t="t" r="r" b="b"/>
            <a:pathLst>
              <a:path w="50" h="17" extrusionOk="0">
                <a:moveTo>
                  <a:pt x="37" y="17"/>
                </a:moveTo>
                <a:lnTo>
                  <a:pt x="37" y="17"/>
                </a:lnTo>
                <a:cubicBezTo>
                  <a:pt x="40" y="14"/>
                  <a:pt x="47" y="10"/>
                  <a:pt x="50" y="7"/>
                </a:cubicBezTo>
                <a:cubicBezTo>
                  <a:pt x="50" y="0"/>
                  <a:pt x="44" y="0"/>
                  <a:pt x="37" y="0"/>
                </a:cubicBezTo>
                <a:cubicBezTo>
                  <a:pt x="34" y="0"/>
                  <a:pt x="30" y="0"/>
                  <a:pt x="27" y="0"/>
                </a:cubicBezTo>
                <a:cubicBezTo>
                  <a:pt x="20" y="7"/>
                  <a:pt x="3" y="7"/>
                  <a:pt x="0" y="17"/>
                </a:cubicBezTo>
                <a:cubicBezTo>
                  <a:pt x="10" y="17"/>
                  <a:pt x="20" y="17"/>
                  <a:pt x="27" y="17"/>
                </a:cubicBezTo>
                <a:cubicBezTo>
                  <a:pt x="30" y="17"/>
                  <a:pt x="34" y="17"/>
                  <a:pt x="37" y="1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36"/>
          <p:cNvSpPr/>
          <p:nvPr/>
        </p:nvSpPr>
        <p:spPr>
          <a:xfrm>
            <a:off x="487887" y="3071545"/>
            <a:ext cx="10138" cy="7522"/>
          </a:xfrm>
          <a:custGeom>
            <a:avLst/>
            <a:gdLst/>
            <a:ahLst/>
            <a:cxnLst/>
            <a:rect l="l" t="t" r="r" b="b"/>
            <a:pathLst>
              <a:path w="31" h="23" extrusionOk="0">
                <a:moveTo>
                  <a:pt x="8" y="23"/>
                </a:moveTo>
                <a:lnTo>
                  <a:pt x="8" y="23"/>
                </a:lnTo>
                <a:cubicBezTo>
                  <a:pt x="11" y="20"/>
                  <a:pt x="14" y="20"/>
                  <a:pt x="18" y="20"/>
                </a:cubicBezTo>
                <a:cubicBezTo>
                  <a:pt x="24" y="13"/>
                  <a:pt x="28" y="6"/>
                  <a:pt x="31" y="0"/>
                </a:cubicBezTo>
                <a:cubicBezTo>
                  <a:pt x="28" y="0"/>
                  <a:pt x="24" y="0"/>
                  <a:pt x="21" y="0"/>
                </a:cubicBezTo>
                <a:cubicBezTo>
                  <a:pt x="18" y="0"/>
                  <a:pt x="11" y="0"/>
                  <a:pt x="4" y="3"/>
                </a:cubicBezTo>
                <a:cubicBezTo>
                  <a:pt x="8" y="3"/>
                  <a:pt x="8" y="3"/>
                  <a:pt x="8" y="3"/>
                </a:cubicBezTo>
                <a:cubicBezTo>
                  <a:pt x="4" y="10"/>
                  <a:pt x="-6" y="16"/>
                  <a:pt x="8" y="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36"/>
          <p:cNvSpPr/>
          <p:nvPr/>
        </p:nvSpPr>
        <p:spPr>
          <a:xfrm>
            <a:off x="803138" y="3188947"/>
            <a:ext cx="7522" cy="6540"/>
          </a:xfrm>
          <a:custGeom>
            <a:avLst/>
            <a:gdLst/>
            <a:ahLst/>
            <a:cxnLst/>
            <a:rect l="l" t="t" r="r" b="b"/>
            <a:pathLst>
              <a:path w="23" h="20" extrusionOk="0">
                <a:moveTo>
                  <a:pt x="9" y="20"/>
                </a:moveTo>
                <a:lnTo>
                  <a:pt x="9" y="20"/>
                </a:lnTo>
                <a:cubicBezTo>
                  <a:pt x="13" y="20"/>
                  <a:pt x="20" y="20"/>
                  <a:pt x="23" y="20"/>
                </a:cubicBezTo>
                <a:cubicBezTo>
                  <a:pt x="23" y="13"/>
                  <a:pt x="23" y="7"/>
                  <a:pt x="23" y="3"/>
                </a:cubicBezTo>
                <a:cubicBezTo>
                  <a:pt x="20" y="3"/>
                  <a:pt x="13" y="0"/>
                  <a:pt x="9" y="0"/>
                </a:cubicBezTo>
                <a:cubicBezTo>
                  <a:pt x="-4" y="7"/>
                  <a:pt x="-4" y="13"/>
                  <a:pt x="9" y="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36"/>
          <p:cNvSpPr/>
          <p:nvPr/>
        </p:nvSpPr>
        <p:spPr>
          <a:xfrm>
            <a:off x="974172" y="2960684"/>
            <a:ext cx="17659" cy="3597"/>
          </a:xfrm>
          <a:custGeom>
            <a:avLst/>
            <a:gdLst/>
            <a:ahLst/>
            <a:cxnLst/>
            <a:rect l="l" t="t" r="r" b="b"/>
            <a:pathLst>
              <a:path w="54" h="11" extrusionOk="0">
                <a:moveTo>
                  <a:pt x="3" y="10"/>
                </a:moveTo>
                <a:lnTo>
                  <a:pt x="3" y="10"/>
                </a:lnTo>
                <a:cubicBezTo>
                  <a:pt x="20" y="10"/>
                  <a:pt x="40" y="16"/>
                  <a:pt x="54" y="0"/>
                </a:cubicBezTo>
                <a:cubicBezTo>
                  <a:pt x="37" y="0"/>
                  <a:pt x="20" y="0"/>
                  <a:pt x="0" y="0"/>
                </a:cubicBezTo>
                <a:cubicBezTo>
                  <a:pt x="3" y="3"/>
                  <a:pt x="3" y="6"/>
                  <a:pt x="3" y="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36"/>
          <p:cNvSpPr/>
          <p:nvPr/>
        </p:nvSpPr>
        <p:spPr>
          <a:xfrm>
            <a:off x="472844" y="3178155"/>
            <a:ext cx="8830" cy="6213"/>
          </a:xfrm>
          <a:custGeom>
            <a:avLst/>
            <a:gdLst/>
            <a:ahLst/>
            <a:cxnLst/>
            <a:rect l="l" t="t" r="r" b="b"/>
            <a:pathLst>
              <a:path w="27" h="19" extrusionOk="0">
                <a:moveTo>
                  <a:pt x="27" y="6"/>
                </a:moveTo>
                <a:lnTo>
                  <a:pt x="27" y="6"/>
                </a:lnTo>
                <a:cubicBezTo>
                  <a:pt x="27" y="6"/>
                  <a:pt x="27" y="3"/>
                  <a:pt x="27" y="0"/>
                </a:cubicBezTo>
                <a:cubicBezTo>
                  <a:pt x="17" y="0"/>
                  <a:pt x="10" y="0"/>
                  <a:pt x="0" y="0"/>
                </a:cubicBezTo>
                <a:cubicBezTo>
                  <a:pt x="0" y="6"/>
                  <a:pt x="0" y="13"/>
                  <a:pt x="0" y="16"/>
                </a:cubicBezTo>
                <a:cubicBezTo>
                  <a:pt x="17" y="26"/>
                  <a:pt x="13" y="6"/>
                  <a:pt x="27" y="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36"/>
          <p:cNvSpPr/>
          <p:nvPr/>
        </p:nvSpPr>
        <p:spPr>
          <a:xfrm>
            <a:off x="477095" y="2978344"/>
            <a:ext cx="7849" cy="3270"/>
          </a:xfrm>
          <a:custGeom>
            <a:avLst/>
            <a:gdLst/>
            <a:ahLst/>
            <a:cxnLst/>
            <a:rect l="l" t="t" r="r" b="b"/>
            <a:pathLst>
              <a:path w="24" h="10" extrusionOk="0">
                <a:moveTo>
                  <a:pt x="11" y="0"/>
                </a:moveTo>
                <a:lnTo>
                  <a:pt x="11" y="0"/>
                </a:lnTo>
                <a:cubicBezTo>
                  <a:pt x="-3" y="0"/>
                  <a:pt x="0" y="6"/>
                  <a:pt x="4" y="10"/>
                </a:cubicBezTo>
                <a:cubicBezTo>
                  <a:pt x="11" y="10"/>
                  <a:pt x="17" y="10"/>
                  <a:pt x="24" y="10"/>
                </a:cubicBezTo>
                <a:cubicBezTo>
                  <a:pt x="21" y="3"/>
                  <a:pt x="17" y="0"/>
                  <a:pt x="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36"/>
          <p:cNvSpPr/>
          <p:nvPr/>
        </p:nvSpPr>
        <p:spPr>
          <a:xfrm>
            <a:off x="257662" y="3095745"/>
            <a:ext cx="8830" cy="6540"/>
          </a:xfrm>
          <a:custGeom>
            <a:avLst/>
            <a:gdLst/>
            <a:ahLst/>
            <a:cxnLst/>
            <a:rect l="l" t="t" r="r" b="b"/>
            <a:pathLst>
              <a:path w="27" h="20" extrusionOk="0">
                <a:moveTo>
                  <a:pt x="14" y="0"/>
                </a:moveTo>
                <a:lnTo>
                  <a:pt x="14" y="0"/>
                </a:lnTo>
                <a:cubicBezTo>
                  <a:pt x="7" y="0"/>
                  <a:pt x="4" y="0"/>
                  <a:pt x="0" y="3"/>
                </a:cubicBezTo>
                <a:cubicBezTo>
                  <a:pt x="0" y="6"/>
                  <a:pt x="0" y="13"/>
                  <a:pt x="0" y="20"/>
                </a:cubicBezTo>
                <a:cubicBezTo>
                  <a:pt x="7" y="20"/>
                  <a:pt x="10" y="20"/>
                  <a:pt x="14" y="20"/>
                </a:cubicBezTo>
                <a:cubicBezTo>
                  <a:pt x="17" y="13"/>
                  <a:pt x="24" y="6"/>
                  <a:pt x="27" y="0"/>
                </a:cubicBezTo>
                <a:lnTo>
                  <a:pt x="27" y="0"/>
                </a:lnTo>
                <a:cubicBezTo>
                  <a:pt x="24" y="0"/>
                  <a:pt x="17" y="0"/>
                  <a:pt x="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36"/>
          <p:cNvSpPr/>
          <p:nvPr/>
        </p:nvSpPr>
        <p:spPr>
          <a:xfrm>
            <a:off x="928061" y="3114386"/>
            <a:ext cx="13081" cy="5232"/>
          </a:xfrm>
          <a:custGeom>
            <a:avLst/>
            <a:gdLst/>
            <a:ahLst/>
            <a:cxnLst/>
            <a:rect l="l" t="t" r="r" b="b"/>
            <a:pathLst>
              <a:path w="40" h="16" extrusionOk="0">
                <a:moveTo>
                  <a:pt x="0" y="10"/>
                </a:moveTo>
                <a:lnTo>
                  <a:pt x="0" y="10"/>
                </a:lnTo>
                <a:cubicBezTo>
                  <a:pt x="3" y="10"/>
                  <a:pt x="7" y="10"/>
                  <a:pt x="10" y="10"/>
                </a:cubicBezTo>
                <a:lnTo>
                  <a:pt x="10" y="10"/>
                </a:lnTo>
                <a:cubicBezTo>
                  <a:pt x="20" y="16"/>
                  <a:pt x="27" y="16"/>
                  <a:pt x="40" y="16"/>
                </a:cubicBezTo>
                <a:cubicBezTo>
                  <a:pt x="40" y="13"/>
                  <a:pt x="40" y="13"/>
                  <a:pt x="40" y="10"/>
                </a:cubicBezTo>
                <a:cubicBezTo>
                  <a:pt x="27" y="-4"/>
                  <a:pt x="13" y="-4"/>
                  <a:pt x="0" y="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36"/>
          <p:cNvSpPr/>
          <p:nvPr/>
        </p:nvSpPr>
        <p:spPr>
          <a:xfrm>
            <a:off x="202722" y="2948584"/>
            <a:ext cx="38589" cy="9484"/>
          </a:xfrm>
          <a:custGeom>
            <a:avLst/>
            <a:gdLst/>
            <a:ahLst/>
            <a:cxnLst/>
            <a:rect l="l" t="t" r="r" b="b"/>
            <a:pathLst>
              <a:path w="118" h="29" extrusionOk="0">
                <a:moveTo>
                  <a:pt x="104" y="3"/>
                </a:moveTo>
                <a:lnTo>
                  <a:pt x="104" y="3"/>
                </a:lnTo>
                <a:lnTo>
                  <a:pt x="104" y="3"/>
                </a:lnTo>
                <a:cubicBezTo>
                  <a:pt x="71" y="0"/>
                  <a:pt x="37" y="0"/>
                  <a:pt x="0" y="0"/>
                </a:cubicBezTo>
                <a:cubicBezTo>
                  <a:pt x="10" y="6"/>
                  <a:pt x="17" y="13"/>
                  <a:pt x="27" y="20"/>
                </a:cubicBezTo>
                <a:cubicBezTo>
                  <a:pt x="30" y="20"/>
                  <a:pt x="30" y="23"/>
                  <a:pt x="34" y="23"/>
                </a:cubicBezTo>
                <a:cubicBezTo>
                  <a:pt x="47" y="30"/>
                  <a:pt x="61" y="30"/>
                  <a:pt x="78" y="27"/>
                </a:cubicBezTo>
                <a:cubicBezTo>
                  <a:pt x="88" y="27"/>
                  <a:pt x="97" y="23"/>
                  <a:pt x="104" y="13"/>
                </a:cubicBezTo>
                <a:lnTo>
                  <a:pt x="104" y="13"/>
                </a:lnTo>
                <a:cubicBezTo>
                  <a:pt x="108" y="17"/>
                  <a:pt x="111" y="17"/>
                  <a:pt x="114" y="13"/>
                </a:cubicBezTo>
                <a:cubicBezTo>
                  <a:pt x="114" y="10"/>
                  <a:pt x="114" y="6"/>
                  <a:pt x="118" y="3"/>
                </a:cubicBezTo>
                <a:cubicBezTo>
                  <a:pt x="111" y="0"/>
                  <a:pt x="108" y="0"/>
                  <a:pt x="104" y="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36"/>
          <p:cNvSpPr/>
          <p:nvPr/>
        </p:nvSpPr>
        <p:spPr>
          <a:xfrm>
            <a:off x="173290" y="3008757"/>
            <a:ext cx="5232" cy="3597"/>
          </a:xfrm>
          <a:custGeom>
            <a:avLst/>
            <a:gdLst/>
            <a:ahLst/>
            <a:cxnLst/>
            <a:rect l="l" t="t" r="r" b="b"/>
            <a:pathLst>
              <a:path w="16" h="11" extrusionOk="0">
                <a:moveTo>
                  <a:pt x="16" y="11"/>
                </a:moveTo>
                <a:lnTo>
                  <a:pt x="16" y="11"/>
                </a:lnTo>
                <a:cubicBezTo>
                  <a:pt x="13" y="7"/>
                  <a:pt x="16" y="0"/>
                  <a:pt x="6" y="0"/>
                </a:cubicBezTo>
                <a:cubicBezTo>
                  <a:pt x="3" y="0"/>
                  <a:pt x="0" y="7"/>
                  <a:pt x="0" y="11"/>
                </a:cubicBezTo>
                <a:cubicBezTo>
                  <a:pt x="3" y="11"/>
                  <a:pt x="10" y="11"/>
                  <a:pt x="16" y="1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36"/>
          <p:cNvSpPr/>
          <p:nvPr/>
        </p:nvSpPr>
        <p:spPr>
          <a:xfrm>
            <a:off x="469574" y="3126485"/>
            <a:ext cx="7522" cy="2616"/>
          </a:xfrm>
          <a:custGeom>
            <a:avLst/>
            <a:gdLst/>
            <a:ahLst/>
            <a:cxnLst/>
            <a:rect l="l" t="t" r="r" b="b"/>
            <a:pathLst>
              <a:path w="23" h="8" extrusionOk="0">
                <a:moveTo>
                  <a:pt x="23" y="0"/>
                </a:moveTo>
                <a:lnTo>
                  <a:pt x="23" y="0"/>
                </a:lnTo>
                <a:cubicBezTo>
                  <a:pt x="17" y="0"/>
                  <a:pt x="7" y="0"/>
                  <a:pt x="0" y="0"/>
                </a:cubicBezTo>
                <a:cubicBezTo>
                  <a:pt x="7" y="10"/>
                  <a:pt x="17" y="10"/>
                  <a:pt x="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36"/>
          <p:cNvSpPr/>
          <p:nvPr/>
        </p:nvSpPr>
        <p:spPr>
          <a:xfrm>
            <a:off x="1076203" y="3114386"/>
            <a:ext cx="4578" cy="4251"/>
          </a:xfrm>
          <a:custGeom>
            <a:avLst/>
            <a:gdLst/>
            <a:ahLst/>
            <a:cxnLst/>
            <a:rect l="l" t="t" r="r" b="b"/>
            <a:pathLst>
              <a:path w="14" h="13" extrusionOk="0">
                <a:moveTo>
                  <a:pt x="7" y="13"/>
                </a:moveTo>
                <a:lnTo>
                  <a:pt x="7" y="13"/>
                </a:lnTo>
                <a:cubicBezTo>
                  <a:pt x="14" y="10"/>
                  <a:pt x="14" y="6"/>
                  <a:pt x="14" y="0"/>
                </a:cubicBezTo>
                <a:cubicBezTo>
                  <a:pt x="7" y="0"/>
                  <a:pt x="3" y="0"/>
                  <a:pt x="0" y="0"/>
                </a:cubicBezTo>
                <a:cubicBezTo>
                  <a:pt x="3" y="6"/>
                  <a:pt x="3" y="10"/>
                  <a:pt x="7" y="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36"/>
          <p:cNvSpPr/>
          <p:nvPr/>
        </p:nvSpPr>
        <p:spPr>
          <a:xfrm>
            <a:off x="405804" y="3073508"/>
            <a:ext cx="4578" cy="2943"/>
          </a:xfrm>
          <a:custGeom>
            <a:avLst/>
            <a:gdLst/>
            <a:ahLst/>
            <a:cxnLst/>
            <a:rect l="l" t="t" r="r" b="b"/>
            <a:pathLst>
              <a:path w="14" h="9" extrusionOk="0">
                <a:moveTo>
                  <a:pt x="14" y="4"/>
                </a:moveTo>
                <a:lnTo>
                  <a:pt x="14" y="4"/>
                </a:lnTo>
                <a:cubicBezTo>
                  <a:pt x="10" y="4"/>
                  <a:pt x="7" y="4"/>
                  <a:pt x="4" y="0"/>
                </a:cubicBezTo>
                <a:lnTo>
                  <a:pt x="0" y="4"/>
                </a:lnTo>
                <a:cubicBezTo>
                  <a:pt x="4" y="10"/>
                  <a:pt x="7" y="10"/>
                  <a:pt x="14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36"/>
          <p:cNvSpPr/>
          <p:nvPr/>
        </p:nvSpPr>
        <p:spPr>
          <a:xfrm>
            <a:off x="282843" y="3103921"/>
            <a:ext cx="4578" cy="1635"/>
          </a:xfrm>
          <a:custGeom>
            <a:avLst/>
            <a:gdLst/>
            <a:ahLst/>
            <a:cxnLst/>
            <a:rect l="l" t="t" r="r" b="b"/>
            <a:pathLst>
              <a:path w="14" h="5" extrusionOk="0">
                <a:moveTo>
                  <a:pt x="0" y="5"/>
                </a:moveTo>
                <a:lnTo>
                  <a:pt x="0" y="5"/>
                </a:lnTo>
                <a:cubicBezTo>
                  <a:pt x="7" y="5"/>
                  <a:pt x="10" y="5"/>
                  <a:pt x="14" y="5"/>
                </a:cubicBezTo>
                <a:cubicBezTo>
                  <a:pt x="10" y="-2"/>
                  <a:pt x="7" y="-2"/>
                  <a:pt x="0" y="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36"/>
          <p:cNvSpPr/>
          <p:nvPr/>
        </p:nvSpPr>
        <p:spPr>
          <a:xfrm>
            <a:off x="308024" y="3180117"/>
            <a:ext cx="4578" cy="2289"/>
          </a:xfrm>
          <a:custGeom>
            <a:avLst/>
            <a:gdLst/>
            <a:ahLst/>
            <a:cxnLst/>
            <a:rect l="l" t="t" r="r" b="b"/>
            <a:pathLst>
              <a:path w="14" h="7" extrusionOk="0">
                <a:moveTo>
                  <a:pt x="14" y="0"/>
                </a:moveTo>
                <a:lnTo>
                  <a:pt x="14" y="0"/>
                </a:lnTo>
                <a:cubicBezTo>
                  <a:pt x="11" y="0"/>
                  <a:pt x="7" y="0"/>
                  <a:pt x="0" y="0"/>
                </a:cubicBezTo>
                <a:cubicBezTo>
                  <a:pt x="7" y="10"/>
                  <a:pt x="11" y="7"/>
                  <a:pt x="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36"/>
          <p:cNvSpPr/>
          <p:nvPr/>
        </p:nvSpPr>
        <p:spPr>
          <a:xfrm>
            <a:off x="659247" y="3032957"/>
            <a:ext cx="3270" cy="3270"/>
          </a:xfrm>
          <a:custGeom>
            <a:avLst/>
            <a:gdLst/>
            <a:ahLst/>
            <a:cxnLst/>
            <a:rect l="l" t="t" r="r" b="b"/>
            <a:pathLst>
              <a:path w="10" h="10" extrusionOk="0">
                <a:moveTo>
                  <a:pt x="0" y="4"/>
                </a:moveTo>
                <a:lnTo>
                  <a:pt x="0" y="4"/>
                </a:lnTo>
                <a:cubicBezTo>
                  <a:pt x="3" y="7"/>
                  <a:pt x="6" y="7"/>
                  <a:pt x="10" y="10"/>
                </a:cubicBezTo>
                <a:cubicBezTo>
                  <a:pt x="10" y="7"/>
                  <a:pt x="10" y="4"/>
                  <a:pt x="10" y="0"/>
                </a:cubicBezTo>
                <a:cubicBezTo>
                  <a:pt x="6" y="4"/>
                  <a:pt x="3" y="4"/>
                  <a:pt x="0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36"/>
          <p:cNvSpPr/>
          <p:nvPr/>
        </p:nvSpPr>
        <p:spPr>
          <a:xfrm>
            <a:off x="1046771" y="360394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36"/>
          <p:cNvSpPr/>
          <p:nvPr/>
        </p:nvSpPr>
        <p:spPr>
          <a:xfrm>
            <a:off x="674945" y="3528398"/>
            <a:ext cx="110534" cy="8503"/>
          </a:xfrm>
          <a:custGeom>
            <a:avLst/>
            <a:gdLst/>
            <a:ahLst/>
            <a:cxnLst/>
            <a:rect l="l" t="t" r="r" b="b"/>
            <a:pathLst>
              <a:path w="338" h="26" extrusionOk="0">
                <a:moveTo>
                  <a:pt x="207" y="23"/>
                </a:moveTo>
                <a:lnTo>
                  <a:pt x="207" y="23"/>
                </a:lnTo>
                <a:cubicBezTo>
                  <a:pt x="250" y="23"/>
                  <a:pt x="294" y="23"/>
                  <a:pt x="338" y="19"/>
                </a:cubicBezTo>
                <a:cubicBezTo>
                  <a:pt x="338" y="6"/>
                  <a:pt x="331" y="-1"/>
                  <a:pt x="311" y="3"/>
                </a:cubicBezTo>
                <a:cubicBezTo>
                  <a:pt x="217" y="-1"/>
                  <a:pt x="123" y="-1"/>
                  <a:pt x="26" y="3"/>
                </a:cubicBezTo>
                <a:cubicBezTo>
                  <a:pt x="22" y="13"/>
                  <a:pt x="-22" y="6"/>
                  <a:pt x="12" y="26"/>
                </a:cubicBezTo>
                <a:cubicBezTo>
                  <a:pt x="76" y="23"/>
                  <a:pt x="143" y="29"/>
                  <a:pt x="207" y="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36"/>
          <p:cNvSpPr/>
          <p:nvPr/>
        </p:nvSpPr>
        <p:spPr>
          <a:xfrm>
            <a:off x="801830" y="3478690"/>
            <a:ext cx="108572" cy="9157"/>
          </a:xfrm>
          <a:custGeom>
            <a:avLst/>
            <a:gdLst/>
            <a:ahLst/>
            <a:cxnLst/>
            <a:rect l="l" t="t" r="r" b="b"/>
            <a:pathLst>
              <a:path w="332" h="28" extrusionOk="0">
                <a:moveTo>
                  <a:pt x="13" y="27"/>
                </a:moveTo>
                <a:lnTo>
                  <a:pt x="13" y="27"/>
                </a:lnTo>
                <a:cubicBezTo>
                  <a:pt x="84" y="27"/>
                  <a:pt x="151" y="27"/>
                  <a:pt x="221" y="27"/>
                </a:cubicBezTo>
                <a:cubicBezTo>
                  <a:pt x="258" y="27"/>
                  <a:pt x="295" y="20"/>
                  <a:pt x="332" y="0"/>
                </a:cubicBezTo>
                <a:cubicBezTo>
                  <a:pt x="218" y="7"/>
                  <a:pt x="107" y="13"/>
                  <a:pt x="0" y="17"/>
                </a:cubicBezTo>
                <a:cubicBezTo>
                  <a:pt x="0" y="27"/>
                  <a:pt x="0" y="30"/>
                  <a:pt x="13" y="2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36"/>
          <p:cNvSpPr/>
          <p:nvPr/>
        </p:nvSpPr>
        <p:spPr>
          <a:xfrm>
            <a:off x="536286" y="3627813"/>
            <a:ext cx="76851" cy="10138"/>
          </a:xfrm>
          <a:custGeom>
            <a:avLst/>
            <a:gdLst/>
            <a:ahLst/>
            <a:cxnLst/>
            <a:rect l="l" t="t" r="r" b="b"/>
            <a:pathLst>
              <a:path w="235" h="31" extrusionOk="0">
                <a:moveTo>
                  <a:pt x="24" y="28"/>
                </a:moveTo>
                <a:lnTo>
                  <a:pt x="24" y="28"/>
                </a:lnTo>
                <a:cubicBezTo>
                  <a:pt x="44" y="28"/>
                  <a:pt x="61" y="17"/>
                  <a:pt x="81" y="31"/>
                </a:cubicBezTo>
                <a:cubicBezTo>
                  <a:pt x="90" y="31"/>
                  <a:pt x="104" y="31"/>
                  <a:pt x="114" y="31"/>
                </a:cubicBezTo>
                <a:cubicBezTo>
                  <a:pt x="151" y="21"/>
                  <a:pt x="188" y="28"/>
                  <a:pt x="225" y="24"/>
                </a:cubicBezTo>
                <a:cubicBezTo>
                  <a:pt x="231" y="24"/>
                  <a:pt x="235" y="21"/>
                  <a:pt x="235" y="14"/>
                </a:cubicBezTo>
                <a:cubicBezTo>
                  <a:pt x="235" y="11"/>
                  <a:pt x="231" y="11"/>
                  <a:pt x="228" y="11"/>
                </a:cubicBezTo>
                <a:cubicBezTo>
                  <a:pt x="231" y="7"/>
                  <a:pt x="231" y="4"/>
                  <a:pt x="231" y="0"/>
                </a:cubicBezTo>
                <a:cubicBezTo>
                  <a:pt x="225" y="4"/>
                  <a:pt x="215" y="4"/>
                  <a:pt x="204" y="4"/>
                </a:cubicBezTo>
                <a:lnTo>
                  <a:pt x="204" y="4"/>
                </a:lnTo>
                <a:lnTo>
                  <a:pt x="204" y="4"/>
                </a:lnTo>
                <a:cubicBezTo>
                  <a:pt x="147" y="4"/>
                  <a:pt x="88" y="4"/>
                  <a:pt x="27" y="4"/>
                </a:cubicBezTo>
                <a:cubicBezTo>
                  <a:pt x="11" y="4"/>
                  <a:pt x="-3" y="4"/>
                  <a:pt x="1" y="17"/>
                </a:cubicBezTo>
                <a:cubicBezTo>
                  <a:pt x="4" y="28"/>
                  <a:pt x="14" y="31"/>
                  <a:pt x="24" y="2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36"/>
          <p:cNvSpPr/>
          <p:nvPr/>
        </p:nvSpPr>
        <p:spPr>
          <a:xfrm>
            <a:off x="519935" y="3508122"/>
            <a:ext cx="52324" cy="6868"/>
          </a:xfrm>
          <a:custGeom>
            <a:avLst/>
            <a:gdLst/>
            <a:ahLst/>
            <a:cxnLst/>
            <a:rect l="l" t="t" r="r" b="b"/>
            <a:pathLst>
              <a:path w="160" h="21" extrusionOk="0">
                <a:moveTo>
                  <a:pt x="154" y="1"/>
                </a:moveTo>
                <a:lnTo>
                  <a:pt x="154" y="1"/>
                </a:lnTo>
                <a:cubicBezTo>
                  <a:pt x="101" y="-2"/>
                  <a:pt x="51" y="1"/>
                  <a:pt x="0" y="11"/>
                </a:cubicBezTo>
                <a:cubicBezTo>
                  <a:pt x="17" y="24"/>
                  <a:pt x="44" y="18"/>
                  <a:pt x="64" y="21"/>
                </a:cubicBezTo>
                <a:cubicBezTo>
                  <a:pt x="94" y="21"/>
                  <a:pt x="124" y="21"/>
                  <a:pt x="154" y="21"/>
                </a:cubicBezTo>
                <a:cubicBezTo>
                  <a:pt x="161" y="14"/>
                  <a:pt x="161" y="8"/>
                  <a:pt x="1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36"/>
          <p:cNvSpPr/>
          <p:nvPr/>
        </p:nvSpPr>
        <p:spPr>
          <a:xfrm>
            <a:off x="577164" y="3506160"/>
            <a:ext cx="21584" cy="7849"/>
          </a:xfrm>
          <a:custGeom>
            <a:avLst/>
            <a:gdLst/>
            <a:ahLst/>
            <a:cxnLst/>
            <a:rect l="l" t="t" r="r" b="b"/>
            <a:pathLst>
              <a:path w="66" h="24" extrusionOk="0">
                <a:moveTo>
                  <a:pt x="56" y="24"/>
                </a:moveTo>
                <a:lnTo>
                  <a:pt x="56" y="24"/>
                </a:lnTo>
                <a:cubicBezTo>
                  <a:pt x="59" y="24"/>
                  <a:pt x="63" y="24"/>
                  <a:pt x="66" y="24"/>
                </a:cubicBezTo>
                <a:cubicBezTo>
                  <a:pt x="66" y="17"/>
                  <a:pt x="63" y="10"/>
                  <a:pt x="53" y="4"/>
                </a:cubicBezTo>
                <a:cubicBezTo>
                  <a:pt x="36" y="4"/>
                  <a:pt x="19" y="0"/>
                  <a:pt x="2" y="0"/>
                </a:cubicBezTo>
                <a:cubicBezTo>
                  <a:pt x="-1" y="7"/>
                  <a:pt x="-4" y="17"/>
                  <a:pt x="15" y="17"/>
                </a:cubicBezTo>
                <a:cubicBezTo>
                  <a:pt x="29" y="17"/>
                  <a:pt x="46" y="14"/>
                  <a:pt x="56" y="2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36"/>
          <p:cNvSpPr/>
          <p:nvPr/>
        </p:nvSpPr>
        <p:spPr>
          <a:xfrm>
            <a:off x="671020" y="3506160"/>
            <a:ext cx="18967" cy="6868"/>
          </a:xfrm>
          <a:custGeom>
            <a:avLst/>
            <a:gdLst/>
            <a:ahLst/>
            <a:cxnLst/>
            <a:rect l="l" t="t" r="r" b="b"/>
            <a:pathLst>
              <a:path w="58" h="21" extrusionOk="0">
                <a:moveTo>
                  <a:pt x="0" y="0"/>
                </a:moveTo>
                <a:lnTo>
                  <a:pt x="0" y="0"/>
                </a:lnTo>
                <a:cubicBezTo>
                  <a:pt x="0" y="4"/>
                  <a:pt x="0" y="10"/>
                  <a:pt x="0" y="17"/>
                </a:cubicBezTo>
                <a:cubicBezTo>
                  <a:pt x="14" y="24"/>
                  <a:pt x="31" y="20"/>
                  <a:pt x="47" y="20"/>
                </a:cubicBezTo>
                <a:cubicBezTo>
                  <a:pt x="68" y="24"/>
                  <a:pt x="51" y="14"/>
                  <a:pt x="51" y="7"/>
                </a:cubicBezTo>
                <a:cubicBezTo>
                  <a:pt x="34" y="10"/>
                  <a:pt x="17" y="4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36"/>
          <p:cNvSpPr/>
          <p:nvPr/>
        </p:nvSpPr>
        <p:spPr>
          <a:xfrm>
            <a:off x="375064" y="3638932"/>
            <a:ext cx="14389" cy="7849"/>
          </a:xfrm>
          <a:custGeom>
            <a:avLst/>
            <a:gdLst/>
            <a:ahLst/>
            <a:cxnLst/>
            <a:rect l="l" t="t" r="r" b="b"/>
            <a:pathLst>
              <a:path w="44" h="24" extrusionOk="0">
                <a:moveTo>
                  <a:pt x="4" y="20"/>
                </a:moveTo>
                <a:lnTo>
                  <a:pt x="4" y="20"/>
                </a:lnTo>
                <a:cubicBezTo>
                  <a:pt x="7" y="20"/>
                  <a:pt x="14" y="20"/>
                  <a:pt x="17" y="24"/>
                </a:cubicBezTo>
                <a:cubicBezTo>
                  <a:pt x="24" y="20"/>
                  <a:pt x="34" y="17"/>
                  <a:pt x="44" y="14"/>
                </a:cubicBezTo>
                <a:cubicBezTo>
                  <a:pt x="44" y="7"/>
                  <a:pt x="37" y="0"/>
                  <a:pt x="24" y="0"/>
                </a:cubicBezTo>
                <a:cubicBezTo>
                  <a:pt x="10" y="0"/>
                  <a:pt x="0" y="4"/>
                  <a:pt x="0" y="17"/>
                </a:cubicBezTo>
                <a:cubicBezTo>
                  <a:pt x="4" y="17"/>
                  <a:pt x="4" y="20"/>
                  <a:pt x="4" y="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36"/>
          <p:cNvSpPr/>
          <p:nvPr/>
        </p:nvSpPr>
        <p:spPr>
          <a:xfrm>
            <a:off x="909421" y="3556522"/>
            <a:ext cx="9157" cy="4905"/>
          </a:xfrm>
          <a:custGeom>
            <a:avLst/>
            <a:gdLst/>
            <a:ahLst/>
            <a:cxnLst/>
            <a:rect l="l" t="t" r="r" b="b"/>
            <a:pathLst>
              <a:path w="28" h="15" extrusionOk="0">
                <a:moveTo>
                  <a:pt x="0" y="7"/>
                </a:moveTo>
                <a:lnTo>
                  <a:pt x="0" y="7"/>
                </a:lnTo>
                <a:cubicBezTo>
                  <a:pt x="3" y="11"/>
                  <a:pt x="10" y="14"/>
                  <a:pt x="13" y="14"/>
                </a:cubicBezTo>
                <a:cubicBezTo>
                  <a:pt x="20" y="17"/>
                  <a:pt x="27" y="14"/>
                  <a:pt x="27" y="7"/>
                </a:cubicBezTo>
                <a:cubicBezTo>
                  <a:pt x="30" y="0"/>
                  <a:pt x="20" y="0"/>
                  <a:pt x="13" y="0"/>
                </a:cubicBezTo>
                <a:cubicBezTo>
                  <a:pt x="6" y="0"/>
                  <a:pt x="0" y="0"/>
                  <a:pt x="0" y="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36"/>
          <p:cNvSpPr/>
          <p:nvPr/>
        </p:nvSpPr>
        <p:spPr>
          <a:xfrm>
            <a:off x="527784" y="3560119"/>
            <a:ext cx="10792" cy="6540"/>
          </a:xfrm>
          <a:custGeom>
            <a:avLst/>
            <a:gdLst/>
            <a:ahLst/>
            <a:cxnLst/>
            <a:rect l="l" t="t" r="r" b="b"/>
            <a:pathLst>
              <a:path w="33" h="20" extrusionOk="0">
                <a:moveTo>
                  <a:pt x="27" y="20"/>
                </a:moveTo>
                <a:lnTo>
                  <a:pt x="27" y="20"/>
                </a:lnTo>
                <a:cubicBezTo>
                  <a:pt x="47" y="3"/>
                  <a:pt x="13" y="6"/>
                  <a:pt x="13" y="0"/>
                </a:cubicBezTo>
                <a:cubicBezTo>
                  <a:pt x="3" y="3"/>
                  <a:pt x="0" y="10"/>
                  <a:pt x="0" y="16"/>
                </a:cubicBezTo>
                <a:lnTo>
                  <a:pt x="0" y="16"/>
                </a:lnTo>
                <a:cubicBezTo>
                  <a:pt x="3" y="20"/>
                  <a:pt x="6" y="20"/>
                  <a:pt x="10" y="20"/>
                </a:cubicBezTo>
                <a:cubicBezTo>
                  <a:pt x="13" y="20"/>
                  <a:pt x="13" y="20"/>
                  <a:pt x="13" y="16"/>
                </a:cubicBezTo>
                <a:cubicBezTo>
                  <a:pt x="17" y="16"/>
                  <a:pt x="20" y="16"/>
                  <a:pt x="27" y="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36"/>
          <p:cNvSpPr/>
          <p:nvPr/>
        </p:nvSpPr>
        <p:spPr>
          <a:xfrm>
            <a:off x="1113484" y="3514009"/>
            <a:ext cx="17659" cy="3924"/>
          </a:xfrm>
          <a:custGeom>
            <a:avLst/>
            <a:gdLst/>
            <a:ahLst/>
            <a:cxnLst/>
            <a:rect l="l" t="t" r="r" b="b"/>
            <a:pathLst>
              <a:path w="54" h="12" extrusionOk="0">
                <a:moveTo>
                  <a:pt x="54" y="9"/>
                </a:moveTo>
                <a:lnTo>
                  <a:pt x="54" y="9"/>
                </a:lnTo>
                <a:cubicBezTo>
                  <a:pt x="47" y="6"/>
                  <a:pt x="44" y="3"/>
                  <a:pt x="40" y="0"/>
                </a:cubicBezTo>
                <a:cubicBezTo>
                  <a:pt x="37" y="0"/>
                  <a:pt x="34" y="0"/>
                  <a:pt x="30" y="0"/>
                </a:cubicBezTo>
                <a:cubicBezTo>
                  <a:pt x="20" y="3"/>
                  <a:pt x="7" y="3"/>
                  <a:pt x="0" y="9"/>
                </a:cubicBezTo>
                <a:cubicBezTo>
                  <a:pt x="20" y="13"/>
                  <a:pt x="37" y="13"/>
                  <a:pt x="54" y="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36"/>
          <p:cNvSpPr/>
          <p:nvPr/>
        </p:nvSpPr>
        <p:spPr>
          <a:xfrm>
            <a:off x="620659" y="3505179"/>
            <a:ext cx="7849" cy="5559"/>
          </a:xfrm>
          <a:custGeom>
            <a:avLst/>
            <a:gdLst/>
            <a:ahLst/>
            <a:cxnLst/>
            <a:rect l="l" t="t" r="r" b="b"/>
            <a:pathLst>
              <a:path w="24" h="17" extrusionOk="0">
                <a:moveTo>
                  <a:pt x="10" y="17"/>
                </a:moveTo>
                <a:lnTo>
                  <a:pt x="10" y="17"/>
                </a:lnTo>
                <a:cubicBezTo>
                  <a:pt x="24" y="17"/>
                  <a:pt x="24" y="7"/>
                  <a:pt x="24" y="0"/>
                </a:cubicBezTo>
                <a:cubicBezTo>
                  <a:pt x="17" y="0"/>
                  <a:pt x="10" y="0"/>
                  <a:pt x="0" y="3"/>
                </a:cubicBezTo>
                <a:cubicBezTo>
                  <a:pt x="0" y="7"/>
                  <a:pt x="0" y="13"/>
                  <a:pt x="10" y="1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36"/>
          <p:cNvSpPr/>
          <p:nvPr/>
        </p:nvSpPr>
        <p:spPr>
          <a:xfrm>
            <a:off x="524514" y="3604594"/>
            <a:ext cx="7522" cy="5886"/>
          </a:xfrm>
          <a:custGeom>
            <a:avLst/>
            <a:gdLst/>
            <a:ahLst/>
            <a:cxnLst/>
            <a:rect l="l" t="t" r="r" b="b"/>
            <a:pathLst>
              <a:path w="23" h="18" extrusionOk="0">
                <a:moveTo>
                  <a:pt x="23" y="8"/>
                </a:moveTo>
                <a:lnTo>
                  <a:pt x="23" y="8"/>
                </a:lnTo>
                <a:cubicBezTo>
                  <a:pt x="20" y="8"/>
                  <a:pt x="13" y="4"/>
                  <a:pt x="10" y="1"/>
                </a:cubicBezTo>
                <a:cubicBezTo>
                  <a:pt x="6" y="-2"/>
                  <a:pt x="3" y="1"/>
                  <a:pt x="0" y="1"/>
                </a:cubicBezTo>
                <a:cubicBezTo>
                  <a:pt x="0" y="8"/>
                  <a:pt x="0" y="14"/>
                  <a:pt x="13" y="18"/>
                </a:cubicBezTo>
                <a:cubicBezTo>
                  <a:pt x="16" y="18"/>
                  <a:pt x="20" y="18"/>
                  <a:pt x="23" y="18"/>
                </a:cubicBezTo>
                <a:cubicBezTo>
                  <a:pt x="23" y="14"/>
                  <a:pt x="23" y="11"/>
                  <a:pt x="23" y="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36"/>
          <p:cNvSpPr/>
          <p:nvPr/>
        </p:nvSpPr>
        <p:spPr>
          <a:xfrm>
            <a:off x="405804" y="3496349"/>
            <a:ext cx="13081" cy="2943"/>
          </a:xfrm>
          <a:custGeom>
            <a:avLst/>
            <a:gdLst/>
            <a:ahLst/>
            <a:cxnLst/>
            <a:rect l="l" t="t" r="r" b="b"/>
            <a:pathLst>
              <a:path w="40" h="9" extrusionOk="0">
                <a:moveTo>
                  <a:pt x="40" y="0"/>
                </a:moveTo>
                <a:lnTo>
                  <a:pt x="40" y="0"/>
                </a:lnTo>
                <a:cubicBezTo>
                  <a:pt x="27" y="0"/>
                  <a:pt x="14" y="0"/>
                  <a:pt x="0" y="0"/>
                </a:cubicBezTo>
                <a:cubicBezTo>
                  <a:pt x="14" y="10"/>
                  <a:pt x="27" y="13"/>
                  <a:pt x="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36"/>
          <p:cNvSpPr/>
          <p:nvPr/>
        </p:nvSpPr>
        <p:spPr>
          <a:xfrm>
            <a:off x="966323" y="3553252"/>
            <a:ext cx="12100" cy="3270"/>
          </a:xfrm>
          <a:custGeom>
            <a:avLst/>
            <a:gdLst/>
            <a:ahLst/>
            <a:cxnLst/>
            <a:rect l="l" t="t" r="r" b="b"/>
            <a:pathLst>
              <a:path w="37" h="10" extrusionOk="0">
                <a:moveTo>
                  <a:pt x="37" y="0"/>
                </a:moveTo>
                <a:lnTo>
                  <a:pt x="37" y="0"/>
                </a:lnTo>
                <a:cubicBezTo>
                  <a:pt x="27" y="0"/>
                  <a:pt x="14" y="0"/>
                  <a:pt x="0" y="4"/>
                </a:cubicBezTo>
                <a:cubicBezTo>
                  <a:pt x="7" y="10"/>
                  <a:pt x="17" y="10"/>
                  <a:pt x="24" y="10"/>
                </a:cubicBezTo>
                <a:cubicBezTo>
                  <a:pt x="31" y="7"/>
                  <a:pt x="34" y="4"/>
                  <a:pt x="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36"/>
          <p:cNvSpPr/>
          <p:nvPr/>
        </p:nvSpPr>
        <p:spPr>
          <a:xfrm>
            <a:off x="472844" y="3493079"/>
            <a:ext cx="8830" cy="4251"/>
          </a:xfrm>
          <a:custGeom>
            <a:avLst/>
            <a:gdLst/>
            <a:ahLst/>
            <a:cxnLst/>
            <a:rect l="l" t="t" r="r" b="b"/>
            <a:pathLst>
              <a:path w="27" h="13" extrusionOk="0">
                <a:moveTo>
                  <a:pt x="0" y="0"/>
                </a:moveTo>
                <a:lnTo>
                  <a:pt x="0" y="0"/>
                </a:lnTo>
                <a:cubicBezTo>
                  <a:pt x="0" y="3"/>
                  <a:pt x="0" y="6"/>
                  <a:pt x="0" y="10"/>
                </a:cubicBezTo>
                <a:cubicBezTo>
                  <a:pt x="3" y="10"/>
                  <a:pt x="10" y="10"/>
                  <a:pt x="13" y="13"/>
                </a:cubicBezTo>
                <a:cubicBezTo>
                  <a:pt x="17" y="6"/>
                  <a:pt x="24" y="3"/>
                  <a:pt x="27" y="0"/>
                </a:cubicBezTo>
                <a:cubicBezTo>
                  <a:pt x="17" y="0"/>
                  <a:pt x="10" y="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36"/>
          <p:cNvSpPr/>
          <p:nvPr/>
        </p:nvSpPr>
        <p:spPr>
          <a:xfrm>
            <a:off x="673309" y="3622581"/>
            <a:ext cx="6868" cy="2616"/>
          </a:xfrm>
          <a:custGeom>
            <a:avLst/>
            <a:gdLst/>
            <a:ahLst/>
            <a:cxnLst/>
            <a:rect l="l" t="t" r="r" b="b"/>
            <a:pathLst>
              <a:path w="21" h="8" extrusionOk="0">
                <a:moveTo>
                  <a:pt x="0" y="7"/>
                </a:moveTo>
                <a:lnTo>
                  <a:pt x="0" y="7"/>
                </a:lnTo>
                <a:cubicBezTo>
                  <a:pt x="10" y="10"/>
                  <a:pt x="17" y="7"/>
                  <a:pt x="21" y="0"/>
                </a:cubicBezTo>
                <a:cubicBezTo>
                  <a:pt x="14" y="0"/>
                  <a:pt x="10" y="0"/>
                  <a:pt x="7" y="0"/>
                </a:cubicBezTo>
                <a:cubicBezTo>
                  <a:pt x="3" y="0"/>
                  <a:pt x="0" y="7"/>
                  <a:pt x="0" y="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36"/>
          <p:cNvSpPr/>
          <p:nvPr/>
        </p:nvSpPr>
        <p:spPr>
          <a:xfrm>
            <a:off x="907132" y="3491771"/>
            <a:ext cx="81756" cy="7849"/>
          </a:xfrm>
          <a:custGeom>
            <a:avLst/>
            <a:gdLst/>
            <a:ahLst/>
            <a:cxnLst/>
            <a:rect l="l" t="t" r="r" b="b"/>
            <a:pathLst>
              <a:path w="250" h="24" extrusionOk="0">
                <a:moveTo>
                  <a:pt x="104" y="7"/>
                </a:moveTo>
                <a:lnTo>
                  <a:pt x="104" y="7"/>
                </a:lnTo>
                <a:cubicBezTo>
                  <a:pt x="91" y="4"/>
                  <a:pt x="77" y="4"/>
                  <a:pt x="64" y="7"/>
                </a:cubicBezTo>
                <a:cubicBezTo>
                  <a:pt x="54" y="7"/>
                  <a:pt x="41" y="7"/>
                  <a:pt x="27" y="4"/>
                </a:cubicBezTo>
                <a:cubicBezTo>
                  <a:pt x="17" y="10"/>
                  <a:pt x="10" y="17"/>
                  <a:pt x="0" y="24"/>
                </a:cubicBezTo>
                <a:cubicBezTo>
                  <a:pt x="24" y="20"/>
                  <a:pt x="44" y="20"/>
                  <a:pt x="64" y="20"/>
                </a:cubicBezTo>
                <a:lnTo>
                  <a:pt x="64" y="20"/>
                </a:lnTo>
                <a:cubicBezTo>
                  <a:pt x="81" y="27"/>
                  <a:pt x="91" y="17"/>
                  <a:pt x="101" y="17"/>
                </a:cubicBezTo>
                <a:lnTo>
                  <a:pt x="101" y="17"/>
                </a:lnTo>
                <a:cubicBezTo>
                  <a:pt x="131" y="27"/>
                  <a:pt x="165" y="24"/>
                  <a:pt x="195" y="20"/>
                </a:cubicBezTo>
                <a:cubicBezTo>
                  <a:pt x="208" y="17"/>
                  <a:pt x="218" y="17"/>
                  <a:pt x="232" y="20"/>
                </a:cubicBezTo>
                <a:cubicBezTo>
                  <a:pt x="238" y="20"/>
                  <a:pt x="242" y="24"/>
                  <a:pt x="245" y="24"/>
                </a:cubicBezTo>
                <a:cubicBezTo>
                  <a:pt x="252" y="17"/>
                  <a:pt x="252" y="10"/>
                  <a:pt x="245" y="7"/>
                </a:cubicBezTo>
                <a:cubicBezTo>
                  <a:pt x="242" y="4"/>
                  <a:pt x="238" y="4"/>
                  <a:pt x="235" y="4"/>
                </a:cubicBezTo>
                <a:cubicBezTo>
                  <a:pt x="222" y="0"/>
                  <a:pt x="208" y="-3"/>
                  <a:pt x="195" y="4"/>
                </a:cubicBezTo>
                <a:cubicBezTo>
                  <a:pt x="171" y="7"/>
                  <a:pt x="151" y="-6"/>
                  <a:pt x="131" y="4"/>
                </a:cubicBezTo>
                <a:lnTo>
                  <a:pt x="131" y="4"/>
                </a:lnTo>
                <a:lnTo>
                  <a:pt x="131" y="4"/>
                </a:lnTo>
                <a:cubicBezTo>
                  <a:pt x="121" y="0"/>
                  <a:pt x="114" y="4"/>
                  <a:pt x="104" y="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36"/>
          <p:cNvSpPr/>
          <p:nvPr/>
        </p:nvSpPr>
        <p:spPr>
          <a:xfrm>
            <a:off x="954550" y="3595111"/>
            <a:ext cx="3597" cy="4251"/>
          </a:xfrm>
          <a:custGeom>
            <a:avLst/>
            <a:gdLst/>
            <a:ahLst/>
            <a:cxnLst/>
            <a:rect l="l" t="t" r="r" b="b"/>
            <a:pathLst>
              <a:path w="11" h="13" extrusionOk="0">
                <a:moveTo>
                  <a:pt x="3" y="13"/>
                </a:moveTo>
                <a:lnTo>
                  <a:pt x="3" y="13"/>
                </a:lnTo>
                <a:cubicBezTo>
                  <a:pt x="13" y="13"/>
                  <a:pt x="10" y="7"/>
                  <a:pt x="10" y="0"/>
                </a:cubicBezTo>
                <a:cubicBezTo>
                  <a:pt x="6" y="0"/>
                  <a:pt x="3" y="0"/>
                  <a:pt x="0" y="3"/>
                </a:cubicBezTo>
                <a:cubicBezTo>
                  <a:pt x="0" y="7"/>
                  <a:pt x="3" y="13"/>
                  <a:pt x="3" y="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36"/>
          <p:cNvSpPr/>
          <p:nvPr/>
        </p:nvSpPr>
        <p:spPr>
          <a:xfrm>
            <a:off x="1165154" y="3453509"/>
            <a:ext cx="3270" cy="2943"/>
          </a:xfrm>
          <a:custGeom>
            <a:avLst/>
            <a:gdLst/>
            <a:ahLst/>
            <a:cxnLst/>
            <a:rect l="l" t="t" r="r" b="b"/>
            <a:pathLst>
              <a:path w="10" h="9" extrusionOk="0">
                <a:moveTo>
                  <a:pt x="10" y="0"/>
                </a:moveTo>
                <a:lnTo>
                  <a:pt x="10" y="0"/>
                </a:lnTo>
                <a:cubicBezTo>
                  <a:pt x="7" y="0"/>
                  <a:pt x="3" y="0"/>
                  <a:pt x="0" y="3"/>
                </a:cubicBezTo>
                <a:cubicBezTo>
                  <a:pt x="7" y="13"/>
                  <a:pt x="10" y="7"/>
                  <a:pt x="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36"/>
          <p:cNvSpPr/>
          <p:nvPr/>
        </p:nvSpPr>
        <p:spPr>
          <a:xfrm>
            <a:off x="214822" y="4758662"/>
            <a:ext cx="981" cy="0"/>
          </a:xfrm>
          <a:custGeom>
            <a:avLst/>
            <a:gdLst/>
            <a:ahLst/>
            <a:cxnLst/>
            <a:rect l="l" t="t" r="r" b="b"/>
            <a:pathLst>
              <a:path w="3" h="120000" extrusionOk="0">
                <a:moveTo>
                  <a:pt x="3" y="0"/>
                </a:move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lnTo>
                  <a:pt x="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36"/>
          <p:cNvSpPr/>
          <p:nvPr/>
        </p:nvSpPr>
        <p:spPr>
          <a:xfrm>
            <a:off x="168384" y="4756700"/>
            <a:ext cx="254098" cy="19621"/>
          </a:xfrm>
          <a:custGeom>
            <a:avLst/>
            <a:gdLst/>
            <a:ahLst/>
            <a:cxnLst/>
            <a:rect l="l" t="t" r="r" b="b"/>
            <a:pathLst>
              <a:path w="777" h="60" extrusionOk="0">
                <a:moveTo>
                  <a:pt x="55" y="36"/>
                </a:moveTo>
                <a:lnTo>
                  <a:pt x="55" y="36"/>
                </a:lnTo>
                <a:cubicBezTo>
                  <a:pt x="45" y="36"/>
                  <a:pt x="38" y="36"/>
                  <a:pt x="28" y="36"/>
                </a:cubicBezTo>
                <a:cubicBezTo>
                  <a:pt x="25" y="33"/>
                  <a:pt x="21" y="33"/>
                  <a:pt x="21" y="33"/>
                </a:cubicBezTo>
                <a:cubicBezTo>
                  <a:pt x="18" y="36"/>
                  <a:pt x="18" y="36"/>
                  <a:pt x="18" y="36"/>
                </a:cubicBezTo>
                <a:cubicBezTo>
                  <a:pt x="8" y="40"/>
                  <a:pt x="-2" y="43"/>
                  <a:pt x="1" y="53"/>
                </a:cubicBezTo>
                <a:cubicBezTo>
                  <a:pt x="11" y="63"/>
                  <a:pt x="25" y="56"/>
                  <a:pt x="38" y="60"/>
                </a:cubicBezTo>
                <a:cubicBezTo>
                  <a:pt x="68" y="56"/>
                  <a:pt x="102" y="63"/>
                  <a:pt x="132" y="56"/>
                </a:cubicBezTo>
                <a:cubicBezTo>
                  <a:pt x="162" y="53"/>
                  <a:pt x="196" y="60"/>
                  <a:pt x="223" y="46"/>
                </a:cubicBezTo>
                <a:lnTo>
                  <a:pt x="223" y="46"/>
                </a:lnTo>
                <a:cubicBezTo>
                  <a:pt x="250" y="46"/>
                  <a:pt x="273" y="46"/>
                  <a:pt x="300" y="43"/>
                </a:cubicBezTo>
                <a:lnTo>
                  <a:pt x="300" y="43"/>
                </a:lnTo>
                <a:lnTo>
                  <a:pt x="300" y="43"/>
                </a:lnTo>
                <a:cubicBezTo>
                  <a:pt x="317" y="50"/>
                  <a:pt x="327" y="40"/>
                  <a:pt x="337" y="36"/>
                </a:cubicBezTo>
                <a:lnTo>
                  <a:pt x="337" y="36"/>
                </a:lnTo>
                <a:cubicBezTo>
                  <a:pt x="380" y="50"/>
                  <a:pt x="427" y="43"/>
                  <a:pt x="471" y="36"/>
                </a:cubicBezTo>
                <a:lnTo>
                  <a:pt x="471" y="36"/>
                </a:lnTo>
                <a:cubicBezTo>
                  <a:pt x="478" y="36"/>
                  <a:pt x="484" y="36"/>
                  <a:pt x="495" y="36"/>
                </a:cubicBezTo>
                <a:lnTo>
                  <a:pt x="495" y="36"/>
                </a:lnTo>
                <a:cubicBezTo>
                  <a:pt x="572" y="40"/>
                  <a:pt x="649" y="36"/>
                  <a:pt x="726" y="26"/>
                </a:cubicBezTo>
                <a:lnTo>
                  <a:pt x="726" y="26"/>
                </a:lnTo>
                <a:lnTo>
                  <a:pt x="726" y="26"/>
                </a:lnTo>
                <a:cubicBezTo>
                  <a:pt x="743" y="23"/>
                  <a:pt x="760" y="16"/>
                  <a:pt x="777" y="9"/>
                </a:cubicBezTo>
                <a:cubicBezTo>
                  <a:pt x="756" y="-7"/>
                  <a:pt x="740" y="3"/>
                  <a:pt x="723" y="9"/>
                </a:cubicBezTo>
                <a:cubicBezTo>
                  <a:pt x="720" y="9"/>
                  <a:pt x="716" y="9"/>
                  <a:pt x="713" y="9"/>
                </a:cubicBezTo>
                <a:lnTo>
                  <a:pt x="713" y="9"/>
                </a:lnTo>
                <a:lnTo>
                  <a:pt x="713" y="9"/>
                </a:lnTo>
                <a:cubicBezTo>
                  <a:pt x="679" y="13"/>
                  <a:pt x="642" y="3"/>
                  <a:pt x="609" y="16"/>
                </a:cubicBezTo>
                <a:cubicBezTo>
                  <a:pt x="572" y="16"/>
                  <a:pt x="531" y="19"/>
                  <a:pt x="495" y="19"/>
                </a:cubicBezTo>
                <a:cubicBezTo>
                  <a:pt x="478" y="19"/>
                  <a:pt x="464" y="16"/>
                  <a:pt x="451" y="26"/>
                </a:cubicBezTo>
                <a:lnTo>
                  <a:pt x="451" y="26"/>
                </a:lnTo>
                <a:cubicBezTo>
                  <a:pt x="441" y="26"/>
                  <a:pt x="427" y="26"/>
                  <a:pt x="414" y="26"/>
                </a:cubicBezTo>
                <a:cubicBezTo>
                  <a:pt x="391" y="29"/>
                  <a:pt x="364" y="19"/>
                  <a:pt x="337" y="29"/>
                </a:cubicBezTo>
                <a:lnTo>
                  <a:pt x="337" y="29"/>
                </a:lnTo>
                <a:lnTo>
                  <a:pt x="337" y="29"/>
                </a:lnTo>
                <a:cubicBezTo>
                  <a:pt x="327" y="26"/>
                  <a:pt x="313" y="23"/>
                  <a:pt x="300" y="26"/>
                </a:cubicBezTo>
                <a:cubicBezTo>
                  <a:pt x="273" y="29"/>
                  <a:pt x="246" y="29"/>
                  <a:pt x="223" y="26"/>
                </a:cubicBezTo>
                <a:cubicBezTo>
                  <a:pt x="219" y="26"/>
                  <a:pt x="216" y="29"/>
                  <a:pt x="213" y="26"/>
                </a:cubicBezTo>
                <a:cubicBezTo>
                  <a:pt x="206" y="29"/>
                  <a:pt x="206" y="29"/>
                  <a:pt x="206" y="33"/>
                </a:cubicBezTo>
                <a:cubicBezTo>
                  <a:pt x="199" y="29"/>
                  <a:pt x="189" y="33"/>
                  <a:pt x="183" y="26"/>
                </a:cubicBezTo>
                <a:cubicBezTo>
                  <a:pt x="179" y="26"/>
                  <a:pt x="176" y="26"/>
                  <a:pt x="173" y="26"/>
                </a:cubicBezTo>
                <a:cubicBezTo>
                  <a:pt x="149" y="36"/>
                  <a:pt x="119" y="23"/>
                  <a:pt x="92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85" y="43"/>
                  <a:pt x="75" y="40"/>
                  <a:pt x="65" y="36"/>
                </a:cubicBezTo>
                <a:lnTo>
                  <a:pt x="65" y="36"/>
                </a:lnTo>
                <a:cubicBezTo>
                  <a:pt x="65" y="33"/>
                  <a:pt x="62" y="33"/>
                  <a:pt x="58" y="33"/>
                </a:cubicBezTo>
                <a:cubicBezTo>
                  <a:pt x="55" y="33"/>
                  <a:pt x="55" y="36"/>
                  <a:pt x="55" y="3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36"/>
          <p:cNvSpPr/>
          <p:nvPr/>
        </p:nvSpPr>
        <p:spPr>
          <a:xfrm>
            <a:off x="262240" y="4793326"/>
            <a:ext cx="304786" cy="19621"/>
          </a:xfrm>
          <a:custGeom>
            <a:avLst/>
            <a:gdLst/>
            <a:ahLst/>
            <a:cxnLst/>
            <a:rect l="l" t="t" r="r" b="b"/>
            <a:pathLst>
              <a:path w="932" h="60" extrusionOk="0">
                <a:moveTo>
                  <a:pt x="490" y="25"/>
                </a:moveTo>
                <a:lnTo>
                  <a:pt x="490" y="25"/>
                </a:lnTo>
                <a:cubicBezTo>
                  <a:pt x="449" y="25"/>
                  <a:pt x="412" y="25"/>
                  <a:pt x="375" y="25"/>
                </a:cubicBezTo>
                <a:cubicBezTo>
                  <a:pt x="322" y="25"/>
                  <a:pt x="271" y="25"/>
                  <a:pt x="218" y="25"/>
                </a:cubicBezTo>
                <a:cubicBezTo>
                  <a:pt x="204" y="25"/>
                  <a:pt x="191" y="32"/>
                  <a:pt x="181" y="35"/>
                </a:cubicBezTo>
                <a:lnTo>
                  <a:pt x="181" y="35"/>
                </a:lnTo>
                <a:cubicBezTo>
                  <a:pt x="164" y="32"/>
                  <a:pt x="147" y="32"/>
                  <a:pt x="130" y="35"/>
                </a:cubicBezTo>
                <a:cubicBezTo>
                  <a:pt x="97" y="32"/>
                  <a:pt x="67" y="35"/>
                  <a:pt x="40" y="42"/>
                </a:cubicBezTo>
                <a:lnTo>
                  <a:pt x="40" y="42"/>
                </a:lnTo>
                <a:cubicBezTo>
                  <a:pt x="26" y="42"/>
                  <a:pt x="13" y="42"/>
                  <a:pt x="0" y="42"/>
                </a:cubicBezTo>
                <a:cubicBezTo>
                  <a:pt x="0" y="49"/>
                  <a:pt x="0" y="55"/>
                  <a:pt x="0" y="59"/>
                </a:cubicBezTo>
                <a:cubicBezTo>
                  <a:pt x="16" y="62"/>
                  <a:pt x="26" y="55"/>
                  <a:pt x="40" y="52"/>
                </a:cubicBezTo>
                <a:lnTo>
                  <a:pt x="40" y="52"/>
                </a:lnTo>
                <a:cubicBezTo>
                  <a:pt x="100" y="52"/>
                  <a:pt x="161" y="52"/>
                  <a:pt x="225" y="52"/>
                </a:cubicBezTo>
                <a:cubicBezTo>
                  <a:pt x="235" y="52"/>
                  <a:pt x="248" y="52"/>
                  <a:pt x="258" y="45"/>
                </a:cubicBezTo>
                <a:lnTo>
                  <a:pt x="258" y="45"/>
                </a:lnTo>
                <a:cubicBezTo>
                  <a:pt x="261" y="42"/>
                  <a:pt x="268" y="42"/>
                  <a:pt x="271" y="42"/>
                </a:cubicBezTo>
                <a:lnTo>
                  <a:pt x="271" y="42"/>
                </a:lnTo>
                <a:cubicBezTo>
                  <a:pt x="282" y="42"/>
                  <a:pt x="288" y="42"/>
                  <a:pt x="298" y="45"/>
                </a:cubicBezTo>
                <a:cubicBezTo>
                  <a:pt x="322" y="42"/>
                  <a:pt x="349" y="42"/>
                  <a:pt x="375" y="42"/>
                </a:cubicBezTo>
                <a:lnTo>
                  <a:pt x="375" y="42"/>
                </a:lnTo>
                <a:cubicBezTo>
                  <a:pt x="412" y="42"/>
                  <a:pt x="453" y="49"/>
                  <a:pt x="490" y="32"/>
                </a:cubicBezTo>
                <a:lnTo>
                  <a:pt x="490" y="32"/>
                </a:lnTo>
                <a:cubicBezTo>
                  <a:pt x="500" y="35"/>
                  <a:pt x="506" y="38"/>
                  <a:pt x="516" y="35"/>
                </a:cubicBezTo>
                <a:lnTo>
                  <a:pt x="516" y="35"/>
                </a:lnTo>
                <a:cubicBezTo>
                  <a:pt x="573" y="45"/>
                  <a:pt x="631" y="35"/>
                  <a:pt x="688" y="35"/>
                </a:cubicBezTo>
                <a:cubicBezTo>
                  <a:pt x="721" y="35"/>
                  <a:pt x="755" y="38"/>
                  <a:pt x="788" y="25"/>
                </a:cubicBezTo>
                <a:cubicBezTo>
                  <a:pt x="835" y="28"/>
                  <a:pt x="879" y="21"/>
                  <a:pt x="932" y="1"/>
                </a:cubicBezTo>
                <a:cubicBezTo>
                  <a:pt x="869" y="-5"/>
                  <a:pt x="822" y="15"/>
                  <a:pt x="775" y="5"/>
                </a:cubicBezTo>
                <a:cubicBezTo>
                  <a:pt x="768" y="8"/>
                  <a:pt x="765" y="11"/>
                  <a:pt x="761" y="15"/>
                </a:cubicBezTo>
                <a:lnTo>
                  <a:pt x="761" y="15"/>
                </a:lnTo>
                <a:lnTo>
                  <a:pt x="761" y="15"/>
                </a:lnTo>
                <a:cubicBezTo>
                  <a:pt x="755" y="15"/>
                  <a:pt x="751" y="15"/>
                  <a:pt x="748" y="18"/>
                </a:cubicBezTo>
                <a:lnTo>
                  <a:pt x="748" y="18"/>
                </a:lnTo>
                <a:cubicBezTo>
                  <a:pt x="745" y="18"/>
                  <a:pt x="738" y="18"/>
                  <a:pt x="735" y="15"/>
                </a:cubicBezTo>
                <a:lnTo>
                  <a:pt x="735" y="15"/>
                </a:lnTo>
                <a:cubicBezTo>
                  <a:pt x="714" y="11"/>
                  <a:pt x="691" y="15"/>
                  <a:pt x="671" y="18"/>
                </a:cubicBezTo>
                <a:cubicBezTo>
                  <a:pt x="611" y="18"/>
                  <a:pt x="550" y="8"/>
                  <a:pt x="490" y="25"/>
                </a:cubicBezTo>
                <a:cubicBezTo>
                  <a:pt x="490" y="25"/>
                  <a:pt x="493" y="25"/>
                  <a:pt x="493" y="28"/>
                </a:cubicBezTo>
                <a:lnTo>
                  <a:pt x="493" y="28"/>
                </a:lnTo>
                <a:lnTo>
                  <a:pt x="490" y="2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36"/>
          <p:cNvSpPr/>
          <p:nvPr/>
        </p:nvSpPr>
        <p:spPr>
          <a:xfrm>
            <a:off x="875083" y="4073874"/>
            <a:ext cx="151739" cy="16351"/>
          </a:xfrm>
          <a:custGeom>
            <a:avLst/>
            <a:gdLst/>
            <a:ahLst/>
            <a:cxnLst/>
            <a:rect l="l" t="t" r="r" b="b"/>
            <a:pathLst>
              <a:path w="464" h="50" extrusionOk="0">
                <a:moveTo>
                  <a:pt x="434" y="40"/>
                </a:moveTo>
                <a:lnTo>
                  <a:pt x="434" y="40"/>
                </a:lnTo>
                <a:cubicBezTo>
                  <a:pt x="451" y="40"/>
                  <a:pt x="457" y="36"/>
                  <a:pt x="464" y="26"/>
                </a:cubicBezTo>
                <a:cubicBezTo>
                  <a:pt x="464" y="23"/>
                  <a:pt x="464" y="16"/>
                  <a:pt x="461" y="13"/>
                </a:cubicBezTo>
                <a:cubicBezTo>
                  <a:pt x="457" y="10"/>
                  <a:pt x="454" y="6"/>
                  <a:pt x="447" y="6"/>
                </a:cubicBezTo>
                <a:cubicBezTo>
                  <a:pt x="440" y="3"/>
                  <a:pt x="434" y="3"/>
                  <a:pt x="424" y="3"/>
                </a:cubicBezTo>
                <a:cubicBezTo>
                  <a:pt x="420" y="3"/>
                  <a:pt x="417" y="13"/>
                  <a:pt x="407" y="6"/>
                </a:cubicBezTo>
                <a:cubicBezTo>
                  <a:pt x="407" y="6"/>
                  <a:pt x="404" y="6"/>
                  <a:pt x="400" y="6"/>
                </a:cubicBezTo>
                <a:cubicBezTo>
                  <a:pt x="397" y="6"/>
                  <a:pt x="393" y="6"/>
                  <a:pt x="387" y="6"/>
                </a:cubicBezTo>
                <a:cubicBezTo>
                  <a:pt x="387" y="6"/>
                  <a:pt x="383" y="6"/>
                  <a:pt x="383" y="10"/>
                </a:cubicBezTo>
                <a:cubicBezTo>
                  <a:pt x="380" y="6"/>
                  <a:pt x="377" y="6"/>
                  <a:pt x="373" y="6"/>
                </a:cubicBezTo>
                <a:cubicBezTo>
                  <a:pt x="370" y="6"/>
                  <a:pt x="363" y="6"/>
                  <a:pt x="360" y="6"/>
                </a:cubicBezTo>
                <a:cubicBezTo>
                  <a:pt x="353" y="3"/>
                  <a:pt x="347" y="3"/>
                  <a:pt x="340" y="3"/>
                </a:cubicBezTo>
                <a:cubicBezTo>
                  <a:pt x="333" y="3"/>
                  <a:pt x="330" y="6"/>
                  <a:pt x="326" y="6"/>
                </a:cubicBezTo>
                <a:cubicBezTo>
                  <a:pt x="316" y="16"/>
                  <a:pt x="320" y="3"/>
                  <a:pt x="313" y="3"/>
                </a:cubicBezTo>
                <a:cubicBezTo>
                  <a:pt x="303" y="0"/>
                  <a:pt x="290" y="0"/>
                  <a:pt x="279" y="0"/>
                </a:cubicBezTo>
                <a:cubicBezTo>
                  <a:pt x="273" y="0"/>
                  <a:pt x="263" y="0"/>
                  <a:pt x="256" y="3"/>
                </a:cubicBezTo>
                <a:cubicBezTo>
                  <a:pt x="249" y="3"/>
                  <a:pt x="246" y="6"/>
                  <a:pt x="243" y="10"/>
                </a:cubicBezTo>
                <a:lnTo>
                  <a:pt x="243" y="10"/>
                </a:lnTo>
                <a:cubicBezTo>
                  <a:pt x="212" y="20"/>
                  <a:pt x="182" y="10"/>
                  <a:pt x="152" y="13"/>
                </a:cubicBezTo>
                <a:cubicBezTo>
                  <a:pt x="145" y="16"/>
                  <a:pt x="132" y="16"/>
                  <a:pt x="122" y="20"/>
                </a:cubicBezTo>
                <a:cubicBezTo>
                  <a:pt x="95" y="20"/>
                  <a:pt x="65" y="20"/>
                  <a:pt x="38" y="20"/>
                </a:cubicBezTo>
                <a:cubicBezTo>
                  <a:pt x="34" y="23"/>
                  <a:pt x="34" y="23"/>
                  <a:pt x="34" y="26"/>
                </a:cubicBezTo>
                <a:lnTo>
                  <a:pt x="34" y="26"/>
                </a:lnTo>
                <a:cubicBezTo>
                  <a:pt x="31" y="26"/>
                  <a:pt x="24" y="26"/>
                  <a:pt x="21" y="26"/>
                </a:cubicBezTo>
                <a:lnTo>
                  <a:pt x="21" y="30"/>
                </a:lnTo>
                <a:lnTo>
                  <a:pt x="21" y="26"/>
                </a:lnTo>
                <a:cubicBezTo>
                  <a:pt x="14" y="26"/>
                  <a:pt x="4" y="26"/>
                  <a:pt x="1" y="33"/>
                </a:cubicBezTo>
                <a:cubicBezTo>
                  <a:pt x="-3" y="40"/>
                  <a:pt x="8" y="43"/>
                  <a:pt x="18" y="46"/>
                </a:cubicBezTo>
                <a:cubicBezTo>
                  <a:pt x="34" y="46"/>
                  <a:pt x="51" y="33"/>
                  <a:pt x="71" y="40"/>
                </a:cubicBezTo>
                <a:lnTo>
                  <a:pt x="71" y="40"/>
                </a:lnTo>
                <a:cubicBezTo>
                  <a:pt x="78" y="46"/>
                  <a:pt x="81" y="46"/>
                  <a:pt x="88" y="40"/>
                </a:cubicBezTo>
                <a:cubicBezTo>
                  <a:pt x="88" y="40"/>
                  <a:pt x="91" y="36"/>
                  <a:pt x="95" y="36"/>
                </a:cubicBezTo>
                <a:cubicBezTo>
                  <a:pt x="98" y="50"/>
                  <a:pt x="108" y="53"/>
                  <a:pt x="125" y="46"/>
                </a:cubicBezTo>
                <a:cubicBezTo>
                  <a:pt x="128" y="43"/>
                  <a:pt x="132" y="43"/>
                  <a:pt x="135" y="43"/>
                </a:cubicBezTo>
                <a:cubicBezTo>
                  <a:pt x="142" y="43"/>
                  <a:pt x="145" y="40"/>
                  <a:pt x="152" y="46"/>
                </a:cubicBezTo>
                <a:cubicBezTo>
                  <a:pt x="158" y="46"/>
                  <a:pt x="169" y="46"/>
                  <a:pt x="175" y="46"/>
                </a:cubicBezTo>
                <a:cubicBezTo>
                  <a:pt x="186" y="40"/>
                  <a:pt x="196" y="40"/>
                  <a:pt x="206" y="43"/>
                </a:cubicBezTo>
                <a:cubicBezTo>
                  <a:pt x="206" y="43"/>
                  <a:pt x="209" y="43"/>
                  <a:pt x="212" y="43"/>
                </a:cubicBezTo>
                <a:cubicBezTo>
                  <a:pt x="222" y="40"/>
                  <a:pt x="232" y="40"/>
                  <a:pt x="243" y="43"/>
                </a:cubicBezTo>
                <a:cubicBezTo>
                  <a:pt x="249" y="46"/>
                  <a:pt x="259" y="46"/>
                  <a:pt x="266" y="46"/>
                </a:cubicBezTo>
                <a:cubicBezTo>
                  <a:pt x="269" y="43"/>
                  <a:pt x="269" y="43"/>
                  <a:pt x="269" y="43"/>
                </a:cubicBezTo>
                <a:lnTo>
                  <a:pt x="269" y="40"/>
                </a:lnTo>
                <a:lnTo>
                  <a:pt x="269" y="40"/>
                </a:lnTo>
                <a:cubicBezTo>
                  <a:pt x="273" y="40"/>
                  <a:pt x="276" y="40"/>
                  <a:pt x="279" y="40"/>
                </a:cubicBezTo>
                <a:cubicBezTo>
                  <a:pt x="283" y="40"/>
                  <a:pt x="290" y="36"/>
                  <a:pt x="293" y="36"/>
                </a:cubicBezTo>
                <a:lnTo>
                  <a:pt x="293" y="36"/>
                </a:lnTo>
                <a:cubicBezTo>
                  <a:pt x="340" y="43"/>
                  <a:pt x="387" y="40"/>
                  <a:pt x="434" y="40"/>
                </a:cubicBezTo>
                <a:moveTo>
                  <a:pt x="263" y="33"/>
                </a:moveTo>
                <a:lnTo>
                  <a:pt x="263" y="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36"/>
          <p:cNvSpPr/>
          <p:nvPr/>
        </p:nvSpPr>
        <p:spPr>
          <a:xfrm>
            <a:off x="330261" y="4082376"/>
            <a:ext cx="326697" cy="31067"/>
          </a:xfrm>
          <a:custGeom>
            <a:avLst/>
            <a:gdLst/>
            <a:ahLst/>
            <a:cxnLst/>
            <a:rect l="l" t="t" r="r" b="b"/>
            <a:pathLst>
              <a:path w="999" h="95" extrusionOk="0">
                <a:moveTo>
                  <a:pt x="335" y="51"/>
                </a:moveTo>
                <a:lnTo>
                  <a:pt x="335" y="51"/>
                </a:lnTo>
                <a:cubicBezTo>
                  <a:pt x="332" y="54"/>
                  <a:pt x="328" y="54"/>
                  <a:pt x="325" y="54"/>
                </a:cubicBezTo>
                <a:cubicBezTo>
                  <a:pt x="278" y="41"/>
                  <a:pt x="238" y="67"/>
                  <a:pt x="194" y="67"/>
                </a:cubicBezTo>
                <a:cubicBezTo>
                  <a:pt x="191" y="64"/>
                  <a:pt x="191" y="64"/>
                  <a:pt x="188" y="61"/>
                </a:cubicBezTo>
                <a:cubicBezTo>
                  <a:pt x="167" y="61"/>
                  <a:pt x="147" y="57"/>
                  <a:pt x="127" y="64"/>
                </a:cubicBezTo>
                <a:cubicBezTo>
                  <a:pt x="121" y="64"/>
                  <a:pt x="114" y="64"/>
                  <a:pt x="104" y="67"/>
                </a:cubicBezTo>
                <a:cubicBezTo>
                  <a:pt x="80" y="77"/>
                  <a:pt x="50" y="64"/>
                  <a:pt x="23" y="74"/>
                </a:cubicBezTo>
                <a:cubicBezTo>
                  <a:pt x="17" y="81"/>
                  <a:pt x="6" y="88"/>
                  <a:pt x="0" y="94"/>
                </a:cubicBezTo>
                <a:cubicBezTo>
                  <a:pt x="60" y="98"/>
                  <a:pt x="121" y="88"/>
                  <a:pt x="181" y="81"/>
                </a:cubicBezTo>
                <a:lnTo>
                  <a:pt x="181" y="81"/>
                </a:lnTo>
                <a:cubicBezTo>
                  <a:pt x="228" y="81"/>
                  <a:pt x="275" y="81"/>
                  <a:pt x="322" y="74"/>
                </a:cubicBezTo>
                <a:cubicBezTo>
                  <a:pt x="328" y="74"/>
                  <a:pt x="339" y="74"/>
                  <a:pt x="349" y="74"/>
                </a:cubicBezTo>
                <a:lnTo>
                  <a:pt x="349" y="74"/>
                </a:lnTo>
                <a:lnTo>
                  <a:pt x="349" y="74"/>
                </a:lnTo>
                <a:cubicBezTo>
                  <a:pt x="369" y="74"/>
                  <a:pt x="392" y="77"/>
                  <a:pt x="416" y="67"/>
                </a:cubicBezTo>
                <a:cubicBezTo>
                  <a:pt x="493" y="71"/>
                  <a:pt x="567" y="61"/>
                  <a:pt x="644" y="54"/>
                </a:cubicBezTo>
                <a:cubicBezTo>
                  <a:pt x="681" y="51"/>
                  <a:pt x="720" y="51"/>
                  <a:pt x="757" y="47"/>
                </a:cubicBezTo>
                <a:lnTo>
                  <a:pt x="757" y="47"/>
                </a:lnTo>
                <a:lnTo>
                  <a:pt x="757" y="47"/>
                </a:lnTo>
                <a:cubicBezTo>
                  <a:pt x="821" y="41"/>
                  <a:pt x="885" y="34"/>
                  <a:pt x="949" y="27"/>
                </a:cubicBezTo>
                <a:cubicBezTo>
                  <a:pt x="962" y="27"/>
                  <a:pt x="975" y="24"/>
                  <a:pt x="989" y="20"/>
                </a:cubicBezTo>
                <a:cubicBezTo>
                  <a:pt x="995" y="20"/>
                  <a:pt x="999" y="14"/>
                  <a:pt x="999" y="10"/>
                </a:cubicBezTo>
                <a:cubicBezTo>
                  <a:pt x="999" y="4"/>
                  <a:pt x="992" y="0"/>
                  <a:pt x="982" y="0"/>
                </a:cubicBezTo>
                <a:cubicBezTo>
                  <a:pt x="969" y="0"/>
                  <a:pt x="955" y="0"/>
                  <a:pt x="945" y="4"/>
                </a:cubicBezTo>
                <a:cubicBezTo>
                  <a:pt x="888" y="10"/>
                  <a:pt x="831" y="20"/>
                  <a:pt x="774" y="20"/>
                </a:cubicBezTo>
                <a:cubicBezTo>
                  <a:pt x="764" y="20"/>
                  <a:pt x="754" y="20"/>
                  <a:pt x="744" y="27"/>
                </a:cubicBezTo>
                <a:cubicBezTo>
                  <a:pt x="741" y="27"/>
                  <a:pt x="737" y="27"/>
                  <a:pt x="734" y="27"/>
                </a:cubicBezTo>
                <a:cubicBezTo>
                  <a:pt x="727" y="20"/>
                  <a:pt x="724" y="24"/>
                  <a:pt x="718" y="27"/>
                </a:cubicBezTo>
                <a:cubicBezTo>
                  <a:pt x="637" y="37"/>
                  <a:pt x="557" y="34"/>
                  <a:pt x="476" y="47"/>
                </a:cubicBezTo>
                <a:lnTo>
                  <a:pt x="476" y="47"/>
                </a:lnTo>
                <a:lnTo>
                  <a:pt x="476" y="47"/>
                </a:lnTo>
                <a:cubicBezTo>
                  <a:pt x="466" y="47"/>
                  <a:pt x="460" y="47"/>
                  <a:pt x="449" y="47"/>
                </a:cubicBezTo>
                <a:cubicBezTo>
                  <a:pt x="439" y="47"/>
                  <a:pt x="433" y="47"/>
                  <a:pt x="423" y="47"/>
                </a:cubicBezTo>
                <a:lnTo>
                  <a:pt x="423" y="47"/>
                </a:lnTo>
                <a:lnTo>
                  <a:pt x="423" y="47"/>
                </a:lnTo>
                <a:cubicBezTo>
                  <a:pt x="413" y="47"/>
                  <a:pt x="403" y="47"/>
                  <a:pt x="399" y="41"/>
                </a:cubicBezTo>
                <a:cubicBezTo>
                  <a:pt x="389" y="41"/>
                  <a:pt x="379" y="41"/>
                  <a:pt x="369" y="41"/>
                </a:cubicBezTo>
                <a:cubicBezTo>
                  <a:pt x="369" y="44"/>
                  <a:pt x="372" y="44"/>
                  <a:pt x="372" y="47"/>
                </a:cubicBezTo>
                <a:cubicBezTo>
                  <a:pt x="359" y="47"/>
                  <a:pt x="346" y="47"/>
                  <a:pt x="335" y="5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36"/>
          <p:cNvSpPr/>
          <p:nvPr/>
        </p:nvSpPr>
        <p:spPr>
          <a:xfrm>
            <a:off x="38229" y="4133392"/>
            <a:ext cx="550708" cy="55594"/>
          </a:xfrm>
          <a:custGeom>
            <a:avLst/>
            <a:gdLst/>
            <a:ahLst/>
            <a:cxnLst/>
            <a:rect l="l" t="t" r="r" b="b"/>
            <a:pathLst>
              <a:path w="1684" h="170" extrusionOk="0">
                <a:moveTo>
                  <a:pt x="1396" y="59"/>
                </a:moveTo>
                <a:lnTo>
                  <a:pt x="1396" y="59"/>
                </a:lnTo>
                <a:lnTo>
                  <a:pt x="1396" y="59"/>
                </a:lnTo>
                <a:cubicBezTo>
                  <a:pt x="1433" y="69"/>
                  <a:pt x="1470" y="49"/>
                  <a:pt x="1510" y="56"/>
                </a:cubicBezTo>
                <a:lnTo>
                  <a:pt x="1510" y="56"/>
                </a:lnTo>
                <a:cubicBezTo>
                  <a:pt x="1524" y="46"/>
                  <a:pt x="1547" y="56"/>
                  <a:pt x="1561" y="46"/>
                </a:cubicBezTo>
                <a:cubicBezTo>
                  <a:pt x="1564" y="46"/>
                  <a:pt x="1567" y="46"/>
                  <a:pt x="1571" y="46"/>
                </a:cubicBezTo>
                <a:cubicBezTo>
                  <a:pt x="1601" y="36"/>
                  <a:pt x="1634" y="32"/>
                  <a:pt x="1663" y="29"/>
                </a:cubicBezTo>
                <a:cubicBezTo>
                  <a:pt x="1687" y="22"/>
                  <a:pt x="1694" y="9"/>
                  <a:pt x="1663" y="2"/>
                </a:cubicBezTo>
                <a:cubicBezTo>
                  <a:pt x="1647" y="-1"/>
                  <a:pt x="1627" y="-1"/>
                  <a:pt x="1611" y="5"/>
                </a:cubicBezTo>
                <a:cubicBezTo>
                  <a:pt x="1547" y="19"/>
                  <a:pt x="1483" y="25"/>
                  <a:pt x="1416" y="29"/>
                </a:cubicBezTo>
                <a:cubicBezTo>
                  <a:pt x="1410" y="32"/>
                  <a:pt x="1403" y="36"/>
                  <a:pt x="1393" y="39"/>
                </a:cubicBezTo>
                <a:lnTo>
                  <a:pt x="1393" y="39"/>
                </a:lnTo>
                <a:cubicBezTo>
                  <a:pt x="1339" y="29"/>
                  <a:pt x="1292" y="42"/>
                  <a:pt x="1239" y="49"/>
                </a:cubicBezTo>
                <a:lnTo>
                  <a:pt x="1239" y="49"/>
                </a:lnTo>
                <a:lnTo>
                  <a:pt x="1239" y="49"/>
                </a:lnTo>
                <a:cubicBezTo>
                  <a:pt x="1221" y="46"/>
                  <a:pt x="1205" y="46"/>
                  <a:pt x="1188" y="49"/>
                </a:cubicBezTo>
                <a:lnTo>
                  <a:pt x="1188" y="49"/>
                </a:lnTo>
                <a:lnTo>
                  <a:pt x="1188" y="49"/>
                </a:lnTo>
                <a:cubicBezTo>
                  <a:pt x="1171" y="49"/>
                  <a:pt x="1158" y="49"/>
                  <a:pt x="1148" y="56"/>
                </a:cubicBezTo>
                <a:cubicBezTo>
                  <a:pt x="1107" y="59"/>
                  <a:pt x="1067" y="62"/>
                  <a:pt x="1034" y="76"/>
                </a:cubicBezTo>
                <a:cubicBezTo>
                  <a:pt x="950" y="69"/>
                  <a:pt x="872" y="89"/>
                  <a:pt x="792" y="93"/>
                </a:cubicBezTo>
                <a:cubicBezTo>
                  <a:pt x="742" y="96"/>
                  <a:pt x="691" y="100"/>
                  <a:pt x="641" y="103"/>
                </a:cubicBezTo>
                <a:cubicBezTo>
                  <a:pt x="537" y="103"/>
                  <a:pt x="436" y="113"/>
                  <a:pt x="335" y="130"/>
                </a:cubicBezTo>
                <a:cubicBezTo>
                  <a:pt x="295" y="126"/>
                  <a:pt x="255" y="126"/>
                  <a:pt x="218" y="140"/>
                </a:cubicBezTo>
                <a:cubicBezTo>
                  <a:pt x="214" y="136"/>
                  <a:pt x="211" y="140"/>
                  <a:pt x="208" y="140"/>
                </a:cubicBezTo>
                <a:cubicBezTo>
                  <a:pt x="168" y="133"/>
                  <a:pt x="131" y="150"/>
                  <a:pt x="90" y="150"/>
                </a:cubicBezTo>
                <a:lnTo>
                  <a:pt x="90" y="150"/>
                </a:lnTo>
                <a:lnTo>
                  <a:pt x="90" y="150"/>
                </a:lnTo>
                <a:cubicBezTo>
                  <a:pt x="60" y="150"/>
                  <a:pt x="30" y="146"/>
                  <a:pt x="0" y="157"/>
                </a:cubicBezTo>
                <a:cubicBezTo>
                  <a:pt x="17" y="173"/>
                  <a:pt x="40" y="167"/>
                  <a:pt x="64" y="167"/>
                </a:cubicBezTo>
                <a:lnTo>
                  <a:pt x="64" y="170"/>
                </a:lnTo>
                <a:cubicBezTo>
                  <a:pt x="70" y="170"/>
                  <a:pt x="74" y="170"/>
                  <a:pt x="80" y="170"/>
                </a:cubicBezTo>
                <a:cubicBezTo>
                  <a:pt x="134" y="167"/>
                  <a:pt x="191" y="170"/>
                  <a:pt x="245" y="160"/>
                </a:cubicBezTo>
                <a:lnTo>
                  <a:pt x="245" y="160"/>
                </a:lnTo>
                <a:lnTo>
                  <a:pt x="245" y="160"/>
                </a:lnTo>
                <a:cubicBezTo>
                  <a:pt x="289" y="157"/>
                  <a:pt x="332" y="153"/>
                  <a:pt x="376" y="150"/>
                </a:cubicBezTo>
                <a:cubicBezTo>
                  <a:pt x="376" y="146"/>
                  <a:pt x="372" y="146"/>
                  <a:pt x="372" y="146"/>
                </a:cubicBezTo>
                <a:cubicBezTo>
                  <a:pt x="372" y="146"/>
                  <a:pt x="376" y="146"/>
                  <a:pt x="376" y="150"/>
                </a:cubicBezTo>
                <a:cubicBezTo>
                  <a:pt x="439" y="143"/>
                  <a:pt x="507" y="140"/>
                  <a:pt x="574" y="133"/>
                </a:cubicBezTo>
                <a:cubicBezTo>
                  <a:pt x="621" y="130"/>
                  <a:pt x="671" y="126"/>
                  <a:pt x="718" y="130"/>
                </a:cubicBezTo>
                <a:cubicBezTo>
                  <a:pt x="832" y="113"/>
                  <a:pt x="946" y="110"/>
                  <a:pt x="1057" y="93"/>
                </a:cubicBezTo>
                <a:lnTo>
                  <a:pt x="1057" y="93"/>
                </a:lnTo>
                <a:cubicBezTo>
                  <a:pt x="1111" y="86"/>
                  <a:pt x="1164" y="86"/>
                  <a:pt x="1215" y="72"/>
                </a:cubicBezTo>
                <a:lnTo>
                  <a:pt x="1215" y="72"/>
                </a:lnTo>
                <a:lnTo>
                  <a:pt x="1215" y="72"/>
                </a:lnTo>
                <a:cubicBezTo>
                  <a:pt x="1275" y="66"/>
                  <a:pt x="1336" y="72"/>
                  <a:pt x="1396" y="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16200" rIns="90000" bIns="162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36"/>
          <p:cNvSpPr/>
          <p:nvPr/>
        </p:nvSpPr>
        <p:spPr>
          <a:xfrm>
            <a:off x="813930" y="4085647"/>
            <a:ext cx="981" cy="0"/>
          </a:xfrm>
          <a:custGeom>
            <a:avLst/>
            <a:gdLst/>
            <a:ahLst/>
            <a:cxnLst/>
            <a:rect l="l" t="t" r="r" b="b"/>
            <a:pathLst>
              <a:path w="3" h="120000" extrusionOk="0">
                <a:moveTo>
                  <a:pt x="0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36"/>
          <p:cNvSpPr/>
          <p:nvPr/>
        </p:nvSpPr>
        <p:spPr>
          <a:xfrm>
            <a:off x="513395" y="4042807"/>
            <a:ext cx="325716" cy="29105"/>
          </a:xfrm>
          <a:custGeom>
            <a:avLst/>
            <a:gdLst/>
            <a:ahLst/>
            <a:cxnLst/>
            <a:rect l="l" t="t" r="r" b="b"/>
            <a:pathLst>
              <a:path w="996" h="89" extrusionOk="0">
                <a:moveTo>
                  <a:pt x="838" y="7"/>
                </a:moveTo>
                <a:lnTo>
                  <a:pt x="838" y="7"/>
                </a:lnTo>
                <a:cubicBezTo>
                  <a:pt x="835" y="7"/>
                  <a:pt x="832" y="10"/>
                  <a:pt x="825" y="10"/>
                </a:cubicBezTo>
                <a:cubicBezTo>
                  <a:pt x="758" y="14"/>
                  <a:pt x="691" y="7"/>
                  <a:pt x="624" y="24"/>
                </a:cubicBezTo>
                <a:lnTo>
                  <a:pt x="624" y="24"/>
                </a:lnTo>
                <a:lnTo>
                  <a:pt x="624" y="24"/>
                </a:lnTo>
                <a:cubicBezTo>
                  <a:pt x="610" y="24"/>
                  <a:pt x="600" y="24"/>
                  <a:pt x="587" y="24"/>
                </a:cubicBezTo>
                <a:lnTo>
                  <a:pt x="587" y="24"/>
                </a:lnTo>
                <a:cubicBezTo>
                  <a:pt x="580" y="24"/>
                  <a:pt x="577" y="20"/>
                  <a:pt x="573" y="20"/>
                </a:cubicBezTo>
                <a:lnTo>
                  <a:pt x="573" y="20"/>
                </a:lnTo>
                <a:cubicBezTo>
                  <a:pt x="556" y="20"/>
                  <a:pt x="543" y="20"/>
                  <a:pt x="529" y="27"/>
                </a:cubicBezTo>
                <a:cubicBezTo>
                  <a:pt x="452" y="27"/>
                  <a:pt x="375" y="37"/>
                  <a:pt x="301" y="48"/>
                </a:cubicBezTo>
                <a:cubicBezTo>
                  <a:pt x="234" y="44"/>
                  <a:pt x="170" y="58"/>
                  <a:pt x="111" y="68"/>
                </a:cubicBezTo>
                <a:lnTo>
                  <a:pt x="111" y="68"/>
                </a:lnTo>
                <a:cubicBezTo>
                  <a:pt x="74" y="71"/>
                  <a:pt x="40" y="64"/>
                  <a:pt x="0" y="88"/>
                </a:cubicBezTo>
                <a:cubicBezTo>
                  <a:pt x="50" y="91"/>
                  <a:pt x="87" y="88"/>
                  <a:pt x="124" y="78"/>
                </a:cubicBezTo>
                <a:cubicBezTo>
                  <a:pt x="201" y="78"/>
                  <a:pt x="278" y="71"/>
                  <a:pt x="355" y="61"/>
                </a:cubicBezTo>
                <a:cubicBezTo>
                  <a:pt x="412" y="54"/>
                  <a:pt x="466" y="51"/>
                  <a:pt x="520" y="48"/>
                </a:cubicBezTo>
                <a:lnTo>
                  <a:pt x="520" y="48"/>
                </a:lnTo>
                <a:lnTo>
                  <a:pt x="520" y="48"/>
                </a:lnTo>
                <a:cubicBezTo>
                  <a:pt x="536" y="48"/>
                  <a:pt x="550" y="48"/>
                  <a:pt x="563" y="41"/>
                </a:cubicBezTo>
                <a:cubicBezTo>
                  <a:pt x="583" y="41"/>
                  <a:pt x="603" y="41"/>
                  <a:pt x="624" y="37"/>
                </a:cubicBezTo>
                <a:lnTo>
                  <a:pt x="624" y="37"/>
                </a:lnTo>
                <a:lnTo>
                  <a:pt x="624" y="37"/>
                </a:lnTo>
                <a:cubicBezTo>
                  <a:pt x="627" y="37"/>
                  <a:pt x="634" y="37"/>
                  <a:pt x="637" y="37"/>
                </a:cubicBezTo>
                <a:cubicBezTo>
                  <a:pt x="640" y="37"/>
                  <a:pt x="647" y="37"/>
                  <a:pt x="650" y="37"/>
                </a:cubicBezTo>
                <a:lnTo>
                  <a:pt x="650" y="37"/>
                </a:lnTo>
                <a:lnTo>
                  <a:pt x="650" y="37"/>
                </a:lnTo>
                <a:cubicBezTo>
                  <a:pt x="671" y="37"/>
                  <a:pt x="687" y="41"/>
                  <a:pt x="707" y="31"/>
                </a:cubicBezTo>
                <a:cubicBezTo>
                  <a:pt x="758" y="31"/>
                  <a:pt x="808" y="34"/>
                  <a:pt x="858" y="24"/>
                </a:cubicBezTo>
                <a:lnTo>
                  <a:pt x="858" y="24"/>
                </a:lnTo>
                <a:cubicBezTo>
                  <a:pt x="906" y="24"/>
                  <a:pt x="949" y="24"/>
                  <a:pt x="996" y="10"/>
                </a:cubicBezTo>
                <a:cubicBezTo>
                  <a:pt x="966" y="-3"/>
                  <a:pt x="906" y="-3"/>
                  <a:pt x="838" y="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36"/>
          <p:cNvSpPr/>
          <p:nvPr/>
        </p:nvSpPr>
        <p:spPr>
          <a:xfrm>
            <a:off x="759971" y="4082376"/>
            <a:ext cx="99415" cy="14716"/>
          </a:xfrm>
          <a:custGeom>
            <a:avLst/>
            <a:gdLst/>
            <a:ahLst/>
            <a:cxnLst/>
            <a:rect l="l" t="t" r="r" b="b"/>
            <a:pathLst>
              <a:path w="304" h="45" extrusionOk="0">
                <a:moveTo>
                  <a:pt x="215" y="4"/>
                </a:moveTo>
                <a:lnTo>
                  <a:pt x="215" y="4"/>
                </a:lnTo>
                <a:cubicBezTo>
                  <a:pt x="215" y="4"/>
                  <a:pt x="212" y="4"/>
                  <a:pt x="209" y="4"/>
                </a:cubicBezTo>
                <a:cubicBezTo>
                  <a:pt x="205" y="4"/>
                  <a:pt x="202" y="4"/>
                  <a:pt x="202" y="7"/>
                </a:cubicBezTo>
                <a:cubicBezTo>
                  <a:pt x="195" y="7"/>
                  <a:pt x="185" y="7"/>
                  <a:pt x="181" y="10"/>
                </a:cubicBezTo>
                <a:lnTo>
                  <a:pt x="181" y="10"/>
                </a:lnTo>
                <a:cubicBezTo>
                  <a:pt x="178" y="14"/>
                  <a:pt x="175" y="14"/>
                  <a:pt x="172" y="14"/>
                </a:cubicBezTo>
                <a:cubicBezTo>
                  <a:pt x="168" y="10"/>
                  <a:pt x="168" y="10"/>
                  <a:pt x="168" y="10"/>
                </a:cubicBezTo>
                <a:cubicBezTo>
                  <a:pt x="138" y="14"/>
                  <a:pt x="108" y="14"/>
                  <a:pt x="78" y="17"/>
                </a:cubicBezTo>
                <a:cubicBezTo>
                  <a:pt x="74" y="17"/>
                  <a:pt x="74" y="20"/>
                  <a:pt x="74" y="20"/>
                </a:cubicBezTo>
                <a:cubicBezTo>
                  <a:pt x="54" y="17"/>
                  <a:pt x="34" y="20"/>
                  <a:pt x="10" y="20"/>
                </a:cubicBezTo>
                <a:cubicBezTo>
                  <a:pt x="10" y="20"/>
                  <a:pt x="7" y="24"/>
                  <a:pt x="7" y="27"/>
                </a:cubicBezTo>
                <a:lnTo>
                  <a:pt x="7" y="27"/>
                </a:lnTo>
                <a:cubicBezTo>
                  <a:pt x="4" y="27"/>
                  <a:pt x="4" y="27"/>
                  <a:pt x="0" y="31"/>
                </a:cubicBezTo>
                <a:cubicBezTo>
                  <a:pt x="4" y="37"/>
                  <a:pt x="14" y="37"/>
                  <a:pt x="24" y="37"/>
                </a:cubicBezTo>
                <a:cubicBezTo>
                  <a:pt x="27" y="34"/>
                  <a:pt x="27" y="34"/>
                  <a:pt x="27" y="31"/>
                </a:cubicBezTo>
                <a:cubicBezTo>
                  <a:pt x="44" y="37"/>
                  <a:pt x="54" y="54"/>
                  <a:pt x="78" y="37"/>
                </a:cubicBezTo>
                <a:lnTo>
                  <a:pt x="78" y="37"/>
                </a:lnTo>
                <a:cubicBezTo>
                  <a:pt x="124" y="47"/>
                  <a:pt x="172" y="41"/>
                  <a:pt x="219" y="27"/>
                </a:cubicBezTo>
                <a:lnTo>
                  <a:pt x="219" y="27"/>
                </a:lnTo>
                <a:cubicBezTo>
                  <a:pt x="245" y="34"/>
                  <a:pt x="272" y="31"/>
                  <a:pt x="296" y="31"/>
                </a:cubicBezTo>
                <a:cubicBezTo>
                  <a:pt x="299" y="27"/>
                  <a:pt x="299" y="24"/>
                  <a:pt x="296" y="20"/>
                </a:cubicBezTo>
                <a:lnTo>
                  <a:pt x="296" y="20"/>
                </a:lnTo>
                <a:cubicBezTo>
                  <a:pt x="306" y="17"/>
                  <a:pt x="306" y="14"/>
                  <a:pt x="296" y="10"/>
                </a:cubicBezTo>
                <a:cubicBezTo>
                  <a:pt x="296" y="7"/>
                  <a:pt x="296" y="4"/>
                  <a:pt x="292" y="4"/>
                </a:cubicBezTo>
                <a:cubicBezTo>
                  <a:pt x="286" y="0"/>
                  <a:pt x="279" y="0"/>
                  <a:pt x="272" y="0"/>
                </a:cubicBezTo>
                <a:cubicBezTo>
                  <a:pt x="266" y="4"/>
                  <a:pt x="262" y="4"/>
                  <a:pt x="256" y="0"/>
                </a:cubicBezTo>
                <a:cubicBezTo>
                  <a:pt x="252" y="0"/>
                  <a:pt x="249" y="0"/>
                  <a:pt x="245" y="0"/>
                </a:cubicBezTo>
                <a:cubicBezTo>
                  <a:pt x="235" y="7"/>
                  <a:pt x="225" y="7"/>
                  <a:pt x="215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36"/>
          <p:cNvSpPr/>
          <p:nvPr/>
        </p:nvSpPr>
        <p:spPr>
          <a:xfrm>
            <a:off x="483963" y="4035612"/>
            <a:ext cx="195560" cy="19294"/>
          </a:xfrm>
          <a:custGeom>
            <a:avLst/>
            <a:gdLst/>
            <a:ahLst/>
            <a:cxnLst/>
            <a:rect l="l" t="t" r="r" b="b"/>
            <a:pathLst>
              <a:path w="598" h="59" extrusionOk="0">
                <a:moveTo>
                  <a:pt x="274" y="26"/>
                </a:moveTo>
                <a:lnTo>
                  <a:pt x="274" y="26"/>
                </a:lnTo>
                <a:cubicBezTo>
                  <a:pt x="234" y="29"/>
                  <a:pt x="191" y="32"/>
                  <a:pt x="151" y="36"/>
                </a:cubicBezTo>
                <a:cubicBezTo>
                  <a:pt x="114" y="29"/>
                  <a:pt x="83" y="36"/>
                  <a:pt x="50" y="42"/>
                </a:cubicBezTo>
                <a:cubicBezTo>
                  <a:pt x="33" y="42"/>
                  <a:pt x="16" y="42"/>
                  <a:pt x="0" y="42"/>
                </a:cubicBezTo>
                <a:cubicBezTo>
                  <a:pt x="0" y="49"/>
                  <a:pt x="3" y="53"/>
                  <a:pt x="3" y="59"/>
                </a:cubicBezTo>
                <a:cubicBezTo>
                  <a:pt x="53" y="53"/>
                  <a:pt x="104" y="53"/>
                  <a:pt x="151" y="53"/>
                </a:cubicBezTo>
                <a:cubicBezTo>
                  <a:pt x="174" y="49"/>
                  <a:pt x="194" y="53"/>
                  <a:pt x="214" y="42"/>
                </a:cubicBezTo>
                <a:lnTo>
                  <a:pt x="214" y="42"/>
                </a:lnTo>
                <a:lnTo>
                  <a:pt x="214" y="42"/>
                </a:lnTo>
                <a:cubicBezTo>
                  <a:pt x="234" y="42"/>
                  <a:pt x="254" y="42"/>
                  <a:pt x="274" y="42"/>
                </a:cubicBezTo>
                <a:lnTo>
                  <a:pt x="274" y="42"/>
                </a:lnTo>
                <a:lnTo>
                  <a:pt x="274" y="42"/>
                </a:lnTo>
                <a:cubicBezTo>
                  <a:pt x="311" y="42"/>
                  <a:pt x="348" y="46"/>
                  <a:pt x="381" y="36"/>
                </a:cubicBezTo>
                <a:lnTo>
                  <a:pt x="381" y="36"/>
                </a:lnTo>
                <a:cubicBezTo>
                  <a:pt x="401" y="32"/>
                  <a:pt x="421" y="32"/>
                  <a:pt x="442" y="32"/>
                </a:cubicBezTo>
                <a:cubicBezTo>
                  <a:pt x="492" y="32"/>
                  <a:pt x="539" y="26"/>
                  <a:pt x="586" y="13"/>
                </a:cubicBezTo>
                <a:lnTo>
                  <a:pt x="586" y="13"/>
                </a:lnTo>
                <a:lnTo>
                  <a:pt x="586" y="13"/>
                </a:lnTo>
                <a:cubicBezTo>
                  <a:pt x="596" y="13"/>
                  <a:pt x="600" y="9"/>
                  <a:pt x="596" y="2"/>
                </a:cubicBezTo>
                <a:cubicBezTo>
                  <a:pt x="593" y="-1"/>
                  <a:pt x="586" y="-1"/>
                  <a:pt x="582" y="2"/>
                </a:cubicBezTo>
                <a:cubicBezTo>
                  <a:pt x="536" y="2"/>
                  <a:pt x="492" y="16"/>
                  <a:pt x="442" y="16"/>
                </a:cubicBezTo>
                <a:lnTo>
                  <a:pt x="442" y="16"/>
                </a:lnTo>
                <a:cubicBezTo>
                  <a:pt x="401" y="13"/>
                  <a:pt x="358" y="26"/>
                  <a:pt x="318" y="26"/>
                </a:cubicBezTo>
                <a:lnTo>
                  <a:pt x="318" y="26"/>
                </a:lnTo>
                <a:lnTo>
                  <a:pt x="318" y="26"/>
                </a:lnTo>
                <a:cubicBezTo>
                  <a:pt x="300" y="26"/>
                  <a:pt x="287" y="26"/>
                  <a:pt x="274" y="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36"/>
          <p:cNvSpPr/>
          <p:nvPr/>
        </p:nvSpPr>
        <p:spPr>
          <a:xfrm>
            <a:off x="843362" y="4064390"/>
            <a:ext cx="16678" cy="9484"/>
          </a:xfrm>
          <a:custGeom>
            <a:avLst/>
            <a:gdLst/>
            <a:ahLst/>
            <a:cxnLst/>
            <a:rect l="l" t="t" r="r" b="b"/>
            <a:pathLst>
              <a:path w="51" h="29" extrusionOk="0">
                <a:moveTo>
                  <a:pt x="27" y="29"/>
                </a:moveTo>
                <a:lnTo>
                  <a:pt x="27" y="29"/>
                </a:lnTo>
                <a:cubicBezTo>
                  <a:pt x="37" y="29"/>
                  <a:pt x="44" y="29"/>
                  <a:pt x="51" y="29"/>
                </a:cubicBezTo>
                <a:cubicBezTo>
                  <a:pt x="51" y="-2"/>
                  <a:pt x="51" y="-2"/>
                  <a:pt x="4" y="2"/>
                </a:cubicBezTo>
                <a:cubicBezTo>
                  <a:pt x="4" y="5"/>
                  <a:pt x="1" y="8"/>
                  <a:pt x="1" y="12"/>
                </a:cubicBezTo>
                <a:cubicBezTo>
                  <a:pt x="-6" y="29"/>
                  <a:pt x="21" y="22"/>
                  <a:pt x="27" y="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36"/>
          <p:cNvSpPr/>
          <p:nvPr/>
        </p:nvSpPr>
        <p:spPr>
          <a:xfrm>
            <a:off x="698817" y="4097092"/>
            <a:ext cx="23873" cy="4905"/>
          </a:xfrm>
          <a:custGeom>
            <a:avLst/>
            <a:gdLst/>
            <a:ahLst/>
            <a:cxnLst/>
            <a:rect l="l" t="t" r="r" b="b"/>
            <a:pathLst>
              <a:path w="73" h="15" extrusionOk="0">
                <a:moveTo>
                  <a:pt x="0" y="9"/>
                </a:moveTo>
                <a:lnTo>
                  <a:pt x="0" y="9"/>
                </a:lnTo>
                <a:cubicBezTo>
                  <a:pt x="23" y="19"/>
                  <a:pt x="43" y="16"/>
                  <a:pt x="73" y="2"/>
                </a:cubicBezTo>
                <a:cubicBezTo>
                  <a:pt x="40" y="-4"/>
                  <a:pt x="20" y="6"/>
                  <a:pt x="0" y="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36"/>
          <p:cNvSpPr/>
          <p:nvPr/>
        </p:nvSpPr>
        <p:spPr>
          <a:xfrm>
            <a:off x="1059852" y="4032015"/>
            <a:ext cx="17332" cy="8830"/>
          </a:xfrm>
          <a:custGeom>
            <a:avLst/>
            <a:gdLst/>
            <a:ahLst/>
            <a:cxnLst/>
            <a:rect l="l" t="t" r="r" b="b"/>
            <a:pathLst>
              <a:path w="53" h="27" extrusionOk="0">
                <a:moveTo>
                  <a:pt x="53" y="20"/>
                </a:moveTo>
                <a:lnTo>
                  <a:pt x="53" y="20"/>
                </a:lnTo>
                <a:cubicBezTo>
                  <a:pt x="53" y="13"/>
                  <a:pt x="43" y="10"/>
                  <a:pt x="37" y="7"/>
                </a:cubicBezTo>
                <a:cubicBezTo>
                  <a:pt x="23" y="7"/>
                  <a:pt x="13" y="3"/>
                  <a:pt x="0" y="0"/>
                </a:cubicBezTo>
                <a:cubicBezTo>
                  <a:pt x="-4" y="20"/>
                  <a:pt x="17" y="24"/>
                  <a:pt x="37" y="27"/>
                </a:cubicBezTo>
                <a:cubicBezTo>
                  <a:pt x="43" y="27"/>
                  <a:pt x="53" y="27"/>
                  <a:pt x="53" y="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36"/>
          <p:cNvSpPr/>
          <p:nvPr/>
        </p:nvSpPr>
        <p:spPr>
          <a:xfrm>
            <a:off x="800195" y="4108865"/>
            <a:ext cx="66059" cy="16351"/>
          </a:xfrm>
          <a:custGeom>
            <a:avLst/>
            <a:gdLst/>
            <a:ahLst/>
            <a:cxnLst/>
            <a:rect l="l" t="t" r="r" b="b"/>
            <a:pathLst>
              <a:path w="202" h="50" extrusionOk="0">
                <a:moveTo>
                  <a:pt x="169" y="0"/>
                </a:moveTo>
                <a:lnTo>
                  <a:pt x="169" y="0"/>
                </a:lnTo>
                <a:cubicBezTo>
                  <a:pt x="163" y="0"/>
                  <a:pt x="156" y="3"/>
                  <a:pt x="146" y="3"/>
                </a:cubicBezTo>
                <a:cubicBezTo>
                  <a:pt x="129" y="3"/>
                  <a:pt x="112" y="3"/>
                  <a:pt x="96" y="7"/>
                </a:cubicBezTo>
                <a:cubicBezTo>
                  <a:pt x="65" y="13"/>
                  <a:pt x="35" y="13"/>
                  <a:pt x="5" y="13"/>
                </a:cubicBezTo>
                <a:cubicBezTo>
                  <a:pt x="-2" y="23"/>
                  <a:pt x="-5" y="33"/>
                  <a:pt x="18" y="30"/>
                </a:cubicBezTo>
                <a:cubicBezTo>
                  <a:pt x="22" y="33"/>
                  <a:pt x="29" y="37"/>
                  <a:pt x="32" y="40"/>
                </a:cubicBezTo>
                <a:cubicBezTo>
                  <a:pt x="52" y="54"/>
                  <a:pt x="72" y="50"/>
                  <a:pt x="96" y="43"/>
                </a:cubicBezTo>
                <a:cubicBezTo>
                  <a:pt x="99" y="40"/>
                  <a:pt x="99" y="37"/>
                  <a:pt x="102" y="33"/>
                </a:cubicBezTo>
                <a:cubicBezTo>
                  <a:pt x="119" y="43"/>
                  <a:pt x="139" y="43"/>
                  <a:pt x="159" y="40"/>
                </a:cubicBezTo>
                <a:cubicBezTo>
                  <a:pt x="166" y="37"/>
                  <a:pt x="169" y="37"/>
                  <a:pt x="173" y="33"/>
                </a:cubicBezTo>
                <a:cubicBezTo>
                  <a:pt x="176" y="30"/>
                  <a:pt x="176" y="27"/>
                  <a:pt x="176" y="23"/>
                </a:cubicBezTo>
                <a:cubicBezTo>
                  <a:pt x="183" y="27"/>
                  <a:pt x="190" y="27"/>
                  <a:pt x="196" y="23"/>
                </a:cubicBezTo>
                <a:cubicBezTo>
                  <a:pt x="200" y="23"/>
                  <a:pt x="203" y="20"/>
                  <a:pt x="200" y="17"/>
                </a:cubicBezTo>
                <a:cubicBezTo>
                  <a:pt x="196" y="7"/>
                  <a:pt x="183" y="3"/>
                  <a:pt x="1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36"/>
          <p:cNvSpPr/>
          <p:nvPr/>
        </p:nvSpPr>
        <p:spPr>
          <a:xfrm>
            <a:off x="193892" y="4110827"/>
            <a:ext cx="352532" cy="29759"/>
          </a:xfrm>
          <a:custGeom>
            <a:avLst/>
            <a:gdLst/>
            <a:ahLst/>
            <a:cxnLst/>
            <a:rect l="l" t="t" r="r" b="b"/>
            <a:pathLst>
              <a:path w="1078" h="91" extrusionOk="0">
                <a:moveTo>
                  <a:pt x="853" y="14"/>
                </a:moveTo>
                <a:lnTo>
                  <a:pt x="853" y="14"/>
                </a:lnTo>
                <a:cubicBezTo>
                  <a:pt x="830" y="14"/>
                  <a:pt x="809" y="14"/>
                  <a:pt x="786" y="24"/>
                </a:cubicBezTo>
                <a:cubicBezTo>
                  <a:pt x="782" y="24"/>
                  <a:pt x="779" y="24"/>
                  <a:pt x="776" y="24"/>
                </a:cubicBezTo>
                <a:lnTo>
                  <a:pt x="776" y="24"/>
                </a:lnTo>
                <a:cubicBezTo>
                  <a:pt x="742" y="24"/>
                  <a:pt x="705" y="17"/>
                  <a:pt x="672" y="34"/>
                </a:cubicBezTo>
                <a:cubicBezTo>
                  <a:pt x="548" y="27"/>
                  <a:pt x="430" y="44"/>
                  <a:pt x="309" y="54"/>
                </a:cubicBezTo>
                <a:cubicBezTo>
                  <a:pt x="299" y="54"/>
                  <a:pt x="286" y="54"/>
                  <a:pt x="276" y="54"/>
                </a:cubicBezTo>
                <a:cubicBezTo>
                  <a:pt x="259" y="61"/>
                  <a:pt x="239" y="58"/>
                  <a:pt x="222" y="61"/>
                </a:cubicBezTo>
                <a:lnTo>
                  <a:pt x="222" y="61"/>
                </a:lnTo>
                <a:lnTo>
                  <a:pt x="222" y="61"/>
                </a:lnTo>
                <a:cubicBezTo>
                  <a:pt x="212" y="61"/>
                  <a:pt x="205" y="61"/>
                  <a:pt x="195" y="61"/>
                </a:cubicBezTo>
                <a:cubicBezTo>
                  <a:pt x="192" y="61"/>
                  <a:pt x="188" y="61"/>
                  <a:pt x="182" y="61"/>
                </a:cubicBezTo>
                <a:lnTo>
                  <a:pt x="182" y="61"/>
                </a:lnTo>
                <a:lnTo>
                  <a:pt x="182" y="61"/>
                </a:lnTo>
                <a:cubicBezTo>
                  <a:pt x="165" y="61"/>
                  <a:pt x="145" y="58"/>
                  <a:pt x="131" y="71"/>
                </a:cubicBezTo>
                <a:lnTo>
                  <a:pt x="131" y="71"/>
                </a:lnTo>
                <a:lnTo>
                  <a:pt x="131" y="71"/>
                </a:lnTo>
                <a:cubicBezTo>
                  <a:pt x="95" y="71"/>
                  <a:pt x="57" y="64"/>
                  <a:pt x="27" y="78"/>
                </a:cubicBezTo>
                <a:lnTo>
                  <a:pt x="27" y="78"/>
                </a:lnTo>
                <a:cubicBezTo>
                  <a:pt x="17" y="78"/>
                  <a:pt x="10" y="78"/>
                  <a:pt x="0" y="78"/>
                </a:cubicBezTo>
                <a:cubicBezTo>
                  <a:pt x="14" y="91"/>
                  <a:pt x="34" y="88"/>
                  <a:pt x="51" y="88"/>
                </a:cubicBezTo>
                <a:cubicBezTo>
                  <a:pt x="61" y="88"/>
                  <a:pt x="71" y="88"/>
                  <a:pt x="81" y="91"/>
                </a:cubicBezTo>
                <a:cubicBezTo>
                  <a:pt x="128" y="88"/>
                  <a:pt x="178" y="94"/>
                  <a:pt x="222" y="81"/>
                </a:cubicBezTo>
                <a:lnTo>
                  <a:pt x="222" y="81"/>
                </a:lnTo>
                <a:cubicBezTo>
                  <a:pt x="349" y="78"/>
                  <a:pt x="474" y="64"/>
                  <a:pt x="598" y="58"/>
                </a:cubicBezTo>
                <a:cubicBezTo>
                  <a:pt x="675" y="54"/>
                  <a:pt x="752" y="48"/>
                  <a:pt x="830" y="41"/>
                </a:cubicBezTo>
                <a:cubicBezTo>
                  <a:pt x="833" y="41"/>
                  <a:pt x="836" y="41"/>
                  <a:pt x="840" y="41"/>
                </a:cubicBezTo>
                <a:lnTo>
                  <a:pt x="836" y="41"/>
                </a:lnTo>
                <a:lnTo>
                  <a:pt x="836" y="41"/>
                </a:lnTo>
                <a:cubicBezTo>
                  <a:pt x="840" y="41"/>
                  <a:pt x="840" y="41"/>
                  <a:pt x="840" y="41"/>
                </a:cubicBezTo>
                <a:cubicBezTo>
                  <a:pt x="846" y="44"/>
                  <a:pt x="850" y="41"/>
                  <a:pt x="853" y="41"/>
                </a:cubicBezTo>
                <a:lnTo>
                  <a:pt x="853" y="41"/>
                </a:lnTo>
                <a:lnTo>
                  <a:pt x="853" y="41"/>
                </a:lnTo>
                <a:cubicBezTo>
                  <a:pt x="890" y="44"/>
                  <a:pt x="923" y="44"/>
                  <a:pt x="957" y="34"/>
                </a:cubicBezTo>
                <a:cubicBezTo>
                  <a:pt x="994" y="37"/>
                  <a:pt x="1031" y="31"/>
                  <a:pt x="1064" y="24"/>
                </a:cubicBezTo>
                <a:cubicBezTo>
                  <a:pt x="1074" y="21"/>
                  <a:pt x="1081" y="17"/>
                  <a:pt x="1078" y="11"/>
                </a:cubicBezTo>
                <a:cubicBezTo>
                  <a:pt x="1078" y="4"/>
                  <a:pt x="1071" y="1"/>
                  <a:pt x="1061" y="1"/>
                </a:cubicBezTo>
                <a:cubicBezTo>
                  <a:pt x="1017" y="-3"/>
                  <a:pt x="974" y="1"/>
                  <a:pt x="934" y="17"/>
                </a:cubicBezTo>
                <a:lnTo>
                  <a:pt x="934" y="17"/>
                </a:lnTo>
                <a:cubicBezTo>
                  <a:pt x="930" y="17"/>
                  <a:pt x="930" y="17"/>
                  <a:pt x="930" y="17"/>
                </a:cubicBezTo>
                <a:lnTo>
                  <a:pt x="930" y="17"/>
                </a:lnTo>
                <a:lnTo>
                  <a:pt x="930" y="17"/>
                </a:lnTo>
                <a:cubicBezTo>
                  <a:pt x="907" y="17"/>
                  <a:pt x="880" y="17"/>
                  <a:pt x="853" y="14"/>
                </a:cubicBezTo>
                <a:moveTo>
                  <a:pt x="853" y="24"/>
                </a:moveTo>
                <a:lnTo>
                  <a:pt x="853" y="24"/>
                </a:lnTo>
                <a:lnTo>
                  <a:pt x="853" y="24"/>
                </a:lnTo>
                <a:lnTo>
                  <a:pt x="853" y="24"/>
                </a:lnTo>
                <a:lnTo>
                  <a:pt x="856" y="24"/>
                </a:lnTo>
                <a:lnTo>
                  <a:pt x="853" y="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36"/>
          <p:cNvSpPr/>
          <p:nvPr/>
        </p:nvSpPr>
        <p:spPr>
          <a:xfrm>
            <a:off x="657939" y="4007815"/>
            <a:ext cx="7849" cy="5559"/>
          </a:xfrm>
          <a:custGeom>
            <a:avLst/>
            <a:gdLst/>
            <a:ahLst/>
            <a:cxnLst/>
            <a:rect l="l" t="t" r="r" b="b"/>
            <a:pathLst>
              <a:path w="24" h="17" extrusionOk="0">
                <a:moveTo>
                  <a:pt x="24" y="7"/>
                </a:moveTo>
                <a:lnTo>
                  <a:pt x="24" y="7"/>
                </a:lnTo>
                <a:cubicBezTo>
                  <a:pt x="24" y="-3"/>
                  <a:pt x="10" y="0"/>
                  <a:pt x="0" y="0"/>
                </a:cubicBezTo>
                <a:cubicBezTo>
                  <a:pt x="0" y="3"/>
                  <a:pt x="0" y="10"/>
                  <a:pt x="0" y="17"/>
                </a:cubicBezTo>
                <a:cubicBezTo>
                  <a:pt x="10" y="17"/>
                  <a:pt x="24" y="17"/>
                  <a:pt x="24" y="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36"/>
          <p:cNvSpPr/>
          <p:nvPr/>
        </p:nvSpPr>
        <p:spPr>
          <a:xfrm>
            <a:off x="671020" y="3997023"/>
            <a:ext cx="173650" cy="14062"/>
          </a:xfrm>
          <a:custGeom>
            <a:avLst/>
            <a:gdLst/>
            <a:ahLst/>
            <a:cxnLst/>
            <a:rect l="l" t="t" r="r" b="b"/>
            <a:pathLst>
              <a:path w="531" h="43" extrusionOk="0">
                <a:moveTo>
                  <a:pt x="376" y="13"/>
                </a:moveTo>
                <a:lnTo>
                  <a:pt x="376" y="13"/>
                </a:lnTo>
                <a:lnTo>
                  <a:pt x="376" y="13"/>
                </a:lnTo>
                <a:lnTo>
                  <a:pt x="376" y="13"/>
                </a:lnTo>
                <a:lnTo>
                  <a:pt x="376" y="13"/>
                </a:lnTo>
                <a:cubicBezTo>
                  <a:pt x="366" y="-1"/>
                  <a:pt x="356" y="6"/>
                  <a:pt x="346" y="13"/>
                </a:cubicBezTo>
                <a:cubicBezTo>
                  <a:pt x="343" y="13"/>
                  <a:pt x="339" y="13"/>
                  <a:pt x="336" y="13"/>
                </a:cubicBezTo>
                <a:cubicBezTo>
                  <a:pt x="333" y="13"/>
                  <a:pt x="326" y="13"/>
                  <a:pt x="323" y="13"/>
                </a:cubicBezTo>
                <a:cubicBezTo>
                  <a:pt x="319" y="13"/>
                  <a:pt x="316" y="16"/>
                  <a:pt x="309" y="16"/>
                </a:cubicBezTo>
                <a:cubicBezTo>
                  <a:pt x="266" y="13"/>
                  <a:pt x="222" y="10"/>
                  <a:pt x="182" y="20"/>
                </a:cubicBezTo>
                <a:lnTo>
                  <a:pt x="182" y="20"/>
                </a:lnTo>
                <a:cubicBezTo>
                  <a:pt x="168" y="13"/>
                  <a:pt x="155" y="23"/>
                  <a:pt x="142" y="23"/>
                </a:cubicBezTo>
                <a:cubicBezTo>
                  <a:pt x="95" y="10"/>
                  <a:pt x="51" y="26"/>
                  <a:pt x="0" y="33"/>
                </a:cubicBezTo>
                <a:cubicBezTo>
                  <a:pt x="44" y="46"/>
                  <a:pt x="121" y="46"/>
                  <a:pt x="182" y="33"/>
                </a:cubicBezTo>
                <a:lnTo>
                  <a:pt x="178" y="30"/>
                </a:lnTo>
                <a:lnTo>
                  <a:pt x="182" y="30"/>
                </a:lnTo>
                <a:cubicBezTo>
                  <a:pt x="182" y="33"/>
                  <a:pt x="182" y="33"/>
                  <a:pt x="182" y="33"/>
                </a:cubicBezTo>
                <a:cubicBezTo>
                  <a:pt x="232" y="33"/>
                  <a:pt x="286" y="36"/>
                  <a:pt x="336" y="23"/>
                </a:cubicBezTo>
                <a:lnTo>
                  <a:pt x="336" y="23"/>
                </a:lnTo>
                <a:cubicBezTo>
                  <a:pt x="350" y="26"/>
                  <a:pt x="363" y="26"/>
                  <a:pt x="373" y="23"/>
                </a:cubicBezTo>
                <a:lnTo>
                  <a:pt x="373" y="23"/>
                </a:lnTo>
                <a:lnTo>
                  <a:pt x="373" y="23"/>
                </a:lnTo>
                <a:cubicBezTo>
                  <a:pt x="380" y="23"/>
                  <a:pt x="383" y="23"/>
                  <a:pt x="386" y="23"/>
                </a:cubicBezTo>
                <a:cubicBezTo>
                  <a:pt x="400" y="23"/>
                  <a:pt x="413" y="23"/>
                  <a:pt x="424" y="23"/>
                </a:cubicBezTo>
                <a:cubicBezTo>
                  <a:pt x="460" y="26"/>
                  <a:pt x="494" y="13"/>
                  <a:pt x="531" y="10"/>
                </a:cubicBezTo>
                <a:cubicBezTo>
                  <a:pt x="481" y="-4"/>
                  <a:pt x="434" y="-4"/>
                  <a:pt x="386" y="13"/>
                </a:cubicBezTo>
                <a:lnTo>
                  <a:pt x="386" y="13"/>
                </a:lnTo>
                <a:lnTo>
                  <a:pt x="386" y="13"/>
                </a:lnTo>
                <a:lnTo>
                  <a:pt x="386" y="13"/>
                </a:lnTo>
                <a:lnTo>
                  <a:pt x="386" y="13"/>
                </a:lnTo>
                <a:cubicBezTo>
                  <a:pt x="383" y="13"/>
                  <a:pt x="380" y="13"/>
                  <a:pt x="376" y="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36"/>
          <p:cNvSpPr/>
          <p:nvPr/>
        </p:nvSpPr>
        <p:spPr>
          <a:xfrm>
            <a:off x="244581" y="4242291"/>
            <a:ext cx="266525" cy="15043"/>
          </a:xfrm>
          <a:custGeom>
            <a:avLst/>
            <a:gdLst/>
            <a:ahLst/>
            <a:cxnLst/>
            <a:rect l="l" t="t" r="r" b="b"/>
            <a:pathLst>
              <a:path w="815" h="46" extrusionOk="0">
                <a:moveTo>
                  <a:pt x="154" y="31"/>
                </a:moveTo>
                <a:lnTo>
                  <a:pt x="154" y="31"/>
                </a:lnTo>
                <a:cubicBezTo>
                  <a:pt x="137" y="28"/>
                  <a:pt x="117" y="25"/>
                  <a:pt x="104" y="35"/>
                </a:cubicBezTo>
                <a:cubicBezTo>
                  <a:pt x="101" y="35"/>
                  <a:pt x="97" y="35"/>
                  <a:pt x="94" y="38"/>
                </a:cubicBezTo>
                <a:cubicBezTo>
                  <a:pt x="87" y="38"/>
                  <a:pt x="87" y="42"/>
                  <a:pt x="94" y="45"/>
                </a:cubicBezTo>
                <a:cubicBezTo>
                  <a:pt x="127" y="45"/>
                  <a:pt x="161" y="45"/>
                  <a:pt x="194" y="45"/>
                </a:cubicBezTo>
                <a:cubicBezTo>
                  <a:pt x="248" y="42"/>
                  <a:pt x="302" y="52"/>
                  <a:pt x="352" y="38"/>
                </a:cubicBezTo>
                <a:lnTo>
                  <a:pt x="352" y="38"/>
                </a:lnTo>
                <a:cubicBezTo>
                  <a:pt x="503" y="38"/>
                  <a:pt x="658" y="38"/>
                  <a:pt x="815" y="18"/>
                </a:cubicBezTo>
                <a:cubicBezTo>
                  <a:pt x="779" y="18"/>
                  <a:pt x="742" y="8"/>
                  <a:pt x="708" y="11"/>
                </a:cubicBezTo>
                <a:cubicBezTo>
                  <a:pt x="634" y="18"/>
                  <a:pt x="560" y="11"/>
                  <a:pt x="487" y="15"/>
                </a:cubicBezTo>
                <a:cubicBezTo>
                  <a:pt x="463" y="18"/>
                  <a:pt x="450" y="5"/>
                  <a:pt x="429" y="5"/>
                </a:cubicBezTo>
                <a:cubicBezTo>
                  <a:pt x="362" y="5"/>
                  <a:pt x="292" y="11"/>
                  <a:pt x="221" y="1"/>
                </a:cubicBezTo>
                <a:cubicBezTo>
                  <a:pt x="215" y="1"/>
                  <a:pt x="205" y="5"/>
                  <a:pt x="198" y="8"/>
                </a:cubicBezTo>
                <a:lnTo>
                  <a:pt x="198" y="8"/>
                </a:lnTo>
                <a:cubicBezTo>
                  <a:pt x="178" y="-5"/>
                  <a:pt x="154" y="1"/>
                  <a:pt x="131" y="1"/>
                </a:cubicBezTo>
                <a:lnTo>
                  <a:pt x="131" y="1"/>
                </a:lnTo>
                <a:cubicBezTo>
                  <a:pt x="114" y="1"/>
                  <a:pt x="97" y="1"/>
                  <a:pt x="80" y="1"/>
                </a:cubicBezTo>
                <a:cubicBezTo>
                  <a:pt x="70" y="8"/>
                  <a:pt x="50" y="1"/>
                  <a:pt x="40" y="8"/>
                </a:cubicBezTo>
                <a:cubicBezTo>
                  <a:pt x="27" y="8"/>
                  <a:pt x="10" y="8"/>
                  <a:pt x="0" y="18"/>
                </a:cubicBezTo>
                <a:lnTo>
                  <a:pt x="0" y="18"/>
                </a:lnTo>
                <a:cubicBezTo>
                  <a:pt x="10" y="21"/>
                  <a:pt x="20" y="21"/>
                  <a:pt x="27" y="25"/>
                </a:cubicBezTo>
                <a:cubicBezTo>
                  <a:pt x="33" y="28"/>
                  <a:pt x="37" y="28"/>
                  <a:pt x="40" y="28"/>
                </a:cubicBezTo>
                <a:cubicBezTo>
                  <a:pt x="40" y="25"/>
                  <a:pt x="40" y="21"/>
                  <a:pt x="40" y="18"/>
                </a:cubicBezTo>
                <a:cubicBezTo>
                  <a:pt x="44" y="21"/>
                  <a:pt x="47" y="21"/>
                  <a:pt x="50" y="21"/>
                </a:cubicBezTo>
                <a:cubicBezTo>
                  <a:pt x="80" y="18"/>
                  <a:pt x="111" y="31"/>
                  <a:pt x="141" y="21"/>
                </a:cubicBezTo>
                <a:cubicBezTo>
                  <a:pt x="141" y="28"/>
                  <a:pt x="151" y="31"/>
                  <a:pt x="161" y="31"/>
                </a:cubicBezTo>
                <a:cubicBezTo>
                  <a:pt x="164" y="31"/>
                  <a:pt x="168" y="31"/>
                  <a:pt x="171" y="31"/>
                </a:cubicBezTo>
                <a:cubicBezTo>
                  <a:pt x="168" y="35"/>
                  <a:pt x="161" y="31"/>
                  <a:pt x="154" y="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36"/>
          <p:cNvSpPr/>
          <p:nvPr/>
        </p:nvSpPr>
        <p:spPr>
          <a:xfrm>
            <a:off x="543481" y="4304099"/>
            <a:ext cx="182479" cy="11773"/>
          </a:xfrm>
          <a:custGeom>
            <a:avLst/>
            <a:gdLst/>
            <a:ahLst/>
            <a:cxnLst/>
            <a:rect l="l" t="t" r="r" b="b"/>
            <a:pathLst>
              <a:path w="558" h="36" extrusionOk="0">
                <a:moveTo>
                  <a:pt x="286" y="10"/>
                </a:moveTo>
                <a:lnTo>
                  <a:pt x="286" y="10"/>
                </a:lnTo>
                <a:cubicBezTo>
                  <a:pt x="253" y="10"/>
                  <a:pt x="216" y="14"/>
                  <a:pt x="179" y="7"/>
                </a:cubicBezTo>
                <a:cubicBezTo>
                  <a:pt x="172" y="4"/>
                  <a:pt x="162" y="7"/>
                  <a:pt x="159" y="14"/>
                </a:cubicBezTo>
                <a:cubicBezTo>
                  <a:pt x="152" y="14"/>
                  <a:pt x="149" y="14"/>
                  <a:pt x="146" y="14"/>
                </a:cubicBezTo>
                <a:cubicBezTo>
                  <a:pt x="139" y="10"/>
                  <a:pt x="136" y="7"/>
                  <a:pt x="132" y="4"/>
                </a:cubicBezTo>
                <a:cubicBezTo>
                  <a:pt x="125" y="0"/>
                  <a:pt x="122" y="0"/>
                  <a:pt x="118" y="4"/>
                </a:cubicBezTo>
                <a:cubicBezTo>
                  <a:pt x="115" y="4"/>
                  <a:pt x="112" y="4"/>
                  <a:pt x="105" y="4"/>
                </a:cubicBezTo>
                <a:cubicBezTo>
                  <a:pt x="89" y="-6"/>
                  <a:pt x="72" y="4"/>
                  <a:pt x="56" y="4"/>
                </a:cubicBezTo>
                <a:lnTo>
                  <a:pt x="56" y="4"/>
                </a:lnTo>
                <a:cubicBezTo>
                  <a:pt x="46" y="10"/>
                  <a:pt x="39" y="10"/>
                  <a:pt x="29" y="4"/>
                </a:cubicBezTo>
                <a:cubicBezTo>
                  <a:pt x="22" y="4"/>
                  <a:pt x="16" y="4"/>
                  <a:pt x="5" y="4"/>
                </a:cubicBezTo>
                <a:cubicBezTo>
                  <a:pt x="-1" y="7"/>
                  <a:pt x="-1" y="10"/>
                  <a:pt x="5" y="14"/>
                </a:cubicBezTo>
                <a:cubicBezTo>
                  <a:pt x="5" y="17"/>
                  <a:pt x="5" y="17"/>
                  <a:pt x="5" y="21"/>
                </a:cubicBezTo>
                <a:cubicBezTo>
                  <a:pt x="12" y="27"/>
                  <a:pt x="26" y="27"/>
                  <a:pt x="32" y="31"/>
                </a:cubicBezTo>
                <a:cubicBezTo>
                  <a:pt x="56" y="24"/>
                  <a:pt x="82" y="24"/>
                  <a:pt x="105" y="24"/>
                </a:cubicBezTo>
                <a:lnTo>
                  <a:pt x="105" y="24"/>
                </a:lnTo>
                <a:lnTo>
                  <a:pt x="105" y="24"/>
                </a:lnTo>
                <a:cubicBezTo>
                  <a:pt x="122" y="24"/>
                  <a:pt x="139" y="24"/>
                  <a:pt x="159" y="24"/>
                </a:cubicBezTo>
                <a:lnTo>
                  <a:pt x="159" y="24"/>
                </a:lnTo>
                <a:cubicBezTo>
                  <a:pt x="172" y="34"/>
                  <a:pt x="193" y="27"/>
                  <a:pt x="209" y="31"/>
                </a:cubicBezTo>
                <a:cubicBezTo>
                  <a:pt x="213" y="34"/>
                  <a:pt x="216" y="34"/>
                  <a:pt x="219" y="34"/>
                </a:cubicBezTo>
                <a:lnTo>
                  <a:pt x="223" y="34"/>
                </a:lnTo>
                <a:cubicBezTo>
                  <a:pt x="243" y="31"/>
                  <a:pt x="266" y="31"/>
                  <a:pt x="286" y="31"/>
                </a:cubicBezTo>
                <a:lnTo>
                  <a:pt x="286" y="31"/>
                </a:lnTo>
                <a:cubicBezTo>
                  <a:pt x="286" y="34"/>
                  <a:pt x="286" y="34"/>
                  <a:pt x="286" y="34"/>
                </a:cubicBezTo>
                <a:cubicBezTo>
                  <a:pt x="290" y="34"/>
                  <a:pt x="297" y="34"/>
                  <a:pt x="300" y="34"/>
                </a:cubicBezTo>
                <a:cubicBezTo>
                  <a:pt x="320" y="24"/>
                  <a:pt x="343" y="31"/>
                  <a:pt x="364" y="31"/>
                </a:cubicBezTo>
                <a:cubicBezTo>
                  <a:pt x="374" y="37"/>
                  <a:pt x="380" y="37"/>
                  <a:pt x="390" y="34"/>
                </a:cubicBezTo>
                <a:cubicBezTo>
                  <a:pt x="390" y="31"/>
                  <a:pt x="390" y="31"/>
                  <a:pt x="390" y="31"/>
                </a:cubicBezTo>
                <a:lnTo>
                  <a:pt x="390" y="31"/>
                </a:lnTo>
                <a:cubicBezTo>
                  <a:pt x="501" y="31"/>
                  <a:pt x="501" y="31"/>
                  <a:pt x="558" y="7"/>
                </a:cubicBezTo>
                <a:cubicBezTo>
                  <a:pt x="521" y="14"/>
                  <a:pt x="481" y="4"/>
                  <a:pt x="441" y="10"/>
                </a:cubicBezTo>
                <a:lnTo>
                  <a:pt x="441" y="10"/>
                </a:lnTo>
                <a:cubicBezTo>
                  <a:pt x="437" y="10"/>
                  <a:pt x="434" y="14"/>
                  <a:pt x="428" y="14"/>
                </a:cubicBezTo>
                <a:lnTo>
                  <a:pt x="428" y="14"/>
                </a:lnTo>
                <a:cubicBezTo>
                  <a:pt x="380" y="7"/>
                  <a:pt x="333" y="10"/>
                  <a:pt x="286" y="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36"/>
          <p:cNvSpPr/>
          <p:nvPr/>
        </p:nvSpPr>
        <p:spPr>
          <a:xfrm>
            <a:off x="205011" y="4260277"/>
            <a:ext cx="304132" cy="15043"/>
          </a:xfrm>
          <a:custGeom>
            <a:avLst/>
            <a:gdLst/>
            <a:ahLst/>
            <a:cxnLst/>
            <a:rect l="l" t="t" r="r" b="b"/>
            <a:pathLst>
              <a:path w="930" h="46" extrusionOk="0">
                <a:moveTo>
                  <a:pt x="17" y="20"/>
                </a:moveTo>
                <a:lnTo>
                  <a:pt x="17" y="20"/>
                </a:lnTo>
                <a:cubicBezTo>
                  <a:pt x="13" y="17"/>
                  <a:pt x="10" y="17"/>
                  <a:pt x="7" y="17"/>
                </a:cubicBezTo>
                <a:cubicBezTo>
                  <a:pt x="7" y="20"/>
                  <a:pt x="3" y="20"/>
                  <a:pt x="0" y="23"/>
                </a:cubicBezTo>
                <a:cubicBezTo>
                  <a:pt x="7" y="23"/>
                  <a:pt x="13" y="27"/>
                  <a:pt x="20" y="27"/>
                </a:cubicBezTo>
                <a:lnTo>
                  <a:pt x="20" y="27"/>
                </a:lnTo>
                <a:cubicBezTo>
                  <a:pt x="57" y="27"/>
                  <a:pt x="94" y="27"/>
                  <a:pt x="134" y="27"/>
                </a:cubicBezTo>
                <a:cubicBezTo>
                  <a:pt x="148" y="27"/>
                  <a:pt x="165" y="27"/>
                  <a:pt x="175" y="37"/>
                </a:cubicBezTo>
                <a:cubicBezTo>
                  <a:pt x="178" y="37"/>
                  <a:pt x="185" y="37"/>
                  <a:pt x="188" y="34"/>
                </a:cubicBezTo>
                <a:lnTo>
                  <a:pt x="188" y="34"/>
                </a:lnTo>
                <a:lnTo>
                  <a:pt x="188" y="34"/>
                </a:lnTo>
                <a:cubicBezTo>
                  <a:pt x="218" y="37"/>
                  <a:pt x="248" y="37"/>
                  <a:pt x="279" y="37"/>
                </a:cubicBezTo>
                <a:lnTo>
                  <a:pt x="279" y="37"/>
                </a:lnTo>
                <a:lnTo>
                  <a:pt x="279" y="37"/>
                </a:lnTo>
                <a:cubicBezTo>
                  <a:pt x="322" y="37"/>
                  <a:pt x="362" y="37"/>
                  <a:pt x="406" y="37"/>
                </a:cubicBezTo>
                <a:cubicBezTo>
                  <a:pt x="467" y="37"/>
                  <a:pt x="527" y="44"/>
                  <a:pt x="584" y="37"/>
                </a:cubicBezTo>
                <a:lnTo>
                  <a:pt x="584" y="37"/>
                </a:lnTo>
                <a:cubicBezTo>
                  <a:pt x="604" y="47"/>
                  <a:pt x="624" y="44"/>
                  <a:pt x="644" y="37"/>
                </a:cubicBezTo>
                <a:cubicBezTo>
                  <a:pt x="654" y="37"/>
                  <a:pt x="665" y="37"/>
                  <a:pt x="675" y="37"/>
                </a:cubicBezTo>
                <a:lnTo>
                  <a:pt x="675" y="37"/>
                </a:lnTo>
                <a:cubicBezTo>
                  <a:pt x="708" y="47"/>
                  <a:pt x="742" y="51"/>
                  <a:pt x="775" y="37"/>
                </a:cubicBezTo>
                <a:cubicBezTo>
                  <a:pt x="806" y="40"/>
                  <a:pt x="839" y="40"/>
                  <a:pt x="873" y="34"/>
                </a:cubicBezTo>
                <a:cubicBezTo>
                  <a:pt x="883" y="37"/>
                  <a:pt x="893" y="34"/>
                  <a:pt x="900" y="27"/>
                </a:cubicBezTo>
                <a:cubicBezTo>
                  <a:pt x="903" y="30"/>
                  <a:pt x="906" y="27"/>
                  <a:pt x="910" y="27"/>
                </a:cubicBezTo>
                <a:lnTo>
                  <a:pt x="910" y="27"/>
                </a:lnTo>
                <a:lnTo>
                  <a:pt x="910" y="27"/>
                </a:lnTo>
                <a:cubicBezTo>
                  <a:pt x="920" y="27"/>
                  <a:pt x="933" y="20"/>
                  <a:pt x="930" y="13"/>
                </a:cubicBezTo>
                <a:cubicBezTo>
                  <a:pt x="920" y="0"/>
                  <a:pt x="906" y="10"/>
                  <a:pt x="896" y="17"/>
                </a:cubicBezTo>
                <a:cubicBezTo>
                  <a:pt x="883" y="17"/>
                  <a:pt x="869" y="17"/>
                  <a:pt x="859" y="20"/>
                </a:cubicBezTo>
                <a:lnTo>
                  <a:pt x="859" y="20"/>
                </a:lnTo>
                <a:lnTo>
                  <a:pt x="859" y="20"/>
                </a:lnTo>
                <a:cubicBezTo>
                  <a:pt x="826" y="23"/>
                  <a:pt x="796" y="17"/>
                  <a:pt x="762" y="27"/>
                </a:cubicBezTo>
                <a:cubicBezTo>
                  <a:pt x="758" y="27"/>
                  <a:pt x="758" y="27"/>
                  <a:pt x="758" y="27"/>
                </a:cubicBezTo>
                <a:lnTo>
                  <a:pt x="758" y="27"/>
                </a:lnTo>
                <a:cubicBezTo>
                  <a:pt x="738" y="20"/>
                  <a:pt x="718" y="17"/>
                  <a:pt x="698" y="27"/>
                </a:cubicBezTo>
                <a:cubicBezTo>
                  <a:pt x="695" y="27"/>
                  <a:pt x="695" y="27"/>
                  <a:pt x="695" y="27"/>
                </a:cubicBezTo>
                <a:lnTo>
                  <a:pt x="695" y="27"/>
                </a:lnTo>
                <a:cubicBezTo>
                  <a:pt x="658" y="10"/>
                  <a:pt x="614" y="20"/>
                  <a:pt x="574" y="17"/>
                </a:cubicBezTo>
                <a:cubicBezTo>
                  <a:pt x="544" y="20"/>
                  <a:pt x="514" y="20"/>
                  <a:pt x="483" y="20"/>
                </a:cubicBezTo>
                <a:lnTo>
                  <a:pt x="483" y="20"/>
                </a:lnTo>
                <a:lnTo>
                  <a:pt x="483" y="20"/>
                </a:lnTo>
                <a:cubicBezTo>
                  <a:pt x="463" y="20"/>
                  <a:pt x="443" y="20"/>
                  <a:pt x="419" y="20"/>
                </a:cubicBezTo>
                <a:lnTo>
                  <a:pt x="419" y="20"/>
                </a:lnTo>
                <a:lnTo>
                  <a:pt x="419" y="20"/>
                </a:lnTo>
                <a:cubicBezTo>
                  <a:pt x="413" y="20"/>
                  <a:pt x="403" y="20"/>
                  <a:pt x="396" y="20"/>
                </a:cubicBezTo>
                <a:lnTo>
                  <a:pt x="396" y="20"/>
                </a:lnTo>
                <a:lnTo>
                  <a:pt x="396" y="20"/>
                </a:lnTo>
                <a:cubicBezTo>
                  <a:pt x="362" y="20"/>
                  <a:pt x="326" y="17"/>
                  <a:pt x="292" y="17"/>
                </a:cubicBezTo>
                <a:lnTo>
                  <a:pt x="292" y="17"/>
                </a:lnTo>
                <a:cubicBezTo>
                  <a:pt x="255" y="0"/>
                  <a:pt x="222" y="27"/>
                  <a:pt x="188" y="20"/>
                </a:cubicBezTo>
                <a:cubicBezTo>
                  <a:pt x="178" y="20"/>
                  <a:pt x="171" y="17"/>
                  <a:pt x="161" y="17"/>
                </a:cubicBezTo>
                <a:cubicBezTo>
                  <a:pt x="154" y="13"/>
                  <a:pt x="141" y="13"/>
                  <a:pt x="134" y="10"/>
                </a:cubicBezTo>
                <a:cubicBezTo>
                  <a:pt x="131" y="10"/>
                  <a:pt x="128" y="10"/>
                  <a:pt x="124" y="10"/>
                </a:cubicBezTo>
                <a:cubicBezTo>
                  <a:pt x="90" y="4"/>
                  <a:pt x="54" y="-10"/>
                  <a:pt x="20" y="13"/>
                </a:cubicBezTo>
                <a:cubicBezTo>
                  <a:pt x="17" y="17"/>
                  <a:pt x="17" y="17"/>
                  <a:pt x="17" y="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36"/>
          <p:cNvSpPr/>
          <p:nvPr/>
        </p:nvSpPr>
        <p:spPr>
          <a:xfrm>
            <a:off x="589918" y="4319469"/>
            <a:ext cx="101377" cy="14389"/>
          </a:xfrm>
          <a:custGeom>
            <a:avLst/>
            <a:gdLst/>
            <a:ahLst/>
            <a:cxnLst/>
            <a:rect l="l" t="t" r="r" b="b"/>
            <a:pathLst>
              <a:path w="310" h="44" extrusionOk="0">
                <a:moveTo>
                  <a:pt x="104" y="14"/>
                </a:moveTo>
                <a:lnTo>
                  <a:pt x="104" y="14"/>
                </a:lnTo>
                <a:cubicBezTo>
                  <a:pt x="97" y="10"/>
                  <a:pt x="87" y="10"/>
                  <a:pt x="81" y="10"/>
                </a:cubicBezTo>
                <a:cubicBezTo>
                  <a:pt x="51" y="7"/>
                  <a:pt x="20" y="0"/>
                  <a:pt x="0" y="24"/>
                </a:cubicBezTo>
                <a:cubicBezTo>
                  <a:pt x="24" y="47"/>
                  <a:pt x="51" y="44"/>
                  <a:pt x="77" y="31"/>
                </a:cubicBezTo>
                <a:cubicBezTo>
                  <a:pt x="77" y="34"/>
                  <a:pt x="77" y="37"/>
                  <a:pt x="77" y="37"/>
                </a:cubicBezTo>
                <a:cubicBezTo>
                  <a:pt x="87" y="44"/>
                  <a:pt x="97" y="47"/>
                  <a:pt x="108" y="41"/>
                </a:cubicBezTo>
                <a:cubicBezTo>
                  <a:pt x="121" y="34"/>
                  <a:pt x="131" y="31"/>
                  <a:pt x="148" y="34"/>
                </a:cubicBezTo>
                <a:cubicBezTo>
                  <a:pt x="201" y="44"/>
                  <a:pt x="252" y="24"/>
                  <a:pt x="302" y="27"/>
                </a:cubicBezTo>
                <a:cubicBezTo>
                  <a:pt x="316" y="27"/>
                  <a:pt x="309" y="14"/>
                  <a:pt x="299" y="10"/>
                </a:cubicBezTo>
                <a:cubicBezTo>
                  <a:pt x="286" y="10"/>
                  <a:pt x="272" y="7"/>
                  <a:pt x="262" y="0"/>
                </a:cubicBezTo>
                <a:cubicBezTo>
                  <a:pt x="242" y="-3"/>
                  <a:pt x="228" y="7"/>
                  <a:pt x="212" y="10"/>
                </a:cubicBezTo>
                <a:cubicBezTo>
                  <a:pt x="205" y="10"/>
                  <a:pt x="201" y="10"/>
                  <a:pt x="195" y="10"/>
                </a:cubicBezTo>
                <a:cubicBezTo>
                  <a:pt x="188" y="7"/>
                  <a:pt x="178" y="7"/>
                  <a:pt x="171" y="10"/>
                </a:cubicBezTo>
                <a:cubicBezTo>
                  <a:pt x="161" y="10"/>
                  <a:pt x="151" y="10"/>
                  <a:pt x="144" y="10"/>
                </a:cubicBezTo>
                <a:cubicBezTo>
                  <a:pt x="134" y="7"/>
                  <a:pt x="128" y="7"/>
                  <a:pt x="118" y="10"/>
                </a:cubicBezTo>
                <a:lnTo>
                  <a:pt x="118" y="10"/>
                </a:lnTo>
                <a:cubicBezTo>
                  <a:pt x="114" y="14"/>
                  <a:pt x="111" y="14"/>
                  <a:pt x="108" y="17"/>
                </a:cubicBezTo>
                <a:cubicBezTo>
                  <a:pt x="108" y="14"/>
                  <a:pt x="108" y="14"/>
                  <a:pt x="108" y="14"/>
                </a:cubicBezTo>
                <a:lnTo>
                  <a:pt x="104" y="1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36"/>
          <p:cNvSpPr/>
          <p:nvPr/>
        </p:nvSpPr>
        <p:spPr>
          <a:xfrm>
            <a:off x="223652" y="4242618"/>
            <a:ext cx="17659" cy="7195"/>
          </a:xfrm>
          <a:custGeom>
            <a:avLst/>
            <a:gdLst/>
            <a:ahLst/>
            <a:cxnLst/>
            <a:rect l="l" t="t" r="r" b="b"/>
            <a:pathLst>
              <a:path w="54" h="22" extrusionOk="0">
                <a:moveTo>
                  <a:pt x="54" y="17"/>
                </a:moveTo>
                <a:lnTo>
                  <a:pt x="54" y="17"/>
                </a:lnTo>
                <a:lnTo>
                  <a:pt x="54" y="17"/>
                </a:lnTo>
                <a:cubicBezTo>
                  <a:pt x="54" y="10"/>
                  <a:pt x="54" y="4"/>
                  <a:pt x="54" y="0"/>
                </a:cubicBezTo>
                <a:cubicBezTo>
                  <a:pt x="40" y="0"/>
                  <a:pt x="27" y="0"/>
                  <a:pt x="14" y="0"/>
                </a:cubicBezTo>
                <a:cubicBezTo>
                  <a:pt x="10" y="4"/>
                  <a:pt x="7" y="10"/>
                  <a:pt x="0" y="17"/>
                </a:cubicBezTo>
                <a:lnTo>
                  <a:pt x="0" y="17"/>
                </a:lnTo>
                <a:cubicBezTo>
                  <a:pt x="20" y="24"/>
                  <a:pt x="37" y="24"/>
                  <a:pt x="54" y="1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36"/>
          <p:cNvSpPr/>
          <p:nvPr/>
        </p:nvSpPr>
        <p:spPr>
          <a:xfrm>
            <a:off x="129142" y="4519934"/>
            <a:ext cx="1051382" cy="97453"/>
          </a:xfrm>
          <a:custGeom>
            <a:avLst/>
            <a:gdLst/>
            <a:ahLst/>
            <a:cxnLst/>
            <a:rect l="l" t="t" r="r" b="b"/>
            <a:pathLst>
              <a:path w="3215" h="298" extrusionOk="0">
                <a:moveTo>
                  <a:pt x="1323" y="173"/>
                </a:moveTo>
                <a:lnTo>
                  <a:pt x="1323" y="173"/>
                </a:lnTo>
                <a:cubicBezTo>
                  <a:pt x="1319" y="173"/>
                  <a:pt x="1313" y="173"/>
                  <a:pt x="1309" y="173"/>
                </a:cubicBezTo>
                <a:cubicBezTo>
                  <a:pt x="1286" y="179"/>
                  <a:pt x="1256" y="163"/>
                  <a:pt x="1232" y="179"/>
                </a:cubicBezTo>
                <a:cubicBezTo>
                  <a:pt x="1229" y="179"/>
                  <a:pt x="1222" y="179"/>
                  <a:pt x="1219" y="179"/>
                </a:cubicBezTo>
                <a:cubicBezTo>
                  <a:pt x="1185" y="179"/>
                  <a:pt x="1148" y="176"/>
                  <a:pt x="1115" y="189"/>
                </a:cubicBezTo>
                <a:cubicBezTo>
                  <a:pt x="1068" y="193"/>
                  <a:pt x="1021" y="186"/>
                  <a:pt x="974" y="200"/>
                </a:cubicBezTo>
                <a:lnTo>
                  <a:pt x="974" y="200"/>
                </a:lnTo>
                <a:cubicBezTo>
                  <a:pt x="933" y="200"/>
                  <a:pt x="893" y="196"/>
                  <a:pt x="853" y="207"/>
                </a:cubicBezTo>
                <a:cubicBezTo>
                  <a:pt x="782" y="217"/>
                  <a:pt x="709" y="217"/>
                  <a:pt x="642" y="233"/>
                </a:cubicBezTo>
                <a:lnTo>
                  <a:pt x="642" y="233"/>
                </a:lnTo>
                <a:lnTo>
                  <a:pt x="642" y="233"/>
                </a:lnTo>
                <a:lnTo>
                  <a:pt x="642" y="233"/>
                </a:lnTo>
                <a:cubicBezTo>
                  <a:pt x="632" y="227"/>
                  <a:pt x="621" y="227"/>
                  <a:pt x="611" y="236"/>
                </a:cubicBezTo>
                <a:cubicBezTo>
                  <a:pt x="564" y="233"/>
                  <a:pt x="517" y="236"/>
                  <a:pt x="470" y="247"/>
                </a:cubicBezTo>
                <a:cubicBezTo>
                  <a:pt x="440" y="243"/>
                  <a:pt x="410" y="243"/>
                  <a:pt x="380" y="253"/>
                </a:cubicBezTo>
                <a:cubicBezTo>
                  <a:pt x="373" y="253"/>
                  <a:pt x="363" y="253"/>
                  <a:pt x="356" y="253"/>
                </a:cubicBezTo>
                <a:cubicBezTo>
                  <a:pt x="316" y="250"/>
                  <a:pt x="279" y="260"/>
                  <a:pt x="239" y="264"/>
                </a:cubicBezTo>
                <a:cubicBezTo>
                  <a:pt x="192" y="260"/>
                  <a:pt x="145" y="267"/>
                  <a:pt x="98" y="274"/>
                </a:cubicBezTo>
                <a:cubicBezTo>
                  <a:pt x="81" y="274"/>
                  <a:pt x="64" y="274"/>
                  <a:pt x="47" y="274"/>
                </a:cubicBezTo>
                <a:cubicBezTo>
                  <a:pt x="34" y="284"/>
                  <a:pt x="14" y="280"/>
                  <a:pt x="0" y="287"/>
                </a:cubicBezTo>
                <a:cubicBezTo>
                  <a:pt x="24" y="297"/>
                  <a:pt x="61" y="300"/>
                  <a:pt x="98" y="294"/>
                </a:cubicBezTo>
                <a:cubicBezTo>
                  <a:pt x="101" y="294"/>
                  <a:pt x="108" y="294"/>
                  <a:pt x="111" y="294"/>
                </a:cubicBezTo>
                <a:cubicBezTo>
                  <a:pt x="158" y="304"/>
                  <a:pt x="205" y="290"/>
                  <a:pt x="252" y="290"/>
                </a:cubicBezTo>
                <a:cubicBezTo>
                  <a:pt x="255" y="290"/>
                  <a:pt x="259" y="290"/>
                  <a:pt x="265" y="290"/>
                </a:cubicBezTo>
                <a:lnTo>
                  <a:pt x="265" y="290"/>
                </a:lnTo>
                <a:lnTo>
                  <a:pt x="265" y="290"/>
                </a:lnTo>
                <a:cubicBezTo>
                  <a:pt x="282" y="290"/>
                  <a:pt x="299" y="287"/>
                  <a:pt x="316" y="280"/>
                </a:cubicBezTo>
                <a:cubicBezTo>
                  <a:pt x="353" y="284"/>
                  <a:pt x="390" y="280"/>
                  <a:pt x="423" y="274"/>
                </a:cubicBezTo>
                <a:cubicBezTo>
                  <a:pt x="420" y="274"/>
                  <a:pt x="417" y="274"/>
                  <a:pt x="413" y="274"/>
                </a:cubicBezTo>
                <a:cubicBezTo>
                  <a:pt x="417" y="274"/>
                  <a:pt x="420" y="274"/>
                  <a:pt x="423" y="274"/>
                </a:cubicBezTo>
                <a:cubicBezTo>
                  <a:pt x="497" y="274"/>
                  <a:pt x="568" y="264"/>
                  <a:pt x="638" y="253"/>
                </a:cubicBezTo>
                <a:cubicBezTo>
                  <a:pt x="732" y="253"/>
                  <a:pt x="819" y="236"/>
                  <a:pt x="910" y="227"/>
                </a:cubicBezTo>
                <a:cubicBezTo>
                  <a:pt x="933" y="227"/>
                  <a:pt x="954" y="230"/>
                  <a:pt x="977" y="220"/>
                </a:cubicBezTo>
                <a:lnTo>
                  <a:pt x="977" y="220"/>
                </a:lnTo>
                <a:cubicBezTo>
                  <a:pt x="1001" y="220"/>
                  <a:pt x="1028" y="220"/>
                  <a:pt x="1051" y="217"/>
                </a:cubicBezTo>
                <a:lnTo>
                  <a:pt x="1051" y="217"/>
                </a:lnTo>
                <a:cubicBezTo>
                  <a:pt x="1054" y="217"/>
                  <a:pt x="1061" y="217"/>
                  <a:pt x="1064" y="217"/>
                </a:cubicBezTo>
                <a:cubicBezTo>
                  <a:pt x="1068" y="217"/>
                  <a:pt x="1075" y="217"/>
                  <a:pt x="1078" y="217"/>
                </a:cubicBezTo>
                <a:cubicBezTo>
                  <a:pt x="1101" y="217"/>
                  <a:pt x="1125" y="217"/>
                  <a:pt x="1145" y="210"/>
                </a:cubicBezTo>
                <a:lnTo>
                  <a:pt x="1145" y="210"/>
                </a:lnTo>
                <a:cubicBezTo>
                  <a:pt x="1195" y="207"/>
                  <a:pt x="1246" y="203"/>
                  <a:pt x="1296" y="200"/>
                </a:cubicBezTo>
                <a:cubicBezTo>
                  <a:pt x="1306" y="196"/>
                  <a:pt x="1316" y="196"/>
                  <a:pt x="1323" y="196"/>
                </a:cubicBezTo>
                <a:cubicBezTo>
                  <a:pt x="1342" y="200"/>
                  <a:pt x="1362" y="196"/>
                  <a:pt x="1379" y="189"/>
                </a:cubicBezTo>
                <a:cubicBezTo>
                  <a:pt x="1389" y="193"/>
                  <a:pt x="1403" y="193"/>
                  <a:pt x="1413" y="189"/>
                </a:cubicBezTo>
                <a:cubicBezTo>
                  <a:pt x="1436" y="186"/>
                  <a:pt x="1460" y="189"/>
                  <a:pt x="1483" y="183"/>
                </a:cubicBezTo>
                <a:cubicBezTo>
                  <a:pt x="1483" y="183"/>
                  <a:pt x="1486" y="183"/>
                  <a:pt x="1490" y="179"/>
                </a:cubicBezTo>
                <a:cubicBezTo>
                  <a:pt x="1496" y="179"/>
                  <a:pt x="1506" y="179"/>
                  <a:pt x="1513" y="179"/>
                </a:cubicBezTo>
                <a:cubicBezTo>
                  <a:pt x="1523" y="179"/>
                  <a:pt x="1533" y="179"/>
                  <a:pt x="1540" y="179"/>
                </a:cubicBezTo>
                <a:cubicBezTo>
                  <a:pt x="1547" y="179"/>
                  <a:pt x="1550" y="179"/>
                  <a:pt x="1553" y="179"/>
                </a:cubicBezTo>
                <a:lnTo>
                  <a:pt x="1553" y="179"/>
                </a:lnTo>
                <a:cubicBezTo>
                  <a:pt x="1577" y="179"/>
                  <a:pt x="1600" y="179"/>
                  <a:pt x="1624" y="173"/>
                </a:cubicBezTo>
                <a:cubicBezTo>
                  <a:pt x="1634" y="173"/>
                  <a:pt x="1647" y="173"/>
                  <a:pt x="1657" y="169"/>
                </a:cubicBezTo>
                <a:cubicBezTo>
                  <a:pt x="1678" y="169"/>
                  <a:pt x="1698" y="173"/>
                  <a:pt x="1714" y="163"/>
                </a:cubicBezTo>
                <a:cubicBezTo>
                  <a:pt x="1765" y="159"/>
                  <a:pt x="1815" y="156"/>
                  <a:pt x="1866" y="153"/>
                </a:cubicBezTo>
                <a:cubicBezTo>
                  <a:pt x="1960" y="146"/>
                  <a:pt x="2050" y="136"/>
                  <a:pt x="2141" y="126"/>
                </a:cubicBezTo>
                <a:cubicBezTo>
                  <a:pt x="2158" y="126"/>
                  <a:pt x="2174" y="126"/>
                  <a:pt x="2188" y="119"/>
                </a:cubicBezTo>
                <a:lnTo>
                  <a:pt x="2188" y="119"/>
                </a:lnTo>
                <a:lnTo>
                  <a:pt x="2188" y="119"/>
                </a:lnTo>
                <a:cubicBezTo>
                  <a:pt x="2195" y="119"/>
                  <a:pt x="2195" y="119"/>
                  <a:pt x="2198" y="116"/>
                </a:cubicBezTo>
                <a:cubicBezTo>
                  <a:pt x="2218" y="119"/>
                  <a:pt x="2238" y="116"/>
                  <a:pt x="2255" y="109"/>
                </a:cubicBezTo>
                <a:lnTo>
                  <a:pt x="2255" y="109"/>
                </a:lnTo>
                <a:lnTo>
                  <a:pt x="2255" y="109"/>
                </a:lnTo>
                <a:cubicBezTo>
                  <a:pt x="2262" y="106"/>
                  <a:pt x="2268" y="106"/>
                  <a:pt x="2275" y="106"/>
                </a:cubicBezTo>
                <a:cubicBezTo>
                  <a:pt x="2325" y="109"/>
                  <a:pt x="2376" y="109"/>
                  <a:pt x="2426" y="99"/>
                </a:cubicBezTo>
                <a:cubicBezTo>
                  <a:pt x="2436" y="102"/>
                  <a:pt x="2446" y="99"/>
                  <a:pt x="2456" y="96"/>
                </a:cubicBezTo>
                <a:cubicBezTo>
                  <a:pt x="2473" y="99"/>
                  <a:pt x="2487" y="96"/>
                  <a:pt x="2497" y="89"/>
                </a:cubicBezTo>
                <a:cubicBezTo>
                  <a:pt x="2591" y="82"/>
                  <a:pt x="2685" y="75"/>
                  <a:pt x="2775" y="69"/>
                </a:cubicBezTo>
                <a:cubicBezTo>
                  <a:pt x="2839" y="62"/>
                  <a:pt x="2899" y="59"/>
                  <a:pt x="2960" y="52"/>
                </a:cubicBezTo>
                <a:lnTo>
                  <a:pt x="2960" y="52"/>
                </a:lnTo>
                <a:lnTo>
                  <a:pt x="2960" y="52"/>
                </a:lnTo>
                <a:cubicBezTo>
                  <a:pt x="3017" y="52"/>
                  <a:pt x="3071" y="39"/>
                  <a:pt x="3128" y="32"/>
                </a:cubicBezTo>
                <a:lnTo>
                  <a:pt x="3128" y="32"/>
                </a:lnTo>
                <a:lnTo>
                  <a:pt x="3128" y="32"/>
                </a:lnTo>
                <a:cubicBezTo>
                  <a:pt x="3151" y="32"/>
                  <a:pt x="3175" y="25"/>
                  <a:pt x="3195" y="15"/>
                </a:cubicBezTo>
                <a:lnTo>
                  <a:pt x="3195" y="15"/>
                </a:lnTo>
                <a:cubicBezTo>
                  <a:pt x="3205" y="15"/>
                  <a:pt x="3222" y="15"/>
                  <a:pt x="3212" y="5"/>
                </a:cubicBezTo>
                <a:cubicBezTo>
                  <a:pt x="3205" y="-5"/>
                  <a:pt x="3192" y="2"/>
                  <a:pt x="3181" y="8"/>
                </a:cubicBezTo>
                <a:cubicBezTo>
                  <a:pt x="3175" y="5"/>
                  <a:pt x="3171" y="5"/>
                  <a:pt x="3168" y="5"/>
                </a:cubicBezTo>
                <a:cubicBezTo>
                  <a:pt x="3135" y="22"/>
                  <a:pt x="3094" y="8"/>
                  <a:pt x="3060" y="22"/>
                </a:cubicBezTo>
                <a:cubicBezTo>
                  <a:pt x="2997" y="35"/>
                  <a:pt x="2930" y="28"/>
                  <a:pt x="2866" y="42"/>
                </a:cubicBezTo>
                <a:cubicBezTo>
                  <a:pt x="2755" y="52"/>
                  <a:pt x="2641" y="49"/>
                  <a:pt x="2534" y="65"/>
                </a:cubicBezTo>
                <a:cubicBezTo>
                  <a:pt x="2510" y="69"/>
                  <a:pt x="2490" y="65"/>
                  <a:pt x="2470" y="72"/>
                </a:cubicBezTo>
                <a:lnTo>
                  <a:pt x="2470" y="72"/>
                </a:lnTo>
                <a:lnTo>
                  <a:pt x="2470" y="72"/>
                </a:lnTo>
                <a:cubicBezTo>
                  <a:pt x="2453" y="69"/>
                  <a:pt x="2436" y="69"/>
                  <a:pt x="2423" y="79"/>
                </a:cubicBezTo>
                <a:cubicBezTo>
                  <a:pt x="2413" y="79"/>
                  <a:pt x="2403" y="79"/>
                  <a:pt x="2392" y="79"/>
                </a:cubicBezTo>
                <a:lnTo>
                  <a:pt x="2392" y="79"/>
                </a:lnTo>
                <a:lnTo>
                  <a:pt x="2392" y="79"/>
                </a:lnTo>
                <a:cubicBezTo>
                  <a:pt x="2335" y="79"/>
                  <a:pt x="2278" y="82"/>
                  <a:pt x="2225" y="96"/>
                </a:cubicBezTo>
                <a:lnTo>
                  <a:pt x="2225" y="96"/>
                </a:lnTo>
                <a:cubicBezTo>
                  <a:pt x="2221" y="96"/>
                  <a:pt x="2215" y="96"/>
                  <a:pt x="2211" y="99"/>
                </a:cubicBezTo>
                <a:cubicBezTo>
                  <a:pt x="2134" y="96"/>
                  <a:pt x="2057" y="109"/>
                  <a:pt x="1980" y="116"/>
                </a:cubicBezTo>
                <a:cubicBezTo>
                  <a:pt x="1906" y="122"/>
                  <a:pt x="1835" y="129"/>
                  <a:pt x="1762" y="132"/>
                </a:cubicBezTo>
                <a:cubicBezTo>
                  <a:pt x="1752" y="132"/>
                  <a:pt x="1742" y="136"/>
                  <a:pt x="1735" y="143"/>
                </a:cubicBezTo>
                <a:lnTo>
                  <a:pt x="1735" y="143"/>
                </a:lnTo>
                <a:cubicBezTo>
                  <a:pt x="1704" y="149"/>
                  <a:pt x="1671" y="136"/>
                  <a:pt x="1644" y="153"/>
                </a:cubicBezTo>
                <a:lnTo>
                  <a:pt x="1644" y="149"/>
                </a:lnTo>
                <a:lnTo>
                  <a:pt x="1644" y="149"/>
                </a:lnTo>
                <a:lnTo>
                  <a:pt x="1644" y="149"/>
                </a:lnTo>
                <a:lnTo>
                  <a:pt x="1644" y="149"/>
                </a:lnTo>
                <a:cubicBezTo>
                  <a:pt x="1634" y="153"/>
                  <a:pt x="1627" y="153"/>
                  <a:pt x="1621" y="153"/>
                </a:cubicBezTo>
                <a:cubicBezTo>
                  <a:pt x="1610" y="143"/>
                  <a:pt x="1600" y="146"/>
                  <a:pt x="1594" y="153"/>
                </a:cubicBezTo>
                <a:cubicBezTo>
                  <a:pt x="1543" y="146"/>
                  <a:pt x="1496" y="163"/>
                  <a:pt x="1449" y="163"/>
                </a:cubicBezTo>
                <a:lnTo>
                  <a:pt x="1449" y="163"/>
                </a:lnTo>
                <a:lnTo>
                  <a:pt x="1449" y="163"/>
                </a:lnTo>
                <a:cubicBezTo>
                  <a:pt x="1423" y="163"/>
                  <a:pt x="1392" y="159"/>
                  <a:pt x="1366" y="169"/>
                </a:cubicBezTo>
                <a:cubicBezTo>
                  <a:pt x="1362" y="169"/>
                  <a:pt x="1362" y="169"/>
                  <a:pt x="1362" y="169"/>
                </a:cubicBezTo>
                <a:lnTo>
                  <a:pt x="1362" y="169"/>
                </a:lnTo>
                <a:lnTo>
                  <a:pt x="1362" y="169"/>
                </a:lnTo>
                <a:lnTo>
                  <a:pt x="1362" y="169"/>
                </a:lnTo>
                <a:cubicBezTo>
                  <a:pt x="1349" y="173"/>
                  <a:pt x="1335" y="173"/>
                  <a:pt x="1323" y="173"/>
                </a:cubicBezTo>
                <a:moveTo>
                  <a:pt x="950" y="207"/>
                </a:moveTo>
                <a:lnTo>
                  <a:pt x="950" y="207"/>
                </a:lnTo>
                <a:moveTo>
                  <a:pt x="2228" y="99"/>
                </a:moveTo>
                <a:lnTo>
                  <a:pt x="2228" y="99"/>
                </a:lnTo>
                <a:lnTo>
                  <a:pt x="2225" y="99"/>
                </a:lnTo>
                <a:lnTo>
                  <a:pt x="2225" y="99"/>
                </a:lnTo>
                <a:lnTo>
                  <a:pt x="2225" y="99"/>
                </a:lnTo>
                <a:lnTo>
                  <a:pt x="2225" y="99"/>
                </a:lnTo>
                <a:cubicBezTo>
                  <a:pt x="2225" y="96"/>
                  <a:pt x="2225" y="96"/>
                  <a:pt x="2225" y="96"/>
                </a:cubicBezTo>
                <a:cubicBezTo>
                  <a:pt x="2225" y="99"/>
                  <a:pt x="2228" y="99"/>
                  <a:pt x="2228" y="99"/>
                </a:cubicBezTo>
                <a:moveTo>
                  <a:pt x="1594" y="153"/>
                </a:moveTo>
                <a:lnTo>
                  <a:pt x="1594" y="153"/>
                </a:lnTo>
                <a:cubicBezTo>
                  <a:pt x="1590" y="153"/>
                  <a:pt x="1590" y="156"/>
                  <a:pt x="1590" y="156"/>
                </a:cubicBezTo>
                <a:cubicBezTo>
                  <a:pt x="1590" y="156"/>
                  <a:pt x="1590" y="153"/>
                  <a:pt x="1594" y="1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36"/>
          <p:cNvSpPr/>
          <p:nvPr/>
        </p:nvSpPr>
        <p:spPr>
          <a:xfrm>
            <a:off x="65699" y="3695180"/>
            <a:ext cx="947715" cy="216163"/>
          </a:xfrm>
          <a:custGeom>
            <a:avLst/>
            <a:gdLst/>
            <a:ahLst/>
            <a:cxnLst/>
            <a:rect l="l" t="t" r="r" b="b"/>
            <a:pathLst>
              <a:path w="2898" h="661" extrusionOk="0">
                <a:moveTo>
                  <a:pt x="282" y="127"/>
                </a:moveTo>
                <a:lnTo>
                  <a:pt x="282" y="127"/>
                </a:lnTo>
                <a:cubicBezTo>
                  <a:pt x="278" y="127"/>
                  <a:pt x="278" y="127"/>
                  <a:pt x="278" y="127"/>
                </a:cubicBezTo>
                <a:cubicBezTo>
                  <a:pt x="188" y="120"/>
                  <a:pt x="94" y="127"/>
                  <a:pt x="0" y="130"/>
                </a:cubicBezTo>
                <a:cubicBezTo>
                  <a:pt x="0" y="147"/>
                  <a:pt x="13" y="147"/>
                  <a:pt x="23" y="147"/>
                </a:cubicBezTo>
                <a:cubicBezTo>
                  <a:pt x="158" y="147"/>
                  <a:pt x="292" y="144"/>
                  <a:pt x="426" y="144"/>
                </a:cubicBezTo>
                <a:cubicBezTo>
                  <a:pt x="433" y="144"/>
                  <a:pt x="439" y="140"/>
                  <a:pt x="449" y="137"/>
                </a:cubicBezTo>
                <a:cubicBezTo>
                  <a:pt x="473" y="140"/>
                  <a:pt x="500" y="144"/>
                  <a:pt x="523" y="137"/>
                </a:cubicBezTo>
                <a:cubicBezTo>
                  <a:pt x="537" y="140"/>
                  <a:pt x="547" y="144"/>
                  <a:pt x="560" y="144"/>
                </a:cubicBezTo>
                <a:lnTo>
                  <a:pt x="560" y="144"/>
                </a:lnTo>
                <a:cubicBezTo>
                  <a:pt x="567" y="144"/>
                  <a:pt x="567" y="144"/>
                  <a:pt x="567" y="140"/>
                </a:cubicBezTo>
                <a:cubicBezTo>
                  <a:pt x="574" y="144"/>
                  <a:pt x="584" y="144"/>
                  <a:pt x="591" y="144"/>
                </a:cubicBezTo>
                <a:cubicBezTo>
                  <a:pt x="597" y="140"/>
                  <a:pt x="607" y="140"/>
                  <a:pt x="614" y="137"/>
                </a:cubicBezTo>
                <a:cubicBezTo>
                  <a:pt x="621" y="137"/>
                  <a:pt x="631" y="137"/>
                  <a:pt x="637" y="137"/>
                </a:cubicBezTo>
                <a:lnTo>
                  <a:pt x="637" y="140"/>
                </a:lnTo>
                <a:cubicBezTo>
                  <a:pt x="644" y="140"/>
                  <a:pt x="651" y="140"/>
                  <a:pt x="654" y="140"/>
                </a:cubicBezTo>
                <a:cubicBezTo>
                  <a:pt x="664" y="137"/>
                  <a:pt x="678" y="140"/>
                  <a:pt x="688" y="140"/>
                </a:cubicBezTo>
                <a:cubicBezTo>
                  <a:pt x="691" y="140"/>
                  <a:pt x="698" y="140"/>
                  <a:pt x="705" y="137"/>
                </a:cubicBezTo>
                <a:cubicBezTo>
                  <a:pt x="731" y="137"/>
                  <a:pt x="762" y="133"/>
                  <a:pt x="788" y="137"/>
                </a:cubicBezTo>
                <a:cubicBezTo>
                  <a:pt x="809" y="137"/>
                  <a:pt x="829" y="137"/>
                  <a:pt x="845" y="127"/>
                </a:cubicBezTo>
                <a:cubicBezTo>
                  <a:pt x="849" y="124"/>
                  <a:pt x="852" y="124"/>
                  <a:pt x="855" y="120"/>
                </a:cubicBezTo>
                <a:cubicBezTo>
                  <a:pt x="849" y="127"/>
                  <a:pt x="852" y="127"/>
                  <a:pt x="862" y="133"/>
                </a:cubicBezTo>
                <a:cubicBezTo>
                  <a:pt x="913" y="137"/>
                  <a:pt x="966" y="127"/>
                  <a:pt x="1017" y="137"/>
                </a:cubicBezTo>
                <a:cubicBezTo>
                  <a:pt x="1037" y="144"/>
                  <a:pt x="1060" y="140"/>
                  <a:pt x="1074" y="127"/>
                </a:cubicBezTo>
                <a:cubicBezTo>
                  <a:pt x="1077" y="127"/>
                  <a:pt x="1077" y="127"/>
                  <a:pt x="1080" y="127"/>
                </a:cubicBezTo>
                <a:cubicBezTo>
                  <a:pt x="1131" y="124"/>
                  <a:pt x="1181" y="130"/>
                  <a:pt x="1232" y="117"/>
                </a:cubicBezTo>
                <a:cubicBezTo>
                  <a:pt x="1262" y="114"/>
                  <a:pt x="1292" y="110"/>
                  <a:pt x="1322" y="110"/>
                </a:cubicBezTo>
                <a:cubicBezTo>
                  <a:pt x="1329" y="110"/>
                  <a:pt x="1332" y="110"/>
                  <a:pt x="1336" y="107"/>
                </a:cubicBezTo>
                <a:cubicBezTo>
                  <a:pt x="1339" y="107"/>
                  <a:pt x="1346" y="107"/>
                  <a:pt x="1349" y="107"/>
                </a:cubicBezTo>
                <a:cubicBezTo>
                  <a:pt x="1383" y="110"/>
                  <a:pt x="1413" y="110"/>
                  <a:pt x="1443" y="100"/>
                </a:cubicBezTo>
                <a:cubicBezTo>
                  <a:pt x="1460" y="104"/>
                  <a:pt x="1477" y="104"/>
                  <a:pt x="1490" y="100"/>
                </a:cubicBezTo>
                <a:cubicBezTo>
                  <a:pt x="1593" y="97"/>
                  <a:pt x="1697" y="93"/>
                  <a:pt x="1798" y="90"/>
                </a:cubicBezTo>
                <a:cubicBezTo>
                  <a:pt x="1828" y="90"/>
                  <a:pt x="1858" y="90"/>
                  <a:pt x="1889" y="90"/>
                </a:cubicBezTo>
                <a:cubicBezTo>
                  <a:pt x="1889" y="90"/>
                  <a:pt x="1889" y="87"/>
                  <a:pt x="1892" y="87"/>
                </a:cubicBezTo>
                <a:cubicBezTo>
                  <a:pt x="1905" y="83"/>
                  <a:pt x="1922" y="90"/>
                  <a:pt x="1936" y="83"/>
                </a:cubicBezTo>
                <a:cubicBezTo>
                  <a:pt x="1942" y="87"/>
                  <a:pt x="1952" y="87"/>
                  <a:pt x="1962" y="87"/>
                </a:cubicBezTo>
                <a:cubicBezTo>
                  <a:pt x="1966" y="83"/>
                  <a:pt x="1969" y="83"/>
                  <a:pt x="1972" y="83"/>
                </a:cubicBezTo>
                <a:cubicBezTo>
                  <a:pt x="1982" y="90"/>
                  <a:pt x="1996" y="87"/>
                  <a:pt x="2006" y="80"/>
                </a:cubicBezTo>
                <a:cubicBezTo>
                  <a:pt x="2006" y="76"/>
                  <a:pt x="2009" y="76"/>
                  <a:pt x="2009" y="76"/>
                </a:cubicBezTo>
                <a:cubicBezTo>
                  <a:pt x="2009" y="80"/>
                  <a:pt x="2009" y="83"/>
                  <a:pt x="2013" y="87"/>
                </a:cubicBezTo>
                <a:cubicBezTo>
                  <a:pt x="2023" y="90"/>
                  <a:pt x="2033" y="90"/>
                  <a:pt x="2043" y="93"/>
                </a:cubicBezTo>
                <a:cubicBezTo>
                  <a:pt x="2033" y="93"/>
                  <a:pt x="2026" y="97"/>
                  <a:pt x="2016" y="97"/>
                </a:cubicBezTo>
                <a:cubicBezTo>
                  <a:pt x="1996" y="100"/>
                  <a:pt x="1976" y="100"/>
                  <a:pt x="1956" y="100"/>
                </a:cubicBezTo>
                <a:cubicBezTo>
                  <a:pt x="1976" y="120"/>
                  <a:pt x="2013" y="100"/>
                  <a:pt x="2033" y="117"/>
                </a:cubicBezTo>
                <a:cubicBezTo>
                  <a:pt x="2097" y="110"/>
                  <a:pt x="2160" y="114"/>
                  <a:pt x="2227" y="110"/>
                </a:cubicBezTo>
                <a:cubicBezTo>
                  <a:pt x="2227" y="97"/>
                  <a:pt x="2224" y="90"/>
                  <a:pt x="2217" y="87"/>
                </a:cubicBezTo>
                <a:cubicBezTo>
                  <a:pt x="2221" y="83"/>
                  <a:pt x="2224" y="80"/>
                  <a:pt x="2227" y="76"/>
                </a:cubicBezTo>
                <a:cubicBezTo>
                  <a:pt x="2231" y="76"/>
                  <a:pt x="2234" y="80"/>
                  <a:pt x="2237" y="80"/>
                </a:cubicBezTo>
                <a:cubicBezTo>
                  <a:pt x="2247" y="80"/>
                  <a:pt x="2258" y="80"/>
                  <a:pt x="2268" y="83"/>
                </a:cubicBezTo>
                <a:cubicBezTo>
                  <a:pt x="2251" y="83"/>
                  <a:pt x="2237" y="90"/>
                  <a:pt x="2237" y="110"/>
                </a:cubicBezTo>
                <a:cubicBezTo>
                  <a:pt x="2342" y="107"/>
                  <a:pt x="2449" y="107"/>
                  <a:pt x="2553" y="107"/>
                </a:cubicBezTo>
                <a:cubicBezTo>
                  <a:pt x="2580" y="110"/>
                  <a:pt x="2610" y="110"/>
                  <a:pt x="2633" y="104"/>
                </a:cubicBezTo>
                <a:cubicBezTo>
                  <a:pt x="2640" y="107"/>
                  <a:pt x="2647" y="110"/>
                  <a:pt x="2647" y="117"/>
                </a:cubicBezTo>
                <a:lnTo>
                  <a:pt x="2647" y="117"/>
                </a:lnTo>
                <a:lnTo>
                  <a:pt x="2647" y="117"/>
                </a:lnTo>
                <a:cubicBezTo>
                  <a:pt x="2576" y="124"/>
                  <a:pt x="2506" y="130"/>
                  <a:pt x="2432" y="127"/>
                </a:cubicBezTo>
                <a:cubicBezTo>
                  <a:pt x="2419" y="127"/>
                  <a:pt x="2402" y="127"/>
                  <a:pt x="2392" y="133"/>
                </a:cubicBezTo>
                <a:lnTo>
                  <a:pt x="2392" y="133"/>
                </a:lnTo>
                <a:lnTo>
                  <a:pt x="2392" y="133"/>
                </a:lnTo>
                <a:cubicBezTo>
                  <a:pt x="2365" y="127"/>
                  <a:pt x="2342" y="137"/>
                  <a:pt x="2315" y="137"/>
                </a:cubicBezTo>
                <a:cubicBezTo>
                  <a:pt x="2278" y="133"/>
                  <a:pt x="2237" y="137"/>
                  <a:pt x="2201" y="144"/>
                </a:cubicBezTo>
                <a:lnTo>
                  <a:pt x="2201" y="144"/>
                </a:lnTo>
                <a:cubicBezTo>
                  <a:pt x="2180" y="133"/>
                  <a:pt x="2167" y="147"/>
                  <a:pt x="2150" y="147"/>
                </a:cubicBezTo>
                <a:cubicBezTo>
                  <a:pt x="2113" y="140"/>
                  <a:pt x="2080" y="157"/>
                  <a:pt x="2046" y="157"/>
                </a:cubicBezTo>
                <a:cubicBezTo>
                  <a:pt x="2040" y="174"/>
                  <a:pt x="2063" y="167"/>
                  <a:pt x="2073" y="171"/>
                </a:cubicBezTo>
                <a:cubicBezTo>
                  <a:pt x="2076" y="174"/>
                  <a:pt x="2080" y="174"/>
                  <a:pt x="2083" y="174"/>
                </a:cubicBezTo>
                <a:cubicBezTo>
                  <a:pt x="2093" y="167"/>
                  <a:pt x="2110" y="171"/>
                  <a:pt x="2123" y="167"/>
                </a:cubicBezTo>
                <a:cubicBezTo>
                  <a:pt x="2147" y="161"/>
                  <a:pt x="2177" y="171"/>
                  <a:pt x="2201" y="157"/>
                </a:cubicBezTo>
                <a:lnTo>
                  <a:pt x="2201" y="157"/>
                </a:lnTo>
                <a:cubicBezTo>
                  <a:pt x="2241" y="157"/>
                  <a:pt x="2285" y="154"/>
                  <a:pt x="2328" y="154"/>
                </a:cubicBezTo>
                <a:lnTo>
                  <a:pt x="2328" y="154"/>
                </a:lnTo>
                <a:cubicBezTo>
                  <a:pt x="2362" y="154"/>
                  <a:pt x="2395" y="154"/>
                  <a:pt x="2432" y="154"/>
                </a:cubicBezTo>
                <a:lnTo>
                  <a:pt x="2432" y="154"/>
                </a:lnTo>
                <a:cubicBezTo>
                  <a:pt x="2449" y="154"/>
                  <a:pt x="2469" y="157"/>
                  <a:pt x="2483" y="147"/>
                </a:cubicBezTo>
                <a:cubicBezTo>
                  <a:pt x="2506" y="147"/>
                  <a:pt x="2526" y="147"/>
                  <a:pt x="2546" y="147"/>
                </a:cubicBezTo>
                <a:cubicBezTo>
                  <a:pt x="2573" y="147"/>
                  <a:pt x="2603" y="147"/>
                  <a:pt x="2630" y="147"/>
                </a:cubicBezTo>
                <a:cubicBezTo>
                  <a:pt x="2657" y="144"/>
                  <a:pt x="2674" y="154"/>
                  <a:pt x="2677" y="174"/>
                </a:cubicBezTo>
                <a:cubicBezTo>
                  <a:pt x="2661" y="174"/>
                  <a:pt x="2644" y="174"/>
                  <a:pt x="2627" y="174"/>
                </a:cubicBezTo>
                <a:cubicBezTo>
                  <a:pt x="2600" y="191"/>
                  <a:pt x="2563" y="174"/>
                  <a:pt x="2533" y="187"/>
                </a:cubicBezTo>
                <a:cubicBezTo>
                  <a:pt x="2583" y="201"/>
                  <a:pt x="2633" y="181"/>
                  <a:pt x="2677" y="201"/>
                </a:cubicBezTo>
                <a:cubicBezTo>
                  <a:pt x="2684" y="204"/>
                  <a:pt x="2694" y="208"/>
                  <a:pt x="2701" y="204"/>
                </a:cubicBezTo>
                <a:cubicBezTo>
                  <a:pt x="2701" y="204"/>
                  <a:pt x="2701" y="208"/>
                  <a:pt x="2697" y="208"/>
                </a:cubicBezTo>
                <a:cubicBezTo>
                  <a:pt x="2701" y="208"/>
                  <a:pt x="2701" y="208"/>
                  <a:pt x="2701" y="208"/>
                </a:cubicBezTo>
                <a:cubicBezTo>
                  <a:pt x="2657" y="204"/>
                  <a:pt x="2617" y="204"/>
                  <a:pt x="2576" y="211"/>
                </a:cubicBezTo>
                <a:cubicBezTo>
                  <a:pt x="2570" y="211"/>
                  <a:pt x="2563" y="208"/>
                  <a:pt x="2560" y="208"/>
                </a:cubicBezTo>
                <a:cubicBezTo>
                  <a:pt x="2556" y="208"/>
                  <a:pt x="2553" y="208"/>
                  <a:pt x="2550" y="208"/>
                </a:cubicBezTo>
                <a:cubicBezTo>
                  <a:pt x="2523" y="211"/>
                  <a:pt x="2496" y="211"/>
                  <a:pt x="2472" y="211"/>
                </a:cubicBezTo>
                <a:cubicBezTo>
                  <a:pt x="2469" y="208"/>
                  <a:pt x="2469" y="208"/>
                  <a:pt x="2469" y="208"/>
                </a:cubicBezTo>
                <a:cubicBezTo>
                  <a:pt x="2385" y="211"/>
                  <a:pt x="2298" y="218"/>
                  <a:pt x="2214" y="221"/>
                </a:cubicBezTo>
                <a:cubicBezTo>
                  <a:pt x="2217" y="241"/>
                  <a:pt x="2237" y="231"/>
                  <a:pt x="2251" y="228"/>
                </a:cubicBezTo>
                <a:cubicBezTo>
                  <a:pt x="2332" y="228"/>
                  <a:pt x="2415" y="234"/>
                  <a:pt x="2496" y="228"/>
                </a:cubicBezTo>
                <a:lnTo>
                  <a:pt x="2496" y="228"/>
                </a:lnTo>
                <a:cubicBezTo>
                  <a:pt x="2499" y="228"/>
                  <a:pt x="2506" y="228"/>
                  <a:pt x="2509" y="228"/>
                </a:cubicBezTo>
                <a:lnTo>
                  <a:pt x="2509" y="228"/>
                </a:lnTo>
                <a:lnTo>
                  <a:pt x="2509" y="228"/>
                </a:lnTo>
                <a:cubicBezTo>
                  <a:pt x="2516" y="228"/>
                  <a:pt x="2526" y="228"/>
                  <a:pt x="2536" y="228"/>
                </a:cubicBezTo>
                <a:cubicBezTo>
                  <a:pt x="2560" y="228"/>
                  <a:pt x="2586" y="231"/>
                  <a:pt x="2610" y="231"/>
                </a:cubicBezTo>
                <a:cubicBezTo>
                  <a:pt x="2570" y="244"/>
                  <a:pt x="2523" y="234"/>
                  <a:pt x="2483" y="241"/>
                </a:cubicBezTo>
                <a:cubicBezTo>
                  <a:pt x="2466" y="241"/>
                  <a:pt x="2459" y="244"/>
                  <a:pt x="2459" y="254"/>
                </a:cubicBezTo>
                <a:cubicBezTo>
                  <a:pt x="2489" y="254"/>
                  <a:pt x="2516" y="258"/>
                  <a:pt x="2546" y="258"/>
                </a:cubicBezTo>
                <a:lnTo>
                  <a:pt x="2546" y="258"/>
                </a:lnTo>
                <a:cubicBezTo>
                  <a:pt x="2583" y="258"/>
                  <a:pt x="2617" y="261"/>
                  <a:pt x="2650" y="265"/>
                </a:cubicBezTo>
                <a:lnTo>
                  <a:pt x="2650" y="265"/>
                </a:lnTo>
                <a:lnTo>
                  <a:pt x="2650" y="265"/>
                </a:lnTo>
                <a:cubicBezTo>
                  <a:pt x="2681" y="268"/>
                  <a:pt x="2711" y="268"/>
                  <a:pt x="2738" y="268"/>
                </a:cubicBezTo>
                <a:cubicBezTo>
                  <a:pt x="2744" y="271"/>
                  <a:pt x="2748" y="278"/>
                  <a:pt x="2754" y="285"/>
                </a:cubicBezTo>
                <a:cubicBezTo>
                  <a:pt x="2754" y="288"/>
                  <a:pt x="2751" y="288"/>
                  <a:pt x="2751" y="291"/>
                </a:cubicBezTo>
                <a:cubicBezTo>
                  <a:pt x="2718" y="291"/>
                  <a:pt x="2687" y="291"/>
                  <a:pt x="2654" y="291"/>
                </a:cubicBezTo>
                <a:lnTo>
                  <a:pt x="2654" y="291"/>
                </a:lnTo>
                <a:cubicBezTo>
                  <a:pt x="2614" y="281"/>
                  <a:pt x="2573" y="285"/>
                  <a:pt x="2536" y="285"/>
                </a:cubicBezTo>
                <a:lnTo>
                  <a:pt x="2536" y="285"/>
                </a:lnTo>
                <a:lnTo>
                  <a:pt x="2536" y="285"/>
                </a:lnTo>
                <a:cubicBezTo>
                  <a:pt x="2483" y="281"/>
                  <a:pt x="2432" y="278"/>
                  <a:pt x="2379" y="275"/>
                </a:cubicBezTo>
                <a:cubicBezTo>
                  <a:pt x="2382" y="275"/>
                  <a:pt x="2382" y="275"/>
                  <a:pt x="2382" y="275"/>
                </a:cubicBezTo>
                <a:cubicBezTo>
                  <a:pt x="2375" y="275"/>
                  <a:pt x="2372" y="275"/>
                  <a:pt x="2368" y="278"/>
                </a:cubicBezTo>
                <a:lnTo>
                  <a:pt x="2372" y="278"/>
                </a:lnTo>
                <a:lnTo>
                  <a:pt x="2372" y="278"/>
                </a:lnTo>
                <a:cubicBezTo>
                  <a:pt x="2368" y="278"/>
                  <a:pt x="2368" y="278"/>
                  <a:pt x="2368" y="278"/>
                </a:cubicBezTo>
                <a:cubicBezTo>
                  <a:pt x="2362" y="275"/>
                  <a:pt x="2358" y="275"/>
                  <a:pt x="2355" y="275"/>
                </a:cubicBezTo>
                <a:cubicBezTo>
                  <a:pt x="2352" y="275"/>
                  <a:pt x="2345" y="275"/>
                  <a:pt x="2342" y="275"/>
                </a:cubicBezTo>
                <a:cubicBezTo>
                  <a:pt x="2342" y="275"/>
                  <a:pt x="2345" y="278"/>
                  <a:pt x="2348" y="278"/>
                </a:cubicBezTo>
                <a:cubicBezTo>
                  <a:pt x="2345" y="278"/>
                  <a:pt x="2345" y="278"/>
                  <a:pt x="2345" y="278"/>
                </a:cubicBezTo>
                <a:cubicBezTo>
                  <a:pt x="2342" y="278"/>
                  <a:pt x="2342" y="275"/>
                  <a:pt x="2342" y="275"/>
                </a:cubicBezTo>
                <a:cubicBezTo>
                  <a:pt x="2338" y="275"/>
                  <a:pt x="2332" y="275"/>
                  <a:pt x="2328" y="275"/>
                </a:cubicBezTo>
                <a:cubicBezTo>
                  <a:pt x="2325" y="275"/>
                  <a:pt x="2322" y="275"/>
                  <a:pt x="2315" y="275"/>
                </a:cubicBezTo>
                <a:cubicBezTo>
                  <a:pt x="2318" y="278"/>
                  <a:pt x="2318" y="278"/>
                  <a:pt x="2322" y="278"/>
                </a:cubicBezTo>
                <a:lnTo>
                  <a:pt x="2322" y="278"/>
                </a:lnTo>
                <a:cubicBezTo>
                  <a:pt x="2318" y="278"/>
                  <a:pt x="2315" y="278"/>
                  <a:pt x="2315" y="275"/>
                </a:cubicBezTo>
                <a:cubicBezTo>
                  <a:pt x="2311" y="275"/>
                  <a:pt x="2308" y="275"/>
                  <a:pt x="2301" y="278"/>
                </a:cubicBezTo>
                <a:lnTo>
                  <a:pt x="2301" y="278"/>
                </a:lnTo>
                <a:cubicBezTo>
                  <a:pt x="2271" y="275"/>
                  <a:pt x="2244" y="275"/>
                  <a:pt x="2214" y="275"/>
                </a:cubicBezTo>
                <a:cubicBezTo>
                  <a:pt x="2174" y="275"/>
                  <a:pt x="2137" y="275"/>
                  <a:pt x="2097" y="275"/>
                </a:cubicBezTo>
                <a:cubicBezTo>
                  <a:pt x="2090" y="281"/>
                  <a:pt x="2090" y="288"/>
                  <a:pt x="2097" y="291"/>
                </a:cubicBezTo>
                <a:cubicBezTo>
                  <a:pt x="2103" y="295"/>
                  <a:pt x="2113" y="295"/>
                  <a:pt x="2123" y="295"/>
                </a:cubicBezTo>
                <a:lnTo>
                  <a:pt x="2123" y="295"/>
                </a:lnTo>
                <a:cubicBezTo>
                  <a:pt x="2127" y="295"/>
                  <a:pt x="2130" y="295"/>
                  <a:pt x="2137" y="295"/>
                </a:cubicBezTo>
                <a:cubicBezTo>
                  <a:pt x="2160" y="298"/>
                  <a:pt x="2187" y="298"/>
                  <a:pt x="2214" y="291"/>
                </a:cubicBezTo>
                <a:lnTo>
                  <a:pt x="2214" y="291"/>
                </a:lnTo>
                <a:lnTo>
                  <a:pt x="2214" y="291"/>
                </a:lnTo>
                <a:cubicBezTo>
                  <a:pt x="2221" y="291"/>
                  <a:pt x="2231" y="291"/>
                  <a:pt x="2237" y="295"/>
                </a:cubicBezTo>
                <a:lnTo>
                  <a:pt x="2237" y="291"/>
                </a:lnTo>
                <a:cubicBezTo>
                  <a:pt x="2237" y="295"/>
                  <a:pt x="2237" y="295"/>
                  <a:pt x="2237" y="295"/>
                </a:cubicBezTo>
                <a:cubicBezTo>
                  <a:pt x="2325" y="298"/>
                  <a:pt x="2409" y="301"/>
                  <a:pt x="2493" y="305"/>
                </a:cubicBezTo>
                <a:lnTo>
                  <a:pt x="2493" y="305"/>
                </a:lnTo>
                <a:cubicBezTo>
                  <a:pt x="2503" y="305"/>
                  <a:pt x="2513" y="308"/>
                  <a:pt x="2523" y="311"/>
                </a:cubicBezTo>
                <a:cubicBezTo>
                  <a:pt x="2556" y="311"/>
                  <a:pt x="2590" y="311"/>
                  <a:pt x="2627" y="311"/>
                </a:cubicBezTo>
                <a:cubicBezTo>
                  <a:pt x="2630" y="311"/>
                  <a:pt x="2633" y="311"/>
                  <a:pt x="2637" y="311"/>
                </a:cubicBezTo>
                <a:cubicBezTo>
                  <a:pt x="2647" y="311"/>
                  <a:pt x="2657" y="311"/>
                  <a:pt x="2664" y="311"/>
                </a:cubicBezTo>
                <a:lnTo>
                  <a:pt x="2664" y="311"/>
                </a:lnTo>
                <a:cubicBezTo>
                  <a:pt x="2697" y="318"/>
                  <a:pt x="2728" y="318"/>
                  <a:pt x="2761" y="315"/>
                </a:cubicBezTo>
                <a:cubicBezTo>
                  <a:pt x="2758" y="318"/>
                  <a:pt x="2758" y="322"/>
                  <a:pt x="2758" y="325"/>
                </a:cubicBezTo>
                <a:cubicBezTo>
                  <a:pt x="2758" y="328"/>
                  <a:pt x="2758" y="332"/>
                  <a:pt x="2761" y="335"/>
                </a:cubicBezTo>
                <a:lnTo>
                  <a:pt x="2761" y="338"/>
                </a:lnTo>
                <a:cubicBezTo>
                  <a:pt x="2738" y="332"/>
                  <a:pt x="2718" y="332"/>
                  <a:pt x="2694" y="338"/>
                </a:cubicBezTo>
                <a:cubicBezTo>
                  <a:pt x="2694" y="335"/>
                  <a:pt x="2694" y="332"/>
                  <a:pt x="2687" y="332"/>
                </a:cubicBezTo>
                <a:cubicBezTo>
                  <a:pt x="2667" y="332"/>
                  <a:pt x="2647" y="332"/>
                  <a:pt x="2627" y="332"/>
                </a:cubicBezTo>
                <a:lnTo>
                  <a:pt x="2627" y="332"/>
                </a:lnTo>
                <a:lnTo>
                  <a:pt x="2627" y="332"/>
                </a:lnTo>
                <a:cubicBezTo>
                  <a:pt x="2614" y="332"/>
                  <a:pt x="2600" y="332"/>
                  <a:pt x="2586" y="332"/>
                </a:cubicBezTo>
                <a:cubicBezTo>
                  <a:pt x="2583" y="332"/>
                  <a:pt x="2576" y="332"/>
                  <a:pt x="2573" y="332"/>
                </a:cubicBezTo>
                <a:lnTo>
                  <a:pt x="2573" y="332"/>
                </a:lnTo>
                <a:lnTo>
                  <a:pt x="2573" y="332"/>
                </a:lnTo>
                <a:cubicBezTo>
                  <a:pt x="2556" y="332"/>
                  <a:pt x="2540" y="328"/>
                  <a:pt x="2523" y="328"/>
                </a:cubicBezTo>
                <a:cubicBezTo>
                  <a:pt x="2506" y="328"/>
                  <a:pt x="2489" y="332"/>
                  <a:pt x="2469" y="332"/>
                </a:cubicBezTo>
                <a:cubicBezTo>
                  <a:pt x="2466" y="335"/>
                  <a:pt x="2462" y="338"/>
                  <a:pt x="2456" y="338"/>
                </a:cubicBezTo>
                <a:lnTo>
                  <a:pt x="2456" y="338"/>
                </a:lnTo>
                <a:cubicBezTo>
                  <a:pt x="2432" y="342"/>
                  <a:pt x="2402" y="332"/>
                  <a:pt x="2382" y="348"/>
                </a:cubicBezTo>
                <a:cubicBezTo>
                  <a:pt x="2405" y="358"/>
                  <a:pt x="2432" y="355"/>
                  <a:pt x="2459" y="348"/>
                </a:cubicBezTo>
                <a:cubicBezTo>
                  <a:pt x="2476" y="348"/>
                  <a:pt x="2493" y="348"/>
                  <a:pt x="2509" y="348"/>
                </a:cubicBezTo>
                <a:lnTo>
                  <a:pt x="2509" y="348"/>
                </a:lnTo>
                <a:cubicBezTo>
                  <a:pt x="2566" y="352"/>
                  <a:pt x="2620" y="358"/>
                  <a:pt x="2677" y="355"/>
                </a:cubicBezTo>
                <a:lnTo>
                  <a:pt x="2677" y="355"/>
                </a:lnTo>
                <a:lnTo>
                  <a:pt x="2677" y="355"/>
                </a:lnTo>
                <a:cubicBezTo>
                  <a:pt x="2707" y="362"/>
                  <a:pt x="2738" y="358"/>
                  <a:pt x="2765" y="358"/>
                </a:cubicBezTo>
                <a:lnTo>
                  <a:pt x="2765" y="358"/>
                </a:lnTo>
                <a:cubicBezTo>
                  <a:pt x="2768" y="362"/>
                  <a:pt x="2775" y="369"/>
                  <a:pt x="2778" y="375"/>
                </a:cubicBezTo>
                <a:lnTo>
                  <a:pt x="2778" y="375"/>
                </a:lnTo>
                <a:cubicBezTo>
                  <a:pt x="2775" y="375"/>
                  <a:pt x="2771" y="375"/>
                  <a:pt x="2768" y="375"/>
                </a:cubicBezTo>
                <a:cubicBezTo>
                  <a:pt x="2724" y="379"/>
                  <a:pt x="2681" y="382"/>
                  <a:pt x="2637" y="385"/>
                </a:cubicBezTo>
                <a:cubicBezTo>
                  <a:pt x="2630" y="392"/>
                  <a:pt x="2630" y="395"/>
                  <a:pt x="2640" y="402"/>
                </a:cubicBezTo>
                <a:cubicBezTo>
                  <a:pt x="2684" y="402"/>
                  <a:pt x="2731" y="405"/>
                  <a:pt x="2778" y="405"/>
                </a:cubicBezTo>
                <a:cubicBezTo>
                  <a:pt x="2781" y="415"/>
                  <a:pt x="2781" y="426"/>
                  <a:pt x="2778" y="439"/>
                </a:cubicBezTo>
                <a:cubicBezTo>
                  <a:pt x="2781" y="439"/>
                  <a:pt x="2781" y="439"/>
                  <a:pt x="2785" y="443"/>
                </a:cubicBezTo>
                <a:cubicBezTo>
                  <a:pt x="2781" y="443"/>
                  <a:pt x="2781" y="443"/>
                  <a:pt x="2781" y="443"/>
                </a:cubicBezTo>
                <a:lnTo>
                  <a:pt x="2781" y="443"/>
                </a:lnTo>
                <a:cubicBezTo>
                  <a:pt x="2778" y="439"/>
                  <a:pt x="2778" y="439"/>
                  <a:pt x="2778" y="439"/>
                </a:cubicBezTo>
                <a:cubicBezTo>
                  <a:pt x="2768" y="439"/>
                  <a:pt x="2754" y="439"/>
                  <a:pt x="2741" y="443"/>
                </a:cubicBezTo>
                <a:lnTo>
                  <a:pt x="2741" y="443"/>
                </a:lnTo>
                <a:lnTo>
                  <a:pt x="2741" y="443"/>
                </a:lnTo>
                <a:cubicBezTo>
                  <a:pt x="2671" y="433"/>
                  <a:pt x="2600" y="446"/>
                  <a:pt x="2529" y="453"/>
                </a:cubicBezTo>
                <a:cubicBezTo>
                  <a:pt x="2610" y="463"/>
                  <a:pt x="2687" y="456"/>
                  <a:pt x="2768" y="459"/>
                </a:cubicBezTo>
                <a:cubicBezTo>
                  <a:pt x="2765" y="459"/>
                  <a:pt x="2765" y="456"/>
                  <a:pt x="2761" y="456"/>
                </a:cubicBezTo>
                <a:cubicBezTo>
                  <a:pt x="2765" y="456"/>
                  <a:pt x="2768" y="456"/>
                  <a:pt x="2768" y="459"/>
                </a:cubicBezTo>
                <a:cubicBezTo>
                  <a:pt x="2775" y="473"/>
                  <a:pt x="2771" y="486"/>
                  <a:pt x="2754" y="496"/>
                </a:cubicBezTo>
                <a:lnTo>
                  <a:pt x="2754" y="496"/>
                </a:lnTo>
                <a:lnTo>
                  <a:pt x="2754" y="496"/>
                </a:lnTo>
                <a:cubicBezTo>
                  <a:pt x="2714" y="490"/>
                  <a:pt x="2677" y="500"/>
                  <a:pt x="2637" y="503"/>
                </a:cubicBezTo>
                <a:cubicBezTo>
                  <a:pt x="2633" y="503"/>
                  <a:pt x="2630" y="503"/>
                  <a:pt x="2627" y="503"/>
                </a:cubicBezTo>
                <a:lnTo>
                  <a:pt x="2627" y="503"/>
                </a:lnTo>
                <a:cubicBezTo>
                  <a:pt x="2586" y="503"/>
                  <a:pt x="2546" y="496"/>
                  <a:pt x="2509" y="503"/>
                </a:cubicBezTo>
                <a:lnTo>
                  <a:pt x="2509" y="503"/>
                </a:lnTo>
                <a:cubicBezTo>
                  <a:pt x="2493" y="496"/>
                  <a:pt x="2476" y="493"/>
                  <a:pt x="2459" y="496"/>
                </a:cubicBezTo>
                <a:cubicBezTo>
                  <a:pt x="2459" y="503"/>
                  <a:pt x="2459" y="506"/>
                  <a:pt x="2459" y="513"/>
                </a:cubicBezTo>
                <a:cubicBezTo>
                  <a:pt x="2466" y="516"/>
                  <a:pt x="2472" y="520"/>
                  <a:pt x="2479" y="520"/>
                </a:cubicBezTo>
                <a:cubicBezTo>
                  <a:pt x="2466" y="520"/>
                  <a:pt x="2456" y="520"/>
                  <a:pt x="2446" y="520"/>
                </a:cubicBezTo>
                <a:cubicBezTo>
                  <a:pt x="2432" y="520"/>
                  <a:pt x="2419" y="523"/>
                  <a:pt x="2409" y="526"/>
                </a:cubicBezTo>
                <a:cubicBezTo>
                  <a:pt x="2405" y="530"/>
                  <a:pt x="2402" y="530"/>
                  <a:pt x="2399" y="533"/>
                </a:cubicBezTo>
                <a:cubicBezTo>
                  <a:pt x="2395" y="533"/>
                  <a:pt x="2395" y="533"/>
                  <a:pt x="2392" y="533"/>
                </a:cubicBezTo>
                <a:cubicBezTo>
                  <a:pt x="2375" y="533"/>
                  <a:pt x="2358" y="533"/>
                  <a:pt x="2342" y="533"/>
                </a:cubicBezTo>
                <a:lnTo>
                  <a:pt x="2342" y="533"/>
                </a:lnTo>
                <a:lnTo>
                  <a:pt x="2342" y="533"/>
                </a:lnTo>
                <a:cubicBezTo>
                  <a:pt x="2338" y="533"/>
                  <a:pt x="2332" y="533"/>
                  <a:pt x="2328" y="533"/>
                </a:cubicBezTo>
                <a:lnTo>
                  <a:pt x="2328" y="533"/>
                </a:lnTo>
                <a:lnTo>
                  <a:pt x="2328" y="533"/>
                </a:lnTo>
                <a:cubicBezTo>
                  <a:pt x="2298" y="530"/>
                  <a:pt x="2268" y="536"/>
                  <a:pt x="2237" y="543"/>
                </a:cubicBezTo>
                <a:cubicBezTo>
                  <a:pt x="2194" y="536"/>
                  <a:pt x="2154" y="547"/>
                  <a:pt x="2110" y="543"/>
                </a:cubicBezTo>
                <a:lnTo>
                  <a:pt x="2110" y="543"/>
                </a:lnTo>
                <a:lnTo>
                  <a:pt x="2110" y="543"/>
                </a:lnTo>
                <a:cubicBezTo>
                  <a:pt x="2086" y="550"/>
                  <a:pt x="2063" y="536"/>
                  <a:pt x="2036" y="553"/>
                </a:cubicBezTo>
                <a:cubicBezTo>
                  <a:pt x="2063" y="567"/>
                  <a:pt x="2086" y="557"/>
                  <a:pt x="2110" y="560"/>
                </a:cubicBezTo>
                <a:cubicBezTo>
                  <a:pt x="2174" y="560"/>
                  <a:pt x="2237" y="560"/>
                  <a:pt x="2301" y="560"/>
                </a:cubicBezTo>
                <a:cubicBezTo>
                  <a:pt x="2308" y="560"/>
                  <a:pt x="2318" y="553"/>
                  <a:pt x="2328" y="553"/>
                </a:cubicBezTo>
                <a:lnTo>
                  <a:pt x="2328" y="553"/>
                </a:lnTo>
                <a:cubicBezTo>
                  <a:pt x="2332" y="553"/>
                  <a:pt x="2335" y="553"/>
                  <a:pt x="2338" y="553"/>
                </a:cubicBezTo>
                <a:lnTo>
                  <a:pt x="2338" y="553"/>
                </a:lnTo>
                <a:cubicBezTo>
                  <a:pt x="2368" y="560"/>
                  <a:pt x="2402" y="563"/>
                  <a:pt x="2432" y="550"/>
                </a:cubicBezTo>
                <a:lnTo>
                  <a:pt x="2432" y="550"/>
                </a:lnTo>
                <a:lnTo>
                  <a:pt x="2432" y="550"/>
                </a:lnTo>
                <a:lnTo>
                  <a:pt x="2432" y="550"/>
                </a:lnTo>
                <a:lnTo>
                  <a:pt x="2432" y="550"/>
                </a:lnTo>
                <a:lnTo>
                  <a:pt x="2432" y="550"/>
                </a:lnTo>
                <a:cubicBezTo>
                  <a:pt x="2442" y="550"/>
                  <a:pt x="2449" y="550"/>
                  <a:pt x="2459" y="550"/>
                </a:cubicBezTo>
                <a:lnTo>
                  <a:pt x="2459" y="550"/>
                </a:lnTo>
                <a:cubicBezTo>
                  <a:pt x="2536" y="557"/>
                  <a:pt x="2614" y="550"/>
                  <a:pt x="2691" y="550"/>
                </a:cubicBezTo>
                <a:cubicBezTo>
                  <a:pt x="2694" y="550"/>
                  <a:pt x="2697" y="550"/>
                  <a:pt x="2704" y="550"/>
                </a:cubicBezTo>
                <a:cubicBezTo>
                  <a:pt x="2754" y="550"/>
                  <a:pt x="2754" y="550"/>
                  <a:pt x="2738" y="587"/>
                </a:cubicBezTo>
                <a:lnTo>
                  <a:pt x="2738" y="587"/>
                </a:lnTo>
                <a:cubicBezTo>
                  <a:pt x="2691" y="600"/>
                  <a:pt x="2637" y="594"/>
                  <a:pt x="2586" y="597"/>
                </a:cubicBezTo>
                <a:lnTo>
                  <a:pt x="2586" y="597"/>
                </a:lnTo>
                <a:cubicBezTo>
                  <a:pt x="2553" y="600"/>
                  <a:pt x="2516" y="587"/>
                  <a:pt x="2483" y="604"/>
                </a:cubicBezTo>
                <a:lnTo>
                  <a:pt x="2483" y="604"/>
                </a:lnTo>
                <a:cubicBezTo>
                  <a:pt x="2456" y="597"/>
                  <a:pt x="2429" y="594"/>
                  <a:pt x="2405" y="604"/>
                </a:cubicBezTo>
                <a:lnTo>
                  <a:pt x="2405" y="604"/>
                </a:lnTo>
                <a:lnTo>
                  <a:pt x="2405" y="604"/>
                </a:lnTo>
                <a:cubicBezTo>
                  <a:pt x="2389" y="604"/>
                  <a:pt x="2372" y="600"/>
                  <a:pt x="2355" y="604"/>
                </a:cubicBezTo>
                <a:cubicBezTo>
                  <a:pt x="2298" y="607"/>
                  <a:pt x="2244" y="607"/>
                  <a:pt x="2187" y="607"/>
                </a:cubicBezTo>
                <a:cubicBezTo>
                  <a:pt x="2174" y="607"/>
                  <a:pt x="2160" y="607"/>
                  <a:pt x="2147" y="607"/>
                </a:cubicBezTo>
                <a:cubicBezTo>
                  <a:pt x="2133" y="604"/>
                  <a:pt x="2123" y="604"/>
                  <a:pt x="2110" y="607"/>
                </a:cubicBezTo>
                <a:cubicBezTo>
                  <a:pt x="2050" y="604"/>
                  <a:pt x="1989" y="610"/>
                  <a:pt x="1929" y="617"/>
                </a:cubicBezTo>
                <a:cubicBezTo>
                  <a:pt x="1922" y="620"/>
                  <a:pt x="1922" y="627"/>
                  <a:pt x="1929" y="634"/>
                </a:cubicBezTo>
                <a:cubicBezTo>
                  <a:pt x="1996" y="634"/>
                  <a:pt x="2066" y="634"/>
                  <a:pt x="2133" y="630"/>
                </a:cubicBezTo>
                <a:cubicBezTo>
                  <a:pt x="2154" y="630"/>
                  <a:pt x="2174" y="634"/>
                  <a:pt x="2190" y="627"/>
                </a:cubicBezTo>
                <a:lnTo>
                  <a:pt x="2190" y="627"/>
                </a:lnTo>
                <a:lnTo>
                  <a:pt x="2190" y="627"/>
                </a:lnTo>
                <a:cubicBezTo>
                  <a:pt x="2227" y="627"/>
                  <a:pt x="2264" y="630"/>
                  <a:pt x="2301" y="634"/>
                </a:cubicBezTo>
                <a:cubicBezTo>
                  <a:pt x="2338" y="617"/>
                  <a:pt x="2379" y="647"/>
                  <a:pt x="2415" y="627"/>
                </a:cubicBezTo>
                <a:cubicBezTo>
                  <a:pt x="2415" y="624"/>
                  <a:pt x="2412" y="620"/>
                  <a:pt x="2409" y="617"/>
                </a:cubicBezTo>
                <a:cubicBezTo>
                  <a:pt x="2412" y="620"/>
                  <a:pt x="2415" y="620"/>
                  <a:pt x="2419" y="624"/>
                </a:cubicBezTo>
                <a:cubicBezTo>
                  <a:pt x="2422" y="624"/>
                  <a:pt x="2425" y="624"/>
                  <a:pt x="2432" y="624"/>
                </a:cubicBezTo>
                <a:cubicBezTo>
                  <a:pt x="2483" y="624"/>
                  <a:pt x="2536" y="624"/>
                  <a:pt x="2586" y="624"/>
                </a:cubicBezTo>
                <a:cubicBezTo>
                  <a:pt x="2597" y="624"/>
                  <a:pt x="2607" y="624"/>
                  <a:pt x="2617" y="617"/>
                </a:cubicBezTo>
                <a:lnTo>
                  <a:pt x="2617" y="617"/>
                </a:lnTo>
                <a:cubicBezTo>
                  <a:pt x="2627" y="617"/>
                  <a:pt x="2640" y="614"/>
                  <a:pt x="2650" y="614"/>
                </a:cubicBezTo>
                <a:cubicBezTo>
                  <a:pt x="2664" y="617"/>
                  <a:pt x="2677" y="617"/>
                  <a:pt x="2687" y="614"/>
                </a:cubicBezTo>
                <a:cubicBezTo>
                  <a:pt x="2701" y="617"/>
                  <a:pt x="2714" y="607"/>
                  <a:pt x="2731" y="614"/>
                </a:cubicBezTo>
                <a:cubicBezTo>
                  <a:pt x="2758" y="627"/>
                  <a:pt x="2765" y="614"/>
                  <a:pt x="2768" y="597"/>
                </a:cubicBezTo>
                <a:lnTo>
                  <a:pt x="2768" y="597"/>
                </a:lnTo>
                <a:cubicBezTo>
                  <a:pt x="2781" y="580"/>
                  <a:pt x="2795" y="567"/>
                  <a:pt x="2808" y="550"/>
                </a:cubicBezTo>
                <a:cubicBezTo>
                  <a:pt x="2818" y="540"/>
                  <a:pt x="2805" y="523"/>
                  <a:pt x="2818" y="513"/>
                </a:cubicBezTo>
                <a:cubicBezTo>
                  <a:pt x="2822" y="516"/>
                  <a:pt x="2822" y="516"/>
                  <a:pt x="2822" y="516"/>
                </a:cubicBezTo>
                <a:cubicBezTo>
                  <a:pt x="2832" y="503"/>
                  <a:pt x="2835" y="493"/>
                  <a:pt x="2825" y="483"/>
                </a:cubicBezTo>
                <a:cubicBezTo>
                  <a:pt x="2825" y="479"/>
                  <a:pt x="2825" y="476"/>
                  <a:pt x="2825" y="476"/>
                </a:cubicBezTo>
                <a:lnTo>
                  <a:pt x="2825" y="473"/>
                </a:lnTo>
                <a:cubicBezTo>
                  <a:pt x="2828" y="469"/>
                  <a:pt x="2832" y="466"/>
                  <a:pt x="2832" y="459"/>
                </a:cubicBezTo>
                <a:lnTo>
                  <a:pt x="2832" y="459"/>
                </a:lnTo>
                <a:lnTo>
                  <a:pt x="2832" y="459"/>
                </a:lnTo>
                <a:cubicBezTo>
                  <a:pt x="2835" y="459"/>
                  <a:pt x="2835" y="456"/>
                  <a:pt x="2835" y="456"/>
                </a:cubicBezTo>
                <a:lnTo>
                  <a:pt x="2835" y="456"/>
                </a:lnTo>
                <a:cubicBezTo>
                  <a:pt x="2838" y="486"/>
                  <a:pt x="2838" y="513"/>
                  <a:pt x="2832" y="543"/>
                </a:cubicBezTo>
                <a:cubicBezTo>
                  <a:pt x="2828" y="573"/>
                  <a:pt x="2808" y="604"/>
                  <a:pt x="2791" y="634"/>
                </a:cubicBezTo>
                <a:lnTo>
                  <a:pt x="2791" y="634"/>
                </a:lnTo>
                <a:cubicBezTo>
                  <a:pt x="2781" y="640"/>
                  <a:pt x="2768" y="647"/>
                  <a:pt x="2754" y="654"/>
                </a:cubicBezTo>
                <a:cubicBezTo>
                  <a:pt x="2761" y="661"/>
                  <a:pt x="2771" y="661"/>
                  <a:pt x="2781" y="661"/>
                </a:cubicBezTo>
                <a:cubicBezTo>
                  <a:pt x="2791" y="657"/>
                  <a:pt x="2801" y="651"/>
                  <a:pt x="2808" y="644"/>
                </a:cubicBezTo>
                <a:lnTo>
                  <a:pt x="2808" y="644"/>
                </a:lnTo>
                <a:cubicBezTo>
                  <a:pt x="2855" y="594"/>
                  <a:pt x="2882" y="540"/>
                  <a:pt x="2885" y="479"/>
                </a:cubicBezTo>
                <a:lnTo>
                  <a:pt x="2885" y="479"/>
                </a:lnTo>
                <a:cubicBezTo>
                  <a:pt x="2899" y="433"/>
                  <a:pt x="2905" y="385"/>
                  <a:pt x="2885" y="338"/>
                </a:cubicBezTo>
                <a:lnTo>
                  <a:pt x="2885" y="338"/>
                </a:lnTo>
                <a:lnTo>
                  <a:pt x="2885" y="338"/>
                </a:lnTo>
                <a:cubicBezTo>
                  <a:pt x="2885" y="325"/>
                  <a:pt x="2885" y="311"/>
                  <a:pt x="2872" y="301"/>
                </a:cubicBezTo>
                <a:cubicBezTo>
                  <a:pt x="2868" y="265"/>
                  <a:pt x="2875" y="231"/>
                  <a:pt x="2845" y="201"/>
                </a:cubicBezTo>
                <a:lnTo>
                  <a:pt x="2845" y="201"/>
                </a:lnTo>
                <a:cubicBezTo>
                  <a:pt x="2845" y="197"/>
                  <a:pt x="2845" y="194"/>
                  <a:pt x="2845" y="191"/>
                </a:cubicBezTo>
                <a:lnTo>
                  <a:pt x="2845" y="191"/>
                </a:lnTo>
                <a:cubicBezTo>
                  <a:pt x="2848" y="167"/>
                  <a:pt x="2845" y="144"/>
                  <a:pt x="2822" y="127"/>
                </a:cubicBezTo>
                <a:cubicBezTo>
                  <a:pt x="2822" y="124"/>
                  <a:pt x="2818" y="120"/>
                  <a:pt x="2818" y="120"/>
                </a:cubicBezTo>
                <a:lnTo>
                  <a:pt x="2818" y="120"/>
                </a:lnTo>
                <a:lnTo>
                  <a:pt x="2818" y="120"/>
                </a:lnTo>
                <a:cubicBezTo>
                  <a:pt x="2822" y="110"/>
                  <a:pt x="2815" y="104"/>
                  <a:pt x="2805" y="100"/>
                </a:cubicBezTo>
                <a:cubicBezTo>
                  <a:pt x="2801" y="97"/>
                  <a:pt x="2798" y="93"/>
                  <a:pt x="2795" y="90"/>
                </a:cubicBezTo>
                <a:lnTo>
                  <a:pt x="2795" y="90"/>
                </a:lnTo>
                <a:lnTo>
                  <a:pt x="2795" y="90"/>
                </a:lnTo>
                <a:cubicBezTo>
                  <a:pt x="2795" y="87"/>
                  <a:pt x="2795" y="83"/>
                  <a:pt x="2791" y="83"/>
                </a:cubicBezTo>
                <a:lnTo>
                  <a:pt x="2791" y="83"/>
                </a:lnTo>
                <a:lnTo>
                  <a:pt x="2791" y="83"/>
                </a:lnTo>
                <a:cubicBezTo>
                  <a:pt x="2785" y="76"/>
                  <a:pt x="2781" y="70"/>
                  <a:pt x="2778" y="63"/>
                </a:cubicBezTo>
                <a:lnTo>
                  <a:pt x="2778" y="63"/>
                </a:lnTo>
                <a:cubicBezTo>
                  <a:pt x="2768" y="53"/>
                  <a:pt x="2758" y="40"/>
                  <a:pt x="2751" y="26"/>
                </a:cubicBezTo>
                <a:cubicBezTo>
                  <a:pt x="2741" y="23"/>
                  <a:pt x="2734" y="16"/>
                  <a:pt x="2728" y="13"/>
                </a:cubicBezTo>
                <a:cubicBezTo>
                  <a:pt x="2691" y="-7"/>
                  <a:pt x="2681" y="-4"/>
                  <a:pt x="2650" y="26"/>
                </a:cubicBezTo>
                <a:cubicBezTo>
                  <a:pt x="2630" y="43"/>
                  <a:pt x="2600" y="50"/>
                  <a:pt x="2576" y="63"/>
                </a:cubicBezTo>
                <a:lnTo>
                  <a:pt x="2576" y="63"/>
                </a:lnTo>
                <a:lnTo>
                  <a:pt x="2576" y="63"/>
                </a:lnTo>
                <a:cubicBezTo>
                  <a:pt x="2570" y="60"/>
                  <a:pt x="2566" y="56"/>
                  <a:pt x="2560" y="56"/>
                </a:cubicBezTo>
                <a:cubicBezTo>
                  <a:pt x="2543" y="46"/>
                  <a:pt x="2526" y="43"/>
                  <a:pt x="2506" y="43"/>
                </a:cubicBezTo>
                <a:cubicBezTo>
                  <a:pt x="2422" y="50"/>
                  <a:pt x="2338" y="56"/>
                  <a:pt x="2254" y="56"/>
                </a:cubicBezTo>
                <a:cubicBezTo>
                  <a:pt x="2244" y="56"/>
                  <a:pt x="2234" y="60"/>
                  <a:pt x="2224" y="63"/>
                </a:cubicBezTo>
                <a:lnTo>
                  <a:pt x="2224" y="63"/>
                </a:lnTo>
                <a:lnTo>
                  <a:pt x="2224" y="63"/>
                </a:lnTo>
                <a:cubicBezTo>
                  <a:pt x="2217" y="63"/>
                  <a:pt x="2207" y="63"/>
                  <a:pt x="2201" y="63"/>
                </a:cubicBezTo>
                <a:cubicBezTo>
                  <a:pt x="2147" y="63"/>
                  <a:pt x="2097" y="60"/>
                  <a:pt x="2046" y="63"/>
                </a:cubicBezTo>
                <a:cubicBezTo>
                  <a:pt x="2043" y="63"/>
                  <a:pt x="2043" y="63"/>
                  <a:pt x="2043" y="66"/>
                </a:cubicBezTo>
                <a:cubicBezTo>
                  <a:pt x="2043" y="63"/>
                  <a:pt x="2043" y="63"/>
                  <a:pt x="2046" y="63"/>
                </a:cubicBezTo>
                <a:cubicBezTo>
                  <a:pt x="2023" y="60"/>
                  <a:pt x="2003" y="60"/>
                  <a:pt x="1979" y="63"/>
                </a:cubicBezTo>
                <a:cubicBezTo>
                  <a:pt x="1922" y="63"/>
                  <a:pt x="1865" y="60"/>
                  <a:pt x="1811" y="70"/>
                </a:cubicBezTo>
                <a:lnTo>
                  <a:pt x="1811" y="70"/>
                </a:lnTo>
                <a:lnTo>
                  <a:pt x="1811" y="70"/>
                </a:lnTo>
                <a:cubicBezTo>
                  <a:pt x="1804" y="70"/>
                  <a:pt x="1801" y="70"/>
                  <a:pt x="1798" y="73"/>
                </a:cubicBezTo>
                <a:cubicBezTo>
                  <a:pt x="1697" y="70"/>
                  <a:pt x="1593" y="66"/>
                  <a:pt x="1490" y="83"/>
                </a:cubicBezTo>
                <a:cubicBezTo>
                  <a:pt x="1487" y="83"/>
                  <a:pt x="1483" y="83"/>
                  <a:pt x="1477" y="83"/>
                </a:cubicBezTo>
                <a:cubicBezTo>
                  <a:pt x="1443" y="83"/>
                  <a:pt x="1406" y="80"/>
                  <a:pt x="1373" y="90"/>
                </a:cubicBezTo>
                <a:cubicBezTo>
                  <a:pt x="1272" y="87"/>
                  <a:pt x="1174" y="93"/>
                  <a:pt x="1077" y="100"/>
                </a:cubicBezTo>
                <a:cubicBezTo>
                  <a:pt x="1007" y="100"/>
                  <a:pt x="936" y="97"/>
                  <a:pt x="869" y="107"/>
                </a:cubicBezTo>
                <a:lnTo>
                  <a:pt x="869" y="107"/>
                </a:lnTo>
                <a:lnTo>
                  <a:pt x="869" y="107"/>
                </a:lnTo>
                <a:cubicBezTo>
                  <a:pt x="842" y="104"/>
                  <a:pt x="819" y="107"/>
                  <a:pt x="795" y="110"/>
                </a:cubicBezTo>
                <a:cubicBezTo>
                  <a:pt x="755" y="110"/>
                  <a:pt x="718" y="110"/>
                  <a:pt x="684" y="117"/>
                </a:cubicBezTo>
                <a:cubicBezTo>
                  <a:pt x="668" y="114"/>
                  <a:pt x="654" y="117"/>
                  <a:pt x="641" y="120"/>
                </a:cubicBezTo>
                <a:lnTo>
                  <a:pt x="641" y="120"/>
                </a:lnTo>
                <a:lnTo>
                  <a:pt x="641" y="120"/>
                </a:lnTo>
                <a:cubicBezTo>
                  <a:pt x="611" y="117"/>
                  <a:pt x="580" y="120"/>
                  <a:pt x="550" y="120"/>
                </a:cubicBezTo>
                <a:lnTo>
                  <a:pt x="550" y="120"/>
                </a:lnTo>
                <a:cubicBezTo>
                  <a:pt x="473" y="120"/>
                  <a:pt x="399" y="120"/>
                  <a:pt x="325" y="120"/>
                </a:cubicBezTo>
                <a:cubicBezTo>
                  <a:pt x="312" y="120"/>
                  <a:pt x="298" y="120"/>
                  <a:pt x="288" y="127"/>
                </a:cubicBezTo>
                <a:lnTo>
                  <a:pt x="288" y="127"/>
                </a:lnTo>
                <a:lnTo>
                  <a:pt x="288" y="127"/>
                </a:lnTo>
                <a:lnTo>
                  <a:pt x="288" y="127"/>
                </a:lnTo>
                <a:lnTo>
                  <a:pt x="288" y="127"/>
                </a:lnTo>
                <a:lnTo>
                  <a:pt x="288" y="127"/>
                </a:lnTo>
                <a:cubicBezTo>
                  <a:pt x="285" y="124"/>
                  <a:pt x="282" y="124"/>
                  <a:pt x="282" y="127"/>
                </a:cubicBezTo>
                <a:moveTo>
                  <a:pt x="2472" y="211"/>
                </a:moveTo>
                <a:lnTo>
                  <a:pt x="2472" y="211"/>
                </a:lnTo>
                <a:moveTo>
                  <a:pt x="2664" y="311"/>
                </a:moveTo>
                <a:lnTo>
                  <a:pt x="2664" y="311"/>
                </a:lnTo>
                <a:moveTo>
                  <a:pt x="2758" y="171"/>
                </a:moveTo>
                <a:lnTo>
                  <a:pt x="2758" y="171"/>
                </a:lnTo>
                <a:cubicBezTo>
                  <a:pt x="2765" y="174"/>
                  <a:pt x="2758" y="177"/>
                  <a:pt x="2758" y="181"/>
                </a:cubicBezTo>
                <a:lnTo>
                  <a:pt x="2754" y="181"/>
                </a:lnTo>
                <a:lnTo>
                  <a:pt x="2754" y="177"/>
                </a:lnTo>
                <a:cubicBezTo>
                  <a:pt x="2758" y="174"/>
                  <a:pt x="2758" y="174"/>
                  <a:pt x="2758" y="171"/>
                </a:cubicBezTo>
                <a:moveTo>
                  <a:pt x="2691" y="100"/>
                </a:moveTo>
                <a:lnTo>
                  <a:pt x="2691" y="100"/>
                </a:lnTo>
                <a:lnTo>
                  <a:pt x="2694" y="100"/>
                </a:lnTo>
                <a:cubicBezTo>
                  <a:pt x="2701" y="100"/>
                  <a:pt x="2707" y="100"/>
                  <a:pt x="2714" y="100"/>
                </a:cubicBezTo>
                <a:lnTo>
                  <a:pt x="2714" y="100"/>
                </a:lnTo>
                <a:cubicBezTo>
                  <a:pt x="2718" y="104"/>
                  <a:pt x="2718" y="104"/>
                  <a:pt x="2721" y="104"/>
                </a:cubicBezTo>
                <a:cubicBezTo>
                  <a:pt x="2711" y="107"/>
                  <a:pt x="2701" y="104"/>
                  <a:pt x="2691" y="100"/>
                </a:cubicBezTo>
                <a:moveTo>
                  <a:pt x="2654" y="120"/>
                </a:moveTo>
                <a:lnTo>
                  <a:pt x="2654" y="120"/>
                </a:lnTo>
                <a:moveTo>
                  <a:pt x="2630" y="244"/>
                </a:moveTo>
                <a:lnTo>
                  <a:pt x="2630" y="244"/>
                </a:lnTo>
                <a:cubicBezTo>
                  <a:pt x="2630" y="241"/>
                  <a:pt x="2630" y="234"/>
                  <a:pt x="2630" y="231"/>
                </a:cubicBezTo>
                <a:cubicBezTo>
                  <a:pt x="2657" y="238"/>
                  <a:pt x="2684" y="244"/>
                  <a:pt x="2711" y="231"/>
                </a:cubicBezTo>
                <a:lnTo>
                  <a:pt x="2714" y="231"/>
                </a:lnTo>
                <a:cubicBezTo>
                  <a:pt x="2714" y="231"/>
                  <a:pt x="2718" y="231"/>
                  <a:pt x="2721" y="231"/>
                </a:cubicBezTo>
                <a:cubicBezTo>
                  <a:pt x="2718" y="234"/>
                  <a:pt x="2718" y="234"/>
                  <a:pt x="2714" y="238"/>
                </a:cubicBezTo>
                <a:cubicBezTo>
                  <a:pt x="2707" y="244"/>
                  <a:pt x="2694" y="244"/>
                  <a:pt x="2681" y="241"/>
                </a:cubicBezTo>
                <a:cubicBezTo>
                  <a:pt x="2674" y="241"/>
                  <a:pt x="2671" y="241"/>
                  <a:pt x="2664" y="244"/>
                </a:cubicBezTo>
                <a:lnTo>
                  <a:pt x="2661" y="244"/>
                </a:lnTo>
                <a:cubicBezTo>
                  <a:pt x="2650" y="241"/>
                  <a:pt x="2640" y="241"/>
                  <a:pt x="2630" y="244"/>
                </a:cubicBezTo>
                <a:moveTo>
                  <a:pt x="2506" y="516"/>
                </a:moveTo>
                <a:lnTo>
                  <a:pt x="2506" y="516"/>
                </a:lnTo>
                <a:cubicBezTo>
                  <a:pt x="2513" y="520"/>
                  <a:pt x="2516" y="520"/>
                  <a:pt x="2523" y="520"/>
                </a:cubicBezTo>
                <a:cubicBezTo>
                  <a:pt x="2513" y="520"/>
                  <a:pt x="2503" y="520"/>
                  <a:pt x="2489" y="520"/>
                </a:cubicBezTo>
                <a:cubicBezTo>
                  <a:pt x="2496" y="520"/>
                  <a:pt x="2503" y="520"/>
                  <a:pt x="2506" y="516"/>
                </a:cubicBezTo>
                <a:moveTo>
                  <a:pt x="2694" y="516"/>
                </a:moveTo>
                <a:lnTo>
                  <a:pt x="2694" y="516"/>
                </a:lnTo>
                <a:lnTo>
                  <a:pt x="2694" y="516"/>
                </a:lnTo>
                <a:lnTo>
                  <a:pt x="2697" y="516"/>
                </a:lnTo>
                <a:lnTo>
                  <a:pt x="2694" y="516"/>
                </a:lnTo>
                <a:moveTo>
                  <a:pt x="2741" y="516"/>
                </a:moveTo>
                <a:lnTo>
                  <a:pt x="2741" y="516"/>
                </a:lnTo>
                <a:cubicBezTo>
                  <a:pt x="2744" y="513"/>
                  <a:pt x="2744" y="513"/>
                  <a:pt x="2748" y="510"/>
                </a:cubicBezTo>
                <a:cubicBezTo>
                  <a:pt x="2751" y="513"/>
                  <a:pt x="2751" y="516"/>
                  <a:pt x="2754" y="520"/>
                </a:cubicBezTo>
                <a:cubicBezTo>
                  <a:pt x="2748" y="520"/>
                  <a:pt x="2744" y="516"/>
                  <a:pt x="2741" y="516"/>
                </a:cubicBezTo>
                <a:moveTo>
                  <a:pt x="2852" y="395"/>
                </a:moveTo>
                <a:lnTo>
                  <a:pt x="2852" y="395"/>
                </a:lnTo>
                <a:cubicBezTo>
                  <a:pt x="2852" y="402"/>
                  <a:pt x="2852" y="409"/>
                  <a:pt x="2848" y="415"/>
                </a:cubicBezTo>
                <a:cubicBezTo>
                  <a:pt x="2842" y="419"/>
                  <a:pt x="2838" y="426"/>
                  <a:pt x="2832" y="429"/>
                </a:cubicBezTo>
                <a:cubicBezTo>
                  <a:pt x="2832" y="422"/>
                  <a:pt x="2832" y="419"/>
                  <a:pt x="2828" y="412"/>
                </a:cubicBezTo>
                <a:cubicBezTo>
                  <a:pt x="2832" y="409"/>
                  <a:pt x="2832" y="405"/>
                  <a:pt x="2832" y="402"/>
                </a:cubicBezTo>
                <a:lnTo>
                  <a:pt x="2828" y="402"/>
                </a:lnTo>
                <a:cubicBezTo>
                  <a:pt x="2832" y="402"/>
                  <a:pt x="2835" y="399"/>
                  <a:pt x="2842" y="399"/>
                </a:cubicBezTo>
                <a:cubicBezTo>
                  <a:pt x="2848" y="385"/>
                  <a:pt x="2848" y="369"/>
                  <a:pt x="2848" y="352"/>
                </a:cubicBezTo>
                <a:lnTo>
                  <a:pt x="2848" y="348"/>
                </a:lnTo>
                <a:cubicBezTo>
                  <a:pt x="2848" y="348"/>
                  <a:pt x="2852" y="348"/>
                  <a:pt x="2855" y="348"/>
                </a:cubicBezTo>
                <a:lnTo>
                  <a:pt x="2855" y="348"/>
                </a:lnTo>
                <a:cubicBezTo>
                  <a:pt x="2855" y="352"/>
                  <a:pt x="2855" y="355"/>
                  <a:pt x="2858" y="358"/>
                </a:cubicBezTo>
                <a:cubicBezTo>
                  <a:pt x="2858" y="358"/>
                  <a:pt x="2855" y="358"/>
                  <a:pt x="2855" y="362"/>
                </a:cubicBezTo>
                <a:cubicBezTo>
                  <a:pt x="2855" y="369"/>
                  <a:pt x="2852" y="375"/>
                  <a:pt x="2852" y="385"/>
                </a:cubicBezTo>
                <a:cubicBezTo>
                  <a:pt x="2852" y="389"/>
                  <a:pt x="2852" y="392"/>
                  <a:pt x="2852" y="395"/>
                </a:cubicBezTo>
                <a:moveTo>
                  <a:pt x="2667" y="50"/>
                </a:moveTo>
                <a:lnTo>
                  <a:pt x="2667" y="50"/>
                </a:lnTo>
                <a:cubicBezTo>
                  <a:pt x="2671" y="46"/>
                  <a:pt x="2671" y="40"/>
                  <a:pt x="2671" y="36"/>
                </a:cubicBezTo>
                <a:lnTo>
                  <a:pt x="2667" y="36"/>
                </a:lnTo>
                <a:cubicBezTo>
                  <a:pt x="2701" y="40"/>
                  <a:pt x="2711" y="63"/>
                  <a:pt x="2731" y="76"/>
                </a:cubicBezTo>
                <a:cubicBezTo>
                  <a:pt x="2728" y="76"/>
                  <a:pt x="2728" y="80"/>
                  <a:pt x="2728" y="80"/>
                </a:cubicBezTo>
                <a:cubicBezTo>
                  <a:pt x="2724" y="80"/>
                  <a:pt x="2724" y="80"/>
                  <a:pt x="2721" y="80"/>
                </a:cubicBezTo>
                <a:cubicBezTo>
                  <a:pt x="2721" y="80"/>
                  <a:pt x="2718" y="80"/>
                  <a:pt x="2714" y="80"/>
                </a:cubicBezTo>
                <a:lnTo>
                  <a:pt x="2714" y="80"/>
                </a:lnTo>
                <a:cubicBezTo>
                  <a:pt x="2711" y="76"/>
                  <a:pt x="2707" y="76"/>
                  <a:pt x="2704" y="73"/>
                </a:cubicBezTo>
                <a:cubicBezTo>
                  <a:pt x="2681" y="70"/>
                  <a:pt x="2657" y="56"/>
                  <a:pt x="2640" y="76"/>
                </a:cubicBezTo>
                <a:cubicBezTo>
                  <a:pt x="2637" y="63"/>
                  <a:pt x="2661" y="60"/>
                  <a:pt x="2667" y="50"/>
                </a:cubicBezTo>
                <a:moveTo>
                  <a:pt x="2221" y="70"/>
                </a:moveTo>
                <a:lnTo>
                  <a:pt x="2221" y="70"/>
                </a:lnTo>
                <a:cubicBezTo>
                  <a:pt x="2224" y="70"/>
                  <a:pt x="2224" y="73"/>
                  <a:pt x="2224" y="73"/>
                </a:cubicBezTo>
                <a:lnTo>
                  <a:pt x="2221" y="73"/>
                </a:lnTo>
                <a:lnTo>
                  <a:pt x="2221" y="73"/>
                </a:lnTo>
                <a:cubicBezTo>
                  <a:pt x="2221" y="70"/>
                  <a:pt x="2221" y="70"/>
                  <a:pt x="2221" y="70"/>
                </a:cubicBezTo>
                <a:moveTo>
                  <a:pt x="943" y="120"/>
                </a:moveTo>
                <a:lnTo>
                  <a:pt x="943" y="120"/>
                </a:lnTo>
                <a:cubicBezTo>
                  <a:pt x="940" y="120"/>
                  <a:pt x="940" y="120"/>
                  <a:pt x="936" y="120"/>
                </a:cubicBezTo>
                <a:lnTo>
                  <a:pt x="940" y="120"/>
                </a:lnTo>
                <a:lnTo>
                  <a:pt x="943" y="120"/>
                </a:lnTo>
                <a:moveTo>
                  <a:pt x="879" y="110"/>
                </a:moveTo>
                <a:lnTo>
                  <a:pt x="879" y="110"/>
                </a:lnTo>
                <a:moveTo>
                  <a:pt x="433" y="133"/>
                </a:moveTo>
                <a:lnTo>
                  <a:pt x="433" y="1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36"/>
          <p:cNvSpPr/>
          <p:nvPr/>
        </p:nvSpPr>
        <p:spPr>
          <a:xfrm>
            <a:off x="349883" y="3730172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36"/>
          <p:cNvSpPr/>
          <p:nvPr/>
        </p:nvSpPr>
        <p:spPr>
          <a:xfrm>
            <a:off x="349883" y="3730172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36"/>
          <p:cNvSpPr/>
          <p:nvPr/>
        </p:nvSpPr>
        <p:spPr>
          <a:xfrm>
            <a:off x="51310" y="3754698"/>
            <a:ext cx="71291" cy="9484"/>
          </a:xfrm>
          <a:custGeom>
            <a:avLst/>
            <a:gdLst/>
            <a:ahLst/>
            <a:cxnLst/>
            <a:rect l="l" t="t" r="r" b="b"/>
            <a:pathLst>
              <a:path w="218" h="29" extrusionOk="0">
                <a:moveTo>
                  <a:pt x="0" y="2"/>
                </a:moveTo>
                <a:lnTo>
                  <a:pt x="0" y="2"/>
                </a:lnTo>
                <a:cubicBezTo>
                  <a:pt x="0" y="12"/>
                  <a:pt x="0" y="19"/>
                  <a:pt x="0" y="29"/>
                </a:cubicBezTo>
                <a:cubicBezTo>
                  <a:pt x="37" y="29"/>
                  <a:pt x="77" y="29"/>
                  <a:pt x="114" y="26"/>
                </a:cubicBezTo>
                <a:lnTo>
                  <a:pt x="114" y="26"/>
                </a:lnTo>
                <a:cubicBezTo>
                  <a:pt x="121" y="26"/>
                  <a:pt x="124" y="26"/>
                  <a:pt x="128" y="26"/>
                </a:cubicBezTo>
                <a:cubicBezTo>
                  <a:pt x="134" y="26"/>
                  <a:pt x="138" y="22"/>
                  <a:pt x="145" y="19"/>
                </a:cubicBezTo>
                <a:cubicBezTo>
                  <a:pt x="151" y="19"/>
                  <a:pt x="151" y="19"/>
                  <a:pt x="151" y="19"/>
                </a:cubicBezTo>
                <a:lnTo>
                  <a:pt x="151" y="19"/>
                </a:lnTo>
                <a:cubicBezTo>
                  <a:pt x="161" y="26"/>
                  <a:pt x="171" y="29"/>
                  <a:pt x="181" y="19"/>
                </a:cubicBezTo>
                <a:cubicBezTo>
                  <a:pt x="185" y="19"/>
                  <a:pt x="188" y="19"/>
                  <a:pt x="192" y="19"/>
                </a:cubicBezTo>
                <a:cubicBezTo>
                  <a:pt x="195" y="19"/>
                  <a:pt x="198" y="19"/>
                  <a:pt x="205" y="19"/>
                </a:cubicBezTo>
                <a:cubicBezTo>
                  <a:pt x="208" y="19"/>
                  <a:pt x="218" y="19"/>
                  <a:pt x="218" y="15"/>
                </a:cubicBezTo>
                <a:cubicBezTo>
                  <a:pt x="218" y="9"/>
                  <a:pt x="208" y="9"/>
                  <a:pt x="202" y="9"/>
                </a:cubicBezTo>
                <a:cubicBezTo>
                  <a:pt x="161" y="12"/>
                  <a:pt x="121" y="-5"/>
                  <a:pt x="77" y="9"/>
                </a:cubicBezTo>
                <a:cubicBezTo>
                  <a:pt x="54" y="-5"/>
                  <a:pt x="27" y="2"/>
                  <a:pt x="0" y="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36"/>
          <p:cNvSpPr/>
          <p:nvPr/>
        </p:nvSpPr>
        <p:spPr>
          <a:xfrm>
            <a:off x="257662" y="3794922"/>
            <a:ext cx="64751" cy="12427"/>
          </a:xfrm>
          <a:custGeom>
            <a:avLst/>
            <a:gdLst/>
            <a:ahLst/>
            <a:cxnLst/>
            <a:rect l="l" t="t" r="r" b="b"/>
            <a:pathLst>
              <a:path w="198" h="38" extrusionOk="0">
                <a:moveTo>
                  <a:pt x="50" y="13"/>
                </a:moveTo>
                <a:lnTo>
                  <a:pt x="50" y="13"/>
                </a:lnTo>
                <a:lnTo>
                  <a:pt x="50" y="13"/>
                </a:lnTo>
                <a:lnTo>
                  <a:pt x="50" y="13"/>
                </a:lnTo>
                <a:lnTo>
                  <a:pt x="50" y="13"/>
                </a:lnTo>
                <a:cubicBezTo>
                  <a:pt x="34" y="17"/>
                  <a:pt x="20" y="3"/>
                  <a:pt x="0" y="6"/>
                </a:cubicBezTo>
                <a:cubicBezTo>
                  <a:pt x="0" y="13"/>
                  <a:pt x="0" y="20"/>
                  <a:pt x="0" y="27"/>
                </a:cubicBezTo>
                <a:cubicBezTo>
                  <a:pt x="17" y="47"/>
                  <a:pt x="34" y="33"/>
                  <a:pt x="50" y="27"/>
                </a:cubicBezTo>
                <a:lnTo>
                  <a:pt x="54" y="27"/>
                </a:lnTo>
                <a:cubicBezTo>
                  <a:pt x="87" y="40"/>
                  <a:pt x="121" y="37"/>
                  <a:pt x="154" y="33"/>
                </a:cubicBezTo>
                <a:cubicBezTo>
                  <a:pt x="165" y="33"/>
                  <a:pt x="175" y="30"/>
                  <a:pt x="185" y="27"/>
                </a:cubicBezTo>
                <a:cubicBezTo>
                  <a:pt x="188" y="23"/>
                  <a:pt x="195" y="20"/>
                  <a:pt x="198" y="17"/>
                </a:cubicBezTo>
                <a:cubicBezTo>
                  <a:pt x="198" y="6"/>
                  <a:pt x="191" y="3"/>
                  <a:pt x="178" y="3"/>
                </a:cubicBezTo>
                <a:cubicBezTo>
                  <a:pt x="168" y="6"/>
                  <a:pt x="154" y="3"/>
                  <a:pt x="144" y="0"/>
                </a:cubicBezTo>
                <a:cubicBezTo>
                  <a:pt x="134" y="6"/>
                  <a:pt x="121" y="6"/>
                  <a:pt x="104" y="6"/>
                </a:cubicBezTo>
                <a:cubicBezTo>
                  <a:pt x="101" y="10"/>
                  <a:pt x="97" y="10"/>
                  <a:pt x="94" y="10"/>
                </a:cubicBezTo>
                <a:cubicBezTo>
                  <a:pt x="94" y="6"/>
                  <a:pt x="91" y="6"/>
                  <a:pt x="91" y="6"/>
                </a:cubicBezTo>
                <a:cubicBezTo>
                  <a:pt x="84" y="6"/>
                  <a:pt x="74" y="6"/>
                  <a:pt x="64" y="6"/>
                </a:cubicBezTo>
                <a:cubicBezTo>
                  <a:pt x="61" y="10"/>
                  <a:pt x="57" y="13"/>
                  <a:pt x="50" y="17"/>
                </a:cubicBezTo>
                <a:cubicBezTo>
                  <a:pt x="50" y="13"/>
                  <a:pt x="50" y="13"/>
                  <a:pt x="50" y="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36"/>
          <p:cNvSpPr/>
          <p:nvPr/>
        </p:nvSpPr>
        <p:spPr>
          <a:xfrm>
            <a:off x="14029" y="3738674"/>
            <a:ext cx="43821" cy="6868"/>
          </a:xfrm>
          <a:custGeom>
            <a:avLst/>
            <a:gdLst/>
            <a:ahLst/>
            <a:cxnLst/>
            <a:rect l="l" t="t" r="r" b="b"/>
            <a:pathLst>
              <a:path w="134" h="21" extrusionOk="0">
                <a:moveTo>
                  <a:pt x="114" y="0"/>
                </a:moveTo>
                <a:lnTo>
                  <a:pt x="114" y="0"/>
                </a:lnTo>
                <a:cubicBezTo>
                  <a:pt x="107" y="0"/>
                  <a:pt x="104" y="4"/>
                  <a:pt x="101" y="4"/>
                </a:cubicBezTo>
                <a:cubicBezTo>
                  <a:pt x="70" y="-3"/>
                  <a:pt x="40" y="7"/>
                  <a:pt x="10" y="7"/>
                </a:cubicBezTo>
                <a:cubicBezTo>
                  <a:pt x="7" y="11"/>
                  <a:pt x="3" y="18"/>
                  <a:pt x="0" y="21"/>
                </a:cubicBezTo>
                <a:cubicBezTo>
                  <a:pt x="24" y="21"/>
                  <a:pt x="50" y="21"/>
                  <a:pt x="74" y="21"/>
                </a:cubicBezTo>
                <a:cubicBezTo>
                  <a:pt x="81" y="14"/>
                  <a:pt x="91" y="14"/>
                  <a:pt x="101" y="14"/>
                </a:cubicBezTo>
                <a:cubicBezTo>
                  <a:pt x="104" y="14"/>
                  <a:pt x="107" y="14"/>
                  <a:pt x="114" y="14"/>
                </a:cubicBezTo>
                <a:cubicBezTo>
                  <a:pt x="121" y="14"/>
                  <a:pt x="134" y="18"/>
                  <a:pt x="134" y="11"/>
                </a:cubicBezTo>
                <a:cubicBezTo>
                  <a:pt x="134" y="-3"/>
                  <a:pt x="124" y="0"/>
                  <a:pt x="1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36"/>
          <p:cNvSpPr/>
          <p:nvPr/>
        </p:nvSpPr>
        <p:spPr>
          <a:xfrm>
            <a:off x="274013" y="3796884"/>
            <a:ext cx="4578" cy="3597"/>
          </a:xfrm>
          <a:custGeom>
            <a:avLst/>
            <a:gdLst/>
            <a:ahLst/>
            <a:cxnLst/>
            <a:rect l="l" t="t" r="r" b="b"/>
            <a:pathLst>
              <a:path w="14" h="11" extrusionOk="0">
                <a:moveTo>
                  <a:pt x="0" y="11"/>
                </a:moveTo>
                <a:lnTo>
                  <a:pt x="0" y="11"/>
                </a:lnTo>
                <a:cubicBezTo>
                  <a:pt x="7" y="7"/>
                  <a:pt x="11" y="4"/>
                  <a:pt x="14" y="0"/>
                </a:cubicBezTo>
                <a:cubicBezTo>
                  <a:pt x="7" y="0"/>
                  <a:pt x="4" y="4"/>
                  <a:pt x="0" y="1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36"/>
          <p:cNvSpPr/>
          <p:nvPr/>
        </p:nvSpPr>
        <p:spPr>
          <a:xfrm>
            <a:off x="126525" y="3915594"/>
            <a:ext cx="213547" cy="14062"/>
          </a:xfrm>
          <a:custGeom>
            <a:avLst/>
            <a:gdLst/>
            <a:ahLst/>
            <a:cxnLst/>
            <a:rect l="l" t="t" r="r" b="b"/>
            <a:pathLst>
              <a:path w="653" h="43" extrusionOk="0">
                <a:moveTo>
                  <a:pt x="156" y="13"/>
                </a:moveTo>
                <a:lnTo>
                  <a:pt x="156" y="13"/>
                </a:lnTo>
                <a:cubicBezTo>
                  <a:pt x="109" y="17"/>
                  <a:pt x="62" y="20"/>
                  <a:pt x="15" y="23"/>
                </a:cubicBezTo>
                <a:cubicBezTo>
                  <a:pt x="8" y="30"/>
                  <a:pt x="-5" y="30"/>
                  <a:pt x="2" y="40"/>
                </a:cubicBezTo>
                <a:cubicBezTo>
                  <a:pt x="42" y="40"/>
                  <a:pt x="82" y="47"/>
                  <a:pt x="119" y="37"/>
                </a:cubicBezTo>
                <a:cubicBezTo>
                  <a:pt x="123" y="37"/>
                  <a:pt x="129" y="34"/>
                  <a:pt x="133" y="34"/>
                </a:cubicBezTo>
                <a:cubicBezTo>
                  <a:pt x="193" y="37"/>
                  <a:pt x="250" y="34"/>
                  <a:pt x="311" y="30"/>
                </a:cubicBezTo>
                <a:cubicBezTo>
                  <a:pt x="388" y="34"/>
                  <a:pt x="465" y="23"/>
                  <a:pt x="542" y="23"/>
                </a:cubicBezTo>
                <a:cubicBezTo>
                  <a:pt x="566" y="23"/>
                  <a:pt x="586" y="23"/>
                  <a:pt x="609" y="23"/>
                </a:cubicBezTo>
                <a:cubicBezTo>
                  <a:pt x="609" y="23"/>
                  <a:pt x="612" y="23"/>
                  <a:pt x="616" y="23"/>
                </a:cubicBezTo>
                <a:cubicBezTo>
                  <a:pt x="619" y="20"/>
                  <a:pt x="623" y="17"/>
                  <a:pt x="629" y="17"/>
                </a:cubicBezTo>
                <a:cubicBezTo>
                  <a:pt x="636" y="13"/>
                  <a:pt x="643" y="13"/>
                  <a:pt x="650" y="13"/>
                </a:cubicBezTo>
                <a:cubicBezTo>
                  <a:pt x="650" y="10"/>
                  <a:pt x="653" y="10"/>
                  <a:pt x="653" y="7"/>
                </a:cubicBezTo>
                <a:cubicBezTo>
                  <a:pt x="650" y="7"/>
                  <a:pt x="646" y="3"/>
                  <a:pt x="646" y="0"/>
                </a:cubicBezTo>
                <a:cubicBezTo>
                  <a:pt x="633" y="0"/>
                  <a:pt x="619" y="0"/>
                  <a:pt x="609" y="7"/>
                </a:cubicBezTo>
                <a:lnTo>
                  <a:pt x="609" y="7"/>
                </a:lnTo>
                <a:lnTo>
                  <a:pt x="609" y="7"/>
                </a:lnTo>
                <a:cubicBezTo>
                  <a:pt x="582" y="7"/>
                  <a:pt x="555" y="3"/>
                  <a:pt x="532" y="3"/>
                </a:cubicBezTo>
                <a:lnTo>
                  <a:pt x="532" y="3"/>
                </a:lnTo>
                <a:cubicBezTo>
                  <a:pt x="445" y="0"/>
                  <a:pt x="358" y="7"/>
                  <a:pt x="273" y="7"/>
                </a:cubicBezTo>
                <a:lnTo>
                  <a:pt x="273" y="7"/>
                </a:lnTo>
                <a:cubicBezTo>
                  <a:pt x="253" y="13"/>
                  <a:pt x="226" y="3"/>
                  <a:pt x="210" y="13"/>
                </a:cubicBezTo>
                <a:cubicBezTo>
                  <a:pt x="193" y="3"/>
                  <a:pt x="173" y="3"/>
                  <a:pt x="156" y="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36"/>
          <p:cNvSpPr/>
          <p:nvPr/>
        </p:nvSpPr>
        <p:spPr>
          <a:xfrm>
            <a:off x="269762" y="3846592"/>
            <a:ext cx="60499" cy="9811"/>
          </a:xfrm>
          <a:custGeom>
            <a:avLst/>
            <a:gdLst/>
            <a:ahLst/>
            <a:cxnLst/>
            <a:rect l="l" t="t" r="r" b="b"/>
            <a:pathLst>
              <a:path w="185" h="30" extrusionOk="0">
                <a:moveTo>
                  <a:pt x="185" y="10"/>
                </a:moveTo>
                <a:lnTo>
                  <a:pt x="185" y="10"/>
                </a:lnTo>
                <a:cubicBezTo>
                  <a:pt x="181" y="10"/>
                  <a:pt x="181" y="10"/>
                  <a:pt x="178" y="10"/>
                </a:cubicBezTo>
                <a:cubicBezTo>
                  <a:pt x="171" y="10"/>
                  <a:pt x="164" y="6"/>
                  <a:pt x="158" y="0"/>
                </a:cubicBezTo>
                <a:cubicBezTo>
                  <a:pt x="148" y="3"/>
                  <a:pt x="134" y="3"/>
                  <a:pt x="121" y="3"/>
                </a:cubicBezTo>
                <a:cubicBezTo>
                  <a:pt x="81" y="3"/>
                  <a:pt x="40" y="6"/>
                  <a:pt x="0" y="13"/>
                </a:cubicBezTo>
                <a:cubicBezTo>
                  <a:pt x="10" y="40"/>
                  <a:pt x="34" y="27"/>
                  <a:pt x="54" y="23"/>
                </a:cubicBezTo>
                <a:cubicBezTo>
                  <a:pt x="64" y="23"/>
                  <a:pt x="74" y="23"/>
                  <a:pt x="84" y="23"/>
                </a:cubicBezTo>
                <a:cubicBezTo>
                  <a:pt x="87" y="23"/>
                  <a:pt x="91" y="23"/>
                  <a:pt x="94" y="20"/>
                </a:cubicBezTo>
                <a:cubicBezTo>
                  <a:pt x="124" y="16"/>
                  <a:pt x="154" y="13"/>
                  <a:pt x="185" y="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36"/>
          <p:cNvSpPr/>
          <p:nvPr/>
        </p:nvSpPr>
        <p:spPr>
          <a:xfrm>
            <a:off x="228230" y="3894665"/>
            <a:ext cx="98434" cy="8176"/>
          </a:xfrm>
          <a:custGeom>
            <a:avLst/>
            <a:gdLst/>
            <a:ahLst/>
            <a:cxnLst/>
            <a:rect l="l" t="t" r="r" b="b"/>
            <a:pathLst>
              <a:path w="301" h="25" extrusionOk="0">
                <a:moveTo>
                  <a:pt x="218" y="4"/>
                </a:moveTo>
                <a:lnTo>
                  <a:pt x="218" y="4"/>
                </a:lnTo>
                <a:lnTo>
                  <a:pt x="218" y="4"/>
                </a:lnTo>
                <a:cubicBezTo>
                  <a:pt x="197" y="4"/>
                  <a:pt x="177" y="7"/>
                  <a:pt x="154" y="7"/>
                </a:cubicBezTo>
                <a:lnTo>
                  <a:pt x="154" y="7"/>
                </a:lnTo>
                <a:cubicBezTo>
                  <a:pt x="140" y="4"/>
                  <a:pt x="130" y="4"/>
                  <a:pt x="117" y="7"/>
                </a:cubicBezTo>
                <a:lnTo>
                  <a:pt x="117" y="7"/>
                </a:lnTo>
                <a:cubicBezTo>
                  <a:pt x="77" y="0"/>
                  <a:pt x="40" y="4"/>
                  <a:pt x="0" y="14"/>
                </a:cubicBezTo>
                <a:cubicBezTo>
                  <a:pt x="10" y="24"/>
                  <a:pt x="26" y="24"/>
                  <a:pt x="40" y="24"/>
                </a:cubicBezTo>
                <a:cubicBezTo>
                  <a:pt x="57" y="24"/>
                  <a:pt x="73" y="24"/>
                  <a:pt x="90" y="24"/>
                </a:cubicBezTo>
                <a:cubicBezTo>
                  <a:pt x="114" y="24"/>
                  <a:pt x="134" y="24"/>
                  <a:pt x="154" y="24"/>
                </a:cubicBezTo>
                <a:cubicBezTo>
                  <a:pt x="181" y="24"/>
                  <a:pt x="211" y="27"/>
                  <a:pt x="234" y="17"/>
                </a:cubicBezTo>
                <a:cubicBezTo>
                  <a:pt x="255" y="20"/>
                  <a:pt x="275" y="20"/>
                  <a:pt x="295" y="20"/>
                </a:cubicBezTo>
                <a:cubicBezTo>
                  <a:pt x="295" y="14"/>
                  <a:pt x="298" y="7"/>
                  <a:pt x="301" y="0"/>
                </a:cubicBezTo>
                <a:cubicBezTo>
                  <a:pt x="298" y="0"/>
                  <a:pt x="291" y="0"/>
                  <a:pt x="285" y="0"/>
                </a:cubicBezTo>
                <a:cubicBezTo>
                  <a:pt x="281" y="0"/>
                  <a:pt x="281" y="0"/>
                  <a:pt x="278" y="0"/>
                </a:cubicBezTo>
                <a:cubicBezTo>
                  <a:pt x="258" y="0"/>
                  <a:pt x="238" y="4"/>
                  <a:pt x="21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36"/>
          <p:cNvSpPr/>
          <p:nvPr/>
        </p:nvSpPr>
        <p:spPr>
          <a:xfrm>
            <a:off x="106250" y="3803752"/>
            <a:ext cx="339451" cy="31721"/>
          </a:xfrm>
          <a:custGeom>
            <a:avLst/>
            <a:gdLst/>
            <a:ahLst/>
            <a:cxnLst/>
            <a:rect l="l" t="t" r="r" b="b"/>
            <a:pathLst>
              <a:path w="1038" h="97" extrusionOk="0">
                <a:moveTo>
                  <a:pt x="13" y="73"/>
                </a:moveTo>
                <a:lnTo>
                  <a:pt x="13" y="73"/>
                </a:lnTo>
                <a:cubicBezTo>
                  <a:pt x="10" y="77"/>
                  <a:pt x="6" y="80"/>
                  <a:pt x="0" y="80"/>
                </a:cubicBezTo>
                <a:cubicBezTo>
                  <a:pt x="0" y="87"/>
                  <a:pt x="0" y="94"/>
                  <a:pt x="0" y="97"/>
                </a:cubicBezTo>
                <a:cubicBezTo>
                  <a:pt x="34" y="94"/>
                  <a:pt x="64" y="90"/>
                  <a:pt x="94" y="87"/>
                </a:cubicBezTo>
                <a:cubicBezTo>
                  <a:pt x="101" y="87"/>
                  <a:pt x="104" y="87"/>
                  <a:pt x="107" y="87"/>
                </a:cubicBezTo>
                <a:cubicBezTo>
                  <a:pt x="117" y="83"/>
                  <a:pt x="124" y="83"/>
                  <a:pt x="134" y="83"/>
                </a:cubicBezTo>
                <a:cubicBezTo>
                  <a:pt x="205" y="94"/>
                  <a:pt x="278" y="94"/>
                  <a:pt x="352" y="87"/>
                </a:cubicBezTo>
                <a:cubicBezTo>
                  <a:pt x="366" y="87"/>
                  <a:pt x="379" y="90"/>
                  <a:pt x="389" y="83"/>
                </a:cubicBezTo>
                <a:cubicBezTo>
                  <a:pt x="406" y="80"/>
                  <a:pt x="423" y="80"/>
                  <a:pt x="443" y="80"/>
                </a:cubicBezTo>
                <a:lnTo>
                  <a:pt x="443" y="80"/>
                </a:lnTo>
                <a:cubicBezTo>
                  <a:pt x="487" y="77"/>
                  <a:pt x="530" y="73"/>
                  <a:pt x="570" y="73"/>
                </a:cubicBezTo>
                <a:cubicBezTo>
                  <a:pt x="587" y="73"/>
                  <a:pt x="601" y="73"/>
                  <a:pt x="614" y="70"/>
                </a:cubicBezTo>
                <a:cubicBezTo>
                  <a:pt x="641" y="70"/>
                  <a:pt x="664" y="70"/>
                  <a:pt x="688" y="70"/>
                </a:cubicBezTo>
                <a:lnTo>
                  <a:pt x="688" y="70"/>
                </a:lnTo>
                <a:cubicBezTo>
                  <a:pt x="695" y="70"/>
                  <a:pt x="702" y="70"/>
                  <a:pt x="705" y="70"/>
                </a:cubicBezTo>
                <a:lnTo>
                  <a:pt x="705" y="70"/>
                </a:lnTo>
                <a:lnTo>
                  <a:pt x="708" y="70"/>
                </a:lnTo>
                <a:cubicBezTo>
                  <a:pt x="708" y="70"/>
                  <a:pt x="712" y="70"/>
                  <a:pt x="715" y="70"/>
                </a:cubicBezTo>
                <a:lnTo>
                  <a:pt x="715" y="70"/>
                </a:lnTo>
                <a:lnTo>
                  <a:pt x="715" y="70"/>
                </a:lnTo>
                <a:lnTo>
                  <a:pt x="715" y="70"/>
                </a:lnTo>
                <a:lnTo>
                  <a:pt x="715" y="70"/>
                </a:lnTo>
                <a:cubicBezTo>
                  <a:pt x="738" y="70"/>
                  <a:pt x="762" y="70"/>
                  <a:pt x="782" y="67"/>
                </a:cubicBezTo>
                <a:lnTo>
                  <a:pt x="782" y="67"/>
                </a:lnTo>
                <a:cubicBezTo>
                  <a:pt x="785" y="67"/>
                  <a:pt x="789" y="67"/>
                  <a:pt x="792" y="67"/>
                </a:cubicBezTo>
                <a:cubicBezTo>
                  <a:pt x="795" y="67"/>
                  <a:pt x="795" y="67"/>
                  <a:pt x="799" y="67"/>
                </a:cubicBezTo>
                <a:cubicBezTo>
                  <a:pt x="799" y="63"/>
                  <a:pt x="802" y="63"/>
                  <a:pt x="802" y="63"/>
                </a:cubicBezTo>
                <a:cubicBezTo>
                  <a:pt x="806" y="63"/>
                  <a:pt x="809" y="67"/>
                  <a:pt x="816" y="67"/>
                </a:cubicBezTo>
                <a:cubicBezTo>
                  <a:pt x="832" y="67"/>
                  <a:pt x="852" y="67"/>
                  <a:pt x="869" y="67"/>
                </a:cubicBezTo>
                <a:cubicBezTo>
                  <a:pt x="899" y="63"/>
                  <a:pt x="933" y="60"/>
                  <a:pt x="963" y="57"/>
                </a:cubicBezTo>
                <a:cubicBezTo>
                  <a:pt x="963" y="57"/>
                  <a:pt x="967" y="53"/>
                  <a:pt x="970" y="53"/>
                </a:cubicBezTo>
                <a:lnTo>
                  <a:pt x="970" y="53"/>
                </a:lnTo>
                <a:lnTo>
                  <a:pt x="970" y="53"/>
                </a:lnTo>
                <a:lnTo>
                  <a:pt x="970" y="57"/>
                </a:lnTo>
                <a:cubicBezTo>
                  <a:pt x="987" y="53"/>
                  <a:pt x="1003" y="50"/>
                  <a:pt x="1020" y="50"/>
                </a:cubicBezTo>
                <a:cubicBezTo>
                  <a:pt x="1047" y="33"/>
                  <a:pt x="1044" y="30"/>
                  <a:pt x="1017" y="0"/>
                </a:cubicBezTo>
                <a:cubicBezTo>
                  <a:pt x="1003" y="6"/>
                  <a:pt x="990" y="10"/>
                  <a:pt x="977" y="13"/>
                </a:cubicBezTo>
                <a:lnTo>
                  <a:pt x="977" y="13"/>
                </a:lnTo>
                <a:lnTo>
                  <a:pt x="977" y="13"/>
                </a:lnTo>
                <a:cubicBezTo>
                  <a:pt x="916" y="16"/>
                  <a:pt x="852" y="16"/>
                  <a:pt x="792" y="16"/>
                </a:cubicBezTo>
                <a:cubicBezTo>
                  <a:pt x="779" y="16"/>
                  <a:pt x="765" y="16"/>
                  <a:pt x="755" y="23"/>
                </a:cubicBezTo>
                <a:cubicBezTo>
                  <a:pt x="745" y="23"/>
                  <a:pt x="735" y="26"/>
                  <a:pt x="721" y="26"/>
                </a:cubicBezTo>
                <a:cubicBezTo>
                  <a:pt x="721" y="23"/>
                  <a:pt x="718" y="20"/>
                  <a:pt x="712" y="16"/>
                </a:cubicBezTo>
                <a:cubicBezTo>
                  <a:pt x="611" y="6"/>
                  <a:pt x="510" y="23"/>
                  <a:pt x="409" y="26"/>
                </a:cubicBezTo>
                <a:cubicBezTo>
                  <a:pt x="363" y="26"/>
                  <a:pt x="309" y="23"/>
                  <a:pt x="265" y="40"/>
                </a:cubicBezTo>
                <a:cubicBezTo>
                  <a:pt x="258" y="43"/>
                  <a:pt x="255" y="47"/>
                  <a:pt x="252" y="53"/>
                </a:cubicBezTo>
                <a:cubicBezTo>
                  <a:pt x="252" y="50"/>
                  <a:pt x="248" y="50"/>
                  <a:pt x="245" y="53"/>
                </a:cubicBezTo>
                <a:cubicBezTo>
                  <a:pt x="242" y="50"/>
                  <a:pt x="238" y="47"/>
                  <a:pt x="231" y="43"/>
                </a:cubicBezTo>
                <a:cubicBezTo>
                  <a:pt x="198" y="40"/>
                  <a:pt x="168" y="37"/>
                  <a:pt x="141" y="53"/>
                </a:cubicBezTo>
                <a:cubicBezTo>
                  <a:pt x="117" y="60"/>
                  <a:pt x="91" y="67"/>
                  <a:pt x="64" y="73"/>
                </a:cubicBezTo>
                <a:lnTo>
                  <a:pt x="64" y="73"/>
                </a:lnTo>
                <a:lnTo>
                  <a:pt x="64" y="73"/>
                </a:lnTo>
                <a:cubicBezTo>
                  <a:pt x="47" y="73"/>
                  <a:pt x="30" y="73"/>
                  <a:pt x="13" y="73"/>
                </a:cubicBezTo>
                <a:moveTo>
                  <a:pt x="799" y="53"/>
                </a:moveTo>
                <a:lnTo>
                  <a:pt x="799" y="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36"/>
          <p:cNvSpPr/>
          <p:nvPr/>
        </p:nvSpPr>
        <p:spPr>
          <a:xfrm>
            <a:off x="181792" y="3861635"/>
            <a:ext cx="118710" cy="7849"/>
          </a:xfrm>
          <a:custGeom>
            <a:avLst/>
            <a:gdLst/>
            <a:ahLst/>
            <a:cxnLst/>
            <a:rect l="l" t="t" r="r" b="b"/>
            <a:pathLst>
              <a:path w="363" h="24" extrusionOk="0">
                <a:moveTo>
                  <a:pt x="232" y="7"/>
                </a:moveTo>
                <a:lnTo>
                  <a:pt x="232" y="7"/>
                </a:lnTo>
                <a:cubicBezTo>
                  <a:pt x="199" y="-3"/>
                  <a:pt x="165" y="-3"/>
                  <a:pt x="132" y="7"/>
                </a:cubicBezTo>
                <a:cubicBezTo>
                  <a:pt x="88" y="1"/>
                  <a:pt x="44" y="14"/>
                  <a:pt x="0" y="14"/>
                </a:cubicBezTo>
                <a:cubicBezTo>
                  <a:pt x="17" y="27"/>
                  <a:pt x="37" y="21"/>
                  <a:pt x="54" y="24"/>
                </a:cubicBezTo>
                <a:cubicBezTo>
                  <a:pt x="88" y="24"/>
                  <a:pt x="121" y="24"/>
                  <a:pt x="155" y="21"/>
                </a:cubicBezTo>
                <a:lnTo>
                  <a:pt x="155" y="21"/>
                </a:lnTo>
                <a:cubicBezTo>
                  <a:pt x="165" y="21"/>
                  <a:pt x="172" y="21"/>
                  <a:pt x="182" y="21"/>
                </a:cubicBezTo>
                <a:lnTo>
                  <a:pt x="182" y="21"/>
                </a:lnTo>
                <a:cubicBezTo>
                  <a:pt x="242" y="21"/>
                  <a:pt x="303" y="21"/>
                  <a:pt x="363" y="21"/>
                </a:cubicBezTo>
                <a:cubicBezTo>
                  <a:pt x="353" y="21"/>
                  <a:pt x="350" y="11"/>
                  <a:pt x="346" y="1"/>
                </a:cubicBezTo>
                <a:cubicBezTo>
                  <a:pt x="329" y="1"/>
                  <a:pt x="313" y="-3"/>
                  <a:pt x="296" y="4"/>
                </a:cubicBezTo>
                <a:lnTo>
                  <a:pt x="296" y="4"/>
                </a:lnTo>
                <a:cubicBezTo>
                  <a:pt x="276" y="4"/>
                  <a:pt x="252" y="-3"/>
                  <a:pt x="232" y="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36"/>
          <p:cNvSpPr/>
          <p:nvPr/>
        </p:nvSpPr>
        <p:spPr>
          <a:xfrm>
            <a:off x="211552" y="3899243"/>
            <a:ext cx="12100" cy="3270"/>
          </a:xfrm>
          <a:custGeom>
            <a:avLst/>
            <a:gdLst/>
            <a:ahLst/>
            <a:cxnLst/>
            <a:rect l="l" t="t" r="r" b="b"/>
            <a:pathLst>
              <a:path w="37" h="10" extrusionOk="0">
                <a:moveTo>
                  <a:pt x="37" y="0"/>
                </a:moveTo>
                <a:lnTo>
                  <a:pt x="37" y="0"/>
                </a:lnTo>
                <a:cubicBezTo>
                  <a:pt x="34" y="0"/>
                  <a:pt x="30" y="0"/>
                  <a:pt x="27" y="0"/>
                </a:cubicBezTo>
                <a:cubicBezTo>
                  <a:pt x="17" y="0"/>
                  <a:pt x="10" y="0"/>
                  <a:pt x="0" y="0"/>
                </a:cubicBezTo>
                <a:cubicBezTo>
                  <a:pt x="7" y="10"/>
                  <a:pt x="17" y="10"/>
                  <a:pt x="24" y="10"/>
                </a:cubicBezTo>
                <a:lnTo>
                  <a:pt x="24" y="10"/>
                </a:lnTo>
                <a:lnTo>
                  <a:pt x="24" y="10"/>
                </a:lnTo>
                <a:cubicBezTo>
                  <a:pt x="30" y="6"/>
                  <a:pt x="34" y="3"/>
                  <a:pt x="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36"/>
          <p:cNvSpPr/>
          <p:nvPr/>
        </p:nvSpPr>
        <p:spPr>
          <a:xfrm>
            <a:off x="549367" y="3530360"/>
            <a:ext cx="71291" cy="8830"/>
          </a:xfrm>
          <a:custGeom>
            <a:avLst/>
            <a:gdLst/>
            <a:ahLst/>
            <a:cxnLst/>
            <a:rect l="l" t="t" r="r" b="b"/>
            <a:pathLst>
              <a:path w="218" h="27" extrusionOk="0">
                <a:moveTo>
                  <a:pt x="50" y="13"/>
                </a:moveTo>
                <a:lnTo>
                  <a:pt x="50" y="13"/>
                </a:lnTo>
                <a:cubicBezTo>
                  <a:pt x="41" y="7"/>
                  <a:pt x="28" y="7"/>
                  <a:pt x="11" y="7"/>
                </a:cubicBezTo>
                <a:cubicBezTo>
                  <a:pt x="8" y="13"/>
                  <a:pt x="-2" y="17"/>
                  <a:pt x="1" y="20"/>
                </a:cubicBezTo>
                <a:cubicBezTo>
                  <a:pt x="1" y="27"/>
                  <a:pt x="14" y="23"/>
                  <a:pt x="21" y="23"/>
                </a:cubicBezTo>
                <a:cubicBezTo>
                  <a:pt x="28" y="27"/>
                  <a:pt x="34" y="27"/>
                  <a:pt x="41" y="27"/>
                </a:cubicBezTo>
                <a:cubicBezTo>
                  <a:pt x="44" y="27"/>
                  <a:pt x="48" y="27"/>
                  <a:pt x="50" y="23"/>
                </a:cubicBezTo>
                <a:cubicBezTo>
                  <a:pt x="104" y="27"/>
                  <a:pt x="161" y="17"/>
                  <a:pt x="218" y="23"/>
                </a:cubicBezTo>
                <a:cubicBezTo>
                  <a:pt x="218" y="17"/>
                  <a:pt x="218" y="10"/>
                  <a:pt x="218" y="7"/>
                </a:cubicBezTo>
                <a:cubicBezTo>
                  <a:pt x="161" y="-7"/>
                  <a:pt x="104" y="0"/>
                  <a:pt x="50" y="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36"/>
          <p:cNvSpPr/>
          <p:nvPr/>
        </p:nvSpPr>
        <p:spPr>
          <a:xfrm>
            <a:off x="303772" y="3543768"/>
            <a:ext cx="13081" cy="9484"/>
          </a:xfrm>
          <a:custGeom>
            <a:avLst/>
            <a:gdLst/>
            <a:ahLst/>
            <a:cxnLst/>
            <a:rect l="l" t="t" r="r" b="b"/>
            <a:pathLst>
              <a:path w="40" h="29" extrusionOk="0">
                <a:moveTo>
                  <a:pt x="0" y="19"/>
                </a:moveTo>
                <a:lnTo>
                  <a:pt x="0" y="19"/>
                </a:lnTo>
                <a:cubicBezTo>
                  <a:pt x="0" y="23"/>
                  <a:pt x="0" y="26"/>
                  <a:pt x="3" y="29"/>
                </a:cubicBezTo>
                <a:cubicBezTo>
                  <a:pt x="7" y="29"/>
                  <a:pt x="10" y="29"/>
                  <a:pt x="13" y="29"/>
                </a:cubicBezTo>
                <a:cubicBezTo>
                  <a:pt x="24" y="19"/>
                  <a:pt x="44" y="16"/>
                  <a:pt x="40" y="3"/>
                </a:cubicBezTo>
                <a:cubicBezTo>
                  <a:pt x="13" y="-8"/>
                  <a:pt x="13" y="13"/>
                  <a:pt x="0" y="1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36"/>
          <p:cNvSpPr/>
          <p:nvPr/>
        </p:nvSpPr>
        <p:spPr>
          <a:xfrm>
            <a:off x="355442" y="3537882"/>
            <a:ext cx="64424" cy="12100"/>
          </a:xfrm>
          <a:custGeom>
            <a:avLst/>
            <a:gdLst/>
            <a:ahLst/>
            <a:cxnLst/>
            <a:rect l="l" t="t" r="r" b="b"/>
            <a:pathLst>
              <a:path w="197" h="37" extrusionOk="0">
                <a:moveTo>
                  <a:pt x="0" y="37"/>
                </a:moveTo>
                <a:lnTo>
                  <a:pt x="0" y="37"/>
                </a:lnTo>
                <a:cubicBezTo>
                  <a:pt x="10" y="37"/>
                  <a:pt x="23" y="37"/>
                  <a:pt x="37" y="37"/>
                </a:cubicBezTo>
                <a:lnTo>
                  <a:pt x="37" y="37"/>
                </a:lnTo>
                <a:cubicBezTo>
                  <a:pt x="87" y="37"/>
                  <a:pt x="134" y="34"/>
                  <a:pt x="181" y="21"/>
                </a:cubicBezTo>
                <a:lnTo>
                  <a:pt x="181" y="21"/>
                </a:lnTo>
                <a:cubicBezTo>
                  <a:pt x="184" y="21"/>
                  <a:pt x="188" y="21"/>
                  <a:pt x="188" y="21"/>
                </a:cubicBezTo>
                <a:cubicBezTo>
                  <a:pt x="205" y="17"/>
                  <a:pt x="194" y="10"/>
                  <a:pt x="191" y="0"/>
                </a:cubicBezTo>
                <a:cubicBezTo>
                  <a:pt x="171" y="0"/>
                  <a:pt x="154" y="0"/>
                  <a:pt x="151" y="21"/>
                </a:cubicBezTo>
                <a:lnTo>
                  <a:pt x="151" y="21"/>
                </a:lnTo>
                <a:cubicBezTo>
                  <a:pt x="111" y="0"/>
                  <a:pt x="60" y="0"/>
                  <a:pt x="20" y="17"/>
                </a:cubicBezTo>
                <a:lnTo>
                  <a:pt x="20" y="17"/>
                </a:lnTo>
                <a:cubicBezTo>
                  <a:pt x="20" y="17"/>
                  <a:pt x="17" y="17"/>
                  <a:pt x="13" y="17"/>
                </a:cubicBezTo>
                <a:cubicBezTo>
                  <a:pt x="3" y="24"/>
                  <a:pt x="0" y="31"/>
                  <a:pt x="0" y="3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36"/>
          <p:cNvSpPr/>
          <p:nvPr/>
        </p:nvSpPr>
        <p:spPr>
          <a:xfrm>
            <a:off x="604307" y="3508449"/>
            <a:ext cx="9811" cy="5559"/>
          </a:xfrm>
          <a:custGeom>
            <a:avLst/>
            <a:gdLst/>
            <a:ahLst/>
            <a:cxnLst/>
            <a:rect l="l" t="t" r="r" b="b"/>
            <a:pathLst>
              <a:path w="30" h="17" extrusionOk="0">
                <a:moveTo>
                  <a:pt x="20" y="0"/>
                </a:moveTo>
                <a:lnTo>
                  <a:pt x="20" y="0"/>
                </a:lnTo>
                <a:cubicBezTo>
                  <a:pt x="3" y="0"/>
                  <a:pt x="0" y="7"/>
                  <a:pt x="0" y="17"/>
                </a:cubicBezTo>
                <a:cubicBezTo>
                  <a:pt x="7" y="17"/>
                  <a:pt x="13" y="17"/>
                  <a:pt x="23" y="17"/>
                </a:cubicBezTo>
                <a:cubicBezTo>
                  <a:pt x="27" y="10"/>
                  <a:pt x="37" y="3"/>
                  <a:pt x="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36"/>
          <p:cNvSpPr/>
          <p:nvPr/>
        </p:nvSpPr>
        <p:spPr>
          <a:xfrm>
            <a:off x="648783" y="3529379"/>
            <a:ext cx="11773" cy="6540"/>
          </a:xfrm>
          <a:custGeom>
            <a:avLst/>
            <a:gdLst/>
            <a:ahLst/>
            <a:cxnLst/>
            <a:rect l="l" t="t" r="r" b="b"/>
            <a:pathLst>
              <a:path w="36" h="20" extrusionOk="0">
                <a:moveTo>
                  <a:pt x="28" y="20"/>
                </a:moveTo>
                <a:lnTo>
                  <a:pt x="28" y="20"/>
                </a:lnTo>
                <a:cubicBezTo>
                  <a:pt x="42" y="13"/>
                  <a:pt x="32" y="6"/>
                  <a:pt x="28" y="0"/>
                </a:cubicBezTo>
                <a:cubicBezTo>
                  <a:pt x="25" y="0"/>
                  <a:pt x="21" y="0"/>
                  <a:pt x="18" y="3"/>
                </a:cubicBezTo>
                <a:cubicBezTo>
                  <a:pt x="15" y="6"/>
                  <a:pt x="-22" y="16"/>
                  <a:pt x="18" y="20"/>
                </a:cubicBezTo>
                <a:cubicBezTo>
                  <a:pt x="21" y="20"/>
                  <a:pt x="25" y="20"/>
                  <a:pt x="28" y="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36"/>
          <p:cNvSpPr/>
          <p:nvPr/>
        </p:nvSpPr>
        <p:spPr>
          <a:xfrm>
            <a:off x="140260" y="3555541"/>
            <a:ext cx="7849" cy="6540"/>
          </a:xfrm>
          <a:custGeom>
            <a:avLst/>
            <a:gdLst/>
            <a:ahLst/>
            <a:cxnLst/>
            <a:rect l="l" t="t" r="r" b="b"/>
            <a:pathLst>
              <a:path w="24" h="20" extrusionOk="0">
                <a:moveTo>
                  <a:pt x="23" y="7"/>
                </a:moveTo>
                <a:lnTo>
                  <a:pt x="23" y="7"/>
                </a:lnTo>
                <a:cubicBezTo>
                  <a:pt x="23" y="7"/>
                  <a:pt x="20" y="3"/>
                  <a:pt x="17" y="0"/>
                </a:cubicBezTo>
                <a:cubicBezTo>
                  <a:pt x="10" y="7"/>
                  <a:pt x="7" y="10"/>
                  <a:pt x="0" y="14"/>
                </a:cubicBezTo>
                <a:cubicBezTo>
                  <a:pt x="0" y="17"/>
                  <a:pt x="0" y="17"/>
                  <a:pt x="0" y="20"/>
                </a:cubicBezTo>
                <a:lnTo>
                  <a:pt x="3" y="20"/>
                </a:lnTo>
                <a:cubicBezTo>
                  <a:pt x="17" y="20"/>
                  <a:pt x="27" y="17"/>
                  <a:pt x="23" y="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36"/>
          <p:cNvSpPr/>
          <p:nvPr/>
        </p:nvSpPr>
        <p:spPr>
          <a:xfrm>
            <a:off x="232154" y="3548019"/>
            <a:ext cx="4578" cy="6540"/>
          </a:xfrm>
          <a:custGeom>
            <a:avLst/>
            <a:gdLst/>
            <a:ahLst/>
            <a:cxnLst/>
            <a:rect l="l" t="t" r="r" b="b"/>
            <a:pathLst>
              <a:path w="14" h="20" extrusionOk="0">
                <a:moveTo>
                  <a:pt x="14" y="6"/>
                </a:moveTo>
                <a:lnTo>
                  <a:pt x="14" y="6"/>
                </a:lnTo>
                <a:cubicBezTo>
                  <a:pt x="14" y="3"/>
                  <a:pt x="11" y="0"/>
                  <a:pt x="4" y="0"/>
                </a:cubicBezTo>
                <a:cubicBezTo>
                  <a:pt x="4" y="6"/>
                  <a:pt x="-6" y="13"/>
                  <a:pt x="7" y="20"/>
                </a:cubicBezTo>
                <a:cubicBezTo>
                  <a:pt x="11" y="13"/>
                  <a:pt x="14" y="10"/>
                  <a:pt x="14" y="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36"/>
          <p:cNvSpPr/>
          <p:nvPr/>
        </p:nvSpPr>
        <p:spPr>
          <a:xfrm>
            <a:off x="312602" y="3522511"/>
            <a:ext cx="8830" cy="5559"/>
          </a:xfrm>
          <a:custGeom>
            <a:avLst/>
            <a:gdLst/>
            <a:ahLst/>
            <a:cxnLst/>
            <a:rect l="l" t="t" r="r" b="b"/>
            <a:pathLst>
              <a:path w="27" h="17" extrusionOk="0">
                <a:moveTo>
                  <a:pt x="27" y="14"/>
                </a:moveTo>
                <a:lnTo>
                  <a:pt x="27" y="14"/>
                </a:lnTo>
                <a:cubicBezTo>
                  <a:pt x="27" y="11"/>
                  <a:pt x="27" y="7"/>
                  <a:pt x="27" y="4"/>
                </a:cubicBezTo>
                <a:cubicBezTo>
                  <a:pt x="23" y="0"/>
                  <a:pt x="23" y="0"/>
                  <a:pt x="2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0" y="4"/>
                  <a:pt x="7" y="7"/>
                  <a:pt x="0" y="11"/>
                </a:cubicBezTo>
                <a:cubicBezTo>
                  <a:pt x="10" y="14"/>
                  <a:pt x="17" y="21"/>
                  <a:pt x="27" y="1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36"/>
          <p:cNvSpPr/>
          <p:nvPr/>
        </p:nvSpPr>
        <p:spPr>
          <a:xfrm>
            <a:off x="293635" y="3548019"/>
            <a:ext cx="6868" cy="4578"/>
          </a:xfrm>
          <a:custGeom>
            <a:avLst/>
            <a:gdLst/>
            <a:ahLst/>
            <a:cxnLst/>
            <a:rect l="l" t="t" r="r" b="b"/>
            <a:pathLst>
              <a:path w="21" h="14" extrusionOk="0">
                <a:moveTo>
                  <a:pt x="21" y="6"/>
                </a:moveTo>
                <a:lnTo>
                  <a:pt x="21" y="6"/>
                </a:lnTo>
                <a:cubicBezTo>
                  <a:pt x="18" y="3"/>
                  <a:pt x="14" y="0"/>
                  <a:pt x="8" y="0"/>
                </a:cubicBezTo>
                <a:cubicBezTo>
                  <a:pt x="8" y="3"/>
                  <a:pt x="-6" y="10"/>
                  <a:pt x="4" y="13"/>
                </a:cubicBezTo>
                <a:cubicBezTo>
                  <a:pt x="11" y="16"/>
                  <a:pt x="18" y="10"/>
                  <a:pt x="21" y="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36"/>
          <p:cNvSpPr/>
          <p:nvPr/>
        </p:nvSpPr>
        <p:spPr>
          <a:xfrm>
            <a:off x="106250" y="3927367"/>
            <a:ext cx="4251" cy="2616"/>
          </a:xfrm>
          <a:custGeom>
            <a:avLst/>
            <a:gdLst/>
            <a:ahLst/>
            <a:cxnLst/>
            <a:rect l="l" t="t" r="r" b="b"/>
            <a:pathLst>
              <a:path w="13" h="8" extrusionOk="0">
                <a:moveTo>
                  <a:pt x="13" y="4"/>
                </a:moveTo>
                <a:lnTo>
                  <a:pt x="13" y="4"/>
                </a:lnTo>
                <a:cubicBezTo>
                  <a:pt x="6" y="-2"/>
                  <a:pt x="3" y="-2"/>
                  <a:pt x="0" y="8"/>
                </a:cubicBezTo>
                <a:cubicBezTo>
                  <a:pt x="3" y="8"/>
                  <a:pt x="6" y="8"/>
                  <a:pt x="13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36"/>
          <p:cNvSpPr/>
          <p:nvPr/>
        </p:nvSpPr>
        <p:spPr>
          <a:xfrm>
            <a:off x="198471" y="3162458"/>
            <a:ext cx="20930" cy="9811"/>
          </a:xfrm>
          <a:custGeom>
            <a:avLst/>
            <a:gdLst/>
            <a:ahLst/>
            <a:cxnLst/>
            <a:rect l="l" t="t" r="r" b="b"/>
            <a:pathLst>
              <a:path w="64" h="30" extrusionOk="0">
                <a:moveTo>
                  <a:pt x="3" y="0"/>
                </a:moveTo>
                <a:lnTo>
                  <a:pt x="3" y="0"/>
                </a:lnTo>
                <a:cubicBezTo>
                  <a:pt x="3" y="10"/>
                  <a:pt x="0" y="20"/>
                  <a:pt x="0" y="27"/>
                </a:cubicBezTo>
                <a:lnTo>
                  <a:pt x="0" y="27"/>
                </a:lnTo>
                <a:cubicBezTo>
                  <a:pt x="6" y="30"/>
                  <a:pt x="10" y="30"/>
                  <a:pt x="13" y="27"/>
                </a:cubicBezTo>
                <a:lnTo>
                  <a:pt x="13" y="27"/>
                </a:lnTo>
                <a:cubicBezTo>
                  <a:pt x="23" y="20"/>
                  <a:pt x="40" y="24"/>
                  <a:pt x="53" y="20"/>
                </a:cubicBezTo>
                <a:cubicBezTo>
                  <a:pt x="53" y="17"/>
                  <a:pt x="53" y="17"/>
                  <a:pt x="53" y="17"/>
                </a:cubicBezTo>
                <a:cubicBezTo>
                  <a:pt x="57" y="14"/>
                  <a:pt x="60" y="7"/>
                  <a:pt x="64" y="0"/>
                </a:cubicBezTo>
                <a:cubicBezTo>
                  <a:pt x="43" y="0"/>
                  <a:pt x="23" y="0"/>
                  <a:pt x="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36"/>
          <p:cNvSpPr/>
          <p:nvPr/>
        </p:nvSpPr>
        <p:spPr>
          <a:xfrm>
            <a:off x="78780" y="4499659"/>
            <a:ext cx="12754" cy="8503"/>
          </a:xfrm>
          <a:custGeom>
            <a:avLst/>
            <a:gdLst/>
            <a:ahLst/>
            <a:cxnLst/>
            <a:rect l="l" t="t" r="r" b="b"/>
            <a:pathLst>
              <a:path w="39" h="26" extrusionOk="0">
                <a:moveTo>
                  <a:pt x="0" y="13"/>
                </a:moveTo>
                <a:lnTo>
                  <a:pt x="0" y="13"/>
                </a:lnTo>
                <a:cubicBezTo>
                  <a:pt x="0" y="17"/>
                  <a:pt x="0" y="20"/>
                  <a:pt x="3" y="23"/>
                </a:cubicBezTo>
                <a:cubicBezTo>
                  <a:pt x="10" y="27"/>
                  <a:pt x="13" y="27"/>
                  <a:pt x="20" y="23"/>
                </a:cubicBezTo>
                <a:cubicBezTo>
                  <a:pt x="40" y="23"/>
                  <a:pt x="47" y="17"/>
                  <a:pt x="30" y="7"/>
                </a:cubicBezTo>
                <a:cubicBezTo>
                  <a:pt x="27" y="0"/>
                  <a:pt x="23" y="-3"/>
                  <a:pt x="20" y="3"/>
                </a:cubicBezTo>
                <a:cubicBezTo>
                  <a:pt x="13" y="3"/>
                  <a:pt x="10" y="3"/>
                  <a:pt x="7" y="3"/>
                </a:cubicBezTo>
                <a:lnTo>
                  <a:pt x="7" y="7"/>
                </a:lnTo>
                <a:cubicBezTo>
                  <a:pt x="3" y="7"/>
                  <a:pt x="0" y="10"/>
                  <a:pt x="0" y="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36"/>
          <p:cNvSpPr/>
          <p:nvPr/>
        </p:nvSpPr>
        <p:spPr>
          <a:xfrm>
            <a:off x="325029" y="3396607"/>
            <a:ext cx="36300" cy="11773"/>
          </a:xfrm>
          <a:custGeom>
            <a:avLst/>
            <a:gdLst/>
            <a:ahLst/>
            <a:cxnLst/>
            <a:rect l="l" t="t" r="r" b="b"/>
            <a:pathLst>
              <a:path w="111" h="36" extrusionOk="0">
                <a:moveTo>
                  <a:pt x="39" y="10"/>
                </a:moveTo>
                <a:lnTo>
                  <a:pt x="39" y="10"/>
                </a:lnTo>
                <a:cubicBezTo>
                  <a:pt x="12" y="10"/>
                  <a:pt x="-5" y="16"/>
                  <a:pt x="2" y="36"/>
                </a:cubicBezTo>
                <a:cubicBezTo>
                  <a:pt x="36" y="23"/>
                  <a:pt x="69" y="36"/>
                  <a:pt x="103" y="29"/>
                </a:cubicBezTo>
                <a:cubicBezTo>
                  <a:pt x="113" y="23"/>
                  <a:pt x="113" y="16"/>
                  <a:pt x="106" y="10"/>
                </a:cubicBezTo>
                <a:cubicBezTo>
                  <a:pt x="106" y="10"/>
                  <a:pt x="103" y="6"/>
                  <a:pt x="103" y="3"/>
                </a:cubicBezTo>
                <a:cubicBezTo>
                  <a:pt x="79" y="-4"/>
                  <a:pt x="59" y="3"/>
                  <a:pt x="39" y="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36"/>
          <p:cNvSpPr/>
          <p:nvPr/>
        </p:nvSpPr>
        <p:spPr>
          <a:xfrm>
            <a:off x="412017" y="3397588"/>
            <a:ext cx="31394" cy="8503"/>
          </a:xfrm>
          <a:custGeom>
            <a:avLst/>
            <a:gdLst/>
            <a:ahLst/>
            <a:cxnLst/>
            <a:rect l="l" t="t" r="r" b="b"/>
            <a:pathLst>
              <a:path w="96" h="26" extrusionOk="0">
                <a:moveTo>
                  <a:pt x="21" y="0"/>
                </a:moveTo>
                <a:lnTo>
                  <a:pt x="21" y="0"/>
                </a:lnTo>
                <a:cubicBezTo>
                  <a:pt x="-2" y="0"/>
                  <a:pt x="-5" y="13"/>
                  <a:pt x="8" y="26"/>
                </a:cubicBezTo>
                <a:cubicBezTo>
                  <a:pt x="35" y="13"/>
                  <a:pt x="65" y="26"/>
                  <a:pt x="96" y="26"/>
                </a:cubicBezTo>
                <a:cubicBezTo>
                  <a:pt x="96" y="17"/>
                  <a:pt x="99" y="10"/>
                  <a:pt x="85" y="7"/>
                </a:cubicBezTo>
                <a:cubicBezTo>
                  <a:pt x="65" y="3"/>
                  <a:pt x="42" y="0"/>
                  <a:pt x="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36"/>
          <p:cNvSpPr/>
          <p:nvPr/>
        </p:nvSpPr>
        <p:spPr>
          <a:xfrm>
            <a:off x="270743" y="3402167"/>
            <a:ext cx="33029" cy="7195"/>
          </a:xfrm>
          <a:custGeom>
            <a:avLst/>
            <a:gdLst/>
            <a:ahLst/>
            <a:cxnLst/>
            <a:rect l="l" t="t" r="r" b="b"/>
            <a:pathLst>
              <a:path w="101" h="22" extrusionOk="0">
                <a:moveTo>
                  <a:pt x="0" y="19"/>
                </a:moveTo>
                <a:lnTo>
                  <a:pt x="0" y="19"/>
                </a:lnTo>
                <a:cubicBezTo>
                  <a:pt x="4" y="19"/>
                  <a:pt x="7" y="19"/>
                  <a:pt x="10" y="19"/>
                </a:cubicBezTo>
                <a:cubicBezTo>
                  <a:pt x="21" y="16"/>
                  <a:pt x="31" y="16"/>
                  <a:pt x="37" y="22"/>
                </a:cubicBezTo>
                <a:lnTo>
                  <a:pt x="37" y="22"/>
                </a:lnTo>
                <a:cubicBezTo>
                  <a:pt x="44" y="22"/>
                  <a:pt x="47" y="22"/>
                  <a:pt x="51" y="22"/>
                </a:cubicBezTo>
                <a:lnTo>
                  <a:pt x="51" y="22"/>
                </a:lnTo>
                <a:cubicBezTo>
                  <a:pt x="54" y="19"/>
                  <a:pt x="57" y="19"/>
                  <a:pt x="61" y="19"/>
                </a:cubicBezTo>
                <a:cubicBezTo>
                  <a:pt x="64" y="19"/>
                  <a:pt x="64" y="19"/>
                  <a:pt x="64" y="19"/>
                </a:cubicBezTo>
                <a:cubicBezTo>
                  <a:pt x="67" y="19"/>
                  <a:pt x="71" y="19"/>
                  <a:pt x="74" y="19"/>
                </a:cubicBezTo>
                <a:cubicBezTo>
                  <a:pt x="78" y="19"/>
                  <a:pt x="81" y="16"/>
                  <a:pt x="88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4" y="19"/>
                  <a:pt x="98" y="19"/>
                  <a:pt x="101" y="19"/>
                </a:cubicBezTo>
                <a:cubicBezTo>
                  <a:pt x="71" y="-7"/>
                  <a:pt x="34" y="-7"/>
                  <a:pt x="0" y="1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36"/>
          <p:cNvSpPr/>
          <p:nvPr/>
        </p:nvSpPr>
        <p:spPr>
          <a:xfrm>
            <a:off x="449625" y="3400204"/>
            <a:ext cx="14389" cy="5886"/>
          </a:xfrm>
          <a:custGeom>
            <a:avLst/>
            <a:gdLst/>
            <a:ahLst/>
            <a:cxnLst/>
            <a:rect l="l" t="t" r="r" b="b"/>
            <a:pathLst>
              <a:path w="44" h="18" extrusionOk="0">
                <a:moveTo>
                  <a:pt x="0" y="12"/>
                </a:moveTo>
                <a:lnTo>
                  <a:pt x="0" y="12"/>
                </a:lnTo>
                <a:cubicBezTo>
                  <a:pt x="14" y="18"/>
                  <a:pt x="31" y="18"/>
                  <a:pt x="44" y="18"/>
                </a:cubicBezTo>
                <a:cubicBezTo>
                  <a:pt x="24" y="-5"/>
                  <a:pt x="14" y="-5"/>
                  <a:pt x="0" y="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36"/>
          <p:cNvSpPr/>
          <p:nvPr/>
        </p:nvSpPr>
        <p:spPr>
          <a:xfrm>
            <a:off x="478403" y="3397588"/>
            <a:ext cx="12100" cy="5559"/>
          </a:xfrm>
          <a:custGeom>
            <a:avLst/>
            <a:gdLst/>
            <a:ahLst/>
            <a:cxnLst/>
            <a:rect l="l" t="t" r="r" b="b"/>
            <a:pathLst>
              <a:path w="37" h="17" extrusionOk="0">
                <a:moveTo>
                  <a:pt x="0" y="17"/>
                </a:moveTo>
                <a:lnTo>
                  <a:pt x="0" y="17"/>
                </a:lnTo>
                <a:cubicBezTo>
                  <a:pt x="10" y="17"/>
                  <a:pt x="23" y="17"/>
                  <a:pt x="37" y="17"/>
                </a:cubicBezTo>
                <a:cubicBezTo>
                  <a:pt x="37" y="10"/>
                  <a:pt x="33" y="3"/>
                  <a:pt x="33" y="0"/>
                </a:cubicBezTo>
                <a:cubicBezTo>
                  <a:pt x="20" y="0"/>
                  <a:pt x="0" y="-4"/>
                  <a:pt x="0" y="1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36"/>
          <p:cNvSpPr/>
          <p:nvPr/>
        </p:nvSpPr>
        <p:spPr>
          <a:xfrm>
            <a:off x="312602" y="3403148"/>
            <a:ext cx="4578" cy="5232"/>
          </a:xfrm>
          <a:custGeom>
            <a:avLst/>
            <a:gdLst/>
            <a:ahLst/>
            <a:cxnLst/>
            <a:rect l="l" t="t" r="r" b="b"/>
            <a:pathLst>
              <a:path w="14" h="16" extrusionOk="0">
                <a:moveTo>
                  <a:pt x="3" y="16"/>
                </a:moveTo>
                <a:lnTo>
                  <a:pt x="3" y="16"/>
                </a:lnTo>
                <a:cubicBezTo>
                  <a:pt x="7" y="16"/>
                  <a:pt x="7" y="16"/>
                  <a:pt x="10" y="16"/>
                </a:cubicBezTo>
                <a:cubicBezTo>
                  <a:pt x="13" y="9"/>
                  <a:pt x="20" y="0"/>
                  <a:pt x="7" y="0"/>
                </a:cubicBezTo>
                <a:cubicBezTo>
                  <a:pt x="-3" y="-4"/>
                  <a:pt x="0" y="9"/>
                  <a:pt x="3" y="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36"/>
          <p:cNvSpPr/>
          <p:nvPr/>
        </p:nvSpPr>
        <p:spPr>
          <a:xfrm>
            <a:off x="443412" y="3430291"/>
            <a:ext cx="981" cy="0"/>
          </a:xfrm>
          <a:custGeom>
            <a:avLst/>
            <a:gdLst/>
            <a:ahLst/>
            <a:cxnLst/>
            <a:rect l="l" t="t" r="r" b="b"/>
            <a:pathLst>
              <a:path w="3" h="120000" extrusionOk="0">
                <a:moveTo>
                  <a:pt x="0" y="0"/>
                </a:moveTo>
                <a:lnTo>
                  <a:pt x="0" y="0"/>
                </a:ln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36"/>
          <p:cNvSpPr/>
          <p:nvPr/>
        </p:nvSpPr>
        <p:spPr>
          <a:xfrm>
            <a:off x="159882" y="4029726"/>
            <a:ext cx="179209" cy="26489"/>
          </a:xfrm>
          <a:custGeom>
            <a:avLst/>
            <a:gdLst/>
            <a:ahLst/>
            <a:cxnLst/>
            <a:rect l="l" t="t" r="r" b="b"/>
            <a:pathLst>
              <a:path w="548" h="81" extrusionOk="0">
                <a:moveTo>
                  <a:pt x="0" y="60"/>
                </a:moveTo>
                <a:lnTo>
                  <a:pt x="0" y="60"/>
                </a:lnTo>
                <a:cubicBezTo>
                  <a:pt x="0" y="84"/>
                  <a:pt x="24" y="77"/>
                  <a:pt x="41" y="81"/>
                </a:cubicBezTo>
                <a:cubicBezTo>
                  <a:pt x="88" y="64"/>
                  <a:pt x="138" y="77"/>
                  <a:pt x="185" y="60"/>
                </a:cubicBezTo>
                <a:lnTo>
                  <a:pt x="185" y="60"/>
                </a:lnTo>
                <a:cubicBezTo>
                  <a:pt x="212" y="64"/>
                  <a:pt x="239" y="64"/>
                  <a:pt x="262" y="54"/>
                </a:cubicBezTo>
                <a:lnTo>
                  <a:pt x="262" y="54"/>
                </a:lnTo>
                <a:cubicBezTo>
                  <a:pt x="272" y="54"/>
                  <a:pt x="279" y="50"/>
                  <a:pt x="286" y="50"/>
                </a:cubicBezTo>
                <a:cubicBezTo>
                  <a:pt x="296" y="50"/>
                  <a:pt x="303" y="50"/>
                  <a:pt x="313" y="50"/>
                </a:cubicBezTo>
                <a:cubicBezTo>
                  <a:pt x="366" y="50"/>
                  <a:pt x="417" y="44"/>
                  <a:pt x="467" y="34"/>
                </a:cubicBezTo>
                <a:lnTo>
                  <a:pt x="467" y="34"/>
                </a:lnTo>
                <a:cubicBezTo>
                  <a:pt x="487" y="34"/>
                  <a:pt x="507" y="31"/>
                  <a:pt x="527" y="27"/>
                </a:cubicBezTo>
                <a:cubicBezTo>
                  <a:pt x="531" y="27"/>
                  <a:pt x="534" y="27"/>
                  <a:pt x="534" y="27"/>
                </a:cubicBezTo>
                <a:cubicBezTo>
                  <a:pt x="541" y="17"/>
                  <a:pt x="544" y="10"/>
                  <a:pt x="548" y="0"/>
                </a:cubicBezTo>
                <a:cubicBezTo>
                  <a:pt x="507" y="3"/>
                  <a:pt x="467" y="7"/>
                  <a:pt x="430" y="17"/>
                </a:cubicBezTo>
                <a:lnTo>
                  <a:pt x="430" y="17"/>
                </a:lnTo>
                <a:cubicBezTo>
                  <a:pt x="396" y="27"/>
                  <a:pt x="360" y="20"/>
                  <a:pt x="326" y="24"/>
                </a:cubicBezTo>
                <a:lnTo>
                  <a:pt x="326" y="24"/>
                </a:lnTo>
                <a:lnTo>
                  <a:pt x="326" y="24"/>
                </a:lnTo>
                <a:cubicBezTo>
                  <a:pt x="289" y="24"/>
                  <a:pt x="252" y="20"/>
                  <a:pt x="219" y="40"/>
                </a:cubicBezTo>
                <a:lnTo>
                  <a:pt x="219" y="40"/>
                </a:lnTo>
                <a:cubicBezTo>
                  <a:pt x="182" y="40"/>
                  <a:pt x="145" y="40"/>
                  <a:pt x="104" y="40"/>
                </a:cubicBezTo>
                <a:cubicBezTo>
                  <a:pt x="104" y="44"/>
                  <a:pt x="101" y="44"/>
                  <a:pt x="98" y="44"/>
                </a:cubicBezTo>
                <a:cubicBezTo>
                  <a:pt x="67" y="54"/>
                  <a:pt x="31" y="40"/>
                  <a:pt x="4" y="60"/>
                </a:cubicBezTo>
                <a:lnTo>
                  <a:pt x="0" y="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36"/>
          <p:cNvSpPr/>
          <p:nvPr/>
        </p:nvSpPr>
        <p:spPr>
          <a:xfrm>
            <a:off x="110174" y="3399877"/>
            <a:ext cx="9157" cy="6213"/>
          </a:xfrm>
          <a:custGeom>
            <a:avLst/>
            <a:gdLst/>
            <a:ahLst/>
            <a:cxnLst/>
            <a:rect l="l" t="t" r="r" b="b"/>
            <a:pathLst>
              <a:path w="28" h="19" extrusionOk="0">
                <a:moveTo>
                  <a:pt x="15" y="19"/>
                </a:moveTo>
                <a:lnTo>
                  <a:pt x="15" y="19"/>
                </a:lnTo>
                <a:cubicBezTo>
                  <a:pt x="18" y="16"/>
                  <a:pt x="25" y="13"/>
                  <a:pt x="28" y="10"/>
                </a:cubicBezTo>
                <a:cubicBezTo>
                  <a:pt x="22" y="6"/>
                  <a:pt x="18" y="3"/>
                  <a:pt x="12" y="0"/>
                </a:cubicBezTo>
                <a:cubicBezTo>
                  <a:pt x="8" y="0"/>
                  <a:pt x="5" y="0"/>
                  <a:pt x="1" y="0"/>
                </a:cubicBezTo>
                <a:cubicBezTo>
                  <a:pt x="-2" y="10"/>
                  <a:pt x="1" y="16"/>
                  <a:pt x="15" y="1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36"/>
          <p:cNvSpPr/>
          <p:nvPr/>
        </p:nvSpPr>
        <p:spPr>
          <a:xfrm>
            <a:off x="70931" y="3388432"/>
            <a:ext cx="7849" cy="5886"/>
          </a:xfrm>
          <a:custGeom>
            <a:avLst/>
            <a:gdLst/>
            <a:ahLst/>
            <a:cxnLst/>
            <a:rect l="l" t="t" r="r" b="b"/>
            <a:pathLst>
              <a:path w="24" h="18" extrusionOk="0">
                <a:moveTo>
                  <a:pt x="21" y="1"/>
                </a:moveTo>
                <a:lnTo>
                  <a:pt x="21" y="1"/>
                </a:lnTo>
                <a:cubicBezTo>
                  <a:pt x="10" y="-3"/>
                  <a:pt x="0" y="4"/>
                  <a:pt x="0" y="11"/>
                </a:cubicBezTo>
                <a:cubicBezTo>
                  <a:pt x="4" y="14"/>
                  <a:pt x="10" y="14"/>
                  <a:pt x="17" y="18"/>
                </a:cubicBezTo>
                <a:cubicBezTo>
                  <a:pt x="17" y="11"/>
                  <a:pt x="31" y="4"/>
                  <a:pt x="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36"/>
          <p:cNvSpPr/>
          <p:nvPr/>
        </p:nvSpPr>
        <p:spPr>
          <a:xfrm>
            <a:off x="119331" y="3657245"/>
            <a:ext cx="3270" cy="1635"/>
          </a:xfrm>
          <a:custGeom>
            <a:avLst/>
            <a:gdLst/>
            <a:ahLst/>
            <a:cxnLst/>
            <a:rect l="l" t="t" r="r" b="b"/>
            <a:pathLst>
              <a:path w="10" h="5" extrusionOk="0">
                <a:moveTo>
                  <a:pt x="0" y="5"/>
                </a:moveTo>
                <a:lnTo>
                  <a:pt x="0" y="5"/>
                </a:lnTo>
                <a:cubicBezTo>
                  <a:pt x="4" y="5"/>
                  <a:pt x="7" y="5"/>
                  <a:pt x="10" y="5"/>
                </a:cubicBezTo>
                <a:cubicBezTo>
                  <a:pt x="7" y="-2"/>
                  <a:pt x="4" y="-2"/>
                  <a:pt x="0" y="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36"/>
          <p:cNvSpPr/>
          <p:nvPr/>
        </p:nvSpPr>
        <p:spPr>
          <a:xfrm>
            <a:off x="174271" y="3390721"/>
            <a:ext cx="74561" cy="10792"/>
          </a:xfrm>
          <a:custGeom>
            <a:avLst/>
            <a:gdLst/>
            <a:ahLst/>
            <a:cxnLst/>
            <a:rect l="l" t="t" r="r" b="b"/>
            <a:pathLst>
              <a:path w="228" h="33" extrusionOk="0">
                <a:moveTo>
                  <a:pt x="37" y="11"/>
                </a:moveTo>
                <a:lnTo>
                  <a:pt x="37" y="11"/>
                </a:lnTo>
                <a:cubicBezTo>
                  <a:pt x="30" y="24"/>
                  <a:pt x="7" y="17"/>
                  <a:pt x="0" y="28"/>
                </a:cubicBezTo>
                <a:cubicBezTo>
                  <a:pt x="23" y="28"/>
                  <a:pt x="50" y="28"/>
                  <a:pt x="74" y="28"/>
                </a:cubicBezTo>
                <a:cubicBezTo>
                  <a:pt x="80" y="21"/>
                  <a:pt x="91" y="21"/>
                  <a:pt x="101" y="24"/>
                </a:cubicBezTo>
                <a:cubicBezTo>
                  <a:pt x="114" y="31"/>
                  <a:pt x="127" y="31"/>
                  <a:pt x="141" y="21"/>
                </a:cubicBezTo>
                <a:lnTo>
                  <a:pt x="141" y="21"/>
                </a:lnTo>
                <a:cubicBezTo>
                  <a:pt x="151" y="21"/>
                  <a:pt x="158" y="21"/>
                  <a:pt x="165" y="28"/>
                </a:cubicBezTo>
                <a:cubicBezTo>
                  <a:pt x="175" y="34"/>
                  <a:pt x="181" y="34"/>
                  <a:pt x="188" y="28"/>
                </a:cubicBezTo>
                <a:cubicBezTo>
                  <a:pt x="198" y="17"/>
                  <a:pt x="215" y="21"/>
                  <a:pt x="228" y="17"/>
                </a:cubicBezTo>
                <a:cubicBezTo>
                  <a:pt x="228" y="11"/>
                  <a:pt x="225" y="4"/>
                  <a:pt x="215" y="0"/>
                </a:cubicBezTo>
                <a:cubicBezTo>
                  <a:pt x="201" y="7"/>
                  <a:pt x="191" y="11"/>
                  <a:pt x="175" y="4"/>
                </a:cubicBezTo>
                <a:cubicBezTo>
                  <a:pt x="161" y="0"/>
                  <a:pt x="148" y="0"/>
                  <a:pt x="141" y="11"/>
                </a:cubicBezTo>
                <a:lnTo>
                  <a:pt x="141" y="11"/>
                </a:lnTo>
                <a:lnTo>
                  <a:pt x="141" y="11"/>
                </a:lnTo>
                <a:cubicBezTo>
                  <a:pt x="104" y="11"/>
                  <a:pt x="70" y="4"/>
                  <a:pt x="37" y="1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36"/>
          <p:cNvSpPr/>
          <p:nvPr/>
        </p:nvSpPr>
        <p:spPr>
          <a:xfrm>
            <a:off x="147782" y="4048693"/>
            <a:ext cx="8503" cy="7522"/>
          </a:xfrm>
          <a:custGeom>
            <a:avLst/>
            <a:gdLst/>
            <a:ahLst/>
            <a:cxnLst/>
            <a:rect l="l" t="t" r="r" b="b"/>
            <a:pathLst>
              <a:path w="26" h="23" extrusionOk="0">
                <a:moveTo>
                  <a:pt x="17" y="23"/>
                </a:moveTo>
                <a:lnTo>
                  <a:pt x="17" y="23"/>
                </a:lnTo>
                <a:cubicBezTo>
                  <a:pt x="27" y="19"/>
                  <a:pt x="27" y="13"/>
                  <a:pt x="24" y="2"/>
                </a:cubicBezTo>
                <a:cubicBezTo>
                  <a:pt x="21" y="2"/>
                  <a:pt x="17" y="2"/>
                  <a:pt x="14" y="2"/>
                </a:cubicBezTo>
                <a:cubicBezTo>
                  <a:pt x="11" y="-1"/>
                  <a:pt x="7" y="-1"/>
                  <a:pt x="7" y="2"/>
                </a:cubicBezTo>
                <a:cubicBezTo>
                  <a:pt x="4" y="2"/>
                  <a:pt x="4" y="2"/>
                  <a:pt x="4" y="6"/>
                </a:cubicBezTo>
                <a:lnTo>
                  <a:pt x="4" y="6"/>
                </a:lnTo>
                <a:cubicBezTo>
                  <a:pt x="4" y="6"/>
                  <a:pt x="4" y="9"/>
                  <a:pt x="0" y="13"/>
                </a:cubicBezTo>
                <a:cubicBezTo>
                  <a:pt x="7" y="16"/>
                  <a:pt x="11" y="19"/>
                  <a:pt x="17" y="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36"/>
          <p:cNvSpPr/>
          <p:nvPr/>
        </p:nvSpPr>
        <p:spPr>
          <a:xfrm>
            <a:off x="122601" y="3003524"/>
            <a:ext cx="17659" cy="6540"/>
          </a:xfrm>
          <a:custGeom>
            <a:avLst/>
            <a:gdLst/>
            <a:ahLst/>
            <a:cxnLst/>
            <a:rect l="l" t="t" r="r" b="b"/>
            <a:pathLst>
              <a:path w="54" h="20" extrusionOk="0">
                <a:moveTo>
                  <a:pt x="24" y="20"/>
                </a:moveTo>
                <a:lnTo>
                  <a:pt x="24" y="20"/>
                </a:lnTo>
                <a:cubicBezTo>
                  <a:pt x="34" y="16"/>
                  <a:pt x="44" y="16"/>
                  <a:pt x="54" y="13"/>
                </a:cubicBezTo>
                <a:cubicBezTo>
                  <a:pt x="51" y="10"/>
                  <a:pt x="44" y="6"/>
                  <a:pt x="41" y="0"/>
                </a:cubicBezTo>
                <a:cubicBezTo>
                  <a:pt x="31" y="0"/>
                  <a:pt x="24" y="0"/>
                  <a:pt x="14" y="0"/>
                </a:cubicBezTo>
                <a:cubicBezTo>
                  <a:pt x="10" y="6"/>
                  <a:pt x="7" y="10"/>
                  <a:pt x="0" y="16"/>
                </a:cubicBezTo>
                <a:cubicBezTo>
                  <a:pt x="7" y="16"/>
                  <a:pt x="10" y="16"/>
                  <a:pt x="14" y="20"/>
                </a:cubicBezTo>
                <a:cubicBezTo>
                  <a:pt x="17" y="16"/>
                  <a:pt x="20" y="16"/>
                  <a:pt x="24" y="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36"/>
          <p:cNvSpPr/>
          <p:nvPr/>
        </p:nvSpPr>
        <p:spPr>
          <a:xfrm>
            <a:off x="1122313" y="3171288"/>
            <a:ext cx="51997" cy="12100"/>
          </a:xfrm>
          <a:custGeom>
            <a:avLst/>
            <a:gdLst/>
            <a:ahLst/>
            <a:cxnLst/>
            <a:rect l="l" t="t" r="r" b="b"/>
            <a:pathLst>
              <a:path w="159" h="37" extrusionOk="0">
                <a:moveTo>
                  <a:pt x="108" y="27"/>
                </a:moveTo>
                <a:lnTo>
                  <a:pt x="108" y="27"/>
                </a:lnTo>
                <a:cubicBezTo>
                  <a:pt x="124" y="17"/>
                  <a:pt x="165" y="34"/>
                  <a:pt x="158" y="14"/>
                </a:cubicBezTo>
                <a:cubicBezTo>
                  <a:pt x="155" y="-13"/>
                  <a:pt x="121" y="7"/>
                  <a:pt x="101" y="7"/>
                </a:cubicBezTo>
                <a:cubicBezTo>
                  <a:pt x="77" y="3"/>
                  <a:pt x="50" y="0"/>
                  <a:pt x="27" y="10"/>
                </a:cubicBezTo>
                <a:lnTo>
                  <a:pt x="27" y="10"/>
                </a:lnTo>
                <a:cubicBezTo>
                  <a:pt x="10" y="0"/>
                  <a:pt x="7" y="10"/>
                  <a:pt x="0" y="21"/>
                </a:cubicBezTo>
                <a:cubicBezTo>
                  <a:pt x="7" y="21"/>
                  <a:pt x="10" y="21"/>
                  <a:pt x="17" y="21"/>
                </a:cubicBezTo>
                <a:cubicBezTo>
                  <a:pt x="20" y="21"/>
                  <a:pt x="23" y="21"/>
                  <a:pt x="27" y="21"/>
                </a:cubicBezTo>
                <a:cubicBezTo>
                  <a:pt x="50" y="44"/>
                  <a:pt x="87" y="37"/>
                  <a:pt x="108" y="2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36"/>
          <p:cNvSpPr/>
          <p:nvPr/>
        </p:nvSpPr>
        <p:spPr>
          <a:xfrm>
            <a:off x="1085033" y="3188947"/>
            <a:ext cx="34992" cy="9811"/>
          </a:xfrm>
          <a:custGeom>
            <a:avLst/>
            <a:gdLst/>
            <a:ahLst/>
            <a:cxnLst/>
            <a:rect l="l" t="t" r="r" b="b"/>
            <a:pathLst>
              <a:path w="107" h="30" extrusionOk="0">
                <a:moveTo>
                  <a:pt x="37" y="20"/>
                </a:moveTo>
                <a:lnTo>
                  <a:pt x="37" y="20"/>
                </a:lnTo>
                <a:cubicBezTo>
                  <a:pt x="54" y="34"/>
                  <a:pt x="77" y="30"/>
                  <a:pt x="97" y="27"/>
                </a:cubicBezTo>
                <a:cubicBezTo>
                  <a:pt x="104" y="24"/>
                  <a:pt x="107" y="17"/>
                  <a:pt x="107" y="10"/>
                </a:cubicBezTo>
                <a:cubicBezTo>
                  <a:pt x="107" y="3"/>
                  <a:pt x="101" y="0"/>
                  <a:pt x="91" y="0"/>
                </a:cubicBezTo>
                <a:cubicBezTo>
                  <a:pt x="74" y="0"/>
                  <a:pt x="54" y="3"/>
                  <a:pt x="37" y="10"/>
                </a:cubicBezTo>
                <a:cubicBezTo>
                  <a:pt x="23" y="0"/>
                  <a:pt x="13" y="7"/>
                  <a:pt x="0" y="13"/>
                </a:cubicBezTo>
                <a:cubicBezTo>
                  <a:pt x="0" y="24"/>
                  <a:pt x="7" y="30"/>
                  <a:pt x="23" y="30"/>
                </a:cubicBezTo>
                <a:cubicBezTo>
                  <a:pt x="27" y="27"/>
                  <a:pt x="33" y="24"/>
                  <a:pt x="37" y="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36"/>
          <p:cNvSpPr/>
          <p:nvPr/>
        </p:nvSpPr>
        <p:spPr>
          <a:xfrm>
            <a:off x="1051022" y="3192544"/>
            <a:ext cx="5886" cy="5559"/>
          </a:xfrm>
          <a:custGeom>
            <a:avLst/>
            <a:gdLst/>
            <a:ahLst/>
            <a:cxnLst/>
            <a:rect l="l" t="t" r="r" b="b"/>
            <a:pathLst>
              <a:path w="18" h="17" extrusionOk="0">
                <a:moveTo>
                  <a:pt x="13" y="16"/>
                </a:moveTo>
                <a:lnTo>
                  <a:pt x="13" y="16"/>
                </a:lnTo>
                <a:cubicBezTo>
                  <a:pt x="23" y="13"/>
                  <a:pt x="13" y="6"/>
                  <a:pt x="13" y="2"/>
                </a:cubicBezTo>
                <a:cubicBezTo>
                  <a:pt x="7" y="-1"/>
                  <a:pt x="3" y="-1"/>
                  <a:pt x="0" y="2"/>
                </a:cubicBezTo>
                <a:cubicBezTo>
                  <a:pt x="0" y="9"/>
                  <a:pt x="0" y="19"/>
                  <a:pt x="13" y="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36"/>
          <p:cNvSpPr/>
          <p:nvPr/>
        </p:nvSpPr>
        <p:spPr>
          <a:xfrm>
            <a:off x="1059198" y="3172269"/>
            <a:ext cx="3924" cy="6540"/>
          </a:xfrm>
          <a:custGeom>
            <a:avLst/>
            <a:gdLst/>
            <a:ahLst/>
            <a:cxnLst/>
            <a:rect l="l" t="t" r="r" b="b"/>
            <a:pathLst>
              <a:path w="12" h="20" extrusionOk="0">
                <a:moveTo>
                  <a:pt x="12" y="18"/>
                </a:moveTo>
                <a:lnTo>
                  <a:pt x="12" y="18"/>
                </a:lnTo>
                <a:cubicBezTo>
                  <a:pt x="12" y="11"/>
                  <a:pt x="12" y="4"/>
                  <a:pt x="12" y="0"/>
                </a:cubicBezTo>
                <a:cubicBezTo>
                  <a:pt x="-2" y="0"/>
                  <a:pt x="-2" y="7"/>
                  <a:pt x="2" y="14"/>
                </a:cubicBezTo>
                <a:cubicBezTo>
                  <a:pt x="2" y="21"/>
                  <a:pt x="9" y="21"/>
                  <a:pt x="12" y="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36"/>
          <p:cNvSpPr/>
          <p:nvPr/>
        </p:nvSpPr>
        <p:spPr>
          <a:xfrm>
            <a:off x="1076203" y="3197777"/>
            <a:ext cx="3597" cy="3270"/>
          </a:xfrm>
          <a:custGeom>
            <a:avLst/>
            <a:gdLst/>
            <a:ahLst/>
            <a:cxnLst/>
            <a:rect l="l" t="t" r="r" b="b"/>
            <a:pathLst>
              <a:path w="11" h="10" extrusionOk="0">
                <a:moveTo>
                  <a:pt x="10" y="10"/>
                </a:moveTo>
                <a:lnTo>
                  <a:pt x="10" y="10"/>
                </a:lnTo>
                <a:cubicBezTo>
                  <a:pt x="10" y="7"/>
                  <a:pt x="14" y="0"/>
                  <a:pt x="7" y="0"/>
                </a:cubicBezTo>
                <a:cubicBezTo>
                  <a:pt x="0" y="0"/>
                  <a:pt x="0" y="7"/>
                  <a:pt x="0" y="10"/>
                </a:cubicBezTo>
                <a:cubicBezTo>
                  <a:pt x="3" y="10"/>
                  <a:pt x="7" y="10"/>
                  <a:pt x="10" y="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36"/>
          <p:cNvSpPr/>
          <p:nvPr/>
        </p:nvSpPr>
        <p:spPr>
          <a:xfrm>
            <a:off x="1002623" y="3129756"/>
            <a:ext cx="145853" cy="14716"/>
          </a:xfrm>
          <a:custGeom>
            <a:avLst/>
            <a:gdLst/>
            <a:ahLst/>
            <a:cxnLst/>
            <a:rect l="l" t="t" r="r" b="b"/>
            <a:pathLst>
              <a:path w="446" h="45" extrusionOk="0">
                <a:moveTo>
                  <a:pt x="416" y="43"/>
                </a:moveTo>
                <a:lnTo>
                  <a:pt x="416" y="43"/>
                </a:lnTo>
                <a:lnTo>
                  <a:pt x="416" y="43"/>
                </a:lnTo>
                <a:cubicBezTo>
                  <a:pt x="430" y="47"/>
                  <a:pt x="436" y="43"/>
                  <a:pt x="446" y="37"/>
                </a:cubicBezTo>
                <a:cubicBezTo>
                  <a:pt x="436" y="27"/>
                  <a:pt x="426" y="27"/>
                  <a:pt x="413" y="30"/>
                </a:cubicBezTo>
                <a:cubicBezTo>
                  <a:pt x="410" y="27"/>
                  <a:pt x="406" y="27"/>
                  <a:pt x="406" y="27"/>
                </a:cubicBezTo>
                <a:cubicBezTo>
                  <a:pt x="396" y="27"/>
                  <a:pt x="396" y="23"/>
                  <a:pt x="393" y="16"/>
                </a:cubicBezTo>
                <a:cubicBezTo>
                  <a:pt x="383" y="13"/>
                  <a:pt x="376" y="13"/>
                  <a:pt x="366" y="16"/>
                </a:cubicBezTo>
                <a:cubicBezTo>
                  <a:pt x="363" y="13"/>
                  <a:pt x="356" y="10"/>
                  <a:pt x="349" y="10"/>
                </a:cubicBezTo>
                <a:cubicBezTo>
                  <a:pt x="349" y="10"/>
                  <a:pt x="346" y="10"/>
                  <a:pt x="343" y="10"/>
                </a:cubicBezTo>
                <a:cubicBezTo>
                  <a:pt x="339" y="10"/>
                  <a:pt x="339" y="13"/>
                  <a:pt x="339" y="13"/>
                </a:cubicBezTo>
                <a:cubicBezTo>
                  <a:pt x="336" y="13"/>
                  <a:pt x="329" y="10"/>
                  <a:pt x="326" y="10"/>
                </a:cubicBezTo>
                <a:cubicBezTo>
                  <a:pt x="309" y="23"/>
                  <a:pt x="285" y="27"/>
                  <a:pt x="265" y="16"/>
                </a:cubicBezTo>
                <a:cubicBezTo>
                  <a:pt x="239" y="3"/>
                  <a:pt x="212" y="6"/>
                  <a:pt x="185" y="10"/>
                </a:cubicBezTo>
                <a:lnTo>
                  <a:pt x="185" y="10"/>
                </a:lnTo>
                <a:cubicBezTo>
                  <a:pt x="178" y="6"/>
                  <a:pt x="168" y="3"/>
                  <a:pt x="161" y="0"/>
                </a:cubicBezTo>
                <a:cubicBezTo>
                  <a:pt x="141" y="10"/>
                  <a:pt x="114" y="10"/>
                  <a:pt x="91" y="16"/>
                </a:cubicBezTo>
                <a:cubicBezTo>
                  <a:pt x="87" y="13"/>
                  <a:pt x="87" y="10"/>
                  <a:pt x="84" y="6"/>
                </a:cubicBezTo>
                <a:lnTo>
                  <a:pt x="84" y="6"/>
                </a:lnTo>
                <a:cubicBezTo>
                  <a:pt x="74" y="3"/>
                  <a:pt x="67" y="10"/>
                  <a:pt x="57" y="6"/>
                </a:cubicBezTo>
                <a:cubicBezTo>
                  <a:pt x="47" y="6"/>
                  <a:pt x="40" y="6"/>
                  <a:pt x="30" y="6"/>
                </a:cubicBezTo>
                <a:cubicBezTo>
                  <a:pt x="7" y="3"/>
                  <a:pt x="-7" y="6"/>
                  <a:pt x="3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14" y="33"/>
                  <a:pt x="24" y="30"/>
                  <a:pt x="34" y="33"/>
                </a:cubicBezTo>
                <a:cubicBezTo>
                  <a:pt x="50" y="37"/>
                  <a:pt x="67" y="33"/>
                  <a:pt x="84" y="27"/>
                </a:cubicBezTo>
                <a:cubicBezTo>
                  <a:pt x="91" y="33"/>
                  <a:pt x="101" y="37"/>
                  <a:pt x="111" y="37"/>
                </a:cubicBezTo>
                <a:cubicBezTo>
                  <a:pt x="135" y="30"/>
                  <a:pt x="161" y="30"/>
                  <a:pt x="188" y="30"/>
                </a:cubicBezTo>
                <a:cubicBezTo>
                  <a:pt x="235" y="33"/>
                  <a:pt x="279" y="53"/>
                  <a:pt x="329" y="37"/>
                </a:cubicBezTo>
                <a:cubicBezTo>
                  <a:pt x="339" y="47"/>
                  <a:pt x="353" y="43"/>
                  <a:pt x="366" y="43"/>
                </a:cubicBezTo>
                <a:lnTo>
                  <a:pt x="366" y="43"/>
                </a:lnTo>
                <a:lnTo>
                  <a:pt x="366" y="43"/>
                </a:lnTo>
                <a:cubicBezTo>
                  <a:pt x="383" y="43"/>
                  <a:pt x="400" y="43"/>
                  <a:pt x="416" y="4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36"/>
          <p:cNvSpPr/>
          <p:nvPr/>
        </p:nvSpPr>
        <p:spPr>
          <a:xfrm>
            <a:off x="1156324" y="3138585"/>
            <a:ext cx="8830" cy="6540"/>
          </a:xfrm>
          <a:custGeom>
            <a:avLst/>
            <a:gdLst/>
            <a:ahLst/>
            <a:cxnLst/>
            <a:rect l="l" t="t" r="r" b="b"/>
            <a:pathLst>
              <a:path w="27" h="20" extrusionOk="0">
                <a:moveTo>
                  <a:pt x="10" y="0"/>
                </a:moveTo>
                <a:lnTo>
                  <a:pt x="10" y="0"/>
                </a:lnTo>
                <a:cubicBezTo>
                  <a:pt x="4" y="3"/>
                  <a:pt x="0" y="10"/>
                  <a:pt x="0" y="16"/>
                </a:cubicBezTo>
                <a:cubicBezTo>
                  <a:pt x="10" y="16"/>
                  <a:pt x="17" y="16"/>
                  <a:pt x="27" y="20"/>
                </a:cubicBezTo>
                <a:cubicBezTo>
                  <a:pt x="20" y="13"/>
                  <a:pt x="17" y="6"/>
                  <a:pt x="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36"/>
          <p:cNvSpPr/>
          <p:nvPr/>
        </p:nvSpPr>
        <p:spPr>
          <a:xfrm>
            <a:off x="989542" y="3150358"/>
            <a:ext cx="4251" cy="2289"/>
          </a:xfrm>
          <a:custGeom>
            <a:avLst/>
            <a:gdLst/>
            <a:ahLst/>
            <a:cxnLst/>
            <a:rect l="l" t="t" r="r" b="b"/>
            <a:pathLst>
              <a:path w="13" h="7" extrusionOk="0">
                <a:moveTo>
                  <a:pt x="0" y="4"/>
                </a:moveTo>
                <a:lnTo>
                  <a:pt x="0" y="4"/>
                </a:lnTo>
                <a:cubicBezTo>
                  <a:pt x="3" y="7"/>
                  <a:pt x="7" y="7"/>
                  <a:pt x="10" y="7"/>
                </a:cubicBezTo>
                <a:lnTo>
                  <a:pt x="13" y="4"/>
                </a:lnTo>
                <a:cubicBezTo>
                  <a:pt x="10" y="4"/>
                  <a:pt x="7" y="4"/>
                  <a:pt x="3" y="0"/>
                </a:cubicBezTo>
                <a:cubicBezTo>
                  <a:pt x="0" y="4"/>
                  <a:pt x="0" y="4"/>
                  <a:pt x="0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36"/>
          <p:cNvSpPr/>
          <p:nvPr/>
        </p:nvSpPr>
        <p:spPr>
          <a:xfrm>
            <a:off x="945720" y="3075797"/>
            <a:ext cx="7522" cy="2616"/>
          </a:xfrm>
          <a:custGeom>
            <a:avLst/>
            <a:gdLst/>
            <a:ahLst/>
            <a:cxnLst/>
            <a:rect l="l" t="t" r="r" b="b"/>
            <a:pathLst>
              <a:path w="23" h="8" extrusionOk="0">
                <a:moveTo>
                  <a:pt x="23" y="0"/>
                </a:moveTo>
                <a:lnTo>
                  <a:pt x="23" y="0"/>
                </a:lnTo>
                <a:cubicBezTo>
                  <a:pt x="13" y="0"/>
                  <a:pt x="6" y="0"/>
                  <a:pt x="0" y="7"/>
                </a:cubicBezTo>
                <a:cubicBezTo>
                  <a:pt x="10" y="7"/>
                  <a:pt x="20" y="10"/>
                  <a:pt x="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36"/>
          <p:cNvSpPr/>
          <p:nvPr/>
        </p:nvSpPr>
        <p:spPr>
          <a:xfrm>
            <a:off x="1169405" y="3136296"/>
            <a:ext cx="7849" cy="4251"/>
          </a:xfrm>
          <a:custGeom>
            <a:avLst/>
            <a:gdLst/>
            <a:ahLst/>
            <a:cxnLst/>
            <a:rect l="l" t="t" r="r" b="b"/>
            <a:pathLst>
              <a:path w="24" h="13" extrusionOk="0">
                <a:moveTo>
                  <a:pt x="24" y="0"/>
                </a:moveTo>
                <a:lnTo>
                  <a:pt x="24" y="0"/>
                </a:lnTo>
                <a:cubicBezTo>
                  <a:pt x="17" y="0"/>
                  <a:pt x="7" y="0"/>
                  <a:pt x="0" y="0"/>
                </a:cubicBezTo>
                <a:cubicBezTo>
                  <a:pt x="0" y="7"/>
                  <a:pt x="0" y="13"/>
                  <a:pt x="14" y="13"/>
                </a:cubicBezTo>
                <a:cubicBezTo>
                  <a:pt x="24" y="13"/>
                  <a:pt x="24" y="3"/>
                  <a:pt x="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36"/>
          <p:cNvSpPr/>
          <p:nvPr/>
        </p:nvSpPr>
        <p:spPr>
          <a:xfrm>
            <a:off x="591226" y="2961011"/>
            <a:ext cx="11773" cy="3270"/>
          </a:xfrm>
          <a:custGeom>
            <a:avLst/>
            <a:gdLst/>
            <a:ahLst/>
            <a:cxnLst/>
            <a:rect l="l" t="t" r="r" b="b"/>
            <a:pathLst>
              <a:path w="36" h="10" extrusionOk="0">
                <a:moveTo>
                  <a:pt x="36" y="9"/>
                </a:moveTo>
                <a:lnTo>
                  <a:pt x="36" y="9"/>
                </a:lnTo>
                <a:cubicBezTo>
                  <a:pt x="26" y="-4"/>
                  <a:pt x="13" y="-1"/>
                  <a:pt x="0" y="2"/>
                </a:cubicBezTo>
                <a:cubicBezTo>
                  <a:pt x="10" y="12"/>
                  <a:pt x="23" y="9"/>
                  <a:pt x="36" y="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36"/>
          <p:cNvSpPr/>
          <p:nvPr/>
        </p:nvSpPr>
        <p:spPr>
          <a:xfrm>
            <a:off x="632758" y="2960684"/>
            <a:ext cx="8830" cy="3270"/>
          </a:xfrm>
          <a:custGeom>
            <a:avLst/>
            <a:gdLst/>
            <a:ahLst/>
            <a:cxnLst/>
            <a:rect l="l" t="t" r="r" b="b"/>
            <a:pathLst>
              <a:path w="27" h="10" extrusionOk="0">
                <a:moveTo>
                  <a:pt x="13" y="0"/>
                </a:moveTo>
                <a:lnTo>
                  <a:pt x="13" y="0"/>
                </a:lnTo>
                <a:cubicBezTo>
                  <a:pt x="10" y="0"/>
                  <a:pt x="7" y="0"/>
                  <a:pt x="0" y="0"/>
                </a:cubicBezTo>
                <a:cubicBezTo>
                  <a:pt x="0" y="3"/>
                  <a:pt x="0" y="6"/>
                  <a:pt x="3" y="10"/>
                </a:cubicBezTo>
                <a:cubicBezTo>
                  <a:pt x="10" y="10"/>
                  <a:pt x="17" y="10"/>
                  <a:pt x="27" y="10"/>
                </a:cubicBezTo>
                <a:cubicBezTo>
                  <a:pt x="24" y="6"/>
                  <a:pt x="17" y="3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36"/>
          <p:cNvSpPr/>
          <p:nvPr/>
        </p:nvSpPr>
        <p:spPr>
          <a:xfrm>
            <a:off x="447663" y="3195487"/>
            <a:ext cx="5232" cy="3270"/>
          </a:xfrm>
          <a:custGeom>
            <a:avLst/>
            <a:gdLst/>
            <a:ahLst/>
            <a:cxnLst/>
            <a:rect l="l" t="t" r="r" b="b"/>
            <a:pathLst>
              <a:path w="16" h="10" extrusionOk="0">
                <a:moveTo>
                  <a:pt x="0" y="0"/>
                </a:moveTo>
                <a:lnTo>
                  <a:pt x="0" y="0"/>
                </a:lnTo>
                <a:cubicBezTo>
                  <a:pt x="0" y="4"/>
                  <a:pt x="0" y="7"/>
                  <a:pt x="0" y="10"/>
                </a:cubicBezTo>
                <a:cubicBezTo>
                  <a:pt x="6" y="10"/>
                  <a:pt x="16" y="10"/>
                  <a:pt x="16" y="4"/>
                </a:cubicBezTo>
                <a:cubicBezTo>
                  <a:pt x="16" y="0"/>
                  <a:pt x="6" y="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36"/>
          <p:cNvSpPr/>
          <p:nvPr/>
        </p:nvSpPr>
        <p:spPr>
          <a:xfrm>
            <a:off x="602999" y="3153628"/>
            <a:ext cx="10138" cy="3597"/>
          </a:xfrm>
          <a:custGeom>
            <a:avLst/>
            <a:gdLst/>
            <a:ahLst/>
            <a:cxnLst/>
            <a:rect l="l" t="t" r="r" b="b"/>
            <a:pathLst>
              <a:path w="31" h="11" extrusionOk="0">
                <a:moveTo>
                  <a:pt x="7" y="4"/>
                </a:moveTo>
                <a:lnTo>
                  <a:pt x="7" y="4"/>
                </a:lnTo>
                <a:cubicBezTo>
                  <a:pt x="4" y="4"/>
                  <a:pt x="4" y="7"/>
                  <a:pt x="0" y="11"/>
                </a:cubicBezTo>
                <a:lnTo>
                  <a:pt x="0" y="11"/>
                </a:lnTo>
                <a:cubicBezTo>
                  <a:pt x="4" y="11"/>
                  <a:pt x="11" y="11"/>
                  <a:pt x="14" y="11"/>
                </a:cubicBezTo>
                <a:cubicBezTo>
                  <a:pt x="17" y="7"/>
                  <a:pt x="24" y="7"/>
                  <a:pt x="31" y="4"/>
                </a:cubicBezTo>
                <a:cubicBezTo>
                  <a:pt x="24" y="-3"/>
                  <a:pt x="14" y="0"/>
                  <a:pt x="7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36"/>
          <p:cNvSpPr/>
          <p:nvPr/>
        </p:nvSpPr>
        <p:spPr>
          <a:xfrm>
            <a:off x="638318" y="3153628"/>
            <a:ext cx="3270" cy="2289"/>
          </a:xfrm>
          <a:custGeom>
            <a:avLst/>
            <a:gdLst/>
            <a:ahLst/>
            <a:cxnLst/>
            <a:rect l="l" t="t" r="r" b="b"/>
            <a:pathLst>
              <a:path w="10" h="7" extrusionOk="0">
                <a:moveTo>
                  <a:pt x="10" y="0"/>
                </a:moveTo>
                <a:lnTo>
                  <a:pt x="10" y="0"/>
                </a:lnTo>
                <a:cubicBezTo>
                  <a:pt x="3" y="0"/>
                  <a:pt x="0" y="4"/>
                  <a:pt x="0" y="7"/>
                </a:cubicBezTo>
                <a:cubicBezTo>
                  <a:pt x="3" y="7"/>
                  <a:pt x="7" y="4"/>
                  <a:pt x="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36"/>
          <p:cNvSpPr/>
          <p:nvPr/>
        </p:nvSpPr>
        <p:spPr>
          <a:xfrm>
            <a:off x="300502" y="2972784"/>
            <a:ext cx="46110" cy="7195"/>
          </a:xfrm>
          <a:custGeom>
            <a:avLst/>
            <a:gdLst/>
            <a:ahLst/>
            <a:cxnLst/>
            <a:rect l="l" t="t" r="r" b="b"/>
            <a:pathLst>
              <a:path w="141" h="22" extrusionOk="0">
                <a:moveTo>
                  <a:pt x="141" y="10"/>
                </a:moveTo>
                <a:lnTo>
                  <a:pt x="141" y="10"/>
                </a:lnTo>
                <a:cubicBezTo>
                  <a:pt x="111" y="-4"/>
                  <a:pt x="70" y="10"/>
                  <a:pt x="37" y="0"/>
                </a:cubicBezTo>
                <a:cubicBezTo>
                  <a:pt x="20" y="3"/>
                  <a:pt x="7" y="6"/>
                  <a:pt x="0" y="20"/>
                </a:cubicBezTo>
                <a:cubicBezTo>
                  <a:pt x="47" y="17"/>
                  <a:pt x="97" y="30"/>
                  <a:pt x="141" y="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36"/>
          <p:cNvSpPr/>
          <p:nvPr/>
        </p:nvSpPr>
        <p:spPr>
          <a:xfrm>
            <a:off x="365907" y="2973765"/>
            <a:ext cx="8176" cy="5559"/>
          </a:xfrm>
          <a:custGeom>
            <a:avLst/>
            <a:gdLst/>
            <a:ahLst/>
            <a:cxnLst/>
            <a:rect l="l" t="t" r="r" b="b"/>
            <a:pathLst>
              <a:path w="25" h="17" extrusionOk="0">
                <a:moveTo>
                  <a:pt x="25" y="7"/>
                </a:moveTo>
                <a:lnTo>
                  <a:pt x="25" y="7"/>
                </a:lnTo>
                <a:cubicBezTo>
                  <a:pt x="25" y="0"/>
                  <a:pt x="18" y="0"/>
                  <a:pt x="12" y="0"/>
                </a:cubicBezTo>
                <a:cubicBezTo>
                  <a:pt x="-5" y="3"/>
                  <a:pt x="1" y="10"/>
                  <a:pt x="5" y="17"/>
                </a:cubicBezTo>
                <a:lnTo>
                  <a:pt x="5" y="17"/>
                </a:lnTo>
                <a:cubicBezTo>
                  <a:pt x="15" y="17"/>
                  <a:pt x="28" y="17"/>
                  <a:pt x="25" y="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36"/>
          <p:cNvSpPr/>
          <p:nvPr/>
        </p:nvSpPr>
        <p:spPr>
          <a:xfrm>
            <a:off x="383893" y="2974746"/>
            <a:ext cx="7849" cy="4578"/>
          </a:xfrm>
          <a:custGeom>
            <a:avLst/>
            <a:gdLst/>
            <a:ahLst/>
            <a:cxnLst/>
            <a:rect l="l" t="t" r="r" b="b"/>
            <a:pathLst>
              <a:path w="24" h="14" extrusionOk="0">
                <a:moveTo>
                  <a:pt x="24" y="4"/>
                </a:moveTo>
                <a:lnTo>
                  <a:pt x="24" y="4"/>
                </a:lnTo>
                <a:cubicBezTo>
                  <a:pt x="24" y="4"/>
                  <a:pt x="20" y="0"/>
                  <a:pt x="17" y="0"/>
                </a:cubicBezTo>
                <a:cubicBezTo>
                  <a:pt x="10" y="4"/>
                  <a:pt x="3" y="4"/>
                  <a:pt x="0" y="11"/>
                </a:cubicBezTo>
                <a:cubicBezTo>
                  <a:pt x="0" y="11"/>
                  <a:pt x="3" y="11"/>
                  <a:pt x="7" y="14"/>
                </a:cubicBezTo>
                <a:cubicBezTo>
                  <a:pt x="17" y="14"/>
                  <a:pt x="24" y="14"/>
                  <a:pt x="24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36"/>
          <p:cNvSpPr/>
          <p:nvPr/>
        </p:nvSpPr>
        <p:spPr>
          <a:xfrm>
            <a:off x="424771" y="3130410"/>
            <a:ext cx="4905" cy="5886"/>
          </a:xfrm>
          <a:custGeom>
            <a:avLst/>
            <a:gdLst/>
            <a:ahLst/>
            <a:cxnLst/>
            <a:rect l="l" t="t" r="r" b="b"/>
            <a:pathLst>
              <a:path w="15" h="18" extrusionOk="0">
                <a:moveTo>
                  <a:pt x="3" y="1"/>
                </a:moveTo>
                <a:lnTo>
                  <a:pt x="3" y="1"/>
                </a:lnTo>
                <a:cubicBezTo>
                  <a:pt x="-4" y="4"/>
                  <a:pt x="6" y="11"/>
                  <a:pt x="6" y="14"/>
                </a:cubicBezTo>
                <a:cubicBezTo>
                  <a:pt x="6" y="18"/>
                  <a:pt x="6" y="18"/>
                  <a:pt x="6" y="18"/>
                </a:cubicBezTo>
                <a:cubicBezTo>
                  <a:pt x="13" y="14"/>
                  <a:pt x="19" y="8"/>
                  <a:pt x="13" y="1"/>
                </a:cubicBezTo>
                <a:cubicBezTo>
                  <a:pt x="13" y="1"/>
                  <a:pt x="6" y="-2"/>
                  <a:pt x="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36"/>
          <p:cNvSpPr/>
          <p:nvPr/>
        </p:nvSpPr>
        <p:spPr>
          <a:xfrm>
            <a:off x="894378" y="3032957"/>
            <a:ext cx="8503" cy="3270"/>
          </a:xfrm>
          <a:custGeom>
            <a:avLst/>
            <a:gdLst/>
            <a:ahLst/>
            <a:cxnLst/>
            <a:rect l="l" t="t" r="r" b="b"/>
            <a:pathLst>
              <a:path w="26" h="10" extrusionOk="0">
                <a:moveTo>
                  <a:pt x="12" y="10"/>
                </a:moveTo>
                <a:lnTo>
                  <a:pt x="12" y="10"/>
                </a:lnTo>
                <a:cubicBezTo>
                  <a:pt x="19" y="7"/>
                  <a:pt x="22" y="4"/>
                  <a:pt x="26" y="0"/>
                </a:cubicBezTo>
                <a:cubicBezTo>
                  <a:pt x="16" y="0"/>
                  <a:pt x="9" y="0"/>
                  <a:pt x="2" y="0"/>
                </a:cubicBezTo>
                <a:cubicBezTo>
                  <a:pt x="-1" y="4"/>
                  <a:pt x="-1" y="7"/>
                  <a:pt x="2" y="10"/>
                </a:cubicBezTo>
                <a:cubicBezTo>
                  <a:pt x="6" y="10"/>
                  <a:pt x="9" y="10"/>
                  <a:pt x="12" y="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36"/>
          <p:cNvSpPr/>
          <p:nvPr/>
        </p:nvSpPr>
        <p:spPr>
          <a:xfrm>
            <a:off x="173290" y="2980306"/>
            <a:ext cx="1962" cy="2289"/>
          </a:xfrm>
          <a:custGeom>
            <a:avLst/>
            <a:gdLst/>
            <a:ahLst/>
            <a:cxnLst/>
            <a:rect l="l" t="t" r="r" b="b"/>
            <a:pathLst>
              <a:path w="6" h="7" extrusionOk="0">
                <a:moveTo>
                  <a:pt x="3" y="4"/>
                </a:moveTo>
                <a:lnTo>
                  <a:pt x="3" y="4"/>
                </a:lnTo>
                <a:cubicBezTo>
                  <a:pt x="0" y="4"/>
                  <a:pt x="0" y="4"/>
                  <a:pt x="0" y="7"/>
                </a:cubicBezTo>
                <a:lnTo>
                  <a:pt x="0" y="7"/>
                </a:lnTo>
                <a:cubicBezTo>
                  <a:pt x="3" y="4"/>
                  <a:pt x="3" y="4"/>
                  <a:pt x="6" y="0"/>
                </a:cubicBezTo>
                <a:cubicBezTo>
                  <a:pt x="6" y="0"/>
                  <a:pt x="3" y="0"/>
                  <a:pt x="3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36"/>
          <p:cNvSpPr/>
          <p:nvPr/>
        </p:nvSpPr>
        <p:spPr>
          <a:xfrm>
            <a:off x="482654" y="3130410"/>
            <a:ext cx="5559" cy="3597"/>
          </a:xfrm>
          <a:custGeom>
            <a:avLst/>
            <a:gdLst/>
            <a:ahLst/>
            <a:cxnLst/>
            <a:rect l="l" t="t" r="r" b="b"/>
            <a:pathLst>
              <a:path w="17" h="11" extrusionOk="0">
                <a:moveTo>
                  <a:pt x="10" y="11"/>
                </a:moveTo>
                <a:lnTo>
                  <a:pt x="10" y="11"/>
                </a:lnTo>
                <a:cubicBezTo>
                  <a:pt x="14" y="11"/>
                  <a:pt x="17" y="8"/>
                  <a:pt x="17" y="8"/>
                </a:cubicBezTo>
                <a:cubicBezTo>
                  <a:pt x="17" y="1"/>
                  <a:pt x="10" y="-2"/>
                  <a:pt x="4" y="1"/>
                </a:cubicBezTo>
                <a:lnTo>
                  <a:pt x="0" y="8"/>
                </a:lnTo>
                <a:cubicBezTo>
                  <a:pt x="4" y="11"/>
                  <a:pt x="7" y="11"/>
                  <a:pt x="10" y="1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36"/>
          <p:cNvSpPr/>
          <p:nvPr/>
        </p:nvSpPr>
        <p:spPr>
          <a:xfrm>
            <a:off x="201741" y="2963954"/>
            <a:ext cx="5559" cy="5232"/>
          </a:xfrm>
          <a:custGeom>
            <a:avLst/>
            <a:gdLst/>
            <a:ahLst/>
            <a:cxnLst/>
            <a:rect l="l" t="t" r="r" b="b"/>
            <a:pathLst>
              <a:path w="17" h="16" extrusionOk="0">
                <a:moveTo>
                  <a:pt x="0" y="10"/>
                </a:moveTo>
                <a:lnTo>
                  <a:pt x="0" y="10"/>
                </a:lnTo>
                <a:cubicBezTo>
                  <a:pt x="0" y="13"/>
                  <a:pt x="7" y="16"/>
                  <a:pt x="7" y="16"/>
                </a:cubicBezTo>
                <a:cubicBezTo>
                  <a:pt x="17" y="13"/>
                  <a:pt x="17" y="6"/>
                  <a:pt x="17" y="0"/>
                </a:cubicBezTo>
                <a:lnTo>
                  <a:pt x="17" y="0"/>
                </a:lnTo>
                <a:cubicBezTo>
                  <a:pt x="10" y="3"/>
                  <a:pt x="0" y="3"/>
                  <a:pt x="0" y="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36"/>
          <p:cNvSpPr/>
          <p:nvPr/>
        </p:nvSpPr>
        <p:spPr>
          <a:xfrm>
            <a:off x="198471" y="2973765"/>
            <a:ext cx="7522" cy="3270"/>
          </a:xfrm>
          <a:custGeom>
            <a:avLst/>
            <a:gdLst/>
            <a:ahLst/>
            <a:cxnLst/>
            <a:rect l="l" t="t" r="r" b="b"/>
            <a:pathLst>
              <a:path w="23" h="10" extrusionOk="0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cubicBezTo>
                  <a:pt x="6" y="7"/>
                  <a:pt x="13" y="14"/>
                  <a:pt x="23" y="7"/>
                </a:cubicBezTo>
                <a:cubicBezTo>
                  <a:pt x="23" y="7"/>
                  <a:pt x="20" y="3"/>
                  <a:pt x="20" y="0"/>
                </a:cubicBezTo>
                <a:cubicBezTo>
                  <a:pt x="10" y="-3"/>
                  <a:pt x="3" y="3"/>
                  <a:pt x="0" y="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36"/>
          <p:cNvSpPr/>
          <p:nvPr/>
        </p:nvSpPr>
        <p:spPr>
          <a:xfrm>
            <a:off x="447663" y="2961665"/>
            <a:ext cx="17659" cy="5886"/>
          </a:xfrm>
          <a:custGeom>
            <a:avLst/>
            <a:gdLst/>
            <a:ahLst/>
            <a:cxnLst/>
            <a:rect l="l" t="t" r="r" b="b"/>
            <a:pathLst>
              <a:path w="54" h="18" extrusionOk="0">
                <a:moveTo>
                  <a:pt x="20" y="17"/>
                </a:moveTo>
                <a:lnTo>
                  <a:pt x="20" y="17"/>
                </a:lnTo>
                <a:cubicBezTo>
                  <a:pt x="30" y="17"/>
                  <a:pt x="40" y="17"/>
                  <a:pt x="50" y="17"/>
                </a:cubicBezTo>
                <a:cubicBezTo>
                  <a:pt x="54" y="13"/>
                  <a:pt x="54" y="10"/>
                  <a:pt x="54" y="7"/>
                </a:cubicBezTo>
                <a:lnTo>
                  <a:pt x="54" y="7"/>
                </a:lnTo>
                <a:cubicBezTo>
                  <a:pt x="44" y="3"/>
                  <a:pt x="33" y="3"/>
                  <a:pt x="27" y="0"/>
                </a:cubicBezTo>
                <a:cubicBezTo>
                  <a:pt x="23" y="0"/>
                  <a:pt x="16" y="0"/>
                  <a:pt x="13" y="0"/>
                </a:cubicBezTo>
                <a:cubicBezTo>
                  <a:pt x="10" y="3"/>
                  <a:pt x="0" y="7"/>
                  <a:pt x="0" y="13"/>
                </a:cubicBezTo>
                <a:cubicBezTo>
                  <a:pt x="3" y="20"/>
                  <a:pt x="13" y="17"/>
                  <a:pt x="20" y="1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36"/>
          <p:cNvSpPr/>
          <p:nvPr/>
        </p:nvSpPr>
        <p:spPr>
          <a:xfrm>
            <a:off x="527784" y="2976054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36"/>
          <p:cNvSpPr/>
          <p:nvPr/>
        </p:nvSpPr>
        <p:spPr>
          <a:xfrm>
            <a:off x="527784" y="2976054"/>
            <a:ext cx="1308" cy="981"/>
          </a:xfrm>
          <a:custGeom>
            <a:avLst/>
            <a:gdLst/>
            <a:ahLst/>
            <a:cxnLst/>
            <a:rect l="l" t="t" r="r" b="b"/>
            <a:pathLst>
              <a:path w="4" h="3" extrusionOk="0">
                <a:moveTo>
                  <a:pt x="3" y="3"/>
                </a:moveTo>
                <a:lnTo>
                  <a:pt x="3" y="3"/>
                </a:lnTo>
                <a:cubicBezTo>
                  <a:pt x="6" y="3"/>
                  <a:pt x="6" y="3"/>
                  <a:pt x="0" y="0"/>
                </a:cubicBezTo>
                <a:cubicBezTo>
                  <a:pt x="3" y="0"/>
                  <a:pt x="3" y="3"/>
                  <a:pt x="3" y="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36"/>
          <p:cNvSpPr/>
          <p:nvPr/>
        </p:nvSpPr>
        <p:spPr>
          <a:xfrm>
            <a:off x="422482" y="2960684"/>
            <a:ext cx="14062" cy="7522"/>
          </a:xfrm>
          <a:custGeom>
            <a:avLst/>
            <a:gdLst/>
            <a:ahLst/>
            <a:cxnLst/>
            <a:rect l="l" t="t" r="r" b="b"/>
            <a:pathLst>
              <a:path w="43" h="23" extrusionOk="0">
                <a:moveTo>
                  <a:pt x="26" y="0"/>
                </a:moveTo>
                <a:lnTo>
                  <a:pt x="26" y="0"/>
                </a:lnTo>
                <a:cubicBezTo>
                  <a:pt x="16" y="0"/>
                  <a:pt x="10" y="3"/>
                  <a:pt x="3" y="3"/>
                </a:cubicBezTo>
                <a:cubicBezTo>
                  <a:pt x="3" y="10"/>
                  <a:pt x="0" y="13"/>
                  <a:pt x="0" y="20"/>
                </a:cubicBezTo>
                <a:cubicBezTo>
                  <a:pt x="3" y="23"/>
                  <a:pt x="6" y="23"/>
                  <a:pt x="10" y="23"/>
                </a:cubicBezTo>
                <a:lnTo>
                  <a:pt x="13" y="20"/>
                </a:lnTo>
                <a:cubicBezTo>
                  <a:pt x="23" y="20"/>
                  <a:pt x="40" y="20"/>
                  <a:pt x="43" y="16"/>
                </a:cubicBezTo>
                <a:cubicBezTo>
                  <a:pt x="46" y="6"/>
                  <a:pt x="36" y="3"/>
                  <a:pt x="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36"/>
          <p:cNvSpPr/>
          <p:nvPr/>
        </p:nvSpPr>
        <p:spPr>
          <a:xfrm>
            <a:off x="646494" y="3187966"/>
            <a:ext cx="7195" cy="4251"/>
          </a:xfrm>
          <a:custGeom>
            <a:avLst/>
            <a:gdLst/>
            <a:ahLst/>
            <a:cxnLst/>
            <a:rect l="l" t="t" r="r" b="b"/>
            <a:pathLst>
              <a:path w="22" h="13" extrusionOk="0">
                <a:moveTo>
                  <a:pt x="12" y="13"/>
                </a:moveTo>
                <a:lnTo>
                  <a:pt x="12" y="13"/>
                </a:lnTo>
                <a:cubicBezTo>
                  <a:pt x="15" y="10"/>
                  <a:pt x="18" y="10"/>
                  <a:pt x="22" y="6"/>
                </a:cubicBezTo>
                <a:cubicBezTo>
                  <a:pt x="15" y="3"/>
                  <a:pt x="8" y="-4"/>
                  <a:pt x="2" y="3"/>
                </a:cubicBezTo>
                <a:cubicBezTo>
                  <a:pt x="-5" y="6"/>
                  <a:pt x="5" y="10"/>
                  <a:pt x="12" y="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36"/>
          <p:cNvSpPr/>
          <p:nvPr/>
        </p:nvSpPr>
        <p:spPr>
          <a:xfrm>
            <a:off x="957820" y="3137277"/>
            <a:ext cx="1962" cy="1308"/>
          </a:xfrm>
          <a:custGeom>
            <a:avLst/>
            <a:gdLst/>
            <a:ahLst/>
            <a:cxnLst/>
            <a:rect l="l" t="t" r="r" b="b"/>
            <a:pathLst>
              <a:path w="6" h="4" extrusionOk="0">
                <a:moveTo>
                  <a:pt x="6" y="0"/>
                </a:moveTo>
                <a:lnTo>
                  <a:pt x="6" y="0"/>
                </a:lnTo>
                <a:lnTo>
                  <a:pt x="3" y="0"/>
                </a:lnTo>
                <a:cubicBezTo>
                  <a:pt x="3" y="0"/>
                  <a:pt x="3" y="4"/>
                  <a:pt x="0" y="4"/>
                </a:cubicBezTo>
                <a:cubicBezTo>
                  <a:pt x="3" y="0"/>
                  <a:pt x="6" y="0"/>
                  <a:pt x="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36"/>
          <p:cNvSpPr/>
          <p:nvPr/>
        </p:nvSpPr>
        <p:spPr>
          <a:xfrm>
            <a:off x="957820" y="313858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36"/>
          <p:cNvSpPr/>
          <p:nvPr/>
        </p:nvSpPr>
        <p:spPr>
          <a:xfrm>
            <a:off x="725960" y="3186658"/>
            <a:ext cx="34665" cy="7522"/>
          </a:xfrm>
          <a:custGeom>
            <a:avLst/>
            <a:gdLst/>
            <a:ahLst/>
            <a:cxnLst/>
            <a:rect l="l" t="t" r="r" b="b"/>
            <a:pathLst>
              <a:path w="106" h="23" extrusionOk="0">
                <a:moveTo>
                  <a:pt x="24" y="17"/>
                </a:moveTo>
                <a:lnTo>
                  <a:pt x="24" y="17"/>
                </a:lnTo>
                <a:lnTo>
                  <a:pt x="27" y="20"/>
                </a:lnTo>
                <a:cubicBezTo>
                  <a:pt x="34" y="20"/>
                  <a:pt x="44" y="27"/>
                  <a:pt x="51" y="20"/>
                </a:cubicBezTo>
                <a:cubicBezTo>
                  <a:pt x="57" y="7"/>
                  <a:pt x="67" y="17"/>
                  <a:pt x="74" y="20"/>
                </a:cubicBezTo>
                <a:cubicBezTo>
                  <a:pt x="88" y="17"/>
                  <a:pt x="118" y="24"/>
                  <a:pt x="101" y="0"/>
                </a:cubicBezTo>
                <a:cubicBezTo>
                  <a:pt x="67" y="0"/>
                  <a:pt x="34" y="0"/>
                  <a:pt x="0" y="0"/>
                </a:cubicBezTo>
                <a:cubicBezTo>
                  <a:pt x="0" y="7"/>
                  <a:pt x="4" y="14"/>
                  <a:pt x="14" y="17"/>
                </a:cubicBezTo>
                <a:lnTo>
                  <a:pt x="14" y="17"/>
                </a:lnTo>
                <a:cubicBezTo>
                  <a:pt x="17" y="17"/>
                  <a:pt x="21" y="17"/>
                  <a:pt x="24" y="1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36"/>
          <p:cNvSpPr/>
          <p:nvPr/>
        </p:nvSpPr>
        <p:spPr>
          <a:xfrm>
            <a:off x="368196" y="3181425"/>
            <a:ext cx="24527" cy="8176"/>
          </a:xfrm>
          <a:custGeom>
            <a:avLst/>
            <a:gdLst/>
            <a:ahLst/>
            <a:cxnLst/>
            <a:rect l="l" t="t" r="r" b="b"/>
            <a:pathLst>
              <a:path w="75" h="25" extrusionOk="0">
                <a:moveTo>
                  <a:pt x="18" y="23"/>
                </a:moveTo>
                <a:lnTo>
                  <a:pt x="18" y="23"/>
                </a:lnTo>
                <a:cubicBezTo>
                  <a:pt x="38" y="26"/>
                  <a:pt x="55" y="23"/>
                  <a:pt x="75" y="23"/>
                </a:cubicBezTo>
                <a:cubicBezTo>
                  <a:pt x="72" y="19"/>
                  <a:pt x="65" y="13"/>
                  <a:pt x="62" y="6"/>
                </a:cubicBezTo>
                <a:cubicBezTo>
                  <a:pt x="48" y="6"/>
                  <a:pt x="31" y="9"/>
                  <a:pt x="21" y="0"/>
                </a:cubicBezTo>
                <a:cubicBezTo>
                  <a:pt x="11" y="0"/>
                  <a:pt x="1" y="0"/>
                  <a:pt x="1" y="9"/>
                </a:cubicBezTo>
                <a:cubicBezTo>
                  <a:pt x="-2" y="19"/>
                  <a:pt x="5" y="23"/>
                  <a:pt x="18" y="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36"/>
          <p:cNvSpPr/>
          <p:nvPr/>
        </p:nvSpPr>
        <p:spPr>
          <a:xfrm>
            <a:off x="991831" y="3134334"/>
            <a:ext cx="8503" cy="4251"/>
          </a:xfrm>
          <a:custGeom>
            <a:avLst/>
            <a:gdLst/>
            <a:ahLst/>
            <a:cxnLst/>
            <a:rect l="l" t="t" r="r" b="b"/>
            <a:pathLst>
              <a:path w="26" h="13" extrusionOk="0">
                <a:moveTo>
                  <a:pt x="0" y="2"/>
                </a:moveTo>
                <a:lnTo>
                  <a:pt x="0" y="2"/>
                </a:lnTo>
                <a:cubicBezTo>
                  <a:pt x="0" y="6"/>
                  <a:pt x="0" y="9"/>
                  <a:pt x="0" y="13"/>
                </a:cubicBezTo>
                <a:cubicBezTo>
                  <a:pt x="10" y="13"/>
                  <a:pt x="16" y="13"/>
                  <a:pt x="26" y="13"/>
                </a:cubicBezTo>
                <a:cubicBezTo>
                  <a:pt x="26" y="-4"/>
                  <a:pt x="13" y="-1"/>
                  <a:pt x="0" y="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36"/>
          <p:cNvSpPr/>
          <p:nvPr/>
        </p:nvSpPr>
        <p:spPr>
          <a:xfrm>
            <a:off x="159882" y="3641221"/>
            <a:ext cx="93529" cy="14716"/>
          </a:xfrm>
          <a:custGeom>
            <a:avLst/>
            <a:gdLst/>
            <a:ahLst/>
            <a:cxnLst/>
            <a:rect l="l" t="t" r="r" b="b"/>
            <a:pathLst>
              <a:path w="286" h="45" extrusionOk="0">
                <a:moveTo>
                  <a:pt x="215" y="20"/>
                </a:moveTo>
                <a:lnTo>
                  <a:pt x="215" y="20"/>
                </a:lnTo>
                <a:cubicBezTo>
                  <a:pt x="205" y="34"/>
                  <a:pt x="199" y="7"/>
                  <a:pt x="182" y="7"/>
                </a:cubicBezTo>
                <a:cubicBezTo>
                  <a:pt x="165" y="3"/>
                  <a:pt x="151" y="20"/>
                  <a:pt x="131" y="17"/>
                </a:cubicBezTo>
                <a:lnTo>
                  <a:pt x="131" y="17"/>
                </a:lnTo>
                <a:cubicBezTo>
                  <a:pt x="114" y="3"/>
                  <a:pt x="98" y="7"/>
                  <a:pt x="78" y="13"/>
                </a:cubicBezTo>
                <a:cubicBezTo>
                  <a:pt x="54" y="20"/>
                  <a:pt x="31" y="30"/>
                  <a:pt x="0" y="17"/>
                </a:cubicBezTo>
                <a:cubicBezTo>
                  <a:pt x="37" y="47"/>
                  <a:pt x="51" y="50"/>
                  <a:pt x="91" y="37"/>
                </a:cubicBezTo>
                <a:cubicBezTo>
                  <a:pt x="101" y="34"/>
                  <a:pt x="111" y="34"/>
                  <a:pt x="121" y="34"/>
                </a:cubicBezTo>
                <a:cubicBezTo>
                  <a:pt x="135" y="37"/>
                  <a:pt x="148" y="37"/>
                  <a:pt x="158" y="40"/>
                </a:cubicBezTo>
                <a:cubicBezTo>
                  <a:pt x="165" y="40"/>
                  <a:pt x="168" y="40"/>
                  <a:pt x="168" y="40"/>
                </a:cubicBezTo>
                <a:lnTo>
                  <a:pt x="171" y="37"/>
                </a:lnTo>
                <a:lnTo>
                  <a:pt x="171" y="37"/>
                </a:lnTo>
                <a:lnTo>
                  <a:pt x="171" y="37"/>
                </a:lnTo>
                <a:cubicBezTo>
                  <a:pt x="188" y="47"/>
                  <a:pt x="209" y="40"/>
                  <a:pt x="219" y="34"/>
                </a:cubicBezTo>
                <a:cubicBezTo>
                  <a:pt x="239" y="17"/>
                  <a:pt x="262" y="23"/>
                  <a:pt x="286" y="23"/>
                </a:cubicBezTo>
                <a:cubicBezTo>
                  <a:pt x="286" y="17"/>
                  <a:pt x="286" y="7"/>
                  <a:pt x="286" y="0"/>
                </a:cubicBezTo>
                <a:cubicBezTo>
                  <a:pt x="262" y="7"/>
                  <a:pt x="228" y="-10"/>
                  <a:pt x="215" y="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36"/>
          <p:cNvSpPr/>
          <p:nvPr/>
        </p:nvSpPr>
        <p:spPr>
          <a:xfrm>
            <a:off x="405804" y="3633045"/>
            <a:ext cx="20930" cy="10465"/>
          </a:xfrm>
          <a:custGeom>
            <a:avLst/>
            <a:gdLst/>
            <a:ahLst/>
            <a:cxnLst/>
            <a:rect l="l" t="t" r="r" b="b"/>
            <a:pathLst>
              <a:path w="64" h="32" extrusionOk="0">
                <a:moveTo>
                  <a:pt x="14" y="5"/>
                </a:moveTo>
                <a:lnTo>
                  <a:pt x="14" y="5"/>
                </a:lnTo>
                <a:cubicBezTo>
                  <a:pt x="7" y="15"/>
                  <a:pt x="4" y="22"/>
                  <a:pt x="0" y="32"/>
                </a:cubicBezTo>
                <a:cubicBezTo>
                  <a:pt x="20" y="32"/>
                  <a:pt x="44" y="32"/>
                  <a:pt x="64" y="32"/>
                </a:cubicBezTo>
                <a:cubicBezTo>
                  <a:pt x="64" y="25"/>
                  <a:pt x="64" y="22"/>
                  <a:pt x="64" y="15"/>
                </a:cubicBezTo>
                <a:cubicBezTo>
                  <a:pt x="47" y="12"/>
                  <a:pt x="34" y="-9"/>
                  <a:pt x="14" y="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36"/>
          <p:cNvSpPr/>
          <p:nvPr/>
        </p:nvSpPr>
        <p:spPr>
          <a:xfrm>
            <a:off x="515684" y="3631083"/>
            <a:ext cx="16351" cy="6213"/>
          </a:xfrm>
          <a:custGeom>
            <a:avLst/>
            <a:gdLst/>
            <a:ahLst/>
            <a:cxnLst/>
            <a:rect l="l" t="t" r="r" b="b"/>
            <a:pathLst>
              <a:path w="50" h="19" extrusionOk="0">
                <a:moveTo>
                  <a:pt x="0" y="18"/>
                </a:moveTo>
                <a:lnTo>
                  <a:pt x="0" y="18"/>
                </a:lnTo>
                <a:cubicBezTo>
                  <a:pt x="20" y="21"/>
                  <a:pt x="33" y="14"/>
                  <a:pt x="50" y="4"/>
                </a:cubicBezTo>
                <a:cubicBezTo>
                  <a:pt x="30" y="-3"/>
                  <a:pt x="13" y="1"/>
                  <a:pt x="0" y="4"/>
                </a:cubicBezTo>
                <a:cubicBezTo>
                  <a:pt x="0" y="7"/>
                  <a:pt x="0" y="14"/>
                  <a:pt x="0" y="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36"/>
          <p:cNvSpPr/>
          <p:nvPr/>
        </p:nvSpPr>
        <p:spPr>
          <a:xfrm>
            <a:off x="278592" y="364351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36"/>
          <p:cNvSpPr/>
          <p:nvPr/>
        </p:nvSpPr>
        <p:spPr>
          <a:xfrm>
            <a:off x="266492" y="3640240"/>
            <a:ext cx="12100" cy="6540"/>
          </a:xfrm>
          <a:custGeom>
            <a:avLst/>
            <a:gdLst/>
            <a:ahLst/>
            <a:cxnLst/>
            <a:rect l="l" t="t" r="r" b="b"/>
            <a:pathLst>
              <a:path w="37" h="20" extrusionOk="0">
                <a:moveTo>
                  <a:pt x="0" y="3"/>
                </a:moveTo>
                <a:lnTo>
                  <a:pt x="0" y="3"/>
                </a:lnTo>
                <a:cubicBezTo>
                  <a:pt x="3" y="20"/>
                  <a:pt x="17" y="26"/>
                  <a:pt x="37" y="10"/>
                </a:cubicBezTo>
                <a:cubicBezTo>
                  <a:pt x="30" y="6"/>
                  <a:pt x="20" y="3"/>
                  <a:pt x="13" y="0"/>
                </a:cubicBezTo>
                <a:cubicBezTo>
                  <a:pt x="7" y="0"/>
                  <a:pt x="3" y="0"/>
                  <a:pt x="0" y="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36"/>
          <p:cNvSpPr/>
          <p:nvPr/>
        </p:nvSpPr>
        <p:spPr>
          <a:xfrm>
            <a:off x="257662" y="3640240"/>
            <a:ext cx="4578" cy="7522"/>
          </a:xfrm>
          <a:custGeom>
            <a:avLst/>
            <a:gdLst/>
            <a:ahLst/>
            <a:cxnLst/>
            <a:rect l="l" t="t" r="r" b="b"/>
            <a:pathLst>
              <a:path w="14" h="23" extrusionOk="0">
                <a:moveTo>
                  <a:pt x="0" y="3"/>
                </a:moveTo>
                <a:lnTo>
                  <a:pt x="0" y="3"/>
                </a:lnTo>
                <a:cubicBezTo>
                  <a:pt x="0" y="10"/>
                  <a:pt x="4" y="16"/>
                  <a:pt x="4" y="23"/>
                </a:cubicBezTo>
                <a:cubicBezTo>
                  <a:pt x="17" y="16"/>
                  <a:pt x="14" y="6"/>
                  <a:pt x="14" y="0"/>
                </a:cubicBezTo>
                <a:cubicBezTo>
                  <a:pt x="10" y="0"/>
                  <a:pt x="4" y="0"/>
                  <a:pt x="0" y="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36"/>
          <p:cNvSpPr/>
          <p:nvPr/>
        </p:nvSpPr>
        <p:spPr>
          <a:xfrm>
            <a:off x="376372" y="3611135"/>
            <a:ext cx="3270" cy="4905"/>
          </a:xfrm>
          <a:custGeom>
            <a:avLst/>
            <a:gdLst/>
            <a:ahLst/>
            <a:cxnLst/>
            <a:rect l="l" t="t" r="r" b="b"/>
            <a:pathLst>
              <a:path w="10" h="15" extrusionOk="0">
                <a:moveTo>
                  <a:pt x="10" y="1"/>
                </a:moveTo>
                <a:lnTo>
                  <a:pt x="10" y="1"/>
                </a:lnTo>
                <a:cubicBezTo>
                  <a:pt x="10" y="1"/>
                  <a:pt x="6" y="-2"/>
                  <a:pt x="0" y="1"/>
                </a:cubicBezTo>
                <a:cubicBezTo>
                  <a:pt x="0" y="5"/>
                  <a:pt x="0" y="11"/>
                  <a:pt x="0" y="15"/>
                </a:cubicBezTo>
                <a:cubicBezTo>
                  <a:pt x="13" y="15"/>
                  <a:pt x="10" y="8"/>
                  <a:pt x="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36"/>
          <p:cNvSpPr/>
          <p:nvPr/>
        </p:nvSpPr>
        <p:spPr>
          <a:xfrm>
            <a:off x="358712" y="3617021"/>
            <a:ext cx="4251" cy="2289"/>
          </a:xfrm>
          <a:custGeom>
            <a:avLst/>
            <a:gdLst/>
            <a:ahLst/>
            <a:cxnLst/>
            <a:rect l="l" t="t" r="r" b="b"/>
            <a:pathLst>
              <a:path w="13" h="7" extrusionOk="0">
                <a:moveTo>
                  <a:pt x="13" y="7"/>
                </a:moveTo>
                <a:lnTo>
                  <a:pt x="13" y="7"/>
                </a:lnTo>
                <a:cubicBezTo>
                  <a:pt x="10" y="4"/>
                  <a:pt x="7" y="4"/>
                  <a:pt x="0" y="0"/>
                </a:cubicBezTo>
                <a:cubicBezTo>
                  <a:pt x="0" y="0"/>
                  <a:pt x="3" y="4"/>
                  <a:pt x="3" y="7"/>
                </a:cubicBezTo>
                <a:cubicBezTo>
                  <a:pt x="7" y="7"/>
                  <a:pt x="10" y="7"/>
                  <a:pt x="13" y="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36"/>
          <p:cNvSpPr/>
          <p:nvPr/>
        </p:nvSpPr>
        <p:spPr>
          <a:xfrm>
            <a:off x="844670" y="3621273"/>
            <a:ext cx="36300" cy="7849"/>
          </a:xfrm>
          <a:custGeom>
            <a:avLst/>
            <a:gdLst/>
            <a:ahLst/>
            <a:cxnLst/>
            <a:rect l="l" t="t" r="r" b="b"/>
            <a:pathLst>
              <a:path w="111" h="24" extrusionOk="0">
                <a:moveTo>
                  <a:pt x="37" y="4"/>
                </a:moveTo>
                <a:lnTo>
                  <a:pt x="37" y="4"/>
                </a:lnTo>
                <a:cubicBezTo>
                  <a:pt x="30" y="17"/>
                  <a:pt x="7" y="11"/>
                  <a:pt x="0" y="24"/>
                </a:cubicBezTo>
                <a:cubicBezTo>
                  <a:pt x="30" y="20"/>
                  <a:pt x="60" y="20"/>
                  <a:pt x="94" y="20"/>
                </a:cubicBezTo>
                <a:cubicBezTo>
                  <a:pt x="104" y="20"/>
                  <a:pt x="111" y="20"/>
                  <a:pt x="111" y="11"/>
                </a:cubicBezTo>
                <a:cubicBezTo>
                  <a:pt x="111" y="4"/>
                  <a:pt x="101" y="4"/>
                  <a:pt x="94" y="1"/>
                </a:cubicBezTo>
                <a:cubicBezTo>
                  <a:pt x="74" y="-3"/>
                  <a:pt x="57" y="7"/>
                  <a:pt x="37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36"/>
          <p:cNvSpPr/>
          <p:nvPr/>
        </p:nvSpPr>
        <p:spPr>
          <a:xfrm>
            <a:off x="966323" y="3591840"/>
            <a:ext cx="213874" cy="13408"/>
          </a:xfrm>
          <a:custGeom>
            <a:avLst/>
            <a:gdLst/>
            <a:ahLst/>
            <a:cxnLst/>
            <a:rect l="l" t="t" r="r" b="b"/>
            <a:pathLst>
              <a:path w="654" h="41" extrusionOk="0">
                <a:moveTo>
                  <a:pt x="480" y="20"/>
                </a:moveTo>
                <a:lnTo>
                  <a:pt x="480" y="20"/>
                </a:lnTo>
                <a:lnTo>
                  <a:pt x="480" y="20"/>
                </a:lnTo>
                <a:cubicBezTo>
                  <a:pt x="470" y="10"/>
                  <a:pt x="457" y="10"/>
                  <a:pt x="440" y="6"/>
                </a:cubicBezTo>
                <a:cubicBezTo>
                  <a:pt x="400" y="0"/>
                  <a:pt x="360" y="0"/>
                  <a:pt x="323" y="3"/>
                </a:cubicBezTo>
                <a:cubicBezTo>
                  <a:pt x="299" y="3"/>
                  <a:pt x="279" y="10"/>
                  <a:pt x="259" y="0"/>
                </a:cubicBezTo>
                <a:cubicBezTo>
                  <a:pt x="239" y="10"/>
                  <a:pt x="215" y="3"/>
                  <a:pt x="198" y="10"/>
                </a:cubicBezTo>
                <a:lnTo>
                  <a:pt x="198" y="10"/>
                </a:lnTo>
                <a:cubicBezTo>
                  <a:pt x="151" y="-4"/>
                  <a:pt x="108" y="13"/>
                  <a:pt x="64" y="10"/>
                </a:cubicBezTo>
                <a:cubicBezTo>
                  <a:pt x="51" y="23"/>
                  <a:pt x="27" y="20"/>
                  <a:pt x="7" y="20"/>
                </a:cubicBezTo>
                <a:cubicBezTo>
                  <a:pt x="0" y="20"/>
                  <a:pt x="-3" y="23"/>
                  <a:pt x="4" y="27"/>
                </a:cubicBezTo>
                <a:cubicBezTo>
                  <a:pt x="7" y="30"/>
                  <a:pt x="11" y="30"/>
                  <a:pt x="14" y="30"/>
                </a:cubicBezTo>
                <a:cubicBezTo>
                  <a:pt x="47" y="30"/>
                  <a:pt x="81" y="30"/>
                  <a:pt x="114" y="30"/>
                </a:cubicBezTo>
                <a:lnTo>
                  <a:pt x="114" y="30"/>
                </a:lnTo>
                <a:cubicBezTo>
                  <a:pt x="125" y="33"/>
                  <a:pt x="135" y="37"/>
                  <a:pt x="141" y="30"/>
                </a:cubicBezTo>
                <a:cubicBezTo>
                  <a:pt x="148" y="33"/>
                  <a:pt x="151" y="33"/>
                  <a:pt x="155" y="30"/>
                </a:cubicBezTo>
                <a:lnTo>
                  <a:pt x="155" y="30"/>
                </a:lnTo>
                <a:cubicBezTo>
                  <a:pt x="185" y="40"/>
                  <a:pt x="218" y="23"/>
                  <a:pt x="246" y="37"/>
                </a:cubicBezTo>
                <a:cubicBezTo>
                  <a:pt x="323" y="37"/>
                  <a:pt x="400" y="40"/>
                  <a:pt x="477" y="40"/>
                </a:cubicBezTo>
                <a:cubicBezTo>
                  <a:pt x="480" y="40"/>
                  <a:pt x="484" y="40"/>
                  <a:pt x="487" y="40"/>
                </a:cubicBezTo>
                <a:cubicBezTo>
                  <a:pt x="541" y="43"/>
                  <a:pt x="591" y="40"/>
                  <a:pt x="645" y="37"/>
                </a:cubicBezTo>
                <a:cubicBezTo>
                  <a:pt x="665" y="23"/>
                  <a:pt x="648" y="17"/>
                  <a:pt x="632" y="17"/>
                </a:cubicBezTo>
                <a:cubicBezTo>
                  <a:pt x="588" y="17"/>
                  <a:pt x="544" y="10"/>
                  <a:pt x="504" y="20"/>
                </a:cubicBezTo>
                <a:lnTo>
                  <a:pt x="504" y="20"/>
                </a:lnTo>
                <a:cubicBezTo>
                  <a:pt x="497" y="20"/>
                  <a:pt x="487" y="20"/>
                  <a:pt x="480" y="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36"/>
          <p:cNvSpPr/>
          <p:nvPr/>
        </p:nvSpPr>
        <p:spPr>
          <a:xfrm>
            <a:off x="536613" y="3535919"/>
            <a:ext cx="1308" cy="981"/>
          </a:xfrm>
          <a:custGeom>
            <a:avLst/>
            <a:gdLst/>
            <a:ahLst/>
            <a:cxnLst/>
            <a:rect l="l" t="t" r="r" b="b"/>
            <a:pathLst>
              <a:path w="4" h="3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3" y="3"/>
                </a:lnTo>
                <a:cubicBezTo>
                  <a:pt x="6" y="3"/>
                  <a:pt x="6" y="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36"/>
          <p:cNvSpPr/>
          <p:nvPr/>
        </p:nvSpPr>
        <p:spPr>
          <a:xfrm>
            <a:off x="311621" y="3640240"/>
            <a:ext cx="5232" cy="3270"/>
          </a:xfrm>
          <a:custGeom>
            <a:avLst/>
            <a:gdLst/>
            <a:ahLst/>
            <a:cxnLst/>
            <a:rect l="l" t="t" r="r" b="b"/>
            <a:pathLst>
              <a:path w="16" h="10" extrusionOk="0">
                <a:moveTo>
                  <a:pt x="0" y="3"/>
                </a:moveTo>
                <a:lnTo>
                  <a:pt x="0" y="3"/>
                </a:lnTo>
                <a:cubicBezTo>
                  <a:pt x="3" y="6"/>
                  <a:pt x="3" y="10"/>
                  <a:pt x="6" y="10"/>
                </a:cubicBezTo>
                <a:cubicBezTo>
                  <a:pt x="13" y="10"/>
                  <a:pt x="16" y="6"/>
                  <a:pt x="16" y="0"/>
                </a:cubicBezTo>
                <a:lnTo>
                  <a:pt x="16" y="0"/>
                </a:lnTo>
                <a:cubicBezTo>
                  <a:pt x="10" y="3"/>
                  <a:pt x="6" y="3"/>
                  <a:pt x="0" y="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36"/>
          <p:cNvSpPr/>
          <p:nvPr/>
        </p:nvSpPr>
        <p:spPr>
          <a:xfrm>
            <a:off x="278592" y="364351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36"/>
          <p:cNvSpPr/>
          <p:nvPr/>
        </p:nvSpPr>
        <p:spPr>
          <a:xfrm>
            <a:off x="278592" y="3642529"/>
            <a:ext cx="2289" cy="981"/>
          </a:xfrm>
          <a:custGeom>
            <a:avLst/>
            <a:gdLst/>
            <a:ahLst/>
            <a:cxnLst/>
            <a:rect l="l" t="t" r="r" b="b"/>
            <a:pathLst>
              <a:path w="7" h="3" extrusionOk="0">
                <a:moveTo>
                  <a:pt x="0" y="3"/>
                </a:moveTo>
                <a:lnTo>
                  <a:pt x="0" y="3"/>
                </a:lnTo>
                <a:cubicBezTo>
                  <a:pt x="3" y="3"/>
                  <a:pt x="7" y="3"/>
                  <a:pt x="7" y="3"/>
                </a:cubicBezTo>
                <a:cubicBezTo>
                  <a:pt x="7" y="-1"/>
                  <a:pt x="3" y="-1"/>
                  <a:pt x="0" y="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36"/>
          <p:cNvSpPr/>
          <p:nvPr/>
        </p:nvSpPr>
        <p:spPr>
          <a:xfrm>
            <a:off x="934929" y="3596092"/>
            <a:ext cx="5232" cy="4578"/>
          </a:xfrm>
          <a:custGeom>
            <a:avLst/>
            <a:gdLst/>
            <a:ahLst/>
            <a:cxnLst/>
            <a:rect l="l" t="t" r="r" b="b"/>
            <a:pathLst>
              <a:path w="16" h="14" extrusionOk="0">
                <a:moveTo>
                  <a:pt x="6" y="0"/>
                </a:moveTo>
                <a:lnTo>
                  <a:pt x="6" y="0"/>
                </a:lnTo>
                <a:cubicBezTo>
                  <a:pt x="6" y="4"/>
                  <a:pt x="-8" y="10"/>
                  <a:pt x="6" y="14"/>
                </a:cubicBezTo>
                <a:cubicBezTo>
                  <a:pt x="9" y="14"/>
                  <a:pt x="13" y="14"/>
                  <a:pt x="13" y="14"/>
                </a:cubicBezTo>
                <a:cubicBezTo>
                  <a:pt x="19" y="7"/>
                  <a:pt x="16" y="4"/>
                  <a:pt x="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36"/>
          <p:cNvSpPr/>
          <p:nvPr/>
        </p:nvSpPr>
        <p:spPr>
          <a:xfrm>
            <a:off x="153995" y="3552925"/>
            <a:ext cx="65405" cy="9157"/>
          </a:xfrm>
          <a:custGeom>
            <a:avLst/>
            <a:gdLst/>
            <a:ahLst/>
            <a:cxnLst/>
            <a:rect l="l" t="t" r="r" b="b"/>
            <a:pathLst>
              <a:path w="200" h="28" extrusionOk="0">
                <a:moveTo>
                  <a:pt x="153" y="11"/>
                </a:moveTo>
                <a:lnTo>
                  <a:pt x="153" y="11"/>
                </a:lnTo>
                <a:lnTo>
                  <a:pt x="153" y="8"/>
                </a:lnTo>
                <a:cubicBezTo>
                  <a:pt x="149" y="8"/>
                  <a:pt x="146" y="5"/>
                  <a:pt x="139" y="1"/>
                </a:cubicBezTo>
                <a:cubicBezTo>
                  <a:pt x="129" y="1"/>
                  <a:pt x="119" y="-2"/>
                  <a:pt x="109" y="1"/>
                </a:cubicBezTo>
                <a:cubicBezTo>
                  <a:pt x="85" y="1"/>
                  <a:pt x="59" y="1"/>
                  <a:pt x="32" y="5"/>
                </a:cubicBezTo>
                <a:lnTo>
                  <a:pt x="32" y="5"/>
                </a:lnTo>
                <a:cubicBezTo>
                  <a:pt x="28" y="5"/>
                  <a:pt x="25" y="5"/>
                  <a:pt x="22" y="5"/>
                </a:cubicBezTo>
                <a:cubicBezTo>
                  <a:pt x="12" y="8"/>
                  <a:pt x="-5" y="11"/>
                  <a:pt x="2" y="22"/>
                </a:cubicBezTo>
                <a:cubicBezTo>
                  <a:pt x="12" y="32"/>
                  <a:pt x="25" y="28"/>
                  <a:pt x="35" y="22"/>
                </a:cubicBezTo>
                <a:cubicBezTo>
                  <a:pt x="65" y="22"/>
                  <a:pt x="96" y="15"/>
                  <a:pt x="126" y="28"/>
                </a:cubicBezTo>
                <a:cubicBezTo>
                  <a:pt x="129" y="28"/>
                  <a:pt x="132" y="28"/>
                  <a:pt x="136" y="28"/>
                </a:cubicBezTo>
                <a:cubicBezTo>
                  <a:pt x="142" y="25"/>
                  <a:pt x="146" y="22"/>
                  <a:pt x="149" y="18"/>
                </a:cubicBezTo>
                <a:lnTo>
                  <a:pt x="149" y="18"/>
                </a:lnTo>
                <a:cubicBezTo>
                  <a:pt x="166" y="22"/>
                  <a:pt x="183" y="22"/>
                  <a:pt x="200" y="18"/>
                </a:cubicBezTo>
                <a:cubicBezTo>
                  <a:pt x="186" y="8"/>
                  <a:pt x="169" y="11"/>
                  <a:pt x="153" y="1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36"/>
          <p:cNvSpPr/>
          <p:nvPr/>
        </p:nvSpPr>
        <p:spPr>
          <a:xfrm>
            <a:off x="639953" y="3509430"/>
            <a:ext cx="2616" cy="1308"/>
          </a:xfrm>
          <a:custGeom>
            <a:avLst/>
            <a:gdLst/>
            <a:ahLst/>
            <a:cxnLst/>
            <a:rect l="l" t="t" r="r" b="b"/>
            <a:pathLst>
              <a:path w="8" h="4" extrusionOk="0">
                <a:moveTo>
                  <a:pt x="8" y="4"/>
                </a:moveTo>
                <a:lnTo>
                  <a:pt x="8" y="4"/>
                </a:lnTo>
                <a:lnTo>
                  <a:pt x="8" y="0"/>
                </a:lnTo>
                <a:lnTo>
                  <a:pt x="5" y="0"/>
                </a:lnTo>
                <a:cubicBezTo>
                  <a:pt x="-2" y="0"/>
                  <a:pt x="-2" y="4"/>
                  <a:pt x="2" y="4"/>
                </a:cubicBezTo>
                <a:cubicBezTo>
                  <a:pt x="5" y="4"/>
                  <a:pt x="8" y="4"/>
                  <a:pt x="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36"/>
          <p:cNvSpPr/>
          <p:nvPr/>
        </p:nvSpPr>
        <p:spPr>
          <a:xfrm>
            <a:off x="337783" y="3499620"/>
            <a:ext cx="13081" cy="4251"/>
          </a:xfrm>
          <a:custGeom>
            <a:avLst/>
            <a:gdLst/>
            <a:ahLst/>
            <a:cxnLst/>
            <a:rect l="l" t="t" r="r" b="b"/>
            <a:pathLst>
              <a:path w="40" h="13" extrusionOk="0">
                <a:moveTo>
                  <a:pt x="40" y="10"/>
                </a:moveTo>
                <a:lnTo>
                  <a:pt x="40" y="10"/>
                </a:lnTo>
                <a:lnTo>
                  <a:pt x="40" y="10"/>
                </a:lnTo>
                <a:cubicBezTo>
                  <a:pt x="27" y="-4"/>
                  <a:pt x="13" y="-4"/>
                  <a:pt x="0" y="10"/>
                </a:cubicBezTo>
                <a:lnTo>
                  <a:pt x="0" y="10"/>
                </a:lnTo>
                <a:cubicBezTo>
                  <a:pt x="13" y="13"/>
                  <a:pt x="27" y="13"/>
                  <a:pt x="40" y="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36"/>
          <p:cNvSpPr/>
          <p:nvPr/>
        </p:nvSpPr>
        <p:spPr>
          <a:xfrm>
            <a:off x="485925" y="3427020"/>
            <a:ext cx="1308" cy="0"/>
          </a:xfrm>
          <a:custGeom>
            <a:avLst/>
            <a:gdLst/>
            <a:ahLst/>
            <a:cxnLst/>
            <a:rect l="l" t="t" r="r" b="b"/>
            <a:pathLst>
              <a:path w="4" h="120000" extrusionOk="0">
                <a:moveTo>
                  <a:pt x="0" y="0"/>
                </a:move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36"/>
          <p:cNvSpPr/>
          <p:nvPr/>
        </p:nvSpPr>
        <p:spPr>
          <a:xfrm>
            <a:off x="528765" y="342375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36"/>
          <p:cNvSpPr/>
          <p:nvPr/>
        </p:nvSpPr>
        <p:spPr>
          <a:xfrm>
            <a:off x="332878" y="3640894"/>
            <a:ext cx="9157" cy="5886"/>
          </a:xfrm>
          <a:custGeom>
            <a:avLst/>
            <a:gdLst/>
            <a:ahLst/>
            <a:cxnLst/>
            <a:rect l="l" t="t" r="r" b="b"/>
            <a:pathLst>
              <a:path w="28" h="18" extrusionOk="0">
                <a:moveTo>
                  <a:pt x="2" y="1"/>
                </a:moveTo>
                <a:lnTo>
                  <a:pt x="2" y="1"/>
                </a:lnTo>
                <a:cubicBezTo>
                  <a:pt x="-5" y="8"/>
                  <a:pt x="15" y="11"/>
                  <a:pt x="15" y="18"/>
                </a:cubicBezTo>
                <a:cubicBezTo>
                  <a:pt x="19" y="18"/>
                  <a:pt x="25" y="18"/>
                  <a:pt x="28" y="18"/>
                </a:cubicBezTo>
                <a:cubicBezTo>
                  <a:pt x="28" y="14"/>
                  <a:pt x="28" y="11"/>
                  <a:pt x="25" y="8"/>
                </a:cubicBezTo>
                <a:cubicBezTo>
                  <a:pt x="22" y="1"/>
                  <a:pt x="9" y="-2"/>
                  <a:pt x="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36"/>
          <p:cNvSpPr/>
          <p:nvPr/>
        </p:nvSpPr>
        <p:spPr>
          <a:xfrm>
            <a:off x="1143243" y="4441449"/>
            <a:ext cx="87969" cy="62462"/>
          </a:xfrm>
          <a:custGeom>
            <a:avLst/>
            <a:gdLst/>
            <a:ahLst/>
            <a:cxnLst/>
            <a:rect l="l" t="t" r="r" b="b"/>
            <a:pathLst>
              <a:path w="269" h="191" extrusionOk="0">
                <a:moveTo>
                  <a:pt x="91" y="44"/>
                </a:moveTo>
                <a:lnTo>
                  <a:pt x="91" y="44"/>
                </a:lnTo>
                <a:cubicBezTo>
                  <a:pt x="80" y="40"/>
                  <a:pt x="74" y="37"/>
                  <a:pt x="64" y="33"/>
                </a:cubicBezTo>
                <a:lnTo>
                  <a:pt x="64" y="33"/>
                </a:lnTo>
                <a:cubicBezTo>
                  <a:pt x="64" y="33"/>
                  <a:pt x="64" y="30"/>
                  <a:pt x="64" y="27"/>
                </a:cubicBezTo>
                <a:cubicBezTo>
                  <a:pt x="60" y="23"/>
                  <a:pt x="60" y="23"/>
                  <a:pt x="57" y="23"/>
                </a:cubicBezTo>
                <a:cubicBezTo>
                  <a:pt x="37" y="20"/>
                  <a:pt x="23" y="-10"/>
                  <a:pt x="6" y="3"/>
                </a:cubicBezTo>
                <a:cubicBezTo>
                  <a:pt x="-14" y="23"/>
                  <a:pt x="20" y="33"/>
                  <a:pt x="40" y="44"/>
                </a:cubicBezTo>
                <a:cubicBezTo>
                  <a:pt x="54" y="54"/>
                  <a:pt x="64" y="64"/>
                  <a:pt x="77" y="70"/>
                </a:cubicBezTo>
                <a:lnTo>
                  <a:pt x="77" y="70"/>
                </a:lnTo>
                <a:cubicBezTo>
                  <a:pt x="84" y="80"/>
                  <a:pt x="91" y="87"/>
                  <a:pt x="104" y="90"/>
                </a:cubicBezTo>
                <a:lnTo>
                  <a:pt x="104" y="90"/>
                </a:lnTo>
                <a:cubicBezTo>
                  <a:pt x="111" y="101"/>
                  <a:pt x="124" y="107"/>
                  <a:pt x="141" y="111"/>
                </a:cubicBezTo>
                <a:lnTo>
                  <a:pt x="141" y="111"/>
                </a:lnTo>
                <a:lnTo>
                  <a:pt x="141" y="111"/>
                </a:lnTo>
                <a:cubicBezTo>
                  <a:pt x="141" y="114"/>
                  <a:pt x="141" y="114"/>
                  <a:pt x="144" y="118"/>
                </a:cubicBezTo>
                <a:lnTo>
                  <a:pt x="144" y="118"/>
                </a:lnTo>
                <a:lnTo>
                  <a:pt x="144" y="118"/>
                </a:lnTo>
                <a:cubicBezTo>
                  <a:pt x="151" y="124"/>
                  <a:pt x="161" y="134"/>
                  <a:pt x="168" y="144"/>
                </a:cubicBezTo>
                <a:cubicBezTo>
                  <a:pt x="171" y="147"/>
                  <a:pt x="174" y="151"/>
                  <a:pt x="181" y="154"/>
                </a:cubicBezTo>
                <a:lnTo>
                  <a:pt x="181" y="154"/>
                </a:lnTo>
                <a:cubicBezTo>
                  <a:pt x="188" y="161"/>
                  <a:pt x="195" y="168"/>
                  <a:pt x="208" y="171"/>
                </a:cubicBezTo>
                <a:cubicBezTo>
                  <a:pt x="208" y="175"/>
                  <a:pt x="208" y="175"/>
                  <a:pt x="208" y="175"/>
                </a:cubicBezTo>
                <a:cubicBezTo>
                  <a:pt x="215" y="178"/>
                  <a:pt x="211" y="188"/>
                  <a:pt x="221" y="191"/>
                </a:cubicBezTo>
                <a:cubicBezTo>
                  <a:pt x="225" y="188"/>
                  <a:pt x="225" y="188"/>
                  <a:pt x="225" y="188"/>
                </a:cubicBezTo>
                <a:cubicBezTo>
                  <a:pt x="231" y="188"/>
                  <a:pt x="241" y="191"/>
                  <a:pt x="248" y="191"/>
                </a:cubicBezTo>
                <a:cubicBezTo>
                  <a:pt x="268" y="188"/>
                  <a:pt x="275" y="181"/>
                  <a:pt x="262" y="171"/>
                </a:cubicBezTo>
                <a:cubicBezTo>
                  <a:pt x="235" y="151"/>
                  <a:pt x="218" y="124"/>
                  <a:pt x="181" y="111"/>
                </a:cubicBezTo>
                <a:cubicBezTo>
                  <a:pt x="174" y="107"/>
                  <a:pt x="171" y="104"/>
                  <a:pt x="168" y="101"/>
                </a:cubicBezTo>
                <a:lnTo>
                  <a:pt x="168" y="101"/>
                </a:lnTo>
                <a:lnTo>
                  <a:pt x="168" y="101"/>
                </a:lnTo>
                <a:cubicBezTo>
                  <a:pt x="164" y="94"/>
                  <a:pt x="161" y="90"/>
                  <a:pt x="154" y="90"/>
                </a:cubicBezTo>
                <a:cubicBezTo>
                  <a:pt x="151" y="90"/>
                  <a:pt x="148" y="87"/>
                  <a:pt x="144" y="87"/>
                </a:cubicBezTo>
                <a:cubicBezTo>
                  <a:pt x="134" y="77"/>
                  <a:pt x="124" y="70"/>
                  <a:pt x="117" y="64"/>
                </a:cubicBezTo>
                <a:lnTo>
                  <a:pt x="117" y="64"/>
                </a:lnTo>
                <a:lnTo>
                  <a:pt x="117" y="64"/>
                </a:lnTo>
                <a:cubicBezTo>
                  <a:pt x="114" y="57"/>
                  <a:pt x="111" y="54"/>
                  <a:pt x="104" y="54"/>
                </a:cubicBezTo>
                <a:lnTo>
                  <a:pt x="104" y="54"/>
                </a:lnTo>
                <a:lnTo>
                  <a:pt x="104" y="54"/>
                </a:lnTo>
                <a:lnTo>
                  <a:pt x="104" y="54"/>
                </a:lnTo>
                <a:cubicBezTo>
                  <a:pt x="101" y="47"/>
                  <a:pt x="97" y="47"/>
                  <a:pt x="91" y="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23750" rIns="90000" bIns="2375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36"/>
          <p:cNvSpPr/>
          <p:nvPr/>
        </p:nvSpPr>
        <p:spPr>
          <a:xfrm>
            <a:off x="228884" y="4678541"/>
            <a:ext cx="133099" cy="12754"/>
          </a:xfrm>
          <a:custGeom>
            <a:avLst/>
            <a:gdLst/>
            <a:ahLst/>
            <a:cxnLst/>
            <a:rect l="l" t="t" r="r" b="b"/>
            <a:pathLst>
              <a:path w="407" h="39" extrusionOk="0">
                <a:moveTo>
                  <a:pt x="1" y="20"/>
                </a:moveTo>
                <a:lnTo>
                  <a:pt x="1" y="20"/>
                </a:lnTo>
                <a:cubicBezTo>
                  <a:pt x="-2" y="27"/>
                  <a:pt x="1" y="33"/>
                  <a:pt x="11" y="33"/>
                </a:cubicBezTo>
                <a:lnTo>
                  <a:pt x="11" y="33"/>
                </a:lnTo>
                <a:lnTo>
                  <a:pt x="11" y="33"/>
                </a:lnTo>
                <a:cubicBezTo>
                  <a:pt x="14" y="37"/>
                  <a:pt x="21" y="37"/>
                  <a:pt x="24" y="37"/>
                </a:cubicBezTo>
                <a:cubicBezTo>
                  <a:pt x="21" y="33"/>
                  <a:pt x="21" y="33"/>
                  <a:pt x="17" y="33"/>
                </a:cubicBezTo>
                <a:lnTo>
                  <a:pt x="21" y="33"/>
                </a:lnTo>
                <a:cubicBezTo>
                  <a:pt x="24" y="33"/>
                  <a:pt x="24" y="33"/>
                  <a:pt x="24" y="37"/>
                </a:cubicBezTo>
                <a:cubicBezTo>
                  <a:pt x="28" y="37"/>
                  <a:pt x="34" y="37"/>
                  <a:pt x="38" y="37"/>
                </a:cubicBezTo>
                <a:lnTo>
                  <a:pt x="38" y="37"/>
                </a:lnTo>
                <a:lnTo>
                  <a:pt x="38" y="37"/>
                </a:lnTo>
                <a:cubicBezTo>
                  <a:pt x="51" y="33"/>
                  <a:pt x="61" y="33"/>
                  <a:pt x="75" y="33"/>
                </a:cubicBezTo>
                <a:cubicBezTo>
                  <a:pt x="78" y="33"/>
                  <a:pt x="85" y="37"/>
                  <a:pt x="88" y="37"/>
                </a:cubicBezTo>
                <a:cubicBezTo>
                  <a:pt x="112" y="40"/>
                  <a:pt x="132" y="40"/>
                  <a:pt x="152" y="37"/>
                </a:cubicBezTo>
                <a:cubicBezTo>
                  <a:pt x="159" y="37"/>
                  <a:pt x="162" y="37"/>
                  <a:pt x="165" y="37"/>
                </a:cubicBezTo>
                <a:cubicBezTo>
                  <a:pt x="212" y="37"/>
                  <a:pt x="256" y="37"/>
                  <a:pt x="299" y="37"/>
                </a:cubicBezTo>
                <a:cubicBezTo>
                  <a:pt x="313" y="37"/>
                  <a:pt x="327" y="33"/>
                  <a:pt x="333" y="27"/>
                </a:cubicBezTo>
                <a:lnTo>
                  <a:pt x="333" y="27"/>
                </a:lnTo>
                <a:lnTo>
                  <a:pt x="333" y="27"/>
                </a:lnTo>
                <a:cubicBezTo>
                  <a:pt x="377" y="27"/>
                  <a:pt x="377" y="27"/>
                  <a:pt x="407" y="0"/>
                </a:cubicBezTo>
                <a:cubicBezTo>
                  <a:pt x="367" y="3"/>
                  <a:pt x="330" y="7"/>
                  <a:pt x="296" y="10"/>
                </a:cubicBezTo>
                <a:cubicBezTo>
                  <a:pt x="242" y="7"/>
                  <a:pt x="189" y="7"/>
                  <a:pt x="138" y="27"/>
                </a:cubicBezTo>
                <a:lnTo>
                  <a:pt x="138" y="27"/>
                </a:lnTo>
                <a:cubicBezTo>
                  <a:pt x="95" y="10"/>
                  <a:pt x="45" y="23"/>
                  <a:pt x="1" y="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36"/>
          <p:cNvSpPr/>
          <p:nvPr/>
        </p:nvSpPr>
        <p:spPr>
          <a:xfrm>
            <a:off x="199452" y="4687371"/>
            <a:ext cx="5559" cy="5559"/>
          </a:xfrm>
          <a:custGeom>
            <a:avLst/>
            <a:gdLst/>
            <a:ahLst/>
            <a:cxnLst/>
            <a:rect l="l" t="t" r="r" b="b"/>
            <a:pathLst>
              <a:path w="17" h="17" extrusionOk="0">
                <a:moveTo>
                  <a:pt x="0" y="0"/>
                </a:moveTo>
                <a:lnTo>
                  <a:pt x="0" y="0"/>
                </a:lnTo>
                <a:cubicBezTo>
                  <a:pt x="0" y="6"/>
                  <a:pt x="0" y="10"/>
                  <a:pt x="0" y="17"/>
                </a:cubicBezTo>
                <a:cubicBezTo>
                  <a:pt x="3" y="17"/>
                  <a:pt x="7" y="17"/>
                  <a:pt x="10" y="17"/>
                </a:cubicBezTo>
                <a:cubicBezTo>
                  <a:pt x="17" y="10"/>
                  <a:pt x="27" y="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36"/>
          <p:cNvSpPr/>
          <p:nvPr/>
        </p:nvSpPr>
        <p:spPr>
          <a:xfrm>
            <a:off x="173290" y="4636682"/>
            <a:ext cx="225974" cy="16351"/>
          </a:xfrm>
          <a:custGeom>
            <a:avLst/>
            <a:gdLst/>
            <a:ahLst/>
            <a:cxnLst/>
            <a:rect l="l" t="t" r="r" b="b"/>
            <a:pathLst>
              <a:path w="691" h="50" extrusionOk="0">
                <a:moveTo>
                  <a:pt x="0" y="34"/>
                </a:moveTo>
                <a:lnTo>
                  <a:pt x="0" y="34"/>
                </a:lnTo>
                <a:cubicBezTo>
                  <a:pt x="26" y="61"/>
                  <a:pt x="60" y="47"/>
                  <a:pt x="94" y="44"/>
                </a:cubicBezTo>
                <a:cubicBezTo>
                  <a:pt x="144" y="41"/>
                  <a:pt x="198" y="51"/>
                  <a:pt x="248" y="37"/>
                </a:cubicBezTo>
                <a:cubicBezTo>
                  <a:pt x="339" y="34"/>
                  <a:pt x="429" y="41"/>
                  <a:pt x="520" y="27"/>
                </a:cubicBezTo>
                <a:lnTo>
                  <a:pt x="520" y="27"/>
                </a:lnTo>
                <a:lnTo>
                  <a:pt x="520" y="27"/>
                </a:lnTo>
                <a:cubicBezTo>
                  <a:pt x="526" y="27"/>
                  <a:pt x="533" y="27"/>
                  <a:pt x="543" y="24"/>
                </a:cubicBezTo>
                <a:cubicBezTo>
                  <a:pt x="634" y="31"/>
                  <a:pt x="644" y="27"/>
                  <a:pt x="691" y="7"/>
                </a:cubicBezTo>
                <a:cubicBezTo>
                  <a:pt x="688" y="-3"/>
                  <a:pt x="678" y="0"/>
                  <a:pt x="671" y="0"/>
                </a:cubicBezTo>
                <a:cubicBezTo>
                  <a:pt x="584" y="11"/>
                  <a:pt x="497" y="7"/>
                  <a:pt x="409" y="11"/>
                </a:cubicBezTo>
                <a:cubicBezTo>
                  <a:pt x="402" y="11"/>
                  <a:pt x="396" y="14"/>
                  <a:pt x="389" y="17"/>
                </a:cubicBezTo>
                <a:lnTo>
                  <a:pt x="389" y="17"/>
                </a:lnTo>
                <a:lnTo>
                  <a:pt x="389" y="17"/>
                </a:lnTo>
                <a:cubicBezTo>
                  <a:pt x="319" y="14"/>
                  <a:pt x="248" y="14"/>
                  <a:pt x="181" y="27"/>
                </a:cubicBezTo>
                <a:lnTo>
                  <a:pt x="181" y="27"/>
                </a:lnTo>
                <a:lnTo>
                  <a:pt x="181" y="27"/>
                </a:lnTo>
                <a:cubicBezTo>
                  <a:pt x="120" y="24"/>
                  <a:pt x="60" y="31"/>
                  <a:pt x="0" y="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36"/>
          <p:cNvSpPr/>
          <p:nvPr/>
        </p:nvSpPr>
        <p:spPr>
          <a:xfrm>
            <a:off x="472844" y="4624255"/>
            <a:ext cx="16351" cy="5886"/>
          </a:xfrm>
          <a:custGeom>
            <a:avLst/>
            <a:gdLst/>
            <a:ahLst/>
            <a:cxnLst/>
            <a:rect l="l" t="t" r="r" b="b"/>
            <a:pathLst>
              <a:path w="50" h="18" extrusionOk="0">
                <a:moveTo>
                  <a:pt x="50" y="8"/>
                </a:moveTo>
                <a:lnTo>
                  <a:pt x="50" y="8"/>
                </a:lnTo>
                <a:lnTo>
                  <a:pt x="50" y="8"/>
                </a:lnTo>
                <a:cubicBezTo>
                  <a:pt x="27" y="-9"/>
                  <a:pt x="13" y="2"/>
                  <a:pt x="0" y="18"/>
                </a:cubicBezTo>
                <a:cubicBezTo>
                  <a:pt x="13" y="18"/>
                  <a:pt x="24" y="18"/>
                  <a:pt x="37" y="18"/>
                </a:cubicBezTo>
                <a:cubicBezTo>
                  <a:pt x="44" y="15"/>
                  <a:pt x="47" y="12"/>
                  <a:pt x="50" y="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36"/>
          <p:cNvSpPr/>
          <p:nvPr/>
        </p:nvSpPr>
        <p:spPr>
          <a:xfrm>
            <a:off x="498025" y="4636682"/>
            <a:ext cx="4578" cy="2289"/>
          </a:xfrm>
          <a:custGeom>
            <a:avLst/>
            <a:gdLst/>
            <a:ahLst/>
            <a:cxnLst/>
            <a:rect l="l" t="t" r="r" b="b"/>
            <a:pathLst>
              <a:path w="14" h="7" extrusionOk="0">
                <a:moveTo>
                  <a:pt x="0" y="4"/>
                </a:moveTo>
                <a:lnTo>
                  <a:pt x="0" y="4"/>
                </a:lnTo>
                <a:cubicBezTo>
                  <a:pt x="0" y="7"/>
                  <a:pt x="0" y="7"/>
                  <a:pt x="0" y="7"/>
                </a:cubicBezTo>
                <a:cubicBezTo>
                  <a:pt x="7" y="7"/>
                  <a:pt x="10" y="7"/>
                  <a:pt x="14" y="7"/>
                </a:cubicBezTo>
                <a:cubicBezTo>
                  <a:pt x="14" y="4"/>
                  <a:pt x="7" y="0"/>
                  <a:pt x="4" y="0"/>
                </a:cubicBezTo>
                <a:lnTo>
                  <a:pt x="0" y="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36"/>
          <p:cNvSpPr/>
          <p:nvPr/>
        </p:nvSpPr>
        <p:spPr>
          <a:xfrm>
            <a:off x="225941" y="4805099"/>
            <a:ext cx="423823" cy="27143"/>
          </a:xfrm>
          <a:custGeom>
            <a:avLst/>
            <a:gdLst/>
            <a:ahLst/>
            <a:cxnLst/>
            <a:rect l="l" t="t" r="r" b="b"/>
            <a:pathLst>
              <a:path w="1296" h="83" extrusionOk="0">
                <a:moveTo>
                  <a:pt x="1153" y="6"/>
                </a:moveTo>
                <a:lnTo>
                  <a:pt x="1153" y="6"/>
                </a:lnTo>
                <a:cubicBezTo>
                  <a:pt x="1133" y="6"/>
                  <a:pt x="1113" y="9"/>
                  <a:pt x="1093" y="9"/>
                </a:cubicBezTo>
                <a:cubicBezTo>
                  <a:pt x="1060" y="23"/>
                  <a:pt x="1023" y="13"/>
                  <a:pt x="987" y="19"/>
                </a:cubicBezTo>
                <a:lnTo>
                  <a:pt x="987" y="19"/>
                </a:lnTo>
                <a:lnTo>
                  <a:pt x="987" y="19"/>
                </a:lnTo>
                <a:cubicBezTo>
                  <a:pt x="953" y="19"/>
                  <a:pt x="916" y="13"/>
                  <a:pt x="883" y="26"/>
                </a:cubicBezTo>
                <a:cubicBezTo>
                  <a:pt x="805" y="29"/>
                  <a:pt x="725" y="19"/>
                  <a:pt x="651" y="33"/>
                </a:cubicBezTo>
                <a:lnTo>
                  <a:pt x="651" y="33"/>
                </a:lnTo>
                <a:lnTo>
                  <a:pt x="651" y="33"/>
                </a:lnTo>
                <a:cubicBezTo>
                  <a:pt x="634" y="33"/>
                  <a:pt x="617" y="33"/>
                  <a:pt x="601" y="36"/>
                </a:cubicBezTo>
                <a:cubicBezTo>
                  <a:pt x="486" y="33"/>
                  <a:pt x="376" y="39"/>
                  <a:pt x="265" y="53"/>
                </a:cubicBezTo>
                <a:lnTo>
                  <a:pt x="265" y="53"/>
                </a:lnTo>
                <a:lnTo>
                  <a:pt x="265" y="53"/>
                </a:lnTo>
                <a:cubicBezTo>
                  <a:pt x="251" y="53"/>
                  <a:pt x="238" y="53"/>
                  <a:pt x="228" y="53"/>
                </a:cubicBezTo>
                <a:cubicBezTo>
                  <a:pt x="215" y="56"/>
                  <a:pt x="201" y="56"/>
                  <a:pt x="188" y="56"/>
                </a:cubicBezTo>
                <a:cubicBezTo>
                  <a:pt x="158" y="53"/>
                  <a:pt x="124" y="49"/>
                  <a:pt x="94" y="60"/>
                </a:cubicBezTo>
                <a:lnTo>
                  <a:pt x="94" y="60"/>
                </a:lnTo>
                <a:cubicBezTo>
                  <a:pt x="87" y="63"/>
                  <a:pt x="80" y="63"/>
                  <a:pt x="74" y="63"/>
                </a:cubicBezTo>
                <a:cubicBezTo>
                  <a:pt x="47" y="60"/>
                  <a:pt x="23" y="60"/>
                  <a:pt x="0" y="70"/>
                </a:cubicBezTo>
                <a:cubicBezTo>
                  <a:pt x="47" y="90"/>
                  <a:pt x="101" y="80"/>
                  <a:pt x="151" y="83"/>
                </a:cubicBezTo>
                <a:cubicBezTo>
                  <a:pt x="161" y="80"/>
                  <a:pt x="174" y="80"/>
                  <a:pt x="188" y="80"/>
                </a:cubicBezTo>
                <a:cubicBezTo>
                  <a:pt x="191" y="80"/>
                  <a:pt x="191" y="76"/>
                  <a:pt x="191" y="73"/>
                </a:cubicBezTo>
                <a:lnTo>
                  <a:pt x="191" y="73"/>
                </a:lnTo>
                <a:cubicBezTo>
                  <a:pt x="221" y="80"/>
                  <a:pt x="251" y="83"/>
                  <a:pt x="275" y="70"/>
                </a:cubicBezTo>
                <a:cubicBezTo>
                  <a:pt x="278" y="70"/>
                  <a:pt x="282" y="73"/>
                  <a:pt x="288" y="73"/>
                </a:cubicBezTo>
                <a:cubicBezTo>
                  <a:pt x="359" y="66"/>
                  <a:pt x="429" y="80"/>
                  <a:pt x="497" y="63"/>
                </a:cubicBezTo>
                <a:cubicBezTo>
                  <a:pt x="537" y="60"/>
                  <a:pt x="574" y="56"/>
                  <a:pt x="614" y="53"/>
                </a:cubicBezTo>
                <a:cubicBezTo>
                  <a:pt x="624" y="53"/>
                  <a:pt x="631" y="53"/>
                  <a:pt x="641" y="53"/>
                </a:cubicBezTo>
                <a:lnTo>
                  <a:pt x="641" y="53"/>
                </a:lnTo>
                <a:cubicBezTo>
                  <a:pt x="658" y="53"/>
                  <a:pt x="678" y="56"/>
                  <a:pt x="694" y="46"/>
                </a:cubicBezTo>
                <a:cubicBezTo>
                  <a:pt x="708" y="49"/>
                  <a:pt x="718" y="49"/>
                  <a:pt x="732" y="46"/>
                </a:cubicBezTo>
                <a:cubicBezTo>
                  <a:pt x="779" y="49"/>
                  <a:pt x="825" y="46"/>
                  <a:pt x="872" y="42"/>
                </a:cubicBezTo>
                <a:lnTo>
                  <a:pt x="872" y="42"/>
                </a:lnTo>
                <a:lnTo>
                  <a:pt x="872" y="42"/>
                </a:lnTo>
                <a:cubicBezTo>
                  <a:pt x="916" y="46"/>
                  <a:pt x="960" y="46"/>
                  <a:pt x="1000" y="39"/>
                </a:cubicBezTo>
                <a:cubicBezTo>
                  <a:pt x="1007" y="39"/>
                  <a:pt x="1013" y="39"/>
                  <a:pt x="1017" y="36"/>
                </a:cubicBezTo>
                <a:cubicBezTo>
                  <a:pt x="1073" y="36"/>
                  <a:pt x="1127" y="36"/>
                  <a:pt x="1180" y="26"/>
                </a:cubicBezTo>
                <a:lnTo>
                  <a:pt x="1180" y="26"/>
                </a:lnTo>
                <a:cubicBezTo>
                  <a:pt x="1190" y="26"/>
                  <a:pt x="1197" y="26"/>
                  <a:pt x="1207" y="26"/>
                </a:cubicBezTo>
                <a:cubicBezTo>
                  <a:pt x="1214" y="26"/>
                  <a:pt x="1224" y="26"/>
                  <a:pt x="1234" y="26"/>
                </a:cubicBezTo>
                <a:lnTo>
                  <a:pt x="1234" y="26"/>
                </a:lnTo>
                <a:lnTo>
                  <a:pt x="1234" y="26"/>
                </a:lnTo>
                <a:cubicBezTo>
                  <a:pt x="1251" y="23"/>
                  <a:pt x="1271" y="26"/>
                  <a:pt x="1288" y="19"/>
                </a:cubicBezTo>
                <a:cubicBezTo>
                  <a:pt x="1294" y="16"/>
                  <a:pt x="1298" y="13"/>
                  <a:pt x="1294" y="9"/>
                </a:cubicBezTo>
                <a:lnTo>
                  <a:pt x="1294" y="9"/>
                </a:lnTo>
                <a:lnTo>
                  <a:pt x="1294" y="9"/>
                </a:lnTo>
                <a:cubicBezTo>
                  <a:pt x="1281" y="-4"/>
                  <a:pt x="1268" y="-1"/>
                  <a:pt x="1254" y="6"/>
                </a:cubicBezTo>
                <a:cubicBezTo>
                  <a:pt x="1237" y="6"/>
                  <a:pt x="1224" y="6"/>
                  <a:pt x="1207" y="9"/>
                </a:cubicBezTo>
                <a:lnTo>
                  <a:pt x="1207" y="9"/>
                </a:lnTo>
                <a:lnTo>
                  <a:pt x="1207" y="9"/>
                </a:lnTo>
                <a:cubicBezTo>
                  <a:pt x="1197" y="9"/>
                  <a:pt x="1190" y="9"/>
                  <a:pt x="1180" y="9"/>
                </a:cubicBezTo>
                <a:lnTo>
                  <a:pt x="1180" y="9"/>
                </a:lnTo>
                <a:lnTo>
                  <a:pt x="1180" y="9"/>
                </a:lnTo>
                <a:cubicBezTo>
                  <a:pt x="1170" y="9"/>
                  <a:pt x="1164" y="6"/>
                  <a:pt x="1153" y="6"/>
                </a:cubicBezTo>
                <a:moveTo>
                  <a:pt x="124" y="63"/>
                </a:moveTo>
                <a:lnTo>
                  <a:pt x="124" y="63"/>
                </a:lnTo>
                <a:moveTo>
                  <a:pt x="164" y="66"/>
                </a:moveTo>
                <a:lnTo>
                  <a:pt x="164" y="66"/>
                </a:lnTo>
                <a:lnTo>
                  <a:pt x="164" y="66"/>
                </a:lnTo>
                <a:lnTo>
                  <a:pt x="164" y="63"/>
                </a:lnTo>
                <a:cubicBezTo>
                  <a:pt x="164" y="66"/>
                  <a:pt x="164" y="66"/>
                  <a:pt x="164" y="6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36"/>
          <p:cNvSpPr/>
          <p:nvPr/>
        </p:nvSpPr>
        <p:spPr>
          <a:xfrm>
            <a:off x="168711" y="4827991"/>
            <a:ext cx="50362" cy="8176"/>
          </a:xfrm>
          <a:custGeom>
            <a:avLst/>
            <a:gdLst/>
            <a:ahLst/>
            <a:cxnLst/>
            <a:rect l="l" t="t" r="r" b="b"/>
            <a:pathLst>
              <a:path w="154" h="25" extrusionOk="0">
                <a:moveTo>
                  <a:pt x="144" y="3"/>
                </a:moveTo>
                <a:lnTo>
                  <a:pt x="144" y="3"/>
                </a:lnTo>
                <a:cubicBezTo>
                  <a:pt x="97" y="3"/>
                  <a:pt x="47" y="-7"/>
                  <a:pt x="0" y="10"/>
                </a:cubicBezTo>
                <a:cubicBezTo>
                  <a:pt x="7" y="20"/>
                  <a:pt x="20" y="20"/>
                  <a:pt x="30" y="20"/>
                </a:cubicBezTo>
                <a:cubicBezTo>
                  <a:pt x="61" y="23"/>
                  <a:pt x="87" y="30"/>
                  <a:pt x="118" y="20"/>
                </a:cubicBezTo>
                <a:cubicBezTo>
                  <a:pt x="128" y="10"/>
                  <a:pt x="134" y="20"/>
                  <a:pt x="144" y="23"/>
                </a:cubicBezTo>
                <a:cubicBezTo>
                  <a:pt x="155" y="16"/>
                  <a:pt x="161" y="3"/>
                  <a:pt x="144" y="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36"/>
          <p:cNvSpPr/>
          <p:nvPr/>
        </p:nvSpPr>
        <p:spPr>
          <a:xfrm>
            <a:off x="1160902" y="4061120"/>
            <a:ext cx="23873" cy="9484"/>
          </a:xfrm>
          <a:custGeom>
            <a:avLst/>
            <a:gdLst/>
            <a:ahLst/>
            <a:cxnLst/>
            <a:rect l="l" t="t" r="r" b="b"/>
            <a:pathLst>
              <a:path w="73" h="29" extrusionOk="0">
                <a:moveTo>
                  <a:pt x="57" y="2"/>
                </a:moveTo>
                <a:lnTo>
                  <a:pt x="57" y="2"/>
                </a:lnTo>
                <a:cubicBezTo>
                  <a:pt x="53" y="2"/>
                  <a:pt x="50" y="2"/>
                  <a:pt x="50" y="2"/>
                </a:cubicBezTo>
                <a:cubicBezTo>
                  <a:pt x="47" y="5"/>
                  <a:pt x="40" y="5"/>
                  <a:pt x="37" y="2"/>
                </a:cubicBezTo>
                <a:cubicBezTo>
                  <a:pt x="23" y="2"/>
                  <a:pt x="10" y="2"/>
                  <a:pt x="0" y="12"/>
                </a:cubicBezTo>
                <a:cubicBezTo>
                  <a:pt x="13" y="32"/>
                  <a:pt x="33" y="32"/>
                  <a:pt x="60" y="25"/>
                </a:cubicBezTo>
                <a:cubicBezTo>
                  <a:pt x="87" y="18"/>
                  <a:pt x="63" y="12"/>
                  <a:pt x="63" y="2"/>
                </a:cubicBezTo>
                <a:lnTo>
                  <a:pt x="63" y="2"/>
                </a:lnTo>
                <a:cubicBezTo>
                  <a:pt x="60" y="2"/>
                  <a:pt x="57" y="-2"/>
                  <a:pt x="57" y="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36"/>
          <p:cNvSpPr/>
          <p:nvPr/>
        </p:nvSpPr>
        <p:spPr>
          <a:xfrm>
            <a:off x="868543" y="4060466"/>
            <a:ext cx="159588" cy="13408"/>
          </a:xfrm>
          <a:custGeom>
            <a:avLst/>
            <a:gdLst/>
            <a:ahLst/>
            <a:cxnLst/>
            <a:rect l="l" t="t" r="r" b="b"/>
            <a:pathLst>
              <a:path w="488" h="41" extrusionOk="0">
                <a:moveTo>
                  <a:pt x="488" y="20"/>
                </a:moveTo>
                <a:lnTo>
                  <a:pt x="488" y="20"/>
                </a:lnTo>
                <a:cubicBezTo>
                  <a:pt x="488" y="14"/>
                  <a:pt x="474" y="14"/>
                  <a:pt x="464" y="10"/>
                </a:cubicBezTo>
                <a:lnTo>
                  <a:pt x="460" y="14"/>
                </a:lnTo>
                <a:cubicBezTo>
                  <a:pt x="454" y="10"/>
                  <a:pt x="447" y="7"/>
                  <a:pt x="440" y="4"/>
                </a:cubicBezTo>
                <a:cubicBezTo>
                  <a:pt x="393" y="4"/>
                  <a:pt x="346" y="4"/>
                  <a:pt x="299" y="4"/>
                </a:cubicBezTo>
                <a:cubicBezTo>
                  <a:pt x="263" y="10"/>
                  <a:pt x="229" y="-3"/>
                  <a:pt x="192" y="0"/>
                </a:cubicBezTo>
                <a:cubicBezTo>
                  <a:pt x="178" y="0"/>
                  <a:pt x="172" y="4"/>
                  <a:pt x="165" y="10"/>
                </a:cubicBezTo>
                <a:cubicBezTo>
                  <a:pt x="159" y="7"/>
                  <a:pt x="148" y="7"/>
                  <a:pt x="142" y="4"/>
                </a:cubicBezTo>
                <a:cubicBezTo>
                  <a:pt x="115" y="-3"/>
                  <a:pt x="91" y="10"/>
                  <a:pt x="68" y="14"/>
                </a:cubicBezTo>
                <a:cubicBezTo>
                  <a:pt x="54" y="20"/>
                  <a:pt x="38" y="4"/>
                  <a:pt x="24" y="14"/>
                </a:cubicBezTo>
                <a:cubicBezTo>
                  <a:pt x="17" y="10"/>
                  <a:pt x="7" y="10"/>
                  <a:pt x="1" y="17"/>
                </a:cubicBezTo>
                <a:cubicBezTo>
                  <a:pt x="-3" y="17"/>
                  <a:pt x="1" y="24"/>
                  <a:pt x="1" y="24"/>
                </a:cubicBezTo>
                <a:cubicBezTo>
                  <a:pt x="11" y="30"/>
                  <a:pt x="14" y="27"/>
                  <a:pt x="21" y="24"/>
                </a:cubicBezTo>
                <a:cubicBezTo>
                  <a:pt x="21" y="24"/>
                  <a:pt x="21" y="27"/>
                  <a:pt x="24" y="27"/>
                </a:cubicBezTo>
                <a:cubicBezTo>
                  <a:pt x="31" y="41"/>
                  <a:pt x="54" y="30"/>
                  <a:pt x="68" y="41"/>
                </a:cubicBezTo>
                <a:cubicBezTo>
                  <a:pt x="74" y="41"/>
                  <a:pt x="85" y="41"/>
                  <a:pt x="91" y="41"/>
                </a:cubicBezTo>
                <a:cubicBezTo>
                  <a:pt x="101" y="34"/>
                  <a:pt x="111" y="37"/>
                  <a:pt x="121" y="41"/>
                </a:cubicBezTo>
                <a:cubicBezTo>
                  <a:pt x="131" y="41"/>
                  <a:pt x="145" y="41"/>
                  <a:pt x="155" y="41"/>
                </a:cubicBezTo>
                <a:cubicBezTo>
                  <a:pt x="159" y="37"/>
                  <a:pt x="165" y="34"/>
                  <a:pt x="169" y="30"/>
                </a:cubicBezTo>
                <a:cubicBezTo>
                  <a:pt x="169" y="34"/>
                  <a:pt x="172" y="34"/>
                  <a:pt x="175" y="34"/>
                </a:cubicBezTo>
                <a:cubicBezTo>
                  <a:pt x="219" y="34"/>
                  <a:pt x="263" y="37"/>
                  <a:pt x="306" y="41"/>
                </a:cubicBezTo>
                <a:cubicBezTo>
                  <a:pt x="316" y="37"/>
                  <a:pt x="330" y="34"/>
                  <a:pt x="340" y="30"/>
                </a:cubicBezTo>
                <a:cubicBezTo>
                  <a:pt x="360" y="34"/>
                  <a:pt x="383" y="34"/>
                  <a:pt x="403" y="30"/>
                </a:cubicBezTo>
                <a:cubicBezTo>
                  <a:pt x="407" y="34"/>
                  <a:pt x="410" y="34"/>
                  <a:pt x="410" y="34"/>
                </a:cubicBezTo>
                <a:cubicBezTo>
                  <a:pt x="420" y="37"/>
                  <a:pt x="430" y="41"/>
                  <a:pt x="440" y="37"/>
                </a:cubicBezTo>
                <a:cubicBezTo>
                  <a:pt x="447" y="37"/>
                  <a:pt x="450" y="37"/>
                  <a:pt x="457" y="34"/>
                </a:cubicBezTo>
                <a:lnTo>
                  <a:pt x="457" y="30"/>
                </a:lnTo>
                <a:cubicBezTo>
                  <a:pt x="460" y="30"/>
                  <a:pt x="464" y="30"/>
                  <a:pt x="467" y="30"/>
                </a:cubicBezTo>
                <a:cubicBezTo>
                  <a:pt x="477" y="30"/>
                  <a:pt x="488" y="30"/>
                  <a:pt x="488" y="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36"/>
          <p:cNvSpPr/>
          <p:nvPr/>
        </p:nvSpPr>
        <p:spPr>
          <a:xfrm>
            <a:off x="1042192" y="403528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36"/>
          <p:cNvSpPr/>
          <p:nvPr/>
        </p:nvSpPr>
        <p:spPr>
          <a:xfrm>
            <a:off x="1042192" y="4035285"/>
            <a:ext cx="3270" cy="3270"/>
          </a:xfrm>
          <a:custGeom>
            <a:avLst/>
            <a:gdLst/>
            <a:ahLst/>
            <a:cxnLst/>
            <a:rect l="l" t="t" r="r" b="b"/>
            <a:pathLst>
              <a:path w="10" h="10" extrusionOk="0">
                <a:moveTo>
                  <a:pt x="10" y="7"/>
                </a:moveTo>
                <a:lnTo>
                  <a:pt x="10" y="7"/>
                </a:lnTo>
                <a:cubicBezTo>
                  <a:pt x="10" y="3"/>
                  <a:pt x="7" y="0"/>
                  <a:pt x="0" y="0"/>
                </a:cubicBezTo>
                <a:cubicBezTo>
                  <a:pt x="3" y="3"/>
                  <a:pt x="3" y="7"/>
                  <a:pt x="3" y="10"/>
                </a:cubicBezTo>
                <a:cubicBezTo>
                  <a:pt x="7" y="10"/>
                  <a:pt x="10" y="10"/>
                  <a:pt x="10" y="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36"/>
          <p:cNvSpPr/>
          <p:nvPr/>
        </p:nvSpPr>
        <p:spPr>
          <a:xfrm>
            <a:off x="1079473" y="4047385"/>
            <a:ext cx="7522" cy="4905"/>
          </a:xfrm>
          <a:custGeom>
            <a:avLst/>
            <a:gdLst/>
            <a:ahLst/>
            <a:cxnLst/>
            <a:rect l="l" t="t" r="r" b="b"/>
            <a:pathLst>
              <a:path w="23" h="15" extrusionOk="0">
                <a:moveTo>
                  <a:pt x="20" y="13"/>
                </a:moveTo>
                <a:lnTo>
                  <a:pt x="20" y="13"/>
                </a:lnTo>
                <a:cubicBezTo>
                  <a:pt x="27" y="10"/>
                  <a:pt x="17" y="3"/>
                  <a:pt x="14" y="0"/>
                </a:cubicBezTo>
                <a:cubicBezTo>
                  <a:pt x="10" y="0"/>
                  <a:pt x="7" y="3"/>
                  <a:pt x="0" y="6"/>
                </a:cubicBezTo>
                <a:cubicBezTo>
                  <a:pt x="4" y="13"/>
                  <a:pt x="10" y="17"/>
                  <a:pt x="20" y="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36"/>
          <p:cNvSpPr/>
          <p:nvPr/>
        </p:nvSpPr>
        <p:spPr>
          <a:xfrm>
            <a:off x="185717" y="4140260"/>
            <a:ext cx="4905" cy="2616"/>
          </a:xfrm>
          <a:custGeom>
            <a:avLst/>
            <a:gdLst/>
            <a:ahLst/>
            <a:cxnLst/>
            <a:rect l="l" t="t" r="r" b="b"/>
            <a:pathLst>
              <a:path w="15" h="8" extrusionOk="0">
                <a:moveTo>
                  <a:pt x="2" y="1"/>
                </a:moveTo>
                <a:lnTo>
                  <a:pt x="2" y="1"/>
                </a:lnTo>
                <a:cubicBezTo>
                  <a:pt x="-5" y="11"/>
                  <a:pt x="9" y="4"/>
                  <a:pt x="15" y="8"/>
                </a:cubicBezTo>
                <a:lnTo>
                  <a:pt x="15" y="8"/>
                </a:lnTo>
                <a:cubicBezTo>
                  <a:pt x="12" y="4"/>
                  <a:pt x="2" y="-2"/>
                  <a:pt x="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36"/>
          <p:cNvSpPr/>
          <p:nvPr/>
        </p:nvSpPr>
        <p:spPr>
          <a:xfrm>
            <a:off x="877045" y="4101017"/>
            <a:ext cx="59845" cy="15043"/>
          </a:xfrm>
          <a:custGeom>
            <a:avLst/>
            <a:gdLst/>
            <a:ahLst/>
            <a:cxnLst/>
            <a:rect l="l" t="t" r="r" b="b"/>
            <a:pathLst>
              <a:path w="183" h="46" extrusionOk="0">
                <a:moveTo>
                  <a:pt x="126" y="31"/>
                </a:moveTo>
                <a:lnTo>
                  <a:pt x="126" y="31"/>
                </a:lnTo>
                <a:cubicBezTo>
                  <a:pt x="129" y="27"/>
                  <a:pt x="133" y="27"/>
                  <a:pt x="133" y="27"/>
                </a:cubicBezTo>
                <a:cubicBezTo>
                  <a:pt x="139" y="27"/>
                  <a:pt x="146" y="27"/>
                  <a:pt x="156" y="24"/>
                </a:cubicBezTo>
                <a:cubicBezTo>
                  <a:pt x="159" y="24"/>
                  <a:pt x="166" y="24"/>
                  <a:pt x="173" y="24"/>
                </a:cubicBezTo>
                <a:cubicBezTo>
                  <a:pt x="176" y="24"/>
                  <a:pt x="176" y="24"/>
                  <a:pt x="180" y="24"/>
                </a:cubicBezTo>
                <a:cubicBezTo>
                  <a:pt x="183" y="17"/>
                  <a:pt x="183" y="7"/>
                  <a:pt x="183" y="0"/>
                </a:cubicBezTo>
                <a:cubicBezTo>
                  <a:pt x="176" y="0"/>
                  <a:pt x="166" y="0"/>
                  <a:pt x="159" y="0"/>
                </a:cubicBezTo>
                <a:cubicBezTo>
                  <a:pt x="149" y="7"/>
                  <a:pt x="133" y="7"/>
                  <a:pt x="119" y="7"/>
                </a:cubicBezTo>
                <a:lnTo>
                  <a:pt x="119" y="7"/>
                </a:lnTo>
                <a:cubicBezTo>
                  <a:pt x="105" y="4"/>
                  <a:pt x="92" y="4"/>
                  <a:pt x="79" y="7"/>
                </a:cubicBezTo>
                <a:cubicBezTo>
                  <a:pt x="82" y="10"/>
                  <a:pt x="82" y="10"/>
                  <a:pt x="82" y="10"/>
                </a:cubicBezTo>
                <a:cubicBezTo>
                  <a:pt x="75" y="10"/>
                  <a:pt x="72" y="10"/>
                  <a:pt x="65" y="10"/>
                </a:cubicBezTo>
                <a:cubicBezTo>
                  <a:pt x="62" y="10"/>
                  <a:pt x="59" y="10"/>
                  <a:pt x="55" y="10"/>
                </a:cubicBezTo>
                <a:cubicBezTo>
                  <a:pt x="48" y="10"/>
                  <a:pt x="45" y="10"/>
                  <a:pt x="38" y="10"/>
                </a:cubicBezTo>
                <a:cubicBezTo>
                  <a:pt x="35" y="10"/>
                  <a:pt x="32" y="10"/>
                  <a:pt x="28" y="10"/>
                </a:cubicBezTo>
                <a:cubicBezTo>
                  <a:pt x="-2" y="17"/>
                  <a:pt x="-12" y="24"/>
                  <a:pt x="18" y="41"/>
                </a:cubicBezTo>
                <a:cubicBezTo>
                  <a:pt x="42" y="47"/>
                  <a:pt x="65" y="47"/>
                  <a:pt x="89" y="44"/>
                </a:cubicBezTo>
                <a:cubicBezTo>
                  <a:pt x="95" y="41"/>
                  <a:pt x="99" y="41"/>
                  <a:pt x="105" y="37"/>
                </a:cubicBezTo>
                <a:cubicBezTo>
                  <a:pt x="109" y="34"/>
                  <a:pt x="109" y="34"/>
                  <a:pt x="112" y="31"/>
                </a:cubicBezTo>
                <a:cubicBezTo>
                  <a:pt x="116" y="31"/>
                  <a:pt x="116" y="27"/>
                  <a:pt x="119" y="27"/>
                </a:cubicBezTo>
                <a:lnTo>
                  <a:pt x="119" y="27"/>
                </a:lnTo>
                <a:lnTo>
                  <a:pt x="119" y="27"/>
                </a:lnTo>
                <a:cubicBezTo>
                  <a:pt x="122" y="27"/>
                  <a:pt x="126" y="31"/>
                  <a:pt x="126" y="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36"/>
          <p:cNvSpPr/>
          <p:nvPr/>
        </p:nvSpPr>
        <p:spPr>
          <a:xfrm>
            <a:off x="786460" y="4119003"/>
            <a:ext cx="6540" cy="2943"/>
          </a:xfrm>
          <a:custGeom>
            <a:avLst/>
            <a:gdLst/>
            <a:ahLst/>
            <a:cxnLst/>
            <a:rect l="l" t="t" r="r" b="b"/>
            <a:pathLst>
              <a:path w="20" h="9" extrusionOk="0">
                <a:moveTo>
                  <a:pt x="0" y="2"/>
                </a:moveTo>
                <a:lnTo>
                  <a:pt x="0" y="2"/>
                </a:lnTo>
                <a:cubicBezTo>
                  <a:pt x="3" y="9"/>
                  <a:pt x="10" y="9"/>
                  <a:pt x="20" y="9"/>
                </a:cubicBezTo>
                <a:cubicBezTo>
                  <a:pt x="17" y="-1"/>
                  <a:pt x="10" y="-1"/>
                  <a:pt x="0" y="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36"/>
          <p:cNvSpPr/>
          <p:nvPr/>
        </p:nvSpPr>
        <p:spPr>
          <a:xfrm>
            <a:off x="30380" y="4184735"/>
            <a:ext cx="1962" cy="1962"/>
          </a:xfrm>
          <a:custGeom>
            <a:avLst/>
            <a:gdLst/>
            <a:ahLst/>
            <a:cxnLst/>
            <a:rect l="l" t="t" r="r" b="b"/>
            <a:pathLst>
              <a:path w="6" h="6" extrusionOk="0">
                <a:moveTo>
                  <a:pt x="4" y="6"/>
                </a:moveTo>
                <a:lnTo>
                  <a:pt x="4" y="6"/>
                </a:lnTo>
                <a:cubicBezTo>
                  <a:pt x="7" y="3"/>
                  <a:pt x="7" y="3"/>
                  <a:pt x="0" y="0"/>
                </a:cubicBezTo>
                <a:lnTo>
                  <a:pt x="0" y="0"/>
                </a:lnTo>
                <a:cubicBezTo>
                  <a:pt x="0" y="3"/>
                  <a:pt x="0" y="6"/>
                  <a:pt x="4" y="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36"/>
          <p:cNvSpPr/>
          <p:nvPr/>
        </p:nvSpPr>
        <p:spPr>
          <a:xfrm>
            <a:off x="865600" y="4113117"/>
            <a:ext cx="3270" cy="1308"/>
          </a:xfrm>
          <a:custGeom>
            <a:avLst/>
            <a:gdLst/>
            <a:ahLst/>
            <a:cxnLst/>
            <a:rect l="l" t="t" r="r" b="b"/>
            <a:pathLst>
              <a:path w="10" h="4" extrusionOk="0">
                <a:moveTo>
                  <a:pt x="6" y="0"/>
                </a:moveTo>
                <a:lnTo>
                  <a:pt x="6" y="0"/>
                </a:lnTo>
                <a:lnTo>
                  <a:pt x="10" y="0"/>
                </a:lnTo>
                <a:cubicBezTo>
                  <a:pt x="6" y="0"/>
                  <a:pt x="3" y="0"/>
                  <a:pt x="0" y="4"/>
                </a:cubicBezTo>
                <a:cubicBezTo>
                  <a:pt x="3" y="4"/>
                  <a:pt x="3" y="4"/>
                  <a:pt x="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36"/>
          <p:cNvSpPr/>
          <p:nvPr/>
        </p:nvSpPr>
        <p:spPr>
          <a:xfrm>
            <a:off x="865600" y="41144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36"/>
          <p:cNvSpPr/>
          <p:nvPr/>
        </p:nvSpPr>
        <p:spPr>
          <a:xfrm>
            <a:off x="869851" y="4111482"/>
            <a:ext cx="981" cy="1635"/>
          </a:xfrm>
          <a:custGeom>
            <a:avLst/>
            <a:gdLst/>
            <a:ahLst/>
            <a:cxnLst/>
            <a:rect l="l" t="t" r="r" b="b"/>
            <a:pathLst>
              <a:path w="3" h="5" extrusionOk="0">
                <a:moveTo>
                  <a:pt x="0" y="5"/>
                </a:moveTo>
                <a:lnTo>
                  <a:pt x="0" y="5"/>
                </a:lnTo>
                <a:cubicBezTo>
                  <a:pt x="0" y="2"/>
                  <a:pt x="3" y="2"/>
                  <a:pt x="3" y="2"/>
                </a:cubicBezTo>
                <a:cubicBezTo>
                  <a:pt x="3" y="-1"/>
                  <a:pt x="0" y="-1"/>
                  <a:pt x="0" y="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36"/>
          <p:cNvSpPr/>
          <p:nvPr/>
        </p:nvSpPr>
        <p:spPr>
          <a:xfrm>
            <a:off x="868870" y="4113117"/>
            <a:ext cx="981" cy="0"/>
          </a:xfrm>
          <a:custGeom>
            <a:avLst/>
            <a:gdLst/>
            <a:ahLst/>
            <a:cxnLst/>
            <a:rect l="l" t="t" r="r" b="b"/>
            <a:pathLst>
              <a:path w="3" h="120000" extrusionOk="0">
                <a:moveTo>
                  <a:pt x="3" y="0"/>
                </a:moveTo>
                <a:lnTo>
                  <a:pt x="3" y="0"/>
                </a:lnTo>
                <a:lnTo>
                  <a:pt x="0" y="0"/>
                </a:lnTo>
                <a:lnTo>
                  <a:pt x="0" y="0"/>
                </a:lnTo>
                <a:lnTo>
                  <a:pt x="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36"/>
          <p:cNvSpPr/>
          <p:nvPr/>
        </p:nvSpPr>
        <p:spPr>
          <a:xfrm>
            <a:off x="945720" y="4097747"/>
            <a:ext cx="29432" cy="10138"/>
          </a:xfrm>
          <a:custGeom>
            <a:avLst/>
            <a:gdLst/>
            <a:ahLst/>
            <a:cxnLst/>
            <a:rect l="l" t="t" r="r" b="b"/>
            <a:pathLst>
              <a:path w="90" h="31" extrusionOk="0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6" y="34"/>
                  <a:pt x="16" y="30"/>
                  <a:pt x="23" y="30"/>
                </a:cubicBezTo>
                <a:cubicBezTo>
                  <a:pt x="33" y="30"/>
                  <a:pt x="43" y="34"/>
                  <a:pt x="50" y="27"/>
                </a:cubicBezTo>
                <a:cubicBezTo>
                  <a:pt x="57" y="27"/>
                  <a:pt x="67" y="27"/>
                  <a:pt x="74" y="27"/>
                </a:cubicBezTo>
                <a:cubicBezTo>
                  <a:pt x="77" y="24"/>
                  <a:pt x="84" y="24"/>
                  <a:pt x="87" y="24"/>
                </a:cubicBezTo>
                <a:cubicBezTo>
                  <a:pt x="87" y="20"/>
                  <a:pt x="90" y="20"/>
                  <a:pt x="90" y="17"/>
                </a:cubicBezTo>
                <a:cubicBezTo>
                  <a:pt x="90" y="14"/>
                  <a:pt x="90" y="7"/>
                  <a:pt x="87" y="0"/>
                </a:cubicBezTo>
                <a:cubicBezTo>
                  <a:pt x="74" y="0"/>
                  <a:pt x="57" y="0"/>
                  <a:pt x="40" y="0"/>
                </a:cubicBezTo>
                <a:cubicBezTo>
                  <a:pt x="27" y="10"/>
                  <a:pt x="-4" y="7"/>
                  <a:pt x="0" y="2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36"/>
          <p:cNvSpPr/>
          <p:nvPr/>
        </p:nvSpPr>
        <p:spPr>
          <a:xfrm>
            <a:off x="472844" y="4332877"/>
            <a:ext cx="244614" cy="17332"/>
          </a:xfrm>
          <a:custGeom>
            <a:avLst/>
            <a:gdLst/>
            <a:ahLst/>
            <a:cxnLst/>
            <a:rect l="l" t="t" r="r" b="b"/>
            <a:pathLst>
              <a:path w="748" h="53" extrusionOk="0">
                <a:moveTo>
                  <a:pt x="670" y="26"/>
                </a:moveTo>
                <a:lnTo>
                  <a:pt x="670" y="26"/>
                </a:lnTo>
                <a:cubicBezTo>
                  <a:pt x="697" y="26"/>
                  <a:pt x="724" y="33"/>
                  <a:pt x="748" y="16"/>
                </a:cubicBezTo>
                <a:cubicBezTo>
                  <a:pt x="737" y="6"/>
                  <a:pt x="707" y="20"/>
                  <a:pt x="711" y="0"/>
                </a:cubicBezTo>
                <a:cubicBezTo>
                  <a:pt x="691" y="3"/>
                  <a:pt x="674" y="10"/>
                  <a:pt x="657" y="16"/>
                </a:cubicBezTo>
                <a:lnTo>
                  <a:pt x="657" y="16"/>
                </a:lnTo>
                <a:cubicBezTo>
                  <a:pt x="623" y="13"/>
                  <a:pt x="590" y="13"/>
                  <a:pt x="556" y="16"/>
                </a:cubicBezTo>
                <a:lnTo>
                  <a:pt x="556" y="16"/>
                </a:lnTo>
                <a:cubicBezTo>
                  <a:pt x="526" y="3"/>
                  <a:pt x="496" y="10"/>
                  <a:pt x="466" y="16"/>
                </a:cubicBezTo>
                <a:cubicBezTo>
                  <a:pt x="455" y="6"/>
                  <a:pt x="442" y="0"/>
                  <a:pt x="425" y="3"/>
                </a:cubicBezTo>
                <a:cubicBezTo>
                  <a:pt x="402" y="6"/>
                  <a:pt x="375" y="-7"/>
                  <a:pt x="348" y="6"/>
                </a:cubicBezTo>
                <a:lnTo>
                  <a:pt x="345" y="10"/>
                </a:lnTo>
                <a:cubicBezTo>
                  <a:pt x="328" y="13"/>
                  <a:pt x="315" y="13"/>
                  <a:pt x="298" y="16"/>
                </a:cubicBezTo>
                <a:cubicBezTo>
                  <a:pt x="284" y="16"/>
                  <a:pt x="272" y="16"/>
                  <a:pt x="258" y="16"/>
                </a:cubicBezTo>
                <a:cubicBezTo>
                  <a:pt x="228" y="16"/>
                  <a:pt x="198" y="6"/>
                  <a:pt x="168" y="26"/>
                </a:cubicBezTo>
                <a:lnTo>
                  <a:pt x="168" y="26"/>
                </a:lnTo>
                <a:cubicBezTo>
                  <a:pt x="151" y="10"/>
                  <a:pt x="134" y="26"/>
                  <a:pt x="117" y="26"/>
                </a:cubicBezTo>
                <a:cubicBezTo>
                  <a:pt x="94" y="40"/>
                  <a:pt x="81" y="20"/>
                  <a:pt x="64" y="16"/>
                </a:cubicBezTo>
                <a:cubicBezTo>
                  <a:pt x="60" y="20"/>
                  <a:pt x="57" y="23"/>
                  <a:pt x="50" y="23"/>
                </a:cubicBezTo>
                <a:lnTo>
                  <a:pt x="50" y="23"/>
                </a:lnTo>
                <a:cubicBezTo>
                  <a:pt x="47" y="23"/>
                  <a:pt x="44" y="26"/>
                  <a:pt x="40" y="26"/>
                </a:cubicBezTo>
                <a:cubicBezTo>
                  <a:pt x="30" y="40"/>
                  <a:pt x="0" y="33"/>
                  <a:pt x="0" y="53"/>
                </a:cubicBezTo>
                <a:cubicBezTo>
                  <a:pt x="7" y="53"/>
                  <a:pt x="10" y="53"/>
                  <a:pt x="13" y="53"/>
                </a:cubicBezTo>
                <a:cubicBezTo>
                  <a:pt x="17" y="50"/>
                  <a:pt x="24" y="47"/>
                  <a:pt x="30" y="47"/>
                </a:cubicBezTo>
                <a:cubicBezTo>
                  <a:pt x="34" y="47"/>
                  <a:pt x="34" y="47"/>
                  <a:pt x="37" y="47"/>
                </a:cubicBezTo>
                <a:cubicBezTo>
                  <a:pt x="64" y="57"/>
                  <a:pt x="91" y="40"/>
                  <a:pt x="117" y="43"/>
                </a:cubicBezTo>
                <a:lnTo>
                  <a:pt x="117" y="43"/>
                </a:lnTo>
                <a:cubicBezTo>
                  <a:pt x="121" y="43"/>
                  <a:pt x="124" y="43"/>
                  <a:pt x="131" y="43"/>
                </a:cubicBezTo>
                <a:lnTo>
                  <a:pt x="131" y="43"/>
                </a:lnTo>
                <a:lnTo>
                  <a:pt x="131" y="43"/>
                </a:lnTo>
                <a:cubicBezTo>
                  <a:pt x="138" y="43"/>
                  <a:pt x="148" y="43"/>
                  <a:pt x="154" y="43"/>
                </a:cubicBezTo>
                <a:cubicBezTo>
                  <a:pt x="158" y="43"/>
                  <a:pt x="164" y="43"/>
                  <a:pt x="168" y="43"/>
                </a:cubicBezTo>
                <a:lnTo>
                  <a:pt x="168" y="43"/>
                </a:lnTo>
                <a:cubicBezTo>
                  <a:pt x="191" y="47"/>
                  <a:pt x="211" y="33"/>
                  <a:pt x="235" y="33"/>
                </a:cubicBezTo>
                <a:lnTo>
                  <a:pt x="235" y="33"/>
                </a:lnTo>
                <a:lnTo>
                  <a:pt x="235" y="33"/>
                </a:lnTo>
                <a:cubicBezTo>
                  <a:pt x="265" y="36"/>
                  <a:pt x="294" y="40"/>
                  <a:pt x="325" y="26"/>
                </a:cubicBezTo>
                <a:lnTo>
                  <a:pt x="325" y="26"/>
                </a:lnTo>
                <a:cubicBezTo>
                  <a:pt x="338" y="30"/>
                  <a:pt x="348" y="36"/>
                  <a:pt x="362" y="26"/>
                </a:cubicBezTo>
                <a:lnTo>
                  <a:pt x="362" y="26"/>
                </a:lnTo>
                <a:lnTo>
                  <a:pt x="362" y="26"/>
                </a:lnTo>
                <a:cubicBezTo>
                  <a:pt x="385" y="30"/>
                  <a:pt x="412" y="33"/>
                  <a:pt x="439" y="33"/>
                </a:cubicBezTo>
                <a:cubicBezTo>
                  <a:pt x="452" y="43"/>
                  <a:pt x="466" y="43"/>
                  <a:pt x="476" y="33"/>
                </a:cubicBezTo>
                <a:lnTo>
                  <a:pt x="476" y="33"/>
                </a:lnTo>
                <a:cubicBezTo>
                  <a:pt x="486" y="26"/>
                  <a:pt x="502" y="26"/>
                  <a:pt x="516" y="26"/>
                </a:cubicBezTo>
                <a:cubicBezTo>
                  <a:pt x="519" y="26"/>
                  <a:pt x="526" y="26"/>
                  <a:pt x="529" y="26"/>
                </a:cubicBezTo>
                <a:cubicBezTo>
                  <a:pt x="533" y="26"/>
                  <a:pt x="536" y="26"/>
                  <a:pt x="543" y="26"/>
                </a:cubicBezTo>
                <a:lnTo>
                  <a:pt x="543" y="26"/>
                </a:lnTo>
                <a:lnTo>
                  <a:pt x="543" y="26"/>
                </a:lnTo>
                <a:cubicBezTo>
                  <a:pt x="583" y="30"/>
                  <a:pt x="627" y="26"/>
                  <a:pt x="670" y="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36"/>
          <p:cNvSpPr/>
          <p:nvPr/>
        </p:nvSpPr>
        <p:spPr>
          <a:xfrm>
            <a:off x="68969" y="4321758"/>
            <a:ext cx="519641" cy="14716"/>
          </a:xfrm>
          <a:custGeom>
            <a:avLst/>
            <a:gdLst/>
            <a:ahLst/>
            <a:cxnLst/>
            <a:rect l="l" t="t" r="r" b="b"/>
            <a:pathLst>
              <a:path w="1589" h="45" extrusionOk="0">
                <a:moveTo>
                  <a:pt x="114" y="27"/>
                </a:moveTo>
                <a:lnTo>
                  <a:pt x="114" y="27"/>
                </a:lnTo>
                <a:cubicBezTo>
                  <a:pt x="117" y="27"/>
                  <a:pt x="124" y="27"/>
                  <a:pt x="127" y="24"/>
                </a:cubicBezTo>
                <a:cubicBezTo>
                  <a:pt x="161" y="40"/>
                  <a:pt x="195" y="34"/>
                  <a:pt x="231" y="30"/>
                </a:cubicBezTo>
                <a:lnTo>
                  <a:pt x="231" y="30"/>
                </a:lnTo>
                <a:cubicBezTo>
                  <a:pt x="235" y="30"/>
                  <a:pt x="238" y="30"/>
                  <a:pt x="241" y="30"/>
                </a:cubicBezTo>
                <a:cubicBezTo>
                  <a:pt x="258" y="30"/>
                  <a:pt x="278" y="30"/>
                  <a:pt x="295" y="30"/>
                </a:cubicBezTo>
                <a:lnTo>
                  <a:pt x="295" y="30"/>
                </a:lnTo>
                <a:cubicBezTo>
                  <a:pt x="302" y="30"/>
                  <a:pt x="312" y="34"/>
                  <a:pt x="319" y="34"/>
                </a:cubicBezTo>
                <a:cubicBezTo>
                  <a:pt x="359" y="34"/>
                  <a:pt x="396" y="34"/>
                  <a:pt x="436" y="30"/>
                </a:cubicBezTo>
                <a:cubicBezTo>
                  <a:pt x="547" y="30"/>
                  <a:pt x="661" y="30"/>
                  <a:pt x="772" y="30"/>
                </a:cubicBezTo>
                <a:lnTo>
                  <a:pt x="772" y="30"/>
                </a:lnTo>
                <a:cubicBezTo>
                  <a:pt x="802" y="34"/>
                  <a:pt x="832" y="34"/>
                  <a:pt x="862" y="34"/>
                </a:cubicBezTo>
                <a:cubicBezTo>
                  <a:pt x="869" y="37"/>
                  <a:pt x="879" y="37"/>
                  <a:pt x="889" y="34"/>
                </a:cubicBezTo>
                <a:lnTo>
                  <a:pt x="893" y="30"/>
                </a:lnTo>
                <a:cubicBezTo>
                  <a:pt x="913" y="30"/>
                  <a:pt x="933" y="30"/>
                  <a:pt x="953" y="30"/>
                </a:cubicBezTo>
                <a:cubicBezTo>
                  <a:pt x="956" y="34"/>
                  <a:pt x="960" y="34"/>
                  <a:pt x="963" y="30"/>
                </a:cubicBezTo>
                <a:cubicBezTo>
                  <a:pt x="963" y="34"/>
                  <a:pt x="966" y="34"/>
                  <a:pt x="966" y="34"/>
                </a:cubicBezTo>
                <a:cubicBezTo>
                  <a:pt x="1010" y="50"/>
                  <a:pt x="1060" y="40"/>
                  <a:pt x="1104" y="40"/>
                </a:cubicBezTo>
                <a:cubicBezTo>
                  <a:pt x="1117" y="40"/>
                  <a:pt x="1131" y="34"/>
                  <a:pt x="1145" y="37"/>
                </a:cubicBezTo>
                <a:cubicBezTo>
                  <a:pt x="1148" y="37"/>
                  <a:pt x="1151" y="37"/>
                  <a:pt x="1158" y="37"/>
                </a:cubicBezTo>
                <a:cubicBezTo>
                  <a:pt x="1164" y="30"/>
                  <a:pt x="1171" y="34"/>
                  <a:pt x="1178" y="37"/>
                </a:cubicBezTo>
                <a:cubicBezTo>
                  <a:pt x="1185" y="37"/>
                  <a:pt x="1191" y="37"/>
                  <a:pt x="1198" y="34"/>
                </a:cubicBezTo>
                <a:cubicBezTo>
                  <a:pt x="1202" y="34"/>
                  <a:pt x="1202" y="34"/>
                  <a:pt x="1205" y="30"/>
                </a:cubicBezTo>
                <a:cubicBezTo>
                  <a:pt x="1212" y="30"/>
                  <a:pt x="1218" y="30"/>
                  <a:pt x="1225" y="30"/>
                </a:cubicBezTo>
                <a:cubicBezTo>
                  <a:pt x="1228" y="34"/>
                  <a:pt x="1235" y="37"/>
                  <a:pt x="1238" y="37"/>
                </a:cubicBezTo>
                <a:cubicBezTo>
                  <a:pt x="1252" y="40"/>
                  <a:pt x="1265" y="40"/>
                  <a:pt x="1272" y="34"/>
                </a:cubicBezTo>
                <a:cubicBezTo>
                  <a:pt x="1279" y="37"/>
                  <a:pt x="1285" y="37"/>
                  <a:pt x="1292" y="37"/>
                </a:cubicBezTo>
                <a:cubicBezTo>
                  <a:pt x="1305" y="34"/>
                  <a:pt x="1316" y="37"/>
                  <a:pt x="1329" y="40"/>
                </a:cubicBezTo>
                <a:cubicBezTo>
                  <a:pt x="1373" y="47"/>
                  <a:pt x="1416" y="47"/>
                  <a:pt x="1460" y="40"/>
                </a:cubicBezTo>
                <a:cubicBezTo>
                  <a:pt x="1467" y="37"/>
                  <a:pt x="1470" y="34"/>
                  <a:pt x="1470" y="34"/>
                </a:cubicBezTo>
                <a:cubicBezTo>
                  <a:pt x="1500" y="50"/>
                  <a:pt x="1533" y="44"/>
                  <a:pt x="1569" y="40"/>
                </a:cubicBezTo>
                <a:cubicBezTo>
                  <a:pt x="1576" y="40"/>
                  <a:pt x="1580" y="37"/>
                  <a:pt x="1587" y="34"/>
                </a:cubicBezTo>
                <a:cubicBezTo>
                  <a:pt x="1590" y="27"/>
                  <a:pt x="1587" y="24"/>
                  <a:pt x="1583" y="20"/>
                </a:cubicBezTo>
                <a:cubicBezTo>
                  <a:pt x="1583" y="17"/>
                  <a:pt x="1583" y="17"/>
                  <a:pt x="1583" y="13"/>
                </a:cubicBezTo>
                <a:cubicBezTo>
                  <a:pt x="1580" y="13"/>
                  <a:pt x="1580" y="13"/>
                  <a:pt x="1576" y="13"/>
                </a:cubicBezTo>
                <a:cubicBezTo>
                  <a:pt x="1573" y="13"/>
                  <a:pt x="1566" y="10"/>
                  <a:pt x="1563" y="10"/>
                </a:cubicBezTo>
                <a:cubicBezTo>
                  <a:pt x="1560" y="10"/>
                  <a:pt x="1560" y="10"/>
                  <a:pt x="1556" y="10"/>
                </a:cubicBezTo>
                <a:lnTo>
                  <a:pt x="1553" y="7"/>
                </a:lnTo>
                <a:cubicBezTo>
                  <a:pt x="1546" y="7"/>
                  <a:pt x="1540" y="7"/>
                  <a:pt x="1533" y="3"/>
                </a:cubicBezTo>
                <a:cubicBezTo>
                  <a:pt x="1529" y="3"/>
                  <a:pt x="1526" y="3"/>
                  <a:pt x="1523" y="3"/>
                </a:cubicBezTo>
                <a:lnTo>
                  <a:pt x="1519" y="7"/>
                </a:lnTo>
                <a:cubicBezTo>
                  <a:pt x="1517" y="7"/>
                  <a:pt x="1517" y="7"/>
                  <a:pt x="1517" y="10"/>
                </a:cubicBezTo>
                <a:cubicBezTo>
                  <a:pt x="1507" y="10"/>
                  <a:pt x="1500" y="10"/>
                  <a:pt x="1493" y="3"/>
                </a:cubicBezTo>
                <a:cubicBezTo>
                  <a:pt x="1490" y="7"/>
                  <a:pt x="1487" y="7"/>
                  <a:pt x="1483" y="7"/>
                </a:cubicBezTo>
                <a:cubicBezTo>
                  <a:pt x="1477" y="7"/>
                  <a:pt x="1470" y="7"/>
                  <a:pt x="1470" y="13"/>
                </a:cubicBezTo>
                <a:cubicBezTo>
                  <a:pt x="1467" y="10"/>
                  <a:pt x="1460" y="7"/>
                  <a:pt x="1456" y="3"/>
                </a:cubicBezTo>
                <a:cubicBezTo>
                  <a:pt x="1446" y="3"/>
                  <a:pt x="1440" y="7"/>
                  <a:pt x="1433" y="7"/>
                </a:cubicBezTo>
                <a:cubicBezTo>
                  <a:pt x="1383" y="13"/>
                  <a:pt x="1332" y="7"/>
                  <a:pt x="1282" y="10"/>
                </a:cubicBezTo>
                <a:cubicBezTo>
                  <a:pt x="1279" y="10"/>
                  <a:pt x="1279" y="10"/>
                  <a:pt x="1275" y="13"/>
                </a:cubicBezTo>
                <a:cubicBezTo>
                  <a:pt x="1275" y="10"/>
                  <a:pt x="1275" y="7"/>
                  <a:pt x="1275" y="3"/>
                </a:cubicBezTo>
                <a:cubicBezTo>
                  <a:pt x="1262" y="7"/>
                  <a:pt x="1252" y="7"/>
                  <a:pt x="1238" y="7"/>
                </a:cubicBezTo>
                <a:cubicBezTo>
                  <a:pt x="1232" y="7"/>
                  <a:pt x="1225" y="10"/>
                  <a:pt x="1222" y="13"/>
                </a:cubicBezTo>
                <a:cubicBezTo>
                  <a:pt x="1218" y="13"/>
                  <a:pt x="1218" y="13"/>
                  <a:pt x="1215" y="13"/>
                </a:cubicBezTo>
                <a:cubicBezTo>
                  <a:pt x="1215" y="10"/>
                  <a:pt x="1212" y="7"/>
                  <a:pt x="1208" y="3"/>
                </a:cubicBezTo>
                <a:cubicBezTo>
                  <a:pt x="1198" y="7"/>
                  <a:pt x="1185" y="7"/>
                  <a:pt x="1174" y="7"/>
                </a:cubicBezTo>
                <a:cubicBezTo>
                  <a:pt x="1168" y="7"/>
                  <a:pt x="1161" y="10"/>
                  <a:pt x="1158" y="7"/>
                </a:cubicBezTo>
                <a:cubicBezTo>
                  <a:pt x="1145" y="7"/>
                  <a:pt x="1131" y="3"/>
                  <a:pt x="1121" y="3"/>
                </a:cubicBezTo>
                <a:cubicBezTo>
                  <a:pt x="1111" y="0"/>
                  <a:pt x="1104" y="0"/>
                  <a:pt x="1094" y="3"/>
                </a:cubicBezTo>
                <a:cubicBezTo>
                  <a:pt x="1091" y="3"/>
                  <a:pt x="1084" y="3"/>
                  <a:pt x="1081" y="3"/>
                </a:cubicBezTo>
                <a:cubicBezTo>
                  <a:pt x="1077" y="7"/>
                  <a:pt x="1074" y="7"/>
                  <a:pt x="1070" y="7"/>
                </a:cubicBezTo>
                <a:cubicBezTo>
                  <a:pt x="1067" y="7"/>
                  <a:pt x="1067" y="7"/>
                  <a:pt x="1067" y="7"/>
                </a:cubicBezTo>
                <a:cubicBezTo>
                  <a:pt x="1060" y="7"/>
                  <a:pt x="1050" y="7"/>
                  <a:pt x="1044" y="7"/>
                </a:cubicBezTo>
                <a:cubicBezTo>
                  <a:pt x="1020" y="17"/>
                  <a:pt x="987" y="0"/>
                  <a:pt x="966" y="20"/>
                </a:cubicBezTo>
                <a:cubicBezTo>
                  <a:pt x="960" y="13"/>
                  <a:pt x="956" y="10"/>
                  <a:pt x="950" y="7"/>
                </a:cubicBezTo>
                <a:cubicBezTo>
                  <a:pt x="946" y="7"/>
                  <a:pt x="943" y="7"/>
                  <a:pt x="940" y="7"/>
                </a:cubicBezTo>
                <a:cubicBezTo>
                  <a:pt x="926" y="20"/>
                  <a:pt x="906" y="10"/>
                  <a:pt x="889" y="13"/>
                </a:cubicBezTo>
                <a:lnTo>
                  <a:pt x="889" y="13"/>
                </a:lnTo>
                <a:cubicBezTo>
                  <a:pt x="876" y="7"/>
                  <a:pt x="862" y="10"/>
                  <a:pt x="849" y="7"/>
                </a:cubicBezTo>
                <a:cubicBezTo>
                  <a:pt x="839" y="7"/>
                  <a:pt x="832" y="3"/>
                  <a:pt x="822" y="3"/>
                </a:cubicBezTo>
                <a:cubicBezTo>
                  <a:pt x="819" y="0"/>
                  <a:pt x="816" y="3"/>
                  <a:pt x="809" y="7"/>
                </a:cubicBezTo>
                <a:cubicBezTo>
                  <a:pt x="805" y="7"/>
                  <a:pt x="802" y="7"/>
                  <a:pt x="795" y="7"/>
                </a:cubicBezTo>
                <a:cubicBezTo>
                  <a:pt x="792" y="7"/>
                  <a:pt x="788" y="7"/>
                  <a:pt x="785" y="3"/>
                </a:cubicBezTo>
                <a:cubicBezTo>
                  <a:pt x="778" y="3"/>
                  <a:pt x="775" y="3"/>
                  <a:pt x="772" y="7"/>
                </a:cubicBezTo>
                <a:cubicBezTo>
                  <a:pt x="768" y="7"/>
                  <a:pt x="765" y="7"/>
                  <a:pt x="762" y="7"/>
                </a:cubicBezTo>
                <a:cubicBezTo>
                  <a:pt x="758" y="7"/>
                  <a:pt x="758" y="7"/>
                  <a:pt x="758" y="7"/>
                </a:cubicBezTo>
                <a:cubicBezTo>
                  <a:pt x="755" y="7"/>
                  <a:pt x="752" y="7"/>
                  <a:pt x="748" y="7"/>
                </a:cubicBezTo>
                <a:cubicBezTo>
                  <a:pt x="745" y="7"/>
                  <a:pt x="742" y="7"/>
                  <a:pt x="742" y="10"/>
                </a:cubicBezTo>
                <a:cubicBezTo>
                  <a:pt x="738" y="7"/>
                  <a:pt x="735" y="7"/>
                  <a:pt x="731" y="3"/>
                </a:cubicBezTo>
                <a:cubicBezTo>
                  <a:pt x="728" y="3"/>
                  <a:pt x="725" y="3"/>
                  <a:pt x="718" y="3"/>
                </a:cubicBezTo>
                <a:cubicBezTo>
                  <a:pt x="705" y="0"/>
                  <a:pt x="695" y="0"/>
                  <a:pt x="681" y="3"/>
                </a:cubicBezTo>
                <a:cubicBezTo>
                  <a:pt x="678" y="3"/>
                  <a:pt x="671" y="3"/>
                  <a:pt x="668" y="3"/>
                </a:cubicBezTo>
                <a:cubicBezTo>
                  <a:pt x="641" y="0"/>
                  <a:pt x="617" y="0"/>
                  <a:pt x="591" y="3"/>
                </a:cubicBezTo>
                <a:cubicBezTo>
                  <a:pt x="587" y="3"/>
                  <a:pt x="581" y="3"/>
                  <a:pt x="577" y="3"/>
                </a:cubicBezTo>
                <a:cubicBezTo>
                  <a:pt x="574" y="0"/>
                  <a:pt x="570" y="0"/>
                  <a:pt x="564" y="3"/>
                </a:cubicBezTo>
                <a:cubicBezTo>
                  <a:pt x="557" y="3"/>
                  <a:pt x="547" y="3"/>
                  <a:pt x="540" y="3"/>
                </a:cubicBezTo>
                <a:cubicBezTo>
                  <a:pt x="530" y="0"/>
                  <a:pt x="520" y="0"/>
                  <a:pt x="513" y="7"/>
                </a:cubicBezTo>
                <a:cubicBezTo>
                  <a:pt x="500" y="10"/>
                  <a:pt x="487" y="10"/>
                  <a:pt x="473" y="7"/>
                </a:cubicBezTo>
                <a:cubicBezTo>
                  <a:pt x="470" y="7"/>
                  <a:pt x="466" y="7"/>
                  <a:pt x="463" y="7"/>
                </a:cubicBezTo>
                <a:cubicBezTo>
                  <a:pt x="460" y="7"/>
                  <a:pt x="456" y="10"/>
                  <a:pt x="453" y="7"/>
                </a:cubicBezTo>
                <a:cubicBezTo>
                  <a:pt x="449" y="7"/>
                  <a:pt x="449" y="7"/>
                  <a:pt x="449" y="3"/>
                </a:cubicBezTo>
                <a:cubicBezTo>
                  <a:pt x="443" y="3"/>
                  <a:pt x="439" y="3"/>
                  <a:pt x="436" y="3"/>
                </a:cubicBezTo>
                <a:cubicBezTo>
                  <a:pt x="429" y="0"/>
                  <a:pt x="426" y="3"/>
                  <a:pt x="423" y="7"/>
                </a:cubicBezTo>
                <a:cubicBezTo>
                  <a:pt x="423" y="3"/>
                  <a:pt x="423" y="3"/>
                  <a:pt x="423" y="3"/>
                </a:cubicBezTo>
                <a:cubicBezTo>
                  <a:pt x="419" y="7"/>
                  <a:pt x="419" y="10"/>
                  <a:pt x="416" y="10"/>
                </a:cubicBezTo>
                <a:lnTo>
                  <a:pt x="413" y="10"/>
                </a:lnTo>
                <a:cubicBezTo>
                  <a:pt x="413" y="7"/>
                  <a:pt x="413" y="7"/>
                  <a:pt x="406" y="7"/>
                </a:cubicBezTo>
                <a:cubicBezTo>
                  <a:pt x="402" y="7"/>
                  <a:pt x="399" y="7"/>
                  <a:pt x="396" y="3"/>
                </a:cubicBezTo>
                <a:cubicBezTo>
                  <a:pt x="392" y="3"/>
                  <a:pt x="389" y="0"/>
                  <a:pt x="382" y="3"/>
                </a:cubicBezTo>
                <a:cubicBezTo>
                  <a:pt x="386" y="7"/>
                  <a:pt x="386" y="7"/>
                  <a:pt x="386" y="7"/>
                </a:cubicBezTo>
                <a:lnTo>
                  <a:pt x="386" y="7"/>
                </a:lnTo>
                <a:cubicBezTo>
                  <a:pt x="379" y="3"/>
                  <a:pt x="376" y="3"/>
                  <a:pt x="369" y="3"/>
                </a:cubicBezTo>
                <a:cubicBezTo>
                  <a:pt x="366" y="0"/>
                  <a:pt x="362" y="0"/>
                  <a:pt x="359" y="3"/>
                </a:cubicBezTo>
                <a:cubicBezTo>
                  <a:pt x="349" y="3"/>
                  <a:pt x="342" y="3"/>
                  <a:pt x="332" y="3"/>
                </a:cubicBezTo>
                <a:cubicBezTo>
                  <a:pt x="319" y="0"/>
                  <a:pt x="305" y="-3"/>
                  <a:pt x="295" y="7"/>
                </a:cubicBezTo>
                <a:cubicBezTo>
                  <a:pt x="295" y="3"/>
                  <a:pt x="295" y="3"/>
                  <a:pt x="295" y="3"/>
                </a:cubicBezTo>
                <a:cubicBezTo>
                  <a:pt x="288" y="7"/>
                  <a:pt x="288" y="7"/>
                  <a:pt x="288" y="7"/>
                </a:cubicBezTo>
                <a:cubicBezTo>
                  <a:pt x="292" y="10"/>
                  <a:pt x="292" y="10"/>
                  <a:pt x="292" y="10"/>
                </a:cubicBezTo>
                <a:cubicBezTo>
                  <a:pt x="285" y="7"/>
                  <a:pt x="282" y="7"/>
                  <a:pt x="278" y="7"/>
                </a:cubicBezTo>
                <a:cubicBezTo>
                  <a:pt x="275" y="7"/>
                  <a:pt x="272" y="7"/>
                  <a:pt x="268" y="3"/>
                </a:cubicBezTo>
                <a:cubicBezTo>
                  <a:pt x="262" y="0"/>
                  <a:pt x="252" y="0"/>
                  <a:pt x="241" y="3"/>
                </a:cubicBezTo>
                <a:cubicBezTo>
                  <a:pt x="228" y="3"/>
                  <a:pt x="218" y="3"/>
                  <a:pt x="205" y="3"/>
                </a:cubicBezTo>
                <a:cubicBezTo>
                  <a:pt x="201" y="7"/>
                  <a:pt x="198" y="7"/>
                  <a:pt x="195" y="7"/>
                </a:cubicBezTo>
                <a:cubicBezTo>
                  <a:pt x="191" y="7"/>
                  <a:pt x="191" y="7"/>
                  <a:pt x="191" y="3"/>
                </a:cubicBezTo>
                <a:cubicBezTo>
                  <a:pt x="171" y="3"/>
                  <a:pt x="148" y="3"/>
                  <a:pt x="127" y="3"/>
                </a:cubicBezTo>
                <a:cubicBezTo>
                  <a:pt x="124" y="7"/>
                  <a:pt x="120" y="10"/>
                  <a:pt x="117" y="7"/>
                </a:cubicBezTo>
                <a:cubicBezTo>
                  <a:pt x="114" y="7"/>
                  <a:pt x="110" y="7"/>
                  <a:pt x="110" y="7"/>
                </a:cubicBezTo>
                <a:cubicBezTo>
                  <a:pt x="107" y="7"/>
                  <a:pt x="107" y="7"/>
                  <a:pt x="104" y="7"/>
                </a:cubicBezTo>
                <a:cubicBezTo>
                  <a:pt x="100" y="10"/>
                  <a:pt x="100" y="17"/>
                  <a:pt x="97" y="20"/>
                </a:cubicBezTo>
                <a:lnTo>
                  <a:pt x="97" y="20"/>
                </a:lnTo>
                <a:cubicBezTo>
                  <a:pt x="67" y="7"/>
                  <a:pt x="33" y="13"/>
                  <a:pt x="0" y="24"/>
                </a:cubicBezTo>
                <a:cubicBezTo>
                  <a:pt x="40" y="37"/>
                  <a:pt x="77" y="37"/>
                  <a:pt x="114" y="27"/>
                </a:cubicBezTo>
                <a:moveTo>
                  <a:pt x="349" y="17"/>
                </a:moveTo>
                <a:lnTo>
                  <a:pt x="349" y="17"/>
                </a:lnTo>
                <a:lnTo>
                  <a:pt x="349" y="17"/>
                </a:lnTo>
                <a:lnTo>
                  <a:pt x="349" y="13"/>
                </a:lnTo>
                <a:lnTo>
                  <a:pt x="349" y="1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36"/>
          <p:cNvSpPr/>
          <p:nvPr/>
        </p:nvSpPr>
        <p:spPr>
          <a:xfrm>
            <a:off x="60140" y="4326009"/>
            <a:ext cx="4251" cy="6868"/>
          </a:xfrm>
          <a:custGeom>
            <a:avLst/>
            <a:gdLst/>
            <a:ahLst/>
            <a:cxnLst/>
            <a:rect l="l" t="t" r="r" b="b"/>
            <a:pathLst>
              <a:path w="13" h="21" extrusionOk="0">
                <a:moveTo>
                  <a:pt x="0" y="0"/>
                </a:moveTo>
                <a:lnTo>
                  <a:pt x="0" y="0"/>
                </a:lnTo>
                <a:cubicBezTo>
                  <a:pt x="0" y="7"/>
                  <a:pt x="0" y="14"/>
                  <a:pt x="0" y="21"/>
                </a:cubicBezTo>
                <a:cubicBezTo>
                  <a:pt x="17" y="14"/>
                  <a:pt x="17" y="7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36"/>
          <p:cNvSpPr/>
          <p:nvPr/>
        </p:nvSpPr>
        <p:spPr>
          <a:xfrm>
            <a:off x="85320" y="4284477"/>
            <a:ext cx="434615" cy="13735"/>
          </a:xfrm>
          <a:custGeom>
            <a:avLst/>
            <a:gdLst/>
            <a:ahLst/>
            <a:cxnLst/>
            <a:rect l="l" t="t" r="r" b="b"/>
            <a:pathLst>
              <a:path w="1329" h="42" extrusionOk="0">
                <a:moveTo>
                  <a:pt x="0" y="37"/>
                </a:moveTo>
                <a:lnTo>
                  <a:pt x="0" y="37"/>
                </a:lnTo>
                <a:cubicBezTo>
                  <a:pt x="7" y="37"/>
                  <a:pt x="17" y="37"/>
                  <a:pt x="24" y="37"/>
                </a:cubicBezTo>
                <a:cubicBezTo>
                  <a:pt x="27" y="34"/>
                  <a:pt x="27" y="34"/>
                  <a:pt x="27" y="30"/>
                </a:cubicBezTo>
                <a:cubicBezTo>
                  <a:pt x="30" y="34"/>
                  <a:pt x="34" y="34"/>
                  <a:pt x="41" y="37"/>
                </a:cubicBezTo>
                <a:cubicBezTo>
                  <a:pt x="44" y="34"/>
                  <a:pt x="47" y="34"/>
                  <a:pt x="47" y="37"/>
                </a:cubicBezTo>
                <a:cubicBezTo>
                  <a:pt x="64" y="30"/>
                  <a:pt x="77" y="30"/>
                  <a:pt x="91" y="37"/>
                </a:cubicBezTo>
                <a:cubicBezTo>
                  <a:pt x="94" y="34"/>
                  <a:pt x="98" y="34"/>
                  <a:pt x="101" y="37"/>
                </a:cubicBezTo>
                <a:cubicBezTo>
                  <a:pt x="104" y="34"/>
                  <a:pt x="108" y="34"/>
                  <a:pt x="111" y="34"/>
                </a:cubicBezTo>
                <a:cubicBezTo>
                  <a:pt x="114" y="34"/>
                  <a:pt x="118" y="34"/>
                  <a:pt x="118" y="37"/>
                </a:cubicBezTo>
                <a:cubicBezTo>
                  <a:pt x="121" y="34"/>
                  <a:pt x="124" y="34"/>
                  <a:pt x="124" y="37"/>
                </a:cubicBezTo>
                <a:cubicBezTo>
                  <a:pt x="131" y="34"/>
                  <a:pt x="138" y="34"/>
                  <a:pt x="145" y="37"/>
                </a:cubicBezTo>
                <a:cubicBezTo>
                  <a:pt x="145" y="34"/>
                  <a:pt x="148" y="34"/>
                  <a:pt x="151" y="37"/>
                </a:cubicBezTo>
                <a:cubicBezTo>
                  <a:pt x="171" y="30"/>
                  <a:pt x="188" y="30"/>
                  <a:pt x="208" y="37"/>
                </a:cubicBezTo>
                <a:cubicBezTo>
                  <a:pt x="215" y="37"/>
                  <a:pt x="222" y="37"/>
                  <a:pt x="228" y="37"/>
                </a:cubicBezTo>
                <a:cubicBezTo>
                  <a:pt x="232" y="34"/>
                  <a:pt x="235" y="34"/>
                  <a:pt x="238" y="30"/>
                </a:cubicBezTo>
                <a:lnTo>
                  <a:pt x="238" y="27"/>
                </a:lnTo>
                <a:cubicBezTo>
                  <a:pt x="249" y="27"/>
                  <a:pt x="259" y="27"/>
                  <a:pt x="269" y="27"/>
                </a:cubicBezTo>
                <a:cubicBezTo>
                  <a:pt x="272" y="30"/>
                  <a:pt x="275" y="30"/>
                  <a:pt x="282" y="30"/>
                </a:cubicBezTo>
                <a:cubicBezTo>
                  <a:pt x="356" y="30"/>
                  <a:pt x="427" y="34"/>
                  <a:pt x="500" y="30"/>
                </a:cubicBezTo>
                <a:cubicBezTo>
                  <a:pt x="500" y="30"/>
                  <a:pt x="500" y="27"/>
                  <a:pt x="504" y="27"/>
                </a:cubicBezTo>
                <a:cubicBezTo>
                  <a:pt x="510" y="27"/>
                  <a:pt x="520" y="27"/>
                  <a:pt x="527" y="27"/>
                </a:cubicBezTo>
                <a:cubicBezTo>
                  <a:pt x="574" y="27"/>
                  <a:pt x="618" y="27"/>
                  <a:pt x="665" y="30"/>
                </a:cubicBezTo>
                <a:lnTo>
                  <a:pt x="665" y="30"/>
                </a:lnTo>
                <a:cubicBezTo>
                  <a:pt x="665" y="34"/>
                  <a:pt x="668" y="34"/>
                  <a:pt x="671" y="37"/>
                </a:cubicBezTo>
                <a:cubicBezTo>
                  <a:pt x="732" y="37"/>
                  <a:pt x="792" y="37"/>
                  <a:pt x="849" y="37"/>
                </a:cubicBezTo>
                <a:cubicBezTo>
                  <a:pt x="856" y="40"/>
                  <a:pt x="859" y="40"/>
                  <a:pt x="866" y="37"/>
                </a:cubicBezTo>
                <a:cubicBezTo>
                  <a:pt x="866" y="37"/>
                  <a:pt x="870" y="37"/>
                  <a:pt x="870" y="34"/>
                </a:cubicBezTo>
                <a:cubicBezTo>
                  <a:pt x="876" y="34"/>
                  <a:pt x="880" y="34"/>
                  <a:pt x="886" y="34"/>
                </a:cubicBezTo>
                <a:lnTo>
                  <a:pt x="886" y="37"/>
                </a:lnTo>
                <a:cubicBezTo>
                  <a:pt x="890" y="37"/>
                  <a:pt x="893" y="40"/>
                  <a:pt x="896" y="40"/>
                </a:cubicBezTo>
                <a:cubicBezTo>
                  <a:pt x="900" y="40"/>
                  <a:pt x="900" y="37"/>
                  <a:pt x="900" y="37"/>
                </a:cubicBezTo>
                <a:cubicBezTo>
                  <a:pt x="910" y="37"/>
                  <a:pt x="920" y="37"/>
                  <a:pt x="930" y="37"/>
                </a:cubicBezTo>
                <a:cubicBezTo>
                  <a:pt x="937" y="40"/>
                  <a:pt x="943" y="40"/>
                  <a:pt x="953" y="37"/>
                </a:cubicBezTo>
                <a:cubicBezTo>
                  <a:pt x="957" y="37"/>
                  <a:pt x="963" y="37"/>
                  <a:pt x="967" y="40"/>
                </a:cubicBezTo>
                <a:cubicBezTo>
                  <a:pt x="987" y="40"/>
                  <a:pt x="1010" y="44"/>
                  <a:pt x="1031" y="37"/>
                </a:cubicBezTo>
                <a:cubicBezTo>
                  <a:pt x="1034" y="37"/>
                  <a:pt x="1041" y="37"/>
                  <a:pt x="1044" y="37"/>
                </a:cubicBezTo>
                <a:cubicBezTo>
                  <a:pt x="1047" y="40"/>
                  <a:pt x="1051" y="40"/>
                  <a:pt x="1057" y="37"/>
                </a:cubicBezTo>
                <a:cubicBezTo>
                  <a:pt x="1061" y="37"/>
                  <a:pt x="1067" y="37"/>
                  <a:pt x="1071" y="37"/>
                </a:cubicBezTo>
                <a:cubicBezTo>
                  <a:pt x="1111" y="44"/>
                  <a:pt x="1152" y="40"/>
                  <a:pt x="1192" y="40"/>
                </a:cubicBezTo>
                <a:cubicBezTo>
                  <a:pt x="1198" y="40"/>
                  <a:pt x="1205" y="40"/>
                  <a:pt x="1212" y="37"/>
                </a:cubicBezTo>
                <a:cubicBezTo>
                  <a:pt x="1215" y="37"/>
                  <a:pt x="1219" y="37"/>
                  <a:pt x="1222" y="37"/>
                </a:cubicBezTo>
                <a:cubicBezTo>
                  <a:pt x="1259" y="44"/>
                  <a:pt x="1292" y="44"/>
                  <a:pt x="1329" y="37"/>
                </a:cubicBezTo>
                <a:lnTo>
                  <a:pt x="1329" y="37"/>
                </a:lnTo>
                <a:cubicBezTo>
                  <a:pt x="1319" y="7"/>
                  <a:pt x="1282" y="30"/>
                  <a:pt x="1262" y="20"/>
                </a:cubicBezTo>
                <a:cubicBezTo>
                  <a:pt x="1175" y="17"/>
                  <a:pt x="1084" y="20"/>
                  <a:pt x="997" y="13"/>
                </a:cubicBezTo>
                <a:cubicBezTo>
                  <a:pt x="940" y="10"/>
                  <a:pt x="883" y="10"/>
                  <a:pt x="826" y="7"/>
                </a:cubicBezTo>
                <a:lnTo>
                  <a:pt x="826" y="7"/>
                </a:lnTo>
                <a:lnTo>
                  <a:pt x="826" y="7"/>
                </a:lnTo>
                <a:cubicBezTo>
                  <a:pt x="799" y="7"/>
                  <a:pt x="772" y="3"/>
                  <a:pt x="749" y="10"/>
                </a:cubicBezTo>
                <a:lnTo>
                  <a:pt x="749" y="10"/>
                </a:lnTo>
                <a:cubicBezTo>
                  <a:pt x="722" y="10"/>
                  <a:pt x="695" y="10"/>
                  <a:pt x="668" y="7"/>
                </a:cubicBezTo>
                <a:lnTo>
                  <a:pt x="668" y="7"/>
                </a:lnTo>
                <a:cubicBezTo>
                  <a:pt x="621" y="7"/>
                  <a:pt x="574" y="10"/>
                  <a:pt x="527" y="10"/>
                </a:cubicBezTo>
                <a:cubicBezTo>
                  <a:pt x="520" y="7"/>
                  <a:pt x="510" y="0"/>
                  <a:pt x="500" y="7"/>
                </a:cubicBezTo>
                <a:cubicBezTo>
                  <a:pt x="443" y="0"/>
                  <a:pt x="383" y="0"/>
                  <a:pt x="322" y="7"/>
                </a:cubicBezTo>
                <a:lnTo>
                  <a:pt x="322" y="7"/>
                </a:lnTo>
                <a:cubicBezTo>
                  <a:pt x="306" y="-3"/>
                  <a:pt x="282" y="0"/>
                  <a:pt x="259" y="0"/>
                </a:cubicBezTo>
                <a:cubicBezTo>
                  <a:pt x="259" y="3"/>
                  <a:pt x="259" y="3"/>
                  <a:pt x="255" y="7"/>
                </a:cubicBezTo>
                <a:lnTo>
                  <a:pt x="255" y="3"/>
                </a:lnTo>
                <a:cubicBezTo>
                  <a:pt x="249" y="3"/>
                  <a:pt x="242" y="3"/>
                  <a:pt x="235" y="3"/>
                </a:cubicBezTo>
                <a:cubicBezTo>
                  <a:pt x="202" y="7"/>
                  <a:pt x="165" y="0"/>
                  <a:pt x="128" y="10"/>
                </a:cubicBezTo>
                <a:lnTo>
                  <a:pt x="128" y="10"/>
                </a:lnTo>
                <a:cubicBezTo>
                  <a:pt x="124" y="10"/>
                  <a:pt x="121" y="10"/>
                  <a:pt x="118" y="10"/>
                </a:cubicBezTo>
                <a:cubicBezTo>
                  <a:pt x="114" y="10"/>
                  <a:pt x="114" y="10"/>
                  <a:pt x="114" y="10"/>
                </a:cubicBezTo>
                <a:cubicBezTo>
                  <a:pt x="108" y="10"/>
                  <a:pt x="104" y="10"/>
                  <a:pt x="101" y="7"/>
                </a:cubicBezTo>
                <a:cubicBezTo>
                  <a:pt x="98" y="7"/>
                  <a:pt x="98" y="7"/>
                  <a:pt x="94" y="7"/>
                </a:cubicBezTo>
                <a:cubicBezTo>
                  <a:pt x="91" y="7"/>
                  <a:pt x="91" y="7"/>
                  <a:pt x="91" y="7"/>
                </a:cubicBezTo>
                <a:cubicBezTo>
                  <a:pt x="84" y="7"/>
                  <a:pt x="81" y="7"/>
                  <a:pt x="77" y="10"/>
                </a:cubicBezTo>
                <a:cubicBezTo>
                  <a:pt x="67" y="13"/>
                  <a:pt x="57" y="13"/>
                  <a:pt x="47" y="10"/>
                </a:cubicBezTo>
                <a:cubicBezTo>
                  <a:pt x="41" y="10"/>
                  <a:pt x="34" y="10"/>
                  <a:pt x="27" y="10"/>
                </a:cubicBezTo>
                <a:cubicBezTo>
                  <a:pt x="24" y="10"/>
                  <a:pt x="20" y="13"/>
                  <a:pt x="17" y="17"/>
                </a:cubicBezTo>
                <a:lnTo>
                  <a:pt x="17" y="17"/>
                </a:lnTo>
                <a:lnTo>
                  <a:pt x="13" y="17"/>
                </a:lnTo>
                <a:cubicBezTo>
                  <a:pt x="7" y="23"/>
                  <a:pt x="3" y="30"/>
                  <a:pt x="0" y="37"/>
                </a:cubicBezTo>
                <a:moveTo>
                  <a:pt x="259" y="10"/>
                </a:moveTo>
                <a:lnTo>
                  <a:pt x="259" y="1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36"/>
          <p:cNvSpPr/>
          <p:nvPr/>
        </p:nvSpPr>
        <p:spPr>
          <a:xfrm>
            <a:off x="1063122" y="4355768"/>
            <a:ext cx="981" cy="0"/>
          </a:xfrm>
          <a:custGeom>
            <a:avLst/>
            <a:gdLst/>
            <a:ahLst/>
            <a:cxnLst/>
            <a:rect l="l" t="t" r="r" b="b"/>
            <a:pathLst>
              <a:path w="3" h="120000" extrusionOk="0">
                <a:moveTo>
                  <a:pt x="3" y="0"/>
                </a:moveTo>
                <a:lnTo>
                  <a:pt x="3" y="0"/>
                </a:lnTo>
                <a:lnTo>
                  <a:pt x="0" y="0"/>
                </a:lnTo>
                <a:lnTo>
                  <a:pt x="0" y="0"/>
                </a:lnTo>
                <a:lnTo>
                  <a:pt x="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36"/>
          <p:cNvSpPr/>
          <p:nvPr/>
        </p:nvSpPr>
        <p:spPr>
          <a:xfrm>
            <a:off x="717458" y="3875043"/>
            <a:ext cx="6868" cy="6540"/>
          </a:xfrm>
          <a:custGeom>
            <a:avLst/>
            <a:gdLst/>
            <a:ahLst/>
            <a:cxnLst/>
            <a:rect l="l" t="t" r="r" b="b"/>
            <a:pathLst>
              <a:path w="21" h="20" extrusionOk="0">
                <a:moveTo>
                  <a:pt x="20" y="10"/>
                </a:moveTo>
                <a:lnTo>
                  <a:pt x="20" y="10"/>
                </a:lnTo>
                <a:cubicBezTo>
                  <a:pt x="20" y="3"/>
                  <a:pt x="10" y="0"/>
                  <a:pt x="0" y="0"/>
                </a:cubicBezTo>
                <a:cubicBezTo>
                  <a:pt x="0" y="7"/>
                  <a:pt x="0" y="13"/>
                  <a:pt x="0" y="20"/>
                </a:cubicBezTo>
                <a:cubicBezTo>
                  <a:pt x="10" y="20"/>
                  <a:pt x="23" y="20"/>
                  <a:pt x="20" y="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36"/>
          <p:cNvSpPr/>
          <p:nvPr/>
        </p:nvSpPr>
        <p:spPr>
          <a:xfrm>
            <a:off x="763241" y="3857384"/>
            <a:ext cx="101050" cy="7195"/>
          </a:xfrm>
          <a:custGeom>
            <a:avLst/>
            <a:gdLst/>
            <a:ahLst/>
            <a:cxnLst/>
            <a:rect l="l" t="t" r="r" b="b"/>
            <a:pathLst>
              <a:path w="309" h="22" extrusionOk="0">
                <a:moveTo>
                  <a:pt x="0" y="17"/>
                </a:moveTo>
                <a:lnTo>
                  <a:pt x="0" y="17"/>
                </a:lnTo>
                <a:cubicBezTo>
                  <a:pt x="4" y="20"/>
                  <a:pt x="10" y="27"/>
                  <a:pt x="14" y="17"/>
                </a:cubicBezTo>
                <a:lnTo>
                  <a:pt x="14" y="17"/>
                </a:lnTo>
                <a:cubicBezTo>
                  <a:pt x="24" y="17"/>
                  <a:pt x="27" y="14"/>
                  <a:pt x="27" y="10"/>
                </a:cubicBezTo>
                <a:cubicBezTo>
                  <a:pt x="44" y="10"/>
                  <a:pt x="61" y="14"/>
                  <a:pt x="78" y="17"/>
                </a:cubicBezTo>
                <a:lnTo>
                  <a:pt x="78" y="17"/>
                </a:lnTo>
                <a:cubicBezTo>
                  <a:pt x="121" y="17"/>
                  <a:pt x="165" y="17"/>
                  <a:pt x="209" y="17"/>
                </a:cubicBezTo>
                <a:cubicBezTo>
                  <a:pt x="219" y="17"/>
                  <a:pt x="225" y="17"/>
                  <a:pt x="235" y="17"/>
                </a:cubicBezTo>
                <a:cubicBezTo>
                  <a:pt x="239" y="20"/>
                  <a:pt x="242" y="20"/>
                  <a:pt x="246" y="20"/>
                </a:cubicBezTo>
                <a:cubicBezTo>
                  <a:pt x="249" y="20"/>
                  <a:pt x="256" y="20"/>
                  <a:pt x="262" y="20"/>
                </a:cubicBezTo>
                <a:cubicBezTo>
                  <a:pt x="262" y="20"/>
                  <a:pt x="266" y="20"/>
                  <a:pt x="266" y="17"/>
                </a:cubicBezTo>
                <a:cubicBezTo>
                  <a:pt x="286" y="20"/>
                  <a:pt x="303" y="17"/>
                  <a:pt x="309" y="0"/>
                </a:cubicBezTo>
                <a:cubicBezTo>
                  <a:pt x="299" y="0"/>
                  <a:pt x="286" y="0"/>
                  <a:pt x="272" y="0"/>
                </a:cubicBezTo>
                <a:lnTo>
                  <a:pt x="272" y="0"/>
                </a:lnTo>
                <a:cubicBezTo>
                  <a:pt x="239" y="0"/>
                  <a:pt x="205" y="0"/>
                  <a:pt x="168" y="0"/>
                </a:cubicBezTo>
                <a:lnTo>
                  <a:pt x="168" y="0"/>
                </a:lnTo>
                <a:cubicBezTo>
                  <a:pt x="162" y="0"/>
                  <a:pt x="152" y="0"/>
                  <a:pt x="145" y="0"/>
                </a:cubicBezTo>
                <a:cubicBezTo>
                  <a:pt x="125" y="0"/>
                  <a:pt x="101" y="0"/>
                  <a:pt x="78" y="0"/>
                </a:cubicBezTo>
                <a:lnTo>
                  <a:pt x="78" y="0"/>
                </a:lnTo>
                <a:lnTo>
                  <a:pt x="78" y="0"/>
                </a:lnTo>
                <a:cubicBezTo>
                  <a:pt x="61" y="0"/>
                  <a:pt x="44" y="0"/>
                  <a:pt x="27" y="0"/>
                </a:cubicBezTo>
                <a:cubicBezTo>
                  <a:pt x="27" y="4"/>
                  <a:pt x="27" y="7"/>
                  <a:pt x="27" y="10"/>
                </a:cubicBezTo>
                <a:cubicBezTo>
                  <a:pt x="24" y="10"/>
                  <a:pt x="21" y="7"/>
                  <a:pt x="14" y="7"/>
                </a:cubicBezTo>
                <a:cubicBezTo>
                  <a:pt x="7" y="10"/>
                  <a:pt x="4" y="14"/>
                  <a:pt x="0" y="1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36"/>
          <p:cNvSpPr/>
          <p:nvPr/>
        </p:nvSpPr>
        <p:spPr>
          <a:xfrm>
            <a:off x="63410" y="3903494"/>
            <a:ext cx="847973" cy="51343"/>
          </a:xfrm>
          <a:custGeom>
            <a:avLst/>
            <a:gdLst/>
            <a:ahLst/>
            <a:cxnLst/>
            <a:rect l="l" t="t" r="r" b="b"/>
            <a:pathLst>
              <a:path w="2593" h="157" extrusionOk="0">
                <a:moveTo>
                  <a:pt x="2466" y="27"/>
                </a:moveTo>
                <a:lnTo>
                  <a:pt x="2466" y="27"/>
                </a:lnTo>
                <a:lnTo>
                  <a:pt x="2466" y="27"/>
                </a:lnTo>
                <a:cubicBezTo>
                  <a:pt x="2476" y="24"/>
                  <a:pt x="2490" y="24"/>
                  <a:pt x="2503" y="24"/>
                </a:cubicBezTo>
                <a:cubicBezTo>
                  <a:pt x="2523" y="24"/>
                  <a:pt x="2547" y="24"/>
                  <a:pt x="2567" y="24"/>
                </a:cubicBezTo>
                <a:cubicBezTo>
                  <a:pt x="2587" y="24"/>
                  <a:pt x="2597" y="14"/>
                  <a:pt x="2590" y="0"/>
                </a:cubicBezTo>
                <a:cubicBezTo>
                  <a:pt x="2540" y="3"/>
                  <a:pt x="2490" y="7"/>
                  <a:pt x="2439" y="7"/>
                </a:cubicBezTo>
                <a:cubicBezTo>
                  <a:pt x="2426" y="0"/>
                  <a:pt x="2426" y="7"/>
                  <a:pt x="2426" y="14"/>
                </a:cubicBezTo>
                <a:cubicBezTo>
                  <a:pt x="2422" y="10"/>
                  <a:pt x="2422" y="10"/>
                  <a:pt x="2419" y="10"/>
                </a:cubicBezTo>
                <a:cubicBezTo>
                  <a:pt x="2412" y="7"/>
                  <a:pt x="2409" y="7"/>
                  <a:pt x="2402" y="7"/>
                </a:cubicBezTo>
                <a:lnTo>
                  <a:pt x="2402" y="7"/>
                </a:lnTo>
                <a:lnTo>
                  <a:pt x="2402" y="7"/>
                </a:lnTo>
                <a:lnTo>
                  <a:pt x="2399" y="7"/>
                </a:lnTo>
                <a:cubicBezTo>
                  <a:pt x="2392" y="7"/>
                  <a:pt x="2386" y="7"/>
                  <a:pt x="2379" y="10"/>
                </a:cubicBezTo>
                <a:cubicBezTo>
                  <a:pt x="2375" y="10"/>
                  <a:pt x="2372" y="14"/>
                  <a:pt x="2369" y="14"/>
                </a:cubicBezTo>
                <a:lnTo>
                  <a:pt x="2369" y="14"/>
                </a:lnTo>
                <a:cubicBezTo>
                  <a:pt x="2365" y="14"/>
                  <a:pt x="2365" y="14"/>
                  <a:pt x="2362" y="10"/>
                </a:cubicBezTo>
                <a:cubicBezTo>
                  <a:pt x="2359" y="10"/>
                  <a:pt x="2359" y="10"/>
                  <a:pt x="2355" y="10"/>
                </a:cubicBezTo>
                <a:cubicBezTo>
                  <a:pt x="2352" y="10"/>
                  <a:pt x="2352" y="10"/>
                  <a:pt x="2349" y="10"/>
                </a:cubicBezTo>
                <a:lnTo>
                  <a:pt x="2349" y="7"/>
                </a:lnTo>
                <a:cubicBezTo>
                  <a:pt x="2322" y="7"/>
                  <a:pt x="2295" y="3"/>
                  <a:pt x="2271" y="14"/>
                </a:cubicBezTo>
                <a:lnTo>
                  <a:pt x="2271" y="14"/>
                </a:lnTo>
                <a:cubicBezTo>
                  <a:pt x="2171" y="14"/>
                  <a:pt x="2073" y="24"/>
                  <a:pt x="1973" y="34"/>
                </a:cubicBezTo>
                <a:cubicBezTo>
                  <a:pt x="1909" y="27"/>
                  <a:pt x="1845" y="37"/>
                  <a:pt x="1778" y="40"/>
                </a:cubicBezTo>
                <a:cubicBezTo>
                  <a:pt x="1681" y="47"/>
                  <a:pt x="1580" y="54"/>
                  <a:pt x="1484" y="67"/>
                </a:cubicBezTo>
                <a:lnTo>
                  <a:pt x="1484" y="67"/>
                </a:lnTo>
                <a:lnTo>
                  <a:pt x="1484" y="67"/>
                </a:lnTo>
                <a:cubicBezTo>
                  <a:pt x="1440" y="67"/>
                  <a:pt x="1400" y="71"/>
                  <a:pt x="1356" y="74"/>
                </a:cubicBezTo>
                <a:cubicBezTo>
                  <a:pt x="1322" y="77"/>
                  <a:pt x="1286" y="91"/>
                  <a:pt x="1255" y="67"/>
                </a:cubicBezTo>
                <a:cubicBezTo>
                  <a:pt x="1255" y="71"/>
                  <a:pt x="1252" y="71"/>
                  <a:pt x="1252" y="74"/>
                </a:cubicBezTo>
                <a:cubicBezTo>
                  <a:pt x="1252" y="71"/>
                  <a:pt x="1249" y="71"/>
                  <a:pt x="1249" y="71"/>
                </a:cubicBezTo>
                <a:lnTo>
                  <a:pt x="1249" y="67"/>
                </a:lnTo>
                <a:cubicBezTo>
                  <a:pt x="1235" y="71"/>
                  <a:pt x="1219" y="71"/>
                  <a:pt x="1205" y="74"/>
                </a:cubicBezTo>
                <a:cubicBezTo>
                  <a:pt x="1148" y="81"/>
                  <a:pt x="1091" y="84"/>
                  <a:pt x="1034" y="91"/>
                </a:cubicBezTo>
                <a:lnTo>
                  <a:pt x="1030" y="91"/>
                </a:lnTo>
                <a:lnTo>
                  <a:pt x="1030" y="91"/>
                </a:lnTo>
                <a:cubicBezTo>
                  <a:pt x="1007" y="94"/>
                  <a:pt x="980" y="94"/>
                  <a:pt x="957" y="97"/>
                </a:cubicBezTo>
                <a:cubicBezTo>
                  <a:pt x="937" y="97"/>
                  <a:pt x="916" y="97"/>
                  <a:pt x="893" y="101"/>
                </a:cubicBezTo>
                <a:cubicBezTo>
                  <a:pt x="893" y="101"/>
                  <a:pt x="893" y="104"/>
                  <a:pt x="890" y="107"/>
                </a:cubicBezTo>
                <a:cubicBezTo>
                  <a:pt x="890" y="104"/>
                  <a:pt x="890" y="104"/>
                  <a:pt x="890" y="104"/>
                </a:cubicBezTo>
                <a:cubicBezTo>
                  <a:pt x="822" y="107"/>
                  <a:pt x="752" y="104"/>
                  <a:pt x="685" y="118"/>
                </a:cubicBezTo>
                <a:lnTo>
                  <a:pt x="685" y="118"/>
                </a:lnTo>
                <a:cubicBezTo>
                  <a:pt x="554" y="114"/>
                  <a:pt x="423" y="124"/>
                  <a:pt x="289" y="128"/>
                </a:cubicBezTo>
                <a:cubicBezTo>
                  <a:pt x="279" y="128"/>
                  <a:pt x="269" y="131"/>
                  <a:pt x="258" y="135"/>
                </a:cubicBezTo>
                <a:cubicBezTo>
                  <a:pt x="255" y="131"/>
                  <a:pt x="252" y="131"/>
                  <a:pt x="248" y="135"/>
                </a:cubicBezTo>
                <a:lnTo>
                  <a:pt x="248" y="135"/>
                </a:lnTo>
                <a:lnTo>
                  <a:pt x="248" y="135"/>
                </a:lnTo>
                <a:cubicBezTo>
                  <a:pt x="245" y="131"/>
                  <a:pt x="242" y="131"/>
                  <a:pt x="238" y="131"/>
                </a:cubicBezTo>
                <a:cubicBezTo>
                  <a:pt x="235" y="131"/>
                  <a:pt x="235" y="135"/>
                  <a:pt x="232" y="135"/>
                </a:cubicBezTo>
                <a:cubicBezTo>
                  <a:pt x="185" y="131"/>
                  <a:pt x="137" y="141"/>
                  <a:pt x="91" y="141"/>
                </a:cubicBezTo>
                <a:lnTo>
                  <a:pt x="91" y="141"/>
                </a:lnTo>
                <a:cubicBezTo>
                  <a:pt x="60" y="145"/>
                  <a:pt x="30" y="138"/>
                  <a:pt x="0" y="148"/>
                </a:cubicBezTo>
                <a:cubicBezTo>
                  <a:pt x="33" y="158"/>
                  <a:pt x="60" y="158"/>
                  <a:pt x="91" y="151"/>
                </a:cubicBezTo>
                <a:cubicBezTo>
                  <a:pt x="151" y="165"/>
                  <a:pt x="208" y="151"/>
                  <a:pt x="269" y="151"/>
                </a:cubicBezTo>
                <a:cubicBezTo>
                  <a:pt x="299" y="151"/>
                  <a:pt x="336" y="161"/>
                  <a:pt x="366" y="145"/>
                </a:cubicBezTo>
                <a:cubicBezTo>
                  <a:pt x="450" y="145"/>
                  <a:pt x="534" y="141"/>
                  <a:pt x="618" y="141"/>
                </a:cubicBezTo>
                <a:cubicBezTo>
                  <a:pt x="628" y="141"/>
                  <a:pt x="638" y="141"/>
                  <a:pt x="648" y="135"/>
                </a:cubicBezTo>
                <a:cubicBezTo>
                  <a:pt x="651" y="138"/>
                  <a:pt x="655" y="138"/>
                  <a:pt x="658" y="135"/>
                </a:cubicBezTo>
                <a:lnTo>
                  <a:pt x="658" y="135"/>
                </a:lnTo>
                <a:cubicBezTo>
                  <a:pt x="725" y="141"/>
                  <a:pt x="792" y="131"/>
                  <a:pt x="859" y="128"/>
                </a:cubicBezTo>
                <a:cubicBezTo>
                  <a:pt x="869" y="124"/>
                  <a:pt x="879" y="124"/>
                  <a:pt x="890" y="124"/>
                </a:cubicBezTo>
                <a:cubicBezTo>
                  <a:pt x="916" y="121"/>
                  <a:pt x="940" y="118"/>
                  <a:pt x="967" y="118"/>
                </a:cubicBezTo>
                <a:cubicBezTo>
                  <a:pt x="990" y="114"/>
                  <a:pt x="1010" y="114"/>
                  <a:pt x="1034" y="114"/>
                </a:cubicBezTo>
                <a:cubicBezTo>
                  <a:pt x="1094" y="111"/>
                  <a:pt x="1151" y="107"/>
                  <a:pt x="1208" y="107"/>
                </a:cubicBezTo>
                <a:cubicBezTo>
                  <a:pt x="1229" y="107"/>
                  <a:pt x="1249" y="107"/>
                  <a:pt x="1269" y="107"/>
                </a:cubicBezTo>
                <a:cubicBezTo>
                  <a:pt x="1276" y="107"/>
                  <a:pt x="1282" y="107"/>
                  <a:pt x="1286" y="107"/>
                </a:cubicBezTo>
                <a:cubicBezTo>
                  <a:pt x="1306" y="101"/>
                  <a:pt x="1326" y="101"/>
                  <a:pt x="1343" y="101"/>
                </a:cubicBezTo>
                <a:cubicBezTo>
                  <a:pt x="1403" y="94"/>
                  <a:pt x="1467" y="94"/>
                  <a:pt x="1524" y="81"/>
                </a:cubicBezTo>
                <a:lnTo>
                  <a:pt x="1524" y="81"/>
                </a:lnTo>
                <a:lnTo>
                  <a:pt x="1524" y="81"/>
                </a:lnTo>
                <a:cubicBezTo>
                  <a:pt x="1530" y="81"/>
                  <a:pt x="1534" y="81"/>
                  <a:pt x="1536" y="81"/>
                </a:cubicBezTo>
                <a:cubicBezTo>
                  <a:pt x="1553" y="84"/>
                  <a:pt x="1570" y="81"/>
                  <a:pt x="1586" y="77"/>
                </a:cubicBezTo>
                <a:cubicBezTo>
                  <a:pt x="1607" y="77"/>
                  <a:pt x="1624" y="81"/>
                  <a:pt x="1640" y="71"/>
                </a:cubicBezTo>
                <a:lnTo>
                  <a:pt x="1640" y="71"/>
                </a:lnTo>
                <a:cubicBezTo>
                  <a:pt x="1657" y="71"/>
                  <a:pt x="1674" y="71"/>
                  <a:pt x="1691" y="67"/>
                </a:cubicBezTo>
                <a:cubicBezTo>
                  <a:pt x="1788" y="67"/>
                  <a:pt x="1889" y="57"/>
                  <a:pt x="1986" y="50"/>
                </a:cubicBezTo>
                <a:lnTo>
                  <a:pt x="1986" y="50"/>
                </a:lnTo>
                <a:lnTo>
                  <a:pt x="1986" y="50"/>
                </a:lnTo>
                <a:cubicBezTo>
                  <a:pt x="2040" y="54"/>
                  <a:pt x="2087" y="44"/>
                  <a:pt x="2140" y="40"/>
                </a:cubicBezTo>
                <a:cubicBezTo>
                  <a:pt x="2221" y="37"/>
                  <a:pt x="2305" y="34"/>
                  <a:pt x="2386" y="30"/>
                </a:cubicBezTo>
                <a:lnTo>
                  <a:pt x="2386" y="30"/>
                </a:lnTo>
                <a:lnTo>
                  <a:pt x="2386" y="30"/>
                </a:lnTo>
                <a:cubicBezTo>
                  <a:pt x="2412" y="34"/>
                  <a:pt x="2439" y="37"/>
                  <a:pt x="2466" y="27"/>
                </a:cubicBezTo>
                <a:moveTo>
                  <a:pt x="665" y="131"/>
                </a:moveTo>
                <a:lnTo>
                  <a:pt x="665" y="131"/>
                </a:lnTo>
                <a:cubicBezTo>
                  <a:pt x="661" y="131"/>
                  <a:pt x="661" y="135"/>
                  <a:pt x="658" y="135"/>
                </a:cubicBezTo>
                <a:cubicBezTo>
                  <a:pt x="661" y="135"/>
                  <a:pt x="661" y="131"/>
                  <a:pt x="665" y="1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11500" rIns="90000" bIns="115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36"/>
          <p:cNvSpPr/>
          <p:nvPr/>
        </p:nvSpPr>
        <p:spPr>
          <a:xfrm>
            <a:off x="995755" y="3725593"/>
            <a:ext cx="13408" cy="14389"/>
          </a:xfrm>
          <a:custGeom>
            <a:avLst/>
            <a:gdLst/>
            <a:ahLst/>
            <a:cxnLst/>
            <a:rect l="l" t="t" r="r" b="b"/>
            <a:pathLst>
              <a:path w="41" h="44" extrusionOk="0">
                <a:moveTo>
                  <a:pt x="24" y="44"/>
                </a:moveTo>
                <a:lnTo>
                  <a:pt x="24" y="44"/>
                </a:lnTo>
                <a:cubicBezTo>
                  <a:pt x="31" y="44"/>
                  <a:pt x="38" y="44"/>
                  <a:pt x="41" y="44"/>
                </a:cubicBezTo>
                <a:cubicBezTo>
                  <a:pt x="38" y="27"/>
                  <a:pt x="24" y="14"/>
                  <a:pt x="11" y="0"/>
                </a:cubicBezTo>
                <a:cubicBezTo>
                  <a:pt x="-19" y="21"/>
                  <a:pt x="21" y="31"/>
                  <a:pt x="24" y="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36"/>
          <p:cNvSpPr/>
          <p:nvPr/>
        </p:nvSpPr>
        <p:spPr>
          <a:xfrm>
            <a:off x="215803" y="3796884"/>
            <a:ext cx="16678" cy="8830"/>
          </a:xfrm>
          <a:custGeom>
            <a:avLst/>
            <a:gdLst/>
            <a:ahLst/>
            <a:cxnLst/>
            <a:rect l="l" t="t" r="r" b="b"/>
            <a:pathLst>
              <a:path w="51" h="27" extrusionOk="0">
                <a:moveTo>
                  <a:pt x="51" y="27"/>
                </a:moveTo>
                <a:lnTo>
                  <a:pt x="51" y="27"/>
                </a:lnTo>
                <a:cubicBezTo>
                  <a:pt x="51" y="21"/>
                  <a:pt x="51" y="14"/>
                  <a:pt x="51" y="11"/>
                </a:cubicBezTo>
                <a:cubicBezTo>
                  <a:pt x="48" y="7"/>
                  <a:pt x="41" y="4"/>
                  <a:pt x="38" y="0"/>
                </a:cubicBezTo>
                <a:cubicBezTo>
                  <a:pt x="34" y="0"/>
                  <a:pt x="31" y="0"/>
                  <a:pt x="28" y="0"/>
                </a:cubicBezTo>
                <a:cubicBezTo>
                  <a:pt x="21" y="7"/>
                  <a:pt x="11" y="11"/>
                  <a:pt x="0" y="11"/>
                </a:cubicBezTo>
                <a:cubicBezTo>
                  <a:pt x="7" y="21"/>
                  <a:pt x="31" y="17"/>
                  <a:pt x="38" y="27"/>
                </a:cubicBezTo>
                <a:cubicBezTo>
                  <a:pt x="44" y="27"/>
                  <a:pt x="48" y="27"/>
                  <a:pt x="51" y="2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36"/>
          <p:cNvSpPr/>
          <p:nvPr/>
        </p:nvSpPr>
        <p:spPr>
          <a:xfrm>
            <a:off x="247524" y="4422481"/>
            <a:ext cx="464374" cy="30740"/>
          </a:xfrm>
          <a:custGeom>
            <a:avLst/>
            <a:gdLst/>
            <a:ahLst/>
            <a:cxnLst/>
            <a:rect l="l" t="t" r="r" b="b"/>
            <a:pathLst>
              <a:path w="1420" h="94" extrusionOk="0">
                <a:moveTo>
                  <a:pt x="58" y="65"/>
                </a:moveTo>
                <a:lnTo>
                  <a:pt x="58" y="65"/>
                </a:lnTo>
                <a:lnTo>
                  <a:pt x="58" y="65"/>
                </a:lnTo>
                <a:cubicBezTo>
                  <a:pt x="55" y="61"/>
                  <a:pt x="51" y="61"/>
                  <a:pt x="48" y="61"/>
                </a:cubicBezTo>
                <a:cubicBezTo>
                  <a:pt x="45" y="61"/>
                  <a:pt x="45" y="65"/>
                  <a:pt x="45" y="65"/>
                </a:cubicBezTo>
                <a:lnTo>
                  <a:pt x="45" y="65"/>
                </a:lnTo>
                <a:cubicBezTo>
                  <a:pt x="38" y="71"/>
                  <a:pt x="28" y="68"/>
                  <a:pt x="18" y="75"/>
                </a:cubicBezTo>
                <a:cubicBezTo>
                  <a:pt x="14" y="75"/>
                  <a:pt x="11" y="75"/>
                  <a:pt x="8" y="75"/>
                </a:cubicBezTo>
                <a:cubicBezTo>
                  <a:pt x="-2" y="78"/>
                  <a:pt x="-2" y="85"/>
                  <a:pt x="4" y="91"/>
                </a:cubicBezTo>
                <a:cubicBezTo>
                  <a:pt x="8" y="95"/>
                  <a:pt x="14" y="95"/>
                  <a:pt x="21" y="91"/>
                </a:cubicBezTo>
                <a:cubicBezTo>
                  <a:pt x="55" y="91"/>
                  <a:pt x="92" y="98"/>
                  <a:pt x="125" y="85"/>
                </a:cubicBezTo>
                <a:cubicBezTo>
                  <a:pt x="132" y="85"/>
                  <a:pt x="142" y="85"/>
                  <a:pt x="149" y="85"/>
                </a:cubicBezTo>
                <a:cubicBezTo>
                  <a:pt x="159" y="75"/>
                  <a:pt x="165" y="78"/>
                  <a:pt x="175" y="81"/>
                </a:cubicBezTo>
                <a:cubicBezTo>
                  <a:pt x="182" y="85"/>
                  <a:pt x="192" y="85"/>
                  <a:pt x="199" y="85"/>
                </a:cubicBezTo>
                <a:cubicBezTo>
                  <a:pt x="209" y="88"/>
                  <a:pt x="219" y="91"/>
                  <a:pt x="232" y="88"/>
                </a:cubicBezTo>
                <a:cubicBezTo>
                  <a:pt x="236" y="88"/>
                  <a:pt x="239" y="85"/>
                  <a:pt x="242" y="81"/>
                </a:cubicBezTo>
                <a:cubicBezTo>
                  <a:pt x="242" y="78"/>
                  <a:pt x="242" y="78"/>
                  <a:pt x="242" y="75"/>
                </a:cubicBezTo>
                <a:cubicBezTo>
                  <a:pt x="249" y="78"/>
                  <a:pt x="256" y="78"/>
                  <a:pt x="263" y="75"/>
                </a:cubicBezTo>
                <a:cubicBezTo>
                  <a:pt x="360" y="65"/>
                  <a:pt x="457" y="65"/>
                  <a:pt x="551" y="48"/>
                </a:cubicBezTo>
                <a:lnTo>
                  <a:pt x="551" y="48"/>
                </a:lnTo>
                <a:cubicBezTo>
                  <a:pt x="568" y="48"/>
                  <a:pt x="581" y="44"/>
                  <a:pt x="599" y="44"/>
                </a:cubicBezTo>
                <a:lnTo>
                  <a:pt x="599" y="44"/>
                </a:lnTo>
                <a:lnTo>
                  <a:pt x="599" y="44"/>
                </a:lnTo>
                <a:cubicBezTo>
                  <a:pt x="612" y="44"/>
                  <a:pt x="625" y="44"/>
                  <a:pt x="639" y="44"/>
                </a:cubicBezTo>
                <a:cubicBezTo>
                  <a:pt x="639" y="44"/>
                  <a:pt x="642" y="44"/>
                  <a:pt x="642" y="41"/>
                </a:cubicBezTo>
                <a:cubicBezTo>
                  <a:pt x="645" y="41"/>
                  <a:pt x="649" y="44"/>
                  <a:pt x="652" y="44"/>
                </a:cubicBezTo>
                <a:cubicBezTo>
                  <a:pt x="656" y="44"/>
                  <a:pt x="659" y="44"/>
                  <a:pt x="662" y="44"/>
                </a:cubicBezTo>
                <a:cubicBezTo>
                  <a:pt x="706" y="34"/>
                  <a:pt x="749" y="48"/>
                  <a:pt x="793" y="38"/>
                </a:cubicBezTo>
                <a:cubicBezTo>
                  <a:pt x="810" y="38"/>
                  <a:pt x="830" y="34"/>
                  <a:pt x="843" y="28"/>
                </a:cubicBezTo>
                <a:lnTo>
                  <a:pt x="843" y="28"/>
                </a:lnTo>
                <a:lnTo>
                  <a:pt x="843" y="28"/>
                </a:lnTo>
                <a:cubicBezTo>
                  <a:pt x="857" y="31"/>
                  <a:pt x="870" y="31"/>
                  <a:pt x="884" y="28"/>
                </a:cubicBezTo>
                <a:cubicBezTo>
                  <a:pt x="897" y="31"/>
                  <a:pt x="910" y="31"/>
                  <a:pt x="921" y="28"/>
                </a:cubicBezTo>
                <a:cubicBezTo>
                  <a:pt x="961" y="28"/>
                  <a:pt x="997" y="28"/>
                  <a:pt x="1037" y="28"/>
                </a:cubicBezTo>
                <a:cubicBezTo>
                  <a:pt x="1108" y="28"/>
                  <a:pt x="1175" y="31"/>
                  <a:pt x="1245" y="21"/>
                </a:cubicBezTo>
                <a:lnTo>
                  <a:pt x="1245" y="21"/>
                </a:lnTo>
                <a:cubicBezTo>
                  <a:pt x="1285" y="18"/>
                  <a:pt x="1329" y="18"/>
                  <a:pt x="1373" y="18"/>
                </a:cubicBezTo>
                <a:lnTo>
                  <a:pt x="1373" y="18"/>
                </a:lnTo>
                <a:lnTo>
                  <a:pt x="1373" y="18"/>
                </a:lnTo>
                <a:cubicBezTo>
                  <a:pt x="1383" y="18"/>
                  <a:pt x="1396" y="18"/>
                  <a:pt x="1410" y="18"/>
                </a:cubicBezTo>
                <a:cubicBezTo>
                  <a:pt x="1416" y="11"/>
                  <a:pt x="1430" y="4"/>
                  <a:pt x="1406" y="1"/>
                </a:cubicBezTo>
                <a:cubicBezTo>
                  <a:pt x="1393" y="-2"/>
                  <a:pt x="1376" y="1"/>
                  <a:pt x="1359" y="1"/>
                </a:cubicBezTo>
                <a:cubicBezTo>
                  <a:pt x="1326" y="1"/>
                  <a:pt x="1292" y="1"/>
                  <a:pt x="1255" y="1"/>
                </a:cubicBezTo>
                <a:lnTo>
                  <a:pt x="1255" y="1"/>
                </a:lnTo>
                <a:lnTo>
                  <a:pt x="1255" y="1"/>
                </a:lnTo>
                <a:lnTo>
                  <a:pt x="1255" y="1"/>
                </a:lnTo>
                <a:lnTo>
                  <a:pt x="1255" y="1"/>
                </a:lnTo>
                <a:cubicBezTo>
                  <a:pt x="1195" y="1"/>
                  <a:pt x="1138" y="1"/>
                  <a:pt x="1077" y="1"/>
                </a:cubicBezTo>
                <a:cubicBezTo>
                  <a:pt x="1074" y="1"/>
                  <a:pt x="1071" y="4"/>
                  <a:pt x="1071" y="4"/>
                </a:cubicBezTo>
                <a:cubicBezTo>
                  <a:pt x="1067" y="4"/>
                  <a:pt x="1064" y="1"/>
                  <a:pt x="1061" y="1"/>
                </a:cubicBezTo>
                <a:cubicBezTo>
                  <a:pt x="1057" y="1"/>
                  <a:pt x="1054" y="1"/>
                  <a:pt x="1054" y="1"/>
                </a:cubicBezTo>
                <a:cubicBezTo>
                  <a:pt x="1017" y="8"/>
                  <a:pt x="980" y="4"/>
                  <a:pt x="944" y="1"/>
                </a:cubicBezTo>
                <a:cubicBezTo>
                  <a:pt x="937" y="1"/>
                  <a:pt x="937" y="1"/>
                  <a:pt x="937" y="1"/>
                </a:cubicBezTo>
                <a:cubicBezTo>
                  <a:pt x="924" y="8"/>
                  <a:pt x="907" y="1"/>
                  <a:pt x="897" y="8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4" y="11"/>
                  <a:pt x="887" y="11"/>
                  <a:pt x="884" y="8"/>
                </a:cubicBezTo>
                <a:cubicBezTo>
                  <a:pt x="874" y="4"/>
                  <a:pt x="867" y="4"/>
                  <a:pt x="857" y="8"/>
                </a:cubicBezTo>
                <a:cubicBezTo>
                  <a:pt x="853" y="11"/>
                  <a:pt x="850" y="11"/>
                  <a:pt x="843" y="11"/>
                </a:cubicBezTo>
                <a:cubicBezTo>
                  <a:pt x="843" y="11"/>
                  <a:pt x="840" y="11"/>
                  <a:pt x="840" y="14"/>
                </a:cubicBezTo>
                <a:cubicBezTo>
                  <a:pt x="833" y="8"/>
                  <a:pt x="830" y="4"/>
                  <a:pt x="820" y="8"/>
                </a:cubicBezTo>
                <a:cubicBezTo>
                  <a:pt x="817" y="8"/>
                  <a:pt x="810" y="11"/>
                  <a:pt x="806" y="11"/>
                </a:cubicBezTo>
                <a:cubicBezTo>
                  <a:pt x="766" y="21"/>
                  <a:pt x="719" y="4"/>
                  <a:pt x="679" y="18"/>
                </a:cubicBezTo>
                <a:cubicBezTo>
                  <a:pt x="672" y="21"/>
                  <a:pt x="669" y="21"/>
                  <a:pt x="662" y="18"/>
                </a:cubicBezTo>
                <a:cubicBezTo>
                  <a:pt x="662" y="18"/>
                  <a:pt x="659" y="18"/>
                  <a:pt x="656" y="18"/>
                </a:cubicBezTo>
                <a:cubicBezTo>
                  <a:pt x="652" y="18"/>
                  <a:pt x="652" y="18"/>
                  <a:pt x="652" y="18"/>
                </a:cubicBezTo>
                <a:lnTo>
                  <a:pt x="652" y="18"/>
                </a:lnTo>
                <a:cubicBezTo>
                  <a:pt x="649" y="21"/>
                  <a:pt x="645" y="21"/>
                  <a:pt x="642" y="21"/>
                </a:cubicBezTo>
                <a:cubicBezTo>
                  <a:pt x="639" y="21"/>
                  <a:pt x="639" y="21"/>
                  <a:pt x="639" y="18"/>
                </a:cubicBezTo>
                <a:cubicBezTo>
                  <a:pt x="628" y="21"/>
                  <a:pt x="622" y="21"/>
                  <a:pt x="612" y="21"/>
                </a:cubicBezTo>
                <a:lnTo>
                  <a:pt x="612" y="21"/>
                </a:lnTo>
                <a:cubicBezTo>
                  <a:pt x="599" y="18"/>
                  <a:pt x="585" y="18"/>
                  <a:pt x="571" y="28"/>
                </a:cubicBezTo>
                <a:cubicBezTo>
                  <a:pt x="558" y="28"/>
                  <a:pt x="545" y="28"/>
                  <a:pt x="531" y="34"/>
                </a:cubicBezTo>
                <a:cubicBezTo>
                  <a:pt x="531" y="34"/>
                  <a:pt x="528" y="34"/>
                  <a:pt x="524" y="34"/>
                </a:cubicBezTo>
                <a:lnTo>
                  <a:pt x="524" y="34"/>
                </a:lnTo>
                <a:cubicBezTo>
                  <a:pt x="514" y="28"/>
                  <a:pt x="504" y="28"/>
                  <a:pt x="494" y="34"/>
                </a:cubicBezTo>
                <a:lnTo>
                  <a:pt x="494" y="34"/>
                </a:lnTo>
                <a:lnTo>
                  <a:pt x="494" y="34"/>
                </a:lnTo>
                <a:lnTo>
                  <a:pt x="494" y="34"/>
                </a:lnTo>
                <a:cubicBezTo>
                  <a:pt x="451" y="34"/>
                  <a:pt x="407" y="48"/>
                  <a:pt x="363" y="48"/>
                </a:cubicBezTo>
                <a:cubicBezTo>
                  <a:pt x="316" y="48"/>
                  <a:pt x="270" y="51"/>
                  <a:pt x="222" y="58"/>
                </a:cubicBezTo>
                <a:cubicBezTo>
                  <a:pt x="219" y="55"/>
                  <a:pt x="212" y="51"/>
                  <a:pt x="206" y="51"/>
                </a:cubicBezTo>
                <a:cubicBezTo>
                  <a:pt x="172" y="55"/>
                  <a:pt x="142" y="48"/>
                  <a:pt x="112" y="51"/>
                </a:cubicBezTo>
                <a:cubicBezTo>
                  <a:pt x="92" y="55"/>
                  <a:pt x="68" y="51"/>
                  <a:pt x="58" y="65"/>
                </a:cubicBezTo>
                <a:moveTo>
                  <a:pt x="1128" y="14"/>
                </a:moveTo>
                <a:lnTo>
                  <a:pt x="1128" y="14"/>
                </a:lnTo>
                <a:cubicBezTo>
                  <a:pt x="1134" y="14"/>
                  <a:pt x="1141" y="14"/>
                  <a:pt x="1144" y="14"/>
                </a:cubicBezTo>
                <a:cubicBezTo>
                  <a:pt x="1148" y="14"/>
                  <a:pt x="1148" y="14"/>
                  <a:pt x="1148" y="14"/>
                </a:cubicBezTo>
                <a:cubicBezTo>
                  <a:pt x="1141" y="14"/>
                  <a:pt x="1134" y="14"/>
                  <a:pt x="1128" y="14"/>
                </a:cubicBezTo>
                <a:moveTo>
                  <a:pt x="1238" y="18"/>
                </a:moveTo>
                <a:lnTo>
                  <a:pt x="1238" y="18"/>
                </a:lnTo>
                <a:cubicBezTo>
                  <a:pt x="1242" y="18"/>
                  <a:pt x="1242" y="18"/>
                  <a:pt x="1242" y="18"/>
                </a:cubicBezTo>
                <a:cubicBezTo>
                  <a:pt x="1245" y="21"/>
                  <a:pt x="1245" y="21"/>
                  <a:pt x="1245" y="21"/>
                </a:cubicBezTo>
                <a:cubicBezTo>
                  <a:pt x="1242" y="18"/>
                  <a:pt x="1242" y="18"/>
                  <a:pt x="1238" y="18"/>
                </a:cubicBezTo>
                <a:moveTo>
                  <a:pt x="897" y="11"/>
                </a:moveTo>
                <a:lnTo>
                  <a:pt x="897" y="1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36"/>
          <p:cNvSpPr/>
          <p:nvPr/>
        </p:nvSpPr>
        <p:spPr>
          <a:xfrm>
            <a:off x="254719" y="4459108"/>
            <a:ext cx="16024" cy="9484"/>
          </a:xfrm>
          <a:custGeom>
            <a:avLst/>
            <a:gdLst/>
            <a:ahLst/>
            <a:cxnLst/>
            <a:rect l="l" t="t" r="r" b="b"/>
            <a:pathLst>
              <a:path w="49" h="29" extrusionOk="0">
                <a:moveTo>
                  <a:pt x="2" y="20"/>
                </a:moveTo>
                <a:lnTo>
                  <a:pt x="2" y="20"/>
                </a:lnTo>
                <a:cubicBezTo>
                  <a:pt x="13" y="33"/>
                  <a:pt x="36" y="30"/>
                  <a:pt x="49" y="20"/>
                </a:cubicBezTo>
                <a:cubicBezTo>
                  <a:pt x="49" y="13"/>
                  <a:pt x="49" y="6"/>
                  <a:pt x="46" y="0"/>
                </a:cubicBezTo>
                <a:cubicBezTo>
                  <a:pt x="43" y="0"/>
                  <a:pt x="39" y="0"/>
                  <a:pt x="36" y="3"/>
                </a:cubicBezTo>
                <a:cubicBezTo>
                  <a:pt x="26" y="10"/>
                  <a:pt x="-8" y="3"/>
                  <a:pt x="2" y="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36"/>
          <p:cNvSpPr/>
          <p:nvPr/>
        </p:nvSpPr>
        <p:spPr>
          <a:xfrm>
            <a:off x="155304" y="4455511"/>
            <a:ext cx="617748" cy="60499"/>
          </a:xfrm>
          <a:custGeom>
            <a:avLst/>
            <a:gdLst/>
            <a:ahLst/>
            <a:cxnLst/>
            <a:rect l="l" t="t" r="r" b="b"/>
            <a:pathLst>
              <a:path w="1889" h="185" extrusionOk="0">
                <a:moveTo>
                  <a:pt x="145" y="101"/>
                </a:moveTo>
                <a:lnTo>
                  <a:pt x="145" y="101"/>
                </a:lnTo>
                <a:lnTo>
                  <a:pt x="145" y="101"/>
                </a:lnTo>
                <a:cubicBezTo>
                  <a:pt x="138" y="101"/>
                  <a:pt x="132" y="101"/>
                  <a:pt x="125" y="101"/>
                </a:cubicBezTo>
                <a:cubicBezTo>
                  <a:pt x="102" y="108"/>
                  <a:pt x="78" y="104"/>
                  <a:pt x="58" y="108"/>
                </a:cubicBezTo>
                <a:cubicBezTo>
                  <a:pt x="41" y="111"/>
                  <a:pt x="21" y="111"/>
                  <a:pt x="4" y="118"/>
                </a:cubicBezTo>
                <a:cubicBezTo>
                  <a:pt x="1" y="118"/>
                  <a:pt x="1" y="118"/>
                  <a:pt x="1" y="118"/>
                </a:cubicBezTo>
                <a:cubicBezTo>
                  <a:pt x="-2" y="128"/>
                  <a:pt x="4" y="135"/>
                  <a:pt x="18" y="138"/>
                </a:cubicBezTo>
                <a:cubicBezTo>
                  <a:pt x="21" y="138"/>
                  <a:pt x="24" y="138"/>
                  <a:pt x="28" y="138"/>
                </a:cubicBezTo>
                <a:cubicBezTo>
                  <a:pt x="35" y="135"/>
                  <a:pt x="38" y="135"/>
                  <a:pt x="45" y="138"/>
                </a:cubicBezTo>
                <a:cubicBezTo>
                  <a:pt x="105" y="132"/>
                  <a:pt x="165" y="135"/>
                  <a:pt x="223" y="118"/>
                </a:cubicBezTo>
                <a:lnTo>
                  <a:pt x="223" y="118"/>
                </a:lnTo>
                <a:cubicBezTo>
                  <a:pt x="226" y="122"/>
                  <a:pt x="229" y="122"/>
                  <a:pt x="233" y="122"/>
                </a:cubicBezTo>
                <a:cubicBezTo>
                  <a:pt x="276" y="135"/>
                  <a:pt x="317" y="122"/>
                  <a:pt x="357" y="111"/>
                </a:cubicBezTo>
                <a:lnTo>
                  <a:pt x="357" y="111"/>
                </a:lnTo>
                <a:cubicBezTo>
                  <a:pt x="360" y="111"/>
                  <a:pt x="363" y="111"/>
                  <a:pt x="367" y="111"/>
                </a:cubicBezTo>
                <a:cubicBezTo>
                  <a:pt x="407" y="108"/>
                  <a:pt x="447" y="115"/>
                  <a:pt x="488" y="104"/>
                </a:cubicBezTo>
                <a:cubicBezTo>
                  <a:pt x="491" y="104"/>
                  <a:pt x="494" y="104"/>
                  <a:pt x="498" y="101"/>
                </a:cubicBezTo>
                <a:cubicBezTo>
                  <a:pt x="545" y="101"/>
                  <a:pt x="592" y="108"/>
                  <a:pt x="639" y="94"/>
                </a:cubicBezTo>
                <a:lnTo>
                  <a:pt x="639" y="94"/>
                </a:lnTo>
                <a:lnTo>
                  <a:pt x="639" y="94"/>
                </a:lnTo>
                <a:cubicBezTo>
                  <a:pt x="642" y="94"/>
                  <a:pt x="645" y="94"/>
                  <a:pt x="649" y="91"/>
                </a:cubicBezTo>
                <a:cubicBezTo>
                  <a:pt x="659" y="91"/>
                  <a:pt x="666" y="91"/>
                  <a:pt x="676" y="91"/>
                </a:cubicBezTo>
                <a:lnTo>
                  <a:pt x="676" y="91"/>
                </a:lnTo>
                <a:lnTo>
                  <a:pt x="676" y="91"/>
                </a:lnTo>
                <a:cubicBezTo>
                  <a:pt x="679" y="91"/>
                  <a:pt x="682" y="94"/>
                  <a:pt x="689" y="91"/>
                </a:cubicBezTo>
                <a:cubicBezTo>
                  <a:pt x="686" y="91"/>
                  <a:pt x="686" y="91"/>
                  <a:pt x="686" y="91"/>
                </a:cubicBezTo>
                <a:lnTo>
                  <a:pt x="689" y="91"/>
                </a:lnTo>
                <a:cubicBezTo>
                  <a:pt x="692" y="91"/>
                  <a:pt x="696" y="91"/>
                  <a:pt x="702" y="91"/>
                </a:cubicBezTo>
                <a:lnTo>
                  <a:pt x="702" y="91"/>
                </a:lnTo>
                <a:lnTo>
                  <a:pt x="702" y="91"/>
                </a:lnTo>
                <a:cubicBezTo>
                  <a:pt x="719" y="94"/>
                  <a:pt x="736" y="94"/>
                  <a:pt x="753" y="91"/>
                </a:cubicBezTo>
                <a:cubicBezTo>
                  <a:pt x="817" y="81"/>
                  <a:pt x="884" y="91"/>
                  <a:pt x="948" y="75"/>
                </a:cubicBezTo>
                <a:lnTo>
                  <a:pt x="948" y="75"/>
                </a:lnTo>
                <a:cubicBezTo>
                  <a:pt x="1005" y="78"/>
                  <a:pt x="1058" y="68"/>
                  <a:pt x="1115" y="64"/>
                </a:cubicBezTo>
                <a:lnTo>
                  <a:pt x="1115" y="64"/>
                </a:lnTo>
                <a:lnTo>
                  <a:pt x="1115" y="64"/>
                </a:lnTo>
                <a:cubicBezTo>
                  <a:pt x="1182" y="71"/>
                  <a:pt x="1249" y="58"/>
                  <a:pt x="1316" y="54"/>
                </a:cubicBezTo>
                <a:cubicBezTo>
                  <a:pt x="1353" y="54"/>
                  <a:pt x="1386" y="47"/>
                  <a:pt x="1423" y="44"/>
                </a:cubicBezTo>
                <a:lnTo>
                  <a:pt x="1423" y="44"/>
                </a:lnTo>
                <a:lnTo>
                  <a:pt x="1423" y="44"/>
                </a:lnTo>
                <a:cubicBezTo>
                  <a:pt x="1453" y="44"/>
                  <a:pt x="1484" y="47"/>
                  <a:pt x="1514" y="37"/>
                </a:cubicBezTo>
                <a:lnTo>
                  <a:pt x="1514" y="37"/>
                </a:lnTo>
                <a:cubicBezTo>
                  <a:pt x="1561" y="41"/>
                  <a:pt x="1608" y="37"/>
                  <a:pt x="1655" y="34"/>
                </a:cubicBezTo>
                <a:cubicBezTo>
                  <a:pt x="1658" y="37"/>
                  <a:pt x="1662" y="37"/>
                  <a:pt x="1668" y="37"/>
                </a:cubicBezTo>
                <a:lnTo>
                  <a:pt x="1668" y="37"/>
                </a:lnTo>
                <a:cubicBezTo>
                  <a:pt x="1692" y="37"/>
                  <a:pt x="1719" y="37"/>
                  <a:pt x="1745" y="37"/>
                </a:cubicBezTo>
                <a:cubicBezTo>
                  <a:pt x="1715" y="54"/>
                  <a:pt x="1678" y="41"/>
                  <a:pt x="1651" y="54"/>
                </a:cubicBezTo>
                <a:lnTo>
                  <a:pt x="1651" y="54"/>
                </a:lnTo>
                <a:cubicBezTo>
                  <a:pt x="1608" y="54"/>
                  <a:pt x="1571" y="75"/>
                  <a:pt x="1527" y="71"/>
                </a:cubicBezTo>
                <a:lnTo>
                  <a:pt x="1527" y="71"/>
                </a:lnTo>
                <a:cubicBezTo>
                  <a:pt x="1487" y="71"/>
                  <a:pt x="1447" y="71"/>
                  <a:pt x="1410" y="81"/>
                </a:cubicBezTo>
                <a:cubicBezTo>
                  <a:pt x="1406" y="78"/>
                  <a:pt x="1403" y="78"/>
                  <a:pt x="1400" y="78"/>
                </a:cubicBezTo>
                <a:cubicBezTo>
                  <a:pt x="1400" y="81"/>
                  <a:pt x="1396" y="81"/>
                  <a:pt x="1396" y="81"/>
                </a:cubicBezTo>
                <a:cubicBezTo>
                  <a:pt x="1383" y="85"/>
                  <a:pt x="1366" y="85"/>
                  <a:pt x="1353" y="91"/>
                </a:cubicBezTo>
                <a:cubicBezTo>
                  <a:pt x="1346" y="91"/>
                  <a:pt x="1339" y="91"/>
                  <a:pt x="1333" y="94"/>
                </a:cubicBezTo>
                <a:lnTo>
                  <a:pt x="1333" y="94"/>
                </a:lnTo>
                <a:lnTo>
                  <a:pt x="1333" y="94"/>
                </a:lnTo>
                <a:cubicBezTo>
                  <a:pt x="1329" y="94"/>
                  <a:pt x="1323" y="94"/>
                  <a:pt x="1319" y="94"/>
                </a:cubicBezTo>
                <a:cubicBezTo>
                  <a:pt x="1323" y="94"/>
                  <a:pt x="1323" y="94"/>
                  <a:pt x="1326" y="94"/>
                </a:cubicBezTo>
                <a:lnTo>
                  <a:pt x="1323" y="94"/>
                </a:lnTo>
                <a:lnTo>
                  <a:pt x="1319" y="94"/>
                </a:lnTo>
                <a:cubicBezTo>
                  <a:pt x="1312" y="91"/>
                  <a:pt x="1302" y="91"/>
                  <a:pt x="1292" y="91"/>
                </a:cubicBezTo>
                <a:lnTo>
                  <a:pt x="1292" y="91"/>
                </a:lnTo>
                <a:cubicBezTo>
                  <a:pt x="1265" y="94"/>
                  <a:pt x="1239" y="88"/>
                  <a:pt x="1213" y="101"/>
                </a:cubicBezTo>
                <a:cubicBezTo>
                  <a:pt x="1209" y="101"/>
                  <a:pt x="1206" y="101"/>
                  <a:pt x="1203" y="101"/>
                </a:cubicBezTo>
                <a:lnTo>
                  <a:pt x="1203" y="101"/>
                </a:lnTo>
                <a:cubicBezTo>
                  <a:pt x="1199" y="101"/>
                  <a:pt x="1196" y="101"/>
                  <a:pt x="1192" y="104"/>
                </a:cubicBezTo>
                <a:cubicBezTo>
                  <a:pt x="1169" y="101"/>
                  <a:pt x="1145" y="94"/>
                  <a:pt x="1125" y="108"/>
                </a:cubicBezTo>
                <a:lnTo>
                  <a:pt x="1125" y="108"/>
                </a:lnTo>
                <a:lnTo>
                  <a:pt x="1125" y="108"/>
                </a:lnTo>
                <a:cubicBezTo>
                  <a:pt x="1122" y="108"/>
                  <a:pt x="1119" y="108"/>
                  <a:pt x="1115" y="108"/>
                </a:cubicBezTo>
                <a:lnTo>
                  <a:pt x="1115" y="108"/>
                </a:lnTo>
                <a:cubicBezTo>
                  <a:pt x="1109" y="104"/>
                  <a:pt x="1105" y="104"/>
                  <a:pt x="1102" y="111"/>
                </a:cubicBezTo>
                <a:lnTo>
                  <a:pt x="1102" y="111"/>
                </a:lnTo>
                <a:cubicBezTo>
                  <a:pt x="1065" y="108"/>
                  <a:pt x="1031" y="111"/>
                  <a:pt x="998" y="111"/>
                </a:cubicBezTo>
                <a:lnTo>
                  <a:pt x="998" y="111"/>
                </a:lnTo>
                <a:cubicBezTo>
                  <a:pt x="981" y="108"/>
                  <a:pt x="968" y="111"/>
                  <a:pt x="958" y="118"/>
                </a:cubicBezTo>
                <a:cubicBezTo>
                  <a:pt x="944" y="118"/>
                  <a:pt x="934" y="108"/>
                  <a:pt x="921" y="118"/>
                </a:cubicBezTo>
                <a:lnTo>
                  <a:pt x="921" y="118"/>
                </a:lnTo>
                <a:cubicBezTo>
                  <a:pt x="863" y="122"/>
                  <a:pt x="810" y="128"/>
                  <a:pt x="753" y="132"/>
                </a:cubicBezTo>
                <a:cubicBezTo>
                  <a:pt x="713" y="125"/>
                  <a:pt x="676" y="132"/>
                  <a:pt x="639" y="138"/>
                </a:cubicBezTo>
                <a:cubicBezTo>
                  <a:pt x="565" y="145"/>
                  <a:pt x="491" y="138"/>
                  <a:pt x="417" y="148"/>
                </a:cubicBezTo>
                <a:cubicBezTo>
                  <a:pt x="370" y="148"/>
                  <a:pt x="320" y="145"/>
                  <a:pt x="273" y="158"/>
                </a:cubicBezTo>
                <a:lnTo>
                  <a:pt x="273" y="158"/>
                </a:lnTo>
                <a:cubicBezTo>
                  <a:pt x="259" y="158"/>
                  <a:pt x="259" y="168"/>
                  <a:pt x="263" y="175"/>
                </a:cubicBezTo>
                <a:cubicBezTo>
                  <a:pt x="276" y="192"/>
                  <a:pt x="296" y="182"/>
                  <a:pt x="313" y="182"/>
                </a:cubicBezTo>
                <a:cubicBezTo>
                  <a:pt x="343" y="182"/>
                  <a:pt x="374" y="182"/>
                  <a:pt x="404" y="175"/>
                </a:cubicBezTo>
                <a:cubicBezTo>
                  <a:pt x="488" y="179"/>
                  <a:pt x="565" y="165"/>
                  <a:pt x="649" y="162"/>
                </a:cubicBezTo>
                <a:cubicBezTo>
                  <a:pt x="662" y="162"/>
                  <a:pt x="672" y="162"/>
                  <a:pt x="686" y="165"/>
                </a:cubicBezTo>
                <a:cubicBezTo>
                  <a:pt x="723" y="152"/>
                  <a:pt x="766" y="172"/>
                  <a:pt x="803" y="155"/>
                </a:cubicBezTo>
                <a:lnTo>
                  <a:pt x="803" y="155"/>
                </a:lnTo>
                <a:cubicBezTo>
                  <a:pt x="806" y="155"/>
                  <a:pt x="806" y="152"/>
                  <a:pt x="806" y="148"/>
                </a:cubicBezTo>
                <a:lnTo>
                  <a:pt x="806" y="148"/>
                </a:lnTo>
                <a:cubicBezTo>
                  <a:pt x="840" y="155"/>
                  <a:pt x="877" y="152"/>
                  <a:pt x="910" y="152"/>
                </a:cubicBezTo>
                <a:cubicBezTo>
                  <a:pt x="914" y="152"/>
                  <a:pt x="921" y="152"/>
                  <a:pt x="924" y="148"/>
                </a:cubicBezTo>
                <a:cubicBezTo>
                  <a:pt x="931" y="152"/>
                  <a:pt x="938" y="152"/>
                  <a:pt x="944" y="148"/>
                </a:cubicBezTo>
                <a:cubicBezTo>
                  <a:pt x="954" y="145"/>
                  <a:pt x="964" y="142"/>
                  <a:pt x="974" y="142"/>
                </a:cubicBezTo>
                <a:cubicBezTo>
                  <a:pt x="988" y="138"/>
                  <a:pt x="998" y="138"/>
                  <a:pt x="1011" y="138"/>
                </a:cubicBezTo>
                <a:cubicBezTo>
                  <a:pt x="1048" y="138"/>
                  <a:pt x="1088" y="142"/>
                  <a:pt x="1125" y="128"/>
                </a:cubicBezTo>
                <a:cubicBezTo>
                  <a:pt x="1132" y="132"/>
                  <a:pt x="1135" y="128"/>
                  <a:pt x="1139" y="128"/>
                </a:cubicBezTo>
                <a:lnTo>
                  <a:pt x="1139" y="128"/>
                </a:lnTo>
                <a:lnTo>
                  <a:pt x="1139" y="128"/>
                </a:lnTo>
                <a:cubicBezTo>
                  <a:pt x="1152" y="132"/>
                  <a:pt x="1166" y="132"/>
                  <a:pt x="1179" y="128"/>
                </a:cubicBezTo>
                <a:lnTo>
                  <a:pt x="1179" y="128"/>
                </a:lnTo>
                <a:lnTo>
                  <a:pt x="1179" y="128"/>
                </a:lnTo>
                <a:cubicBezTo>
                  <a:pt x="1196" y="132"/>
                  <a:pt x="1216" y="132"/>
                  <a:pt x="1229" y="122"/>
                </a:cubicBezTo>
                <a:lnTo>
                  <a:pt x="1229" y="122"/>
                </a:lnTo>
                <a:cubicBezTo>
                  <a:pt x="1243" y="122"/>
                  <a:pt x="1255" y="122"/>
                  <a:pt x="1269" y="118"/>
                </a:cubicBezTo>
                <a:lnTo>
                  <a:pt x="1269" y="118"/>
                </a:lnTo>
                <a:cubicBezTo>
                  <a:pt x="1282" y="118"/>
                  <a:pt x="1299" y="118"/>
                  <a:pt x="1312" y="111"/>
                </a:cubicBezTo>
                <a:cubicBezTo>
                  <a:pt x="1323" y="118"/>
                  <a:pt x="1329" y="118"/>
                  <a:pt x="1339" y="111"/>
                </a:cubicBezTo>
                <a:cubicBezTo>
                  <a:pt x="1363" y="111"/>
                  <a:pt x="1390" y="115"/>
                  <a:pt x="1410" y="104"/>
                </a:cubicBezTo>
                <a:lnTo>
                  <a:pt x="1410" y="104"/>
                </a:lnTo>
                <a:cubicBezTo>
                  <a:pt x="1440" y="101"/>
                  <a:pt x="1470" y="101"/>
                  <a:pt x="1497" y="101"/>
                </a:cubicBezTo>
                <a:cubicBezTo>
                  <a:pt x="1504" y="98"/>
                  <a:pt x="1507" y="94"/>
                  <a:pt x="1514" y="91"/>
                </a:cubicBezTo>
                <a:lnTo>
                  <a:pt x="1514" y="91"/>
                </a:lnTo>
                <a:lnTo>
                  <a:pt x="1514" y="91"/>
                </a:lnTo>
                <a:cubicBezTo>
                  <a:pt x="1524" y="94"/>
                  <a:pt x="1537" y="94"/>
                  <a:pt x="1551" y="91"/>
                </a:cubicBezTo>
                <a:cubicBezTo>
                  <a:pt x="1577" y="91"/>
                  <a:pt x="1605" y="91"/>
                  <a:pt x="1628" y="81"/>
                </a:cubicBezTo>
                <a:cubicBezTo>
                  <a:pt x="1638" y="81"/>
                  <a:pt x="1645" y="85"/>
                  <a:pt x="1655" y="85"/>
                </a:cubicBezTo>
                <a:cubicBezTo>
                  <a:pt x="1668" y="81"/>
                  <a:pt x="1685" y="85"/>
                  <a:pt x="1695" y="75"/>
                </a:cubicBezTo>
                <a:lnTo>
                  <a:pt x="1695" y="75"/>
                </a:lnTo>
                <a:cubicBezTo>
                  <a:pt x="1712" y="75"/>
                  <a:pt x="1729" y="75"/>
                  <a:pt x="1745" y="75"/>
                </a:cubicBezTo>
                <a:cubicBezTo>
                  <a:pt x="1762" y="75"/>
                  <a:pt x="1782" y="78"/>
                  <a:pt x="1799" y="68"/>
                </a:cubicBezTo>
                <a:lnTo>
                  <a:pt x="1799" y="68"/>
                </a:lnTo>
                <a:cubicBezTo>
                  <a:pt x="1816" y="71"/>
                  <a:pt x="1829" y="78"/>
                  <a:pt x="1849" y="75"/>
                </a:cubicBezTo>
                <a:lnTo>
                  <a:pt x="1849" y="75"/>
                </a:lnTo>
                <a:lnTo>
                  <a:pt x="1849" y="75"/>
                </a:lnTo>
                <a:cubicBezTo>
                  <a:pt x="1863" y="75"/>
                  <a:pt x="1876" y="78"/>
                  <a:pt x="1886" y="64"/>
                </a:cubicBezTo>
                <a:cubicBezTo>
                  <a:pt x="1890" y="61"/>
                  <a:pt x="1890" y="58"/>
                  <a:pt x="1886" y="54"/>
                </a:cubicBezTo>
                <a:cubicBezTo>
                  <a:pt x="1886" y="51"/>
                  <a:pt x="1880" y="47"/>
                  <a:pt x="1873" y="44"/>
                </a:cubicBezTo>
                <a:cubicBezTo>
                  <a:pt x="1863" y="41"/>
                  <a:pt x="1853" y="37"/>
                  <a:pt x="1839" y="37"/>
                </a:cubicBezTo>
                <a:cubicBezTo>
                  <a:pt x="1849" y="37"/>
                  <a:pt x="1856" y="34"/>
                  <a:pt x="1863" y="31"/>
                </a:cubicBezTo>
                <a:cubicBezTo>
                  <a:pt x="1869" y="24"/>
                  <a:pt x="1883" y="21"/>
                  <a:pt x="1880" y="14"/>
                </a:cubicBezTo>
                <a:cubicBezTo>
                  <a:pt x="1876" y="4"/>
                  <a:pt x="1866" y="4"/>
                  <a:pt x="1856" y="1"/>
                </a:cubicBezTo>
                <a:cubicBezTo>
                  <a:pt x="1829" y="-3"/>
                  <a:pt x="1809" y="11"/>
                  <a:pt x="1782" y="11"/>
                </a:cubicBezTo>
                <a:lnTo>
                  <a:pt x="1782" y="11"/>
                </a:lnTo>
                <a:cubicBezTo>
                  <a:pt x="1779" y="7"/>
                  <a:pt x="1776" y="11"/>
                  <a:pt x="1772" y="11"/>
                </a:cubicBezTo>
                <a:cubicBezTo>
                  <a:pt x="1762" y="11"/>
                  <a:pt x="1752" y="11"/>
                  <a:pt x="1745" y="11"/>
                </a:cubicBezTo>
                <a:lnTo>
                  <a:pt x="1745" y="11"/>
                </a:lnTo>
                <a:cubicBezTo>
                  <a:pt x="1719" y="11"/>
                  <a:pt x="1692" y="7"/>
                  <a:pt x="1668" y="17"/>
                </a:cubicBezTo>
                <a:cubicBezTo>
                  <a:pt x="1608" y="1"/>
                  <a:pt x="1547" y="14"/>
                  <a:pt x="1487" y="17"/>
                </a:cubicBezTo>
                <a:cubicBezTo>
                  <a:pt x="1470" y="17"/>
                  <a:pt x="1453" y="17"/>
                  <a:pt x="1437" y="17"/>
                </a:cubicBezTo>
                <a:cubicBezTo>
                  <a:pt x="1437" y="21"/>
                  <a:pt x="1440" y="21"/>
                  <a:pt x="1440" y="21"/>
                </a:cubicBezTo>
                <a:cubicBezTo>
                  <a:pt x="1437" y="21"/>
                  <a:pt x="1437" y="21"/>
                  <a:pt x="1437" y="17"/>
                </a:cubicBezTo>
                <a:cubicBezTo>
                  <a:pt x="1349" y="14"/>
                  <a:pt x="1269" y="31"/>
                  <a:pt x="1186" y="31"/>
                </a:cubicBezTo>
                <a:cubicBezTo>
                  <a:pt x="1162" y="31"/>
                  <a:pt x="1135" y="41"/>
                  <a:pt x="1112" y="44"/>
                </a:cubicBezTo>
                <a:lnTo>
                  <a:pt x="1112" y="44"/>
                </a:lnTo>
                <a:cubicBezTo>
                  <a:pt x="1088" y="44"/>
                  <a:pt x="1062" y="37"/>
                  <a:pt x="1038" y="47"/>
                </a:cubicBezTo>
                <a:lnTo>
                  <a:pt x="1038" y="47"/>
                </a:lnTo>
                <a:lnTo>
                  <a:pt x="1038" y="47"/>
                </a:lnTo>
                <a:cubicBezTo>
                  <a:pt x="1035" y="44"/>
                  <a:pt x="1031" y="44"/>
                  <a:pt x="1028" y="44"/>
                </a:cubicBezTo>
                <a:cubicBezTo>
                  <a:pt x="1025" y="44"/>
                  <a:pt x="1025" y="44"/>
                  <a:pt x="1025" y="47"/>
                </a:cubicBezTo>
                <a:cubicBezTo>
                  <a:pt x="984" y="47"/>
                  <a:pt x="948" y="44"/>
                  <a:pt x="907" y="51"/>
                </a:cubicBezTo>
                <a:cubicBezTo>
                  <a:pt x="900" y="51"/>
                  <a:pt x="890" y="51"/>
                  <a:pt x="881" y="54"/>
                </a:cubicBezTo>
                <a:cubicBezTo>
                  <a:pt x="793" y="58"/>
                  <a:pt x="709" y="64"/>
                  <a:pt x="625" y="68"/>
                </a:cubicBezTo>
                <a:lnTo>
                  <a:pt x="625" y="68"/>
                </a:lnTo>
                <a:cubicBezTo>
                  <a:pt x="568" y="75"/>
                  <a:pt x="508" y="64"/>
                  <a:pt x="454" y="81"/>
                </a:cubicBezTo>
                <a:lnTo>
                  <a:pt x="454" y="81"/>
                </a:lnTo>
                <a:cubicBezTo>
                  <a:pt x="444" y="85"/>
                  <a:pt x="434" y="85"/>
                  <a:pt x="427" y="91"/>
                </a:cubicBezTo>
                <a:cubicBezTo>
                  <a:pt x="397" y="85"/>
                  <a:pt x="370" y="81"/>
                  <a:pt x="340" y="91"/>
                </a:cubicBezTo>
                <a:cubicBezTo>
                  <a:pt x="310" y="98"/>
                  <a:pt x="276" y="88"/>
                  <a:pt x="249" y="101"/>
                </a:cubicBezTo>
                <a:lnTo>
                  <a:pt x="249" y="101"/>
                </a:lnTo>
                <a:cubicBezTo>
                  <a:pt x="236" y="101"/>
                  <a:pt x="223" y="101"/>
                  <a:pt x="213" y="101"/>
                </a:cubicBezTo>
                <a:lnTo>
                  <a:pt x="213" y="101"/>
                </a:lnTo>
                <a:cubicBezTo>
                  <a:pt x="202" y="101"/>
                  <a:pt x="192" y="101"/>
                  <a:pt x="185" y="101"/>
                </a:cubicBezTo>
                <a:cubicBezTo>
                  <a:pt x="172" y="101"/>
                  <a:pt x="159" y="101"/>
                  <a:pt x="145" y="10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21600" rIns="90000" bIns="216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36"/>
          <p:cNvSpPr/>
          <p:nvPr/>
        </p:nvSpPr>
        <p:spPr>
          <a:xfrm>
            <a:off x="193892" y="4452240"/>
            <a:ext cx="7849" cy="6868"/>
          </a:xfrm>
          <a:custGeom>
            <a:avLst/>
            <a:gdLst/>
            <a:ahLst/>
            <a:cxnLst/>
            <a:rect l="l" t="t" r="r" b="b"/>
            <a:pathLst>
              <a:path w="24" h="21" extrusionOk="0">
                <a:moveTo>
                  <a:pt x="24" y="14"/>
                </a:moveTo>
                <a:lnTo>
                  <a:pt x="24" y="14"/>
                </a:lnTo>
                <a:cubicBezTo>
                  <a:pt x="24" y="4"/>
                  <a:pt x="14" y="4"/>
                  <a:pt x="4" y="0"/>
                </a:cubicBezTo>
                <a:cubicBezTo>
                  <a:pt x="4" y="7"/>
                  <a:pt x="4" y="14"/>
                  <a:pt x="0" y="21"/>
                </a:cubicBezTo>
                <a:cubicBezTo>
                  <a:pt x="10" y="21"/>
                  <a:pt x="20" y="21"/>
                  <a:pt x="24" y="1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36"/>
          <p:cNvSpPr/>
          <p:nvPr/>
        </p:nvSpPr>
        <p:spPr>
          <a:xfrm>
            <a:off x="358712" y="4435562"/>
            <a:ext cx="434288" cy="26162"/>
          </a:xfrm>
          <a:custGeom>
            <a:avLst/>
            <a:gdLst/>
            <a:ahLst/>
            <a:cxnLst/>
            <a:rect l="l" t="t" r="r" b="b"/>
            <a:pathLst>
              <a:path w="1328" h="80" extrusionOk="0">
                <a:moveTo>
                  <a:pt x="1070" y="31"/>
                </a:moveTo>
                <a:lnTo>
                  <a:pt x="1070" y="31"/>
                </a:lnTo>
                <a:cubicBezTo>
                  <a:pt x="1100" y="38"/>
                  <a:pt x="1130" y="31"/>
                  <a:pt x="1160" y="31"/>
                </a:cubicBezTo>
                <a:cubicBezTo>
                  <a:pt x="1214" y="38"/>
                  <a:pt x="1261" y="25"/>
                  <a:pt x="1315" y="25"/>
                </a:cubicBezTo>
                <a:cubicBezTo>
                  <a:pt x="1321" y="25"/>
                  <a:pt x="1328" y="18"/>
                  <a:pt x="1328" y="11"/>
                </a:cubicBezTo>
                <a:cubicBezTo>
                  <a:pt x="1325" y="1"/>
                  <a:pt x="1318" y="4"/>
                  <a:pt x="1308" y="4"/>
                </a:cubicBezTo>
                <a:cubicBezTo>
                  <a:pt x="1291" y="4"/>
                  <a:pt x="1271" y="4"/>
                  <a:pt x="1251" y="4"/>
                </a:cubicBezTo>
                <a:cubicBezTo>
                  <a:pt x="1247" y="4"/>
                  <a:pt x="1244" y="4"/>
                  <a:pt x="1237" y="4"/>
                </a:cubicBezTo>
                <a:cubicBezTo>
                  <a:pt x="1224" y="-2"/>
                  <a:pt x="1211" y="1"/>
                  <a:pt x="1197" y="8"/>
                </a:cubicBezTo>
                <a:cubicBezTo>
                  <a:pt x="1194" y="11"/>
                  <a:pt x="1190" y="11"/>
                  <a:pt x="1184" y="15"/>
                </a:cubicBezTo>
                <a:cubicBezTo>
                  <a:pt x="1144" y="11"/>
                  <a:pt x="1103" y="-9"/>
                  <a:pt x="1066" y="18"/>
                </a:cubicBezTo>
                <a:lnTo>
                  <a:pt x="1066" y="21"/>
                </a:lnTo>
                <a:lnTo>
                  <a:pt x="1066" y="21"/>
                </a:lnTo>
                <a:cubicBezTo>
                  <a:pt x="1063" y="21"/>
                  <a:pt x="1063" y="21"/>
                  <a:pt x="1063" y="25"/>
                </a:cubicBezTo>
                <a:cubicBezTo>
                  <a:pt x="1060" y="25"/>
                  <a:pt x="1060" y="25"/>
                  <a:pt x="1060" y="25"/>
                </a:cubicBezTo>
                <a:cubicBezTo>
                  <a:pt x="1060" y="21"/>
                  <a:pt x="1060" y="18"/>
                  <a:pt x="1060" y="15"/>
                </a:cubicBezTo>
                <a:cubicBezTo>
                  <a:pt x="1002" y="-6"/>
                  <a:pt x="945" y="-6"/>
                  <a:pt x="888" y="21"/>
                </a:cubicBezTo>
                <a:lnTo>
                  <a:pt x="888" y="21"/>
                </a:lnTo>
                <a:cubicBezTo>
                  <a:pt x="885" y="21"/>
                  <a:pt x="882" y="21"/>
                  <a:pt x="878" y="21"/>
                </a:cubicBezTo>
                <a:lnTo>
                  <a:pt x="875" y="21"/>
                </a:lnTo>
                <a:cubicBezTo>
                  <a:pt x="868" y="21"/>
                  <a:pt x="865" y="18"/>
                  <a:pt x="862" y="18"/>
                </a:cubicBezTo>
                <a:cubicBezTo>
                  <a:pt x="848" y="15"/>
                  <a:pt x="835" y="8"/>
                  <a:pt x="821" y="11"/>
                </a:cubicBezTo>
                <a:cubicBezTo>
                  <a:pt x="808" y="11"/>
                  <a:pt x="798" y="18"/>
                  <a:pt x="784" y="21"/>
                </a:cubicBezTo>
                <a:cubicBezTo>
                  <a:pt x="781" y="21"/>
                  <a:pt x="781" y="21"/>
                  <a:pt x="778" y="25"/>
                </a:cubicBezTo>
                <a:lnTo>
                  <a:pt x="778" y="21"/>
                </a:lnTo>
                <a:cubicBezTo>
                  <a:pt x="680" y="-2"/>
                  <a:pt x="587" y="11"/>
                  <a:pt x="493" y="25"/>
                </a:cubicBezTo>
                <a:cubicBezTo>
                  <a:pt x="487" y="25"/>
                  <a:pt x="483" y="28"/>
                  <a:pt x="480" y="31"/>
                </a:cubicBezTo>
                <a:cubicBezTo>
                  <a:pt x="460" y="8"/>
                  <a:pt x="433" y="25"/>
                  <a:pt x="409" y="25"/>
                </a:cubicBezTo>
                <a:cubicBezTo>
                  <a:pt x="396" y="31"/>
                  <a:pt x="383" y="38"/>
                  <a:pt x="366" y="31"/>
                </a:cubicBezTo>
                <a:cubicBezTo>
                  <a:pt x="319" y="25"/>
                  <a:pt x="272" y="31"/>
                  <a:pt x="225" y="38"/>
                </a:cubicBezTo>
                <a:cubicBezTo>
                  <a:pt x="221" y="38"/>
                  <a:pt x="218" y="41"/>
                  <a:pt x="218" y="45"/>
                </a:cubicBezTo>
                <a:cubicBezTo>
                  <a:pt x="215" y="45"/>
                  <a:pt x="211" y="45"/>
                  <a:pt x="211" y="45"/>
                </a:cubicBezTo>
                <a:cubicBezTo>
                  <a:pt x="208" y="41"/>
                  <a:pt x="205" y="38"/>
                  <a:pt x="198" y="35"/>
                </a:cubicBezTo>
                <a:cubicBezTo>
                  <a:pt x="171" y="31"/>
                  <a:pt x="148" y="38"/>
                  <a:pt x="127" y="48"/>
                </a:cubicBezTo>
                <a:cubicBezTo>
                  <a:pt x="127" y="48"/>
                  <a:pt x="124" y="48"/>
                  <a:pt x="124" y="51"/>
                </a:cubicBezTo>
                <a:cubicBezTo>
                  <a:pt x="114" y="45"/>
                  <a:pt x="104" y="45"/>
                  <a:pt x="94" y="51"/>
                </a:cubicBezTo>
                <a:cubicBezTo>
                  <a:pt x="94" y="51"/>
                  <a:pt x="94" y="48"/>
                  <a:pt x="91" y="48"/>
                </a:cubicBezTo>
                <a:cubicBezTo>
                  <a:pt x="60" y="48"/>
                  <a:pt x="27" y="35"/>
                  <a:pt x="0" y="62"/>
                </a:cubicBezTo>
                <a:cubicBezTo>
                  <a:pt x="0" y="68"/>
                  <a:pt x="0" y="75"/>
                  <a:pt x="0" y="78"/>
                </a:cubicBezTo>
                <a:cubicBezTo>
                  <a:pt x="37" y="78"/>
                  <a:pt x="74" y="85"/>
                  <a:pt x="107" y="72"/>
                </a:cubicBezTo>
                <a:lnTo>
                  <a:pt x="107" y="72"/>
                </a:lnTo>
                <a:cubicBezTo>
                  <a:pt x="111" y="72"/>
                  <a:pt x="114" y="72"/>
                  <a:pt x="117" y="72"/>
                </a:cubicBezTo>
                <a:cubicBezTo>
                  <a:pt x="154" y="78"/>
                  <a:pt x="188" y="72"/>
                  <a:pt x="221" y="62"/>
                </a:cubicBezTo>
                <a:lnTo>
                  <a:pt x="221" y="62"/>
                </a:lnTo>
                <a:cubicBezTo>
                  <a:pt x="302" y="62"/>
                  <a:pt x="386" y="62"/>
                  <a:pt x="466" y="51"/>
                </a:cubicBezTo>
                <a:lnTo>
                  <a:pt x="466" y="51"/>
                </a:lnTo>
                <a:cubicBezTo>
                  <a:pt x="483" y="51"/>
                  <a:pt x="500" y="51"/>
                  <a:pt x="517" y="51"/>
                </a:cubicBezTo>
                <a:lnTo>
                  <a:pt x="517" y="51"/>
                </a:lnTo>
                <a:lnTo>
                  <a:pt x="517" y="51"/>
                </a:lnTo>
                <a:cubicBezTo>
                  <a:pt x="604" y="55"/>
                  <a:pt x="690" y="51"/>
                  <a:pt x="774" y="41"/>
                </a:cubicBezTo>
                <a:lnTo>
                  <a:pt x="774" y="41"/>
                </a:lnTo>
                <a:lnTo>
                  <a:pt x="774" y="41"/>
                </a:lnTo>
                <a:cubicBezTo>
                  <a:pt x="845" y="41"/>
                  <a:pt x="915" y="48"/>
                  <a:pt x="986" y="35"/>
                </a:cubicBezTo>
                <a:lnTo>
                  <a:pt x="986" y="35"/>
                </a:lnTo>
                <a:cubicBezTo>
                  <a:pt x="1006" y="35"/>
                  <a:pt x="1026" y="38"/>
                  <a:pt x="1046" y="35"/>
                </a:cubicBezTo>
                <a:lnTo>
                  <a:pt x="1046" y="35"/>
                </a:lnTo>
                <a:lnTo>
                  <a:pt x="1046" y="35"/>
                </a:lnTo>
                <a:cubicBezTo>
                  <a:pt x="1053" y="35"/>
                  <a:pt x="1063" y="35"/>
                  <a:pt x="1070" y="31"/>
                </a:cubicBezTo>
                <a:moveTo>
                  <a:pt x="477" y="35"/>
                </a:moveTo>
                <a:lnTo>
                  <a:pt x="477" y="3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36"/>
          <p:cNvSpPr/>
          <p:nvPr/>
        </p:nvSpPr>
        <p:spPr>
          <a:xfrm>
            <a:off x="107885" y="4506853"/>
            <a:ext cx="129501" cy="15697"/>
          </a:xfrm>
          <a:custGeom>
            <a:avLst/>
            <a:gdLst/>
            <a:ahLst/>
            <a:cxnLst/>
            <a:rect l="l" t="t" r="r" b="b"/>
            <a:pathLst>
              <a:path w="396" h="48" extrusionOk="0">
                <a:moveTo>
                  <a:pt x="347" y="32"/>
                </a:moveTo>
                <a:lnTo>
                  <a:pt x="347" y="32"/>
                </a:lnTo>
                <a:cubicBezTo>
                  <a:pt x="351" y="32"/>
                  <a:pt x="354" y="35"/>
                  <a:pt x="358" y="35"/>
                </a:cubicBezTo>
                <a:cubicBezTo>
                  <a:pt x="361" y="35"/>
                  <a:pt x="364" y="35"/>
                  <a:pt x="364" y="35"/>
                </a:cubicBezTo>
                <a:cubicBezTo>
                  <a:pt x="374" y="32"/>
                  <a:pt x="384" y="28"/>
                  <a:pt x="387" y="22"/>
                </a:cubicBezTo>
                <a:cubicBezTo>
                  <a:pt x="404" y="5"/>
                  <a:pt x="398" y="-2"/>
                  <a:pt x="368" y="1"/>
                </a:cubicBezTo>
                <a:cubicBezTo>
                  <a:pt x="317" y="-2"/>
                  <a:pt x="263" y="1"/>
                  <a:pt x="213" y="8"/>
                </a:cubicBezTo>
                <a:cubicBezTo>
                  <a:pt x="210" y="8"/>
                  <a:pt x="206" y="8"/>
                  <a:pt x="200" y="8"/>
                </a:cubicBezTo>
                <a:cubicBezTo>
                  <a:pt x="159" y="1"/>
                  <a:pt x="116" y="11"/>
                  <a:pt x="76" y="15"/>
                </a:cubicBezTo>
                <a:cubicBezTo>
                  <a:pt x="52" y="15"/>
                  <a:pt x="29" y="15"/>
                  <a:pt x="5" y="18"/>
                </a:cubicBezTo>
                <a:cubicBezTo>
                  <a:pt x="-12" y="42"/>
                  <a:pt x="19" y="38"/>
                  <a:pt x="35" y="45"/>
                </a:cubicBezTo>
                <a:lnTo>
                  <a:pt x="35" y="45"/>
                </a:lnTo>
                <a:cubicBezTo>
                  <a:pt x="35" y="48"/>
                  <a:pt x="39" y="48"/>
                  <a:pt x="42" y="48"/>
                </a:cubicBezTo>
                <a:cubicBezTo>
                  <a:pt x="42" y="45"/>
                  <a:pt x="45" y="45"/>
                  <a:pt x="45" y="45"/>
                </a:cubicBezTo>
                <a:lnTo>
                  <a:pt x="45" y="45"/>
                </a:lnTo>
                <a:cubicBezTo>
                  <a:pt x="69" y="32"/>
                  <a:pt x="99" y="48"/>
                  <a:pt x="122" y="35"/>
                </a:cubicBezTo>
                <a:lnTo>
                  <a:pt x="122" y="35"/>
                </a:lnTo>
                <a:cubicBezTo>
                  <a:pt x="126" y="35"/>
                  <a:pt x="129" y="35"/>
                  <a:pt x="133" y="35"/>
                </a:cubicBezTo>
                <a:cubicBezTo>
                  <a:pt x="136" y="35"/>
                  <a:pt x="136" y="35"/>
                  <a:pt x="136" y="38"/>
                </a:cubicBezTo>
                <a:cubicBezTo>
                  <a:pt x="156" y="45"/>
                  <a:pt x="176" y="45"/>
                  <a:pt x="200" y="45"/>
                </a:cubicBezTo>
                <a:cubicBezTo>
                  <a:pt x="206" y="42"/>
                  <a:pt x="213" y="42"/>
                  <a:pt x="216" y="35"/>
                </a:cubicBezTo>
                <a:lnTo>
                  <a:pt x="216" y="32"/>
                </a:lnTo>
                <a:cubicBezTo>
                  <a:pt x="250" y="48"/>
                  <a:pt x="283" y="42"/>
                  <a:pt x="317" y="35"/>
                </a:cubicBezTo>
                <a:cubicBezTo>
                  <a:pt x="320" y="35"/>
                  <a:pt x="324" y="38"/>
                  <a:pt x="330" y="38"/>
                </a:cubicBezTo>
                <a:cubicBezTo>
                  <a:pt x="334" y="38"/>
                  <a:pt x="337" y="38"/>
                  <a:pt x="337" y="38"/>
                </a:cubicBezTo>
                <a:cubicBezTo>
                  <a:pt x="341" y="38"/>
                  <a:pt x="344" y="38"/>
                  <a:pt x="344" y="35"/>
                </a:cubicBezTo>
                <a:cubicBezTo>
                  <a:pt x="341" y="35"/>
                  <a:pt x="341" y="35"/>
                  <a:pt x="341" y="35"/>
                </a:cubicBezTo>
                <a:cubicBezTo>
                  <a:pt x="344" y="35"/>
                  <a:pt x="347" y="32"/>
                  <a:pt x="347" y="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36"/>
          <p:cNvSpPr/>
          <p:nvPr/>
        </p:nvSpPr>
        <p:spPr>
          <a:xfrm>
            <a:off x="101672" y="4495408"/>
            <a:ext cx="32048" cy="9811"/>
          </a:xfrm>
          <a:custGeom>
            <a:avLst/>
            <a:gdLst/>
            <a:ahLst/>
            <a:cxnLst/>
            <a:rect l="l" t="t" r="r" b="b"/>
            <a:pathLst>
              <a:path w="98" h="30" extrusionOk="0">
                <a:moveTo>
                  <a:pt x="91" y="26"/>
                </a:moveTo>
                <a:lnTo>
                  <a:pt x="91" y="26"/>
                </a:lnTo>
                <a:cubicBezTo>
                  <a:pt x="101" y="16"/>
                  <a:pt x="101" y="6"/>
                  <a:pt x="91" y="0"/>
                </a:cubicBezTo>
                <a:cubicBezTo>
                  <a:pt x="84" y="0"/>
                  <a:pt x="81" y="0"/>
                  <a:pt x="78" y="0"/>
                </a:cubicBezTo>
                <a:cubicBezTo>
                  <a:pt x="54" y="10"/>
                  <a:pt x="27" y="10"/>
                  <a:pt x="0" y="16"/>
                </a:cubicBezTo>
                <a:cubicBezTo>
                  <a:pt x="27" y="43"/>
                  <a:pt x="61" y="23"/>
                  <a:pt x="91" y="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36"/>
          <p:cNvSpPr/>
          <p:nvPr/>
        </p:nvSpPr>
        <p:spPr>
          <a:xfrm>
            <a:off x="136990" y="4495408"/>
            <a:ext cx="15370" cy="8503"/>
          </a:xfrm>
          <a:custGeom>
            <a:avLst/>
            <a:gdLst/>
            <a:ahLst/>
            <a:cxnLst/>
            <a:rect l="l" t="t" r="r" b="b"/>
            <a:pathLst>
              <a:path w="47" h="26" extrusionOk="0">
                <a:moveTo>
                  <a:pt x="20" y="23"/>
                </a:moveTo>
                <a:lnTo>
                  <a:pt x="20" y="23"/>
                </a:lnTo>
                <a:cubicBezTo>
                  <a:pt x="30" y="16"/>
                  <a:pt x="50" y="13"/>
                  <a:pt x="47" y="0"/>
                </a:cubicBezTo>
                <a:cubicBezTo>
                  <a:pt x="33" y="0"/>
                  <a:pt x="20" y="0"/>
                  <a:pt x="10" y="0"/>
                </a:cubicBezTo>
                <a:lnTo>
                  <a:pt x="10" y="0"/>
                </a:lnTo>
                <a:cubicBezTo>
                  <a:pt x="-3" y="6"/>
                  <a:pt x="-3" y="16"/>
                  <a:pt x="10" y="26"/>
                </a:cubicBezTo>
                <a:cubicBezTo>
                  <a:pt x="13" y="26"/>
                  <a:pt x="17" y="26"/>
                  <a:pt x="20" y="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36"/>
          <p:cNvSpPr/>
          <p:nvPr/>
        </p:nvSpPr>
        <p:spPr>
          <a:xfrm>
            <a:off x="93496" y="4512740"/>
            <a:ext cx="10138" cy="8830"/>
          </a:xfrm>
          <a:custGeom>
            <a:avLst/>
            <a:gdLst/>
            <a:ahLst/>
            <a:cxnLst/>
            <a:rect l="l" t="t" r="r" b="b"/>
            <a:pathLst>
              <a:path w="31" h="27" extrusionOk="0">
                <a:moveTo>
                  <a:pt x="2" y="0"/>
                </a:moveTo>
                <a:lnTo>
                  <a:pt x="2" y="0"/>
                </a:lnTo>
                <a:cubicBezTo>
                  <a:pt x="-1" y="14"/>
                  <a:pt x="-1" y="24"/>
                  <a:pt x="12" y="27"/>
                </a:cubicBezTo>
                <a:cubicBezTo>
                  <a:pt x="16" y="27"/>
                  <a:pt x="22" y="27"/>
                  <a:pt x="25" y="27"/>
                </a:cubicBezTo>
                <a:cubicBezTo>
                  <a:pt x="42" y="14"/>
                  <a:pt x="19" y="10"/>
                  <a:pt x="12" y="4"/>
                </a:cubicBezTo>
                <a:cubicBezTo>
                  <a:pt x="9" y="0"/>
                  <a:pt x="5" y="0"/>
                  <a:pt x="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36"/>
          <p:cNvSpPr/>
          <p:nvPr/>
        </p:nvSpPr>
        <p:spPr>
          <a:xfrm>
            <a:off x="68315" y="4414960"/>
            <a:ext cx="152066" cy="11446"/>
          </a:xfrm>
          <a:custGeom>
            <a:avLst/>
            <a:gdLst/>
            <a:ahLst/>
            <a:cxnLst/>
            <a:rect l="l" t="t" r="r" b="b"/>
            <a:pathLst>
              <a:path w="465" h="35" extrusionOk="0">
                <a:moveTo>
                  <a:pt x="86" y="14"/>
                </a:moveTo>
                <a:lnTo>
                  <a:pt x="86" y="14"/>
                </a:lnTo>
                <a:cubicBezTo>
                  <a:pt x="69" y="7"/>
                  <a:pt x="49" y="4"/>
                  <a:pt x="25" y="4"/>
                </a:cubicBezTo>
                <a:cubicBezTo>
                  <a:pt x="-2" y="4"/>
                  <a:pt x="-2" y="17"/>
                  <a:pt x="2" y="31"/>
                </a:cubicBezTo>
                <a:cubicBezTo>
                  <a:pt x="39" y="31"/>
                  <a:pt x="76" y="34"/>
                  <a:pt x="116" y="34"/>
                </a:cubicBezTo>
                <a:lnTo>
                  <a:pt x="116" y="34"/>
                </a:lnTo>
                <a:cubicBezTo>
                  <a:pt x="126" y="34"/>
                  <a:pt x="136" y="31"/>
                  <a:pt x="143" y="24"/>
                </a:cubicBezTo>
                <a:lnTo>
                  <a:pt x="143" y="24"/>
                </a:lnTo>
                <a:cubicBezTo>
                  <a:pt x="176" y="41"/>
                  <a:pt x="213" y="34"/>
                  <a:pt x="247" y="31"/>
                </a:cubicBezTo>
                <a:cubicBezTo>
                  <a:pt x="264" y="27"/>
                  <a:pt x="280" y="24"/>
                  <a:pt x="294" y="31"/>
                </a:cubicBezTo>
                <a:cubicBezTo>
                  <a:pt x="297" y="31"/>
                  <a:pt x="301" y="27"/>
                  <a:pt x="304" y="27"/>
                </a:cubicBezTo>
                <a:cubicBezTo>
                  <a:pt x="304" y="27"/>
                  <a:pt x="307" y="31"/>
                  <a:pt x="314" y="31"/>
                </a:cubicBezTo>
                <a:cubicBezTo>
                  <a:pt x="314" y="31"/>
                  <a:pt x="317" y="31"/>
                  <a:pt x="321" y="31"/>
                </a:cubicBezTo>
                <a:cubicBezTo>
                  <a:pt x="344" y="44"/>
                  <a:pt x="364" y="21"/>
                  <a:pt x="388" y="31"/>
                </a:cubicBezTo>
                <a:lnTo>
                  <a:pt x="388" y="31"/>
                </a:lnTo>
                <a:cubicBezTo>
                  <a:pt x="401" y="27"/>
                  <a:pt x="411" y="21"/>
                  <a:pt x="425" y="14"/>
                </a:cubicBezTo>
                <a:lnTo>
                  <a:pt x="425" y="14"/>
                </a:lnTo>
                <a:lnTo>
                  <a:pt x="425" y="14"/>
                </a:lnTo>
                <a:cubicBezTo>
                  <a:pt x="425" y="17"/>
                  <a:pt x="425" y="21"/>
                  <a:pt x="425" y="21"/>
                </a:cubicBezTo>
                <a:cubicBezTo>
                  <a:pt x="438" y="21"/>
                  <a:pt x="451" y="21"/>
                  <a:pt x="462" y="21"/>
                </a:cubicBezTo>
                <a:cubicBezTo>
                  <a:pt x="462" y="17"/>
                  <a:pt x="462" y="10"/>
                  <a:pt x="465" y="4"/>
                </a:cubicBezTo>
                <a:cubicBezTo>
                  <a:pt x="451" y="4"/>
                  <a:pt x="438" y="-6"/>
                  <a:pt x="425" y="4"/>
                </a:cubicBezTo>
                <a:lnTo>
                  <a:pt x="425" y="4"/>
                </a:lnTo>
                <a:cubicBezTo>
                  <a:pt x="384" y="4"/>
                  <a:pt x="347" y="-3"/>
                  <a:pt x="311" y="7"/>
                </a:cubicBezTo>
                <a:lnTo>
                  <a:pt x="311" y="7"/>
                </a:lnTo>
                <a:lnTo>
                  <a:pt x="311" y="7"/>
                </a:lnTo>
                <a:cubicBezTo>
                  <a:pt x="257" y="0"/>
                  <a:pt x="207" y="7"/>
                  <a:pt x="153" y="7"/>
                </a:cubicBezTo>
                <a:lnTo>
                  <a:pt x="153" y="7"/>
                </a:lnTo>
                <a:cubicBezTo>
                  <a:pt x="146" y="7"/>
                  <a:pt x="136" y="7"/>
                  <a:pt x="129" y="7"/>
                </a:cubicBezTo>
                <a:lnTo>
                  <a:pt x="129" y="7"/>
                </a:lnTo>
                <a:lnTo>
                  <a:pt x="129" y="7"/>
                </a:lnTo>
                <a:cubicBezTo>
                  <a:pt x="112" y="4"/>
                  <a:pt x="99" y="4"/>
                  <a:pt x="86" y="1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36"/>
          <p:cNvSpPr/>
          <p:nvPr/>
        </p:nvSpPr>
        <p:spPr>
          <a:xfrm>
            <a:off x="152360" y="3317467"/>
            <a:ext cx="464047" cy="22892"/>
          </a:xfrm>
          <a:custGeom>
            <a:avLst/>
            <a:gdLst/>
            <a:ahLst/>
            <a:cxnLst/>
            <a:rect l="l" t="t" r="r" b="b"/>
            <a:pathLst>
              <a:path w="1419" h="70" extrusionOk="0">
                <a:moveTo>
                  <a:pt x="0" y="60"/>
                </a:moveTo>
                <a:lnTo>
                  <a:pt x="0" y="60"/>
                </a:lnTo>
                <a:cubicBezTo>
                  <a:pt x="0" y="63"/>
                  <a:pt x="0" y="63"/>
                  <a:pt x="0" y="63"/>
                </a:cubicBezTo>
                <a:cubicBezTo>
                  <a:pt x="0" y="67"/>
                  <a:pt x="0" y="67"/>
                  <a:pt x="0" y="67"/>
                </a:cubicBezTo>
                <a:cubicBezTo>
                  <a:pt x="33" y="70"/>
                  <a:pt x="67" y="70"/>
                  <a:pt x="104" y="67"/>
                </a:cubicBezTo>
                <a:cubicBezTo>
                  <a:pt x="137" y="70"/>
                  <a:pt x="171" y="70"/>
                  <a:pt x="205" y="60"/>
                </a:cubicBezTo>
                <a:lnTo>
                  <a:pt x="205" y="60"/>
                </a:lnTo>
                <a:cubicBezTo>
                  <a:pt x="218" y="70"/>
                  <a:pt x="232" y="70"/>
                  <a:pt x="248" y="60"/>
                </a:cubicBezTo>
                <a:cubicBezTo>
                  <a:pt x="299" y="57"/>
                  <a:pt x="352" y="63"/>
                  <a:pt x="403" y="53"/>
                </a:cubicBezTo>
                <a:lnTo>
                  <a:pt x="403" y="53"/>
                </a:lnTo>
                <a:lnTo>
                  <a:pt x="403" y="53"/>
                </a:lnTo>
                <a:cubicBezTo>
                  <a:pt x="436" y="57"/>
                  <a:pt x="470" y="50"/>
                  <a:pt x="503" y="50"/>
                </a:cubicBezTo>
                <a:lnTo>
                  <a:pt x="503" y="50"/>
                </a:lnTo>
                <a:cubicBezTo>
                  <a:pt x="550" y="50"/>
                  <a:pt x="597" y="57"/>
                  <a:pt x="644" y="40"/>
                </a:cubicBezTo>
                <a:lnTo>
                  <a:pt x="644" y="40"/>
                </a:lnTo>
                <a:cubicBezTo>
                  <a:pt x="675" y="43"/>
                  <a:pt x="705" y="43"/>
                  <a:pt x="735" y="40"/>
                </a:cubicBezTo>
                <a:lnTo>
                  <a:pt x="735" y="40"/>
                </a:lnTo>
                <a:cubicBezTo>
                  <a:pt x="890" y="37"/>
                  <a:pt x="1040" y="33"/>
                  <a:pt x="1195" y="30"/>
                </a:cubicBezTo>
                <a:cubicBezTo>
                  <a:pt x="1215" y="30"/>
                  <a:pt x="1232" y="27"/>
                  <a:pt x="1252" y="23"/>
                </a:cubicBezTo>
                <a:lnTo>
                  <a:pt x="1252" y="23"/>
                </a:lnTo>
                <a:cubicBezTo>
                  <a:pt x="1268" y="23"/>
                  <a:pt x="1285" y="23"/>
                  <a:pt x="1301" y="23"/>
                </a:cubicBezTo>
                <a:lnTo>
                  <a:pt x="1301" y="23"/>
                </a:lnTo>
                <a:lnTo>
                  <a:pt x="1301" y="23"/>
                </a:lnTo>
                <a:lnTo>
                  <a:pt x="1301" y="23"/>
                </a:lnTo>
                <a:cubicBezTo>
                  <a:pt x="1305" y="23"/>
                  <a:pt x="1311" y="23"/>
                  <a:pt x="1314" y="23"/>
                </a:cubicBezTo>
                <a:cubicBezTo>
                  <a:pt x="1325" y="30"/>
                  <a:pt x="1332" y="27"/>
                  <a:pt x="1338" y="23"/>
                </a:cubicBezTo>
                <a:cubicBezTo>
                  <a:pt x="1362" y="10"/>
                  <a:pt x="1399" y="20"/>
                  <a:pt x="1419" y="3"/>
                </a:cubicBezTo>
                <a:cubicBezTo>
                  <a:pt x="1392" y="-4"/>
                  <a:pt x="1318" y="3"/>
                  <a:pt x="1274" y="13"/>
                </a:cubicBezTo>
                <a:cubicBezTo>
                  <a:pt x="1268" y="13"/>
                  <a:pt x="1258" y="13"/>
                  <a:pt x="1252" y="13"/>
                </a:cubicBezTo>
                <a:cubicBezTo>
                  <a:pt x="1074" y="17"/>
                  <a:pt x="896" y="20"/>
                  <a:pt x="718" y="23"/>
                </a:cubicBezTo>
                <a:cubicBezTo>
                  <a:pt x="705" y="23"/>
                  <a:pt x="691" y="23"/>
                  <a:pt x="681" y="30"/>
                </a:cubicBezTo>
                <a:lnTo>
                  <a:pt x="681" y="30"/>
                </a:lnTo>
                <a:cubicBezTo>
                  <a:pt x="668" y="30"/>
                  <a:pt x="658" y="33"/>
                  <a:pt x="644" y="33"/>
                </a:cubicBezTo>
                <a:cubicBezTo>
                  <a:pt x="587" y="33"/>
                  <a:pt x="530" y="23"/>
                  <a:pt x="476" y="40"/>
                </a:cubicBezTo>
                <a:lnTo>
                  <a:pt x="476" y="40"/>
                </a:lnTo>
                <a:cubicBezTo>
                  <a:pt x="433" y="40"/>
                  <a:pt x="389" y="40"/>
                  <a:pt x="349" y="40"/>
                </a:cubicBezTo>
                <a:cubicBezTo>
                  <a:pt x="326" y="43"/>
                  <a:pt x="305" y="43"/>
                  <a:pt x="282" y="40"/>
                </a:cubicBezTo>
                <a:cubicBezTo>
                  <a:pt x="262" y="40"/>
                  <a:pt x="235" y="37"/>
                  <a:pt x="218" y="50"/>
                </a:cubicBezTo>
                <a:lnTo>
                  <a:pt x="218" y="50"/>
                </a:lnTo>
                <a:cubicBezTo>
                  <a:pt x="215" y="50"/>
                  <a:pt x="208" y="50"/>
                  <a:pt x="205" y="50"/>
                </a:cubicBezTo>
                <a:lnTo>
                  <a:pt x="205" y="50"/>
                </a:lnTo>
                <a:cubicBezTo>
                  <a:pt x="171" y="43"/>
                  <a:pt x="137" y="53"/>
                  <a:pt x="104" y="50"/>
                </a:cubicBezTo>
                <a:lnTo>
                  <a:pt x="104" y="50"/>
                </a:lnTo>
                <a:cubicBezTo>
                  <a:pt x="70" y="57"/>
                  <a:pt x="33" y="57"/>
                  <a:pt x="0" y="6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36"/>
          <p:cNvSpPr/>
          <p:nvPr/>
        </p:nvSpPr>
        <p:spPr>
          <a:xfrm>
            <a:off x="270743" y="3345918"/>
            <a:ext cx="5559" cy="2616"/>
          </a:xfrm>
          <a:custGeom>
            <a:avLst/>
            <a:gdLst/>
            <a:ahLst/>
            <a:cxnLst/>
            <a:rect l="l" t="t" r="r" b="b"/>
            <a:pathLst>
              <a:path w="17" h="8" extrusionOk="0">
                <a:moveTo>
                  <a:pt x="17" y="7"/>
                </a:moveTo>
                <a:lnTo>
                  <a:pt x="17" y="7"/>
                </a:lnTo>
                <a:cubicBezTo>
                  <a:pt x="14" y="3"/>
                  <a:pt x="14" y="0"/>
                  <a:pt x="10" y="0"/>
                </a:cubicBezTo>
                <a:cubicBezTo>
                  <a:pt x="7" y="0"/>
                  <a:pt x="4" y="0"/>
                  <a:pt x="0" y="0"/>
                </a:cubicBezTo>
                <a:cubicBezTo>
                  <a:pt x="4" y="7"/>
                  <a:pt x="7" y="10"/>
                  <a:pt x="17" y="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36"/>
          <p:cNvSpPr/>
          <p:nvPr/>
        </p:nvSpPr>
        <p:spPr>
          <a:xfrm>
            <a:off x="173290" y="3365540"/>
            <a:ext cx="397334" cy="21911"/>
          </a:xfrm>
          <a:custGeom>
            <a:avLst/>
            <a:gdLst/>
            <a:ahLst/>
            <a:cxnLst/>
            <a:rect l="l" t="t" r="r" b="b"/>
            <a:pathLst>
              <a:path w="1215" h="67" extrusionOk="0">
                <a:moveTo>
                  <a:pt x="1161" y="31"/>
                </a:moveTo>
                <a:lnTo>
                  <a:pt x="1161" y="31"/>
                </a:lnTo>
                <a:cubicBezTo>
                  <a:pt x="1178" y="20"/>
                  <a:pt x="1221" y="37"/>
                  <a:pt x="1214" y="14"/>
                </a:cubicBezTo>
                <a:cubicBezTo>
                  <a:pt x="1210" y="-6"/>
                  <a:pt x="1174" y="0"/>
                  <a:pt x="1148" y="4"/>
                </a:cubicBezTo>
                <a:cubicBezTo>
                  <a:pt x="1151" y="4"/>
                  <a:pt x="1151" y="4"/>
                  <a:pt x="1151" y="4"/>
                </a:cubicBezTo>
                <a:cubicBezTo>
                  <a:pt x="1117" y="10"/>
                  <a:pt x="1090" y="7"/>
                  <a:pt x="1060" y="4"/>
                </a:cubicBezTo>
                <a:cubicBezTo>
                  <a:pt x="1054" y="4"/>
                  <a:pt x="1050" y="4"/>
                  <a:pt x="1047" y="4"/>
                </a:cubicBezTo>
                <a:cubicBezTo>
                  <a:pt x="1040" y="0"/>
                  <a:pt x="1037" y="0"/>
                  <a:pt x="1033" y="4"/>
                </a:cubicBezTo>
                <a:cubicBezTo>
                  <a:pt x="1030" y="7"/>
                  <a:pt x="1027" y="7"/>
                  <a:pt x="1023" y="7"/>
                </a:cubicBezTo>
                <a:cubicBezTo>
                  <a:pt x="1020" y="7"/>
                  <a:pt x="1020" y="7"/>
                  <a:pt x="1020" y="4"/>
                </a:cubicBezTo>
                <a:cubicBezTo>
                  <a:pt x="1017" y="4"/>
                  <a:pt x="1013" y="4"/>
                  <a:pt x="1010" y="4"/>
                </a:cubicBezTo>
                <a:lnTo>
                  <a:pt x="1007" y="4"/>
                </a:lnTo>
                <a:lnTo>
                  <a:pt x="1007" y="4"/>
                </a:lnTo>
                <a:cubicBezTo>
                  <a:pt x="997" y="14"/>
                  <a:pt x="990" y="27"/>
                  <a:pt x="966" y="14"/>
                </a:cubicBezTo>
                <a:lnTo>
                  <a:pt x="966" y="14"/>
                </a:lnTo>
                <a:lnTo>
                  <a:pt x="966" y="14"/>
                </a:lnTo>
                <a:cubicBezTo>
                  <a:pt x="963" y="4"/>
                  <a:pt x="953" y="4"/>
                  <a:pt x="943" y="7"/>
                </a:cubicBezTo>
                <a:cubicBezTo>
                  <a:pt x="926" y="7"/>
                  <a:pt x="906" y="0"/>
                  <a:pt x="893" y="14"/>
                </a:cubicBezTo>
                <a:lnTo>
                  <a:pt x="893" y="14"/>
                </a:lnTo>
                <a:lnTo>
                  <a:pt x="893" y="14"/>
                </a:lnTo>
                <a:cubicBezTo>
                  <a:pt x="883" y="14"/>
                  <a:pt x="876" y="14"/>
                  <a:pt x="866" y="14"/>
                </a:cubicBezTo>
                <a:lnTo>
                  <a:pt x="866" y="14"/>
                </a:lnTo>
                <a:cubicBezTo>
                  <a:pt x="822" y="10"/>
                  <a:pt x="778" y="0"/>
                  <a:pt x="735" y="14"/>
                </a:cubicBezTo>
                <a:lnTo>
                  <a:pt x="735" y="14"/>
                </a:lnTo>
                <a:lnTo>
                  <a:pt x="735" y="14"/>
                </a:lnTo>
                <a:cubicBezTo>
                  <a:pt x="725" y="10"/>
                  <a:pt x="711" y="4"/>
                  <a:pt x="698" y="14"/>
                </a:cubicBezTo>
                <a:cubicBezTo>
                  <a:pt x="691" y="14"/>
                  <a:pt x="688" y="14"/>
                  <a:pt x="684" y="14"/>
                </a:cubicBezTo>
                <a:lnTo>
                  <a:pt x="684" y="14"/>
                </a:lnTo>
                <a:lnTo>
                  <a:pt x="684" y="14"/>
                </a:lnTo>
                <a:cubicBezTo>
                  <a:pt x="658" y="4"/>
                  <a:pt x="634" y="4"/>
                  <a:pt x="607" y="14"/>
                </a:cubicBezTo>
                <a:lnTo>
                  <a:pt x="607" y="14"/>
                </a:lnTo>
                <a:cubicBezTo>
                  <a:pt x="577" y="14"/>
                  <a:pt x="547" y="14"/>
                  <a:pt x="516" y="14"/>
                </a:cubicBezTo>
                <a:lnTo>
                  <a:pt x="516" y="14"/>
                </a:lnTo>
                <a:lnTo>
                  <a:pt x="516" y="14"/>
                </a:lnTo>
                <a:cubicBezTo>
                  <a:pt x="500" y="10"/>
                  <a:pt x="486" y="10"/>
                  <a:pt x="476" y="20"/>
                </a:cubicBezTo>
                <a:lnTo>
                  <a:pt x="476" y="20"/>
                </a:lnTo>
                <a:cubicBezTo>
                  <a:pt x="446" y="14"/>
                  <a:pt x="419" y="14"/>
                  <a:pt x="389" y="14"/>
                </a:cubicBezTo>
                <a:cubicBezTo>
                  <a:pt x="359" y="31"/>
                  <a:pt x="322" y="14"/>
                  <a:pt x="295" y="31"/>
                </a:cubicBezTo>
                <a:lnTo>
                  <a:pt x="295" y="31"/>
                </a:lnTo>
                <a:cubicBezTo>
                  <a:pt x="292" y="31"/>
                  <a:pt x="288" y="31"/>
                  <a:pt x="285" y="31"/>
                </a:cubicBezTo>
                <a:lnTo>
                  <a:pt x="285" y="31"/>
                </a:lnTo>
                <a:cubicBezTo>
                  <a:pt x="282" y="24"/>
                  <a:pt x="275" y="27"/>
                  <a:pt x="272" y="31"/>
                </a:cubicBezTo>
                <a:cubicBezTo>
                  <a:pt x="262" y="31"/>
                  <a:pt x="255" y="31"/>
                  <a:pt x="248" y="31"/>
                </a:cubicBezTo>
                <a:lnTo>
                  <a:pt x="248" y="31"/>
                </a:lnTo>
                <a:cubicBezTo>
                  <a:pt x="238" y="24"/>
                  <a:pt x="228" y="24"/>
                  <a:pt x="218" y="31"/>
                </a:cubicBezTo>
                <a:lnTo>
                  <a:pt x="218" y="31"/>
                </a:lnTo>
                <a:lnTo>
                  <a:pt x="218" y="31"/>
                </a:lnTo>
                <a:cubicBezTo>
                  <a:pt x="184" y="31"/>
                  <a:pt x="151" y="34"/>
                  <a:pt x="117" y="34"/>
                </a:cubicBezTo>
                <a:cubicBezTo>
                  <a:pt x="100" y="31"/>
                  <a:pt x="87" y="34"/>
                  <a:pt x="77" y="41"/>
                </a:cubicBezTo>
                <a:lnTo>
                  <a:pt x="77" y="41"/>
                </a:lnTo>
                <a:cubicBezTo>
                  <a:pt x="53" y="44"/>
                  <a:pt x="23" y="41"/>
                  <a:pt x="0" y="51"/>
                </a:cubicBezTo>
                <a:cubicBezTo>
                  <a:pt x="6" y="57"/>
                  <a:pt x="16" y="61"/>
                  <a:pt x="26" y="61"/>
                </a:cubicBezTo>
                <a:cubicBezTo>
                  <a:pt x="47" y="61"/>
                  <a:pt x="63" y="57"/>
                  <a:pt x="80" y="57"/>
                </a:cubicBezTo>
                <a:cubicBezTo>
                  <a:pt x="83" y="61"/>
                  <a:pt x="90" y="64"/>
                  <a:pt x="100" y="67"/>
                </a:cubicBezTo>
                <a:cubicBezTo>
                  <a:pt x="174" y="64"/>
                  <a:pt x="248" y="71"/>
                  <a:pt x="319" y="54"/>
                </a:cubicBezTo>
                <a:cubicBezTo>
                  <a:pt x="325" y="47"/>
                  <a:pt x="325" y="44"/>
                  <a:pt x="325" y="41"/>
                </a:cubicBezTo>
                <a:cubicBezTo>
                  <a:pt x="325" y="44"/>
                  <a:pt x="325" y="44"/>
                  <a:pt x="325" y="44"/>
                </a:cubicBezTo>
                <a:cubicBezTo>
                  <a:pt x="329" y="44"/>
                  <a:pt x="329" y="44"/>
                  <a:pt x="332" y="44"/>
                </a:cubicBezTo>
                <a:cubicBezTo>
                  <a:pt x="335" y="44"/>
                  <a:pt x="339" y="47"/>
                  <a:pt x="342" y="47"/>
                </a:cubicBezTo>
                <a:cubicBezTo>
                  <a:pt x="396" y="54"/>
                  <a:pt x="446" y="57"/>
                  <a:pt x="497" y="47"/>
                </a:cubicBezTo>
                <a:cubicBezTo>
                  <a:pt x="503" y="44"/>
                  <a:pt x="507" y="41"/>
                  <a:pt x="507" y="34"/>
                </a:cubicBezTo>
                <a:lnTo>
                  <a:pt x="507" y="34"/>
                </a:lnTo>
                <a:cubicBezTo>
                  <a:pt x="530" y="34"/>
                  <a:pt x="557" y="37"/>
                  <a:pt x="580" y="31"/>
                </a:cubicBezTo>
                <a:cubicBezTo>
                  <a:pt x="594" y="31"/>
                  <a:pt x="607" y="31"/>
                  <a:pt x="621" y="31"/>
                </a:cubicBezTo>
                <a:cubicBezTo>
                  <a:pt x="705" y="31"/>
                  <a:pt x="792" y="31"/>
                  <a:pt x="879" y="31"/>
                </a:cubicBezTo>
                <a:cubicBezTo>
                  <a:pt x="973" y="34"/>
                  <a:pt x="1067" y="24"/>
                  <a:pt x="1161" y="31"/>
                </a:cubicBezTo>
                <a:moveTo>
                  <a:pt x="503" y="31"/>
                </a:moveTo>
                <a:lnTo>
                  <a:pt x="503" y="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36"/>
          <p:cNvSpPr/>
          <p:nvPr/>
        </p:nvSpPr>
        <p:spPr>
          <a:xfrm>
            <a:off x="506854" y="3366848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36"/>
          <p:cNvSpPr/>
          <p:nvPr/>
        </p:nvSpPr>
        <p:spPr>
          <a:xfrm>
            <a:off x="465322" y="3354094"/>
            <a:ext cx="7522" cy="3924"/>
          </a:xfrm>
          <a:custGeom>
            <a:avLst/>
            <a:gdLst/>
            <a:ahLst/>
            <a:cxnLst/>
            <a:rect l="l" t="t" r="r" b="b"/>
            <a:pathLst>
              <a:path w="23" h="12" extrusionOk="0">
                <a:moveTo>
                  <a:pt x="23" y="5"/>
                </a:moveTo>
                <a:lnTo>
                  <a:pt x="23" y="5"/>
                </a:lnTo>
                <a:cubicBezTo>
                  <a:pt x="16" y="-2"/>
                  <a:pt x="6" y="-2"/>
                  <a:pt x="0" y="5"/>
                </a:cubicBezTo>
                <a:cubicBezTo>
                  <a:pt x="0" y="8"/>
                  <a:pt x="0" y="8"/>
                  <a:pt x="0" y="8"/>
                </a:cubicBezTo>
                <a:lnTo>
                  <a:pt x="0" y="12"/>
                </a:lnTo>
                <a:cubicBezTo>
                  <a:pt x="6" y="12"/>
                  <a:pt x="16" y="12"/>
                  <a:pt x="23" y="12"/>
                </a:cubicBezTo>
                <a:cubicBezTo>
                  <a:pt x="23" y="8"/>
                  <a:pt x="23" y="5"/>
                  <a:pt x="23" y="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36"/>
          <p:cNvSpPr/>
          <p:nvPr/>
        </p:nvSpPr>
        <p:spPr>
          <a:xfrm>
            <a:off x="189641" y="4012066"/>
            <a:ext cx="153701" cy="20930"/>
          </a:xfrm>
          <a:custGeom>
            <a:avLst/>
            <a:gdLst/>
            <a:ahLst/>
            <a:cxnLst/>
            <a:rect l="l" t="t" r="r" b="b"/>
            <a:pathLst>
              <a:path w="470" h="64" extrusionOk="0">
                <a:moveTo>
                  <a:pt x="171" y="24"/>
                </a:moveTo>
                <a:lnTo>
                  <a:pt x="171" y="24"/>
                </a:lnTo>
                <a:cubicBezTo>
                  <a:pt x="165" y="31"/>
                  <a:pt x="154" y="31"/>
                  <a:pt x="144" y="34"/>
                </a:cubicBezTo>
                <a:cubicBezTo>
                  <a:pt x="114" y="51"/>
                  <a:pt x="77" y="47"/>
                  <a:pt x="44" y="41"/>
                </a:cubicBezTo>
                <a:cubicBezTo>
                  <a:pt x="37" y="44"/>
                  <a:pt x="33" y="47"/>
                  <a:pt x="27" y="51"/>
                </a:cubicBezTo>
                <a:cubicBezTo>
                  <a:pt x="20" y="54"/>
                  <a:pt x="10" y="61"/>
                  <a:pt x="0" y="64"/>
                </a:cubicBezTo>
                <a:cubicBezTo>
                  <a:pt x="80" y="61"/>
                  <a:pt x="161" y="61"/>
                  <a:pt x="238" y="44"/>
                </a:cubicBezTo>
                <a:lnTo>
                  <a:pt x="238" y="44"/>
                </a:lnTo>
                <a:lnTo>
                  <a:pt x="238" y="44"/>
                </a:lnTo>
                <a:cubicBezTo>
                  <a:pt x="258" y="41"/>
                  <a:pt x="282" y="41"/>
                  <a:pt x="299" y="34"/>
                </a:cubicBezTo>
                <a:lnTo>
                  <a:pt x="299" y="34"/>
                </a:lnTo>
                <a:cubicBezTo>
                  <a:pt x="352" y="37"/>
                  <a:pt x="406" y="27"/>
                  <a:pt x="457" y="24"/>
                </a:cubicBezTo>
                <a:cubicBezTo>
                  <a:pt x="460" y="24"/>
                  <a:pt x="463" y="24"/>
                  <a:pt x="466" y="24"/>
                </a:cubicBezTo>
                <a:cubicBezTo>
                  <a:pt x="466" y="17"/>
                  <a:pt x="470" y="7"/>
                  <a:pt x="470" y="0"/>
                </a:cubicBezTo>
                <a:cubicBezTo>
                  <a:pt x="443" y="4"/>
                  <a:pt x="416" y="7"/>
                  <a:pt x="389" y="4"/>
                </a:cubicBezTo>
                <a:cubicBezTo>
                  <a:pt x="352" y="21"/>
                  <a:pt x="312" y="14"/>
                  <a:pt x="272" y="14"/>
                </a:cubicBezTo>
                <a:cubicBezTo>
                  <a:pt x="272" y="17"/>
                  <a:pt x="272" y="21"/>
                  <a:pt x="272" y="21"/>
                </a:cubicBezTo>
                <a:lnTo>
                  <a:pt x="272" y="21"/>
                </a:lnTo>
                <a:cubicBezTo>
                  <a:pt x="258" y="24"/>
                  <a:pt x="245" y="24"/>
                  <a:pt x="235" y="24"/>
                </a:cubicBezTo>
                <a:cubicBezTo>
                  <a:pt x="215" y="21"/>
                  <a:pt x="191" y="31"/>
                  <a:pt x="171" y="2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36"/>
          <p:cNvSpPr/>
          <p:nvPr/>
        </p:nvSpPr>
        <p:spPr>
          <a:xfrm>
            <a:off x="835840" y="3297519"/>
            <a:ext cx="413358" cy="12754"/>
          </a:xfrm>
          <a:custGeom>
            <a:avLst/>
            <a:gdLst/>
            <a:ahLst/>
            <a:cxnLst/>
            <a:rect l="l" t="t" r="r" b="b"/>
            <a:pathLst>
              <a:path w="1264" h="39" extrusionOk="0">
                <a:moveTo>
                  <a:pt x="259" y="17"/>
                </a:moveTo>
                <a:lnTo>
                  <a:pt x="259" y="17"/>
                </a:lnTo>
                <a:cubicBezTo>
                  <a:pt x="255" y="17"/>
                  <a:pt x="255" y="20"/>
                  <a:pt x="252" y="20"/>
                </a:cubicBezTo>
                <a:cubicBezTo>
                  <a:pt x="252" y="20"/>
                  <a:pt x="248" y="20"/>
                  <a:pt x="245" y="20"/>
                </a:cubicBezTo>
                <a:cubicBezTo>
                  <a:pt x="245" y="17"/>
                  <a:pt x="242" y="17"/>
                  <a:pt x="238" y="14"/>
                </a:cubicBezTo>
                <a:cubicBezTo>
                  <a:pt x="231" y="14"/>
                  <a:pt x="221" y="14"/>
                  <a:pt x="211" y="14"/>
                </a:cubicBezTo>
                <a:cubicBezTo>
                  <a:pt x="205" y="17"/>
                  <a:pt x="198" y="20"/>
                  <a:pt x="188" y="17"/>
                </a:cubicBezTo>
                <a:cubicBezTo>
                  <a:pt x="185" y="17"/>
                  <a:pt x="181" y="17"/>
                  <a:pt x="178" y="17"/>
                </a:cubicBezTo>
                <a:cubicBezTo>
                  <a:pt x="174" y="17"/>
                  <a:pt x="171" y="14"/>
                  <a:pt x="168" y="17"/>
                </a:cubicBezTo>
                <a:cubicBezTo>
                  <a:pt x="124" y="20"/>
                  <a:pt x="81" y="14"/>
                  <a:pt x="40" y="27"/>
                </a:cubicBezTo>
                <a:cubicBezTo>
                  <a:pt x="37" y="27"/>
                  <a:pt x="37" y="31"/>
                  <a:pt x="34" y="31"/>
                </a:cubicBezTo>
                <a:cubicBezTo>
                  <a:pt x="20" y="27"/>
                  <a:pt x="7" y="27"/>
                  <a:pt x="0" y="37"/>
                </a:cubicBezTo>
                <a:cubicBezTo>
                  <a:pt x="13" y="37"/>
                  <a:pt x="27" y="37"/>
                  <a:pt x="37" y="37"/>
                </a:cubicBezTo>
                <a:lnTo>
                  <a:pt x="37" y="37"/>
                </a:lnTo>
                <a:cubicBezTo>
                  <a:pt x="47" y="37"/>
                  <a:pt x="54" y="37"/>
                  <a:pt x="64" y="37"/>
                </a:cubicBezTo>
                <a:cubicBezTo>
                  <a:pt x="67" y="37"/>
                  <a:pt x="74" y="37"/>
                  <a:pt x="77" y="37"/>
                </a:cubicBezTo>
                <a:cubicBezTo>
                  <a:pt x="81" y="37"/>
                  <a:pt x="84" y="37"/>
                  <a:pt x="91" y="37"/>
                </a:cubicBezTo>
                <a:cubicBezTo>
                  <a:pt x="94" y="41"/>
                  <a:pt x="97" y="37"/>
                  <a:pt x="101" y="37"/>
                </a:cubicBezTo>
                <a:cubicBezTo>
                  <a:pt x="128" y="37"/>
                  <a:pt x="154" y="41"/>
                  <a:pt x="181" y="27"/>
                </a:cubicBezTo>
                <a:cubicBezTo>
                  <a:pt x="201" y="41"/>
                  <a:pt x="228" y="37"/>
                  <a:pt x="255" y="34"/>
                </a:cubicBezTo>
                <a:cubicBezTo>
                  <a:pt x="349" y="27"/>
                  <a:pt x="446" y="27"/>
                  <a:pt x="540" y="31"/>
                </a:cubicBezTo>
                <a:cubicBezTo>
                  <a:pt x="557" y="34"/>
                  <a:pt x="577" y="34"/>
                  <a:pt x="594" y="31"/>
                </a:cubicBezTo>
                <a:cubicBezTo>
                  <a:pt x="597" y="31"/>
                  <a:pt x="601" y="27"/>
                  <a:pt x="604" y="27"/>
                </a:cubicBezTo>
                <a:cubicBezTo>
                  <a:pt x="621" y="27"/>
                  <a:pt x="634" y="27"/>
                  <a:pt x="648" y="20"/>
                </a:cubicBezTo>
                <a:lnTo>
                  <a:pt x="648" y="20"/>
                </a:lnTo>
                <a:cubicBezTo>
                  <a:pt x="678" y="27"/>
                  <a:pt x="712" y="24"/>
                  <a:pt x="745" y="24"/>
                </a:cubicBezTo>
                <a:cubicBezTo>
                  <a:pt x="806" y="24"/>
                  <a:pt x="869" y="20"/>
                  <a:pt x="930" y="27"/>
                </a:cubicBezTo>
                <a:cubicBezTo>
                  <a:pt x="953" y="31"/>
                  <a:pt x="977" y="27"/>
                  <a:pt x="1000" y="20"/>
                </a:cubicBezTo>
                <a:lnTo>
                  <a:pt x="1000" y="20"/>
                </a:lnTo>
                <a:lnTo>
                  <a:pt x="1000" y="20"/>
                </a:lnTo>
                <a:cubicBezTo>
                  <a:pt x="1067" y="31"/>
                  <a:pt x="1135" y="31"/>
                  <a:pt x="1202" y="20"/>
                </a:cubicBezTo>
                <a:lnTo>
                  <a:pt x="1202" y="20"/>
                </a:lnTo>
                <a:cubicBezTo>
                  <a:pt x="1215" y="24"/>
                  <a:pt x="1232" y="24"/>
                  <a:pt x="1249" y="27"/>
                </a:cubicBezTo>
                <a:cubicBezTo>
                  <a:pt x="1255" y="20"/>
                  <a:pt x="1269" y="14"/>
                  <a:pt x="1262" y="3"/>
                </a:cubicBezTo>
                <a:cubicBezTo>
                  <a:pt x="1259" y="3"/>
                  <a:pt x="1259" y="3"/>
                  <a:pt x="1255" y="3"/>
                </a:cubicBezTo>
                <a:cubicBezTo>
                  <a:pt x="1238" y="10"/>
                  <a:pt x="1218" y="3"/>
                  <a:pt x="1198" y="7"/>
                </a:cubicBezTo>
                <a:cubicBezTo>
                  <a:pt x="1198" y="10"/>
                  <a:pt x="1198" y="10"/>
                  <a:pt x="1198" y="10"/>
                </a:cubicBezTo>
                <a:lnTo>
                  <a:pt x="1198" y="10"/>
                </a:lnTo>
                <a:lnTo>
                  <a:pt x="1198" y="10"/>
                </a:lnTo>
                <a:cubicBezTo>
                  <a:pt x="1192" y="10"/>
                  <a:pt x="1181" y="10"/>
                  <a:pt x="1171" y="7"/>
                </a:cubicBezTo>
                <a:lnTo>
                  <a:pt x="1168" y="10"/>
                </a:lnTo>
                <a:lnTo>
                  <a:pt x="1168" y="14"/>
                </a:lnTo>
                <a:lnTo>
                  <a:pt x="1168" y="14"/>
                </a:lnTo>
                <a:cubicBezTo>
                  <a:pt x="1165" y="10"/>
                  <a:pt x="1165" y="10"/>
                  <a:pt x="1165" y="10"/>
                </a:cubicBezTo>
                <a:lnTo>
                  <a:pt x="1161" y="7"/>
                </a:lnTo>
                <a:cubicBezTo>
                  <a:pt x="1155" y="7"/>
                  <a:pt x="1151" y="7"/>
                  <a:pt x="1145" y="7"/>
                </a:cubicBezTo>
                <a:cubicBezTo>
                  <a:pt x="1141" y="7"/>
                  <a:pt x="1141" y="7"/>
                  <a:pt x="1138" y="7"/>
                </a:cubicBezTo>
                <a:cubicBezTo>
                  <a:pt x="1128" y="10"/>
                  <a:pt x="1121" y="7"/>
                  <a:pt x="1111" y="7"/>
                </a:cubicBezTo>
                <a:cubicBezTo>
                  <a:pt x="1101" y="7"/>
                  <a:pt x="1091" y="3"/>
                  <a:pt x="1084" y="10"/>
                </a:cubicBezTo>
                <a:lnTo>
                  <a:pt x="1081" y="10"/>
                </a:lnTo>
                <a:cubicBezTo>
                  <a:pt x="1071" y="0"/>
                  <a:pt x="1051" y="10"/>
                  <a:pt x="1041" y="3"/>
                </a:cubicBezTo>
                <a:cubicBezTo>
                  <a:pt x="1037" y="3"/>
                  <a:pt x="1037" y="3"/>
                  <a:pt x="1037" y="3"/>
                </a:cubicBezTo>
                <a:cubicBezTo>
                  <a:pt x="987" y="7"/>
                  <a:pt x="936" y="7"/>
                  <a:pt x="886" y="0"/>
                </a:cubicBezTo>
                <a:cubicBezTo>
                  <a:pt x="879" y="0"/>
                  <a:pt x="873" y="0"/>
                  <a:pt x="866" y="0"/>
                </a:cubicBezTo>
                <a:cubicBezTo>
                  <a:pt x="853" y="7"/>
                  <a:pt x="836" y="7"/>
                  <a:pt x="822" y="0"/>
                </a:cubicBezTo>
                <a:cubicBezTo>
                  <a:pt x="772" y="0"/>
                  <a:pt x="725" y="3"/>
                  <a:pt x="675" y="3"/>
                </a:cubicBezTo>
                <a:cubicBezTo>
                  <a:pt x="658" y="7"/>
                  <a:pt x="645" y="7"/>
                  <a:pt x="628" y="3"/>
                </a:cubicBezTo>
                <a:cubicBezTo>
                  <a:pt x="624" y="3"/>
                  <a:pt x="624" y="3"/>
                  <a:pt x="624" y="3"/>
                </a:cubicBezTo>
                <a:cubicBezTo>
                  <a:pt x="617" y="3"/>
                  <a:pt x="617" y="3"/>
                  <a:pt x="617" y="7"/>
                </a:cubicBezTo>
                <a:cubicBezTo>
                  <a:pt x="604" y="3"/>
                  <a:pt x="591" y="7"/>
                  <a:pt x="577" y="0"/>
                </a:cubicBezTo>
                <a:cubicBezTo>
                  <a:pt x="544" y="14"/>
                  <a:pt x="507" y="7"/>
                  <a:pt x="470" y="10"/>
                </a:cubicBezTo>
                <a:cubicBezTo>
                  <a:pt x="406" y="10"/>
                  <a:pt x="346" y="10"/>
                  <a:pt x="282" y="10"/>
                </a:cubicBezTo>
                <a:cubicBezTo>
                  <a:pt x="285" y="10"/>
                  <a:pt x="285" y="10"/>
                  <a:pt x="285" y="10"/>
                </a:cubicBezTo>
                <a:cubicBezTo>
                  <a:pt x="275" y="17"/>
                  <a:pt x="265" y="14"/>
                  <a:pt x="259" y="17"/>
                </a:cubicBezTo>
                <a:moveTo>
                  <a:pt x="1168" y="14"/>
                </a:moveTo>
                <a:lnTo>
                  <a:pt x="1168" y="1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36"/>
          <p:cNvSpPr/>
          <p:nvPr/>
        </p:nvSpPr>
        <p:spPr>
          <a:xfrm>
            <a:off x="835840" y="3355402"/>
            <a:ext cx="306094" cy="17332"/>
          </a:xfrm>
          <a:custGeom>
            <a:avLst/>
            <a:gdLst/>
            <a:ahLst/>
            <a:cxnLst/>
            <a:rect l="l" t="t" r="r" b="b"/>
            <a:pathLst>
              <a:path w="936" h="53" extrusionOk="0">
                <a:moveTo>
                  <a:pt x="936" y="18"/>
                </a:moveTo>
                <a:lnTo>
                  <a:pt x="936" y="18"/>
                </a:lnTo>
                <a:cubicBezTo>
                  <a:pt x="926" y="1"/>
                  <a:pt x="913" y="-2"/>
                  <a:pt x="896" y="1"/>
                </a:cubicBezTo>
                <a:cubicBezTo>
                  <a:pt x="799" y="11"/>
                  <a:pt x="702" y="8"/>
                  <a:pt x="604" y="15"/>
                </a:cubicBezTo>
                <a:cubicBezTo>
                  <a:pt x="601" y="15"/>
                  <a:pt x="597" y="15"/>
                  <a:pt x="594" y="18"/>
                </a:cubicBezTo>
                <a:cubicBezTo>
                  <a:pt x="584" y="18"/>
                  <a:pt x="577" y="18"/>
                  <a:pt x="567" y="18"/>
                </a:cubicBezTo>
                <a:lnTo>
                  <a:pt x="567" y="18"/>
                </a:lnTo>
                <a:cubicBezTo>
                  <a:pt x="564" y="15"/>
                  <a:pt x="560" y="15"/>
                  <a:pt x="554" y="18"/>
                </a:cubicBezTo>
                <a:cubicBezTo>
                  <a:pt x="547" y="18"/>
                  <a:pt x="537" y="18"/>
                  <a:pt x="527" y="18"/>
                </a:cubicBezTo>
                <a:cubicBezTo>
                  <a:pt x="450" y="18"/>
                  <a:pt x="373" y="18"/>
                  <a:pt x="292" y="18"/>
                </a:cubicBezTo>
                <a:cubicBezTo>
                  <a:pt x="278" y="18"/>
                  <a:pt x="265" y="18"/>
                  <a:pt x="259" y="25"/>
                </a:cubicBezTo>
                <a:lnTo>
                  <a:pt x="259" y="25"/>
                </a:lnTo>
                <a:lnTo>
                  <a:pt x="259" y="25"/>
                </a:lnTo>
                <a:lnTo>
                  <a:pt x="259" y="25"/>
                </a:lnTo>
                <a:lnTo>
                  <a:pt x="259" y="25"/>
                </a:lnTo>
                <a:cubicBezTo>
                  <a:pt x="252" y="25"/>
                  <a:pt x="248" y="28"/>
                  <a:pt x="245" y="28"/>
                </a:cubicBezTo>
                <a:lnTo>
                  <a:pt x="245" y="28"/>
                </a:lnTo>
                <a:cubicBezTo>
                  <a:pt x="235" y="28"/>
                  <a:pt x="228" y="28"/>
                  <a:pt x="218" y="28"/>
                </a:cubicBezTo>
                <a:cubicBezTo>
                  <a:pt x="198" y="25"/>
                  <a:pt x="178" y="25"/>
                  <a:pt x="154" y="28"/>
                </a:cubicBezTo>
                <a:cubicBezTo>
                  <a:pt x="128" y="28"/>
                  <a:pt x="101" y="28"/>
                  <a:pt x="70" y="25"/>
                </a:cubicBezTo>
                <a:cubicBezTo>
                  <a:pt x="47" y="25"/>
                  <a:pt x="20" y="28"/>
                  <a:pt x="0" y="45"/>
                </a:cubicBezTo>
                <a:cubicBezTo>
                  <a:pt x="27" y="62"/>
                  <a:pt x="54" y="45"/>
                  <a:pt x="81" y="45"/>
                </a:cubicBezTo>
                <a:cubicBezTo>
                  <a:pt x="104" y="48"/>
                  <a:pt x="131" y="45"/>
                  <a:pt x="154" y="45"/>
                </a:cubicBezTo>
                <a:lnTo>
                  <a:pt x="154" y="45"/>
                </a:lnTo>
                <a:lnTo>
                  <a:pt x="154" y="45"/>
                </a:lnTo>
                <a:cubicBezTo>
                  <a:pt x="178" y="48"/>
                  <a:pt x="198" y="41"/>
                  <a:pt x="218" y="38"/>
                </a:cubicBezTo>
                <a:cubicBezTo>
                  <a:pt x="218" y="35"/>
                  <a:pt x="218" y="35"/>
                  <a:pt x="221" y="31"/>
                </a:cubicBezTo>
                <a:lnTo>
                  <a:pt x="221" y="31"/>
                </a:lnTo>
                <a:lnTo>
                  <a:pt x="221" y="31"/>
                </a:lnTo>
                <a:cubicBezTo>
                  <a:pt x="221" y="35"/>
                  <a:pt x="218" y="35"/>
                  <a:pt x="218" y="38"/>
                </a:cubicBezTo>
                <a:cubicBezTo>
                  <a:pt x="238" y="48"/>
                  <a:pt x="265" y="45"/>
                  <a:pt x="285" y="45"/>
                </a:cubicBezTo>
                <a:cubicBezTo>
                  <a:pt x="399" y="38"/>
                  <a:pt x="510" y="35"/>
                  <a:pt x="624" y="35"/>
                </a:cubicBezTo>
                <a:cubicBezTo>
                  <a:pt x="631" y="35"/>
                  <a:pt x="641" y="31"/>
                  <a:pt x="648" y="28"/>
                </a:cubicBezTo>
                <a:lnTo>
                  <a:pt x="648" y="28"/>
                </a:lnTo>
                <a:cubicBezTo>
                  <a:pt x="742" y="28"/>
                  <a:pt x="839" y="28"/>
                  <a:pt x="936" y="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36"/>
          <p:cNvSpPr/>
          <p:nvPr/>
        </p:nvSpPr>
        <p:spPr>
          <a:xfrm>
            <a:off x="758663" y="3324008"/>
            <a:ext cx="482033" cy="29105"/>
          </a:xfrm>
          <a:custGeom>
            <a:avLst/>
            <a:gdLst/>
            <a:ahLst/>
            <a:cxnLst/>
            <a:rect l="l" t="t" r="r" b="b"/>
            <a:pathLst>
              <a:path w="1474" h="89" extrusionOk="0">
                <a:moveTo>
                  <a:pt x="4" y="84"/>
                </a:moveTo>
                <a:lnTo>
                  <a:pt x="4" y="84"/>
                </a:lnTo>
                <a:cubicBezTo>
                  <a:pt x="65" y="94"/>
                  <a:pt x="122" y="87"/>
                  <a:pt x="182" y="77"/>
                </a:cubicBezTo>
                <a:lnTo>
                  <a:pt x="182" y="77"/>
                </a:lnTo>
                <a:cubicBezTo>
                  <a:pt x="213" y="90"/>
                  <a:pt x="243" y="77"/>
                  <a:pt x="276" y="74"/>
                </a:cubicBezTo>
                <a:cubicBezTo>
                  <a:pt x="293" y="87"/>
                  <a:pt x="306" y="77"/>
                  <a:pt x="323" y="74"/>
                </a:cubicBezTo>
                <a:cubicBezTo>
                  <a:pt x="404" y="80"/>
                  <a:pt x="481" y="77"/>
                  <a:pt x="558" y="74"/>
                </a:cubicBezTo>
                <a:lnTo>
                  <a:pt x="558" y="74"/>
                </a:lnTo>
                <a:cubicBezTo>
                  <a:pt x="562" y="77"/>
                  <a:pt x="565" y="77"/>
                  <a:pt x="572" y="74"/>
                </a:cubicBezTo>
                <a:cubicBezTo>
                  <a:pt x="625" y="77"/>
                  <a:pt x="682" y="80"/>
                  <a:pt x="736" y="70"/>
                </a:cubicBezTo>
                <a:cubicBezTo>
                  <a:pt x="749" y="80"/>
                  <a:pt x="763" y="74"/>
                  <a:pt x="773" y="70"/>
                </a:cubicBezTo>
                <a:lnTo>
                  <a:pt x="773" y="70"/>
                </a:lnTo>
                <a:lnTo>
                  <a:pt x="773" y="70"/>
                </a:lnTo>
                <a:cubicBezTo>
                  <a:pt x="807" y="84"/>
                  <a:pt x="843" y="74"/>
                  <a:pt x="877" y="74"/>
                </a:cubicBezTo>
                <a:cubicBezTo>
                  <a:pt x="881" y="74"/>
                  <a:pt x="881" y="70"/>
                  <a:pt x="881" y="67"/>
                </a:cubicBezTo>
                <a:cubicBezTo>
                  <a:pt x="884" y="67"/>
                  <a:pt x="891" y="67"/>
                  <a:pt x="894" y="64"/>
                </a:cubicBezTo>
                <a:lnTo>
                  <a:pt x="894" y="64"/>
                </a:lnTo>
                <a:cubicBezTo>
                  <a:pt x="904" y="67"/>
                  <a:pt x="917" y="70"/>
                  <a:pt x="928" y="64"/>
                </a:cubicBezTo>
                <a:cubicBezTo>
                  <a:pt x="934" y="57"/>
                  <a:pt x="924" y="54"/>
                  <a:pt x="917" y="50"/>
                </a:cubicBezTo>
                <a:lnTo>
                  <a:pt x="917" y="50"/>
                </a:lnTo>
                <a:lnTo>
                  <a:pt x="917" y="50"/>
                </a:lnTo>
                <a:cubicBezTo>
                  <a:pt x="928" y="37"/>
                  <a:pt x="944" y="37"/>
                  <a:pt x="958" y="37"/>
                </a:cubicBezTo>
                <a:lnTo>
                  <a:pt x="958" y="37"/>
                </a:lnTo>
                <a:lnTo>
                  <a:pt x="958" y="37"/>
                </a:lnTo>
                <a:cubicBezTo>
                  <a:pt x="978" y="40"/>
                  <a:pt x="995" y="40"/>
                  <a:pt x="1011" y="37"/>
                </a:cubicBezTo>
                <a:lnTo>
                  <a:pt x="1011" y="37"/>
                </a:lnTo>
                <a:cubicBezTo>
                  <a:pt x="1008" y="40"/>
                  <a:pt x="1008" y="40"/>
                  <a:pt x="1008" y="40"/>
                </a:cubicBezTo>
                <a:cubicBezTo>
                  <a:pt x="1159" y="27"/>
                  <a:pt x="1310" y="37"/>
                  <a:pt x="1461" y="23"/>
                </a:cubicBezTo>
                <a:cubicBezTo>
                  <a:pt x="1464" y="23"/>
                  <a:pt x="1468" y="17"/>
                  <a:pt x="1474" y="10"/>
                </a:cubicBezTo>
                <a:cubicBezTo>
                  <a:pt x="1438" y="10"/>
                  <a:pt x="1404" y="10"/>
                  <a:pt x="1371" y="10"/>
                </a:cubicBezTo>
                <a:cubicBezTo>
                  <a:pt x="1367" y="7"/>
                  <a:pt x="1364" y="7"/>
                  <a:pt x="1357" y="10"/>
                </a:cubicBezTo>
                <a:cubicBezTo>
                  <a:pt x="1354" y="10"/>
                  <a:pt x="1350" y="10"/>
                  <a:pt x="1344" y="10"/>
                </a:cubicBezTo>
                <a:cubicBezTo>
                  <a:pt x="1337" y="7"/>
                  <a:pt x="1327" y="7"/>
                  <a:pt x="1320" y="10"/>
                </a:cubicBezTo>
                <a:cubicBezTo>
                  <a:pt x="1313" y="10"/>
                  <a:pt x="1310" y="13"/>
                  <a:pt x="1307" y="13"/>
                </a:cubicBezTo>
                <a:cubicBezTo>
                  <a:pt x="1270" y="-7"/>
                  <a:pt x="1226" y="0"/>
                  <a:pt x="1186" y="3"/>
                </a:cubicBezTo>
                <a:cubicBezTo>
                  <a:pt x="1172" y="3"/>
                  <a:pt x="1162" y="3"/>
                  <a:pt x="1149" y="3"/>
                </a:cubicBezTo>
                <a:cubicBezTo>
                  <a:pt x="1142" y="3"/>
                  <a:pt x="1135" y="3"/>
                  <a:pt x="1132" y="3"/>
                </a:cubicBezTo>
                <a:cubicBezTo>
                  <a:pt x="1109" y="0"/>
                  <a:pt x="1089" y="7"/>
                  <a:pt x="1068" y="13"/>
                </a:cubicBezTo>
                <a:cubicBezTo>
                  <a:pt x="1062" y="17"/>
                  <a:pt x="1055" y="17"/>
                  <a:pt x="1045" y="20"/>
                </a:cubicBezTo>
                <a:cubicBezTo>
                  <a:pt x="1028" y="20"/>
                  <a:pt x="1011" y="20"/>
                  <a:pt x="995" y="23"/>
                </a:cubicBezTo>
                <a:cubicBezTo>
                  <a:pt x="971" y="23"/>
                  <a:pt x="948" y="23"/>
                  <a:pt x="921" y="23"/>
                </a:cubicBezTo>
                <a:cubicBezTo>
                  <a:pt x="911" y="30"/>
                  <a:pt x="891" y="33"/>
                  <a:pt x="897" y="50"/>
                </a:cubicBezTo>
                <a:lnTo>
                  <a:pt x="897" y="50"/>
                </a:lnTo>
                <a:cubicBezTo>
                  <a:pt x="894" y="50"/>
                  <a:pt x="894" y="54"/>
                  <a:pt x="891" y="57"/>
                </a:cubicBezTo>
                <a:cubicBezTo>
                  <a:pt x="870" y="47"/>
                  <a:pt x="850" y="43"/>
                  <a:pt x="827" y="57"/>
                </a:cubicBezTo>
                <a:cubicBezTo>
                  <a:pt x="824" y="57"/>
                  <a:pt x="820" y="57"/>
                  <a:pt x="817" y="57"/>
                </a:cubicBezTo>
                <a:cubicBezTo>
                  <a:pt x="800" y="47"/>
                  <a:pt x="786" y="40"/>
                  <a:pt x="763" y="47"/>
                </a:cubicBezTo>
                <a:cubicBezTo>
                  <a:pt x="756" y="50"/>
                  <a:pt x="746" y="50"/>
                  <a:pt x="739" y="50"/>
                </a:cubicBezTo>
                <a:lnTo>
                  <a:pt x="739" y="50"/>
                </a:lnTo>
                <a:lnTo>
                  <a:pt x="739" y="50"/>
                </a:lnTo>
                <a:cubicBezTo>
                  <a:pt x="713" y="50"/>
                  <a:pt x="686" y="50"/>
                  <a:pt x="662" y="50"/>
                </a:cubicBezTo>
                <a:cubicBezTo>
                  <a:pt x="639" y="60"/>
                  <a:pt x="609" y="54"/>
                  <a:pt x="582" y="60"/>
                </a:cubicBezTo>
                <a:cubicBezTo>
                  <a:pt x="572" y="57"/>
                  <a:pt x="558" y="57"/>
                  <a:pt x="545" y="60"/>
                </a:cubicBezTo>
                <a:cubicBezTo>
                  <a:pt x="484" y="60"/>
                  <a:pt x="421" y="57"/>
                  <a:pt x="357" y="57"/>
                </a:cubicBezTo>
                <a:cubicBezTo>
                  <a:pt x="340" y="57"/>
                  <a:pt x="323" y="57"/>
                  <a:pt x="310" y="67"/>
                </a:cubicBezTo>
                <a:lnTo>
                  <a:pt x="310" y="67"/>
                </a:lnTo>
                <a:cubicBezTo>
                  <a:pt x="306" y="67"/>
                  <a:pt x="306" y="67"/>
                  <a:pt x="303" y="67"/>
                </a:cubicBezTo>
                <a:cubicBezTo>
                  <a:pt x="263" y="54"/>
                  <a:pt x="223" y="70"/>
                  <a:pt x="182" y="67"/>
                </a:cubicBezTo>
                <a:cubicBezTo>
                  <a:pt x="176" y="67"/>
                  <a:pt x="166" y="67"/>
                  <a:pt x="159" y="67"/>
                </a:cubicBezTo>
                <a:lnTo>
                  <a:pt x="159" y="67"/>
                </a:lnTo>
                <a:cubicBezTo>
                  <a:pt x="156" y="67"/>
                  <a:pt x="149" y="67"/>
                  <a:pt x="145" y="67"/>
                </a:cubicBezTo>
                <a:lnTo>
                  <a:pt x="145" y="67"/>
                </a:lnTo>
                <a:cubicBezTo>
                  <a:pt x="128" y="67"/>
                  <a:pt x="112" y="67"/>
                  <a:pt x="95" y="67"/>
                </a:cubicBezTo>
                <a:cubicBezTo>
                  <a:pt x="65" y="80"/>
                  <a:pt x="31" y="64"/>
                  <a:pt x="4" y="77"/>
                </a:cubicBezTo>
                <a:lnTo>
                  <a:pt x="4" y="77"/>
                </a:lnTo>
                <a:cubicBezTo>
                  <a:pt x="-2" y="80"/>
                  <a:pt x="-2" y="80"/>
                  <a:pt x="4" y="8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36"/>
          <p:cNvSpPr/>
          <p:nvPr/>
        </p:nvSpPr>
        <p:spPr>
          <a:xfrm>
            <a:off x="991831" y="3315178"/>
            <a:ext cx="34010" cy="9811"/>
          </a:xfrm>
          <a:custGeom>
            <a:avLst/>
            <a:gdLst/>
            <a:ahLst/>
            <a:cxnLst/>
            <a:rect l="l" t="t" r="r" b="b"/>
            <a:pathLst>
              <a:path w="104" h="30" extrusionOk="0">
                <a:moveTo>
                  <a:pt x="100" y="3"/>
                </a:moveTo>
                <a:lnTo>
                  <a:pt x="100" y="3"/>
                </a:lnTo>
                <a:lnTo>
                  <a:pt x="104" y="3"/>
                </a:lnTo>
                <a:cubicBezTo>
                  <a:pt x="100" y="0"/>
                  <a:pt x="97" y="0"/>
                  <a:pt x="94" y="0"/>
                </a:cubicBezTo>
                <a:lnTo>
                  <a:pt x="90" y="3"/>
                </a:lnTo>
                <a:cubicBezTo>
                  <a:pt x="87" y="7"/>
                  <a:pt x="83" y="7"/>
                  <a:pt x="80" y="7"/>
                </a:cubicBezTo>
                <a:cubicBezTo>
                  <a:pt x="77" y="3"/>
                  <a:pt x="73" y="3"/>
                  <a:pt x="73" y="3"/>
                </a:cubicBezTo>
                <a:cubicBezTo>
                  <a:pt x="70" y="7"/>
                  <a:pt x="67" y="10"/>
                  <a:pt x="63" y="10"/>
                </a:cubicBezTo>
                <a:cubicBezTo>
                  <a:pt x="40" y="13"/>
                  <a:pt x="-4" y="3"/>
                  <a:pt x="0" y="17"/>
                </a:cubicBezTo>
                <a:cubicBezTo>
                  <a:pt x="0" y="44"/>
                  <a:pt x="40" y="20"/>
                  <a:pt x="60" y="27"/>
                </a:cubicBezTo>
                <a:cubicBezTo>
                  <a:pt x="63" y="30"/>
                  <a:pt x="70" y="30"/>
                  <a:pt x="77" y="30"/>
                </a:cubicBezTo>
                <a:cubicBezTo>
                  <a:pt x="80" y="27"/>
                  <a:pt x="83" y="24"/>
                  <a:pt x="90" y="20"/>
                </a:cubicBezTo>
                <a:lnTo>
                  <a:pt x="90" y="20"/>
                </a:lnTo>
                <a:lnTo>
                  <a:pt x="90" y="20"/>
                </a:lnTo>
                <a:cubicBezTo>
                  <a:pt x="100" y="17"/>
                  <a:pt x="100" y="10"/>
                  <a:pt x="100" y="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36"/>
          <p:cNvSpPr/>
          <p:nvPr/>
        </p:nvSpPr>
        <p:spPr>
          <a:xfrm>
            <a:off x="793981" y="3366848"/>
            <a:ext cx="34338" cy="6540"/>
          </a:xfrm>
          <a:custGeom>
            <a:avLst/>
            <a:gdLst/>
            <a:ahLst/>
            <a:cxnLst/>
            <a:rect l="l" t="t" r="r" b="b"/>
            <a:pathLst>
              <a:path w="105" h="20" extrusionOk="0">
                <a:moveTo>
                  <a:pt x="105" y="6"/>
                </a:moveTo>
                <a:lnTo>
                  <a:pt x="105" y="6"/>
                </a:lnTo>
                <a:cubicBezTo>
                  <a:pt x="105" y="-4"/>
                  <a:pt x="88" y="0"/>
                  <a:pt x="81" y="0"/>
                </a:cubicBezTo>
                <a:cubicBezTo>
                  <a:pt x="71" y="0"/>
                  <a:pt x="61" y="0"/>
                  <a:pt x="51" y="3"/>
                </a:cubicBezTo>
                <a:cubicBezTo>
                  <a:pt x="34" y="6"/>
                  <a:pt x="17" y="0"/>
                  <a:pt x="0" y="3"/>
                </a:cubicBezTo>
                <a:cubicBezTo>
                  <a:pt x="0" y="6"/>
                  <a:pt x="0" y="13"/>
                  <a:pt x="0" y="16"/>
                </a:cubicBezTo>
                <a:cubicBezTo>
                  <a:pt x="27" y="16"/>
                  <a:pt x="54" y="27"/>
                  <a:pt x="77" y="10"/>
                </a:cubicBezTo>
                <a:lnTo>
                  <a:pt x="77" y="10"/>
                </a:lnTo>
                <a:cubicBezTo>
                  <a:pt x="88" y="10"/>
                  <a:pt x="105" y="13"/>
                  <a:pt x="105" y="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p36"/>
          <p:cNvSpPr/>
          <p:nvPr/>
        </p:nvSpPr>
        <p:spPr>
          <a:xfrm>
            <a:off x="693258" y="3374370"/>
            <a:ext cx="4905" cy="4578"/>
          </a:xfrm>
          <a:custGeom>
            <a:avLst/>
            <a:gdLst/>
            <a:ahLst/>
            <a:cxnLst/>
            <a:rect l="l" t="t" r="r" b="b"/>
            <a:pathLst>
              <a:path w="15" h="14" extrusionOk="0">
                <a:moveTo>
                  <a:pt x="10" y="14"/>
                </a:moveTo>
                <a:lnTo>
                  <a:pt x="10" y="14"/>
                </a:lnTo>
                <a:cubicBezTo>
                  <a:pt x="13" y="10"/>
                  <a:pt x="17" y="7"/>
                  <a:pt x="13" y="4"/>
                </a:cubicBezTo>
                <a:cubicBezTo>
                  <a:pt x="10" y="4"/>
                  <a:pt x="6" y="4"/>
                  <a:pt x="3" y="0"/>
                </a:cubicBezTo>
                <a:cubicBezTo>
                  <a:pt x="0" y="4"/>
                  <a:pt x="0" y="7"/>
                  <a:pt x="0" y="10"/>
                </a:cubicBezTo>
                <a:cubicBezTo>
                  <a:pt x="0" y="14"/>
                  <a:pt x="3" y="14"/>
                  <a:pt x="10" y="1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36"/>
          <p:cNvSpPr/>
          <p:nvPr/>
        </p:nvSpPr>
        <p:spPr>
          <a:xfrm>
            <a:off x="739368" y="3348208"/>
            <a:ext cx="8830" cy="3597"/>
          </a:xfrm>
          <a:custGeom>
            <a:avLst/>
            <a:gdLst/>
            <a:ahLst/>
            <a:cxnLst/>
            <a:rect l="l" t="t" r="r" b="b"/>
            <a:pathLst>
              <a:path w="27" h="11" extrusionOk="0">
                <a:moveTo>
                  <a:pt x="23" y="0"/>
                </a:moveTo>
                <a:lnTo>
                  <a:pt x="23" y="0"/>
                </a:lnTo>
                <a:cubicBezTo>
                  <a:pt x="13" y="0"/>
                  <a:pt x="6" y="3"/>
                  <a:pt x="0" y="3"/>
                </a:cubicBezTo>
                <a:cubicBezTo>
                  <a:pt x="3" y="10"/>
                  <a:pt x="13" y="13"/>
                  <a:pt x="23" y="10"/>
                </a:cubicBezTo>
                <a:cubicBezTo>
                  <a:pt x="30" y="6"/>
                  <a:pt x="26" y="3"/>
                  <a:pt x="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36"/>
          <p:cNvSpPr/>
          <p:nvPr/>
        </p:nvSpPr>
        <p:spPr>
          <a:xfrm>
            <a:off x="819162" y="3306676"/>
            <a:ext cx="3597" cy="2616"/>
          </a:xfrm>
          <a:custGeom>
            <a:avLst/>
            <a:gdLst/>
            <a:ahLst/>
            <a:cxnLst/>
            <a:rect l="l" t="t" r="r" b="b"/>
            <a:pathLst>
              <a:path w="11" h="8" extrusionOk="0">
                <a:moveTo>
                  <a:pt x="11" y="3"/>
                </a:moveTo>
                <a:lnTo>
                  <a:pt x="11" y="3"/>
                </a:lnTo>
                <a:cubicBezTo>
                  <a:pt x="7" y="-1"/>
                  <a:pt x="4" y="-1"/>
                  <a:pt x="0" y="3"/>
                </a:cubicBezTo>
                <a:cubicBezTo>
                  <a:pt x="4" y="9"/>
                  <a:pt x="7" y="9"/>
                  <a:pt x="11" y="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36"/>
          <p:cNvSpPr/>
          <p:nvPr/>
        </p:nvSpPr>
        <p:spPr>
          <a:xfrm>
            <a:off x="288402" y="3388105"/>
            <a:ext cx="100069" cy="9484"/>
          </a:xfrm>
          <a:custGeom>
            <a:avLst/>
            <a:gdLst/>
            <a:ahLst/>
            <a:cxnLst/>
            <a:rect l="l" t="t" r="r" b="b"/>
            <a:pathLst>
              <a:path w="306" h="29" extrusionOk="0">
                <a:moveTo>
                  <a:pt x="255" y="15"/>
                </a:moveTo>
                <a:lnTo>
                  <a:pt x="255" y="15"/>
                </a:lnTo>
                <a:lnTo>
                  <a:pt x="255" y="15"/>
                </a:lnTo>
                <a:cubicBezTo>
                  <a:pt x="275" y="19"/>
                  <a:pt x="292" y="22"/>
                  <a:pt x="306" y="8"/>
                </a:cubicBezTo>
                <a:cubicBezTo>
                  <a:pt x="302" y="5"/>
                  <a:pt x="299" y="2"/>
                  <a:pt x="292" y="2"/>
                </a:cubicBezTo>
                <a:cubicBezTo>
                  <a:pt x="285" y="2"/>
                  <a:pt x="275" y="2"/>
                  <a:pt x="269" y="2"/>
                </a:cubicBezTo>
                <a:cubicBezTo>
                  <a:pt x="212" y="2"/>
                  <a:pt x="155" y="-5"/>
                  <a:pt x="97" y="5"/>
                </a:cubicBezTo>
                <a:cubicBezTo>
                  <a:pt x="67" y="12"/>
                  <a:pt x="30" y="-5"/>
                  <a:pt x="0" y="12"/>
                </a:cubicBezTo>
                <a:cubicBezTo>
                  <a:pt x="13" y="39"/>
                  <a:pt x="54" y="12"/>
                  <a:pt x="74" y="25"/>
                </a:cubicBezTo>
                <a:cubicBezTo>
                  <a:pt x="77" y="25"/>
                  <a:pt x="84" y="29"/>
                  <a:pt x="87" y="29"/>
                </a:cubicBezTo>
                <a:cubicBezTo>
                  <a:pt x="121" y="15"/>
                  <a:pt x="151" y="29"/>
                  <a:pt x="185" y="25"/>
                </a:cubicBezTo>
                <a:cubicBezTo>
                  <a:pt x="195" y="25"/>
                  <a:pt x="202" y="22"/>
                  <a:pt x="208" y="19"/>
                </a:cubicBezTo>
                <a:cubicBezTo>
                  <a:pt x="212" y="19"/>
                  <a:pt x="215" y="19"/>
                  <a:pt x="215" y="19"/>
                </a:cubicBezTo>
                <a:cubicBezTo>
                  <a:pt x="228" y="19"/>
                  <a:pt x="242" y="15"/>
                  <a:pt x="255" y="1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36"/>
          <p:cNvSpPr/>
          <p:nvPr/>
        </p:nvSpPr>
        <p:spPr>
          <a:xfrm>
            <a:off x="451914" y="3385161"/>
            <a:ext cx="88951" cy="6540"/>
          </a:xfrm>
          <a:custGeom>
            <a:avLst/>
            <a:gdLst/>
            <a:ahLst/>
            <a:cxnLst/>
            <a:rect l="l" t="t" r="r" b="b"/>
            <a:pathLst>
              <a:path w="272" h="20" extrusionOk="0">
                <a:moveTo>
                  <a:pt x="181" y="17"/>
                </a:moveTo>
                <a:lnTo>
                  <a:pt x="181" y="17"/>
                </a:lnTo>
                <a:cubicBezTo>
                  <a:pt x="212" y="14"/>
                  <a:pt x="242" y="24"/>
                  <a:pt x="272" y="11"/>
                </a:cubicBezTo>
                <a:cubicBezTo>
                  <a:pt x="238" y="1"/>
                  <a:pt x="134" y="-3"/>
                  <a:pt x="51" y="1"/>
                </a:cubicBezTo>
                <a:lnTo>
                  <a:pt x="51" y="1"/>
                </a:lnTo>
                <a:cubicBezTo>
                  <a:pt x="34" y="1"/>
                  <a:pt x="17" y="1"/>
                  <a:pt x="0" y="1"/>
                </a:cubicBezTo>
                <a:cubicBezTo>
                  <a:pt x="3" y="28"/>
                  <a:pt x="31" y="17"/>
                  <a:pt x="51" y="17"/>
                </a:cubicBezTo>
                <a:cubicBezTo>
                  <a:pt x="91" y="17"/>
                  <a:pt x="128" y="17"/>
                  <a:pt x="168" y="17"/>
                </a:cubicBezTo>
                <a:cubicBezTo>
                  <a:pt x="171" y="21"/>
                  <a:pt x="178" y="21"/>
                  <a:pt x="181" y="1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36"/>
          <p:cNvSpPr/>
          <p:nvPr/>
        </p:nvSpPr>
        <p:spPr>
          <a:xfrm>
            <a:off x="547405" y="3383199"/>
            <a:ext cx="26162" cy="5559"/>
          </a:xfrm>
          <a:custGeom>
            <a:avLst/>
            <a:gdLst/>
            <a:ahLst/>
            <a:cxnLst/>
            <a:rect l="l" t="t" r="r" b="b"/>
            <a:pathLst>
              <a:path w="80" h="17" extrusionOk="0">
                <a:moveTo>
                  <a:pt x="80" y="13"/>
                </a:moveTo>
                <a:lnTo>
                  <a:pt x="80" y="13"/>
                </a:lnTo>
                <a:cubicBezTo>
                  <a:pt x="77" y="3"/>
                  <a:pt x="73" y="-3"/>
                  <a:pt x="60" y="0"/>
                </a:cubicBezTo>
                <a:cubicBezTo>
                  <a:pt x="44" y="0"/>
                  <a:pt x="24" y="3"/>
                  <a:pt x="0" y="7"/>
                </a:cubicBezTo>
                <a:cubicBezTo>
                  <a:pt x="30" y="20"/>
                  <a:pt x="54" y="17"/>
                  <a:pt x="80" y="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36"/>
          <p:cNvSpPr/>
          <p:nvPr/>
        </p:nvSpPr>
        <p:spPr>
          <a:xfrm>
            <a:off x="573567" y="3387451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36"/>
          <p:cNvSpPr/>
          <p:nvPr/>
        </p:nvSpPr>
        <p:spPr>
          <a:xfrm>
            <a:off x="388472" y="3390721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36"/>
          <p:cNvSpPr/>
          <p:nvPr/>
        </p:nvSpPr>
        <p:spPr>
          <a:xfrm>
            <a:off x="362964" y="3398242"/>
            <a:ext cx="41859" cy="7849"/>
          </a:xfrm>
          <a:custGeom>
            <a:avLst/>
            <a:gdLst/>
            <a:ahLst/>
            <a:cxnLst/>
            <a:rect l="l" t="t" r="r" b="b"/>
            <a:pathLst>
              <a:path w="128" h="24" extrusionOk="0">
                <a:moveTo>
                  <a:pt x="125" y="1"/>
                </a:moveTo>
                <a:lnTo>
                  <a:pt x="125" y="1"/>
                </a:lnTo>
                <a:cubicBezTo>
                  <a:pt x="118" y="-2"/>
                  <a:pt x="111" y="1"/>
                  <a:pt x="104" y="8"/>
                </a:cubicBezTo>
                <a:cubicBezTo>
                  <a:pt x="74" y="15"/>
                  <a:pt x="44" y="1"/>
                  <a:pt x="14" y="5"/>
                </a:cubicBezTo>
                <a:cubicBezTo>
                  <a:pt x="7" y="11"/>
                  <a:pt x="-6" y="15"/>
                  <a:pt x="4" y="24"/>
                </a:cubicBezTo>
                <a:cubicBezTo>
                  <a:pt x="21" y="24"/>
                  <a:pt x="37" y="24"/>
                  <a:pt x="54" y="24"/>
                </a:cubicBezTo>
                <a:cubicBezTo>
                  <a:pt x="57" y="21"/>
                  <a:pt x="57" y="21"/>
                  <a:pt x="61" y="21"/>
                </a:cubicBezTo>
                <a:cubicBezTo>
                  <a:pt x="64" y="21"/>
                  <a:pt x="64" y="24"/>
                  <a:pt x="64" y="24"/>
                </a:cubicBezTo>
                <a:cubicBezTo>
                  <a:pt x="84" y="24"/>
                  <a:pt x="101" y="24"/>
                  <a:pt x="118" y="24"/>
                </a:cubicBezTo>
                <a:cubicBezTo>
                  <a:pt x="118" y="21"/>
                  <a:pt x="118" y="18"/>
                  <a:pt x="118" y="15"/>
                </a:cubicBezTo>
                <a:lnTo>
                  <a:pt x="118" y="15"/>
                </a:lnTo>
                <a:cubicBezTo>
                  <a:pt x="128" y="11"/>
                  <a:pt x="131" y="8"/>
                  <a:pt x="1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36"/>
          <p:cNvSpPr/>
          <p:nvPr/>
        </p:nvSpPr>
        <p:spPr>
          <a:xfrm>
            <a:off x="387164" y="3384180"/>
            <a:ext cx="57229" cy="9157"/>
          </a:xfrm>
          <a:custGeom>
            <a:avLst/>
            <a:gdLst/>
            <a:ahLst/>
            <a:cxnLst/>
            <a:rect l="l" t="t" r="r" b="b"/>
            <a:pathLst>
              <a:path w="175" h="28" extrusionOk="0">
                <a:moveTo>
                  <a:pt x="175" y="14"/>
                </a:moveTo>
                <a:lnTo>
                  <a:pt x="175" y="14"/>
                </a:lnTo>
                <a:cubicBezTo>
                  <a:pt x="165" y="7"/>
                  <a:pt x="158" y="10"/>
                  <a:pt x="148" y="14"/>
                </a:cubicBezTo>
                <a:cubicBezTo>
                  <a:pt x="121" y="14"/>
                  <a:pt x="94" y="10"/>
                  <a:pt x="67" y="10"/>
                </a:cubicBezTo>
                <a:lnTo>
                  <a:pt x="67" y="10"/>
                </a:lnTo>
                <a:cubicBezTo>
                  <a:pt x="67" y="14"/>
                  <a:pt x="64" y="14"/>
                  <a:pt x="61" y="14"/>
                </a:cubicBezTo>
                <a:cubicBezTo>
                  <a:pt x="57" y="14"/>
                  <a:pt x="54" y="14"/>
                  <a:pt x="54" y="14"/>
                </a:cubicBezTo>
                <a:cubicBezTo>
                  <a:pt x="51" y="14"/>
                  <a:pt x="47" y="14"/>
                  <a:pt x="44" y="10"/>
                </a:cubicBezTo>
                <a:cubicBezTo>
                  <a:pt x="40" y="7"/>
                  <a:pt x="34" y="4"/>
                  <a:pt x="30" y="4"/>
                </a:cubicBezTo>
                <a:lnTo>
                  <a:pt x="30" y="4"/>
                </a:lnTo>
                <a:cubicBezTo>
                  <a:pt x="27" y="0"/>
                  <a:pt x="24" y="0"/>
                  <a:pt x="24" y="0"/>
                </a:cubicBezTo>
                <a:cubicBezTo>
                  <a:pt x="20" y="0"/>
                  <a:pt x="17" y="4"/>
                  <a:pt x="17" y="4"/>
                </a:cubicBezTo>
                <a:lnTo>
                  <a:pt x="17" y="4"/>
                </a:lnTo>
                <a:cubicBezTo>
                  <a:pt x="14" y="7"/>
                  <a:pt x="10" y="10"/>
                  <a:pt x="4" y="10"/>
                </a:cubicBezTo>
                <a:lnTo>
                  <a:pt x="4" y="10"/>
                </a:lnTo>
                <a:cubicBezTo>
                  <a:pt x="4" y="14"/>
                  <a:pt x="0" y="14"/>
                  <a:pt x="0" y="17"/>
                </a:cubicBezTo>
                <a:lnTo>
                  <a:pt x="4" y="20"/>
                </a:lnTo>
                <a:cubicBezTo>
                  <a:pt x="54" y="34"/>
                  <a:pt x="101" y="27"/>
                  <a:pt x="148" y="20"/>
                </a:cubicBezTo>
                <a:lnTo>
                  <a:pt x="148" y="20"/>
                </a:lnTo>
                <a:cubicBezTo>
                  <a:pt x="158" y="20"/>
                  <a:pt x="165" y="24"/>
                  <a:pt x="175" y="17"/>
                </a:cubicBezTo>
                <a:lnTo>
                  <a:pt x="175" y="1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36"/>
          <p:cNvSpPr/>
          <p:nvPr/>
        </p:nvSpPr>
        <p:spPr>
          <a:xfrm>
            <a:off x="133393" y="3650051"/>
            <a:ext cx="5886" cy="5559"/>
          </a:xfrm>
          <a:custGeom>
            <a:avLst/>
            <a:gdLst/>
            <a:ahLst/>
            <a:cxnLst/>
            <a:rect l="l" t="t" r="r" b="b"/>
            <a:pathLst>
              <a:path w="18" h="17" extrusionOk="0">
                <a:moveTo>
                  <a:pt x="18" y="0"/>
                </a:moveTo>
                <a:lnTo>
                  <a:pt x="18" y="0"/>
                </a:lnTo>
                <a:cubicBezTo>
                  <a:pt x="-6" y="0"/>
                  <a:pt x="-2" y="7"/>
                  <a:pt x="8" y="17"/>
                </a:cubicBezTo>
                <a:cubicBezTo>
                  <a:pt x="18" y="13"/>
                  <a:pt x="18" y="7"/>
                  <a:pt x="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36"/>
          <p:cNvSpPr/>
          <p:nvPr/>
        </p:nvSpPr>
        <p:spPr>
          <a:xfrm>
            <a:off x="282843" y="3333492"/>
            <a:ext cx="334873" cy="18967"/>
          </a:xfrm>
          <a:custGeom>
            <a:avLst/>
            <a:gdLst/>
            <a:ahLst/>
            <a:cxnLst/>
            <a:rect l="l" t="t" r="r" b="b"/>
            <a:pathLst>
              <a:path w="1024" h="58" extrusionOk="0">
                <a:moveTo>
                  <a:pt x="993" y="1"/>
                </a:moveTo>
                <a:lnTo>
                  <a:pt x="993" y="1"/>
                </a:lnTo>
                <a:cubicBezTo>
                  <a:pt x="959" y="11"/>
                  <a:pt x="922" y="1"/>
                  <a:pt x="886" y="8"/>
                </a:cubicBezTo>
                <a:cubicBezTo>
                  <a:pt x="886" y="8"/>
                  <a:pt x="882" y="8"/>
                  <a:pt x="879" y="8"/>
                </a:cubicBezTo>
                <a:cubicBezTo>
                  <a:pt x="875" y="4"/>
                  <a:pt x="869" y="8"/>
                  <a:pt x="865" y="8"/>
                </a:cubicBezTo>
                <a:cubicBezTo>
                  <a:pt x="865" y="1"/>
                  <a:pt x="865" y="-2"/>
                  <a:pt x="853" y="1"/>
                </a:cubicBezTo>
                <a:lnTo>
                  <a:pt x="853" y="1"/>
                </a:lnTo>
                <a:cubicBezTo>
                  <a:pt x="839" y="14"/>
                  <a:pt x="819" y="8"/>
                  <a:pt x="802" y="11"/>
                </a:cubicBezTo>
                <a:cubicBezTo>
                  <a:pt x="796" y="11"/>
                  <a:pt x="792" y="11"/>
                  <a:pt x="789" y="11"/>
                </a:cubicBezTo>
                <a:lnTo>
                  <a:pt x="789" y="11"/>
                </a:lnTo>
                <a:lnTo>
                  <a:pt x="789" y="11"/>
                </a:lnTo>
                <a:cubicBezTo>
                  <a:pt x="782" y="11"/>
                  <a:pt x="779" y="11"/>
                  <a:pt x="776" y="11"/>
                </a:cubicBezTo>
                <a:cubicBezTo>
                  <a:pt x="779" y="11"/>
                  <a:pt x="779" y="14"/>
                  <a:pt x="782" y="14"/>
                </a:cubicBezTo>
                <a:lnTo>
                  <a:pt x="779" y="14"/>
                </a:lnTo>
                <a:cubicBezTo>
                  <a:pt x="779" y="14"/>
                  <a:pt x="776" y="14"/>
                  <a:pt x="776" y="11"/>
                </a:cubicBezTo>
                <a:cubicBezTo>
                  <a:pt x="755" y="11"/>
                  <a:pt x="732" y="11"/>
                  <a:pt x="712" y="8"/>
                </a:cubicBezTo>
                <a:cubicBezTo>
                  <a:pt x="655" y="11"/>
                  <a:pt x="598" y="8"/>
                  <a:pt x="541" y="14"/>
                </a:cubicBezTo>
                <a:cubicBezTo>
                  <a:pt x="497" y="18"/>
                  <a:pt x="453" y="1"/>
                  <a:pt x="410" y="18"/>
                </a:cubicBezTo>
                <a:lnTo>
                  <a:pt x="410" y="18"/>
                </a:lnTo>
                <a:cubicBezTo>
                  <a:pt x="383" y="18"/>
                  <a:pt x="353" y="21"/>
                  <a:pt x="323" y="21"/>
                </a:cubicBezTo>
                <a:lnTo>
                  <a:pt x="323" y="21"/>
                </a:lnTo>
                <a:lnTo>
                  <a:pt x="323" y="21"/>
                </a:lnTo>
                <a:cubicBezTo>
                  <a:pt x="319" y="18"/>
                  <a:pt x="316" y="21"/>
                  <a:pt x="312" y="21"/>
                </a:cubicBezTo>
                <a:cubicBezTo>
                  <a:pt x="289" y="18"/>
                  <a:pt x="269" y="25"/>
                  <a:pt x="249" y="28"/>
                </a:cubicBezTo>
                <a:lnTo>
                  <a:pt x="249" y="28"/>
                </a:lnTo>
                <a:cubicBezTo>
                  <a:pt x="208" y="18"/>
                  <a:pt x="168" y="31"/>
                  <a:pt x="128" y="31"/>
                </a:cubicBezTo>
                <a:cubicBezTo>
                  <a:pt x="98" y="28"/>
                  <a:pt x="67" y="35"/>
                  <a:pt x="41" y="38"/>
                </a:cubicBezTo>
                <a:cubicBezTo>
                  <a:pt x="27" y="38"/>
                  <a:pt x="14" y="38"/>
                  <a:pt x="0" y="38"/>
                </a:cubicBezTo>
                <a:cubicBezTo>
                  <a:pt x="0" y="45"/>
                  <a:pt x="0" y="48"/>
                  <a:pt x="0" y="55"/>
                </a:cubicBezTo>
                <a:cubicBezTo>
                  <a:pt x="7" y="55"/>
                  <a:pt x="10" y="58"/>
                  <a:pt x="14" y="58"/>
                </a:cubicBezTo>
                <a:cubicBezTo>
                  <a:pt x="17" y="55"/>
                  <a:pt x="20" y="55"/>
                  <a:pt x="24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37" y="55"/>
                  <a:pt x="44" y="55"/>
                  <a:pt x="51" y="55"/>
                </a:cubicBezTo>
                <a:cubicBezTo>
                  <a:pt x="51" y="55"/>
                  <a:pt x="51" y="51"/>
                  <a:pt x="54" y="51"/>
                </a:cubicBezTo>
                <a:lnTo>
                  <a:pt x="57" y="51"/>
                </a:lnTo>
                <a:cubicBezTo>
                  <a:pt x="81" y="51"/>
                  <a:pt x="104" y="55"/>
                  <a:pt x="131" y="48"/>
                </a:cubicBezTo>
                <a:cubicBezTo>
                  <a:pt x="155" y="48"/>
                  <a:pt x="181" y="48"/>
                  <a:pt x="205" y="48"/>
                </a:cubicBezTo>
                <a:cubicBezTo>
                  <a:pt x="212" y="45"/>
                  <a:pt x="219" y="41"/>
                  <a:pt x="225" y="41"/>
                </a:cubicBezTo>
                <a:cubicBezTo>
                  <a:pt x="229" y="38"/>
                  <a:pt x="232" y="38"/>
                  <a:pt x="235" y="38"/>
                </a:cubicBezTo>
                <a:cubicBezTo>
                  <a:pt x="262" y="38"/>
                  <a:pt x="286" y="38"/>
                  <a:pt x="312" y="38"/>
                </a:cubicBezTo>
                <a:lnTo>
                  <a:pt x="312" y="38"/>
                </a:lnTo>
                <a:cubicBezTo>
                  <a:pt x="346" y="35"/>
                  <a:pt x="380" y="35"/>
                  <a:pt x="413" y="38"/>
                </a:cubicBezTo>
                <a:cubicBezTo>
                  <a:pt x="423" y="41"/>
                  <a:pt x="427" y="38"/>
                  <a:pt x="427" y="31"/>
                </a:cubicBezTo>
                <a:cubicBezTo>
                  <a:pt x="433" y="35"/>
                  <a:pt x="437" y="35"/>
                  <a:pt x="443" y="35"/>
                </a:cubicBezTo>
                <a:cubicBezTo>
                  <a:pt x="453" y="35"/>
                  <a:pt x="467" y="38"/>
                  <a:pt x="477" y="38"/>
                </a:cubicBezTo>
                <a:cubicBezTo>
                  <a:pt x="551" y="41"/>
                  <a:pt x="621" y="48"/>
                  <a:pt x="692" y="35"/>
                </a:cubicBezTo>
                <a:cubicBezTo>
                  <a:pt x="695" y="35"/>
                  <a:pt x="698" y="31"/>
                  <a:pt x="698" y="31"/>
                </a:cubicBezTo>
                <a:cubicBezTo>
                  <a:pt x="702" y="31"/>
                  <a:pt x="702" y="31"/>
                  <a:pt x="705" y="31"/>
                </a:cubicBezTo>
                <a:cubicBezTo>
                  <a:pt x="709" y="31"/>
                  <a:pt x="712" y="31"/>
                  <a:pt x="712" y="31"/>
                </a:cubicBezTo>
                <a:cubicBezTo>
                  <a:pt x="715" y="31"/>
                  <a:pt x="719" y="31"/>
                  <a:pt x="725" y="31"/>
                </a:cubicBezTo>
                <a:cubicBezTo>
                  <a:pt x="729" y="31"/>
                  <a:pt x="732" y="31"/>
                  <a:pt x="735" y="31"/>
                </a:cubicBezTo>
                <a:cubicBezTo>
                  <a:pt x="792" y="28"/>
                  <a:pt x="846" y="28"/>
                  <a:pt x="902" y="28"/>
                </a:cubicBezTo>
                <a:cubicBezTo>
                  <a:pt x="902" y="25"/>
                  <a:pt x="906" y="25"/>
                  <a:pt x="906" y="21"/>
                </a:cubicBezTo>
                <a:lnTo>
                  <a:pt x="906" y="21"/>
                </a:lnTo>
                <a:cubicBezTo>
                  <a:pt x="946" y="21"/>
                  <a:pt x="983" y="21"/>
                  <a:pt x="1023" y="21"/>
                </a:cubicBezTo>
                <a:cubicBezTo>
                  <a:pt x="1026" y="1"/>
                  <a:pt x="1006" y="4"/>
                  <a:pt x="99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36"/>
          <p:cNvSpPr/>
          <p:nvPr/>
        </p:nvSpPr>
        <p:spPr>
          <a:xfrm>
            <a:off x="312929" y="3308638"/>
            <a:ext cx="3924" cy="4251"/>
          </a:xfrm>
          <a:custGeom>
            <a:avLst/>
            <a:gdLst/>
            <a:ahLst/>
            <a:cxnLst/>
            <a:rect l="l" t="t" r="r" b="b"/>
            <a:pathLst>
              <a:path w="12" h="13" extrusionOk="0">
                <a:moveTo>
                  <a:pt x="12" y="13"/>
                </a:moveTo>
                <a:lnTo>
                  <a:pt x="12" y="13"/>
                </a:lnTo>
                <a:cubicBezTo>
                  <a:pt x="12" y="7"/>
                  <a:pt x="12" y="0"/>
                  <a:pt x="6" y="0"/>
                </a:cubicBezTo>
                <a:cubicBezTo>
                  <a:pt x="-1" y="0"/>
                  <a:pt x="-1" y="7"/>
                  <a:pt x="2" y="13"/>
                </a:cubicBezTo>
                <a:cubicBezTo>
                  <a:pt x="6" y="13"/>
                  <a:pt x="9" y="13"/>
                  <a:pt x="12" y="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36"/>
          <p:cNvSpPr/>
          <p:nvPr/>
        </p:nvSpPr>
        <p:spPr>
          <a:xfrm>
            <a:off x="64064" y="4515029"/>
            <a:ext cx="22238" cy="6540"/>
          </a:xfrm>
          <a:custGeom>
            <a:avLst/>
            <a:gdLst/>
            <a:ahLst/>
            <a:cxnLst/>
            <a:rect l="l" t="t" r="r" b="b"/>
            <a:pathLst>
              <a:path w="68" h="20" extrusionOk="0">
                <a:moveTo>
                  <a:pt x="21" y="20"/>
                </a:moveTo>
                <a:lnTo>
                  <a:pt x="21" y="20"/>
                </a:lnTo>
                <a:cubicBezTo>
                  <a:pt x="31" y="20"/>
                  <a:pt x="42" y="20"/>
                  <a:pt x="52" y="20"/>
                </a:cubicBezTo>
                <a:cubicBezTo>
                  <a:pt x="48" y="13"/>
                  <a:pt x="82" y="13"/>
                  <a:pt x="62" y="0"/>
                </a:cubicBezTo>
                <a:cubicBezTo>
                  <a:pt x="45" y="0"/>
                  <a:pt x="28" y="3"/>
                  <a:pt x="11" y="3"/>
                </a:cubicBezTo>
                <a:cubicBezTo>
                  <a:pt x="1" y="13"/>
                  <a:pt x="-12" y="20"/>
                  <a:pt x="21" y="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36"/>
          <p:cNvSpPr/>
          <p:nvPr/>
        </p:nvSpPr>
        <p:spPr>
          <a:xfrm>
            <a:off x="1324414" y="3274627"/>
            <a:ext cx="9811" cy="19621"/>
          </a:xfrm>
          <a:custGeom>
            <a:avLst/>
            <a:gdLst/>
            <a:ahLst/>
            <a:cxnLst/>
            <a:rect l="l" t="t" r="r" b="b"/>
            <a:pathLst>
              <a:path w="30" h="60" extrusionOk="0">
                <a:moveTo>
                  <a:pt x="30" y="54"/>
                </a:moveTo>
                <a:lnTo>
                  <a:pt x="30" y="54"/>
                </a:lnTo>
                <a:cubicBezTo>
                  <a:pt x="23" y="33"/>
                  <a:pt x="20" y="16"/>
                  <a:pt x="13" y="0"/>
                </a:cubicBezTo>
                <a:cubicBezTo>
                  <a:pt x="10" y="3"/>
                  <a:pt x="3" y="6"/>
                  <a:pt x="0" y="10"/>
                </a:cubicBezTo>
                <a:cubicBezTo>
                  <a:pt x="6" y="27"/>
                  <a:pt x="10" y="44"/>
                  <a:pt x="16" y="60"/>
                </a:cubicBezTo>
                <a:cubicBezTo>
                  <a:pt x="20" y="57"/>
                  <a:pt x="26" y="54"/>
                  <a:pt x="30" y="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36"/>
          <p:cNvSpPr/>
          <p:nvPr/>
        </p:nvSpPr>
        <p:spPr>
          <a:xfrm>
            <a:off x="1080781" y="2976054"/>
            <a:ext cx="3924" cy="3270"/>
          </a:xfrm>
          <a:custGeom>
            <a:avLst/>
            <a:gdLst/>
            <a:ahLst/>
            <a:cxnLst/>
            <a:rect l="l" t="t" r="r" b="b"/>
            <a:pathLst>
              <a:path w="12" h="10" extrusionOk="0">
                <a:moveTo>
                  <a:pt x="10" y="0"/>
                </a:moveTo>
                <a:lnTo>
                  <a:pt x="10" y="0"/>
                </a:lnTo>
                <a:cubicBezTo>
                  <a:pt x="6" y="0"/>
                  <a:pt x="3" y="0"/>
                  <a:pt x="0" y="0"/>
                </a:cubicBezTo>
                <a:cubicBezTo>
                  <a:pt x="0" y="7"/>
                  <a:pt x="3" y="10"/>
                  <a:pt x="10" y="10"/>
                </a:cubicBezTo>
                <a:cubicBezTo>
                  <a:pt x="13" y="7"/>
                  <a:pt x="13" y="3"/>
                  <a:pt x="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36"/>
          <p:cNvSpPr/>
          <p:nvPr/>
        </p:nvSpPr>
        <p:spPr>
          <a:xfrm>
            <a:off x="393704" y="3636970"/>
            <a:ext cx="2289" cy="1962"/>
          </a:xfrm>
          <a:custGeom>
            <a:avLst/>
            <a:gdLst/>
            <a:ahLst/>
            <a:cxnLst/>
            <a:rect l="l" t="t" r="r" b="b"/>
            <a:pathLst>
              <a:path w="7" h="6" extrusionOk="0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0" y="0"/>
                  <a:pt x="0" y="3"/>
                </a:cubicBezTo>
                <a:lnTo>
                  <a:pt x="4" y="6"/>
                </a:lnTo>
                <a:cubicBezTo>
                  <a:pt x="7" y="6"/>
                  <a:pt x="7" y="6"/>
                  <a:pt x="7" y="0"/>
                </a:cubicBezTo>
                <a:lnTo>
                  <a:pt x="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36"/>
          <p:cNvSpPr/>
          <p:nvPr/>
        </p:nvSpPr>
        <p:spPr>
          <a:xfrm>
            <a:off x="493773" y="4591880"/>
            <a:ext cx="425131" cy="38262"/>
          </a:xfrm>
          <a:custGeom>
            <a:avLst/>
            <a:gdLst/>
            <a:ahLst/>
            <a:cxnLst/>
            <a:rect l="l" t="t" r="r" b="b"/>
            <a:pathLst>
              <a:path w="1300" h="117" extrusionOk="0">
                <a:moveTo>
                  <a:pt x="198" y="77"/>
                </a:moveTo>
                <a:lnTo>
                  <a:pt x="198" y="77"/>
                </a:lnTo>
                <a:cubicBezTo>
                  <a:pt x="198" y="77"/>
                  <a:pt x="194" y="77"/>
                  <a:pt x="194" y="80"/>
                </a:cubicBezTo>
                <a:lnTo>
                  <a:pt x="194" y="80"/>
                </a:lnTo>
                <a:cubicBezTo>
                  <a:pt x="191" y="77"/>
                  <a:pt x="184" y="80"/>
                  <a:pt x="181" y="80"/>
                </a:cubicBezTo>
                <a:lnTo>
                  <a:pt x="181" y="80"/>
                </a:lnTo>
                <a:cubicBezTo>
                  <a:pt x="178" y="80"/>
                  <a:pt x="174" y="80"/>
                  <a:pt x="168" y="80"/>
                </a:cubicBezTo>
                <a:lnTo>
                  <a:pt x="168" y="80"/>
                </a:lnTo>
                <a:cubicBezTo>
                  <a:pt x="164" y="80"/>
                  <a:pt x="161" y="80"/>
                  <a:pt x="157" y="80"/>
                </a:cubicBezTo>
                <a:cubicBezTo>
                  <a:pt x="104" y="84"/>
                  <a:pt x="47" y="87"/>
                  <a:pt x="0" y="107"/>
                </a:cubicBezTo>
                <a:cubicBezTo>
                  <a:pt x="3" y="111"/>
                  <a:pt x="6" y="114"/>
                  <a:pt x="13" y="117"/>
                </a:cubicBezTo>
                <a:cubicBezTo>
                  <a:pt x="57" y="107"/>
                  <a:pt x="104" y="114"/>
                  <a:pt x="147" y="111"/>
                </a:cubicBezTo>
                <a:cubicBezTo>
                  <a:pt x="157" y="111"/>
                  <a:pt x="168" y="107"/>
                  <a:pt x="178" y="104"/>
                </a:cubicBezTo>
                <a:cubicBezTo>
                  <a:pt x="184" y="101"/>
                  <a:pt x="188" y="97"/>
                  <a:pt x="188" y="94"/>
                </a:cubicBezTo>
                <a:lnTo>
                  <a:pt x="188" y="90"/>
                </a:lnTo>
                <a:cubicBezTo>
                  <a:pt x="191" y="90"/>
                  <a:pt x="191" y="90"/>
                  <a:pt x="191" y="90"/>
                </a:cubicBezTo>
                <a:cubicBezTo>
                  <a:pt x="198" y="90"/>
                  <a:pt x="201" y="90"/>
                  <a:pt x="204" y="87"/>
                </a:cubicBezTo>
                <a:cubicBezTo>
                  <a:pt x="208" y="90"/>
                  <a:pt x="208" y="90"/>
                  <a:pt x="208" y="94"/>
                </a:cubicBezTo>
                <a:cubicBezTo>
                  <a:pt x="220" y="101"/>
                  <a:pt x="237" y="101"/>
                  <a:pt x="254" y="101"/>
                </a:cubicBezTo>
                <a:cubicBezTo>
                  <a:pt x="267" y="101"/>
                  <a:pt x="281" y="101"/>
                  <a:pt x="294" y="97"/>
                </a:cubicBezTo>
                <a:cubicBezTo>
                  <a:pt x="304" y="94"/>
                  <a:pt x="314" y="87"/>
                  <a:pt x="321" y="80"/>
                </a:cubicBezTo>
                <a:cubicBezTo>
                  <a:pt x="324" y="80"/>
                  <a:pt x="324" y="84"/>
                  <a:pt x="328" y="84"/>
                </a:cubicBezTo>
                <a:cubicBezTo>
                  <a:pt x="341" y="90"/>
                  <a:pt x="358" y="90"/>
                  <a:pt x="375" y="90"/>
                </a:cubicBezTo>
                <a:cubicBezTo>
                  <a:pt x="425" y="80"/>
                  <a:pt x="479" y="90"/>
                  <a:pt x="529" y="74"/>
                </a:cubicBezTo>
                <a:cubicBezTo>
                  <a:pt x="532" y="67"/>
                  <a:pt x="532" y="64"/>
                  <a:pt x="529" y="64"/>
                </a:cubicBezTo>
                <a:cubicBezTo>
                  <a:pt x="546" y="74"/>
                  <a:pt x="566" y="74"/>
                  <a:pt x="586" y="70"/>
                </a:cubicBezTo>
                <a:cubicBezTo>
                  <a:pt x="599" y="67"/>
                  <a:pt x="610" y="67"/>
                  <a:pt x="623" y="64"/>
                </a:cubicBezTo>
                <a:cubicBezTo>
                  <a:pt x="640" y="64"/>
                  <a:pt x="653" y="64"/>
                  <a:pt x="670" y="57"/>
                </a:cubicBezTo>
                <a:cubicBezTo>
                  <a:pt x="670" y="54"/>
                  <a:pt x="670" y="54"/>
                  <a:pt x="673" y="54"/>
                </a:cubicBezTo>
                <a:cubicBezTo>
                  <a:pt x="680" y="60"/>
                  <a:pt x="694" y="60"/>
                  <a:pt x="707" y="57"/>
                </a:cubicBezTo>
                <a:cubicBezTo>
                  <a:pt x="710" y="57"/>
                  <a:pt x="717" y="54"/>
                  <a:pt x="720" y="50"/>
                </a:cubicBezTo>
                <a:cubicBezTo>
                  <a:pt x="845" y="44"/>
                  <a:pt x="972" y="44"/>
                  <a:pt x="1096" y="33"/>
                </a:cubicBezTo>
                <a:lnTo>
                  <a:pt x="1096" y="33"/>
                </a:lnTo>
                <a:cubicBezTo>
                  <a:pt x="1113" y="33"/>
                  <a:pt x="1130" y="37"/>
                  <a:pt x="1147" y="30"/>
                </a:cubicBezTo>
                <a:cubicBezTo>
                  <a:pt x="1160" y="33"/>
                  <a:pt x="1174" y="33"/>
                  <a:pt x="1187" y="33"/>
                </a:cubicBezTo>
                <a:cubicBezTo>
                  <a:pt x="1190" y="33"/>
                  <a:pt x="1197" y="33"/>
                  <a:pt x="1200" y="33"/>
                </a:cubicBezTo>
                <a:cubicBezTo>
                  <a:pt x="1227" y="23"/>
                  <a:pt x="1264" y="30"/>
                  <a:pt x="1291" y="16"/>
                </a:cubicBezTo>
                <a:cubicBezTo>
                  <a:pt x="1311" y="3"/>
                  <a:pt x="1294" y="0"/>
                  <a:pt x="1277" y="0"/>
                </a:cubicBezTo>
                <a:cubicBezTo>
                  <a:pt x="1234" y="7"/>
                  <a:pt x="1190" y="7"/>
                  <a:pt x="1147" y="7"/>
                </a:cubicBezTo>
                <a:cubicBezTo>
                  <a:pt x="1130" y="7"/>
                  <a:pt x="1110" y="3"/>
                  <a:pt x="1096" y="13"/>
                </a:cubicBezTo>
                <a:cubicBezTo>
                  <a:pt x="1019" y="16"/>
                  <a:pt x="945" y="16"/>
                  <a:pt x="868" y="16"/>
                </a:cubicBezTo>
                <a:cubicBezTo>
                  <a:pt x="821" y="30"/>
                  <a:pt x="771" y="23"/>
                  <a:pt x="724" y="27"/>
                </a:cubicBezTo>
                <a:cubicBezTo>
                  <a:pt x="717" y="27"/>
                  <a:pt x="717" y="30"/>
                  <a:pt x="720" y="33"/>
                </a:cubicBezTo>
                <a:lnTo>
                  <a:pt x="720" y="33"/>
                </a:lnTo>
                <a:cubicBezTo>
                  <a:pt x="720" y="30"/>
                  <a:pt x="717" y="30"/>
                  <a:pt x="714" y="30"/>
                </a:cubicBezTo>
                <a:cubicBezTo>
                  <a:pt x="714" y="27"/>
                  <a:pt x="714" y="27"/>
                  <a:pt x="710" y="27"/>
                </a:cubicBezTo>
                <a:lnTo>
                  <a:pt x="710" y="27"/>
                </a:lnTo>
                <a:cubicBezTo>
                  <a:pt x="704" y="27"/>
                  <a:pt x="697" y="30"/>
                  <a:pt x="694" y="33"/>
                </a:cubicBezTo>
                <a:cubicBezTo>
                  <a:pt x="680" y="33"/>
                  <a:pt x="670" y="33"/>
                  <a:pt x="660" y="37"/>
                </a:cubicBezTo>
                <a:cubicBezTo>
                  <a:pt x="647" y="33"/>
                  <a:pt x="633" y="33"/>
                  <a:pt x="620" y="33"/>
                </a:cubicBezTo>
                <a:lnTo>
                  <a:pt x="620" y="33"/>
                </a:lnTo>
                <a:lnTo>
                  <a:pt x="620" y="33"/>
                </a:lnTo>
                <a:cubicBezTo>
                  <a:pt x="593" y="37"/>
                  <a:pt x="566" y="33"/>
                  <a:pt x="539" y="44"/>
                </a:cubicBezTo>
                <a:cubicBezTo>
                  <a:pt x="532" y="44"/>
                  <a:pt x="526" y="44"/>
                  <a:pt x="516" y="44"/>
                </a:cubicBezTo>
                <a:cubicBezTo>
                  <a:pt x="465" y="47"/>
                  <a:pt x="412" y="47"/>
                  <a:pt x="361" y="60"/>
                </a:cubicBezTo>
                <a:lnTo>
                  <a:pt x="361" y="60"/>
                </a:lnTo>
                <a:lnTo>
                  <a:pt x="361" y="60"/>
                </a:lnTo>
                <a:cubicBezTo>
                  <a:pt x="358" y="60"/>
                  <a:pt x="355" y="60"/>
                  <a:pt x="348" y="64"/>
                </a:cubicBezTo>
                <a:cubicBezTo>
                  <a:pt x="351" y="64"/>
                  <a:pt x="351" y="64"/>
                  <a:pt x="351" y="64"/>
                </a:cubicBezTo>
                <a:lnTo>
                  <a:pt x="348" y="64"/>
                </a:lnTo>
                <a:cubicBezTo>
                  <a:pt x="345" y="64"/>
                  <a:pt x="341" y="64"/>
                  <a:pt x="334" y="64"/>
                </a:cubicBezTo>
                <a:lnTo>
                  <a:pt x="334" y="64"/>
                </a:lnTo>
                <a:lnTo>
                  <a:pt x="334" y="64"/>
                </a:lnTo>
                <a:cubicBezTo>
                  <a:pt x="291" y="60"/>
                  <a:pt x="247" y="67"/>
                  <a:pt x="208" y="80"/>
                </a:cubicBezTo>
                <a:lnTo>
                  <a:pt x="208" y="80"/>
                </a:lnTo>
                <a:lnTo>
                  <a:pt x="208" y="80"/>
                </a:lnTo>
                <a:cubicBezTo>
                  <a:pt x="204" y="77"/>
                  <a:pt x="201" y="77"/>
                  <a:pt x="198" y="7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36"/>
          <p:cNvSpPr/>
          <p:nvPr/>
        </p:nvSpPr>
        <p:spPr>
          <a:xfrm>
            <a:off x="675599" y="4787113"/>
            <a:ext cx="369210" cy="17659"/>
          </a:xfrm>
          <a:custGeom>
            <a:avLst/>
            <a:gdLst/>
            <a:ahLst/>
            <a:cxnLst/>
            <a:rect l="l" t="t" r="r" b="b"/>
            <a:pathLst>
              <a:path w="1129" h="54" extrusionOk="0">
                <a:moveTo>
                  <a:pt x="158" y="20"/>
                </a:moveTo>
                <a:lnTo>
                  <a:pt x="158" y="20"/>
                </a:lnTo>
                <a:cubicBezTo>
                  <a:pt x="154" y="20"/>
                  <a:pt x="148" y="24"/>
                  <a:pt x="141" y="27"/>
                </a:cubicBezTo>
                <a:cubicBezTo>
                  <a:pt x="94" y="17"/>
                  <a:pt x="47" y="30"/>
                  <a:pt x="0" y="27"/>
                </a:cubicBezTo>
                <a:cubicBezTo>
                  <a:pt x="0" y="34"/>
                  <a:pt x="3" y="37"/>
                  <a:pt x="20" y="37"/>
                </a:cubicBezTo>
                <a:cubicBezTo>
                  <a:pt x="60" y="37"/>
                  <a:pt x="101" y="37"/>
                  <a:pt x="141" y="37"/>
                </a:cubicBezTo>
                <a:cubicBezTo>
                  <a:pt x="289" y="37"/>
                  <a:pt x="433" y="40"/>
                  <a:pt x="581" y="44"/>
                </a:cubicBezTo>
                <a:cubicBezTo>
                  <a:pt x="584" y="44"/>
                  <a:pt x="587" y="44"/>
                  <a:pt x="594" y="44"/>
                </a:cubicBezTo>
                <a:lnTo>
                  <a:pt x="594" y="44"/>
                </a:lnTo>
                <a:lnTo>
                  <a:pt x="594" y="44"/>
                </a:lnTo>
                <a:cubicBezTo>
                  <a:pt x="681" y="47"/>
                  <a:pt x="772" y="51"/>
                  <a:pt x="863" y="54"/>
                </a:cubicBezTo>
                <a:cubicBezTo>
                  <a:pt x="930" y="51"/>
                  <a:pt x="993" y="57"/>
                  <a:pt x="1061" y="44"/>
                </a:cubicBezTo>
                <a:cubicBezTo>
                  <a:pt x="1071" y="40"/>
                  <a:pt x="1084" y="37"/>
                  <a:pt x="1094" y="34"/>
                </a:cubicBezTo>
                <a:lnTo>
                  <a:pt x="1094" y="34"/>
                </a:lnTo>
                <a:lnTo>
                  <a:pt x="1094" y="34"/>
                </a:lnTo>
                <a:cubicBezTo>
                  <a:pt x="1111" y="27"/>
                  <a:pt x="1145" y="24"/>
                  <a:pt x="1121" y="0"/>
                </a:cubicBezTo>
                <a:cubicBezTo>
                  <a:pt x="1111" y="14"/>
                  <a:pt x="1084" y="14"/>
                  <a:pt x="1067" y="24"/>
                </a:cubicBezTo>
                <a:cubicBezTo>
                  <a:pt x="936" y="40"/>
                  <a:pt x="806" y="27"/>
                  <a:pt x="675" y="24"/>
                </a:cubicBezTo>
                <a:cubicBezTo>
                  <a:pt x="651" y="24"/>
                  <a:pt x="628" y="27"/>
                  <a:pt x="604" y="27"/>
                </a:cubicBezTo>
                <a:lnTo>
                  <a:pt x="604" y="27"/>
                </a:lnTo>
                <a:lnTo>
                  <a:pt x="604" y="27"/>
                </a:lnTo>
                <a:cubicBezTo>
                  <a:pt x="567" y="24"/>
                  <a:pt x="527" y="20"/>
                  <a:pt x="490" y="27"/>
                </a:cubicBezTo>
                <a:cubicBezTo>
                  <a:pt x="379" y="17"/>
                  <a:pt x="268" y="24"/>
                  <a:pt x="158" y="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36"/>
          <p:cNvSpPr/>
          <p:nvPr/>
        </p:nvSpPr>
        <p:spPr>
          <a:xfrm>
            <a:off x="899283" y="4714187"/>
            <a:ext cx="97126" cy="13081"/>
          </a:xfrm>
          <a:custGeom>
            <a:avLst/>
            <a:gdLst/>
            <a:ahLst/>
            <a:cxnLst/>
            <a:rect l="l" t="t" r="r" b="b"/>
            <a:pathLst>
              <a:path w="297" h="40" extrusionOk="0">
                <a:moveTo>
                  <a:pt x="65" y="9"/>
                </a:moveTo>
                <a:lnTo>
                  <a:pt x="65" y="9"/>
                </a:lnTo>
                <a:cubicBezTo>
                  <a:pt x="51" y="2"/>
                  <a:pt x="34" y="-2"/>
                  <a:pt x="17" y="2"/>
                </a:cubicBezTo>
                <a:cubicBezTo>
                  <a:pt x="7" y="5"/>
                  <a:pt x="-3" y="9"/>
                  <a:pt x="1" y="15"/>
                </a:cubicBezTo>
                <a:cubicBezTo>
                  <a:pt x="1" y="25"/>
                  <a:pt x="17" y="22"/>
                  <a:pt x="24" y="25"/>
                </a:cubicBezTo>
                <a:cubicBezTo>
                  <a:pt x="37" y="32"/>
                  <a:pt x="51" y="19"/>
                  <a:pt x="65" y="29"/>
                </a:cubicBezTo>
                <a:cubicBezTo>
                  <a:pt x="135" y="32"/>
                  <a:pt x="209" y="35"/>
                  <a:pt x="279" y="39"/>
                </a:cubicBezTo>
                <a:cubicBezTo>
                  <a:pt x="296" y="42"/>
                  <a:pt x="299" y="35"/>
                  <a:pt x="296" y="25"/>
                </a:cubicBezTo>
                <a:cubicBezTo>
                  <a:pt x="219" y="22"/>
                  <a:pt x="142" y="15"/>
                  <a:pt x="65" y="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36"/>
          <p:cNvSpPr/>
          <p:nvPr/>
        </p:nvSpPr>
        <p:spPr>
          <a:xfrm>
            <a:off x="813930" y="4777302"/>
            <a:ext cx="17005" cy="4251"/>
          </a:xfrm>
          <a:custGeom>
            <a:avLst/>
            <a:gdLst/>
            <a:ahLst/>
            <a:cxnLst/>
            <a:rect l="l" t="t" r="r" b="b"/>
            <a:pathLst>
              <a:path w="52" h="13" extrusionOk="0">
                <a:moveTo>
                  <a:pt x="16" y="13"/>
                </a:moveTo>
                <a:lnTo>
                  <a:pt x="16" y="13"/>
                </a:lnTo>
                <a:cubicBezTo>
                  <a:pt x="23" y="10"/>
                  <a:pt x="34" y="10"/>
                  <a:pt x="40" y="10"/>
                </a:cubicBezTo>
                <a:lnTo>
                  <a:pt x="40" y="10"/>
                </a:lnTo>
                <a:cubicBezTo>
                  <a:pt x="47" y="10"/>
                  <a:pt x="54" y="10"/>
                  <a:pt x="50" y="3"/>
                </a:cubicBezTo>
                <a:cubicBezTo>
                  <a:pt x="50" y="3"/>
                  <a:pt x="44" y="0"/>
                  <a:pt x="40" y="0"/>
                </a:cubicBezTo>
                <a:cubicBezTo>
                  <a:pt x="34" y="0"/>
                  <a:pt x="23" y="0"/>
                  <a:pt x="16" y="0"/>
                </a:cubicBezTo>
                <a:cubicBezTo>
                  <a:pt x="7" y="0"/>
                  <a:pt x="-3" y="0"/>
                  <a:pt x="0" y="10"/>
                </a:cubicBezTo>
                <a:cubicBezTo>
                  <a:pt x="0" y="13"/>
                  <a:pt x="10" y="13"/>
                  <a:pt x="16" y="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36"/>
          <p:cNvSpPr/>
          <p:nvPr/>
        </p:nvSpPr>
        <p:spPr>
          <a:xfrm>
            <a:off x="705358" y="4162824"/>
            <a:ext cx="148142" cy="35973"/>
          </a:xfrm>
          <a:custGeom>
            <a:avLst/>
            <a:gdLst/>
            <a:ahLst/>
            <a:cxnLst/>
            <a:rect l="l" t="t" r="r" b="b"/>
            <a:pathLst>
              <a:path w="453" h="110" extrusionOk="0">
                <a:moveTo>
                  <a:pt x="218" y="87"/>
                </a:moveTo>
                <a:lnTo>
                  <a:pt x="218" y="87"/>
                </a:lnTo>
                <a:cubicBezTo>
                  <a:pt x="238" y="87"/>
                  <a:pt x="255" y="90"/>
                  <a:pt x="268" y="77"/>
                </a:cubicBezTo>
                <a:cubicBezTo>
                  <a:pt x="275" y="83"/>
                  <a:pt x="285" y="83"/>
                  <a:pt x="295" y="87"/>
                </a:cubicBezTo>
                <a:cubicBezTo>
                  <a:pt x="305" y="100"/>
                  <a:pt x="325" y="103"/>
                  <a:pt x="342" y="107"/>
                </a:cubicBezTo>
                <a:cubicBezTo>
                  <a:pt x="362" y="113"/>
                  <a:pt x="376" y="107"/>
                  <a:pt x="386" y="97"/>
                </a:cubicBezTo>
                <a:cubicBezTo>
                  <a:pt x="416" y="73"/>
                  <a:pt x="426" y="40"/>
                  <a:pt x="453" y="13"/>
                </a:cubicBezTo>
                <a:cubicBezTo>
                  <a:pt x="453" y="10"/>
                  <a:pt x="453" y="6"/>
                  <a:pt x="449" y="3"/>
                </a:cubicBezTo>
                <a:lnTo>
                  <a:pt x="449" y="3"/>
                </a:lnTo>
                <a:cubicBezTo>
                  <a:pt x="443" y="-1"/>
                  <a:pt x="433" y="-1"/>
                  <a:pt x="423" y="3"/>
                </a:cubicBezTo>
                <a:lnTo>
                  <a:pt x="423" y="3"/>
                </a:lnTo>
                <a:cubicBezTo>
                  <a:pt x="416" y="10"/>
                  <a:pt x="402" y="13"/>
                  <a:pt x="399" y="23"/>
                </a:cubicBezTo>
                <a:cubicBezTo>
                  <a:pt x="402" y="50"/>
                  <a:pt x="376" y="63"/>
                  <a:pt x="359" y="83"/>
                </a:cubicBezTo>
                <a:cubicBezTo>
                  <a:pt x="345" y="97"/>
                  <a:pt x="325" y="80"/>
                  <a:pt x="312" y="73"/>
                </a:cubicBezTo>
                <a:lnTo>
                  <a:pt x="312" y="73"/>
                </a:lnTo>
                <a:lnTo>
                  <a:pt x="312" y="73"/>
                </a:lnTo>
                <a:cubicBezTo>
                  <a:pt x="298" y="63"/>
                  <a:pt x="285" y="63"/>
                  <a:pt x="268" y="70"/>
                </a:cubicBezTo>
                <a:lnTo>
                  <a:pt x="268" y="70"/>
                </a:lnTo>
                <a:lnTo>
                  <a:pt x="268" y="70"/>
                </a:lnTo>
                <a:cubicBezTo>
                  <a:pt x="251" y="67"/>
                  <a:pt x="234" y="70"/>
                  <a:pt x="218" y="77"/>
                </a:cubicBezTo>
                <a:lnTo>
                  <a:pt x="218" y="77"/>
                </a:lnTo>
                <a:lnTo>
                  <a:pt x="218" y="77"/>
                </a:lnTo>
                <a:cubicBezTo>
                  <a:pt x="157" y="80"/>
                  <a:pt x="97" y="83"/>
                  <a:pt x="37" y="87"/>
                </a:cubicBezTo>
                <a:cubicBezTo>
                  <a:pt x="26" y="97"/>
                  <a:pt x="-4" y="80"/>
                  <a:pt x="0" y="103"/>
                </a:cubicBezTo>
                <a:cubicBezTo>
                  <a:pt x="73" y="107"/>
                  <a:pt x="147" y="107"/>
                  <a:pt x="218" y="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36"/>
          <p:cNvSpPr/>
          <p:nvPr/>
        </p:nvSpPr>
        <p:spPr>
          <a:xfrm>
            <a:off x="684428" y="4193565"/>
            <a:ext cx="3270" cy="2616"/>
          </a:xfrm>
          <a:custGeom>
            <a:avLst/>
            <a:gdLst/>
            <a:ahLst/>
            <a:cxnLst/>
            <a:rect l="l" t="t" r="r" b="b"/>
            <a:pathLst>
              <a:path w="10" h="8" extrusionOk="0">
                <a:moveTo>
                  <a:pt x="0" y="3"/>
                </a:moveTo>
                <a:lnTo>
                  <a:pt x="0" y="3"/>
                </a:lnTo>
                <a:cubicBezTo>
                  <a:pt x="3" y="9"/>
                  <a:pt x="6" y="9"/>
                  <a:pt x="10" y="3"/>
                </a:cubicBezTo>
                <a:cubicBezTo>
                  <a:pt x="6" y="-1"/>
                  <a:pt x="3" y="-1"/>
                  <a:pt x="0" y="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36"/>
          <p:cNvSpPr/>
          <p:nvPr/>
        </p:nvSpPr>
        <p:spPr>
          <a:xfrm>
            <a:off x="980712" y="4280226"/>
            <a:ext cx="5559" cy="3924"/>
          </a:xfrm>
          <a:custGeom>
            <a:avLst/>
            <a:gdLst/>
            <a:ahLst/>
            <a:cxnLst/>
            <a:rect l="l" t="t" r="r" b="b"/>
            <a:pathLst>
              <a:path w="17" h="12" extrusionOk="0">
                <a:moveTo>
                  <a:pt x="7" y="0"/>
                </a:moveTo>
                <a:lnTo>
                  <a:pt x="7" y="0"/>
                </a:lnTo>
                <a:cubicBezTo>
                  <a:pt x="7" y="3"/>
                  <a:pt x="0" y="3"/>
                  <a:pt x="0" y="6"/>
                </a:cubicBezTo>
                <a:cubicBezTo>
                  <a:pt x="0" y="13"/>
                  <a:pt x="7" y="13"/>
                  <a:pt x="13" y="10"/>
                </a:cubicBezTo>
                <a:cubicBezTo>
                  <a:pt x="17" y="10"/>
                  <a:pt x="17" y="6"/>
                  <a:pt x="17" y="3"/>
                </a:cubicBezTo>
                <a:cubicBezTo>
                  <a:pt x="17" y="0"/>
                  <a:pt x="13" y="0"/>
                  <a:pt x="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36"/>
          <p:cNvSpPr/>
          <p:nvPr/>
        </p:nvSpPr>
        <p:spPr>
          <a:xfrm>
            <a:off x="881951" y="3757642"/>
            <a:ext cx="2289" cy="0"/>
          </a:xfrm>
          <a:custGeom>
            <a:avLst/>
            <a:gdLst/>
            <a:ahLst/>
            <a:cxnLst/>
            <a:rect l="l" t="t" r="r" b="b"/>
            <a:pathLst>
              <a:path w="7" h="120000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3" y="0"/>
                  <a:pt x="3" y="0"/>
                  <a:pt x="7" y="0"/>
                </a:cubicBezTo>
                <a:cubicBezTo>
                  <a:pt x="3" y="0"/>
                  <a:pt x="3" y="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36"/>
          <p:cNvSpPr/>
          <p:nvPr/>
        </p:nvSpPr>
        <p:spPr>
          <a:xfrm>
            <a:off x="314891" y="4455838"/>
            <a:ext cx="6540" cy="8503"/>
          </a:xfrm>
          <a:custGeom>
            <a:avLst/>
            <a:gdLst/>
            <a:ahLst/>
            <a:cxnLst/>
            <a:rect l="l" t="t" r="r" b="b"/>
            <a:pathLst>
              <a:path w="20" h="26" extrusionOk="0">
                <a:moveTo>
                  <a:pt x="16" y="26"/>
                </a:moveTo>
                <a:lnTo>
                  <a:pt x="16" y="26"/>
                </a:lnTo>
                <a:cubicBezTo>
                  <a:pt x="16" y="16"/>
                  <a:pt x="20" y="10"/>
                  <a:pt x="20" y="0"/>
                </a:cubicBezTo>
                <a:cubicBezTo>
                  <a:pt x="13" y="0"/>
                  <a:pt x="10" y="0"/>
                  <a:pt x="6" y="3"/>
                </a:cubicBezTo>
                <a:cubicBezTo>
                  <a:pt x="13" y="10"/>
                  <a:pt x="-17" y="26"/>
                  <a:pt x="16" y="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36"/>
          <p:cNvSpPr/>
          <p:nvPr/>
        </p:nvSpPr>
        <p:spPr>
          <a:xfrm>
            <a:off x="332223" y="4459108"/>
            <a:ext cx="3597" cy="1962"/>
          </a:xfrm>
          <a:custGeom>
            <a:avLst/>
            <a:gdLst/>
            <a:ahLst/>
            <a:cxnLst/>
            <a:rect l="l" t="t" r="r" b="b"/>
            <a:pathLst>
              <a:path w="11" h="6" extrusionOk="0">
                <a:moveTo>
                  <a:pt x="7" y="6"/>
                </a:moveTo>
                <a:lnTo>
                  <a:pt x="7" y="6"/>
                </a:lnTo>
                <a:lnTo>
                  <a:pt x="11" y="3"/>
                </a:lnTo>
                <a:cubicBezTo>
                  <a:pt x="7" y="3"/>
                  <a:pt x="7" y="3"/>
                  <a:pt x="4" y="0"/>
                </a:cubicBezTo>
                <a:lnTo>
                  <a:pt x="0" y="3"/>
                </a:lnTo>
                <a:cubicBezTo>
                  <a:pt x="4" y="3"/>
                  <a:pt x="4" y="3"/>
                  <a:pt x="7" y="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36"/>
          <p:cNvSpPr/>
          <p:nvPr/>
        </p:nvSpPr>
        <p:spPr>
          <a:xfrm>
            <a:off x="282843" y="4400898"/>
            <a:ext cx="404856" cy="31067"/>
          </a:xfrm>
          <a:custGeom>
            <a:avLst/>
            <a:gdLst/>
            <a:ahLst/>
            <a:cxnLst/>
            <a:rect l="l" t="t" r="r" b="b"/>
            <a:pathLst>
              <a:path w="1238" h="95" extrusionOk="0">
                <a:moveTo>
                  <a:pt x="0" y="84"/>
                </a:moveTo>
                <a:lnTo>
                  <a:pt x="0" y="84"/>
                </a:lnTo>
                <a:cubicBezTo>
                  <a:pt x="10" y="97"/>
                  <a:pt x="27" y="94"/>
                  <a:pt x="41" y="94"/>
                </a:cubicBezTo>
                <a:cubicBezTo>
                  <a:pt x="77" y="94"/>
                  <a:pt x="111" y="100"/>
                  <a:pt x="145" y="87"/>
                </a:cubicBezTo>
                <a:lnTo>
                  <a:pt x="145" y="87"/>
                </a:lnTo>
                <a:cubicBezTo>
                  <a:pt x="158" y="84"/>
                  <a:pt x="168" y="84"/>
                  <a:pt x="181" y="84"/>
                </a:cubicBezTo>
                <a:lnTo>
                  <a:pt x="181" y="84"/>
                </a:lnTo>
                <a:lnTo>
                  <a:pt x="181" y="84"/>
                </a:lnTo>
                <a:cubicBezTo>
                  <a:pt x="252" y="80"/>
                  <a:pt x="326" y="77"/>
                  <a:pt x="400" y="74"/>
                </a:cubicBezTo>
                <a:cubicBezTo>
                  <a:pt x="403" y="74"/>
                  <a:pt x="403" y="70"/>
                  <a:pt x="403" y="67"/>
                </a:cubicBezTo>
                <a:cubicBezTo>
                  <a:pt x="413" y="67"/>
                  <a:pt x="427" y="67"/>
                  <a:pt x="437" y="67"/>
                </a:cubicBezTo>
                <a:cubicBezTo>
                  <a:pt x="437" y="67"/>
                  <a:pt x="440" y="67"/>
                  <a:pt x="443" y="70"/>
                </a:cubicBezTo>
                <a:cubicBezTo>
                  <a:pt x="450" y="70"/>
                  <a:pt x="457" y="70"/>
                  <a:pt x="467" y="67"/>
                </a:cubicBezTo>
                <a:cubicBezTo>
                  <a:pt x="494" y="67"/>
                  <a:pt x="524" y="67"/>
                  <a:pt x="554" y="64"/>
                </a:cubicBezTo>
                <a:cubicBezTo>
                  <a:pt x="601" y="57"/>
                  <a:pt x="651" y="67"/>
                  <a:pt x="698" y="57"/>
                </a:cubicBezTo>
                <a:cubicBezTo>
                  <a:pt x="709" y="57"/>
                  <a:pt x="722" y="57"/>
                  <a:pt x="732" y="57"/>
                </a:cubicBezTo>
                <a:cubicBezTo>
                  <a:pt x="739" y="57"/>
                  <a:pt x="739" y="53"/>
                  <a:pt x="739" y="53"/>
                </a:cubicBezTo>
                <a:cubicBezTo>
                  <a:pt x="742" y="53"/>
                  <a:pt x="742" y="53"/>
                  <a:pt x="745" y="53"/>
                </a:cubicBezTo>
                <a:lnTo>
                  <a:pt x="749" y="53"/>
                </a:lnTo>
                <a:lnTo>
                  <a:pt x="752" y="57"/>
                </a:lnTo>
                <a:cubicBezTo>
                  <a:pt x="755" y="57"/>
                  <a:pt x="755" y="57"/>
                  <a:pt x="759" y="57"/>
                </a:cubicBezTo>
                <a:cubicBezTo>
                  <a:pt x="762" y="53"/>
                  <a:pt x="762" y="53"/>
                  <a:pt x="762" y="53"/>
                </a:cubicBezTo>
                <a:cubicBezTo>
                  <a:pt x="766" y="53"/>
                  <a:pt x="772" y="53"/>
                  <a:pt x="776" y="53"/>
                </a:cubicBezTo>
                <a:cubicBezTo>
                  <a:pt x="776" y="53"/>
                  <a:pt x="779" y="53"/>
                  <a:pt x="779" y="57"/>
                </a:cubicBezTo>
                <a:lnTo>
                  <a:pt x="786" y="57"/>
                </a:lnTo>
                <a:cubicBezTo>
                  <a:pt x="786" y="53"/>
                  <a:pt x="786" y="53"/>
                  <a:pt x="786" y="53"/>
                </a:cubicBezTo>
                <a:cubicBezTo>
                  <a:pt x="792" y="53"/>
                  <a:pt x="796" y="53"/>
                  <a:pt x="799" y="53"/>
                </a:cubicBezTo>
                <a:cubicBezTo>
                  <a:pt x="823" y="50"/>
                  <a:pt x="843" y="57"/>
                  <a:pt x="865" y="50"/>
                </a:cubicBezTo>
                <a:cubicBezTo>
                  <a:pt x="902" y="50"/>
                  <a:pt x="943" y="47"/>
                  <a:pt x="979" y="47"/>
                </a:cubicBezTo>
                <a:cubicBezTo>
                  <a:pt x="983" y="50"/>
                  <a:pt x="986" y="50"/>
                  <a:pt x="990" y="50"/>
                </a:cubicBezTo>
                <a:cubicBezTo>
                  <a:pt x="993" y="50"/>
                  <a:pt x="993" y="50"/>
                  <a:pt x="993" y="47"/>
                </a:cubicBezTo>
                <a:cubicBezTo>
                  <a:pt x="996" y="47"/>
                  <a:pt x="1003" y="47"/>
                  <a:pt x="1006" y="47"/>
                </a:cubicBezTo>
                <a:cubicBezTo>
                  <a:pt x="1013" y="43"/>
                  <a:pt x="1023" y="43"/>
                  <a:pt x="1033" y="40"/>
                </a:cubicBezTo>
                <a:lnTo>
                  <a:pt x="1033" y="40"/>
                </a:lnTo>
                <a:cubicBezTo>
                  <a:pt x="1050" y="40"/>
                  <a:pt x="1067" y="43"/>
                  <a:pt x="1083" y="37"/>
                </a:cubicBezTo>
                <a:cubicBezTo>
                  <a:pt x="1087" y="37"/>
                  <a:pt x="1094" y="37"/>
                  <a:pt x="1097" y="33"/>
                </a:cubicBezTo>
                <a:cubicBezTo>
                  <a:pt x="1100" y="33"/>
                  <a:pt x="1107" y="33"/>
                  <a:pt x="1110" y="33"/>
                </a:cubicBezTo>
                <a:cubicBezTo>
                  <a:pt x="1117" y="33"/>
                  <a:pt x="1124" y="33"/>
                  <a:pt x="1127" y="30"/>
                </a:cubicBezTo>
                <a:cubicBezTo>
                  <a:pt x="1157" y="33"/>
                  <a:pt x="1187" y="30"/>
                  <a:pt x="1211" y="20"/>
                </a:cubicBezTo>
                <a:lnTo>
                  <a:pt x="1211" y="20"/>
                </a:lnTo>
                <a:lnTo>
                  <a:pt x="1211" y="20"/>
                </a:lnTo>
                <a:cubicBezTo>
                  <a:pt x="1221" y="17"/>
                  <a:pt x="1231" y="13"/>
                  <a:pt x="1238" y="10"/>
                </a:cubicBezTo>
                <a:cubicBezTo>
                  <a:pt x="1234" y="7"/>
                  <a:pt x="1228" y="3"/>
                  <a:pt x="1225" y="0"/>
                </a:cubicBezTo>
                <a:cubicBezTo>
                  <a:pt x="1215" y="3"/>
                  <a:pt x="1204" y="3"/>
                  <a:pt x="1197" y="10"/>
                </a:cubicBezTo>
                <a:lnTo>
                  <a:pt x="1197" y="10"/>
                </a:lnTo>
                <a:cubicBezTo>
                  <a:pt x="1177" y="10"/>
                  <a:pt x="1157" y="10"/>
                  <a:pt x="1137" y="13"/>
                </a:cubicBezTo>
                <a:cubicBezTo>
                  <a:pt x="1134" y="13"/>
                  <a:pt x="1130" y="13"/>
                  <a:pt x="1127" y="13"/>
                </a:cubicBezTo>
                <a:cubicBezTo>
                  <a:pt x="1124" y="13"/>
                  <a:pt x="1124" y="13"/>
                  <a:pt x="1124" y="13"/>
                </a:cubicBezTo>
                <a:cubicBezTo>
                  <a:pt x="1114" y="13"/>
                  <a:pt x="1104" y="17"/>
                  <a:pt x="1097" y="17"/>
                </a:cubicBezTo>
                <a:cubicBezTo>
                  <a:pt x="973" y="30"/>
                  <a:pt x="853" y="27"/>
                  <a:pt x="729" y="33"/>
                </a:cubicBezTo>
                <a:cubicBezTo>
                  <a:pt x="715" y="37"/>
                  <a:pt x="698" y="37"/>
                  <a:pt x="685" y="40"/>
                </a:cubicBezTo>
                <a:cubicBezTo>
                  <a:pt x="635" y="30"/>
                  <a:pt x="584" y="40"/>
                  <a:pt x="534" y="43"/>
                </a:cubicBezTo>
                <a:cubicBezTo>
                  <a:pt x="507" y="43"/>
                  <a:pt x="480" y="47"/>
                  <a:pt x="453" y="50"/>
                </a:cubicBezTo>
                <a:lnTo>
                  <a:pt x="453" y="50"/>
                </a:lnTo>
                <a:lnTo>
                  <a:pt x="453" y="50"/>
                </a:lnTo>
                <a:cubicBezTo>
                  <a:pt x="380" y="43"/>
                  <a:pt x="306" y="53"/>
                  <a:pt x="232" y="64"/>
                </a:cubicBezTo>
                <a:cubicBezTo>
                  <a:pt x="208" y="67"/>
                  <a:pt x="181" y="67"/>
                  <a:pt x="158" y="67"/>
                </a:cubicBezTo>
                <a:cubicBezTo>
                  <a:pt x="151" y="67"/>
                  <a:pt x="151" y="70"/>
                  <a:pt x="151" y="74"/>
                </a:cubicBezTo>
                <a:cubicBezTo>
                  <a:pt x="148" y="74"/>
                  <a:pt x="141" y="77"/>
                  <a:pt x="134" y="77"/>
                </a:cubicBezTo>
                <a:cubicBezTo>
                  <a:pt x="134" y="74"/>
                  <a:pt x="131" y="74"/>
                  <a:pt x="131" y="74"/>
                </a:cubicBezTo>
                <a:cubicBezTo>
                  <a:pt x="118" y="77"/>
                  <a:pt x="108" y="80"/>
                  <a:pt x="101" y="67"/>
                </a:cubicBezTo>
                <a:cubicBezTo>
                  <a:pt x="94" y="67"/>
                  <a:pt x="88" y="67"/>
                  <a:pt x="81" y="67"/>
                </a:cubicBezTo>
                <a:cubicBezTo>
                  <a:pt x="61" y="80"/>
                  <a:pt x="37" y="74"/>
                  <a:pt x="14" y="77"/>
                </a:cubicBezTo>
                <a:lnTo>
                  <a:pt x="14" y="77"/>
                </a:lnTo>
                <a:cubicBezTo>
                  <a:pt x="10" y="77"/>
                  <a:pt x="4" y="80"/>
                  <a:pt x="0" y="8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36"/>
          <p:cNvSpPr/>
          <p:nvPr/>
        </p:nvSpPr>
        <p:spPr>
          <a:xfrm>
            <a:off x="645839" y="4410708"/>
            <a:ext cx="5559" cy="1635"/>
          </a:xfrm>
          <a:custGeom>
            <a:avLst/>
            <a:gdLst/>
            <a:ahLst/>
            <a:cxnLst/>
            <a:rect l="l" t="t" r="r" b="b"/>
            <a:pathLst>
              <a:path w="17" h="5" extrusionOk="0">
                <a:moveTo>
                  <a:pt x="17" y="0"/>
                </a:moveTo>
                <a:lnTo>
                  <a:pt x="17" y="0"/>
                </a:lnTo>
                <a:cubicBezTo>
                  <a:pt x="14" y="0"/>
                  <a:pt x="7" y="3"/>
                  <a:pt x="0" y="3"/>
                </a:cubicBezTo>
                <a:cubicBezTo>
                  <a:pt x="7" y="7"/>
                  <a:pt x="14" y="3"/>
                  <a:pt x="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36"/>
          <p:cNvSpPr/>
          <p:nvPr/>
        </p:nvSpPr>
        <p:spPr>
          <a:xfrm>
            <a:off x="468592" y="4428368"/>
            <a:ext cx="981" cy="981"/>
          </a:xfrm>
          <a:custGeom>
            <a:avLst/>
            <a:gdLst/>
            <a:ahLst/>
            <a:cxnLst/>
            <a:rect l="l" t="t" r="r" b="b"/>
            <a:pathLst>
              <a:path w="3" h="3" extrusionOk="0">
                <a:moveTo>
                  <a:pt x="0" y="3"/>
                </a:moveTo>
                <a:lnTo>
                  <a:pt x="0" y="3"/>
                </a:lnTo>
                <a:cubicBezTo>
                  <a:pt x="3" y="0"/>
                  <a:pt x="3" y="0"/>
                  <a:pt x="3" y="0"/>
                </a:cubicBezTo>
                <a:lnTo>
                  <a:pt x="3" y="0"/>
                </a:lnTo>
                <a:lnTo>
                  <a:pt x="0" y="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36"/>
          <p:cNvSpPr/>
          <p:nvPr/>
        </p:nvSpPr>
        <p:spPr>
          <a:xfrm>
            <a:off x="1068027" y="3338397"/>
            <a:ext cx="168417" cy="9811"/>
          </a:xfrm>
          <a:custGeom>
            <a:avLst/>
            <a:gdLst/>
            <a:ahLst/>
            <a:cxnLst/>
            <a:rect l="l" t="t" r="r" b="b"/>
            <a:pathLst>
              <a:path w="515" h="30" extrusionOk="0">
                <a:moveTo>
                  <a:pt x="438" y="23"/>
                </a:moveTo>
                <a:lnTo>
                  <a:pt x="438" y="23"/>
                </a:lnTo>
                <a:lnTo>
                  <a:pt x="438" y="23"/>
                </a:lnTo>
                <a:cubicBezTo>
                  <a:pt x="465" y="23"/>
                  <a:pt x="485" y="16"/>
                  <a:pt x="515" y="6"/>
                </a:cubicBezTo>
                <a:cubicBezTo>
                  <a:pt x="478" y="-11"/>
                  <a:pt x="445" y="10"/>
                  <a:pt x="411" y="6"/>
                </a:cubicBezTo>
                <a:cubicBezTo>
                  <a:pt x="357" y="6"/>
                  <a:pt x="304" y="6"/>
                  <a:pt x="250" y="6"/>
                </a:cubicBezTo>
                <a:cubicBezTo>
                  <a:pt x="230" y="3"/>
                  <a:pt x="213" y="6"/>
                  <a:pt x="196" y="13"/>
                </a:cubicBezTo>
                <a:lnTo>
                  <a:pt x="196" y="13"/>
                </a:lnTo>
                <a:cubicBezTo>
                  <a:pt x="193" y="10"/>
                  <a:pt x="186" y="6"/>
                  <a:pt x="179" y="6"/>
                </a:cubicBezTo>
                <a:lnTo>
                  <a:pt x="179" y="6"/>
                </a:lnTo>
                <a:cubicBezTo>
                  <a:pt x="143" y="10"/>
                  <a:pt x="102" y="10"/>
                  <a:pt x="62" y="6"/>
                </a:cubicBezTo>
                <a:cubicBezTo>
                  <a:pt x="52" y="-4"/>
                  <a:pt x="42" y="-1"/>
                  <a:pt x="35" y="10"/>
                </a:cubicBezTo>
                <a:cubicBezTo>
                  <a:pt x="35" y="13"/>
                  <a:pt x="35" y="13"/>
                  <a:pt x="35" y="13"/>
                </a:cubicBezTo>
                <a:lnTo>
                  <a:pt x="32" y="13"/>
                </a:lnTo>
                <a:cubicBezTo>
                  <a:pt x="22" y="16"/>
                  <a:pt x="12" y="6"/>
                  <a:pt x="2" y="13"/>
                </a:cubicBezTo>
                <a:cubicBezTo>
                  <a:pt x="-5" y="20"/>
                  <a:pt x="8" y="26"/>
                  <a:pt x="15" y="30"/>
                </a:cubicBezTo>
                <a:cubicBezTo>
                  <a:pt x="32" y="30"/>
                  <a:pt x="49" y="26"/>
                  <a:pt x="65" y="23"/>
                </a:cubicBezTo>
                <a:lnTo>
                  <a:pt x="65" y="23"/>
                </a:lnTo>
                <a:lnTo>
                  <a:pt x="65" y="23"/>
                </a:lnTo>
                <a:cubicBezTo>
                  <a:pt x="79" y="30"/>
                  <a:pt x="96" y="30"/>
                  <a:pt x="112" y="30"/>
                </a:cubicBezTo>
                <a:cubicBezTo>
                  <a:pt x="132" y="20"/>
                  <a:pt x="159" y="26"/>
                  <a:pt x="179" y="20"/>
                </a:cubicBezTo>
                <a:lnTo>
                  <a:pt x="179" y="20"/>
                </a:lnTo>
                <a:cubicBezTo>
                  <a:pt x="183" y="23"/>
                  <a:pt x="189" y="23"/>
                  <a:pt x="193" y="23"/>
                </a:cubicBezTo>
                <a:lnTo>
                  <a:pt x="193" y="23"/>
                </a:lnTo>
                <a:cubicBezTo>
                  <a:pt x="274" y="26"/>
                  <a:pt x="354" y="23"/>
                  <a:pt x="438" y="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36"/>
          <p:cNvSpPr/>
          <p:nvPr/>
        </p:nvSpPr>
        <p:spPr>
          <a:xfrm>
            <a:off x="996082" y="3291632"/>
            <a:ext cx="8830" cy="2943"/>
          </a:xfrm>
          <a:custGeom>
            <a:avLst/>
            <a:gdLst/>
            <a:ahLst/>
            <a:cxnLst/>
            <a:rect l="l" t="t" r="r" b="b"/>
            <a:pathLst>
              <a:path w="27" h="9" extrusionOk="0">
                <a:moveTo>
                  <a:pt x="0" y="5"/>
                </a:moveTo>
                <a:lnTo>
                  <a:pt x="0" y="5"/>
                </a:lnTo>
                <a:cubicBezTo>
                  <a:pt x="-3" y="11"/>
                  <a:pt x="17" y="8"/>
                  <a:pt x="27" y="8"/>
                </a:cubicBezTo>
                <a:cubicBezTo>
                  <a:pt x="27" y="5"/>
                  <a:pt x="27" y="5"/>
                  <a:pt x="27" y="2"/>
                </a:cubicBezTo>
                <a:cubicBezTo>
                  <a:pt x="17" y="2"/>
                  <a:pt x="0" y="-5"/>
                  <a:pt x="0" y="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36"/>
          <p:cNvSpPr/>
          <p:nvPr/>
        </p:nvSpPr>
        <p:spPr>
          <a:xfrm>
            <a:off x="970901" y="3292287"/>
            <a:ext cx="5559" cy="1962"/>
          </a:xfrm>
          <a:custGeom>
            <a:avLst/>
            <a:gdLst/>
            <a:ahLst/>
            <a:cxnLst/>
            <a:rect l="l" t="t" r="r" b="b"/>
            <a:pathLst>
              <a:path w="17" h="6" extrusionOk="0">
                <a:moveTo>
                  <a:pt x="17" y="3"/>
                </a:moveTo>
                <a:lnTo>
                  <a:pt x="17" y="3"/>
                </a:lnTo>
                <a:cubicBezTo>
                  <a:pt x="10" y="0"/>
                  <a:pt x="7" y="0"/>
                  <a:pt x="0" y="0"/>
                </a:cubicBezTo>
                <a:cubicBezTo>
                  <a:pt x="3" y="3"/>
                  <a:pt x="7" y="3"/>
                  <a:pt x="13" y="6"/>
                </a:cubicBezTo>
                <a:cubicBezTo>
                  <a:pt x="13" y="3"/>
                  <a:pt x="17" y="3"/>
                  <a:pt x="17" y="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36"/>
          <p:cNvSpPr/>
          <p:nvPr/>
        </p:nvSpPr>
        <p:spPr>
          <a:xfrm>
            <a:off x="970901" y="3292287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36"/>
          <p:cNvSpPr/>
          <p:nvPr/>
        </p:nvSpPr>
        <p:spPr>
          <a:xfrm>
            <a:off x="1039903" y="3334800"/>
            <a:ext cx="4578" cy="1308"/>
          </a:xfrm>
          <a:custGeom>
            <a:avLst/>
            <a:gdLst/>
            <a:ahLst/>
            <a:cxnLst/>
            <a:rect l="l" t="t" r="r" b="b"/>
            <a:pathLst>
              <a:path w="14" h="4" extrusionOk="0">
                <a:moveTo>
                  <a:pt x="14" y="4"/>
                </a:moveTo>
                <a:lnTo>
                  <a:pt x="14" y="4"/>
                </a:lnTo>
                <a:cubicBezTo>
                  <a:pt x="10" y="0"/>
                  <a:pt x="7" y="0"/>
                  <a:pt x="4" y="0"/>
                </a:cubicBezTo>
                <a:lnTo>
                  <a:pt x="0" y="0"/>
                </a:lnTo>
                <a:cubicBezTo>
                  <a:pt x="4" y="4"/>
                  <a:pt x="7" y="4"/>
                  <a:pt x="10" y="4"/>
                </a:cubicBezTo>
                <a:lnTo>
                  <a:pt x="14" y="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36"/>
          <p:cNvSpPr/>
          <p:nvPr/>
        </p:nvSpPr>
        <p:spPr>
          <a:xfrm>
            <a:off x="1091573" y="3900224"/>
            <a:ext cx="47091" cy="22892"/>
          </a:xfrm>
          <a:custGeom>
            <a:avLst/>
            <a:gdLst/>
            <a:ahLst/>
            <a:cxnLst/>
            <a:rect l="l" t="t" r="r" b="b"/>
            <a:pathLst>
              <a:path w="144" h="70" extrusionOk="0">
                <a:moveTo>
                  <a:pt x="54" y="50"/>
                </a:moveTo>
                <a:lnTo>
                  <a:pt x="54" y="50"/>
                </a:lnTo>
                <a:cubicBezTo>
                  <a:pt x="37" y="50"/>
                  <a:pt x="20" y="44"/>
                  <a:pt x="0" y="50"/>
                </a:cubicBezTo>
                <a:cubicBezTo>
                  <a:pt x="-3" y="64"/>
                  <a:pt x="10" y="67"/>
                  <a:pt x="20" y="70"/>
                </a:cubicBezTo>
                <a:cubicBezTo>
                  <a:pt x="54" y="70"/>
                  <a:pt x="87" y="70"/>
                  <a:pt x="121" y="70"/>
                </a:cubicBezTo>
                <a:cubicBezTo>
                  <a:pt x="131" y="70"/>
                  <a:pt x="144" y="67"/>
                  <a:pt x="144" y="60"/>
                </a:cubicBezTo>
                <a:cubicBezTo>
                  <a:pt x="141" y="40"/>
                  <a:pt x="131" y="24"/>
                  <a:pt x="144" y="7"/>
                </a:cubicBezTo>
                <a:lnTo>
                  <a:pt x="138" y="0"/>
                </a:lnTo>
                <a:cubicBezTo>
                  <a:pt x="131" y="0"/>
                  <a:pt x="124" y="0"/>
                  <a:pt x="121" y="7"/>
                </a:cubicBezTo>
                <a:cubicBezTo>
                  <a:pt x="121" y="10"/>
                  <a:pt x="117" y="13"/>
                  <a:pt x="121" y="17"/>
                </a:cubicBezTo>
                <a:cubicBezTo>
                  <a:pt x="124" y="40"/>
                  <a:pt x="107" y="47"/>
                  <a:pt x="77" y="44"/>
                </a:cubicBezTo>
                <a:cubicBezTo>
                  <a:pt x="67" y="44"/>
                  <a:pt x="60" y="47"/>
                  <a:pt x="54" y="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36"/>
          <p:cNvSpPr/>
          <p:nvPr/>
        </p:nvSpPr>
        <p:spPr>
          <a:xfrm>
            <a:off x="730539" y="4600709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36"/>
          <p:cNvSpPr/>
          <p:nvPr/>
        </p:nvSpPr>
        <p:spPr>
          <a:xfrm>
            <a:off x="532035" y="4608885"/>
            <a:ext cx="307403" cy="27797"/>
          </a:xfrm>
          <a:custGeom>
            <a:avLst/>
            <a:gdLst/>
            <a:ahLst/>
            <a:cxnLst/>
            <a:rect l="l" t="t" r="r" b="b"/>
            <a:pathLst>
              <a:path w="940" h="85" extrusionOk="0">
                <a:moveTo>
                  <a:pt x="939" y="8"/>
                </a:moveTo>
                <a:lnTo>
                  <a:pt x="939" y="8"/>
                </a:lnTo>
                <a:cubicBezTo>
                  <a:pt x="929" y="-8"/>
                  <a:pt x="906" y="5"/>
                  <a:pt x="889" y="8"/>
                </a:cubicBezTo>
                <a:cubicBezTo>
                  <a:pt x="859" y="12"/>
                  <a:pt x="825" y="8"/>
                  <a:pt x="795" y="18"/>
                </a:cubicBezTo>
                <a:cubicBezTo>
                  <a:pt x="671" y="25"/>
                  <a:pt x="546" y="32"/>
                  <a:pt x="422" y="38"/>
                </a:cubicBezTo>
                <a:cubicBezTo>
                  <a:pt x="405" y="42"/>
                  <a:pt x="392" y="45"/>
                  <a:pt x="375" y="45"/>
                </a:cubicBezTo>
                <a:cubicBezTo>
                  <a:pt x="348" y="45"/>
                  <a:pt x="321" y="42"/>
                  <a:pt x="298" y="49"/>
                </a:cubicBezTo>
                <a:cubicBezTo>
                  <a:pt x="278" y="49"/>
                  <a:pt x="261" y="45"/>
                  <a:pt x="244" y="55"/>
                </a:cubicBezTo>
                <a:lnTo>
                  <a:pt x="244" y="55"/>
                </a:lnTo>
                <a:lnTo>
                  <a:pt x="244" y="55"/>
                </a:lnTo>
                <a:lnTo>
                  <a:pt x="244" y="55"/>
                </a:lnTo>
                <a:lnTo>
                  <a:pt x="244" y="55"/>
                </a:lnTo>
                <a:cubicBezTo>
                  <a:pt x="187" y="52"/>
                  <a:pt x="134" y="65"/>
                  <a:pt x="77" y="65"/>
                </a:cubicBezTo>
                <a:cubicBezTo>
                  <a:pt x="51" y="65"/>
                  <a:pt x="27" y="69"/>
                  <a:pt x="0" y="75"/>
                </a:cubicBezTo>
                <a:cubicBezTo>
                  <a:pt x="17" y="92"/>
                  <a:pt x="44" y="82"/>
                  <a:pt x="64" y="85"/>
                </a:cubicBezTo>
                <a:cubicBezTo>
                  <a:pt x="74" y="82"/>
                  <a:pt x="81" y="82"/>
                  <a:pt x="91" y="82"/>
                </a:cubicBezTo>
                <a:lnTo>
                  <a:pt x="91" y="82"/>
                </a:lnTo>
                <a:cubicBezTo>
                  <a:pt x="167" y="72"/>
                  <a:pt x="244" y="79"/>
                  <a:pt x="321" y="65"/>
                </a:cubicBezTo>
                <a:lnTo>
                  <a:pt x="321" y="65"/>
                </a:lnTo>
                <a:cubicBezTo>
                  <a:pt x="342" y="69"/>
                  <a:pt x="365" y="65"/>
                  <a:pt x="385" y="62"/>
                </a:cubicBezTo>
                <a:lnTo>
                  <a:pt x="385" y="62"/>
                </a:lnTo>
                <a:lnTo>
                  <a:pt x="385" y="62"/>
                </a:lnTo>
                <a:cubicBezTo>
                  <a:pt x="392" y="62"/>
                  <a:pt x="395" y="62"/>
                  <a:pt x="399" y="62"/>
                </a:cubicBezTo>
                <a:lnTo>
                  <a:pt x="399" y="62"/>
                </a:lnTo>
                <a:lnTo>
                  <a:pt x="399" y="62"/>
                </a:lnTo>
                <a:cubicBezTo>
                  <a:pt x="412" y="62"/>
                  <a:pt x="425" y="62"/>
                  <a:pt x="435" y="62"/>
                </a:cubicBezTo>
                <a:cubicBezTo>
                  <a:pt x="435" y="65"/>
                  <a:pt x="435" y="65"/>
                  <a:pt x="435" y="65"/>
                </a:cubicBezTo>
                <a:cubicBezTo>
                  <a:pt x="439" y="62"/>
                  <a:pt x="442" y="62"/>
                  <a:pt x="442" y="59"/>
                </a:cubicBezTo>
                <a:cubicBezTo>
                  <a:pt x="446" y="59"/>
                  <a:pt x="449" y="59"/>
                  <a:pt x="449" y="59"/>
                </a:cubicBezTo>
                <a:cubicBezTo>
                  <a:pt x="486" y="59"/>
                  <a:pt x="520" y="65"/>
                  <a:pt x="553" y="55"/>
                </a:cubicBezTo>
                <a:cubicBezTo>
                  <a:pt x="640" y="52"/>
                  <a:pt x="728" y="45"/>
                  <a:pt x="811" y="35"/>
                </a:cubicBezTo>
                <a:cubicBezTo>
                  <a:pt x="828" y="38"/>
                  <a:pt x="842" y="38"/>
                  <a:pt x="852" y="28"/>
                </a:cubicBezTo>
                <a:lnTo>
                  <a:pt x="852" y="28"/>
                </a:lnTo>
                <a:lnTo>
                  <a:pt x="852" y="28"/>
                </a:lnTo>
                <a:lnTo>
                  <a:pt x="852" y="28"/>
                </a:lnTo>
                <a:lnTo>
                  <a:pt x="852" y="28"/>
                </a:lnTo>
                <a:cubicBezTo>
                  <a:pt x="869" y="28"/>
                  <a:pt x="885" y="28"/>
                  <a:pt x="899" y="28"/>
                </a:cubicBezTo>
                <a:cubicBezTo>
                  <a:pt x="909" y="15"/>
                  <a:pt x="942" y="25"/>
                  <a:pt x="939" y="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36"/>
          <p:cNvSpPr/>
          <p:nvPr/>
        </p:nvSpPr>
        <p:spPr>
          <a:xfrm>
            <a:off x="1034344" y="4623601"/>
            <a:ext cx="12427" cy="3597"/>
          </a:xfrm>
          <a:custGeom>
            <a:avLst/>
            <a:gdLst/>
            <a:ahLst/>
            <a:cxnLst/>
            <a:rect l="l" t="t" r="r" b="b"/>
            <a:pathLst>
              <a:path w="38" h="11" extrusionOk="0">
                <a:moveTo>
                  <a:pt x="38" y="0"/>
                </a:moveTo>
                <a:lnTo>
                  <a:pt x="38" y="0"/>
                </a:lnTo>
                <a:cubicBezTo>
                  <a:pt x="24" y="0"/>
                  <a:pt x="14" y="4"/>
                  <a:pt x="0" y="4"/>
                </a:cubicBezTo>
                <a:cubicBezTo>
                  <a:pt x="14" y="14"/>
                  <a:pt x="27" y="14"/>
                  <a:pt x="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36"/>
          <p:cNvSpPr/>
          <p:nvPr/>
        </p:nvSpPr>
        <p:spPr>
          <a:xfrm>
            <a:off x="1118062" y="4573239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36"/>
          <p:cNvSpPr/>
          <p:nvPr/>
        </p:nvSpPr>
        <p:spPr>
          <a:xfrm>
            <a:off x="1066719" y="4578472"/>
            <a:ext cx="42840" cy="12427"/>
          </a:xfrm>
          <a:custGeom>
            <a:avLst/>
            <a:gdLst/>
            <a:ahLst/>
            <a:cxnLst/>
            <a:rect l="l" t="t" r="r" b="b"/>
            <a:pathLst>
              <a:path w="131" h="38" extrusionOk="0">
                <a:moveTo>
                  <a:pt x="2" y="28"/>
                </a:moveTo>
                <a:lnTo>
                  <a:pt x="2" y="28"/>
                </a:lnTo>
                <a:cubicBezTo>
                  <a:pt x="-1" y="31"/>
                  <a:pt x="-1" y="34"/>
                  <a:pt x="2" y="38"/>
                </a:cubicBezTo>
                <a:cubicBezTo>
                  <a:pt x="46" y="34"/>
                  <a:pt x="89" y="31"/>
                  <a:pt x="130" y="28"/>
                </a:cubicBezTo>
                <a:cubicBezTo>
                  <a:pt x="133" y="10"/>
                  <a:pt x="116" y="14"/>
                  <a:pt x="103" y="10"/>
                </a:cubicBezTo>
                <a:cubicBezTo>
                  <a:pt x="100" y="10"/>
                  <a:pt x="96" y="10"/>
                  <a:pt x="93" y="10"/>
                </a:cubicBezTo>
                <a:cubicBezTo>
                  <a:pt x="89" y="4"/>
                  <a:pt x="86" y="0"/>
                  <a:pt x="79" y="0"/>
                </a:cubicBezTo>
                <a:cubicBezTo>
                  <a:pt x="69" y="0"/>
                  <a:pt x="63" y="0"/>
                  <a:pt x="56" y="4"/>
                </a:cubicBezTo>
                <a:lnTo>
                  <a:pt x="56" y="4"/>
                </a:lnTo>
                <a:lnTo>
                  <a:pt x="56" y="4"/>
                </a:lnTo>
                <a:cubicBezTo>
                  <a:pt x="49" y="4"/>
                  <a:pt x="46" y="0"/>
                  <a:pt x="43" y="0"/>
                </a:cubicBezTo>
                <a:cubicBezTo>
                  <a:pt x="43" y="4"/>
                  <a:pt x="43" y="7"/>
                  <a:pt x="43" y="10"/>
                </a:cubicBezTo>
                <a:cubicBezTo>
                  <a:pt x="46" y="10"/>
                  <a:pt x="49" y="10"/>
                  <a:pt x="53" y="10"/>
                </a:cubicBezTo>
                <a:lnTo>
                  <a:pt x="53" y="10"/>
                </a:lnTo>
                <a:cubicBezTo>
                  <a:pt x="49" y="34"/>
                  <a:pt x="19" y="24"/>
                  <a:pt x="2" y="2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36"/>
          <p:cNvSpPr/>
          <p:nvPr/>
        </p:nvSpPr>
        <p:spPr>
          <a:xfrm>
            <a:off x="1071952" y="4581742"/>
            <a:ext cx="8830" cy="3270"/>
          </a:xfrm>
          <a:custGeom>
            <a:avLst/>
            <a:gdLst/>
            <a:ahLst/>
            <a:cxnLst/>
            <a:rect l="l" t="t" r="r" b="b"/>
            <a:pathLst>
              <a:path w="27" h="10" extrusionOk="0">
                <a:moveTo>
                  <a:pt x="13" y="7"/>
                </a:moveTo>
                <a:lnTo>
                  <a:pt x="13" y="7"/>
                </a:lnTo>
                <a:lnTo>
                  <a:pt x="13" y="7"/>
                </a:lnTo>
                <a:lnTo>
                  <a:pt x="13" y="7"/>
                </a:lnTo>
                <a:cubicBezTo>
                  <a:pt x="20" y="7"/>
                  <a:pt x="23" y="4"/>
                  <a:pt x="27" y="0"/>
                </a:cubicBezTo>
                <a:cubicBezTo>
                  <a:pt x="20" y="0"/>
                  <a:pt x="16" y="0"/>
                  <a:pt x="13" y="0"/>
                </a:cubicBezTo>
                <a:cubicBezTo>
                  <a:pt x="6" y="4"/>
                  <a:pt x="0" y="4"/>
                  <a:pt x="0" y="4"/>
                </a:cubicBezTo>
                <a:cubicBezTo>
                  <a:pt x="0" y="11"/>
                  <a:pt x="6" y="11"/>
                  <a:pt x="13" y="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36"/>
          <p:cNvSpPr/>
          <p:nvPr/>
        </p:nvSpPr>
        <p:spPr>
          <a:xfrm>
            <a:off x="1080781" y="4578472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36"/>
          <p:cNvSpPr/>
          <p:nvPr/>
        </p:nvSpPr>
        <p:spPr>
          <a:xfrm>
            <a:off x="1080781" y="4581742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36"/>
          <p:cNvSpPr/>
          <p:nvPr/>
        </p:nvSpPr>
        <p:spPr>
          <a:xfrm>
            <a:off x="1080781" y="4581742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36"/>
          <p:cNvSpPr/>
          <p:nvPr/>
        </p:nvSpPr>
        <p:spPr>
          <a:xfrm>
            <a:off x="957820" y="4747543"/>
            <a:ext cx="94183" cy="10138"/>
          </a:xfrm>
          <a:custGeom>
            <a:avLst/>
            <a:gdLst/>
            <a:ahLst/>
            <a:cxnLst/>
            <a:rect l="l" t="t" r="r" b="b"/>
            <a:pathLst>
              <a:path w="288" h="31" extrusionOk="0">
                <a:moveTo>
                  <a:pt x="13" y="0"/>
                </a:moveTo>
                <a:lnTo>
                  <a:pt x="13" y="0"/>
                </a:lnTo>
                <a:cubicBezTo>
                  <a:pt x="10" y="7"/>
                  <a:pt x="6" y="11"/>
                  <a:pt x="0" y="17"/>
                </a:cubicBezTo>
                <a:cubicBezTo>
                  <a:pt x="23" y="21"/>
                  <a:pt x="47" y="14"/>
                  <a:pt x="67" y="27"/>
                </a:cubicBezTo>
                <a:cubicBezTo>
                  <a:pt x="70" y="27"/>
                  <a:pt x="73" y="31"/>
                  <a:pt x="73" y="31"/>
                </a:cubicBezTo>
                <a:cubicBezTo>
                  <a:pt x="77" y="27"/>
                  <a:pt x="77" y="27"/>
                  <a:pt x="77" y="27"/>
                </a:cubicBezTo>
                <a:cubicBezTo>
                  <a:pt x="100" y="27"/>
                  <a:pt x="117" y="14"/>
                  <a:pt x="140" y="21"/>
                </a:cubicBezTo>
                <a:lnTo>
                  <a:pt x="140" y="21"/>
                </a:lnTo>
                <a:lnTo>
                  <a:pt x="140" y="21"/>
                </a:lnTo>
                <a:cubicBezTo>
                  <a:pt x="140" y="21"/>
                  <a:pt x="140" y="24"/>
                  <a:pt x="144" y="27"/>
                </a:cubicBezTo>
                <a:lnTo>
                  <a:pt x="144" y="27"/>
                </a:lnTo>
                <a:cubicBezTo>
                  <a:pt x="181" y="27"/>
                  <a:pt x="221" y="27"/>
                  <a:pt x="258" y="27"/>
                </a:cubicBezTo>
                <a:lnTo>
                  <a:pt x="258" y="27"/>
                </a:lnTo>
                <a:cubicBezTo>
                  <a:pt x="268" y="27"/>
                  <a:pt x="282" y="31"/>
                  <a:pt x="288" y="24"/>
                </a:cubicBezTo>
                <a:cubicBezTo>
                  <a:pt x="288" y="21"/>
                  <a:pt x="288" y="17"/>
                  <a:pt x="285" y="14"/>
                </a:cubicBezTo>
                <a:cubicBezTo>
                  <a:pt x="275" y="7"/>
                  <a:pt x="265" y="11"/>
                  <a:pt x="258" y="17"/>
                </a:cubicBezTo>
                <a:cubicBezTo>
                  <a:pt x="231" y="14"/>
                  <a:pt x="208" y="4"/>
                  <a:pt x="181" y="11"/>
                </a:cubicBezTo>
                <a:cubicBezTo>
                  <a:pt x="167" y="7"/>
                  <a:pt x="154" y="7"/>
                  <a:pt x="144" y="11"/>
                </a:cubicBezTo>
                <a:lnTo>
                  <a:pt x="144" y="11"/>
                </a:lnTo>
                <a:cubicBezTo>
                  <a:pt x="100" y="-6"/>
                  <a:pt x="57" y="7"/>
                  <a:pt x="1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36"/>
          <p:cNvSpPr/>
          <p:nvPr/>
        </p:nvSpPr>
        <p:spPr>
          <a:xfrm>
            <a:off x="1034344" y="4735770"/>
            <a:ext cx="4578" cy="4251"/>
          </a:xfrm>
          <a:custGeom>
            <a:avLst/>
            <a:gdLst/>
            <a:ahLst/>
            <a:cxnLst/>
            <a:rect l="l" t="t" r="r" b="b"/>
            <a:pathLst>
              <a:path w="14" h="13" extrusionOk="0">
                <a:moveTo>
                  <a:pt x="0" y="0"/>
                </a:moveTo>
                <a:lnTo>
                  <a:pt x="0" y="0"/>
                </a:lnTo>
                <a:cubicBezTo>
                  <a:pt x="0" y="3"/>
                  <a:pt x="0" y="10"/>
                  <a:pt x="4" y="13"/>
                </a:cubicBezTo>
                <a:cubicBezTo>
                  <a:pt x="7" y="10"/>
                  <a:pt x="10" y="10"/>
                  <a:pt x="14" y="10"/>
                </a:cubicBezTo>
                <a:cubicBezTo>
                  <a:pt x="7" y="6"/>
                  <a:pt x="4" y="3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36"/>
          <p:cNvSpPr/>
          <p:nvPr/>
        </p:nvSpPr>
        <p:spPr>
          <a:xfrm>
            <a:off x="945720" y="4751794"/>
            <a:ext cx="3270" cy="1308"/>
          </a:xfrm>
          <a:custGeom>
            <a:avLst/>
            <a:gdLst/>
            <a:ahLst/>
            <a:cxnLst/>
            <a:rect l="l" t="t" r="r" b="b"/>
            <a:pathLst>
              <a:path w="10" h="4" extrusionOk="0">
                <a:moveTo>
                  <a:pt x="3" y="1"/>
                </a:moveTo>
                <a:lnTo>
                  <a:pt x="3" y="1"/>
                </a:lnTo>
                <a:cubicBezTo>
                  <a:pt x="0" y="1"/>
                  <a:pt x="0" y="4"/>
                  <a:pt x="0" y="4"/>
                </a:cubicBezTo>
                <a:cubicBezTo>
                  <a:pt x="3" y="4"/>
                  <a:pt x="6" y="4"/>
                  <a:pt x="10" y="4"/>
                </a:cubicBezTo>
                <a:cubicBezTo>
                  <a:pt x="10" y="1"/>
                  <a:pt x="6" y="-2"/>
                  <a:pt x="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36"/>
          <p:cNvSpPr/>
          <p:nvPr/>
        </p:nvSpPr>
        <p:spPr>
          <a:xfrm>
            <a:off x="1086014" y="3279533"/>
            <a:ext cx="19948" cy="4905"/>
          </a:xfrm>
          <a:custGeom>
            <a:avLst/>
            <a:gdLst/>
            <a:ahLst/>
            <a:cxnLst/>
            <a:rect l="l" t="t" r="r" b="b"/>
            <a:pathLst>
              <a:path w="61" h="15" extrusionOk="0">
                <a:moveTo>
                  <a:pt x="34" y="12"/>
                </a:moveTo>
                <a:lnTo>
                  <a:pt x="34" y="12"/>
                </a:lnTo>
                <a:cubicBezTo>
                  <a:pt x="41" y="12"/>
                  <a:pt x="51" y="12"/>
                  <a:pt x="61" y="8"/>
                </a:cubicBezTo>
                <a:cubicBezTo>
                  <a:pt x="44" y="-9"/>
                  <a:pt x="20" y="5"/>
                  <a:pt x="0" y="1"/>
                </a:cubicBezTo>
                <a:cubicBezTo>
                  <a:pt x="4" y="8"/>
                  <a:pt x="14" y="8"/>
                  <a:pt x="24" y="12"/>
                </a:cubicBezTo>
                <a:cubicBezTo>
                  <a:pt x="27" y="15"/>
                  <a:pt x="30" y="15"/>
                  <a:pt x="34" y="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36"/>
          <p:cNvSpPr/>
          <p:nvPr/>
        </p:nvSpPr>
        <p:spPr>
          <a:xfrm>
            <a:off x="1101384" y="4563102"/>
            <a:ext cx="114131" cy="22238"/>
          </a:xfrm>
          <a:custGeom>
            <a:avLst/>
            <a:gdLst/>
            <a:ahLst/>
            <a:cxnLst/>
            <a:rect l="l" t="t" r="r" b="b"/>
            <a:pathLst>
              <a:path w="349" h="68" extrusionOk="0">
                <a:moveTo>
                  <a:pt x="232" y="41"/>
                </a:moveTo>
                <a:lnTo>
                  <a:pt x="232" y="41"/>
                </a:lnTo>
                <a:lnTo>
                  <a:pt x="232" y="41"/>
                </a:lnTo>
                <a:lnTo>
                  <a:pt x="232" y="41"/>
                </a:lnTo>
                <a:cubicBezTo>
                  <a:pt x="198" y="44"/>
                  <a:pt x="165" y="47"/>
                  <a:pt x="131" y="51"/>
                </a:cubicBezTo>
                <a:lnTo>
                  <a:pt x="131" y="51"/>
                </a:lnTo>
                <a:cubicBezTo>
                  <a:pt x="124" y="51"/>
                  <a:pt x="118" y="51"/>
                  <a:pt x="114" y="51"/>
                </a:cubicBezTo>
                <a:cubicBezTo>
                  <a:pt x="172" y="41"/>
                  <a:pt x="232" y="37"/>
                  <a:pt x="286" y="21"/>
                </a:cubicBezTo>
                <a:cubicBezTo>
                  <a:pt x="289" y="17"/>
                  <a:pt x="289" y="14"/>
                  <a:pt x="289" y="11"/>
                </a:cubicBezTo>
                <a:cubicBezTo>
                  <a:pt x="306" y="11"/>
                  <a:pt x="326" y="17"/>
                  <a:pt x="336" y="4"/>
                </a:cubicBezTo>
                <a:cubicBezTo>
                  <a:pt x="319" y="4"/>
                  <a:pt x="302" y="4"/>
                  <a:pt x="286" y="4"/>
                </a:cubicBezTo>
                <a:lnTo>
                  <a:pt x="286" y="0"/>
                </a:lnTo>
                <a:cubicBezTo>
                  <a:pt x="259" y="4"/>
                  <a:pt x="235" y="14"/>
                  <a:pt x="208" y="11"/>
                </a:cubicBezTo>
                <a:cubicBezTo>
                  <a:pt x="198" y="7"/>
                  <a:pt x="188" y="7"/>
                  <a:pt x="182" y="11"/>
                </a:cubicBezTo>
                <a:cubicBezTo>
                  <a:pt x="138" y="21"/>
                  <a:pt x="98" y="27"/>
                  <a:pt x="51" y="31"/>
                </a:cubicBezTo>
                <a:cubicBezTo>
                  <a:pt x="37" y="41"/>
                  <a:pt x="17" y="37"/>
                  <a:pt x="0" y="41"/>
                </a:cubicBezTo>
                <a:cubicBezTo>
                  <a:pt x="0" y="51"/>
                  <a:pt x="7" y="54"/>
                  <a:pt x="17" y="57"/>
                </a:cubicBezTo>
                <a:cubicBezTo>
                  <a:pt x="27" y="57"/>
                  <a:pt x="34" y="57"/>
                  <a:pt x="44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7" y="68"/>
                  <a:pt x="57" y="68"/>
                  <a:pt x="67" y="68"/>
                </a:cubicBezTo>
                <a:cubicBezTo>
                  <a:pt x="74" y="68"/>
                  <a:pt x="81" y="68"/>
                  <a:pt x="91" y="68"/>
                </a:cubicBezTo>
                <a:cubicBezTo>
                  <a:pt x="108" y="68"/>
                  <a:pt x="128" y="68"/>
                  <a:pt x="144" y="57"/>
                </a:cubicBezTo>
                <a:cubicBezTo>
                  <a:pt x="172" y="57"/>
                  <a:pt x="202" y="57"/>
                  <a:pt x="229" y="57"/>
                </a:cubicBezTo>
                <a:cubicBezTo>
                  <a:pt x="235" y="54"/>
                  <a:pt x="239" y="54"/>
                  <a:pt x="235" y="51"/>
                </a:cubicBezTo>
                <a:lnTo>
                  <a:pt x="235" y="51"/>
                </a:lnTo>
                <a:cubicBezTo>
                  <a:pt x="252" y="54"/>
                  <a:pt x="269" y="54"/>
                  <a:pt x="282" y="51"/>
                </a:cubicBezTo>
                <a:cubicBezTo>
                  <a:pt x="306" y="47"/>
                  <a:pt x="329" y="47"/>
                  <a:pt x="349" y="37"/>
                </a:cubicBezTo>
                <a:lnTo>
                  <a:pt x="349" y="34"/>
                </a:lnTo>
                <a:cubicBezTo>
                  <a:pt x="309" y="27"/>
                  <a:pt x="272" y="37"/>
                  <a:pt x="232" y="41"/>
                </a:cubicBezTo>
                <a:moveTo>
                  <a:pt x="94" y="51"/>
                </a:moveTo>
                <a:lnTo>
                  <a:pt x="94" y="51"/>
                </a:lnTo>
                <a:cubicBezTo>
                  <a:pt x="94" y="54"/>
                  <a:pt x="91" y="54"/>
                  <a:pt x="87" y="57"/>
                </a:cubicBezTo>
                <a:cubicBezTo>
                  <a:pt x="84" y="54"/>
                  <a:pt x="81" y="54"/>
                  <a:pt x="81" y="54"/>
                </a:cubicBezTo>
                <a:cubicBezTo>
                  <a:pt x="84" y="54"/>
                  <a:pt x="91" y="51"/>
                  <a:pt x="94" y="5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 couple of people standing in front of a red door&#10;&#10;Description automatically generated">
            <a:extLst>
              <a:ext uri="{FF2B5EF4-FFF2-40B4-BE49-F238E27FC236}">
                <a16:creationId xmlns:a16="http://schemas.microsoft.com/office/drawing/2014/main" id="{22C61056-46E0-8D74-3C50-95FE2A1E1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58"/>
          <a:stretch/>
        </p:blipFill>
        <p:spPr>
          <a:xfrm>
            <a:off x="204682" y="2571750"/>
            <a:ext cx="1388247" cy="23888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F873C85B-2BF9-2E1A-5A8D-2D1860E74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C2BF74D2-CC30-C01D-AE3A-36AAA877FEC0}"/>
              </a:ext>
            </a:extLst>
          </p:cNvPr>
          <p:cNvSpPr/>
          <p:nvPr/>
        </p:nvSpPr>
        <p:spPr>
          <a:xfrm flipV="1">
            <a:off x="290343" y="959303"/>
            <a:ext cx="4624557" cy="2763612"/>
          </a:xfrm>
          <a:prstGeom prst="round2SameRect">
            <a:avLst>
              <a:gd name="adj1" fmla="val 7258"/>
              <a:gd name="adj2" fmla="val 325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 descr="A black and white text with a smiley face&#10;&#10;Description automatically generated">
            <a:extLst>
              <a:ext uri="{FF2B5EF4-FFF2-40B4-BE49-F238E27FC236}">
                <a16:creationId xmlns:a16="http://schemas.microsoft.com/office/drawing/2014/main" id="{8746EC7A-C64B-5DC1-2C70-E34ED97E2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60" y="1017780"/>
            <a:ext cx="4091522" cy="220942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2713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39"/>
          <p:cNvSpPr txBox="1">
            <a:spLocks noGrp="1"/>
          </p:cNvSpPr>
          <p:nvPr>
            <p:ph type="subTitle" idx="1"/>
          </p:nvPr>
        </p:nvSpPr>
        <p:spPr>
          <a:xfrm>
            <a:off x="591739" y="439707"/>
            <a:ext cx="4192531" cy="454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e-Government?</a:t>
            </a:r>
          </a:p>
        </p:txBody>
      </p:sp>
      <p:grpSp>
        <p:nvGrpSpPr>
          <p:cNvPr id="1491" name="Google Shape;1491;p39"/>
          <p:cNvGrpSpPr/>
          <p:nvPr/>
        </p:nvGrpSpPr>
        <p:grpSpPr>
          <a:xfrm>
            <a:off x="-280287" y="3722371"/>
            <a:ext cx="4409853" cy="1194429"/>
            <a:chOff x="-280287" y="3722371"/>
            <a:chExt cx="4409853" cy="1194429"/>
          </a:xfrm>
        </p:grpSpPr>
        <p:sp>
          <p:nvSpPr>
            <p:cNvPr id="1492" name="Google Shape;1492;p39"/>
            <p:cNvSpPr/>
            <p:nvPr/>
          </p:nvSpPr>
          <p:spPr>
            <a:xfrm flipH="1">
              <a:off x="3657867" y="4737044"/>
              <a:ext cx="198822" cy="179756"/>
            </a:xfrm>
            <a:custGeom>
              <a:avLst/>
              <a:gdLst/>
              <a:ahLst/>
              <a:cxnLst/>
              <a:rect l="l" t="t" r="r" b="b"/>
              <a:pathLst>
                <a:path w="196" h="200" extrusionOk="0">
                  <a:moveTo>
                    <a:pt x="191" y="195"/>
                  </a:moveTo>
                  <a:lnTo>
                    <a:pt x="191" y="195"/>
                  </a:lnTo>
                  <a:cubicBezTo>
                    <a:pt x="162" y="197"/>
                    <a:pt x="130" y="197"/>
                    <a:pt x="99" y="197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5" y="0"/>
                    <a:pt x="9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7" y="0"/>
                    <a:pt x="191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6" y="38"/>
                    <a:pt x="196" y="69"/>
                    <a:pt x="196" y="101"/>
                  </a:cubicBezTo>
                  <a:lnTo>
                    <a:pt x="191" y="195"/>
                  </a:lnTo>
                  <a:moveTo>
                    <a:pt x="191" y="195"/>
                  </a:moveTo>
                  <a:lnTo>
                    <a:pt x="191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77" y="8"/>
                    <a:pt x="160" y="8"/>
                    <a:pt x="145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65" y="8"/>
                    <a:pt x="36" y="8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6" y="164"/>
                    <a:pt x="6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0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1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9"/>
            <p:cNvSpPr/>
            <p:nvPr/>
          </p:nvSpPr>
          <p:spPr>
            <a:xfrm flipH="1">
              <a:off x="3818142" y="4740639"/>
              <a:ext cx="9130" cy="128526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9" y="25"/>
                    <a:pt x="9" y="48"/>
                    <a:pt x="9" y="71"/>
                  </a:cubicBezTo>
                  <a:cubicBezTo>
                    <a:pt x="9" y="97"/>
                    <a:pt x="9" y="120"/>
                    <a:pt x="5" y="143"/>
                  </a:cubicBezTo>
                  <a:cubicBezTo>
                    <a:pt x="3" y="120"/>
                    <a:pt x="0" y="97"/>
                    <a:pt x="0" y="71"/>
                  </a:cubicBezTo>
                  <a:cubicBezTo>
                    <a:pt x="0" y="48"/>
                    <a:pt x="3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9"/>
            <p:cNvSpPr/>
            <p:nvPr/>
          </p:nvSpPr>
          <p:spPr>
            <a:xfrm flipH="1">
              <a:off x="3798868" y="4740639"/>
              <a:ext cx="9130" cy="87182"/>
            </a:xfrm>
            <a:custGeom>
              <a:avLst/>
              <a:gdLst/>
              <a:ahLst/>
              <a:cxnLst/>
              <a:rect l="l" t="t" r="r" b="b"/>
              <a:pathLst>
                <a:path w="9" h="97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17"/>
                    <a:pt x="9" y="31"/>
                    <a:pt x="9" y="48"/>
                  </a:cubicBezTo>
                  <a:cubicBezTo>
                    <a:pt x="9" y="63"/>
                    <a:pt x="7" y="80"/>
                    <a:pt x="5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9"/>
            <p:cNvSpPr/>
            <p:nvPr/>
          </p:nvSpPr>
          <p:spPr>
            <a:xfrm flipH="1">
              <a:off x="3709601" y="4740639"/>
              <a:ext cx="8115" cy="113246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8" y="21"/>
                    <a:pt x="8" y="42"/>
                    <a:pt x="8" y="63"/>
                  </a:cubicBezTo>
                  <a:cubicBezTo>
                    <a:pt x="8" y="84"/>
                    <a:pt x="8" y="105"/>
                    <a:pt x="4" y="126"/>
                  </a:cubicBezTo>
                  <a:cubicBezTo>
                    <a:pt x="2" y="105"/>
                    <a:pt x="0" y="84"/>
                    <a:pt x="0" y="63"/>
                  </a:cubicBezTo>
                  <a:cubicBezTo>
                    <a:pt x="0" y="42"/>
                    <a:pt x="2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9"/>
            <p:cNvSpPr/>
            <p:nvPr/>
          </p:nvSpPr>
          <p:spPr>
            <a:xfrm flipH="1">
              <a:off x="3758292" y="4816137"/>
              <a:ext cx="9130" cy="70105"/>
            </a:xfrm>
            <a:custGeom>
              <a:avLst/>
              <a:gdLst/>
              <a:ahLst/>
              <a:cxnLst/>
              <a:rect l="l" t="t" r="r" b="b"/>
              <a:pathLst>
                <a:path w="9" h="78" extrusionOk="0">
                  <a:moveTo>
                    <a:pt x="5" y="0"/>
                  </a:moveTo>
                  <a:lnTo>
                    <a:pt x="5" y="0"/>
                  </a:lnTo>
                  <a:cubicBezTo>
                    <a:pt x="9" y="13"/>
                    <a:pt x="9" y="25"/>
                    <a:pt x="9" y="38"/>
                  </a:cubicBezTo>
                  <a:cubicBezTo>
                    <a:pt x="9" y="51"/>
                    <a:pt x="9" y="65"/>
                    <a:pt x="5" y="78"/>
                  </a:cubicBezTo>
                  <a:cubicBezTo>
                    <a:pt x="2" y="65"/>
                    <a:pt x="0" y="51"/>
                    <a:pt x="0" y="38"/>
                  </a:cubicBezTo>
                  <a:cubicBezTo>
                    <a:pt x="0" y="25"/>
                    <a:pt x="2" y="13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9"/>
            <p:cNvSpPr/>
            <p:nvPr/>
          </p:nvSpPr>
          <p:spPr>
            <a:xfrm flipH="1">
              <a:off x="-95160" y="4737042"/>
              <a:ext cx="139362" cy="179750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9"/>
            <p:cNvSpPr/>
            <p:nvPr/>
          </p:nvSpPr>
          <p:spPr>
            <a:xfrm flipH="1">
              <a:off x="4083" y="4740637"/>
              <a:ext cx="6335" cy="128521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9"/>
            <p:cNvSpPr/>
            <p:nvPr/>
          </p:nvSpPr>
          <p:spPr>
            <a:xfrm flipH="1">
              <a:off x="-6475" y="4740637"/>
              <a:ext cx="3519" cy="87179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9"/>
            <p:cNvSpPr/>
            <p:nvPr/>
          </p:nvSpPr>
          <p:spPr>
            <a:xfrm flipH="1">
              <a:off x="-71229" y="4740637"/>
              <a:ext cx="5631" cy="113243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9"/>
            <p:cNvSpPr/>
            <p:nvPr/>
          </p:nvSpPr>
          <p:spPr>
            <a:xfrm flipH="1">
              <a:off x="-43075" y="4771194"/>
              <a:ext cx="5631" cy="115040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9"/>
            <p:cNvSpPr/>
            <p:nvPr/>
          </p:nvSpPr>
          <p:spPr>
            <a:xfrm flipH="1">
              <a:off x="-280287" y="4653450"/>
              <a:ext cx="4409853" cy="93474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9"/>
            <p:cNvSpPr/>
            <p:nvPr/>
          </p:nvSpPr>
          <p:spPr>
            <a:xfrm flipH="1">
              <a:off x="2960977" y="4680421"/>
              <a:ext cx="1164528" cy="7190"/>
            </a:xfrm>
            <a:custGeom>
              <a:avLst/>
              <a:gdLst/>
              <a:ahLst/>
              <a:cxnLst/>
              <a:rect l="l" t="t" r="r" b="b"/>
              <a:pathLst>
                <a:path w="114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97" y="2"/>
                    <a:pt x="192" y="2"/>
                    <a:pt x="288" y="2"/>
                  </a:cubicBezTo>
                  <a:cubicBezTo>
                    <a:pt x="336" y="2"/>
                    <a:pt x="383" y="2"/>
                    <a:pt x="431" y="2"/>
                  </a:cubicBezTo>
                  <a:cubicBezTo>
                    <a:pt x="480" y="4"/>
                    <a:pt x="526" y="2"/>
                    <a:pt x="574" y="2"/>
                  </a:cubicBezTo>
                  <a:cubicBezTo>
                    <a:pt x="671" y="2"/>
                    <a:pt x="765" y="0"/>
                    <a:pt x="862" y="0"/>
                  </a:cubicBezTo>
                  <a:cubicBezTo>
                    <a:pt x="908" y="0"/>
                    <a:pt x="957" y="2"/>
                    <a:pt x="1005" y="2"/>
                  </a:cubicBezTo>
                  <a:cubicBezTo>
                    <a:pt x="1054" y="2"/>
                    <a:pt x="1100" y="2"/>
                    <a:pt x="1148" y="4"/>
                  </a:cubicBezTo>
                  <a:lnTo>
                    <a:pt x="1148" y="4"/>
                  </a:lnTo>
                  <a:cubicBezTo>
                    <a:pt x="1100" y="6"/>
                    <a:pt x="1054" y="6"/>
                    <a:pt x="1005" y="6"/>
                  </a:cubicBezTo>
                  <a:cubicBezTo>
                    <a:pt x="957" y="6"/>
                    <a:pt x="908" y="8"/>
                    <a:pt x="862" y="8"/>
                  </a:cubicBezTo>
                  <a:cubicBezTo>
                    <a:pt x="765" y="8"/>
                    <a:pt x="671" y="6"/>
                    <a:pt x="574" y="6"/>
                  </a:cubicBezTo>
                  <a:cubicBezTo>
                    <a:pt x="526" y="6"/>
                    <a:pt x="480" y="4"/>
                    <a:pt x="431" y="4"/>
                  </a:cubicBezTo>
                  <a:cubicBezTo>
                    <a:pt x="383" y="6"/>
                    <a:pt x="336" y="6"/>
                    <a:pt x="288" y="6"/>
                  </a:cubicBezTo>
                  <a:cubicBezTo>
                    <a:pt x="192" y="6"/>
                    <a:pt x="97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9"/>
            <p:cNvSpPr/>
            <p:nvPr/>
          </p:nvSpPr>
          <p:spPr>
            <a:xfrm flipH="1">
              <a:off x="-275345" y="4698396"/>
              <a:ext cx="805908" cy="6291"/>
            </a:xfrm>
            <a:custGeom>
              <a:avLst/>
              <a:gdLst/>
              <a:ahLst/>
              <a:cxnLst/>
              <a:rect l="l" t="t" r="r" b="b"/>
              <a:pathLst>
                <a:path w="1145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9"/>
            <p:cNvSpPr/>
            <p:nvPr/>
          </p:nvSpPr>
          <p:spPr>
            <a:xfrm flipH="1">
              <a:off x="3082704" y="4697498"/>
              <a:ext cx="615739" cy="5393"/>
            </a:xfrm>
            <a:custGeom>
              <a:avLst/>
              <a:gdLst/>
              <a:ahLst/>
              <a:cxnLst/>
              <a:rect l="l" t="t" r="r" b="b"/>
              <a:pathLst>
                <a:path w="607" h="6" extrusionOk="0">
                  <a:moveTo>
                    <a:pt x="0" y="2"/>
                  </a:moveTo>
                  <a:lnTo>
                    <a:pt x="0" y="2"/>
                  </a:lnTo>
                  <a:cubicBezTo>
                    <a:pt x="50" y="0"/>
                    <a:pt x="101" y="0"/>
                    <a:pt x="153" y="0"/>
                  </a:cubicBezTo>
                  <a:cubicBezTo>
                    <a:pt x="178" y="0"/>
                    <a:pt x="204" y="2"/>
                    <a:pt x="229" y="2"/>
                  </a:cubicBezTo>
                  <a:cubicBezTo>
                    <a:pt x="254" y="2"/>
                    <a:pt x="279" y="2"/>
                    <a:pt x="305" y="2"/>
                  </a:cubicBezTo>
                  <a:cubicBezTo>
                    <a:pt x="355" y="0"/>
                    <a:pt x="406" y="0"/>
                    <a:pt x="456" y="0"/>
                  </a:cubicBezTo>
                  <a:cubicBezTo>
                    <a:pt x="506" y="0"/>
                    <a:pt x="557" y="0"/>
                    <a:pt x="607" y="2"/>
                  </a:cubicBezTo>
                  <a:cubicBezTo>
                    <a:pt x="607" y="4"/>
                    <a:pt x="607" y="4"/>
                    <a:pt x="607" y="4"/>
                  </a:cubicBezTo>
                  <a:cubicBezTo>
                    <a:pt x="557" y="4"/>
                    <a:pt x="506" y="6"/>
                    <a:pt x="456" y="6"/>
                  </a:cubicBezTo>
                  <a:cubicBezTo>
                    <a:pt x="406" y="6"/>
                    <a:pt x="355" y="6"/>
                    <a:pt x="305" y="4"/>
                  </a:cubicBezTo>
                  <a:cubicBezTo>
                    <a:pt x="279" y="4"/>
                    <a:pt x="254" y="4"/>
                    <a:pt x="229" y="4"/>
                  </a:cubicBezTo>
                  <a:cubicBezTo>
                    <a:pt x="204" y="4"/>
                    <a:pt x="178" y="4"/>
                    <a:pt x="153" y="6"/>
                  </a:cubicBezTo>
                  <a:cubicBezTo>
                    <a:pt x="101" y="6"/>
                    <a:pt x="50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9"/>
            <p:cNvSpPr/>
            <p:nvPr/>
          </p:nvSpPr>
          <p:spPr>
            <a:xfrm flipH="1">
              <a:off x="777902" y="4708288"/>
              <a:ext cx="317934" cy="9886"/>
            </a:xfrm>
            <a:custGeom>
              <a:avLst/>
              <a:gdLst/>
              <a:ahLst/>
              <a:cxnLst/>
              <a:rect l="l" t="t" r="r" b="b"/>
              <a:pathLst>
                <a:path w="607" h="11" extrusionOk="0">
                  <a:moveTo>
                    <a:pt x="0" y="4"/>
                  </a:moveTo>
                  <a:lnTo>
                    <a:pt x="0" y="4"/>
                  </a:lnTo>
                  <a:cubicBezTo>
                    <a:pt x="50" y="2"/>
                    <a:pt x="101" y="0"/>
                    <a:pt x="151" y="2"/>
                  </a:cubicBezTo>
                  <a:cubicBezTo>
                    <a:pt x="176" y="2"/>
                    <a:pt x="202" y="4"/>
                    <a:pt x="227" y="4"/>
                  </a:cubicBezTo>
                  <a:cubicBezTo>
                    <a:pt x="252" y="4"/>
                    <a:pt x="277" y="4"/>
                    <a:pt x="303" y="2"/>
                  </a:cubicBezTo>
                  <a:cubicBezTo>
                    <a:pt x="353" y="2"/>
                    <a:pt x="404" y="0"/>
                    <a:pt x="454" y="0"/>
                  </a:cubicBezTo>
                  <a:cubicBezTo>
                    <a:pt x="504" y="2"/>
                    <a:pt x="555" y="2"/>
                    <a:pt x="607" y="4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555" y="9"/>
                    <a:pt x="504" y="9"/>
                    <a:pt x="454" y="11"/>
                  </a:cubicBezTo>
                  <a:cubicBezTo>
                    <a:pt x="404" y="11"/>
                    <a:pt x="353" y="9"/>
                    <a:pt x="303" y="9"/>
                  </a:cubicBezTo>
                  <a:cubicBezTo>
                    <a:pt x="277" y="6"/>
                    <a:pt x="252" y="6"/>
                    <a:pt x="227" y="6"/>
                  </a:cubicBezTo>
                  <a:cubicBezTo>
                    <a:pt x="202" y="6"/>
                    <a:pt x="176" y="9"/>
                    <a:pt x="151" y="9"/>
                  </a:cubicBezTo>
                  <a:cubicBezTo>
                    <a:pt x="101" y="9"/>
                    <a:pt x="50" y="9"/>
                    <a:pt x="0" y="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9"/>
            <p:cNvSpPr/>
            <p:nvPr/>
          </p:nvSpPr>
          <p:spPr>
            <a:xfrm flipH="1">
              <a:off x="127058" y="4717268"/>
              <a:ext cx="677646" cy="8089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9"/>
            <p:cNvSpPr/>
            <p:nvPr/>
          </p:nvSpPr>
          <p:spPr>
            <a:xfrm flipH="1">
              <a:off x="798451" y="4704694"/>
              <a:ext cx="267825" cy="7190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25" y="2"/>
                    <a:pt x="50" y="0"/>
                    <a:pt x="73" y="0"/>
                  </a:cubicBezTo>
                  <a:cubicBezTo>
                    <a:pt x="99" y="0"/>
                    <a:pt x="124" y="0"/>
                    <a:pt x="149" y="0"/>
                  </a:cubicBezTo>
                  <a:cubicBezTo>
                    <a:pt x="174" y="0"/>
                    <a:pt x="198" y="0"/>
                    <a:pt x="223" y="0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73" y="2"/>
                    <a:pt x="286" y="2"/>
                    <a:pt x="298" y="4"/>
                  </a:cubicBezTo>
                  <a:cubicBezTo>
                    <a:pt x="286" y="4"/>
                    <a:pt x="273" y="4"/>
                    <a:pt x="261" y="6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98" y="8"/>
                    <a:pt x="174" y="8"/>
                    <a:pt x="149" y="8"/>
                  </a:cubicBezTo>
                  <a:cubicBezTo>
                    <a:pt x="124" y="8"/>
                    <a:pt x="99" y="8"/>
                    <a:pt x="73" y="6"/>
                  </a:cubicBezTo>
                  <a:cubicBezTo>
                    <a:pt x="50" y="6"/>
                    <a:pt x="25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39"/>
            <p:cNvSpPr/>
            <p:nvPr/>
          </p:nvSpPr>
          <p:spPr>
            <a:xfrm flipH="1">
              <a:off x="1319490" y="4718174"/>
              <a:ext cx="89043" cy="7190"/>
            </a:xfrm>
            <a:custGeom>
              <a:avLst/>
              <a:gdLst/>
              <a:ahLst/>
              <a:cxnLst/>
              <a:rect l="l" t="t" r="r" b="b"/>
              <a:pathLst>
                <a:path w="170" h="8" extrusionOk="0">
                  <a:moveTo>
                    <a:pt x="0" y="2"/>
                  </a:moveTo>
                  <a:lnTo>
                    <a:pt x="0" y="2"/>
                  </a:lnTo>
                  <a:cubicBezTo>
                    <a:pt x="14" y="0"/>
                    <a:pt x="29" y="0"/>
                    <a:pt x="42" y="0"/>
                  </a:cubicBezTo>
                  <a:cubicBezTo>
                    <a:pt x="50" y="0"/>
                    <a:pt x="56" y="2"/>
                    <a:pt x="65" y="2"/>
                  </a:cubicBezTo>
                  <a:cubicBezTo>
                    <a:pt x="71" y="2"/>
                    <a:pt x="77" y="2"/>
                    <a:pt x="86" y="2"/>
                  </a:cubicBezTo>
                  <a:cubicBezTo>
                    <a:pt x="100" y="0"/>
                    <a:pt x="113" y="0"/>
                    <a:pt x="128" y="0"/>
                  </a:cubicBezTo>
                  <a:cubicBezTo>
                    <a:pt x="143" y="0"/>
                    <a:pt x="157" y="0"/>
                    <a:pt x="170" y="2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57" y="6"/>
                    <a:pt x="143" y="8"/>
                    <a:pt x="128" y="8"/>
                  </a:cubicBezTo>
                  <a:cubicBezTo>
                    <a:pt x="113" y="8"/>
                    <a:pt x="100" y="8"/>
                    <a:pt x="86" y="6"/>
                  </a:cubicBezTo>
                  <a:cubicBezTo>
                    <a:pt x="77" y="4"/>
                    <a:pt x="71" y="4"/>
                    <a:pt x="65" y="4"/>
                  </a:cubicBezTo>
                  <a:cubicBezTo>
                    <a:pt x="56" y="4"/>
                    <a:pt x="50" y="6"/>
                    <a:pt x="42" y="6"/>
                  </a:cubicBezTo>
                  <a:cubicBezTo>
                    <a:pt x="29" y="8"/>
                    <a:pt x="14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39"/>
            <p:cNvSpPr/>
            <p:nvPr/>
          </p:nvSpPr>
          <p:spPr>
            <a:xfrm flipH="1">
              <a:off x="106419" y="4352388"/>
              <a:ext cx="903237" cy="309167"/>
            </a:xfrm>
            <a:custGeom>
              <a:avLst/>
              <a:gdLst/>
              <a:ahLst/>
              <a:cxnLst/>
              <a:rect l="l" t="t" r="r" b="b"/>
              <a:pathLst>
                <a:path w="1005" h="344" extrusionOk="0">
                  <a:moveTo>
                    <a:pt x="999" y="7"/>
                  </a:moveTo>
                  <a:lnTo>
                    <a:pt x="999" y="7"/>
                  </a:lnTo>
                  <a:cubicBezTo>
                    <a:pt x="1003" y="171"/>
                    <a:pt x="1003" y="171"/>
                    <a:pt x="1003" y="171"/>
                  </a:cubicBezTo>
                  <a:cubicBezTo>
                    <a:pt x="1003" y="226"/>
                    <a:pt x="1005" y="281"/>
                    <a:pt x="1005" y="335"/>
                  </a:cubicBezTo>
                  <a:cubicBezTo>
                    <a:pt x="1005" y="342"/>
                    <a:pt x="1005" y="342"/>
                    <a:pt x="1005" y="342"/>
                  </a:cubicBezTo>
                  <a:cubicBezTo>
                    <a:pt x="999" y="342"/>
                    <a:pt x="999" y="342"/>
                    <a:pt x="999" y="342"/>
                  </a:cubicBezTo>
                  <a:cubicBezTo>
                    <a:pt x="917" y="342"/>
                    <a:pt x="835" y="344"/>
                    <a:pt x="751" y="344"/>
                  </a:cubicBezTo>
                  <a:cubicBezTo>
                    <a:pt x="669" y="344"/>
                    <a:pt x="586" y="342"/>
                    <a:pt x="505" y="340"/>
                  </a:cubicBezTo>
                  <a:cubicBezTo>
                    <a:pt x="420" y="340"/>
                    <a:pt x="338" y="337"/>
                    <a:pt x="256" y="337"/>
                  </a:cubicBezTo>
                  <a:cubicBezTo>
                    <a:pt x="132" y="340"/>
                    <a:pt x="132" y="340"/>
                    <a:pt x="132" y="340"/>
                  </a:cubicBezTo>
                  <a:cubicBezTo>
                    <a:pt x="8" y="340"/>
                    <a:pt x="8" y="340"/>
                    <a:pt x="8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35"/>
                    <a:pt x="4" y="335"/>
                    <a:pt x="4" y="335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5" y="-1"/>
                    <a:pt x="259" y="1"/>
                  </a:cubicBezTo>
                  <a:cubicBezTo>
                    <a:pt x="507" y="1"/>
                    <a:pt x="507" y="1"/>
                    <a:pt x="507" y="1"/>
                  </a:cubicBezTo>
                  <a:cubicBezTo>
                    <a:pt x="755" y="5"/>
                    <a:pt x="755" y="5"/>
                    <a:pt x="755" y="5"/>
                  </a:cubicBezTo>
                  <a:lnTo>
                    <a:pt x="999" y="7"/>
                  </a:lnTo>
                  <a:moveTo>
                    <a:pt x="999" y="9"/>
                  </a:moveTo>
                  <a:lnTo>
                    <a:pt x="999" y="9"/>
                  </a:lnTo>
                  <a:cubicBezTo>
                    <a:pt x="748" y="14"/>
                    <a:pt x="748" y="14"/>
                    <a:pt x="748" y="14"/>
                  </a:cubicBezTo>
                  <a:cubicBezTo>
                    <a:pt x="500" y="16"/>
                    <a:pt x="500" y="16"/>
                    <a:pt x="500" y="16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172" y="18"/>
                    <a:pt x="90" y="18"/>
                    <a:pt x="8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71"/>
                    <a:pt x="15" y="171"/>
                    <a:pt x="15" y="171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132" y="333"/>
                    <a:pt x="132" y="333"/>
                    <a:pt x="132" y="333"/>
                  </a:cubicBezTo>
                  <a:cubicBezTo>
                    <a:pt x="256" y="333"/>
                    <a:pt x="256" y="333"/>
                    <a:pt x="256" y="333"/>
                  </a:cubicBezTo>
                  <a:cubicBezTo>
                    <a:pt x="338" y="333"/>
                    <a:pt x="420" y="333"/>
                    <a:pt x="505" y="331"/>
                  </a:cubicBezTo>
                  <a:cubicBezTo>
                    <a:pt x="586" y="329"/>
                    <a:pt x="669" y="329"/>
                    <a:pt x="751" y="329"/>
                  </a:cubicBezTo>
                  <a:cubicBezTo>
                    <a:pt x="835" y="327"/>
                    <a:pt x="917" y="329"/>
                    <a:pt x="999" y="329"/>
                  </a:cubicBezTo>
                  <a:cubicBezTo>
                    <a:pt x="992" y="335"/>
                    <a:pt x="992" y="335"/>
                    <a:pt x="992" y="335"/>
                  </a:cubicBezTo>
                  <a:cubicBezTo>
                    <a:pt x="992" y="283"/>
                    <a:pt x="994" y="228"/>
                    <a:pt x="994" y="173"/>
                  </a:cubicBezTo>
                  <a:lnTo>
                    <a:pt x="999" y="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39"/>
            <p:cNvSpPr/>
            <p:nvPr/>
          </p:nvSpPr>
          <p:spPr>
            <a:xfrm flipH="1">
              <a:off x="749020" y="4358679"/>
              <a:ext cx="22469" cy="296584"/>
            </a:xfrm>
            <a:custGeom>
              <a:avLst/>
              <a:gdLst/>
              <a:ahLst/>
              <a:cxnLst/>
              <a:rect l="l" t="t" r="r" b="b"/>
              <a:pathLst>
                <a:path w="25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28"/>
                    <a:pt x="23" y="55"/>
                    <a:pt x="23" y="80"/>
                  </a:cubicBezTo>
                  <a:cubicBezTo>
                    <a:pt x="23" y="107"/>
                    <a:pt x="25" y="135"/>
                    <a:pt x="25" y="164"/>
                  </a:cubicBezTo>
                  <a:cubicBezTo>
                    <a:pt x="23" y="192"/>
                    <a:pt x="23" y="219"/>
                    <a:pt x="23" y="246"/>
                  </a:cubicBezTo>
                  <a:cubicBezTo>
                    <a:pt x="23" y="274"/>
                    <a:pt x="23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2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2" y="82"/>
                  </a:cubicBezTo>
                  <a:cubicBezTo>
                    <a:pt x="2" y="55"/>
                    <a:pt x="2" y="28"/>
                    <a:pt x="4" y="0"/>
                  </a:cubicBezTo>
                  <a:lnTo>
                    <a:pt x="4" y="0"/>
                  </a:lnTo>
                  <a:lnTo>
                    <a:pt x="4" y="0"/>
                  </a:ln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8"/>
                    <a:pt x="8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8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9" y="112"/>
                    <a:pt x="19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39"/>
            <p:cNvSpPr/>
            <p:nvPr/>
          </p:nvSpPr>
          <p:spPr>
            <a:xfrm flipH="1">
              <a:off x="346382" y="4428781"/>
              <a:ext cx="22469" cy="157279"/>
            </a:xfrm>
            <a:custGeom>
              <a:avLst/>
              <a:gdLst/>
              <a:ahLst/>
              <a:cxnLst/>
              <a:rect l="l" t="t" r="r" b="b"/>
              <a:pathLst>
                <a:path w="25" h="175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5"/>
                    <a:pt x="23" y="27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99"/>
                    <a:pt x="25" y="116"/>
                    <a:pt x="23" y="128"/>
                  </a:cubicBezTo>
                  <a:cubicBezTo>
                    <a:pt x="23" y="143"/>
                    <a:pt x="23" y="158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lnTo>
                    <a:pt x="23" y="175"/>
                  </a:lnTo>
                  <a:cubicBezTo>
                    <a:pt x="4" y="175"/>
                    <a:pt x="4" y="175"/>
                    <a:pt x="4" y="175"/>
                  </a:cubicBezTo>
                  <a:cubicBezTo>
                    <a:pt x="2" y="175"/>
                    <a:pt x="2" y="175"/>
                    <a:pt x="2" y="175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58"/>
                    <a:pt x="0" y="143"/>
                    <a:pt x="0" y="130"/>
                  </a:cubicBezTo>
                  <a:cubicBezTo>
                    <a:pt x="0" y="116"/>
                    <a:pt x="0" y="101"/>
                    <a:pt x="0" y="86"/>
                  </a:cubicBezTo>
                  <a:cubicBezTo>
                    <a:pt x="0" y="59"/>
                    <a:pt x="0" y="29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29"/>
                    <a:pt x="8" y="59"/>
                    <a:pt x="8" y="86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3"/>
                    <a:pt x="8" y="158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58"/>
                    <a:pt x="21" y="143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4"/>
                    <a:pt x="19" y="61"/>
                    <a:pt x="19" y="46"/>
                  </a:cubicBezTo>
                  <a:cubicBezTo>
                    <a:pt x="21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000" rIns="90000" bIns="18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39"/>
            <p:cNvSpPr/>
            <p:nvPr/>
          </p:nvSpPr>
          <p:spPr>
            <a:xfrm flipH="1">
              <a:off x="306838" y="4411705"/>
              <a:ext cx="22469" cy="191432"/>
            </a:xfrm>
            <a:custGeom>
              <a:avLst/>
              <a:gdLst/>
              <a:ahLst/>
              <a:cxnLst/>
              <a:rect l="l" t="t" r="r" b="b"/>
              <a:pathLst>
                <a:path w="25" h="213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9"/>
                    <a:pt x="25" y="36"/>
                    <a:pt x="25" y="53"/>
                  </a:cubicBezTo>
                  <a:cubicBezTo>
                    <a:pt x="25" y="69"/>
                    <a:pt x="25" y="86"/>
                    <a:pt x="25" y="105"/>
                  </a:cubicBezTo>
                  <a:cubicBezTo>
                    <a:pt x="25" y="122"/>
                    <a:pt x="25" y="139"/>
                    <a:pt x="23" y="158"/>
                  </a:cubicBezTo>
                  <a:cubicBezTo>
                    <a:pt x="23" y="175"/>
                    <a:pt x="23" y="192"/>
                    <a:pt x="23" y="208"/>
                  </a:cubicBezTo>
                  <a:cubicBezTo>
                    <a:pt x="23" y="210"/>
                    <a:pt x="23" y="210"/>
                    <a:pt x="23" y="210"/>
                  </a:cubicBezTo>
                  <a:lnTo>
                    <a:pt x="23" y="210"/>
                  </a:lnTo>
                  <a:cubicBezTo>
                    <a:pt x="4" y="213"/>
                    <a:pt x="4" y="213"/>
                    <a:pt x="4" y="213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192"/>
                    <a:pt x="2" y="175"/>
                    <a:pt x="0" y="158"/>
                  </a:cubicBezTo>
                  <a:cubicBezTo>
                    <a:pt x="0" y="141"/>
                    <a:pt x="0" y="122"/>
                    <a:pt x="0" y="105"/>
                  </a:cubicBezTo>
                  <a:cubicBezTo>
                    <a:pt x="0" y="72"/>
                    <a:pt x="2" y="36"/>
                    <a:pt x="2" y="2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0"/>
                  </a:lnTo>
                  <a:lnTo>
                    <a:pt x="23" y="2"/>
                  </a:lnTo>
                  <a:moveTo>
                    <a:pt x="23" y="2"/>
                  </a:moveTo>
                  <a:lnTo>
                    <a:pt x="23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6"/>
                    <a:pt x="8" y="72"/>
                    <a:pt x="8" y="105"/>
                  </a:cubicBezTo>
                  <a:cubicBezTo>
                    <a:pt x="8" y="122"/>
                    <a:pt x="8" y="141"/>
                    <a:pt x="8" y="158"/>
                  </a:cubicBezTo>
                  <a:cubicBezTo>
                    <a:pt x="8" y="175"/>
                    <a:pt x="8" y="192"/>
                    <a:pt x="6" y="208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1" y="192"/>
                    <a:pt x="21" y="175"/>
                    <a:pt x="21" y="158"/>
                  </a:cubicBezTo>
                  <a:cubicBezTo>
                    <a:pt x="21" y="141"/>
                    <a:pt x="19" y="124"/>
                    <a:pt x="19" y="107"/>
                  </a:cubicBezTo>
                  <a:cubicBezTo>
                    <a:pt x="19" y="91"/>
                    <a:pt x="19" y="74"/>
                    <a:pt x="19" y="55"/>
                  </a:cubicBezTo>
                  <a:cubicBezTo>
                    <a:pt x="21" y="38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1675" rIns="90000" bIns="31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39"/>
            <p:cNvSpPr/>
            <p:nvPr/>
          </p:nvSpPr>
          <p:spPr>
            <a:xfrm flipH="1">
              <a:off x="174722" y="4358679"/>
              <a:ext cx="20671" cy="296584"/>
            </a:xfrm>
            <a:custGeom>
              <a:avLst/>
              <a:gdLst/>
              <a:ahLst/>
              <a:cxnLst/>
              <a:rect l="l" t="t" r="r" b="b"/>
              <a:pathLst>
                <a:path w="23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1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0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19" y="2"/>
                  </a:moveTo>
                  <a:lnTo>
                    <a:pt x="19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19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39"/>
            <p:cNvSpPr/>
            <p:nvPr/>
          </p:nvSpPr>
          <p:spPr>
            <a:xfrm rot="10800000">
              <a:off x="176520" y="4644478"/>
              <a:ext cx="15279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39"/>
            <p:cNvSpPr/>
            <p:nvPr/>
          </p:nvSpPr>
          <p:spPr>
            <a:xfrm rot="10800000">
              <a:off x="176520" y="4639086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39"/>
            <p:cNvSpPr/>
            <p:nvPr/>
          </p:nvSpPr>
          <p:spPr>
            <a:xfrm rot="10800000">
              <a:off x="178317" y="4632794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39"/>
            <p:cNvSpPr/>
            <p:nvPr/>
          </p:nvSpPr>
          <p:spPr>
            <a:xfrm rot="10800000">
              <a:off x="174722" y="4627402"/>
              <a:ext cx="15279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39"/>
            <p:cNvSpPr/>
            <p:nvPr/>
          </p:nvSpPr>
          <p:spPr>
            <a:xfrm rot="10800000">
              <a:off x="174722" y="4622010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39"/>
            <p:cNvSpPr/>
            <p:nvPr/>
          </p:nvSpPr>
          <p:spPr>
            <a:xfrm rot="10800000">
              <a:off x="178317" y="4617516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39"/>
            <p:cNvSpPr/>
            <p:nvPr/>
          </p:nvSpPr>
          <p:spPr>
            <a:xfrm flipH="1">
              <a:off x="176520" y="4612123"/>
              <a:ext cx="13481" cy="899"/>
            </a:xfrm>
            <a:custGeom>
              <a:avLst/>
              <a:gdLst/>
              <a:ahLst/>
              <a:cxnLst/>
              <a:rect l="l" t="t" r="r" b="b"/>
              <a:pathLst>
                <a:path w="15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2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39"/>
            <p:cNvSpPr/>
            <p:nvPr/>
          </p:nvSpPr>
          <p:spPr>
            <a:xfrm rot="10800000">
              <a:off x="178317" y="460673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39"/>
            <p:cNvSpPr/>
            <p:nvPr/>
          </p:nvSpPr>
          <p:spPr>
            <a:xfrm rot="10800000">
              <a:off x="176520" y="4600440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39"/>
            <p:cNvSpPr/>
            <p:nvPr/>
          </p:nvSpPr>
          <p:spPr>
            <a:xfrm rot="10800000">
              <a:off x="176520" y="459504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39"/>
            <p:cNvSpPr/>
            <p:nvPr/>
          </p:nvSpPr>
          <p:spPr>
            <a:xfrm rot="10800000">
              <a:off x="178317" y="458965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39"/>
            <p:cNvSpPr/>
            <p:nvPr/>
          </p:nvSpPr>
          <p:spPr>
            <a:xfrm rot="10800000">
              <a:off x="176520" y="4584263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39"/>
            <p:cNvSpPr/>
            <p:nvPr/>
          </p:nvSpPr>
          <p:spPr>
            <a:xfrm flipH="1">
              <a:off x="178317" y="4576174"/>
              <a:ext cx="13481" cy="1797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39"/>
            <p:cNvSpPr/>
            <p:nvPr/>
          </p:nvSpPr>
          <p:spPr>
            <a:xfrm flipH="1">
              <a:off x="178317" y="4570781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39"/>
            <p:cNvSpPr/>
            <p:nvPr/>
          </p:nvSpPr>
          <p:spPr>
            <a:xfrm rot="10800000">
              <a:off x="178317" y="456449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39"/>
            <p:cNvSpPr/>
            <p:nvPr/>
          </p:nvSpPr>
          <p:spPr>
            <a:xfrm rot="10800000">
              <a:off x="178317" y="456089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39"/>
            <p:cNvSpPr/>
            <p:nvPr/>
          </p:nvSpPr>
          <p:spPr>
            <a:xfrm rot="10800000">
              <a:off x="176520" y="4555503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39"/>
            <p:cNvSpPr/>
            <p:nvPr/>
          </p:nvSpPr>
          <p:spPr>
            <a:xfrm flipH="1">
              <a:off x="178317" y="4548313"/>
              <a:ext cx="11684" cy="899"/>
            </a:xfrm>
            <a:custGeom>
              <a:avLst/>
              <a:gdLst/>
              <a:ahLst/>
              <a:cxnLst/>
              <a:rect l="l" t="t" r="r" b="b"/>
              <a:pathLst>
                <a:path w="13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2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39"/>
            <p:cNvSpPr/>
            <p:nvPr/>
          </p:nvSpPr>
          <p:spPr>
            <a:xfrm rot="10800000">
              <a:off x="180115" y="4542022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39"/>
            <p:cNvSpPr/>
            <p:nvPr/>
          </p:nvSpPr>
          <p:spPr>
            <a:xfrm rot="10800000">
              <a:off x="178317" y="4536629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39"/>
            <p:cNvSpPr/>
            <p:nvPr/>
          </p:nvSpPr>
          <p:spPr>
            <a:xfrm flipH="1">
              <a:off x="178317" y="4528541"/>
              <a:ext cx="11684" cy="2696"/>
            </a:xfrm>
            <a:custGeom>
              <a:avLst/>
              <a:gdLst/>
              <a:ahLst/>
              <a:cxnLst/>
              <a:rect l="l" t="t" r="r" b="b"/>
              <a:pathLst>
                <a:path w="13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39"/>
            <p:cNvSpPr/>
            <p:nvPr/>
          </p:nvSpPr>
          <p:spPr>
            <a:xfrm rot="10800000">
              <a:off x="178317" y="4524946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39"/>
            <p:cNvSpPr/>
            <p:nvPr/>
          </p:nvSpPr>
          <p:spPr>
            <a:xfrm rot="10800000">
              <a:off x="180115" y="4517756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39"/>
            <p:cNvSpPr/>
            <p:nvPr/>
          </p:nvSpPr>
          <p:spPr>
            <a:xfrm rot="10800000">
              <a:off x="180115" y="4514161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39"/>
            <p:cNvSpPr/>
            <p:nvPr/>
          </p:nvSpPr>
          <p:spPr>
            <a:xfrm rot="10800000">
              <a:off x="180115" y="4506072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39"/>
            <p:cNvSpPr/>
            <p:nvPr/>
          </p:nvSpPr>
          <p:spPr>
            <a:xfrm rot="10800000">
              <a:off x="178317" y="450068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39"/>
            <p:cNvSpPr/>
            <p:nvPr/>
          </p:nvSpPr>
          <p:spPr>
            <a:xfrm rot="10800000">
              <a:off x="180115" y="449528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39"/>
            <p:cNvSpPr/>
            <p:nvPr/>
          </p:nvSpPr>
          <p:spPr>
            <a:xfrm flipH="1">
              <a:off x="180115" y="4488996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39"/>
            <p:cNvSpPr/>
            <p:nvPr/>
          </p:nvSpPr>
          <p:spPr>
            <a:xfrm rot="10800000">
              <a:off x="178317" y="4483604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39"/>
            <p:cNvSpPr/>
            <p:nvPr/>
          </p:nvSpPr>
          <p:spPr>
            <a:xfrm rot="10800000">
              <a:off x="178317" y="447821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39"/>
            <p:cNvSpPr/>
            <p:nvPr/>
          </p:nvSpPr>
          <p:spPr>
            <a:xfrm rot="10800000">
              <a:off x="178317" y="4470123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39"/>
            <p:cNvSpPr/>
            <p:nvPr/>
          </p:nvSpPr>
          <p:spPr>
            <a:xfrm flipH="1">
              <a:off x="178317" y="4462933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2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39"/>
            <p:cNvSpPr/>
            <p:nvPr/>
          </p:nvSpPr>
          <p:spPr>
            <a:xfrm rot="10800000">
              <a:off x="178317" y="4459338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39"/>
            <p:cNvSpPr/>
            <p:nvPr/>
          </p:nvSpPr>
          <p:spPr>
            <a:xfrm flipH="1">
              <a:off x="178317" y="4451249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39"/>
            <p:cNvSpPr/>
            <p:nvPr/>
          </p:nvSpPr>
          <p:spPr>
            <a:xfrm rot="10800000">
              <a:off x="178317" y="4445857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39"/>
            <p:cNvSpPr/>
            <p:nvPr/>
          </p:nvSpPr>
          <p:spPr>
            <a:xfrm rot="10800000">
              <a:off x="178317" y="4442262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39"/>
            <p:cNvSpPr/>
            <p:nvPr/>
          </p:nvSpPr>
          <p:spPr>
            <a:xfrm rot="10800000">
              <a:off x="178317" y="4435971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39"/>
            <p:cNvSpPr/>
            <p:nvPr/>
          </p:nvSpPr>
          <p:spPr>
            <a:xfrm flipH="1">
              <a:off x="178317" y="4428781"/>
              <a:ext cx="13481" cy="899"/>
            </a:xfrm>
            <a:custGeom>
              <a:avLst/>
              <a:gdLst/>
              <a:ahLst/>
              <a:cxnLst/>
              <a:rect l="l" t="t" r="r" b="b"/>
              <a:pathLst>
                <a:path w="15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2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39"/>
            <p:cNvSpPr/>
            <p:nvPr/>
          </p:nvSpPr>
          <p:spPr>
            <a:xfrm flipH="1">
              <a:off x="180115" y="4423388"/>
              <a:ext cx="9886" cy="1797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39"/>
            <p:cNvSpPr/>
            <p:nvPr/>
          </p:nvSpPr>
          <p:spPr>
            <a:xfrm rot="10800000">
              <a:off x="178317" y="441709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39"/>
            <p:cNvSpPr/>
            <p:nvPr/>
          </p:nvSpPr>
          <p:spPr>
            <a:xfrm flipH="1">
              <a:off x="178317" y="4413502"/>
              <a:ext cx="9886" cy="1797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39"/>
            <p:cNvSpPr/>
            <p:nvPr/>
          </p:nvSpPr>
          <p:spPr>
            <a:xfrm rot="10800000">
              <a:off x="178317" y="440811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39"/>
            <p:cNvSpPr/>
            <p:nvPr/>
          </p:nvSpPr>
          <p:spPr>
            <a:xfrm flipH="1">
              <a:off x="178317" y="4402717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39"/>
            <p:cNvSpPr/>
            <p:nvPr/>
          </p:nvSpPr>
          <p:spPr>
            <a:xfrm rot="10800000">
              <a:off x="180115" y="4399122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39"/>
            <p:cNvSpPr/>
            <p:nvPr/>
          </p:nvSpPr>
          <p:spPr>
            <a:xfrm rot="10800000">
              <a:off x="180115" y="4391034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39"/>
            <p:cNvSpPr/>
            <p:nvPr/>
          </p:nvSpPr>
          <p:spPr>
            <a:xfrm rot="10800000">
              <a:off x="178317" y="438564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39"/>
            <p:cNvSpPr/>
            <p:nvPr/>
          </p:nvSpPr>
          <p:spPr>
            <a:xfrm flipH="1">
              <a:off x="178317" y="4380249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39"/>
            <p:cNvSpPr/>
            <p:nvPr/>
          </p:nvSpPr>
          <p:spPr>
            <a:xfrm rot="10800000">
              <a:off x="178317" y="437575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39"/>
            <p:cNvSpPr/>
            <p:nvPr/>
          </p:nvSpPr>
          <p:spPr>
            <a:xfrm rot="10800000">
              <a:off x="180115" y="4370363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39"/>
            <p:cNvSpPr/>
            <p:nvPr/>
          </p:nvSpPr>
          <p:spPr>
            <a:xfrm rot="10800000">
              <a:off x="178317" y="4366768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39"/>
            <p:cNvSpPr/>
            <p:nvPr/>
          </p:nvSpPr>
          <p:spPr>
            <a:xfrm flipH="1">
              <a:off x="918882" y="4358679"/>
              <a:ext cx="20671" cy="296584"/>
            </a:xfrm>
            <a:custGeom>
              <a:avLst/>
              <a:gdLst/>
              <a:ahLst/>
              <a:cxnLst/>
              <a:rect l="l" t="t" r="r" b="b"/>
              <a:pathLst>
                <a:path w="23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2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39"/>
            <p:cNvSpPr/>
            <p:nvPr/>
          </p:nvSpPr>
          <p:spPr>
            <a:xfrm flipH="1">
              <a:off x="920680" y="4642681"/>
              <a:ext cx="15279" cy="1797"/>
            </a:xfrm>
            <a:custGeom>
              <a:avLst/>
              <a:gdLst/>
              <a:ahLst/>
              <a:cxnLst/>
              <a:rect l="l" t="t" r="r" b="b"/>
              <a:pathLst>
                <a:path w="17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2"/>
                    <a:pt x="10" y="2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39"/>
            <p:cNvSpPr/>
            <p:nvPr/>
          </p:nvSpPr>
          <p:spPr>
            <a:xfrm flipH="1">
              <a:off x="920680" y="4636389"/>
              <a:ext cx="15279" cy="2696"/>
            </a:xfrm>
            <a:custGeom>
              <a:avLst/>
              <a:gdLst/>
              <a:ahLst/>
              <a:cxnLst/>
              <a:rect l="l" t="t" r="r" b="b"/>
              <a:pathLst>
                <a:path w="17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6" y="3"/>
                    <a:pt x="10" y="3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39"/>
            <p:cNvSpPr/>
            <p:nvPr/>
          </p:nvSpPr>
          <p:spPr>
            <a:xfrm rot="10800000">
              <a:off x="922477" y="4632794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39"/>
            <p:cNvSpPr/>
            <p:nvPr/>
          </p:nvSpPr>
          <p:spPr>
            <a:xfrm rot="10800000">
              <a:off x="920680" y="4627402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39"/>
            <p:cNvSpPr/>
            <p:nvPr/>
          </p:nvSpPr>
          <p:spPr>
            <a:xfrm rot="10800000">
              <a:off x="920680" y="462201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39"/>
            <p:cNvSpPr/>
            <p:nvPr/>
          </p:nvSpPr>
          <p:spPr>
            <a:xfrm rot="10800000">
              <a:off x="922477" y="4617516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39"/>
            <p:cNvSpPr/>
            <p:nvPr/>
          </p:nvSpPr>
          <p:spPr>
            <a:xfrm rot="10800000">
              <a:off x="920680" y="4612123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39"/>
            <p:cNvSpPr/>
            <p:nvPr/>
          </p:nvSpPr>
          <p:spPr>
            <a:xfrm rot="10800000">
              <a:off x="922477" y="460673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39"/>
            <p:cNvSpPr/>
            <p:nvPr/>
          </p:nvSpPr>
          <p:spPr>
            <a:xfrm rot="10800000">
              <a:off x="920680" y="4600440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39"/>
            <p:cNvSpPr/>
            <p:nvPr/>
          </p:nvSpPr>
          <p:spPr>
            <a:xfrm rot="10800000">
              <a:off x="920680" y="4595047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39"/>
            <p:cNvSpPr/>
            <p:nvPr/>
          </p:nvSpPr>
          <p:spPr>
            <a:xfrm rot="10800000">
              <a:off x="922477" y="458965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39"/>
            <p:cNvSpPr/>
            <p:nvPr/>
          </p:nvSpPr>
          <p:spPr>
            <a:xfrm rot="10800000">
              <a:off x="920680" y="4584263"/>
              <a:ext cx="15279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39"/>
            <p:cNvSpPr/>
            <p:nvPr/>
          </p:nvSpPr>
          <p:spPr>
            <a:xfrm flipH="1">
              <a:off x="922477" y="4576174"/>
              <a:ext cx="13481" cy="1797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39"/>
            <p:cNvSpPr/>
            <p:nvPr/>
          </p:nvSpPr>
          <p:spPr>
            <a:xfrm rot="10800000">
              <a:off x="922477" y="457078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39"/>
            <p:cNvSpPr/>
            <p:nvPr/>
          </p:nvSpPr>
          <p:spPr>
            <a:xfrm rot="10800000">
              <a:off x="922477" y="456449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39"/>
            <p:cNvSpPr/>
            <p:nvPr/>
          </p:nvSpPr>
          <p:spPr>
            <a:xfrm rot="10800000">
              <a:off x="922477" y="456089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39"/>
            <p:cNvSpPr/>
            <p:nvPr/>
          </p:nvSpPr>
          <p:spPr>
            <a:xfrm rot="10800000">
              <a:off x="920680" y="4555503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39"/>
            <p:cNvSpPr/>
            <p:nvPr/>
          </p:nvSpPr>
          <p:spPr>
            <a:xfrm rot="10800000">
              <a:off x="922477" y="4548313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39"/>
            <p:cNvSpPr/>
            <p:nvPr/>
          </p:nvSpPr>
          <p:spPr>
            <a:xfrm rot="10800000">
              <a:off x="924274" y="4542022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6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39"/>
            <p:cNvSpPr/>
            <p:nvPr/>
          </p:nvSpPr>
          <p:spPr>
            <a:xfrm rot="10800000">
              <a:off x="924274" y="4536629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39"/>
            <p:cNvSpPr/>
            <p:nvPr/>
          </p:nvSpPr>
          <p:spPr>
            <a:xfrm flipH="1">
              <a:off x="924274" y="4528541"/>
              <a:ext cx="11684" cy="2696"/>
            </a:xfrm>
            <a:custGeom>
              <a:avLst/>
              <a:gdLst/>
              <a:ahLst/>
              <a:cxnLst/>
              <a:rect l="l" t="t" r="r" b="b"/>
              <a:pathLst>
                <a:path w="13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39"/>
            <p:cNvSpPr/>
            <p:nvPr/>
          </p:nvSpPr>
          <p:spPr>
            <a:xfrm rot="10800000">
              <a:off x="922477" y="4524946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39"/>
            <p:cNvSpPr/>
            <p:nvPr/>
          </p:nvSpPr>
          <p:spPr>
            <a:xfrm rot="10800000">
              <a:off x="924274" y="4517756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39"/>
            <p:cNvSpPr/>
            <p:nvPr/>
          </p:nvSpPr>
          <p:spPr>
            <a:xfrm rot="10800000">
              <a:off x="924274" y="451416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39"/>
            <p:cNvSpPr/>
            <p:nvPr/>
          </p:nvSpPr>
          <p:spPr>
            <a:xfrm rot="10800000">
              <a:off x="924274" y="4506072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39"/>
            <p:cNvSpPr/>
            <p:nvPr/>
          </p:nvSpPr>
          <p:spPr>
            <a:xfrm rot="10800000">
              <a:off x="924274" y="450068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39"/>
            <p:cNvSpPr/>
            <p:nvPr/>
          </p:nvSpPr>
          <p:spPr>
            <a:xfrm rot="10800000">
              <a:off x="924274" y="449528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39"/>
            <p:cNvSpPr/>
            <p:nvPr/>
          </p:nvSpPr>
          <p:spPr>
            <a:xfrm flipH="1">
              <a:off x="924274" y="4488996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39"/>
            <p:cNvSpPr/>
            <p:nvPr/>
          </p:nvSpPr>
          <p:spPr>
            <a:xfrm rot="10800000">
              <a:off x="922477" y="4483604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39"/>
            <p:cNvSpPr/>
            <p:nvPr/>
          </p:nvSpPr>
          <p:spPr>
            <a:xfrm rot="10800000">
              <a:off x="922477" y="447821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39"/>
            <p:cNvSpPr/>
            <p:nvPr/>
          </p:nvSpPr>
          <p:spPr>
            <a:xfrm rot="10800000">
              <a:off x="922477" y="4470123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39"/>
            <p:cNvSpPr/>
            <p:nvPr/>
          </p:nvSpPr>
          <p:spPr>
            <a:xfrm flipH="1">
              <a:off x="924274" y="4462933"/>
              <a:ext cx="9886" cy="1797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2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39"/>
            <p:cNvSpPr/>
            <p:nvPr/>
          </p:nvSpPr>
          <p:spPr>
            <a:xfrm rot="10800000">
              <a:off x="922477" y="4459338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39"/>
            <p:cNvSpPr/>
            <p:nvPr/>
          </p:nvSpPr>
          <p:spPr>
            <a:xfrm rot="10800000">
              <a:off x="922477" y="4451249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39"/>
            <p:cNvSpPr/>
            <p:nvPr/>
          </p:nvSpPr>
          <p:spPr>
            <a:xfrm rot="10800000">
              <a:off x="922477" y="444585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39"/>
            <p:cNvSpPr/>
            <p:nvPr/>
          </p:nvSpPr>
          <p:spPr>
            <a:xfrm rot="10800000">
              <a:off x="922477" y="4442262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39"/>
            <p:cNvSpPr/>
            <p:nvPr/>
          </p:nvSpPr>
          <p:spPr>
            <a:xfrm rot="10800000">
              <a:off x="922477" y="4435971"/>
              <a:ext cx="15279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39"/>
            <p:cNvSpPr/>
            <p:nvPr/>
          </p:nvSpPr>
          <p:spPr>
            <a:xfrm rot="10800000">
              <a:off x="924274" y="442878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39"/>
            <p:cNvSpPr/>
            <p:nvPr/>
          </p:nvSpPr>
          <p:spPr>
            <a:xfrm flipH="1">
              <a:off x="924274" y="4423388"/>
              <a:ext cx="9886" cy="1797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6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39"/>
            <p:cNvSpPr/>
            <p:nvPr/>
          </p:nvSpPr>
          <p:spPr>
            <a:xfrm rot="10800000">
              <a:off x="922477" y="441709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39"/>
            <p:cNvSpPr/>
            <p:nvPr/>
          </p:nvSpPr>
          <p:spPr>
            <a:xfrm rot="10800000">
              <a:off x="922477" y="4413502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39"/>
            <p:cNvSpPr/>
            <p:nvPr/>
          </p:nvSpPr>
          <p:spPr>
            <a:xfrm rot="10800000">
              <a:off x="922477" y="440811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39"/>
            <p:cNvSpPr/>
            <p:nvPr/>
          </p:nvSpPr>
          <p:spPr>
            <a:xfrm flipH="1">
              <a:off x="922477" y="4402717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8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39"/>
            <p:cNvSpPr/>
            <p:nvPr/>
          </p:nvSpPr>
          <p:spPr>
            <a:xfrm rot="10800000">
              <a:off x="926971" y="4399122"/>
              <a:ext cx="8987" cy="0"/>
            </a:xfrm>
            <a:custGeom>
              <a:avLst/>
              <a:gdLst/>
              <a:ahLst/>
              <a:cxnLst/>
              <a:rect l="l" t="t" r="r" b="b"/>
              <a:pathLst>
                <a:path w="10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39"/>
            <p:cNvSpPr/>
            <p:nvPr/>
          </p:nvSpPr>
          <p:spPr>
            <a:xfrm rot="10800000">
              <a:off x="924274" y="4391034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39"/>
            <p:cNvSpPr/>
            <p:nvPr/>
          </p:nvSpPr>
          <p:spPr>
            <a:xfrm rot="10800000">
              <a:off x="922477" y="438564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39"/>
            <p:cNvSpPr/>
            <p:nvPr/>
          </p:nvSpPr>
          <p:spPr>
            <a:xfrm flipH="1">
              <a:off x="922477" y="4380249"/>
              <a:ext cx="13481" cy="1797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5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9"/>
            <p:cNvSpPr/>
            <p:nvPr/>
          </p:nvSpPr>
          <p:spPr>
            <a:xfrm rot="10800000">
              <a:off x="922477" y="437575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39"/>
            <p:cNvSpPr/>
            <p:nvPr/>
          </p:nvSpPr>
          <p:spPr>
            <a:xfrm rot="10800000">
              <a:off x="924274" y="4370363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39"/>
            <p:cNvSpPr/>
            <p:nvPr/>
          </p:nvSpPr>
          <p:spPr>
            <a:xfrm rot="10800000">
              <a:off x="924274" y="4366768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39"/>
            <p:cNvSpPr/>
            <p:nvPr/>
          </p:nvSpPr>
          <p:spPr>
            <a:xfrm flipH="1">
              <a:off x="68671" y="4267008"/>
              <a:ext cx="978731" cy="100659"/>
            </a:xfrm>
            <a:custGeom>
              <a:avLst/>
              <a:gdLst/>
              <a:ahLst/>
              <a:cxnLst/>
              <a:rect l="l" t="t" r="r" b="b"/>
              <a:pathLst>
                <a:path w="1089" h="112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4"/>
                    <a:pt x="1089" y="104"/>
                    <a:pt x="1089" y="104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11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9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97" y="1"/>
                    <a:pt x="187" y="1"/>
                    <a:pt x="277" y="1"/>
                  </a:cubicBezTo>
                  <a:cubicBezTo>
                    <a:pt x="368" y="-1"/>
                    <a:pt x="458" y="1"/>
                    <a:pt x="549" y="1"/>
                  </a:cubicBezTo>
                  <a:cubicBezTo>
                    <a:pt x="639" y="1"/>
                    <a:pt x="729" y="3"/>
                    <a:pt x="820" y="3"/>
                  </a:cubicBezTo>
                  <a:lnTo>
                    <a:pt x="1087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1" y="14"/>
                    <a:pt x="633" y="16"/>
                    <a:pt x="542" y="16"/>
                  </a:cubicBezTo>
                  <a:cubicBezTo>
                    <a:pt x="452" y="16"/>
                    <a:pt x="364" y="18"/>
                    <a:pt x="275" y="16"/>
                  </a:cubicBezTo>
                  <a:cubicBezTo>
                    <a:pt x="185" y="16"/>
                    <a:pt x="97" y="16"/>
                    <a:pt x="6" y="1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97" y="102"/>
                    <a:pt x="185" y="102"/>
                    <a:pt x="275" y="102"/>
                  </a:cubicBezTo>
                  <a:cubicBezTo>
                    <a:pt x="366" y="102"/>
                    <a:pt x="456" y="100"/>
                    <a:pt x="547" y="98"/>
                  </a:cubicBezTo>
                  <a:cubicBezTo>
                    <a:pt x="635" y="96"/>
                    <a:pt x="725" y="96"/>
                    <a:pt x="816" y="98"/>
                  </a:cubicBezTo>
                  <a:cubicBezTo>
                    <a:pt x="906" y="98"/>
                    <a:pt x="996" y="100"/>
                    <a:pt x="1085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39"/>
            <p:cNvSpPr/>
            <p:nvPr/>
          </p:nvSpPr>
          <p:spPr>
            <a:xfrm flipH="1">
              <a:off x="174722" y="4272400"/>
              <a:ext cx="22469" cy="90773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6"/>
                    <a:pt x="25" y="33"/>
                    <a:pt x="25" y="50"/>
                  </a:cubicBezTo>
                  <a:cubicBezTo>
                    <a:pt x="25" y="58"/>
                    <a:pt x="25" y="67"/>
                    <a:pt x="25" y="75"/>
                  </a:cubicBezTo>
                  <a:cubicBezTo>
                    <a:pt x="23" y="82"/>
                    <a:pt x="23" y="90"/>
                    <a:pt x="23" y="98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84"/>
                    <a:pt x="0" y="67"/>
                    <a:pt x="0" y="50"/>
                  </a:cubicBezTo>
                  <a:cubicBezTo>
                    <a:pt x="0" y="35"/>
                    <a:pt x="0" y="19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2"/>
                    <a:pt x="17" y="2"/>
                    <a:pt x="23" y="2"/>
                  </a:cubicBezTo>
                  <a:moveTo>
                    <a:pt x="21" y="4"/>
                  </a:moveTo>
                  <a:lnTo>
                    <a:pt x="21" y="4"/>
                  </a:lnTo>
                  <a:cubicBezTo>
                    <a:pt x="15" y="4"/>
                    <a:pt x="10" y="4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19"/>
                    <a:pt x="8" y="35"/>
                    <a:pt x="8" y="50"/>
                  </a:cubicBezTo>
                  <a:cubicBezTo>
                    <a:pt x="8" y="67"/>
                    <a:pt x="8" y="84"/>
                    <a:pt x="6" y="9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0" y="96"/>
                    <a:pt x="17" y="96"/>
                    <a:pt x="21" y="96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0"/>
                    <a:pt x="21" y="84"/>
                    <a:pt x="19" y="75"/>
                  </a:cubicBezTo>
                  <a:cubicBezTo>
                    <a:pt x="19" y="67"/>
                    <a:pt x="19" y="61"/>
                    <a:pt x="19" y="52"/>
                  </a:cubicBezTo>
                  <a:cubicBezTo>
                    <a:pt x="19" y="37"/>
                    <a:pt x="19" y="21"/>
                    <a:pt x="21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39"/>
            <p:cNvSpPr/>
            <p:nvPr/>
          </p:nvSpPr>
          <p:spPr>
            <a:xfrm flipH="1">
              <a:off x="101026" y="4181627"/>
              <a:ext cx="978731" cy="99760"/>
            </a:xfrm>
            <a:custGeom>
              <a:avLst/>
              <a:gdLst/>
              <a:ahLst/>
              <a:cxnLst/>
              <a:rect l="l" t="t" r="r" b="b"/>
              <a:pathLst>
                <a:path w="1089" h="111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7"/>
                    <a:pt x="1089" y="107"/>
                    <a:pt x="1089" y="107"/>
                  </a:cubicBezTo>
                  <a:cubicBezTo>
                    <a:pt x="1087" y="107"/>
                    <a:pt x="1087" y="107"/>
                    <a:pt x="1087" y="107"/>
                  </a:cubicBezTo>
                  <a:cubicBezTo>
                    <a:pt x="997" y="109"/>
                    <a:pt x="906" y="111"/>
                    <a:pt x="816" y="111"/>
                  </a:cubicBezTo>
                  <a:cubicBezTo>
                    <a:pt x="725" y="111"/>
                    <a:pt x="637" y="111"/>
                    <a:pt x="547" y="109"/>
                  </a:cubicBezTo>
                  <a:cubicBezTo>
                    <a:pt x="456" y="109"/>
                    <a:pt x="366" y="107"/>
                    <a:pt x="276" y="107"/>
                  </a:cubicBezTo>
                  <a:cubicBezTo>
                    <a:pt x="187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0"/>
                    <a:pt x="187" y="0"/>
                    <a:pt x="278" y="0"/>
                  </a:cubicBezTo>
                  <a:cubicBezTo>
                    <a:pt x="368" y="0"/>
                    <a:pt x="458" y="0"/>
                    <a:pt x="549" y="0"/>
                  </a:cubicBezTo>
                  <a:cubicBezTo>
                    <a:pt x="641" y="0"/>
                    <a:pt x="730" y="2"/>
                    <a:pt x="820" y="2"/>
                  </a:cubicBezTo>
                  <a:lnTo>
                    <a:pt x="1087" y="8"/>
                  </a:lnTo>
                  <a:moveTo>
                    <a:pt x="1085" y="8"/>
                  </a:moveTo>
                  <a:lnTo>
                    <a:pt x="1085" y="8"/>
                  </a:lnTo>
                  <a:cubicBezTo>
                    <a:pt x="814" y="12"/>
                    <a:pt x="814" y="12"/>
                    <a:pt x="814" y="12"/>
                  </a:cubicBezTo>
                  <a:cubicBezTo>
                    <a:pt x="723" y="14"/>
                    <a:pt x="633" y="16"/>
                    <a:pt x="543" y="16"/>
                  </a:cubicBezTo>
                  <a:cubicBezTo>
                    <a:pt x="454" y="16"/>
                    <a:pt x="364" y="16"/>
                    <a:pt x="276" y="16"/>
                  </a:cubicBezTo>
                  <a:cubicBezTo>
                    <a:pt x="185" y="16"/>
                    <a:pt x="97" y="14"/>
                    <a:pt x="6" y="14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97" y="101"/>
                    <a:pt x="187" y="101"/>
                    <a:pt x="276" y="101"/>
                  </a:cubicBezTo>
                  <a:cubicBezTo>
                    <a:pt x="366" y="101"/>
                    <a:pt x="456" y="98"/>
                    <a:pt x="547" y="98"/>
                  </a:cubicBezTo>
                  <a:cubicBezTo>
                    <a:pt x="637" y="96"/>
                    <a:pt x="725" y="96"/>
                    <a:pt x="816" y="96"/>
                  </a:cubicBezTo>
                  <a:cubicBezTo>
                    <a:pt x="906" y="96"/>
                    <a:pt x="997" y="98"/>
                    <a:pt x="1087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39"/>
            <p:cNvSpPr/>
            <p:nvPr/>
          </p:nvSpPr>
          <p:spPr>
            <a:xfrm flipH="1">
              <a:off x="206178" y="4187020"/>
              <a:ext cx="23367" cy="90773"/>
            </a:xfrm>
            <a:custGeom>
              <a:avLst/>
              <a:gdLst/>
              <a:ahLst/>
              <a:cxnLst/>
              <a:rect l="l" t="t" r="r" b="b"/>
              <a:pathLst>
                <a:path w="26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6" y="17"/>
                    <a:pt x="26" y="31"/>
                    <a:pt x="26" y="48"/>
                  </a:cubicBezTo>
                  <a:cubicBezTo>
                    <a:pt x="26" y="57"/>
                    <a:pt x="26" y="65"/>
                    <a:pt x="26" y="74"/>
                  </a:cubicBezTo>
                  <a:cubicBezTo>
                    <a:pt x="23" y="82"/>
                    <a:pt x="23" y="90"/>
                    <a:pt x="23" y="99"/>
                  </a:cubicBezTo>
                  <a:lnTo>
                    <a:pt x="23" y="99"/>
                  </a:lnTo>
                  <a:lnTo>
                    <a:pt x="23" y="99"/>
                  </a:lnTo>
                  <a:cubicBezTo>
                    <a:pt x="17" y="99"/>
                    <a:pt x="11" y="99"/>
                    <a:pt x="5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4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0"/>
                    <a:pt x="17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5" y="2"/>
                    <a:pt x="11" y="4"/>
                    <a:pt x="5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9"/>
                    <a:pt x="9" y="34"/>
                    <a:pt x="9" y="50"/>
                  </a:cubicBezTo>
                  <a:cubicBezTo>
                    <a:pt x="9" y="65"/>
                    <a:pt x="9" y="82"/>
                    <a:pt x="7" y="99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11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0"/>
                    <a:pt x="21" y="82"/>
                    <a:pt x="21" y="74"/>
                  </a:cubicBezTo>
                  <a:cubicBezTo>
                    <a:pt x="19" y="67"/>
                    <a:pt x="19" y="59"/>
                    <a:pt x="19" y="50"/>
                  </a:cubicBezTo>
                  <a:cubicBezTo>
                    <a:pt x="19" y="36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39"/>
            <p:cNvSpPr/>
            <p:nvPr/>
          </p:nvSpPr>
          <p:spPr>
            <a:xfrm flipH="1">
              <a:off x="68671" y="4094450"/>
              <a:ext cx="978731" cy="100659"/>
            </a:xfrm>
            <a:custGeom>
              <a:avLst/>
              <a:gdLst/>
              <a:ahLst/>
              <a:cxnLst/>
              <a:rect l="l" t="t" r="r" b="b"/>
              <a:pathLst>
                <a:path w="1089" h="112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09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2"/>
                    <a:pt x="187" y="2"/>
                    <a:pt x="277" y="0"/>
                  </a:cubicBezTo>
                  <a:cubicBezTo>
                    <a:pt x="368" y="0"/>
                    <a:pt x="458" y="0"/>
                    <a:pt x="549" y="2"/>
                  </a:cubicBezTo>
                  <a:cubicBezTo>
                    <a:pt x="639" y="2"/>
                    <a:pt x="729" y="2"/>
                    <a:pt x="820" y="4"/>
                  </a:cubicBezTo>
                  <a:lnTo>
                    <a:pt x="1087" y="8"/>
                  </a:lnTo>
                  <a:moveTo>
                    <a:pt x="1085" y="11"/>
                  </a:moveTo>
                  <a:lnTo>
                    <a:pt x="1085" y="11"/>
                  </a:lnTo>
                  <a:cubicBezTo>
                    <a:pt x="812" y="15"/>
                    <a:pt x="812" y="15"/>
                    <a:pt x="812" y="15"/>
                  </a:cubicBezTo>
                  <a:cubicBezTo>
                    <a:pt x="721" y="15"/>
                    <a:pt x="633" y="17"/>
                    <a:pt x="542" y="17"/>
                  </a:cubicBezTo>
                  <a:cubicBezTo>
                    <a:pt x="454" y="17"/>
                    <a:pt x="364" y="19"/>
                    <a:pt x="275" y="17"/>
                  </a:cubicBezTo>
                  <a:cubicBezTo>
                    <a:pt x="185" y="17"/>
                    <a:pt x="97" y="17"/>
                    <a:pt x="6" y="15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97" y="101"/>
                    <a:pt x="185" y="103"/>
                    <a:pt x="275" y="103"/>
                  </a:cubicBezTo>
                  <a:cubicBezTo>
                    <a:pt x="366" y="101"/>
                    <a:pt x="456" y="101"/>
                    <a:pt x="547" y="99"/>
                  </a:cubicBezTo>
                  <a:cubicBezTo>
                    <a:pt x="635" y="97"/>
                    <a:pt x="725" y="97"/>
                    <a:pt x="816" y="99"/>
                  </a:cubicBezTo>
                  <a:cubicBezTo>
                    <a:pt x="906" y="99"/>
                    <a:pt x="996" y="99"/>
                    <a:pt x="1085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39"/>
            <p:cNvSpPr/>
            <p:nvPr/>
          </p:nvSpPr>
          <p:spPr>
            <a:xfrm flipH="1">
              <a:off x="174722" y="4099842"/>
              <a:ext cx="22469" cy="90773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7"/>
                    <a:pt x="25" y="34"/>
                    <a:pt x="25" y="49"/>
                  </a:cubicBezTo>
                  <a:cubicBezTo>
                    <a:pt x="25" y="57"/>
                    <a:pt x="25" y="65"/>
                    <a:pt x="25" y="74"/>
                  </a:cubicBezTo>
                  <a:cubicBezTo>
                    <a:pt x="23" y="82"/>
                    <a:pt x="23" y="91"/>
                    <a:pt x="23" y="99"/>
                  </a:cubicBezTo>
                  <a:cubicBezTo>
                    <a:pt x="23" y="101"/>
                    <a:pt x="23" y="101"/>
                    <a:pt x="23" y="101"/>
                  </a:cubicBezTo>
                  <a:lnTo>
                    <a:pt x="23" y="101"/>
                  </a:ln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7"/>
                    <a:pt x="0" y="51"/>
                  </a:cubicBezTo>
                  <a:cubicBezTo>
                    <a:pt x="0" y="36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7" y="2"/>
                    <a:pt x="23" y="2"/>
                  </a:cubicBezTo>
                  <a:moveTo>
                    <a:pt x="21" y="2"/>
                  </a:moveTo>
                  <a:lnTo>
                    <a:pt x="21" y="2"/>
                  </a:lnTo>
                  <a:cubicBezTo>
                    <a:pt x="15" y="5"/>
                    <a:pt x="10" y="5"/>
                    <a:pt x="4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9"/>
                    <a:pt x="8" y="36"/>
                    <a:pt x="8" y="51"/>
                  </a:cubicBezTo>
                  <a:cubicBezTo>
                    <a:pt x="8" y="67"/>
                    <a:pt x="8" y="82"/>
                    <a:pt x="6" y="99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10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1"/>
                    <a:pt x="21" y="82"/>
                    <a:pt x="19" y="76"/>
                  </a:cubicBezTo>
                  <a:cubicBezTo>
                    <a:pt x="19" y="67"/>
                    <a:pt x="19" y="61"/>
                    <a:pt x="19" y="53"/>
                  </a:cubicBezTo>
                  <a:cubicBezTo>
                    <a:pt x="19" y="36"/>
                    <a:pt x="19" y="21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39"/>
            <p:cNvSpPr/>
            <p:nvPr/>
          </p:nvSpPr>
          <p:spPr>
            <a:xfrm flipH="1">
              <a:off x="21038" y="4008171"/>
              <a:ext cx="979630" cy="101558"/>
            </a:xfrm>
            <a:custGeom>
              <a:avLst/>
              <a:gdLst/>
              <a:ahLst/>
              <a:cxnLst/>
              <a:rect l="l" t="t" r="r" b="b"/>
              <a:pathLst>
                <a:path w="1090" h="113" extrusionOk="0">
                  <a:moveTo>
                    <a:pt x="1088" y="8"/>
                  </a:moveTo>
                  <a:lnTo>
                    <a:pt x="1088" y="8"/>
                  </a:lnTo>
                  <a:cubicBezTo>
                    <a:pt x="1090" y="104"/>
                    <a:pt x="1090" y="104"/>
                    <a:pt x="1090" y="104"/>
                  </a:cubicBezTo>
                  <a:cubicBezTo>
                    <a:pt x="1090" y="109"/>
                    <a:pt x="1090" y="109"/>
                    <a:pt x="1090" y="109"/>
                  </a:cubicBezTo>
                  <a:cubicBezTo>
                    <a:pt x="1088" y="109"/>
                    <a:pt x="1088" y="109"/>
                    <a:pt x="1088" y="109"/>
                  </a:cubicBezTo>
                  <a:cubicBezTo>
                    <a:pt x="997" y="111"/>
                    <a:pt x="907" y="111"/>
                    <a:pt x="816" y="113"/>
                  </a:cubicBezTo>
                  <a:cubicBezTo>
                    <a:pt x="726" y="113"/>
                    <a:pt x="637" y="113"/>
                    <a:pt x="547" y="111"/>
                  </a:cubicBezTo>
                  <a:cubicBezTo>
                    <a:pt x="457" y="111"/>
                    <a:pt x="366" y="109"/>
                    <a:pt x="276" y="109"/>
                  </a:cubicBezTo>
                  <a:cubicBezTo>
                    <a:pt x="188" y="107"/>
                    <a:pt x="97" y="109"/>
                    <a:pt x="7" y="109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7" y="1"/>
                    <a:pt x="188" y="1"/>
                    <a:pt x="278" y="1"/>
                  </a:cubicBezTo>
                  <a:cubicBezTo>
                    <a:pt x="368" y="-1"/>
                    <a:pt x="459" y="1"/>
                    <a:pt x="549" y="1"/>
                  </a:cubicBezTo>
                  <a:cubicBezTo>
                    <a:pt x="640" y="1"/>
                    <a:pt x="730" y="3"/>
                    <a:pt x="821" y="3"/>
                  </a:cubicBezTo>
                  <a:lnTo>
                    <a:pt x="1088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4" y="16"/>
                    <a:pt x="633" y="16"/>
                    <a:pt x="543" y="16"/>
                  </a:cubicBezTo>
                  <a:cubicBezTo>
                    <a:pt x="455" y="18"/>
                    <a:pt x="364" y="18"/>
                    <a:pt x="276" y="18"/>
                  </a:cubicBezTo>
                  <a:cubicBezTo>
                    <a:pt x="186" y="16"/>
                    <a:pt x="9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97" y="102"/>
                    <a:pt x="188" y="102"/>
                    <a:pt x="276" y="102"/>
                  </a:cubicBezTo>
                  <a:cubicBezTo>
                    <a:pt x="366" y="102"/>
                    <a:pt x="457" y="100"/>
                    <a:pt x="547" y="98"/>
                  </a:cubicBezTo>
                  <a:cubicBezTo>
                    <a:pt x="637" y="98"/>
                    <a:pt x="726" y="98"/>
                    <a:pt x="816" y="98"/>
                  </a:cubicBezTo>
                  <a:cubicBezTo>
                    <a:pt x="907" y="98"/>
                    <a:pt x="997" y="100"/>
                    <a:pt x="1088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39"/>
            <p:cNvSpPr/>
            <p:nvPr/>
          </p:nvSpPr>
          <p:spPr>
            <a:xfrm flipH="1">
              <a:off x="127089" y="4015360"/>
              <a:ext cx="22469" cy="90773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4"/>
                    <a:pt x="25" y="31"/>
                    <a:pt x="25" y="48"/>
                  </a:cubicBezTo>
                  <a:cubicBezTo>
                    <a:pt x="25" y="56"/>
                    <a:pt x="25" y="65"/>
                    <a:pt x="25" y="73"/>
                  </a:cubicBezTo>
                  <a:cubicBezTo>
                    <a:pt x="23" y="82"/>
                    <a:pt x="23" y="90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lnTo>
                    <a:pt x="23" y="99"/>
                  </a:lnTo>
                  <a:cubicBezTo>
                    <a:pt x="16" y="99"/>
                    <a:pt x="10" y="99"/>
                    <a:pt x="4" y="99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3"/>
                    <a:pt x="0" y="16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6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4" y="2"/>
                    <a:pt x="10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6"/>
                    <a:pt x="8" y="33"/>
                    <a:pt x="8" y="50"/>
                  </a:cubicBezTo>
                  <a:cubicBezTo>
                    <a:pt x="8" y="65"/>
                    <a:pt x="8" y="82"/>
                    <a:pt x="6" y="96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10" y="94"/>
                    <a:pt x="16" y="96"/>
                    <a:pt x="23" y="9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90"/>
                    <a:pt x="21" y="82"/>
                    <a:pt x="21" y="73"/>
                  </a:cubicBezTo>
                  <a:cubicBezTo>
                    <a:pt x="18" y="65"/>
                    <a:pt x="18" y="59"/>
                    <a:pt x="18" y="50"/>
                  </a:cubicBezTo>
                  <a:cubicBezTo>
                    <a:pt x="18" y="35"/>
                    <a:pt x="21" y="19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39"/>
            <p:cNvSpPr/>
            <p:nvPr/>
          </p:nvSpPr>
          <p:spPr>
            <a:xfrm flipH="1">
              <a:off x="56988" y="3770903"/>
              <a:ext cx="937389" cy="251647"/>
            </a:xfrm>
            <a:custGeom>
              <a:avLst/>
              <a:gdLst/>
              <a:ahLst/>
              <a:cxnLst/>
              <a:rect l="l" t="t" r="r" b="b"/>
              <a:pathLst>
                <a:path w="1043" h="280" extrusionOk="0">
                  <a:moveTo>
                    <a:pt x="1036" y="9"/>
                  </a:moveTo>
                  <a:lnTo>
                    <a:pt x="1036" y="9"/>
                  </a:lnTo>
                  <a:cubicBezTo>
                    <a:pt x="1041" y="139"/>
                    <a:pt x="1041" y="139"/>
                    <a:pt x="1041" y="139"/>
                  </a:cubicBezTo>
                  <a:cubicBezTo>
                    <a:pt x="1043" y="274"/>
                    <a:pt x="1043" y="274"/>
                    <a:pt x="1043" y="274"/>
                  </a:cubicBezTo>
                  <a:cubicBezTo>
                    <a:pt x="1043" y="278"/>
                    <a:pt x="1043" y="278"/>
                    <a:pt x="1043" y="278"/>
                  </a:cubicBezTo>
                  <a:cubicBezTo>
                    <a:pt x="1036" y="278"/>
                    <a:pt x="1036" y="278"/>
                    <a:pt x="1036" y="278"/>
                  </a:cubicBezTo>
                  <a:cubicBezTo>
                    <a:pt x="950" y="280"/>
                    <a:pt x="864" y="280"/>
                    <a:pt x="780" y="280"/>
                  </a:cubicBezTo>
                  <a:cubicBezTo>
                    <a:pt x="652" y="280"/>
                    <a:pt x="652" y="280"/>
                    <a:pt x="652" y="280"/>
                  </a:cubicBezTo>
                  <a:cubicBezTo>
                    <a:pt x="521" y="278"/>
                    <a:pt x="521" y="278"/>
                    <a:pt x="521" y="278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136" y="276"/>
                    <a:pt x="136" y="276"/>
                    <a:pt x="136" y="276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4" y="274"/>
                    <a:pt x="4" y="274"/>
                    <a:pt x="4" y="274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525" y="3"/>
                    <a:pt x="525" y="3"/>
                    <a:pt x="525" y="3"/>
                  </a:cubicBezTo>
                  <a:cubicBezTo>
                    <a:pt x="782" y="5"/>
                    <a:pt x="782" y="5"/>
                    <a:pt x="782" y="5"/>
                  </a:cubicBezTo>
                  <a:lnTo>
                    <a:pt x="1036" y="9"/>
                  </a:lnTo>
                  <a:moveTo>
                    <a:pt x="1036" y="11"/>
                  </a:moveTo>
                  <a:lnTo>
                    <a:pt x="1036" y="11"/>
                  </a:lnTo>
                  <a:cubicBezTo>
                    <a:pt x="776" y="15"/>
                    <a:pt x="776" y="15"/>
                    <a:pt x="776" y="15"/>
                  </a:cubicBezTo>
                  <a:cubicBezTo>
                    <a:pt x="519" y="17"/>
                    <a:pt x="519" y="17"/>
                    <a:pt x="519" y="17"/>
                  </a:cubicBezTo>
                  <a:cubicBezTo>
                    <a:pt x="262" y="19"/>
                    <a:pt x="262" y="19"/>
                    <a:pt x="262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8" y="267"/>
                    <a:pt x="8" y="267"/>
                    <a:pt x="8" y="267"/>
                  </a:cubicBezTo>
                  <a:cubicBezTo>
                    <a:pt x="136" y="270"/>
                    <a:pt x="136" y="270"/>
                    <a:pt x="136" y="270"/>
                  </a:cubicBezTo>
                  <a:cubicBezTo>
                    <a:pt x="265" y="270"/>
                    <a:pt x="265" y="270"/>
                    <a:pt x="265" y="270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780" y="265"/>
                    <a:pt x="780" y="265"/>
                    <a:pt x="780" y="265"/>
                  </a:cubicBezTo>
                  <a:cubicBezTo>
                    <a:pt x="864" y="265"/>
                    <a:pt x="950" y="265"/>
                    <a:pt x="1036" y="267"/>
                  </a:cubicBezTo>
                  <a:cubicBezTo>
                    <a:pt x="1030" y="274"/>
                    <a:pt x="1030" y="274"/>
                    <a:pt x="1030" y="274"/>
                  </a:cubicBezTo>
                  <a:cubicBezTo>
                    <a:pt x="1032" y="143"/>
                    <a:pt x="1032" y="143"/>
                    <a:pt x="1032" y="143"/>
                  </a:cubicBezTo>
                  <a:lnTo>
                    <a:pt x="1036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39"/>
            <p:cNvSpPr/>
            <p:nvPr/>
          </p:nvSpPr>
          <p:spPr>
            <a:xfrm flipH="1">
              <a:off x="130684" y="3828423"/>
              <a:ext cx="168065" cy="139305"/>
            </a:xfrm>
            <a:custGeom>
              <a:avLst/>
              <a:gdLst/>
              <a:ahLst/>
              <a:cxnLst/>
              <a:rect l="l" t="t" r="r" b="b"/>
              <a:pathLst>
                <a:path w="187" h="155" extrusionOk="0">
                  <a:moveTo>
                    <a:pt x="184" y="4"/>
                  </a:moveTo>
                  <a:lnTo>
                    <a:pt x="184" y="4"/>
                  </a:lnTo>
                  <a:cubicBezTo>
                    <a:pt x="184" y="27"/>
                    <a:pt x="184" y="52"/>
                    <a:pt x="187" y="77"/>
                  </a:cubicBezTo>
                  <a:cubicBezTo>
                    <a:pt x="187" y="100"/>
                    <a:pt x="187" y="126"/>
                    <a:pt x="187" y="151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53" y="155"/>
                    <a:pt x="123" y="153"/>
                    <a:pt x="94" y="153"/>
                  </a:cubicBezTo>
                  <a:cubicBezTo>
                    <a:pt x="63" y="151"/>
                    <a:pt x="33" y="153"/>
                    <a:pt x="4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26"/>
                    <a:pt x="0" y="102"/>
                    <a:pt x="0" y="77"/>
                  </a:cubicBezTo>
                  <a:cubicBezTo>
                    <a:pt x="0" y="54"/>
                    <a:pt x="0" y="29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3" y="0"/>
                    <a:pt x="65" y="0"/>
                    <a:pt x="94" y="2"/>
                  </a:cubicBezTo>
                  <a:cubicBezTo>
                    <a:pt x="140" y="4"/>
                    <a:pt x="140" y="4"/>
                    <a:pt x="140" y="4"/>
                  </a:cubicBezTo>
                  <a:lnTo>
                    <a:pt x="184" y="4"/>
                  </a:lnTo>
                  <a:moveTo>
                    <a:pt x="182" y="6"/>
                  </a:moveTo>
                  <a:lnTo>
                    <a:pt x="182" y="6"/>
                  </a:lnTo>
                  <a:cubicBezTo>
                    <a:pt x="136" y="6"/>
                    <a:pt x="136" y="6"/>
                    <a:pt x="136" y="6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63" y="8"/>
                    <a:pt x="33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9"/>
                    <a:pt x="8" y="54"/>
                    <a:pt x="8" y="77"/>
                  </a:cubicBezTo>
                  <a:cubicBezTo>
                    <a:pt x="6" y="102"/>
                    <a:pt x="6" y="126"/>
                    <a:pt x="6" y="151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33" y="149"/>
                    <a:pt x="63" y="149"/>
                    <a:pt x="94" y="149"/>
                  </a:cubicBezTo>
                  <a:cubicBezTo>
                    <a:pt x="123" y="149"/>
                    <a:pt x="153" y="147"/>
                    <a:pt x="182" y="147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80" y="126"/>
                    <a:pt x="180" y="102"/>
                    <a:pt x="180" y="79"/>
                  </a:cubicBezTo>
                  <a:cubicBezTo>
                    <a:pt x="180" y="54"/>
                    <a:pt x="182" y="31"/>
                    <a:pt x="182" y="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800" rIns="90000" bIns="10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39"/>
            <p:cNvSpPr/>
            <p:nvPr/>
          </p:nvSpPr>
          <p:spPr>
            <a:xfrm flipH="1">
              <a:off x="849679" y="3778992"/>
              <a:ext cx="33253" cy="239964"/>
            </a:xfrm>
            <a:custGeom>
              <a:avLst/>
              <a:gdLst/>
              <a:ahLst/>
              <a:cxnLst/>
              <a:rect l="l" t="t" r="r" b="b"/>
              <a:pathLst>
                <a:path w="37" h="267" extrusionOk="0">
                  <a:moveTo>
                    <a:pt x="34" y="0"/>
                  </a:moveTo>
                  <a:lnTo>
                    <a:pt x="34" y="0"/>
                  </a:lnTo>
                  <a:cubicBezTo>
                    <a:pt x="36" y="21"/>
                    <a:pt x="36" y="44"/>
                    <a:pt x="36" y="65"/>
                  </a:cubicBezTo>
                  <a:cubicBezTo>
                    <a:pt x="36" y="86"/>
                    <a:pt x="38" y="109"/>
                    <a:pt x="36" y="130"/>
                  </a:cubicBezTo>
                  <a:cubicBezTo>
                    <a:pt x="38" y="153"/>
                    <a:pt x="36" y="176"/>
                    <a:pt x="36" y="197"/>
                  </a:cubicBezTo>
                  <a:cubicBezTo>
                    <a:pt x="34" y="221"/>
                    <a:pt x="34" y="242"/>
                    <a:pt x="36" y="265"/>
                  </a:cubicBezTo>
                  <a:lnTo>
                    <a:pt x="36" y="265"/>
                  </a:lnTo>
                  <a:cubicBezTo>
                    <a:pt x="34" y="265"/>
                    <a:pt x="34" y="265"/>
                    <a:pt x="34" y="265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0" y="242"/>
                    <a:pt x="0" y="221"/>
                    <a:pt x="0" y="197"/>
                  </a:cubicBezTo>
                  <a:cubicBezTo>
                    <a:pt x="0" y="176"/>
                    <a:pt x="0" y="153"/>
                    <a:pt x="0" y="132"/>
                  </a:cubicBezTo>
                  <a:cubicBezTo>
                    <a:pt x="0" y="111"/>
                    <a:pt x="0" y="88"/>
                    <a:pt x="0" y="67"/>
                  </a:cubicBezTo>
                  <a:cubicBezTo>
                    <a:pt x="0" y="44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4" y="0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3"/>
                    <a:pt x="6" y="44"/>
                    <a:pt x="8" y="67"/>
                  </a:cubicBezTo>
                  <a:cubicBezTo>
                    <a:pt x="8" y="88"/>
                    <a:pt x="8" y="111"/>
                    <a:pt x="8" y="132"/>
                  </a:cubicBezTo>
                  <a:cubicBezTo>
                    <a:pt x="8" y="153"/>
                    <a:pt x="8" y="176"/>
                    <a:pt x="8" y="197"/>
                  </a:cubicBezTo>
                  <a:cubicBezTo>
                    <a:pt x="8" y="221"/>
                    <a:pt x="6" y="242"/>
                    <a:pt x="6" y="265"/>
                  </a:cubicBezTo>
                  <a:cubicBezTo>
                    <a:pt x="4" y="261"/>
                    <a:pt x="4" y="261"/>
                    <a:pt x="4" y="261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1" y="242"/>
                    <a:pt x="31" y="221"/>
                    <a:pt x="31" y="197"/>
                  </a:cubicBezTo>
                  <a:cubicBezTo>
                    <a:pt x="31" y="176"/>
                    <a:pt x="29" y="155"/>
                    <a:pt x="29" y="134"/>
                  </a:cubicBezTo>
                  <a:cubicBezTo>
                    <a:pt x="29" y="111"/>
                    <a:pt x="31" y="90"/>
                    <a:pt x="31" y="69"/>
                  </a:cubicBezTo>
                  <a:cubicBezTo>
                    <a:pt x="31" y="46"/>
                    <a:pt x="31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39"/>
            <p:cNvSpPr/>
            <p:nvPr/>
          </p:nvSpPr>
          <p:spPr>
            <a:xfrm flipH="1">
              <a:off x="848780" y="4001879"/>
              <a:ext cx="32355" cy="2696"/>
            </a:xfrm>
            <a:custGeom>
              <a:avLst/>
              <a:gdLst/>
              <a:ahLst/>
              <a:cxnLst/>
              <a:rect l="l" t="t" r="r" b="b"/>
              <a:pathLst>
                <a:path w="36" h="3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13" y="4"/>
                    <a:pt x="25" y="2"/>
                    <a:pt x="3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39"/>
            <p:cNvSpPr/>
            <p:nvPr/>
          </p:nvSpPr>
          <p:spPr>
            <a:xfrm flipH="1">
              <a:off x="378737" y="3984803"/>
              <a:ext cx="166267" cy="1797"/>
            </a:xfrm>
            <a:custGeom>
              <a:avLst/>
              <a:gdLst/>
              <a:ahLst/>
              <a:cxnLst/>
              <a:rect l="l" t="t" r="r" b="b"/>
              <a:pathLst>
                <a:path w="18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0" y="0"/>
                    <a:pt x="61" y="0"/>
                    <a:pt x="93" y="0"/>
                  </a:cubicBezTo>
                  <a:cubicBezTo>
                    <a:pt x="124" y="0"/>
                    <a:pt x="154" y="0"/>
                    <a:pt x="185" y="0"/>
                  </a:cubicBezTo>
                  <a:cubicBezTo>
                    <a:pt x="154" y="2"/>
                    <a:pt x="124" y="2"/>
                    <a:pt x="93" y="2"/>
                  </a:cubicBezTo>
                  <a:cubicBezTo>
                    <a:pt x="61" y="2"/>
                    <a:pt x="3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39"/>
            <p:cNvSpPr/>
            <p:nvPr/>
          </p:nvSpPr>
          <p:spPr>
            <a:xfrm flipH="1">
              <a:off x="353572" y="3984803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2"/>
                    <a:pt x="4" y="2"/>
                    <a:pt x="6" y="0"/>
                  </a:cubicBezTo>
                  <a:cubicBezTo>
                    <a:pt x="8" y="2"/>
                    <a:pt x="10" y="2"/>
                    <a:pt x="13" y="2"/>
                  </a:cubicBezTo>
                  <a:cubicBezTo>
                    <a:pt x="10" y="2"/>
                    <a:pt x="8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39"/>
            <p:cNvSpPr/>
            <p:nvPr/>
          </p:nvSpPr>
          <p:spPr>
            <a:xfrm flipH="1">
              <a:off x="918882" y="3922790"/>
              <a:ext cx="68304" cy="1797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3" y="2"/>
                    <a:pt x="25" y="0"/>
                    <a:pt x="38" y="0"/>
                  </a:cubicBezTo>
                  <a:cubicBezTo>
                    <a:pt x="51" y="0"/>
                    <a:pt x="63" y="2"/>
                    <a:pt x="76" y="2"/>
                  </a:cubicBezTo>
                  <a:cubicBezTo>
                    <a:pt x="63" y="2"/>
                    <a:pt x="51" y="2"/>
                    <a:pt x="38" y="2"/>
                  </a:cubicBezTo>
                  <a:cubicBezTo>
                    <a:pt x="25" y="2"/>
                    <a:pt x="1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39"/>
            <p:cNvSpPr/>
            <p:nvPr/>
          </p:nvSpPr>
          <p:spPr>
            <a:xfrm flipH="1">
              <a:off x="956629" y="3912904"/>
              <a:ext cx="28760" cy="1797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7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7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39"/>
            <p:cNvSpPr/>
            <p:nvPr/>
          </p:nvSpPr>
          <p:spPr>
            <a:xfrm flipH="1">
              <a:off x="320319" y="4293970"/>
              <a:ext cx="169862" cy="2696"/>
            </a:xfrm>
            <a:custGeom>
              <a:avLst/>
              <a:gdLst/>
              <a:ahLst/>
              <a:cxnLst/>
              <a:rect l="l" t="t" r="r" b="b"/>
              <a:pathLst>
                <a:path w="189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32" y="1"/>
                    <a:pt x="63" y="1"/>
                    <a:pt x="95" y="1"/>
                  </a:cubicBezTo>
                  <a:cubicBezTo>
                    <a:pt x="126" y="1"/>
                    <a:pt x="158" y="-1"/>
                    <a:pt x="189" y="1"/>
                  </a:cubicBezTo>
                  <a:cubicBezTo>
                    <a:pt x="158" y="1"/>
                    <a:pt x="126" y="1"/>
                    <a:pt x="95" y="3"/>
                  </a:cubicBezTo>
                  <a:cubicBezTo>
                    <a:pt x="63" y="3"/>
                    <a:pt x="32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39"/>
            <p:cNvSpPr/>
            <p:nvPr/>
          </p:nvSpPr>
          <p:spPr>
            <a:xfrm flipH="1">
              <a:off x="287964" y="4292172"/>
              <a:ext cx="18874" cy="2696"/>
            </a:xfrm>
            <a:custGeom>
              <a:avLst/>
              <a:gdLst/>
              <a:ahLst/>
              <a:cxnLst/>
              <a:rect l="l" t="t" r="r" b="b"/>
              <a:pathLst>
                <a:path w="21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1"/>
                    <a:pt x="6" y="1"/>
                    <a:pt x="11" y="1"/>
                  </a:cubicBezTo>
                  <a:cubicBezTo>
                    <a:pt x="15" y="1"/>
                    <a:pt x="17" y="-1"/>
                    <a:pt x="21" y="1"/>
                  </a:cubicBezTo>
                  <a:cubicBezTo>
                    <a:pt x="17" y="1"/>
                    <a:pt x="15" y="3"/>
                    <a:pt x="11" y="3"/>
                  </a:cubicBezTo>
                  <a:cubicBezTo>
                    <a:pt x="6" y="3"/>
                    <a:pt x="4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39"/>
            <p:cNvSpPr/>
            <p:nvPr/>
          </p:nvSpPr>
          <p:spPr>
            <a:xfrm flipH="1">
              <a:off x="257407" y="4292172"/>
              <a:ext cx="13481" cy="2696"/>
            </a:xfrm>
            <a:custGeom>
              <a:avLst/>
              <a:gdLst/>
              <a:ahLst/>
              <a:cxnLst/>
              <a:rect l="l" t="t" r="r" b="b"/>
              <a:pathLst>
                <a:path w="15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-1"/>
                    <a:pt x="15" y="1"/>
                  </a:cubicBezTo>
                  <a:cubicBezTo>
                    <a:pt x="13" y="1"/>
                    <a:pt x="11" y="1"/>
                    <a:pt x="9" y="3"/>
                  </a:cubicBezTo>
                  <a:cubicBezTo>
                    <a:pt x="4" y="3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39"/>
            <p:cNvSpPr/>
            <p:nvPr/>
          </p:nvSpPr>
          <p:spPr>
            <a:xfrm flipH="1">
              <a:off x="644765" y="4257121"/>
              <a:ext cx="185141" cy="1797"/>
            </a:xfrm>
            <a:custGeom>
              <a:avLst/>
              <a:gdLst/>
              <a:ahLst/>
              <a:cxnLst/>
              <a:rect l="l" t="t" r="r" b="b"/>
              <a:pathLst>
                <a:path w="20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3" y="0"/>
                    <a:pt x="69" y="0"/>
                    <a:pt x="103" y="0"/>
                  </a:cubicBezTo>
                  <a:cubicBezTo>
                    <a:pt x="136" y="0"/>
                    <a:pt x="172" y="0"/>
                    <a:pt x="206" y="0"/>
                  </a:cubicBezTo>
                  <a:cubicBezTo>
                    <a:pt x="172" y="2"/>
                    <a:pt x="136" y="2"/>
                    <a:pt x="103" y="2"/>
                  </a:cubicBezTo>
                  <a:cubicBezTo>
                    <a:pt x="69" y="2"/>
                    <a:pt x="3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39"/>
            <p:cNvSpPr/>
            <p:nvPr/>
          </p:nvSpPr>
          <p:spPr>
            <a:xfrm flipH="1">
              <a:off x="149558" y="4120513"/>
              <a:ext cx="102457" cy="3595"/>
            </a:xfrm>
            <a:custGeom>
              <a:avLst/>
              <a:gdLst/>
              <a:ahLst/>
              <a:cxnLst/>
              <a:rect l="l" t="t" r="r" b="b"/>
              <a:pathLst>
                <a:path w="114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38" y="0"/>
                    <a:pt x="57" y="0"/>
                  </a:cubicBezTo>
                  <a:cubicBezTo>
                    <a:pt x="76" y="3"/>
                    <a:pt x="95" y="3"/>
                    <a:pt x="114" y="3"/>
                  </a:cubicBezTo>
                  <a:cubicBezTo>
                    <a:pt x="95" y="5"/>
                    <a:pt x="76" y="3"/>
                    <a:pt x="57" y="3"/>
                  </a:cubicBezTo>
                  <a:cubicBezTo>
                    <a:pt x="38" y="3"/>
                    <a:pt x="19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39"/>
            <p:cNvSpPr/>
            <p:nvPr/>
          </p:nvSpPr>
          <p:spPr>
            <a:xfrm flipH="1">
              <a:off x="238533" y="4133994"/>
              <a:ext cx="18874" cy="1797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6" y="0"/>
                    <a:pt x="10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0" y="2"/>
                  </a:cubicBezTo>
                  <a:cubicBezTo>
                    <a:pt x="6" y="2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39"/>
            <p:cNvSpPr/>
            <p:nvPr/>
          </p:nvSpPr>
          <p:spPr>
            <a:xfrm flipH="1">
              <a:off x="351775" y="4029740"/>
              <a:ext cx="172559" cy="3595"/>
            </a:xfrm>
            <a:custGeom>
              <a:avLst/>
              <a:gdLst/>
              <a:ahLst/>
              <a:cxnLst/>
              <a:rect l="l" t="t" r="r" b="b"/>
              <a:pathLst>
                <a:path w="192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0"/>
                    <a:pt x="65" y="0"/>
                    <a:pt x="97" y="0"/>
                  </a:cubicBezTo>
                  <a:cubicBezTo>
                    <a:pt x="129" y="3"/>
                    <a:pt x="160" y="3"/>
                    <a:pt x="192" y="3"/>
                  </a:cubicBezTo>
                  <a:cubicBezTo>
                    <a:pt x="160" y="5"/>
                    <a:pt x="129" y="3"/>
                    <a:pt x="97" y="3"/>
                  </a:cubicBezTo>
                  <a:cubicBezTo>
                    <a:pt x="65" y="3"/>
                    <a:pt x="32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39"/>
            <p:cNvSpPr/>
            <p:nvPr/>
          </p:nvSpPr>
          <p:spPr>
            <a:xfrm flipH="1">
              <a:off x="562081" y="4385641"/>
              <a:ext cx="264230" cy="1797"/>
            </a:xfrm>
            <a:custGeom>
              <a:avLst/>
              <a:gdLst/>
              <a:ahLst/>
              <a:cxnLst/>
              <a:rect l="l" t="t" r="r" b="b"/>
              <a:pathLst>
                <a:path w="294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0"/>
                    <a:pt x="99" y="0"/>
                    <a:pt x="147" y="0"/>
                  </a:cubicBezTo>
                  <a:cubicBezTo>
                    <a:pt x="198" y="0"/>
                    <a:pt x="246" y="0"/>
                    <a:pt x="294" y="0"/>
                  </a:cubicBezTo>
                  <a:cubicBezTo>
                    <a:pt x="246" y="2"/>
                    <a:pt x="198" y="2"/>
                    <a:pt x="147" y="2"/>
                  </a:cubicBezTo>
                  <a:cubicBezTo>
                    <a:pt x="99" y="2"/>
                    <a:pt x="5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39"/>
            <p:cNvSpPr/>
            <p:nvPr/>
          </p:nvSpPr>
          <p:spPr>
            <a:xfrm flipH="1">
              <a:off x="837995" y="4385641"/>
              <a:ext cx="17076" cy="1797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7" y="0"/>
                    <a:pt x="11" y="0"/>
                  </a:cubicBezTo>
                  <a:cubicBezTo>
                    <a:pt x="13" y="0"/>
                    <a:pt x="17" y="0"/>
                    <a:pt x="19" y="2"/>
                  </a:cubicBezTo>
                  <a:cubicBezTo>
                    <a:pt x="17" y="2"/>
                    <a:pt x="13" y="2"/>
                    <a:pt x="11" y="2"/>
                  </a:cubicBezTo>
                  <a:cubicBezTo>
                    <a:pt x="7" y="2"/>
                    <a:pt x="5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39"/>
            <p:cNvSpPr/>
            <p:nvPr/>
          </p:nvSpPr>
          <p:spPr>
            <a:xfrm flipH="1">
              <a:off x="591739" y="4394629"/>
              <a:ext cx="59317" cy="1797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1" y="0"/>
                    <a:pt x="21" y="0"/>
                    <a:pt x="32" y="0"/>
                  </a:cubicBezTo>
                  <a:cubicBezTo>
                    <a:pt x="43" y="0"/>
                    <a:pt x="55" y="0"/>
                    <a:pt x="66" y="2"/>
                  </a:cubicBezTo>
                  <a:cubicBezTo>
                    <a:pt x="55" y="2"/>
                    <a:pt x="43" y="2"/>
                    <a:pt x="32" y="2"/>
                  </a:cubicBezTo>
                  <a:cubicBezTo>
                    <a:pt x="21" y="2"/>
                    <a:pt x="11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39"/>
            <p:cNvSpPr/>
            <p:nvPr/>
          </p:nvSpPr>
          <p:spPr>
            <a:xfrm flipH="1">
              <a:off x="116304" y="4559098"/>
              <a:ext cx="92571" cy="1797"/>
            </a:xfrm>
            <a:custGeom>
              <a:avLst/>
              <a:gdLst/>
              <a:ahLst/>
              <a:cxnLst/>
              <a:rect l="l" t="t" r="r" b="b"/>
              <a:pathLst>
                <a:path w="10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34" y="0"/>
                    <a:pt x="51" y="0"/>
                  </a:cubicBezTo>
                  <a:cubicBezTo>
                    <a:pt x="68" y="0"/>
                    <a:pt x="84" y="0"/>
                    <a:pt x="103" y="2"/>
                  </a:cubicBezTo>
                  <a:cubicBezTo>
                    <a:pt x="84" y="2"/>
                    <a:pt x="68" y="2"/>
                    <a:pt x="51" y="2"/>
                  </a:cubicBezTo>
                  <a:cubicBezTo>
                    <a:pt x="34" y="2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39"/>
            <p:cNvSpPr/>
            <p:nvPr/>
          </p:nvSpPr>
          <p:spPr>
            <a:xfrm flipH="1">
              <a:off x="133380" y="4553705"/>
              <a:ext cx="18874" cy="1797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1" y="2"/>
                  </a:cubicBezTo>
                  <a:cubicBezTo>
                    <a:pt x="7" y="2"/>
                    <a:pt x="3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39"/>
            <p:cNvSpPr/>
            <p:nvPr/>
          </p:nvSpPr>
          <p:spPr>
            <a:xfrm flipH="1">
              <a:off x="1009655" y="3722371"/>
              <a:ext cx="272319" cy="937386"/>
            </a:xfrm>
            <a:custGeom>
              <a:avLst/>
              <a:gdLst/>
              <a:ahLst/>
              <a:cxnLst/>
              <a:rect l="l" t="t" r="r" b="b"/>
              <a:pathLst>
                <a:path w="303" h="1043" extrusionOk="0">
                  <a:moveTo>
                    <a:pt x="0" y="1015"/>
                  </a:moveTo>
                  <a:lnTo>
                    <a:pt x="0" y="1015"/>
                  </a:lnTo>
                  <a:cubicBezTo>
                    <a:pt x="72" y="1026"/>
                    <a:pt x="72" y="1026"/>
                    <a:pt x="72" y="1026"/>
                  </a:cubicBezTo>
                  <a:cubicBezTo>
                    <a:pt x="95" y="1028"/>
                    <a:pt x="118" y="1030"/>
                    <a:pt x="141" y="1034"/>
                  </a:cubicBezTo>
                  <a:cubicBezTo>
                    <a:pt x="135" y="1038"/>
                    <a:pt x="135" y="1038"/>
                    <a:pt x="135" y="1038"/>
                  </a:cubicBezTo>
                  <a:cubicBezTo>
                    <a:pt x="154" y="910"/>
                    <a:pt x="154" y="910"/>
                    <a:pt x="154" y="910"/>
                  </a:cubicBezTo>
                  <a:cubicBezTo>
                    <a:pt x="173" y="784"/>
                    <a:pt x="173" y="784"/>
                    <a:pt x="173" y="784"/>
                  </a:cubicBezTo>
                  <a:cubicBezTo>
                    <a:pt x="181" y="721"/>
                    <a:pt x="181" y="721"/>
                    <a:pt x="181" y="721"/>
                  </a:cubicBezTo>
                  <a:cubicBezTo>
                    <a:pt x="192" y="658"/>
                    <a:pt x="192" y="658"/>
                    <a:pt x="192" y="658"/>
                  </a:cubicBezTo>
                  <a:cubicBezTo>
                    <a:pt x="202" y="595"/>
                    <a:pt x="202" y="595"/>
                    <a:pt x="202" y="595"/>
                  </a:cubicBezTo>
                  <a:cubicBezTo>
                    <a:pt x="213" y="532"/>
                    <a:pt x="213" y="532"/>
                    <a:pt x="213" y="532"/>
                  </a:cubicBezTo>
                  <a:cubicBezTo>
                    <a:pt x="234" y="408"/>
                    <a:pt x="234" y="408"/>
                    <a:pt x="234" y="408"/>
                  </a:cubicBezTo>
                  <a:cubicBezTo>
                    <a:pt x="242" y="366"/>
                    <a:pt x="248" y="324"/>
                    <a:pt x="254" y="281"/>
                  </a:cubicBezTo>
                  <a:cubicBezTo>
                    <a:pt x="267" y="197"/>
                    <a:pt x="280" y="111"/>
                    <a:pt x="292" y="27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52" y="92"/>
                    <a:pt x="139" y="176"/>
                    <a:pt x="126" y="258"/>
                  </a:cubicBezTo>
                  <a:cubicBezTo>
                    <a:pt x="114" y="342"/>
                    <a:pt x="101" y="427"/>
                    <a:pt x="86" y="511"/>
                  </a:cubicBezTo>
                  <a:cubicBezTo>
                    <a:pt x="74" y="593"/>
                    <a:pt x="59" y="677"/>
                    <a:pt x="44" y="761"/>
                  </a:cubicBezTo>
                  <a:lnTo>
                    <a:pt x="0" y="1015"/>
                  </a:lnTo>
                  <a:moveTo>
                    <a:pt x="0" y="1017"/>
                  </a:moveTo>
                  <a:lnTo>
                    <a:pt x="0" y="1017"/>
                  </a:lnTo>
                  <a:cubicBezTo>
                    <a:pt x="34" y="767"/>
                    <a:pt x="34" y="767"/>
                    <a:pt x="34" y="767"/>
                  </a:cubicBezTo>
                  <a:cubicBezTo>
                    <a:pt x="46" y="683"/>
                    <a:pt x="57" y="599"/>
                    <a:pt x="70" y="513"/>
                  </a:cubicBezTo>
                  <a:cubicBezTo>
                    <a:pt x="84" y="429"/>
                    <a:pt x="95" y="345"/>
                    <a:pt x="110" y="260"/>
                  </a:cubicBezTo>
                  <a:cubicBezTo>
                    <a:pt x="124" y="174"/>
                    <a:pt x="137" y="90"/>
                    <a:pt x="152" y="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303" y="25"/>
                    <a:pt x="303" y="25"/>
                    <a:pt x="303" y="25"/>
                  </a:cubicBezTo>
                  <a:cubicBezTo>
                    <a:pt x="301" y="29"/>
                    <a:pt x="301" y="29"/>
                    <a:pt x="301" y="29"/>
                  </a:cubicBezTo>
                  <a:cubicBezTo>
                    <a:pt x="286" y="113"/>
                    <a:pt x="273" y="197"/>
                    <a:pt x="261" y="281"/>
                  </a:cubicBezTo>
                  <a:cubicBezTo>
                    <a:pt x="254" y="324"/>
                    <a:pt x="248" y="366"/>
                    <a:pt x="242" y="408"/>
                  </a:cubicBezTo>
                  <a:cubicBezTo>
                    <a:pt x="223" y="534"/>
                    <a:pt x="223" y="534"/>
                    <a:pt x="223" y="534"/>
                  </a:cubicBezTo>
                  <a:cubicBezTo>
                    <a:pt x="215" y="597"/>
                    <a:pt x="215" y="597"/>
                    <a:pt x="215" y="597"/>
                  </a:cubicBezTo>
                  <a:cubicBezTo>
                    <a:pt x="206" y="660"/>
                    <a:pt x="206" y="660"/>
                    <a:pt x="206" y="660"/>
                  </a:cubicBezTo>
                  <a:cubicBezTo>
                    <a:pt x="196" y="723"/>
                    <a:pt x="196" y="723"/>
                    <a:pt x="196" y="723"/>
                  </a:cubicBezTo>
                  <a:cubicBezTo>
                    <a:pt x="185" y="786"/>
                    <a:pt x="185" y="786"/>
                    <a:pt x="185" y="786"/>
                  </a:cubicBezTo>
                  <a:cubicBezTo>
                    <a:pt x="166" y="912"/>
                    <a:pt x="166" y="912"/>
                    <a:pt x="166" y="912"/>
                  </a:cubicBezTo>
                  <a:cubicBezTo>
                    <a:pt x="143" y="1038"/>
                    <a:pt x="143" y="1038"/>
                    <a:pt x="143" y="1038"/>
                  </a:cubicBezTo>
                  <a:cubicBezTo>
                    <a:pt x="143" y="1043"/>
                    <a:pt x="143" y="1043"/>
                    <a:pt x="143" y="1043"/>
                  </a:cubicBezTo>
                  <a:cubicBezTo>
                    <a:pt x="139" y="1043"/>
                    <a:pt x="139" y="1043"/>
                    <a:pt x="139" y="1043"/>
                  </a:cubicBezTo>
                  <a:cubicBezTo>
                    <a:pt x="116" y="1038"/>
                    <a:pt x="91" y="1034"/>
                    <a:pt x="67" y="1030"/>
                  </a:cubicBezTo>
                  <a:lnTo>
                    <a:pt x="0" y="101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39"/>
            <p:cNvSpPr/>
            <p:nvPr/>
          </p:nvSpPr>
          <p:spPr>
            <a:xfrm flipH="1">
              <a:off x="1024934" y="3816739"/>
              <a:ext cx="128520" cy="43140"/>
            </a:xfrm>
            <a:custGeom>
              <a:avLst/>
              <a:gdLst/>
              <a:ahLst/>
              <a:cxnLst/>
              <a:rect l="l" t="t" r="r" b="b"/>
              <a:pathLst>
                <a:path w="143" h="48" extrusionOk="0">
                  <a:moveTo>
                    <a:pt x="2" y="23"/>
                  </a:moveTo>
                  <a:lnTo>
                    <a:pt x="2" y="23"/>
                  </a:lnTo>
                  <a:cubicBezTo>
                    <a:pt x="15" y="25"/>
                    <a:pt x="25" y="25"/>
                    <a:pt x="38" y="27"/>
                  </a:cubicBezTo>
                  <a:cubicBezTo>
                    <a:pt x="49" y="29"/>
                    <a:pt x="59" y="29"/>
                    <a:pt x="72" y="32"/>
                  </a:cubicBezTo>
                  <a:cubicBezTo>
                    <a:pt x="82" y="34"/>
                    <a:pt x="93" y="36"/>
                    <a:pt x="103" y="38"/>
                  </a:cubicBezTo>
                  <a:cubicBezTo>
                    <a:pt x="116" y="40"/>
                    <a:pt x="126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7" y="38"/>
                    <a:pt x="137" y="32"/>
                    <a:pt x="139" y="2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8" y="23"/>
                    <a:pt x="95" y="21"/>
                    <a:pt x="72" y="17"/>
                  </a:cubicBezTo>
                  <a:cubicBezTo>
                    <a:pt x="61" y="15"/>
                    <a:pt x="49" y="13"/>
                    <a:pt x="38" y="10"/>
                  </a:cubicBezTo>
                  <a:cubicBezTo>
                    <a:pt x="28" y="8"/>
                    <a:pt x="15" y="6"/>
                    <a:pt x="4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8"/>
                    <a:pt x="4" y="17"/>
                    <a:pt x="2" y="23"/>
                  </a:cubicBezTo>
                  <a:moveTo>
                    <a:pt x="0" y="23"/>
                  </a:moveTo>
                  <a:lnTo>
                    <a:pt x="0" y="23"/>
                  </a:lnTo>
                  <a:cubicBezTo>
                    <a:pt x="2" y="17"/>
                    <a:pt x="2" y="8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0"/>
                    <a:pt x="28" y="2"/>
                    <a:pt x="40" y="4"/>
                  </a:cubicBezTo>
                  <a:cubicBezTo>
                    <a:pt x="51" y="4"/>
                    <a:pt x="61" y="6"/>
                    <a:pt x="74" y="8"/>
                  </a:cubicBezTo>
                  <a:cubicBezTo>
                    <a:pt x="97" y="13"/>
                    <a:pt x="118" y="17"/>
                    <a:pt x="141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1" y="32"/>
                    <a:pt x="139" y="38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26" y="44"/>
                    <a:pt x="114" y="44"/>
                    <a:pt x="103" y="42"/>
                  </a:cubicBezTo>
                  <a:cubicBezTo>
                    <a:pt x="91" y="42"/>
                    <a:pt x="78" y="40"/>
                    <a:pt x="67" y="38"/>
                  </a:cubicBezTo>
                  <a:cubicBezTo>
                    <a:pt x="55" y="36"/>
                    <a:pt x="44" y="34"/>
                    <a:pt x="34" y="32"/>
                  </a:cubicBezTo>
                  <a:cubicBezTo>
                    <a:pt x="21" y="29"/>
                    <a:pt x="11" y="27"/>
                    <a:pt x="0" y="2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39"/>
            <p:cNvSpPr/>
            <p:nvPr/>
          </p:nvSpPr>
          <p:spPr>
            <a:xfrm flipH="1">
              <a:off x="1139973" y="4521351"/>
              <a:ext cx="126723" cy="43140"/>
            </a:xfrm>
            <a:custGeom>
              <a:avLst/>
              <a:gdLst/>
              <a:ahLst/>
              <a:cxnLst/>
              <a:rect l="l" t="t" r="r" b="b"/>
              <a:pathLst>
                <a:path w="141" h="48" extrusionOk="0">
                  <a:moveTo>
                    <a:pt x="0" y="23"/>
                  </a:moveTo>
                  <a:lnTo>
                    <a:pt x="0" y="23"/>
                  </a:lnTo>
                  <a:cubicBezTo>
                    <a:pt x="13" y="25"/>
                    <a:pt x="23" y="25"/>
                    <a:pt x="36" y="27"/>
                  </a:cubicBezTo>
                  <a:cubicBezTo>
                    <a:pt x="46" y="30"/>
                    <a:pt x="59" y="30"/>
                    <a:pt x="69" y="32"/>
                  </a:cubicBezTo>
                  <a:cubicBezTo>
                    <a:pt x="80" y="34"/>
                    <a:pt x="90" y="36"/>
                    <a:pt x="103" y="38"/>
                  </a:cubicBezTo>
                  <a:cubicBezTo>
                    <a:pt x="114" y="40"/>
                    <a:pt x="124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5" y="38"/>
                    <a:pt x="137" y="32"/>
                    <a:pt x="137" y="23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16" y="23"/>
                    <a:pt x="93" y="21"/>
                    <a:pt x="69" y="17"/>
                  </a:cubicBezTo>
                  <a:cubicBezTo>
                    <a:pt x="59" y="15"/>
                    <a:pt x="48" y="13"/>
                    <a:pt x="36" y="11"/>
                  </a:cubicBezTo>
                  <a:cubicBezTo>
                    <a:pt x="25" y="8"/>
                    <a:pt x="15" y="6"/>
                    <a:pt x="2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8"/>
                    <a:pt x="2" y="17"/>
                    <a:pt x="0" y="23"/>
                  </a:cubicBezTo>
                  <a:moveTo>
                    <a:pt x="0" y="25"/>
                  </a:moveTo>
                  <a:lnTo>
                    <a:pt x="0" y="25"/>
                  </a:lnTo>
                  <a:cubicBezTo>
                    <a:pt x="0" y="17"/>
                    <a:pt x="0" y="8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5" y="0"/>
                    <a:pt x="27" y="2"/>
                    <a:pt x="38" y="4"/>
                  </a:cubicBezTo>
                  <a:cubicBezTo>
                    <a:pt x="48" y="4"/>
                    <a:pt x="61" y="6"/>
                    <a:pt x="72" y="8"/>
                  </a:cubicBezTo>
                  <a:cubicBezTo>
                    <a:pt x="95" y="13"/>
                    <a:pt x="118" y="17"/>
                    <a:pt x="139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39" y="32"/>
                    <a:pt x="139" y="38"/>
                    <a:pt x="137" y="46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24" y="44"/>
                    <a:pt x="114" y="44"/>
                    <a:pt x="101" y="42"/>
                  </a:cubicBezTo>
                  <a:cubicBezTo>
                    <a:pt x="88" y="42"/>
                    <a:pt x="78" y="40"/>
                    <a:pt x="65" y="38"/>
                  </a:cubicBezTo>
                  <a:cubicBezTo>
                    <a:pt x="55" y="36"/>
                    <a:pt x="42" y="34"/>
                    <a:pt x="32" y="32"/>
                  </a:cubicBezTo>
                  <a:cubicBezTo>
                    <a:pt x="21" y="30"/>
                    <a:pt x="10" y="27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39"/>
            <p:cNvSpPr/>
            <p:nvPr/>
          </p:nvSpPr>
          <p:spPr>
            <a:xfrm flipH="1">
              <a:off x="1153454" y="4426983"/>
              <a:ext cx="34152" cy="222887"/>
            </a:xfrm>
            <a:custGeom>
              <a:avLst/>
              <a:gdLst/>
              <a:ahLst/>
              <a:cxnLst/>
              <a:rect l="l" t="t" r="r" b="b"/>
              <a:pathLst>
                <a:path w="38" h="248" extrusionOk="0">
                  <a:moveTo>
                    <a:pt x="0" y="248"/>
                  </a:moveTo>
                  <a:lnTo>
                    <a:pt x="0" y="248"/>
                  </a:lnTo>
                  <a:cubicBezTo>
                    <a:pt x="5" y="208"/>
                    <a:pt x="13" y="166"/>
                    <a:pt x="17" y="124"/>
                  </a:cubicBezTo>
                  <a:cubicBezTo>
                    <a:pt x="26" y="84"/>
                    <a:pt x="32" y="42"/>
                    <a:pt x="38" y="0"/>
                  </a:cubicBezTo>
                  <a:cubicBezTo>
                    <a:pt x="34" y="42"/>
                    <a:pt x="26" y="84"/>
                    <a:pt x="19" y="126"/>
                  </a:cubicBezTo>
                  <a:cubicBezTo>
                    <a:pt x="13" y="166"/>
                    <a:pt x="7" y="208"/>
                    <a:pt x="0" y="24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4275" rIns="90000" bIns="44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39"/>
            <p:cNvSpPr/>
            <p:nvPr/>
          </p:nvSpPr>
          <p:spPr>
            <a:xfrm flipH="1">
              <a:off x="1147163" y="4404515"/>
              <a:ext cx="2696" cy="10785"/>
            </a:xfrm>
            <a:custGeom>
              <a:avLst/>
              <a:gdLst/>
              <a:ahLst/>
              <a:cxnLst/>
              <a:rect l="l" t="t" r="r" b="b"/>
              <a:pathLst>
                <a:path w="3" h="12" extrusionOk="0">
                  <a:moveTo>
                    <a:pt x="0" y="12"/>
                  </a:moveTo>
                  <a:lnTo>
                    <a:pt x="0" y="12"/>
                  </a:lnTo>
                  <a:cubicBezTo>
                    <a:pt x="0" y="10"/>
                    <a:pt x="0" y="8"/>
                    <a:pt x="0" y="6"/>
                  </a:cubicBezTo>
                  <a:cubicBezTo>
                    <a:pt x="0" y="4"/>
                    <a:pt x="0" y="2"/>
                    <a:pt x="3" y="0"/>
                  </a:cubicBezTo>
                  <a:cubicBezTo>
                    <a:pt x="3" y="2"/>
                    <a:pt x="3" y="4"/>
                    <a:pt x="3" y="6"/>
                  </a:cubicBezTo>
                  <a:cubicBezTo>
                    <a:pt x="3" y="8"/>
                    <a:pt x="0" y="10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6ED420-65D6-B6B0-BD5A-AEE51CD541D3}"/>
              </a:ext>
            </a:extLst>
          </p:cNvPr>
          <p:cNvSpPr/>
          <p:nvPr/>
        </p:nvSpPr>
        <p:spPr>
          <a:xfrm>
            <a:off x="644765" y="990555"/>
            <a:ext cx="4162873" cy="11288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E-government refers to a situation where government bodies and agencies are automated and interconnected through ICTs.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 descr="A group of people standing on a pile of papers&#10;&#10;Description automatically generated">
            <a:extLst>
              <a:ext uri="{FF2B5EF4-FFF2-40B4-BE49-F238E27FC236}">
                <a16:creationId xmlns:a16="http://schemas.microsoft.com/office/drawing/2014/main" id="{34606687-F640-677E-7F7D-11F15A6F14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80"/>
          <a:stretch/>
        </p:blipFill>
        <p:spPr>
          <a:xfrm>
            <a:off x="5775292" y="1073549"/>
            <a:ext cx="2946050" cy="28941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Google Shape;1490;p39">
            <a:extLst>
              <a:ext uri="{FF2B5EF4-FFF2-40B4-BE49-F238E27FC236}">
                <a16:creationId xmlns:a16="http://schemas.microsoft.com/office/drawing/2014/main" id="{6CC2BF83-98B3-ACFF-6662-E46F827414D1}"/>
              </a:ext>
            </a:extLst>
          </p:cNvPr>
          <p:cNvSpPr txBox="1">
            <a:spLocks/>
          </p:cNvSpPr>
          <p:nvPr/>
        </p:nvSpPr>
        <p:spPr>
          <a:xfrm>
            <a:off x="694196" y="2184067"/>
            <a:ext cx="4192531" cy="4546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6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Innovation?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6E8963-F752-C397-9882-A41422119597}"/>
              </a:ext>
            </a:extLst>
          </p:cNvPr>
          <p:cNvSpPr/>
          <p:nvPr/>
        </p:nvSpPr>
        <p:spPr>
          <a:xfrm>
            <a:off x="694196" y="2791747"/>
            <a:ext cx="4192531" cy="153546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 refers to the introduction and implementation of new ideas, practices, processes, technologies, or approaches to improve the effectiveness, efficiency, and responsiveness of government operations and services.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0" grpId="0" build="p" animBg="1"/>
      <p:bldP spid="4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41"/>
          <p:cNvSpPr txBox="1">
            <a:spLocks noGrp="1"/>
          </p:cNvSpPr>
          <p:nvPr>
            <p:ph type="title"/>
          </p:nvPr>
        </p:nvSpPr>
        <p:spPr>
          <a:xfrm>
            <a:off x="1534886" y="97972"/>
            <a:ext cx="5811725" cy="620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 Status of e-Government</a:t>
            </a: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376FC4-760A-F97F-2436-97F9A502B660}"/>
              </a:ext>
            </a:extLst>
          </p:cNvPr>
          <p:cNvGrpSpPr/>
          <p:nvPr/>
        </p:nvGrpSpPr>
        <p:grpSpPr>
          <a:xfrm>
            <a:off x="194733" y="3348662"/>
            <a:ext cx="8771467" cy="1604338"/>
            <a:chOff x="0" y="4948862"/>
            <a:chExt cx="12192000" cy="190913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83550DA-F8D2-2BF8-2A30-536A9229274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E2FAF2B-0483-918F-2C75-8A80003EFD1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09729FF-CC15-46AE-45CF-EF62758D7D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441508"/>
              </p:ext>
            </p:extLst>
          </p:nvPr>
        </p:nvGraphicFramePr>
        <p:xfrm>
          <a:off x="351062" y="718458"/>
          <a:ext cx="6164037" cy="3045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 descr="A person holding a piece of paper&#10;&#10;Description automatically generated">
            <a:extLst>
              <a:ext uri="{FF2B5EF4-FFF2-40B4-BE49-F238E27FC236}">
                <a16:creationId xmlns:a16="http://schemas.microsoft.com/office/drawing/2014/main" id="{ED9AACF2-EB25-90FD-57A2-4804A19E5B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7949" y="1543050"/>
            <a:ext cx="2117523" cy="13960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5" grpId="0"/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8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8361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e-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</a:t>
            </a:r>
            <a:r>
              <a:rPr lang="en-US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overnment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en-US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elated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nnovations in Bangladesh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473" name="Google Shape;1473;p38"/>
          <p:cNvSpPr txBox="1">
            <a:spLocks noGrp="1"/>
          </p:cNvSpPr>
          <p:nvPr>
            <p:ph type="title" idx="7"/>
          </p:nvPr>
        </p:nvSpPr>
        <p:spPr>
          <a:xfrm>
            <a:off x="1532676" y="1341175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74" name="Google Shape;1474;p38"/>
          <p:cNvSpPr txBox="1">
            <a:spLocks noGrp="1"/>
          </p:cNvSpPr>
          <p:nvPr>
            <p:ph type="title" idx="8"/>
          </p:nvPr>
        </p:nvSpPr>
        <p:spPr>
          <a:xfrm>
            <a:off x="2739150" y="2950879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75" name="Google Shape;1475;p38"/>
          <p:cNvSpPr txBox="1">
            <a:spLocks noGrp="1"/>
          </p:cNvSpPr>
          <p:nvPr>
            <p:ph type="title" idx="9"/>
          </p:nvPr>
        </p:nvSpPr>
        <p:spPr>
          <a:xfrm>
            <a:off x="4231950" y="1341175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76" name="Google Shape;1476;p38"/>
          <p:cNvSpPr txBox="1">
            <a:spLocks noGrp="1"/>
          </p:cNvSpPr>
          <p:nvPr>
            <p:ph type="title" idx="13"/>
          </p:nvPr>
        </p:nvSpPr>
        <p:spPr>
          <a:xfrm>
            <a:off x="5930121" y="2930463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477" name="Google Shape;1477;p38"/>
          <p:cNvSpPr txBox="1">
            <a:spLocks noGrp="1"/>
          </p:cNvSpPr>
          <p:nvPr>
            <p:ph type="title" idx="14"/>
          </p:nvPr>
        </p:nvSpPr>
        <p:spPr>
          <a:xfrm>
            <a:off x="6931224" y="1341175"/>
            <a:ext cx="68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79" name="Google Shape;1479;p38"/>
          <p:cNvSpPr txBox="1">
            <a:spLocks noGrp="1"/>
          </p:cNvSpPr>
          <p:nvPr>
            <p:ph type="subTitle" idx="16"/>
          </p:nvPr>
        </p:nvSpPr>
        <p:spPr>
          <a:xfrm>
            <a:off x="719976" y="1901264"/>
            <a:ext cx="2305500" cy="5249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Bangladesh</a:t>
            </a:r>
            <a:endParaRPr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0" name="Google Shape;1480;p38"/>
          <p:cNvSpPr txBox="1">
            <a:spLocks noGrp="1"/>
          </p:cNvSpPr>
          <p:nvPr>
            <p:ph type="subTitle" idx="17"/>
          </p:nvPr>
        </p:nvSpPr>
        <p:spPr>
          <a:xfrm>
            <a:off x="3419250" y="1814548"/>
            <a:ext cx="2305500" cy="7572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Biometric ID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1" name="Google Shape;1481;p38"/>
          <p:cNvSpPr txBox="1">
            <a:spLocks noGrp="1"/>
          </p:cNvSpPr>
          <p:nvPr>
            <p:ph type="subTitle" idx="18"/>
          </p:nvPr>
        </p:nvSpPr>
        <p:spPr>
          <a:xfrm>
            <a:off x="6026828" y="1894426"/>
            <a:ext cx="2699274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 Digital Centre</a:t>
            </a:r>
            <a:endParaRPr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2" name="Google Shape;1482;p38"/>
          <p:cNvSpPr txBox="1">
            <a:spLocks noGrp="1"/>
          </p:cNvSpPr>
          <p:nvPr>
            <p:ph type="subTitle" idx="19"/>
          </p:nvPr>
        </p:nvSpPr>
        <p:spPr>
          <a:xfrm>
            <a:off x="1872726" y="345528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Helpdesk</a:t>
            </a:r>
            <a:endParaRPr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3" name="Google Shape;1483;p38"/>
          <p:cNvSpPr txBox="1">
            <a:spLocks noGrp="1"/>
          </p:cNvSpPr>
          <p:nvPr>
            <p:ph type="subTitle" idx="20"/>
          </p:nvPr>
        </p:nvSpPr>
        <p:spPr>
          <a:xfrm>
            <a:off x="4897172" y="3461503"/>
            <a:ext cx="244270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Web Portal</a:t>
            </a:r>
            <a:endParaRPr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" grpId="0"/>
      <p:bldP spid="1473" grpId="0" animBg="1"/>
      <p:bldP spid="1474" grpId="0" animBg="1"/>
      <p:bldP spid="1475" grpId="0" animBg="1"/>
      <p:bldP spid="1476" grpId="0" animBg="1"/>
      <p:bldP spid="1477" grpId="0" animBg="1"/>
      <p:bldP spid="1479" grpId="0" build="p"/>
      <p:bldP spid="1480" grpId="0" build="p"/>
      <p:bldP spid="1481" grpId="0" build="p"/>
      <p:bldP spid="1482" grpId="0" build="p"/>
      <p:bldP spid="14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>
          <a:extLst>
            <a:ext uri="{FF2B5EF4-FFF2-40B4-BE49-F238E27FC236}">
              <a16:creationId xmlns:a16="http://schemas.microsoft.com/office/drawing/2014/main" id="{CECE443C-6AB3-CE40-46D3-1A4F10F2D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8">
            <a:extLst>
              <a:ext uri="{FF2B5EF4-FFF2-40B4-BE49-F238E27FC236}">
                <a16:creationId xmlns:a16="http://schemas.microsoft.com/office/drawing/2014/main" id="{9A52A82A-6E85-DAB2-74E3-1110935271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9749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en-US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-Government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en-US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elated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nnovations in Bangladesh</a:t>
            </a:r>
            <a:endParaRPr lang="en-US" sz="4400" dirty="0">
              <a:solidFill>
                <a:srgbClr val="C00000"/>
              </a:solidFill>
            </a:endParaRP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F27CB12B-29A9-36E7-0AE1-1A1D21545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284384"/>
              </p:ext>
            </p:extLst>
          </p:nvPr>
        </p:nvGraphicFramePr>
        <p:xfrm>
          <a:off x="720000" y="1330778"/>
          <a:ext cx="5119007" cy="2784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93711F41-1843-D989-7B3B-EEF1700B6B4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8661" t="37570" r="22946" b="28317"/>
          <a:stretch/>
        </p:blipFill>
        <p:spPr>
          <a:xfrm>
            <a:off x="6000750" y="1840583"/>
            <a:ext cx="2694214" cy="17453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8171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" grpId="0"/>
      <p:bldGraphic spid="2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42"/>
          <p:cNvSpPr txBox="1">
            <a:spLocks noGrp="1"/>
          </p:cNvSpPr>
          <p:nvPr>
            <p:ph type="title"/>
          </p:nvPr>
        </p:nvSpPr>
        <p:spPr>
          <a:xfrm>
            <a:off x="716550" y="306232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e-Government Initiatives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yellow banner with a megaphone and a word challenge&#10;&#10;Description automatically generated">
            <a:extLst>
              <a:ext uri="{FF2B5EF4-FFF2-40B4-BE49-F238E27FC236}">
                <a16:creationId xmlns:a16="http://schemas.microsoft.com/office/drawing/2014/main" id="{FD3D48B8-4807-A874-E868-1251C2C58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896" y="1196068"/>
            <a:ext cx="2200276" cy="220027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8EC8055-52A8-C88B-474D-3B57F4D21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78938"/>
              </p:ext>
            </p:extLst>
          </p:nvPr>
        </p:nvGraphicFramePr>
        <p:xfrm>
          <a:off x="491066" y="878932"/>
          <a:ext cx="7175198" cy="384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2" grpId="0"/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FF8C3E79-4D78-6E4A-93EF-7B0FD50F7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50">
            <a:extLst>
              <a:ext uri="{FF2B5EF4-FFF2-40B4-BE49-F238E27FC236}">
                <a16:creationId xmlns:a16="http://schemas.microsoft.com/office/drawing/2014/main" id="{D2969A8C-3301-51C6-25DA-8EEB2726FD25}"/>
              </a:ext>
            </a:extLst>
          </p:cNvPr>
          <p:cNvSpPr/>
          <p:nvPr/>
        </p:nvSpPr>
        <p:spPr>
          <a:xfrm>
            <a:off x="982700" y="4073833"/>
            <a:ext cx="3345150" cy="57125"/>
          </a:xfrm>
          <a:custGeom>
            <a:avLst/>
            <a:gdLst/>
            <a:ahLst/>
            <a:cxnLst/>
            <a:rect l="l" t="t" r="r" b="b"/>
            <a:pathLst>
              <a:path w="1951" h="8" extrusionOk="0">
                <a:moveTo>
                  <a:pt x="1951" y="4"/>
                </a:moveTo>
                <a:lnTo>
                  <a:pt x="1951" y="4"/>
                </a:lnTo>
                <a:cubicBezTo>
                  <a:pt x="1787" y="8"/>
                  <a:pt x="1625" y="8"/>
                  <a:pt x="1463" y="8"/>
                </a:cubicBezTo>
                <a:cubicBezTo>
                  <a:pt x="1381" y="6"/>
                  <a:pt x="1299" y="6"/>
                  <a:pt x="1219" y="6"/>
                </a:cubicBezTo>
                <a:cubicBezTo>
                  <a:pt x="1137" y="6"/>
                  <a:pt x="1055" y="6"/>
                  <a:pt x="976" y="6"/>
                </a:cubicBezTo>
                <a:cubicBezTo>
                  <a:pt x="811" y="8"/>
                  <a:pt x="650" y="8"/>
                  <a:pt x="488" y="8"/>
                </a:cubicBezTo>
                <a:cubicBezTo>
                  <a:pt x="406" y="8"/>
                  <a:pt x="324" y="8"/>
                  <a:pt x="244" y="6"/>
                </a:cubicBezTo>
                <a:cubicBezTo>
                  <a:pt x="162" y="6"/>
                  <a:pt x="80" y="6"/>
                  <a:pt x="0" y="4"/>
                </a:cubicBezTo>
                <a:lnTo>
                  <a:pt x="0" y="4"/>
                </a:lnTo>
                <a:cubicBezTo>
                  <a:pt x="80" y="2"/>
                  <a:pt x="162" y="2"/>
                  <a:pt x="244" y="2"/>
                </a:cubicBezTo>
                <a:cubicBezTo>
                  <a:pt x="324" y="0"/>
                  <a:pt x="406" y="0"/>
                  <a:pt x="488" y="0"/>
                </a:cubicBezTo>
                <a:cubicBezTo>
                  <a:pt x="650" y="0"/>
                  <a:pt x="811" y="0"/>
                  <a:pt x="976" y="2"/>
                </a:cubicBezTo>
                <a:cubicBezTo>
                  <a:pt x="1055" y="2"/>
                  <a:pt x="1137" y="4"/>
                  <a:pt x="1219" y="2"/>
                </a:cubicBezTo>
                <a:cubicBezTo>
                  <a:pt x="1299" y="2"/>
                  <a:pt x="1381" y="2"/>
                  <a:pt x="1463" y="2"/>
                </a:cubicBezTo>
                <a:cubicBezTo>
                  <a:pt x="1625" y="0"/>
                  <a:pt x="1787" y="2"/>
                  <a:pt x="1951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person standing on top of a mountain surrounded by many people&#10;&#10;Description automatically generated">
            <a:extLst>
              <a:ext uri="{FF2B5EF4-FFF2-40B4-BE49-F238E27FC236}">
                <a16:creationId xmlns:a16="http://schemas.microsoft.com/office/drawing/2014/main" id="{384D412F-B0B1-0D38-03C6-D91EC8AB8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9" y="1619082"/>
            <a:ext cx="1568722" cy="137263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23041328-920C-A593-BD25-5D9D560953D6}"/>
              </a:ext>
            </a:extLst>
          </p:cNvPr>
          <p:cNvSpPr/>
          <p:nvPr/>
        </p:nvSpPr>
        <p:spPr>
          <a:xfrm rot="16200000" flipV="1">
            <a:off x="3757027" y="-3241645"/>
            <a:ext cx="387796" cy="7169422"/>
          </a:xfrm>
          <a:prstGeom prst="round2SameRect">
            <a:avLst>
              <a:gd name="adj1" fmla="val 15460"/>
              <a:gd name="adj2" fmla="val 0"/>
            </a:avLst>
          </a:prstGeom>
          <a:solidFill>
            <a:srgbClr val="4C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62482F-F10F-2154-69E8-E82E35A0092A}"/>
              </a:ext>
            </a:extLst>
          </p:cNvPr>
          <p:cNvSpPr txBox="1">
            <a:spLocks/>
          </p:cNvSpPr>
          <p:nvPr/>
        </p:nvSpPr>
        <p:spPr>
          <a:xfrm>
            <a:off x="366212" y="149168"/>
            <a:ext cx="7226574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kern="100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Recommendations to Overcome the Challenges</a:t>
            </a:r>
            <a:endParaRPr lang="en-ID" sz="6000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DB804-7270-18EC-1B34-97C8BF9F8FC9}"/>
              </a:ext>
            </a:extLst>
          </p:cNvPr>
          <p:cNvSpPr txBox="1"/>
          <p:nvPr/>
        </p:nvSpPr>
        <p:spPr>
          <a:xfrm>
            <a:off x="1767061" y="787033"/>
            <a:ext cx="7001382" cy="2735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1714500" algn="l"/>
              </a:tabLst>
            </a:pPr>
            <a:r>
              <a:rPr lang="en-US" sz="16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Building and developing ICT infrastructure throughout the Government.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1714500" algn="l"/>
              </a:tabLst>
            </a:pPr>
            <a:r>
              <a:rPr lang="en-US" sz="16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Creating incentive structure for use of IT.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1714500" algn="l"/>
              </a:tabLst>
            </a:pPr>
            <a:r>
              <a:rPr lang="en-US" sz="16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Providing networked computers.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1714500" algn="l"/>
              </a:tabLst>
            </a:pPr>
            <a:r>
              <a:rPr lang="en-US" sz="16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build sustainable models for e-government.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1714500" algn="l"/>
              </a:tabLst>
            </a:pPr>
            <a:r>
              <a:rPr lang="en-US" sz="16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Initiate and develop data warehouse in all Ministry/Division/Department.</a:t>
            </a:r>
          </a:p>
          <a:p>
            <a:pPr>
              <a:lnSpc>
                <a:spcPct val="150000"/>
              </a:lnSpc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057202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50"/>
          <p:cNvSpPr/>
          <p:nvPr/>
        </p:nvSpPr>
        <p:spPr>
          <a:xfrm>
            <a:off x="982700" y="4073833"/>
            <a:ext cx="3345150" cy="57125"/>
          </a:xfrm>
          <a:custGeom>
            <a:avLst/>
            <a:gdLst/>
            <a:ahLst/>
            <a:cxnLst/>
            <a:rect l="l" t="t" r="r" b="b"/>
            <a:pathLst>
              <a:path w="1951" h="8" extrusionOk="0">
                <a:moveTo>
                  <a:pt x="1951" y="4"/>
                </a:moveTo>
                <a:lnTo>
                  <a:pt x="1951" y="4"/>
                </a:lnTo>
                <a:cubicBezTo>
                  <a:pt x="1787" y="8"/>
                  <a:pt x="1625" y="8"/>
                  <a:pt x="1463" y="8"/>
                </a:cubicBezTo>
                <a:cubicBezTo>
                  <a:pt x="1381" y="6"/>
                  <a:pt x="1299" y="6"/>
                  <a:pt x="1219" y="6"/>
                </a:cubicBezTo>
                <a:cubicBezTo>
                  <a:pt x="1137" y="6"/>
                  <a:pt x="1055" y="6"/>
                  <a:pt x="976" y="6"/>
                </a:cubicBezTo>
                <a:cubicBezTo>
                  <a:pt x="811" y="8"/>
                  <a:pt x="650" y="8"/>
                  <a:pt x="488" y="8"/>
                </a:cubicBezTo>
                <a:cubicBezTo>
                  <a:pt x="406" y="8"/>
                  <a:pt x="324" y="8"/>
                  <a:pt x="244" y="6"/>
                </a:cubicBezTo>
                <a:cubicBezTo>
                  <a:pt x="162" y="6"/>
                  <a:pt x="80" y="6"/>
                  <a:pt x="0" y="4"/>
                </a:cubicBezTo>
                <a:lnTo>
                  <a:pt x="0" y="4"/>
                </a:lnTo>
                <a:cubicBezTo>
                  <a:pt x="80" y="2"/>
                  <a:pt x="162" y="2"/>
                  <a:pt x="244" y="2"/>
                </a:cubicBezTo>
                <a:cubicBezTo>
                  <a:pt x="324" y="0"/>
                  <a:pt x="406" y="0"/>
                  <a:pt x="488" y="0"/>
                </a:cubicBezTo>
                <a:cubicBezTo>
                  <a:pt x="650" y="0"/>
                  <a:pt x="811" y="0"/>
                  <a:pt x="976" y="2"/>
                </a:cubicBezTo>
                <a:cubicBezTo>
                  <a:pt x="1055" y="2"/>
                  <a:pt x="1137" y="4"/>
                  <a:pt x="1219" y="2"/>
                </a:cubicBezTo>
                <a:cubicBezTo>
                  <a:pt x="1299" y="2"/>
                  <a:pt x="1381" y="2"/>
                  <a:pt x="1463" y="2"/>
                </a:cubicBezTo>
                <a:cubicBezTo>
                  <a:pt x="1625" y="0"/>
                  <a:pt x="1787" y="2"/>
                  <a:pt x="1951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person standing on top of a mountain surrounded by many people&#10;&#10;Description automatically generated">
            <a:extLst>
              <a:ext uri="{FF2B5EF4-FFF2-40B4-BE49-F238E27FC236}">
                <a16:creationId xmlns:a16="http://schemas.microsoft.com/office/drawing/2014/main" id="{B5CA96CC-66C8-8DB4-53D5-B71052A97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1" y="1562484"/>
            <a:ext cx="1589640" cy="139093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DFE4AA-5C8D-C9F9-9900-BA4D4AD7F009}"/>
              </a:ext>
            </a:extLst>
          </p:cNvPr>
          <p:cNvSpPr txBox="1"/>
          <p:nvPr/>
        </p:nvSpPr>
        <p:spPr>
          <a:xfrm>
            <a:off x="1714500" y="1263839"/>
            <a:ext cx="7210245" cy="2160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1714500" algn="l"/>
              </a:tabLst>
            </a:pPr>
            <a:r>
              <a:rPr lang="en-US" sz="16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launch and ensure wide participation of existing staff in computer literacy programs.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1714500" algn="l"/>
              </a:tabLst>
            </a:pPr>
            <a:r>
              <a:rPr lang="en-US" sz="16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 up and facilitate specific communication network for the government sectors.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1714500" algn="l"/>
              </a:tabLst>
            </a:pPr>
            <a:r>
              <a:rPr lang="en-US" sz="1600" kern="1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sz="16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olitical and administrative leaders should take</a:t>
            </a:r>
            <a:r>
              <a:rPr lang="en-US" sz="1600" kern="1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these probable recommendations..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38A63FCF-C4D3-A69E-CBDA-7CC1DDD842A9}"/>
              </a:ext>
            </a:extLst>
          </p:cNvPr>
          <p:cNvSpPr/>
          <p:nvPr/>
        </p:nvSpPr>
        <p:spPr>
          <a:xfrm rot="16200000" flipV="1">
            <a:off x="3757027" y="-3042215"/>
            <a:ext cx="387796" cy="7169422"/>
          </a:xfrm>
          <a:prstGeom prst="round2SameRect">
            <a:avLst>
              <a:gd name="adj1" fmla="val 15460"/>
              <a:gd name="adj2" fmla="val 0"/>
            </a:avLst>
          </a:prstGeom>
          <a:solidFill>
            <a:srgbClr val="4C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FA3187-864E-6165-BDF5-453D20862F9F}"/>
              </a:ext>
            </a:extLst>
          </p:cNvPr>
          <p:cNvSpPr txBox="1">
            <a:spLocks/>
          </p:cNvSpPr>
          <p:nvPr/>
        </p:nvSpPr>
        <p:spPr>
          <a:xfrm>
            <a:off x="366214" y="349347"/>
            <a:ext cx="7226574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kern="100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Recommendations to Overcome the Challenges</a:t>
            </a:r>
            <a:endParaRPr lang="en-ID" sz="6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08B030AD-BBBA-F2B7-63BA-A9D167BDB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50">
            <a:extLst>
              <a:ext uri="{FF2B5EF4-FFF2-40B4-BE49-F238E27FC236}">
                <a16:creationId xmlns:a16="http://schemas.microsoft.com/office/drawing/2014/main" id="{6DAE1939-4507-178D-80FD-4873739CBED3}"/>
              </a:ext>
            </a:extLst>
          </p:cNvPr>
          <p:cNvSpPr/>
          <p:nvPr/>
        </p:nvSpPr>
        <p:spPr>
          <a:xfrm>
            <a:off x="982700" y="4073833"/>
            <a:ext cx="3345150" cy="57125"/>
          </a:xfrm>
          <a:custGeom>
            <a:avLst/>
            <a:gdLst/>
            <a:ahLst/>
            <a:cxnLst/>
            <a:rect l="l" t="t" r="r" b="b"/>
            <a:pathLst>
              <a:path w="1951" h="8" extrusionOk="0">
                <a:moveTo>
                  <a:pt x="1951" y="4"/>
                </a:moveTo>
                <a:lnTo>
                  <a:pt x="1951" y="4"/>
                </a:lnTo>
                <a:cubicBezTo>
                  <a:pt x="1787" y="8"/>
                  <a:pt x="1625" y="8"/>
                  <a:pt x="1463" y="8"/>
                </a:cubicBezTo>
                <a:cubicBezTo>
                  <a:pt x="1381" y="6"/>
                  <a:pt x="1299" y="6"/>
                  <a:pt x="1219" y="6"/>
                </a:cubicBezTo>
                <a:cubicBezTo>
                  <a:pt x="1137" y="6"/>
                  <a:pt x="1055" y="6"/>
                  <a:pt x="976" y="6"/>
                </a:cubicBezTo>
                <a:cubicBezTo>
                  <a:pt x="811" y="8"/>
                  <a:pt x="650" y="8"/>
                  <a:pt x="488" y="8"/>
                </a:cubicBezTo>
                <a:cubicBezTo>
                  <a:pt x="406" y="8"/>
                  <a:pt x="324" y="8"/>
                  <a:pt x="244" y="6"/>
                </a:cubicBezTo>
                <a:cubicBezTo>
                  <a:pt x="162" y="6"/>
                  <a:pt x="80" y="6"/>
                  <a:pt x="0" y="4"/>
                </a:cubicBezTo>
                <a:lnTo>
                  <a:pt x="0" y="4"/>
                </a:lnTo>
                <a:cubicBezTo>
                  <a:pt x="80" y="2"/>
                  <a:pt x="162" y="2"/>
                  <a:pt x="244" y="2"/>
                </a:cubicBezTo>
                <a:cubicBezTo>
                  <a:pt x="324" y="0"/>
                  <a:pt x="406" y="0"/>
                  <a:pt x="488" y="0"/>
                </a:cubicBezTo>
                <a:cubicBezTo>
                  <a:pt x="650" y="0"/>
                  <a:pt x="811" y="0"/>
                  <a:pt x="976" y="2"/>
                </a:cubicBezTo>
                <a:cubicBezTo>
                  <a:pt x="1055" y="2"/>
                  <a:pt x="1137" y="4"/>
                  <a:pt x="1219" y="2"/>
                </a:cubicBezTo>
                <a:cubicBezTo>
                  <a:pt x="1299" y="2"/>
                  <a:pt x="1381" y="2"/>
                  <a:pt x="1463" y="2"/>
                </a:cubicBezTo>
                <a:cubicBezTo>
                  <a:pt x="1625" y="0"/>
                  <a:pt x="1787" y="2"/>
                  <a:pt x="1951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person standing on top of a mountain surrounded by many people&#10;&#10;Description automatically generated">
            <a:extLst>
              <a:ext uri="{FF2B5EF4-FFF2-40B4-BE49-F238E27FC236}">
                <a16:creationId xmlns:a16="http://schemas.microsoft.com/office/drawing/2014/main" id="{AF7D35AF-CBB2-2F2E-72EC-E92B5E365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1" y="1562484"/>
            <a:ext cx="1589640" cy="139093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AA8088-1C5D-83CD-5F03-11AC3831DF06}"/>
              </a:ext>
            </a:extLst>
          </p:cNvPr>
          <p:cNvSpPr txBox="1"/>
          <p:nvPr/>
        </p:nvSpPr>
        <p:spPr>
          <a:xfrm>
            <a:off x="1978360" y="1509077"/>
            <a:ext cx="7210245" cy="179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17145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Infrastructure Development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17145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Building and Digital Literacy</a:t>
            </a:r>
            <a:r>
              <a:rPr lang="en-US" sz="16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17145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Privacy</a:t>
            </a:r>
            <a:r>
              <a:rPr lang="en-US" sz="16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3C12FB5C-B44A-A9F0-9663-B1C4028511E6}"/>
              </a:ext>
            </a:extLst>
          </p:cNvPr>
          <p:cNvSpPr/>
          <p:nvPr/>
        </p:nvSpPr>
        <p:spPr>
          <a:xfrm rot="16200000" flipV="1">
            <a:off x="3757027" y="-3042215"/>
            <a:ext cx="387796" cy="7169422"/>
          </a:xfrm>
          <a:prstGeom prst="round2SameRect">
            <a:avLst>
              <a:gd name="adj1" fmla="val 15460"/>
              <a:gd name="adj2" fmla="val 0"/>
            </a:avLst>
          </a:prstGeom>
          <a:solidFill>
            <a:srgbClr val="4C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59934C-1643-E7B6-4D66-B3DE5368A5E1}"/>
              </a:ext>
            </a:extLst>
          </p:cNvPr>
          <p:cNvSpPr txBox="1">
            <a:spLocks/>
          </p:cNvSpPr>
          <p:nvPr/>
        </p:nvSpPr>
        <p:spPr>
          <a:xfrm>
            <a:off x="366214" y="349347"/>
            <a:ext cx="7226574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kern="100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Recommendations to Overcome the Challenges</a:t>
            </a:r>
            <a:endParaRPr lang="en-ID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7474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theme/theme1.xml><?xml version="1.0" encoding="utf-8"?>
<a:theme xmlns:a="http://schemas.openxmlformats.org/drawingml/2006/main" name="Archival Research - Doctor of Philosophy (Ph.D.) in History by Slidesgo">
  <a:themeElements>
    <a:clrScheme name="Simple Light">
      <a:dk1>
        <a:srgbClr val="2A292A"/>
      </a:dk1>
      <a:lt1>
        <a:srgbClr val="E2D9CA"/>
      </a:lt1>
      <a:dk2>
        <a:srgbClr val="54494D"/>
      </a:dk2>
      <a:lt2>
        <a:srgbClr val="ABA594"/>
      </a:lt2>
      <a:accent1>
        <a:srgbClr val="CFBDA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D3B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258</Words>
  <Application>Microsoft Office PowerPoint</Application>
  <PresentationFormat>On-screen Show (16:9)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Times New Roman</vt:lpstr>
      <vt:lpstr>Josefin Sans</vt:lpstr>
      <vt:lpstr>DM Sans</vt:lpstr>
      <vt:lpstr>Anaheim</vt:lpstr>
      <vt:lpstr>Albert Sans</vt:lpstr>
      <vt:lpstr>Wingdings</vt:lpstr>
      <vt:lpstr>Josefin Sans SemiBold</vt:lpstr>
      <vt:lpstr>Arial</vt:lpstr>
      <vt:lpstr>Archival Research - Doctor of Philosophy (Ph.D.) in History by Slidesgo</vt:lpstr>
      <vt:lpstr>Challenges of e-Government Innovation Initiatives in Public Administration of Bangladesh</vt:lpstr>
      <vt:lpstr>PowerPoint Presentation</vt:lpstr>
      <vt:lpstr>Present Status of e-Government</vt:lpstr>
      <vt:lpstr>e-Government Related Innovations in Bangladesh</vt:lpstr>
      <vt:lpstr>e-Government Related Innovations in Bangladesh</vt:lpstr>
      <vt:lpstr>Challenges of e-Government Initiatives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e-Government innovation initiatives in Public Administration of Bangladesh</dc:title>
  <dc:creator>Saidur Rahman Tarek</dc:creator>
  <cp:lastModifiedBy>Oalid Islam</cp:lastModifiedBy>
  <cp:revision>7</cp:revision>
  <dcterms:modified xsi:type="dcterms:W3CDTF">2025-01-17T10:50:36Z</dcterms:modified>
</cp:coreProperties>
</file>