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FF00"/>
    <a:srgbClr val="FFE7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63D9-EE20-48E6-AD9D-1D677013EAA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B854-870A-4718-9F3F-24E3F3F6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63D9-EE20-48E6-AD9D-1D677013EAA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B854-870A-4718-9F3F-24E3F3F6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63D9-EE20-48E6-AD9D-1D677013EAA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B854-870A-4718-9F3F-24E3F3F6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63D9-EE20-48E6-AD9D-1D677013EAA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B854-870A-4718-9F3F-24E3F3F6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2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63D9-EE20-48E6-AD9D-1D677013EAA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B854-870A-4718-9F3F-24E3F3F6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8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63D9-EE20-48E6-AD9D-1D677013EAA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B854-870A-4718-9F3F-24E3F3F6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2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63D9-EE20-48E6-AD9D-1D677013EAA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B854-870A-4718-9F3F-24E3F3F6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8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63D9-EE20-48E6-AD9D-1D677013EAA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B854-870A-4718-9F3F-24E3F3F6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8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63D9-EE20-48E6-AD9D-1D677013EAA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B854-870A-4718-9F3F-24E3F3F6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9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63D9-EE20-48E6-AD9D-1D677013EAA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B854-870A-4718-9F3F-24E3F3F6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4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63D9-EE20-48E6-AD9D-1D677013EAA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B854-870A-4718-9F3F-24E3F3F6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6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C63D9-EE20-48E6-AD9D-1D677013EAA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2B854-870A-4718-9F3F-24E3F3F6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2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alotaik" TargetMode="External"/><Relationship Id="rId2" Type="http://schemas.openxmlformats.org/officeDocument/2006/relationships/hyperlink" Target="mailto:oalotaik@ksu.edu.s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IEE 222 -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Tutorial 1: Graphical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63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70" y="490352"/>
            <a:ext cx="6162675" cy="657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83" y="2012688"/>
            <a:ext cx="7380922" cy="3847147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 rot="21327731">
            <a:off x="263865" y="3615056"/>
            <a:ext cx="5668741" cy="3117715"/>
          </a:xfrm>
          <a:custGeom>
            <a:avLst/>
            <a:gdLst>
              <a:gd name="connsiteX0" fmla="*/ 779721 w 5082363"/>
              <a:gd name="connsiteY0" fmla="*/ 0 h 2806996"/>
              <a:gd name="connsiteX1" fmla="*/ 5082363 w 5082363"/>
              <a:gd name="connsiteY1" fmla="*/ 1616149 h 2806996"/>
              <a:gd name="connsiteX2" fmla="*/ 4649972 w 5082363"/>
              <a:gd name="connsiteY2" fmla="*/ 2806996 h 2806996"/>
              <a:gd name="connsiteX3" fmla="*/ 0 w 5082363"/>
              <a:gd name="connsiteY3" fmla="*/ 2169042 h 2806996"/>
              <a:gd name="connsiteX4" fmla="*/ 779721 w 5082363"/>
              <a:gd name="connsiteY4" fmla="*/ 0 h 2806996"/>
              <a:gd name="connsiteX0" fmla="*/ 7364 w 5082363"/>
              <a:gd name="connsiteY0" fmla="*/ 0 h 3073326"/>
              <a:gd name="connsiteX1" fmla="*/ 5082363 w 5082363"/>
              <a:gd name="connsiteY1" fmla="*/ 1882479 h 3073326"/>
              <a:gd name="connsiteX2" fmla="*/ 4649972 w 5082363"/>
              <a:gd name="connsiteY2" fmla="*/ 3073326 h 3073326"/>
              <a:gd name="connsiteX3" fmla="*/ 0 w 5082363"/>
              <a:gd name="connsiteY3" fmla="*/ 2435372 h 3073326"/>
              <a:gd name="connsiteX4" fmla="*/ 7364 w 5082363"/>
              <a:gd name="connsiteY4" fmla="*/ 0 h 3073326"/>
              <a:gd name="connsiteX0" fmla="*/ 7364 w 5588390"/>
              <a:gd name="connsiteY0" fmla="*/ 0 h 3073326"/>
              <a:gd name="connsiteX1" fmla="*/ 5588390 w 5588390"/>
              <a:gd name="connsiteY1" fmla="*/ 2086665 h 3073326"/>
              <a:gd name="connsiteX2" fmla="*/ 4649972 w 5588390"/>
              <a:gd name="connsiteY2" fmla="*/ 3073326 h 3073326"/>
              <a:gd name="connsiteX3" fmla="*/ 0 w 5588390"/>
              <a:gd name="connsiteY3" fmla="*/ 2435372 h 3073326"/>
              <a:gd name="connsiteX4" fmla="*/ 7364 w 5588390"/>
              <a:gd name="connsiteY4" fmla="*/ 0 h 3073326"/>
              <a:gd name="connsiteX0" fmla="*/ 7364 w 5588390"/>
              <a:gd name="connsiteY0" fmla="*/ 0 h 3117715"/>
              <a:gd name="connsiteX1" fmla="*/ 5588390 w 5588390"/>
              <a:gd name="connsiteY1" fmla="*/ 2086665 h 3117715"/>
              <a:gd name="connsiteX2" fmla="*/ 5227021 w 5588390"/>
              <a:gd name="connsiteY2" fmla="*/ 3117715 h 3117715"/>
              <a:gd name="connsiteX3" fmla="*/ 0 w 5588390"/>
              <a:gd name="connsiteY3" fmla="*/ 2435372 h 3117715"/>
              <a:gd name="connsiteX4" fmla="*/ 7364 w 5588390"/>
              <a:gd name="connsiteY4" fmla="*/ 0 h 3117715"/>
              <a:gd name="connsiteX0" fmla="*/ 7364 w 5588390"/>
              <a:gd name="connsiteY0" fmla="*/ 0 h 3117715"/>
              <a:gd name="connsiteX1" fmla="*/ 5588390 w 5588390"/>
              <a:gd name="connsiteY1" fmla="*/ 2086665 h 3117715"/>
              <a:gd name="connsiteX2" fmla="*/ 5227021 w 5588390"/>
              <a:gd name="connsiteY2" fmla="*/ 3117715 h 3117715"/>
              <a:gd name="connsiteX3" fmla="*/ 0 w 5588390"/>
              <a:gd name="connsiteY3" fmla="*/ 2470883 h 3117715"/>
              <a:gd name="connsiteX4" fmla="*/ 7364 w 5588390"/>
              <a:gd name="connsiteY4" fmla="*/ 0 h 3117715"/>
              <a:gd name="connsiteX0" fmla="*/ 7364 w 5668741"/>
              <a:gd name="connsiteY0" fmla="*/ 0 h 3117715"/>
              <a:gd name="connsiteX1" fmla="*/ 5668741 w 5668741"/>
              <a:gd name="connsiteY1" fmla="*/ 2084136 h 3117715"/>
              <a:gd name="connsiteX2" fmla="*/ 5227021 w 5668741"/>
              <a:gd name="connsiteY2" fmla="*/ 3117715 h 3117715"/>
              <a:gd name="connsiteX3" fmla="*/ 0 w 5668741"/>
              <a:gd name="connsiteY3" fmla="*/ 2470883 h 3117715"/>
              <a:gd name="connsiteX4" fmla="*/ 7364 w 5668741"/>
              <a:gd name="connsiteY4" fmla="*/ 0 h 31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8741" h="3117715">
                <a:moveTo>
                  <a:pt x="7364" y="0"/>
                </a:moveTo>
                <a:lnTo>
                  <a:pt x="5668741" y="2084136"/>
                </a:lnTo>
                <a:lnTo>
                  <a:pt x="5227021" y="3117715"/>
                </a:lnTo>
                <a:lnTo>
                  <a:pt x="0" y="2470883"/>
                </a:lnTo>
                <a:cubicBezTo>
                  <a:pt x="2455" y="1659092"/>
                  <a:pt x="4909" y="811791"/>
                  <a:pt x="7364" y="0"/>
                </a:cubicBezTo>
                <a:close/>
              </a:path>
            </a:pathLst>
          </a:custGeom>
          <a:solidFill>
            <a:schemeClr val="bg1">
              <a:lumMod val="65000"/>
              <a:alpha val="30196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96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47" y="472366"/>
            <a:ext cx="6543675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47" y="1996227"/>
            <a:ext cx="7400925" cy="3820477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84085" y="3844029"/>
            <a:ext cx="3906175" cy="2778711"/>
          </a:xfrm>
          <a:custGeom>
            <a:avLst/>
            <a:gdLst>
              <a:gd name="connsiteX0" fmla="*/ 0 w 5308847"/>
              <a:gd name="connsiteY0" fmla="*/ 0 h 3018408"/>
              <a:gd name="connsiteX1" fmla="*/ 2237173 w 5308847"/>
              <a:gd name="connsiteY1" fmla="*/ 754602 h 3018408"/>
              <a:gd name="connsiteX2" fmla="*/ 5308847 w 5308847"/>
              <a:gd name="connsiteY2" fmla="*/ 2334827 h 3018408"/>
              <a:gd name="connsiteX3" fmla="*/ 4918230 w 5308847"/>
              <a:gd name="connsiteY3" fmla="*/ 3018408 h 3018408"/>
              <a:gd name="connsiteX4" fmla="*/ 17756 w 5308847"/>
              <a:gd name="connsiteY4" fmla="*/ 2956264 h 3018408"/>
              <a:gd name="connsiteX5" fmla="*/ 0 w 5308847"/>
              <a:gd name="connsiteY5" fmla="*/ 0 h 3018408"/>
              <a:gd name="connsiteX0" fmla="*/ 8877 w 5291091"/>
              <a:gd name="connsiteY0" fmla="*/ 0 h 3062797"/>
              <a:gd name="connsiteX1" fmla="*/ 2219417 w 5291091"/>
              <a:gd name="connsiteY1" fmla="*/ 798991 h 3062797"/>
              <a:gd name="connsiteX2" fmla="*/ 5291091 w 5291091"/>
              <a:gd name="connsiteY2" fmla="*/ 2379216 h 3062797"/>
              <a:gd name="connsiteX3" fmla="*/ 4900474 w 5291091"/>
              <a:gd name="connsiteY3" fmla="*/ 3062797 h 3062797"/>
              <a:gd name="connsiteX4" fmla="*/ 0 w 5291091"/>
              <a:gd name="connsiteY4" fmla="*/ 3000653 h 3062797"/>
              <a:gd name="connsiteX5" fmla="*/ 8877 w 5291091"/>
              <a:gd name="connsiteY5" fmla="*/ 0 h 3062797"/>
              <a:gd name="connsiteX0" fmla="*/ 17754 w 5291091"/>
              <a:gd name="connsiteY0" fmla="*/ 0 h 2698812"/>
              <a:gd name="connsiteX1" fmla="*/ 2219417 w 5291091"/>
              <a:gd name="connsiteY1" fmla="*/ 435006 h 2698812"/>
              <a:gd name="connsiteX2" fmla="*/ 5291091 w 5291091"/>
              <a:gd name="connsiteY2" fmla="*/ 2015231 h 2698812"/>
              <a:gd name="connsiteX3" fmla="*/ 4900474 w 5291091"/>
              <a:gd name="connsiteY3" fmla="*/ 2698812 h 2698812"/>
              <a:gd name="connsiteX4" fmla="*/ 0 w 5291091"/>
              <a:gd name="connsiteY4" fmla="*/ 2636668 h 2698812"/>
              <a:gd name="connsiteX5" fmla="*/ 17754 w 5291091"/>
              <a:gd name="connsiteY5" fmla="*/ 0 h 2698812"/>
              <a:gd name="connsiteX0" fmla="*/ 17754 w 5291091"/>
              <a:gd name="connsiteY0" fmla="*/ 0 h 2698812"/>
              <a:gd name="connsiteX1" fmla="*/ 1651246 w 5291091"/>
              <a:gd name="connsiteY1" fmla="*/ 417251 h 2698812"/>
              <a:gd name="connsiteX2" fmla="*/ 5291091 w 5291091"/>
              <a:gd name="connsiteY2" fmla="*/ 2015231 h 2698812"/>
              <a:gd name="connsiteX3" fmla="*/ 4900474 w 5291091"/>
              <a:gd name="connsiteY3" fmla="*/ 2698812 h 2698812"/>
              <a:gd name="connsiteX4" fmla="*/ 0 w 5291091"/>
              <a:gd name="connsiteY4" fmla="*/ 2636668 h 2698812"/>
              <a:gd name="connsiteX5" fmla="*/ 17754 w 5291091"/>
              <a:gd name="connsiteY5" fmla="*/ 0 h 2698812"/>
              <a:gd name="connsiteX0" fmla="*/ 17754 w 4900474"/>
              <a:gd name="connsiteY0" fmla="*/ 0 h 2698812"/>
              <a:gd name="connsiteX1" fmla="*/ 1651246 w 4900474"/>
              <a:gd name="connsiteY1" fmla="*/ 417251 h 2698812"/>
              <a:gd name="connsiteX2" fmla="*/ 3320248 w 4900474"/>
              <a:gd name="connsiteY2" fmla="*/ 2077375 h 2698812"/>
              <a:gd name="connsiteX3" fmla="*/ 4900474 w 4900474"/>
              <a:gd name="connsiteY3" fmla="*/ 2698812 h 2698812"/>
              <a:gd name="connsiteX4" fmla="*/ 0 w 4900474"/>
              <a:gd name="connsiteY4" fmla="*/ 2636668 h 2698812"/>
              <a:gd name="connsiteX5" fmla="*/ 17754 w 4900474"/>
              <a:gd name="connsiteY5" fmla="*/ 0 h 2698812"/>
              <a:gd name="connsiteX0" fmla="*/ 17754 w 3906175"/>
              <a:gd name="connsiteY0" fmla="*/ 0 h 2734322"/>
              <a:gd name="connsiteX1" fmla="*/ 1651246 w 3906175"/>
              <a:gd name="connsiteY1" fmla="*/ 417251 h 2734322"/>
              <a:gd name="connsiteX2" fmla="*/ 3320248 w 3906175"/>
              <a:gd name="connsiteY2" fmla="*/ 2077375 h 2734322"/>
              <a:gd name="connsiteX3" fmla="*/ 3906175 w 3906175"/>
              <a:gd name="connsiteY3" fmla="*/ 2734322 h 2734322"/>
              <a:gd name="connsiteX4" fmla="*/ 0 w 3906175"/>
              <a:gd name="connsiteY4" fmla="*/ 2636668 h 2734322"/>
              <a:gd name="connsiteX5" fmla="*/ 17754 w 3906175"/>
              <a:gd name="connsiteY5" fmla="*/ 0 h 2734322"/>
              <a:gd name="connsiteX0" fmla="*/ 17754 w 3906175"/>
              <a:gd name="connsiteY0" fmla="*/ 0 h 2734322"/>
              <a:gd name="connsiteX1" fmla="*/ 1713390 w 3906175"/>
              <a:gd name="connsiteY1" fmla="*/ 435006 h 2734322"/>
              <a:gd name="connsiteX2" fmla="*/ 3320248 w 3906175"/>
              <a:gd name="connsiteY2" fmla="*/ 2077375 h 2734322"/>
              <a:gd name="connsiteX3" fmla="*/ 3906175 w 3906175"/>
              <a:gd name="connsiteY3" fmla="*/ 2734322 h 2734322"/>
              <a:gd name="connsiteX4" fmla="*/ 0 w 3906175"/>
              <a:gd name="connsiteY4" fmla="*/ 2636668 h 2734322"/>
              <a:gd name="connsiteX5" fmla="*/ 17754 w 3906175"/>
              <a:gd name="connsiteY5" fmla="*/ 0 h 2734322"/>
              <a:gd name="connsiteX0" fmla="*/ 17754 w 3906175"/>
              <a:gd name="connsiteY0" fmla="*/ 0 h 2778711"/>
              <a:gd name="connsiteX1" fmla="*/ 1713390 w 3906175"/>
              <a:gd name="connsiteY1" fmla="*/ 479395 h 2778711"/>
              <a:gd name="connsiteX2" fmla="*/ 3320248 w 3906175"/>
              <a:gd name="connsiteY2" fmla="*/ 2121764 h 2778711"/>
              <a:gd name="connsiteX3" fmla="*/ 3906175 w 3906175"/>
              <a:gd name="connsiteY3" fmla="*/ 2778711 h 2778711"/>
              <a:gd name="connsiteX4" fmla="*/ 0 w 3906175"/>
              <a:gd name="connsiteY4" fmla="*/ 2681057 h 2778711"/>
              <a:gd name="connsiteX5" fmla="*/ 17754 w 3906175"/>
              <a:gd name="connsiteY5" fmla="*/ 0 h 2778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6175" h="2778711">
                <a:moveTo>
                  <a:pt x="17754" y="0"/>
                </a:moveTo>
                <a:lnTo>
                  <a:pt x="1713390" y="479395"/>
                </a:lnTo>
                <a:lnTo>
                  <a:pt x="3320248" y="2121764"/>
                </a:lnTo>
                <a:lnTo>
                  <a:pt x="3906175" y="2778711"/>
                </a:lnTo>
                <a:lnTo>
                  <a:pt x="0" y="2681057"/>
                </a:lnTo>
                <a:lnTo>
                  <a:pt x="17754" y="0"/>
                </a:lnTo>
                <a:close/>
              </a:path>
            </a:pathLst>
          </a:custGeom>
          <a:solidFill>
            <a:schemeClr val="bg1">
              <a:lumMod val="75000"/>
              <a:alpha val="30196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56" y="465198"/>
            <a:ext cx="5791200" cy="352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56" y="2046024"/>
            <a:ext cx="7287578" cy="380047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66854" y="4261279"/>
            <a:ext cx="3745852" cy="2361461"/>
          </a:xfrm>
          <a:custGeom>
            <a:avLst/>
            <a:gdLst>
              <a:gd name="connsiteX0" fmla="*/ 0 w 5308847"/>
              <a:gd name="connsiteY0" fmla="*/ 0 h 3018408"/>
              <a:gd name="connsiteX1" fmla="*/ 2237173 w 5308847"/>
              <a:gd name="connsiteY1" fmla="*/ 754602 h 3018408"/>
              <a:gd name="connsiteX2" fmla="*/ 5308847 w 5308847"/>
              <a:gd name="connsiteY2" fmla="*/ 2334827 h 3018408"/>
              <a:gd name="connsiteX3" fmla="*/ 4918230 w 5308847"/>
              <a:gd name="connsiteY3" fmla="*/ 3018408 h 3018408"/>
              <a:gd name="connsiteX4" fmla="*/ 17756 w 5308847"/>
              <a:gd name="connsiteY4" fmla="*/ 2956264 h 3018408"/>
              <a:gd name="connsiteX5" fmla="*/ 0 w 5308847"/>
              <a:gd name="connsiteY5" fmla="*/ 0 h 3018408"/>
              <a:gd name="connsiteX0" fmla="*/ 8877 w 5291091"/>
              <a:gd name="connsiteY0" fmla="*/ 0 h 3062797"/>
              <a:gd name="connsiteX1" fmla="*/ 2219417 w 5291091"/>
              <a:gd name="connsiteY1" fmla="*/ 798991 h 3062797"/>
              <a:gd name="connsiteX2" fmla="*/ 5291091 w 5291091"/>
              <a:gd name="connsiteY2" fmla="*/ 2379216 h 3062797"/>
              <a:gd name="connsiteX3" fmla="*/ 4900474 w 5291091"/>
              <a:gd name="connsiteY3" fmla="*/ 3062797 h 3062797"/>
              <a:gd name="connsiteX4" fmla="*/ 0 w 5291091"/>
              <a:gd name="connsiteY4" fmla="*/ 3000653 h 3062797"/>
              <a:gd name="connsiteX5" fmla="*/ 8877 w 5291091"/>
              <a:gd name="connsiteY5" fmla="*/ 0 h 3062797"/>
              <a:gd name="connsiteX0" fmla="*/ 17754 w 5291091"/>
              <a:gd name="connsiteY0" fmla="*/ 0 h 2698812"/>
              <a:gd name="connsiteX1" fmla="*/ 2219417 w 5291091"/>
              <a:gd name="connsiteY1" fmla="*/ 435006 h 2698812"/>
              <a:gd name="connsiteX2" fmla="*/ 5291091 w 5291091"/>
              <a:gd name="connsiteY2" fmla="*/ 2015231 h 2698812"/>
              <a:gd name="connsiteX3" fmla="*/ 4900474 w 5291091"/>
              <a:gd name="connsiteY3" fmla="*/ 2698812 h 2698812"/>
              <a:gd name="connsiteX4" fmla="*/ 0 w 5291091"/>
              <a:gd name="connsiteY4" fmla="*/ 2636668 h 2698812"/>
              <a:gd name="connsiteX5" fmla="*/ 17754 w 5291091"/>
              <a:gd name="connsiteY5" fmla="*/ 0 h 2698812"/>
              <a:gd name="connsiteX0" fmla="*/ 17754 w 5291091"/>
              <a:gd name="connsiteY0" fmla="*/ 0 h 2698812"/>
              <a:gd name="connsiteX1" fmla="*/ 1651246 w 5291091"/>
              <a:gd name="connsiteY1" fmla="*/ 417251 h 2698812"/>
              <a:gd name="connsiteX2" fmla="*/ 5291091 w 5291091"/>
              <a:gd name="connsiteY2" fmla="*/ 2015231 h 2698812"/>
              <a:gd name="connsiteX3" fmla="*/ 4900474 w 5291091"/>
              <a:gd name="connsiteY3" fmla="*/ 2698812 h 2698812"/>
              <a:gd name="connsiteX4" fmla="*/ 0 w 5291091"/>
              <a:gd name="connsiteY4" fmla="*/ 2636668 h 2698812"/>
              <a:gd name="connsiteX5" fmla="*/ 17754 w 5291091"/>
              <a:gd name="connsiteY5" fmla="*/ 0 h 2698812"/>
              <a:gd name="connsiteX0" fmla="*/ 17754 w 4900474"/>
              <a:gd name="connsiteY0" fmla="*/ 0 h 2698812"/>
              <a:gd name="connsiteX1" fmla="*/ 1651246 w 4900474"/>
              <a:gd name="connsiteY1" fmla="*/ 417251 h 2698812"/>
              <a:gd name="connsiteX2" fmla="*/ 3320248 w 4900474"/>
              <a:gd name="connsiteY2" fmla="*/ 2077375 h 2698812"/>
              <a:gd name="connsiteX3" fmla="*/ 4900474 w 4900474"/>
              <a:gd name="connsiteY3" fmla="*/ 2698812 h 2698812"/>
              <a:gd name="connsiteX4" fmla="*/ 0 w 4900474"/>
              <a:gd name="connsiteY4" fmla="*/ 2636668 h 2698812"/>
              <a:gd name="connsiteX5" fmla="*/ 17754 w 4900474"/>
              <a:gd name="connsiteY5" fmla="*/ 0 h 2698812"/>
              <a:gd name="connsiteX0" fmla="*/ 17754 w 3906175"/>
              <a:gd name="connsiteY0" fmla="*/ 0 h 2734322"/>
              <a:gd name="connsiteX1" fmla="*/ 1651246 w 3906175"/>
              <a:gd name="connsiteY1" fmla="*/ 417251 h 2734322"/>
              <a:gd name="connsiteX2" fmla="*/ 3320248 w 3906175"/>
              <a:gd name="connsiteY2" fmla="*/ 2077375 h 2734322"/>
              <a:gd name="connsiteX3" fmla="*/ 3906175 w 3906175"/>
              <a:gd name="connsiteY3" fmla="*/ 2734322 h 2734322"/>
              <a:gd name="connsiteX4" fmla="*/ 0 w 3906175"/>
              <a:gd name="connsiteY4" fmla="*/ 2636668 h 2734322"/>
              <a:gd name="connsiteX5" fmla="*/ 17754 w 3906175"/>
              <a:gd name="connsiteY5" fmla="*/ 0 h 2734322"/>
              <a:gd name="connsiteX0" fmla="*/ 17754 w 3906175"/>
              <a:gd name="connsiteY0" fmla="*/ 0 h 2734322"/>
              <a:gd name="connsiteX1" fmla="*/ 1713390 w 3906175"/>
              <a:gd name="connsiteY1" fmla="*/ 435006 h 2734322"/>
              <a:gd name="connsiteX2" fmla="*/ 3320248 w 3906175"/>
              <a:gd name="connsiteY2" fmla="*/ 2077375 h 2734322"/>
              <a:gd name="connsiteX3" fmla="*/ 3906175 w 3906175"/>
              <a:gd name="connsiteY3" fmla="*/ 2734322 h 2734322"/>
              <a:gd name="connsiteX4" fmla="*/ 0 w 3906175"/>
              <a:gd name="connsiteY4" fmla="*/ 2636668 h 2734322"/>
              <a:gd name="connsiteX5" fmla="*/ 17754 w 3906175"/>
              <a:gd name="connsiteY5" fmla="*/ 0 h 2734322"/>
              <a:gd name="connsiteX0" fmla="*/ 17754 w 3906175"/>
              <a:gd name="connsiteY0" fmla="*/ 0 h 2778711"/>
              <a:gd name="connsiteX1" fmla="*/ 1713390 w 3906175"/>
              <a:gd name="connsiteY1" fmla="*/ 479395 h 2778711"/>
              <a:gd name="connsiteX2" fmla="*/ 3320248 w 3906175"/>
              <a:gd name="connsiteY2" fmla="*/ 2121764 h 2778711"/>
              <a:gd name="connsiteX3" fmla="*/ 3906175 w 3906175"/>
              <a:gd name="connsiteY3" fmla="*/ 2778711 h 2778711"/>
              <a:gd name="connsiteX4" fmla="*/ 0 w 3906175"/>
              <a:gd name="connsiteY4" fmla="*/ 2681057 h 2778711"/>
              <a:gd name="connsiteX5" fmla="*/ 17754 w 3906175"/>
              <a:gd name="connsiteY5" fmla="*/ 0 h 2778711"/>
              <a:gd name="connsiteX0" fmla="*/ 1225118 w 3906175"/>
              <a:gd name="connsiteY0" fmla="*/ 0 h 2334827"/>
              <a:gd name="connsiteX1" fmla="*/ 1713390 w 3906175"/>
              <a:gd name="connsiteY1" fmla="*/ 35511 h 2334827"/>
              <a:gd name="connsiteX2" fmla="*/ 3320248 w 3906175"/>
              <a:gd name="connsiteY2" fmla="*/ 1677880 h 2334827"/>
              <a:gd name="connsiteX3" fmla="*/ 3906175 w 3906175"/>
              <a:gd name="connsiteY3" fmla="*/ 2334827 h 2334827"/>
              <a:gd name="connsiteX4" fmla="*/ 0 w 3906175"/>
              <a:gd name="connsiteY4" fmla="*/ 2237173 h 2334827"/>
              <a:gd name="connsiteX5" fmla="*/ 1225118 w 3906175"/>
              <a:gd name="connsiteY5" fmla="*/ 0 h 2334827"/>
              <a:gd name="connsiteX0" fmla="*/ 1233471 w 3914528"/>
              <a:gd name="connsiteY0" fmla="*/ 0 h 2334827"/>
              <a:gd name="connsiteX1" fmla="*/ 1721743 w 3914528"/>
              <a:gd name="connsiteY1" fmla="*/ 35511 h 2334827"/>
              <a:gd name="connsiteX2" fmla="*/ 3328601 w 3914528"/>
              <a:gd name="connsiteY2" fmla="*/ 1677880 h 2334827"/>
              <a:gd name="connsiteX3" fmla="*/ 3914528 w 3914528"/>
              <a:gd name="connsiteY3" fmla="*/ 2334827 h 2334827"/>
              <a:gd name="connsiteX4" fmla="*/ 8353 w 3914528"/>
              <a:gd name="connsiteY4" fmla="*/ 2237173 h 2334827"/>
              <a:gd name="connsiteX5" fmla="*/ 79375 w 3914528"/>
              <a:gd name="connsiteY5" fmla="*/ 479396 h 2334827"/>
              <a:gd name="connsiteX6" fmla="*/ 1233471 w 3914528"/>
              <a:gd name="connsiteY6" fmla="*/ 0 h 2334827"/>
              <a:gd name="connsiteX0" fmla="*/ 1260104 w 3914528"/>
              <a:gd name="connsiteY0" fmla="*/ 0 h 2343705"/>
              <a:gd name="connsiteX1" fmla="*/ 1721743 w 3914528"/>
              <a:gd name="connsiteY1" fmla="*/ 44389 h 2343705"/>
              <a:gd name="connsiteX2" fmla="*/ 3328601 w 3914528"/>
              <a:gd name="connsiteY2" fmla="*/ 1686758 h 2343705"/>
              <a:gd name="connsiteX3" fmla="*/ 3914528 w 3914528"/>
              <a:gd name="connsiteY3" fmla="*/ 2343705 h 2343705"/>
              <a:gd name="connsiteX4" fmla="*/ 8353 w 3914528"/>
              <a:gd name="connsiteY4" fmla="*/ 2246051 h 2343705"/>
              <a:gd name="connsiteX5" fmla="*/ 79375 w 3914528"/>
              <a:gd name="connsiteY5" fmla="*/ 488274 h 2343705"/>
              <a:gd name="connsiteX6" fmla="*/ 1260104 w 3914528"/>
              <a:gd name="connsiteY6" fmla="*/ 0 h 2343705"/>
              <a:gd name="connsiteX0" fmla="*/ 1260104 w 3914528"/>
              <a:gd name="connsiteY0" fmla="*/ 0 h 2343705"/>
              <a:gd name="connsiteX1" fmla="*/ 1721743 w 3914528"/>
              <a:gd name="connsiteY1" fmla="*/ 44389 h 2343705"/>
              <a:gd name="connsiteX2" fmla="*/ 3195436 w 3914528"/>
              <a:gd name="connsiteY2" fmla="*/ 1748901 h 2343705"/>
              <a:gd name="connsiteX3" fmla="*/ 3914528 w 3914528"/>
              <a:gd name="connsiteY3" fmla="*/ 2343705 h 2343705"/>
              <a:gd name="connsiteX4" fmla="*/ 8353 w 3914528"/>
              <a:gd name="connsiteY4" fmla="*/ 2246051 h 2343705"/>
              <a:gd name="connsiteX5" fmla="*/ 79375 w 3914528"/>
              <a:gd name="connsiteY5" fmla="*/ 488274 h 2343705"/>
              <a:gd name="connsiteX6" fmla="*/ 1260104 w 3914528"/>
              <a:gd name="connsiteY6" fmla="*/ 0 h 2343705"/>
              <a:gd name="connsiteX0" fmla="*/ 1260104 w 3745852"/>
              <a:gd name="connsiteY0" fmla="*/ 0 h 2343705"/>
              <a:gd name="connsiteX1" fmla="*/ 1721743 w 3745852"/>
              <a:gd name="connsiteY1" fmla="*/ 44389 h 2343705"/>
              <a:gd name="connsiteX2" fmla="*/ 3195436 w 3745852"/>
              <a:gd name="connsiteY2" fmla="*/ 1748901 h 2343705"/>
              <a:gd name="connsiteX3" fmla="*/ 3745852 w 3745852"/>
              <a:gd name="connsiteY3" fmla="*/ 2343705 h 2343705"/>
              <a:gd name="connsiteX4" fmla="*/ 8353 w 3745852"/>
              <a:gd name="connsiteY4" fmla="*/ 2246051 h 2343705"/>
              <a:gd name="connsiteX5" fmla="*/ 79375 w 3745852"/>
              <a:gd name="connsiteY5" fmla="*/ 488274 h 2343705"/>
              <a:gd name="connsiteX6" fmla="*/ 1260104 w 3745852"/>
              <a:gd name="connsiteY6" fmla="*/ 0 h 2343705"/>
              <a:gd name="connsiteX0" fmla="*/ 1277859 w 3745852"/>
              <a:gd name="connsiteY0" fmla="*/ 0 h 2361461"/>
              <a:gd name="connsiteX1" fmla="*/ 1721743 w 3745852"/>
              <a:gd name="connsiteY1" fmla="*/ 62145 h 2361461"/>
              <a:gd name="connsiteX2" fmla="*/ 3195436 w 3745852"/>
              <a:gd name="connsiteY2" fmla="*/ 1766657 h 2361461"/>
              <a:gd name="connsiteX3" fmla="*/ 3745852 w 3745852"/>
              <a:gd name="connsiteY3" fmla="*/ 2361461 h 2361461"/>
              <a:gd name="connsiteX4" fmla="*/ 8353 w 3745852"/>
              <a:gd name="connsiteY4" fmla="*/ 2263807 h 2361461"/>
              <a:gd name="connsiteX5" fmla="*/ 79375 w 3745852"/>
              <a:gd name="connsiteY5" fmla="*/ 506030 h 2361461"/>
              <a:gd name="connsiteX6" fmla="*/ 1277859 w 3745852"/>
              <a:gd name="connsiteY6" fmla="*/ 0 h 236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5852" h="2361461">
                <a:moveTo>
                  <a:pt x="1277859" y="0"/>
                </a:moveTo>
                <a:lnTo>
                  <a:pt x="1721743" y="62145"/>
                </a:lnTo>
                <a:lnTo>
                  <a:pt x="3195436" y="1766657"/>
                </a:lnTo>
                <a:lnTo>
                  <a:pt x="3745852" y="2361461"/>
                </a:lnTo>
                <a:lnTo>
                  <a:pt x="8353" y="2263807"/>
                </a:lnTo>
                <a:cubicBezTo>
                  <a:pt x="251009" y="1816965"/>
                  <a:pt x="-163281" y="952872"/>
                  <a:pt x="79375" y="506030"/>
                </a:cubicBezTo>
                <a:lnTo>
                  <a:pt x="1277859" y="0"/>
                </a:lnTo>
                <a:close/>
              </a:path>
            </a:pathLst>
          </a:custGeom>
          <a:solidFill>
            <a:schemeClr val="bg1">
              <a:lumMod val="75000"/>
              <a:alpha val="30196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79" y="460020"/>
            <a:ext cx="8372475" cy="504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92" y="1477301"/>
            <a:ext cx="6484620" cy="35204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4804" y="1477301"/>
            <a:ext cx="4087177" cy="1900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t="18215"/>
          <a:stretch/>
        </p:blipFill>
        <p:spPr>
          <a:xfrm>
            <a:off x="4657816" y="1917576"/>
            <a:ext cx="1981200" cy="31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61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091" y="1351811"/>
            <a:ext cx="6576060" cy="41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26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35" y="474308"/>
            <a:ext cx="6000750" cy="476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35" y="1871939"/>
            <a:ext cx="7280910" cy="3820477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 rot="522173">
            <a:off x="199019" y="2783376"/>
            <a:ext cx="5826703" cy="3354652"/>
          </a:xfrm>
          <a:custGeom>
            <a:avLst/>
            <a:gdLst>
              <a:gd name="connsiteX0" fmla="*/ 779721 w 5082363"/>
              <a:gd name="connsiteY0" fmla="*/ 0 h 2806996"/>
              <a:gd name="connsiteX1" fmla="*/ 5082363 w 5082363"/>
              <a:gd name="connsiteY1" fmla="*/ 1616149 h 2806996"/>
              <a:gd name="connsiteX2" fmla="*/ 4649972 w 5082363"/>
              <a:gd name="connsiteY2" fmla="*/ 2806996 h 2806996"/>
              <a:gd name="connsiteX3" fmla="*/ 0 w 5082363"/>
              <a:gd name="connsiteY3" fmla="*/ 2169042 h 2806996"/>
              <a:gd name="connsiteX4" fmla="*/ 779721 w 5082363"/>
              <a:gd name="connsiteY4" fmla="*/ 0 h 2806996"/>
              <a:gd name="connsiteX0" fmla="*/ 7364 w 5082363"/>
              <a:gd name="connsiteY0" fmla="*/ 0 h 3073326"/>
              <a:gd name="connsiteX1" fmla="*/ 5082363 w 5082363"/>
              <a:gd name="connsiteY1" fmla="*/ 1882479 h 3073326"/>
              <a:gd name="connsiteX2" fmla="*/ 4649972 w 5082363"/>
              <a:gd name="connsiteY2" fmla="*/ 3073326 h 3073326"/>
              <a:gd name="connsiteX3" fmla="*/ 0 w 5082363"/>
              <a:gd name="connsiteY3" fmla="*/ 2435372 h 3073326"/>
              <a:gd name="connsiteX4" fmla="*/ 7364 w 5082363"/>
              <a:gd name="connsiteY4" fmla="*/ 0 h 3073326"/>
              <a:gd name="connsiteX0" fmla="*/ 7364 w 5588390"/>
              <a:gd name="connsiteY0" fmla="*/ 0 h 3073326"/>
              <a:gd name="connsiteX1" fmla="*/ 5588390 w 5588390"/>
              <a:gd name="connsiteY1" fmla="*/ 2086665 h 3073326"/>
              <a:gd name="connsiteX2" fmla="*/ 4649972 w 5588390"/>
              <a:gd name="connsiteY2" fmla="*/ 3073326 h 3073326"/>
              <a:gd name="connsiteX3" fmla="*/ 0 w 5588390"/>
              <a:gd name="connsiteY3" fmla="*/ 2435372 h 3073326"/>
              <a:gd name="connsiteX4" fmla="*/ 7364 w 5588390"/>
              <a:gd name="connsiteY4" fmla="*/ 0 h 3073326"/>
              <a:gd name="connsiteX0" fmla="*/ 7364 w 5588390"/>
              <a:gd name="connsiteY0" fmla="*/ 0 h 3117715"/>
              <a:gd name="connsiteX1" fmla="*/ 5588390 w 5588390"/>
              <a:gd name="connsiteY1" fmla="*/ 2086665 h 3117715"/>
              <a:gd name="connsiteX2" fmla="*/ 5227021 w 5588390"/>
              <a:gd name="connsiteY2" fmla="*/ 3117715 h 3117715"/>
              <a:gd name="connsiteX3" fmla="*/ 0 w 5588390"/>
              <a:gd name="connsiteY3" fmla="*/ 2435372 h 3117715"/>
              <a:gd name="connsiteX4" fmla="*/ 7364 w 5588390"/>
              <a:gd name="connsiteY4" fmla="*/ 0 h 3117715"/>
              <a:gd name="connsiteX0" fmla="*/ 7364 w 5588390"/>
              <a:gd name="connsiteY0" fmla="*/ 0 h 3117715"/>
              <a:gd name="connsiteX1" fmla="*/ 5588390 w 5588390"/>
              <a:gd name="connsiteY1" fmla="*/ 2086665 h 3117715"/>
              <a:gd name="connsiteX2" fmla="*/ 5227021 w 5588390"/>
              <a:gd name="connsiteY2" fmla="*/ 3117715 h 3117715"/>
              <a:gd name="connsiteX3" fmla="*/ 0 w 5588390"/>
              <a:gd name="connsiteY3" fmla="*/ 2470883 h 3117715"/>
              <a:gd name="connsiteX4" fmla="*/ 7364 w 5588390"/>
              <a:gd name="connsiteY4" fmla="*/ 0 h 3117715"/>
              <a:gd name="connsiteX0" fmla="*/ 7364 w 5668741"/>
              <a:gd name="connsiteY0" fmla="*/ 0 h 3117715"/>
              <a:gd name="connsiteX1" fmla="*/ 5668741 w 5668741"/>
              <a:gd name="connsiteY1" fmla="*/ 2084136 h 3117715"/>
              <a:gd name="connsiteX2" fmla="*/ 5227021 w 5668741"/>
              <a:gd name="connsiteY2" fmla="*/ 3117715 h 3117715"/>
              <a:gd name="connsiteX3" fmla="*/ 0 w 5668741"/>
              <a:gd name="connsiteY3" fmla="*/ 2470883 h 3117715"/>
              <a:gd name="connsiteX4" fmla="*/ 7364 w 5668741"/>
              <a:gd name="connsiteY4" fmla="*/ 0 h 3117715"/>
              <a:gd name="connsiteX0" fmla="*/ 70 w 5726189"/>
              <a:gd name="connsiteY0" fmla="*/ 0 h 3188634"/>
              <a:gd name="connsiteX1" fmla="*/ 5726189 w 5726189"/>
              <a:gd name="connsiteY1" fmla="*/ 2155055 h 3188634"/>
              <a:gd name="connsiteX2" fmla="*/ 5284469 w 5726189"/>
              <a:gd name="connsiteY2" fmla="*/ 3188634 h 3188634"/>
              <a:gd name="connsiteX3" fmla="*/ 57448 w 5726189"/>
              <a:gd name="connsiteY3" fmla="*/ 2541802 h 3188634"/>
              <a:gd name="connsiteX4" fmla="*/ 70 w 5726189"/>
              <a:gd name="connsiteY4" fmla="*/ 0 h 3188634"/>
              <a:gd name="connsiteX0" fmla="*/ 70 w 5826748"/>
              <a:gd name="connsiteY0" fmla="*/ 0 h 3188634"/>
              <a:gd name="connsiteX1" fmla="*/ 5826748 w 5826748"/>
              <a:gd name="connsiteY1" fmla="*/ 2166605 h 3188634"/>
              <a:gd name="connsiteX2" fmla="*/ 5284469 w 5826748"/>
              <a:gd name="connsiteY2" fmla="*/ 3188634 h 3188634"/>
              <a:gd name="connsiteX3" fmla="*/ 57448 w 5826748"/>
              <a:gd name="connsiteY3" fmla="*/ 2541802 h 3188634"/>
              <a:gd name="connsiteX4" fmla="*/ 70 w 5826748"/>
              <a:gd name="connsiteY4" fmla="*/ 0 h 3188634"/>
              <a:gd name="connsiteX0" fmla="*/ 70 w 5826748"/>
              <a:gd name="connsiteY0" fmla="*/ 0 h 3354652"/>
              <a:gd name="connsiteX1" fmla="*/ 5826748 w 5826748"/>
              <a:gd name="connsiteY1" fmla="*/ 2166605 h 3354652"/>
              <a:gd name="connsiteX2" fmla="*/ 5255996 w 5826748"/>
              <a:gd name="connsiteY2" fmla="*/ 3354652 h 3354652"/>
              <a:gd name="connsiteX3" fmla="*/ 57448 w 5826748"/>
              <a:gd name="connsiteY3" fmla="*/ 2541802 h 3354652"/>
              <a:gd name="connsiteX4" fmla="*/ 70 w 5826748"/>
              <a:gd name="connsiteY4" fmla="*/ 0 h 3354652"/>
              <a:gd name="connsiteX0" fmla="*/ 70 w 5826748"/>
              <a:gd name="connsiteY0" fmla="*/ 0 h 3354652"/>
              <a:gd name="connsiteX1" fmla="*/ 5826748 w 5826748"/>
              <a:gd name="connsiteY1" fmla="*/ 2166605 h 3354652"/>
              <a:gd name="connsiteX2" fmla="*/ 5255996 w 5826748"/>
              <a:gd name="connsiteY2" fmla="*/ 3354652 h 3354652"/>
              <a:gd name="connsiteX3" fmla="*/ 57448 w 5826748"/>
              <a:gd name="connsiteY3" fmla="*/ 2541802 h 3354652"/>
              <a:gd name="connsiteX4" fmla="*/ 70 w 5826748"/>
              <a:gd name="connsiteY4" fmla="*/ 0 h 3354652"/>
              <a:gd name="connsiteX0" fmla="*/ 27 w 5826705"/>
              <a:gd name="connsiteY0" fmla="*/ 0 h 3354652"/>
              <a:gd name="connsiteX1" fmla="*/ 5826705 w 5826705"/>
              <a:gd name="connsiteY1" fmla="*/ 2166605 h 3354652"/>
              <a:gd name="connsiteX2" fmla="*/ 5255953 w 5826705"/>
              <a:gd name="connsiteY2" fmla="*/ 3354652 h 3354652"/>
              <a:gd name="connsiteX3" fmla="*/ 166113 w 5826705"/>
              <a:gd name="connsiteY3" fmla="*/ 2489237 h 3354652"/>
              <a:gd name="connsiteX4" fmla="*/ 27 w 5826705"/>
              <a:gd name="connsiteY4" fmla="*/ 0 h 3354652"/>
              <a:gd name="connsiteX0" fmla="*/ 25 w 5826703"/>
              <a:gd name="connsiteY0" fmla="*/ 0 h 3354652"/>
              <a:gd name="connsiteX1" fmla="*/ 5826703 w 5826703"/>
              <a:gd name="connsiteY1" fmla="*/ 2166605 h 3354652"/>
              <a:gd name="connsiteX2" fmla="*/ 5255951 w 5826703"/>
              <a:gd name="connsiteY2" fmla="*/ 3354652 h 3354652"/>
              <a:gd name="connsiteX3" fmla="*/ 180799 w 5826703"/>
              <a:gd name="connsiteY3" fmla="*/ 2702535 h 3354652"/>
              <a:gd name="connsiteX4" fmla="*/ 25 w 5826703"/>
              <a:gd name="connsiteY4" fmla="*/ 0 h 335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6703" h="3354652">
                <a:moveTo>
                  <a:pt x="25" y="0"/>
                </a:moveTo>
                <a:lnTo>
                  <a:pt x="5826703" y="2166605"/>
                </a:lnTo>
                <a:lnTo>
                  <a:pt x="5255951" y="3354652"/>
                </a:lnTo>
                <a:cubicBezTo>
                  <a:pt x="3478685" y="2910879"/>
                  <a:pt x="1913648" y="2973485"/>
                  <a:pt x="180799" y="2702535"/>
                </a:cubicBezTo>
                <a:cubicBezTo>
                  <a:pt x="183254" y="1890744"/>
                  <a:pt x="-2430" y="811791"/>
                  <a:pt x="25" y="0"/>
                </a:cubicBezTo>
                <a:close/>
              </a:path>
            </a:pathLst>
          </a:custGeom>
          <a:solidFill>
            <a:schemeClr val="bg1">
              <a:lumMod val="65000"/>
              <a:alpha val="30196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12" y="388351"/>
            <a:ext cx="2752725" cy="523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12" y="1863705"/>
            <a:ext cx="7274243" cy="3807142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 rot="522173">
            <a:off x="199019" y="2783376"/>
            <a:ext cx="5826703" cy="3354652"/>
          </a:xfrm>
          <a:custGeom>
            <a:avLst/>
            <a:gdLst>
              <a:gd name="connsiteX0" fmla="*/ 779721 w 5082363"/>
              <a:gd name="connsiteY0" fmla="*/ 0 h 2806996"/>
              <a:gd name="connsiteX1" fmla="*/ 5082363 w 5082363"/>
              <a:gd name="connsiteY1" fmla="*/ 1616149 h 2806996"/>
              <a:gd name="connsiteX2" fmla="*/ 4649972 w 5082363"/>
              <a:gd name="connsiteY2" fmla="*/ 2806996 h 2806996"/>
              <a:gd name="connsiteX3" fmla="*/ 0 w 5082363"/>
              <a:gd name="connsiteY3" fmla="*/ 2169042 h 2806996"/>
              <a:gd name="connsiteX4" fmla="*/ 779721 w 5082363"/>
              <a:gd name="connsiteY4" fmla="*/ 0 h 2806996"/>
              <a:gd name="connsiteX0" fmla="*/ 7364 w 5082363"/>
              <a:gd name="connsiteY0" fmla="*/ 0 h 3073326"/>
              <a:gd name="connsiteX1" fmla="*/ 5082363 w 5082363"/>
              <a:gd name="connsiteY1" fmla="*/ 1882479 h 3073326"/>
              <a:gd name="connsiteX2" fmla="*/ 4649972 w 5082363"/>
              <a:gd name="connsiteY2" fmla="*/ 3073326 h 3073326"/>
              <a:gd name="connsiteX3" fmla="*/ 0 w 5082363"/>
              <a:gd name="connsiteY3" fmla="*/ 2435372 h 3073326"/>
              <a:gd name="connsiteX4" fmla="*/ 7364 w 5082363"/>
              <a:gd name="connsiteY4" fmla="*/ 0 h 3073326"/>
              <a:gd name="connsiteX0" fmla="*/ 7364 w 5588390"/>
              <a:gd name="connsiteY0" fmla="*/ 0 h 3073326"/>
              <a:gd name="connsiteX1" fmla="*/ 5588390 w 5588390"/>
              <a:gd name="connsiteY1" fmla="*/ 2086665 h 3073326"/>
              <a:gd name="connsiteX2" fmla="*/ 4649972 w 5588390"/>
              <a:gd name="connsiteY2" fmla="*/ 3073326 h 3073326"/>
              <a:gd name="connsiteX3" fmla="*/ 0 w 5588390"/>
              <a:gd name="connsiteY3" fmla="*/ 2435372 h 3073326"/>
              <a:gd name="connsiteX4" fmla="*/ 7364 w 5588390"/>
              <a:gd name="connsiteY4" fmla="*/ 0 h 3073326"/>
              <a:gd name="connsiteX0" fmla="*/ 7364 w 5588390"/>
              <a:gd name="connsiteY0" fmla="*/ 0 h 3117715"/>
              <a:gd name="connsiteX1" fmla="*/ 5588390 w 5588390"/>
              <a:gd name="connsiteY1" fmla="*/ 2086665 h 3117715"/>
              <a:gd name="connsiteX2" fmla="*/ 5227021 w 5588390"/>
              <a:gd name="connsiteY2" fmla="*/ 3117715 h 3117715"/>
              <a:gd name="connsiteX3" fmla="*/ 0 w 5588390"/>
              <a:gd name="connsiteY3" fmla="*/ 2435372 h 3117715"/>
              <a:gd name="connsiteX4" fmla="*/ 7364 w 5588390"/>
              <a:gd name="connsiteY4" fmla="*/ 0 h 3117715"/>
              <a:gd name="connsiteX0" fmla="*/ 7364 w 5588390"/>
              <a:gd name="connsiteY0" fmla="*/ 0 h 3117715"/>
              <a:gd name="connsiteX1" fmla="*/ 5588390 w 5588390"/>
              <a:gd name="connsiteY1" fmla="*/ 2086665 h 3117715"/>
              <a:gd name="connsiteX2" fmla="*/ 5227021 w 5588390"/>
              <a:gd name="connsiteY2" fmla="*/ 3117715 h 3117715"/>
              <a:gd name="connsiteX3" fmla="*/ 0 w 5588390"/>
              <a:gd name="connsiteY3" fmla="*/ 2470883 h 3117715"/>
              <a:gd name="connsiteX4" fmla="*/ 7364 w 5588390"/>
              <a:gd name="connsiteY4" fmla="*/ 0 h 3117715"/>
              <a:gd name="connsiteX0" fmla="*/ 7364 w 5668741"/>
              <a:gd name="connsiteY0" fmla="*/ 0 h 3117715"/>
              <a:gd name="connsiteX1" fmla="*/ 5668741 w 5668741"/>
              <a:gd name="connsiteY1" fmla="*/ 2084136 h 3117715"/>
              <a:gd name="connsiteX2" fmla="*/ 5227021 w 5668741"/>
              <a:gd name="connsiteY2" fmla="*/ 3117715 h 3117715"/>
              <a:gd name="connsiteX3" fmla="*/ 0 w 5668741"/>
              <a:gd name="connsiteY3" fmla="*/ 2470883 h 3117715"/>
              <a:gd name="connsiteX4" fmla="*/ 7364 w 5668741"/>
              <a:gd name="connsiteY4" fmla="*/ 0 h 3117715"/>
              <a:gd name="connsiteX0" fmla="*/ 70 w 5726189"/>
              <a:gd name="connsiteY0" fmla="*/ 0 h 3188634"/>
              <a:gd name="connsiteX1" fmla="*/ 5726189 w 5726189"/>
              <a:gd name="connsiteY1" fmla="*/ 2155055 h 3188634"/>
              <a:gd name="connsiteX2" fmla="*/ 5284469 w 5726189"/>
              <a:gd name="connsiteY2" fmla="*/ 3188634 h 3188634"/>
              <a:gd name="connsiteX3" fmla="*/ 57448 w 5726189"/>
              <a:gd name="connsiteY3" fmla="*/ 2541802 h 3188634"/>
              <a:gd name="connsiteX4" fmla="*/ 70 w 5726189"/>
              <a:gd name="connsiteY4" fmla="*/ 0 h 3188634"/>
              <a:gd name="connsiteX0" fmla="*/ 70 w 5826748"/>
              <a:gd name="connsiteY0" fmla="*/ 0 h 3188634"/>
              <a:gd name="connsiteX1" fmla="*/ 5826748 w 5826748"/>
              <a:gd name="connsiteY1" fmla="*/ 2166605 h 3188634"/>
              <a:gd name="connsiteX2" fmla="*/ 5284469 w 5826748"/>
              <a:gd name="connsiteY2" fmla="*/ 3188634 h 3188634"/>
              <a:gd name="connsiteX3" fmla="*/ 57448 w 5826748"/>
              <a:gd name="connsiteY3" fmla="*/ 2541802 h 3188634"/>
              <a:gd name="connsiteX4" fmla="*/ 70 w 5826748"/>
              <a:gd name="connsiteY4" fmla="*/ 0 h 3188634"/>
              <a:gd name="connsiteX0" fmla="*/ 70 w 5826748"/>
              <a:gd name="connsiteY0" fmla="*/ 0 h 3354652"/>
              <a:gd name="connsiteX1" fmla="*/ 5826748 w 5826748"/>
              <a:gd name="connsiteY1" fmla="*/ 2166605 h 3354652"/>
              <a:gd name="connsiteX2" fmla="*/ 5255996 w 5826748"/>
              <a:gd name="connsiteY2" fmla="*/ 3354652 h 3354652"/>
              <a:gd name="connsiteX3" fmla="*/ 57448 w 5826748"/>
              <a:gd name="connsiteY3" fmla="*/ 2541802 h 3354652"/>
              <a:gd name="connsiteX4" fmla="*/ 70 w 5826748"/>
              <a:gd name="connsiteY4" fmla="*/ 0 h 3354652"/>
              <a:gd name="connsiteX0" fmla="*/ 70 w 5826748"/>
              <a:gd name="connsiteY0" fmla="*/ 0 h 3354652"/>
              <a:gd name="connsiteX1" fmla="*/ 5826748 w 5826748"/>
              <a:gd name="connsiteY1" fmla="*/ 2166605 h 3354652"/>
              <a:gd name="connsiteX2" fmla="*/ 5255996 w 5826748"/>
              <a:gd name="connsiteY2" fmla="*/ 3354652 h 3354652"/>
              <a:gd name="connsiteX3" fmla="*/ 57448 w 5826748"/>
              <a:gd name="connsiteY3" fmla="*/ 2541802 h 3354652"/>
              <a:gd name="connsiteX4" fmla="*/ 70 w 5826748"/>
              <a:gd name="connsiteY4" fmla="*/ 0 h 3354652"/>
              <a:gd name="connsiteX0" fmla="*/ 27 w 5826705"/>
              <a:gd name="connsiteY0" fmla="*/ 0 h 3354652"/>
              <a:gd name="connsiteX1" fmla="*/ 5826705 w 5826705"/>
              <a:gd name="connsiteY1" fmla="*/ 2166605 h 3354652"/>
              <a:gd name="connsiteX2" fmla="*/ 5255953 w 5826705"/>
              <a:gd name="connsiteY2" fmla="*/ 3354652 h 3354652"/>
              <a:gd name="connsiteX3" fmla="*/ 166113 w 5826705"/>
              <a:gd name="connsiteY3" fmla="*/ 2489237 h 3354652"/>
              <a:gd name="connsiteX4" fmla="*/ 27 w 5826705"/>
              <a:gd name="connsiteY4" fmla="*/ 0 h 3354652"/>
              <a:gd name="connsiteX0" fmla="*/ 25 w 5826703"/>
              <a:gd name="connsiteY0" fmla="*/ 0 h 3354652"/>
              <a:gd name="connsiteX1" fmla="*/ 5826703 w 5826703"/>
              <a:gd name="connsiteY1" fmla="*/ 2166605 h 3354652"/>
              <a:gd name="connsiteX2" fmla="*/ 5255951 w 5826703"/>
              <a:gd name="connsiteY2" fmla="*/ 3354652 h 3354652"/>
              <a:gd name="connsiteX3" fmla="*/ 180799 w 5826703"/>
              <a:gd name="connsiteY3" fmla="*/ 2702535 h 3354652"/>
              <a:gd name="connsiteX4" fmla="*/ 25 w 5826703"/>
              <a:gd name="connsiteY4" fmla="*/ 0 h 335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6703" h="3354652">
                <a:moveTo>
                  <a:pt x="25" y="0"/>
                </a:moveTo>
                <a:lnTo>
                  <a:pt x="5826703" y="2166605"/>
                </a:lnTo>
                <a:lnTo>
                  <a:pt x="5255951" y="3354652"/>
                </a:lnTo>
                <a:cubicBezTo>
                  <a:pt x="3478685" y="2910879"/>
                  <a:pt x="1913648" y="2973485"/>
                  <a:pt x="180799" y="2702535"/>
                </a:cubicBezTo>
                <a:cubicBezTo>
                  <a:pt x="183254" y="1890744"/>
                  <a:pt x="-2430" y="811791"/>
                  <a:pt x="25" y="0"/>
                </a:cubicBezTo>
                <a:close/>
              </a:path>
            </a:pathLst>
          </a:custGeom>
          <a:solidFill>
            <a:schemeClr val="bg1">
              <a:lumMod val="65000"/>
              <a:alpha val="30196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37173" y="1784412"/>
            <a:ext cx="3568823" cy="4350058"/>
          </a:xfrm>
          <a:prstGeom prst="rect">
            <a:avLst/>
          </a:prstGeom>
          <a:solidFill>
            <a:srgbClr val="BFBFB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4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67" y="408927"/>
            <a:ext cx="2676525" cy="571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99" y="1863061"/>
            <a:ext cx="7294245" cy="3820477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 rot="522173">
            <a:off x="199019" y="2783376"/>
            <a:ext cx="5826703" cy="3354652"/>
          </a:xfrm>
          <a:custGeom>
            <a:avLst/>
            <a:gdLst>
              <a:gd name="connsiteX0" fmla="*/ 779721 w 5082363"/>
              <a:gd name="connsiteY0" fmla="*/ 0 h 2806996"/>
              <a:gd name="connsiteX1" fmla="*/ 5082363 w 5082363"/>
              <a:gd name="connsiteY1" fmla="*/ 1616149 h 2806996"/>
              <a:gd name="connsiteX2" fmla="*/ 4649972 w 5082363"/>
              <a:gd name="connsiteY2" fmla="*/ 2806996 h 2806996"/>
              <a:gd name="connsiteX3" fmla="*/ 0 w 5082363"/>
              <a:gd name="connsiteY3" fmla="*/ 2169042 h 2806996"/>
              <a:gd name="connsiteX4" fmla="*/ 779721 w 5082363"/>
              <a:gd name="connsiteY4" fmla="*/ 0 h 2806996"/>
              <a:gd name="connsiteX0" fmla="*/ 7364 w 5082363"/>
              <a:gd name="connsiteY0" fmla="*/ 0 h 3073326"/>
              <a:gd name="connsiteX1" fmla="*/ 5082363 w 5082363"/>
              <a:gd name="connsiteY1" fmla="*/ 1882479 h 3073326"/>
              <a:gd name="connsiteX2" fmla="*/ 4649972 w 5082363"/>
              <a:gd name="connsiteY2" fmla="*/ 3073326 h 3073326"/>
              <a:gd name="connsiteX3" fmla="*/ 0 w 5082363"/>
              <a:gd name="connsiteY3" fmla="*/ 2435372 h 3073326"/>
              <a:gd name="connsiteX4" fmla="*/ 7364 w 5082363"/>
              <a:gd name="connsiteY4" fmla="*/ 0 h 3073326"/>
              <a:gd name="connsiteX0" fmla="*/ 7364 w 5588390"/>
              <a:gd name="connsiteY0" fmla="*/ 0 h 3073326"/>
              <a:gd name="connsiteX1" fmla="*/ 5588390 w 5588390"/>
              <a:gd name="connsiteY1" fmla="*/ 2086665 h 3073326"/>
              <a:gd name="connsiteX2" fmla="*/ 4649972 w 5588390"/>
              <a:gd name="connsiteY2" fmla="*/ 3073326 h 3073326"/>
              <a:gd name="connsiteX3" fmla="*/ 0 w 5588390"/>
              <a:gd name="connsiteY3" fmla="*/ 2435372 h 3073326"/>
              <a:gd name="connsiteX4" fmla="*/ 7364 w 5588390"/>
              <a:gd name="connsiteY4" fmla="*/ 0 h 3073326"/>
              <a:gd name="connsiteX0" fmla="*/ 7364 w 5588390"/>
              <a:gd name="connsiteY0" fmla="*/ 0 h 3117715"/>
              <a:gd name="connsiteX1" fmla="*/ 5588390 w 5588390"/>
              <a:gd name="connsiteY1" fmla="*/ 2086665 h 3117715"/>
              <a:gd name="connsiteX2" fmla="*/ 5227021 w 5588390"/>
              <a:gd name="connsiteY2" fmla="*/ 3117715 h 3117715"/>
              <a:gd name="connsiteX3" fmla="*/ 0 w 5588390"/>
              <a:gd name="connsiteY3" fmla="*/ 2435372 h 3117715"/>
              <a:gd name="connsiteX4" fmla="*/ 7364 w 5588390"/>
              <a:gd name="connsiteY4" fmla="*/ 0 h 3117715"/>
              <a:gd name="connsiteX0" fmla="*/ 7364 w 5588390"/>
              <a:gd name="connsiteY0" fmla="*/ 0 h 3117715"/>
              <a:gd name="connsiteX1" fmla="*/ 5588390 w 5588390"/>
              <a:gd name="connsiteY1" fmla="*/ 2086665 h 3117715"/>
              <a:gd name="connsiteX2" fmla="*/ 5227021 w 5588390"/>
              <a:gd name="connsiteY2" fmla="*/ 3117715 h 3117715"/>
              <a:gd name="connsiteX3" fmla="*/ 0 w 5588390"/>
              <a:gd name="connsiteY3" fmla="*/ 2470883 h 3117715"/>
              <a:gd name="connsiteX4" fmla="*/ 7364 w 5588390"/>
              <a:gd name="connsiteY4" fmla="*/ 0 h 3117715"/>
              <a:gd name="connsiteX0" fmla="*/ 7364 w 5668741"/>
              <a:gd name="connsiteY0" fmla="*/ 0 h 3117715"/>
              <a:gd name="connsiteX1" fmla="*/ 5668741 w 5668741"/>
              <a:gd name="connsiteY1" fmla="*/ 2084136 h 3117715"/>
              <a:gd name="connsiteX2" fmla="*/ 5227021 w 5668741"/>
              <a:gd name="connsiteY2" fmla="*/ 3117715 h 3117715"/>
              <a:gd name="connsiteX3" fmla="*/ 0 w 5668741"/>
              <a:gd name="connsiteY3" fmla="*/ 2470883 h 3117715"/>
              <a:gd name="connsiteX4" fmla="*/ 7364 w 5668741"/>
              <a:gd name="connsiteY4" fmla="*/ 0 h 3117715"/>
              <a:gd name="connsiteX0" fmla="*/ 70 w 5726189"/>
              <a:gd name="connsiteY0" fmla="*/ 0 h 3188634"/>
              <a:gd name="connsiteX1" fmla="*/ 5726189 w 5726189"/>
              <a:gd name="connsiteY1" fmla="*/ 2155055 h 3188634"/>
              <a:gd name="connsiteX2" fmla="*/ 5284469 w 5726189"/>
              <a:gd name="connsiteY2" fmla="*/ 3188634 h 3188634"/>
              <a:gd name="connsiteX3" fmla="*/ 57448 w 5726189"/>
              <a:gd name="connsiteY3" fmla="*/ 2541802 h 3188634"/>
              <a:gd name="connsiteX4" fmla="*/ 70 w 5726189"/>
              <a:gd name="connsiteY4" fmla="*/ 0 h 3188634"/>
              <a:gd name="connsiteX0" fmla="*/ 70 w 5826748"/>
              <a:gd name="connsiteY0" fmla="*/ 0 h 3188634"/>
              <a:gd name="connsiteX1" fmla="*/ 5826748 w 5826748"/>
              <a:gd name="connsiteY1" fmla="*/ 2166605 h 3188634"/>
              <a:gd name="connsiteX2" fmla="*/ 5284469 w 5826748"/>
              <a:gd name="connsiteY2" fmla="*/ 3188634 h 3188634"/>
              <a:gd name="connsiteX3" fmla="*/ 57448 w 5826748"/>
              <a:gd name="connsiteY3" fmla="*/ 2541802 h 3188634"/>
              <a:gd name="connsiteX4" fmla="*/ 70 w 5826748"/>
              <a:gd name="connsiteY4" fmla="*/ 0 h 3188634"/>
              <a:gd name="connsiteX0" fmla="*/ 70 w 5826748"/>
              <a:gd name="connsiteY0" fmla="*/ 0 h 3354652"/>
              <a:gd name="connsiteX1" fmla="*/ 5826748 w 5826748"/>
              <a:gd name="connsiteY1" fmla="*/ 2166605 h 3354652"/>
              <a:gd name="connsiteX2" fmla="*/ 5255996 w 5826748"/>
              <a:gd name="connsiteY2" fmla="*/ 3354652 h 3354652"/>
              <a:gd name="connsiteX3" fmla="*/ 57448 w 5826748"/>
              <a:gd name="connsiteY3" fmla="*/ 2541802 h 3354652"/>
              <a:gd name="connsiteX4" fmla="*/ 70 w 5826748"/>
              <a:gd name="connsiteY4" fmla="*/ 0 h 3354652"/>
              <a:gd name="connsiteX0" fmla="*/ 70 w 5826748"/>
              <a:gd name="connsiteY0" fmla="*/ 0 h 3354652"/>
              <a:gd name="connsiteX1" fmla="*/ 5826748 w 5826748"/>
              <a:gd name="connsiteY1" fmla="*/ 2166605 h 3354652"/>
              <a:gd name="connsiteX2" fmla="*/ 5255996 w 5826748"/>
              <a:gd name="connsiteY2" fmla="*/ 3354652 h 3354652"/>
              <a:gd name="connsiteX3" fmla="*/ 57448 w 5826748"/>
              <a:gd name="connsiteY3" fmla="*/ 2541802 h 3354652"/>
              <a:gd name="connsiteX4" fmla="*/ 70 w 5826748"/>
              <a:gd name="connsiteY4" fmla="*/ 0 h 3354652"/>
              <a:gd name="connsiteX0" fmla="*/ 27 w 5826705"/>
              <a:gd name="connsiteY0" fmla="*/ 0 h 3354652"/>
              <a:gd name="connsiteX1" fmla="*/ 5826705 w 5826705"/>
              <a:gd name="connsiteY1" fmla="*/ 2166605 h 3354652"/>
              <a:gd name="connsiteX2" fmla="*/ 5255953 w 5826705"/>
              <a:gd name="connsiteY2" fmla="*/ 3354652 h 3354652"/>
              <a:gd name="connsiteX3" fmla="*/ 166113 w 5826705"/>
              <a:gd name="connsiteY3" fmla="*/ 2489237 h 3354652"/>
              <a:gd name="connsiteX4" fmla="*/ 27 w 5826705"/>
              <a:gd name="connsiteY4" fmla="*/ 0 h 3354652"/>
              <a:gd name="connsiteX0" fmla="*/ 25 w 5826703"/>
              <a:gd name="connsiteY0" fmla="*/ 0 h 3354652"/>
              <a:gd name="connsiteX1" fmla="*/ 5826703 w 5826703"/>
              <a:gd name="connsiteY1" fmla="*/ 2166605 h 3354652"/>
              <a:gd name="connsiteX2" fmla="*/ 5255951 w 5826703"/>
              <a:gd name="connsiteY2" fmla="*/ 3354652 h 3354652"/>
              <a:gd name="connsiteX3" fmla="*/ 180799 w 5826703"/>
              <a:gd name="connsiteY3" fmla="*/ 2702535 h 3354652"/>
              <a:gd name="connsiteX4" fmla="*/ 25 w 5826703"/>
              <a:gd name="connsiteY4" fmla="*/ 0 h 335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6703" h="3354652">
                <a:moveTo>
                  <a:pt x="25" y="0"/>
                </a:moveTo>
                <a:lnTo>
                  <a:pt x="5826703" y="2166605"/>
                </a:lnTo>
                <a:lnTo>
                  <a:pt x="5255951" y="3354652"/>
                </a:lnTo>
                <a:cubicBezTo>
                  <a:pt x="3478685" y="2910879"/>
                  <a:pt x="1913648" y="2973485"/>
                  <a:pt x="180799" y="2702535"/>
                </a:cubicBezTo>
                <a:cubicBezTo>
                  <a:pt x="183254" y="1890744"/>
                  <a:pt x="-2430" y="811791"/>
                  <a:pt x="25" y="0"/>
                </a:cubicBezTo>
                <a:close/>
              </a:path>
            </a:pathLst>
          </a:custGeom>
          <a:solidFill>
            <a:schemeClr val="bg1">
              <a:lumMod val="65000"/>
              <a:alpha val="30196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37173" y="1784412"/>
            <a:ext cx="3568823" cy="4350058"/>
          </a:xfrm>
          <a:prstGeom prst="rect">
            <a:avLst/>
          </a:prstGeom>
          <a:solidFill>
            <a:srgbClr val="BFBFB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9639035">
            <a:off x="82269" y="1327827"/>
            <a:ext cx="2729793" cy="1178161"/>
          </a:xfrm>
          <a:custGeom>
            <a:avLst/>
            <a:gdLst>
              <a:gd name="connsiteX0" fmla="*/ 0 w 2729793"/>
              <a:gd name="connsiteY0" fmla="*/ 0 h 1216241"/>
              <a:gd name="connsiteX1" fmla="*/ 2729793 w 2729793"/>
              <a:gd name="connsiteY1" fmla="*/ 0 h 1216241"/>
              <a:gd name="connsiteX2" fmla="*/ 2729793 w 2729793"/>
              <a:gd name="connsiteY2" fmla="*/ 1216241 h 1216241"/>
              <a:gd name="connsiteX3" fmla="*/ 0 w 2729793"/>
              <a:gd name="connsiteY3" fmla="*/ 1216241 h 1216241"/>
              <a:gd name="connsiteX4" fmla="*/ 0 w 2729793"/>
              <a:gd name="connsiteY4" fmla="*/ 0 h 1216241"/>
              <a:gd name="connsiteX0" fmla="*/ 0 w 2729793"/>
              <a:gd name="connsiteY0" fmla="*/ 0 h 1216241"/>
              <a:gd name="connsiteX1" fmla="*/ 2441330 w 2729793"/>
              <a:gd name="connsiteY1" fmla="*/ 120814 h 1216241"/>
              <a:gd name="connsiteX2" fmla="*/ 2729793 w 2729793"/>
              <a:gd name="connsiteY2" fmla="*/ 1216241 h 1216241"/>
              <a:gd name="connsiteX3" fmla="*/ 0 w 2729793"/>
              <a:gd name="connsiteY3" fmla="*/ 1216241 h 1216241"/>
              <a:gd name="connsiteX4" fmla="*/ 0 w 2729793"/>
              <a:gd name="connsiteY4" fmla="*/ 0 h 1216241"/>
              <a:gd name="connsiteX0" fmla="*/ 355284 w 2729793"/>
              <a:gd name="connsiteY0" fmla="*/ 0 h 1178161"/>
              <a:gd name="connsiteX1" fmla="*/ 2441330 w 2729793"/>
              <a:gd name="connsiteY1" fmla="*/ 82734 h 1178161"/>
              <a:gd name="connsiteX2" fmla="*/ 2729793 w 2729793"/>
              <a:gd name="connsiteY2" fmla="*/ 1178161 h 1178161"/>
              <a:gd name="connsiteX3" fmla="*/ 0 w 2729793"/>
              <a:gd name="connsiteY3" fmla="*/ 1178161 h 1178161"/>
              <a:gd name="connsiteX4" fmla="*/ 355284 w 2729793"/>
              <a:gd name="connsiteY4" fmla="*/ 0 h 117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9793" h="1178161">
                <a:moveTo>
                  <a:pt x="355284" y="0"/>
                </a:moveTo>
                <a:lnTo>
                  <a:pt x="2441330" y="82734"/>
                </a:lnTo>
                <a:lnTo>
                  <a:pt x="2729793" y="1178161"/>
                </a:lnTo>
                <a:lnTo>
                  <a:pt x="0" y="1178161"/>
                </a:lnTo>
                <a:lnTo>
                  <a:pt x="355284" y="0"/>
                </a:lnTo>
                <a:close/>
              </a:path>
            </a:pathLst>
          </a:custGeom>
          <a:solidFill>
            <a:srgbClr val="BFBFB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2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450" y="1395089"/>
            <a:ext cx="6522720" cy="399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98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44" y="407401"/>
            <a:ext cx="5095875" cy="485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44" y="1810443"/>
            <a:ext cx="7194233" cy="3807142"/>
          </a:xfrm>
          <a:prstGeom prst="rect">
            <a:avLst/>
          </a:prstGeom>
        </p:spPr>
      </p:pic>
      <p:sp>
        <p:nvSpPr>
          <p:cNvPr id="4" name="Rectangle 5"/>
          <p:cNvSpPr/>
          <p:nvPr/>
        </p:nvSpPr>
        <p:spPr>
          <a:xfrm rot="19639035">
            <a:off x="-847064" y="1271433"/>
            <a:ext cx="5334423" cy="3001623"/>
          </a:xfrm>
          <a:custGeom>
            <a:avLst/>
            <a:gdLst>
              <a:gd name="connsiteX0" fmla="*/ 0 w 2729793"/>
              <a:gd name="connsiteY0" fmla="*/ 0 h 1216241"/>
              <a:gd name="connsiteX1" fmla="*/ 2729793 w 2729793"/>
              <a:gd name="connsiteY1" fmla="*/ 0 h 1216241"/>
              <a:gd name="connsiteX2" fmla="*/ 2729793 w 2729793"/>
              <a:gd name="connsiteY2" fmla="*/ 1216241 h 1216241"/>
              <a:gd name="connsiteX3" fmla="*/ 0 w 2729793"/>
              <a:gd name="connsiteY3" fmla="*/ 1216241 h 1216241"/>
              <a:gd name="connsiteX4" fmla="*/ 0 w 2729793"/>
              <a:gd name="connsiteY4" fmla="*/ 0 h 1216241"/>
              <a:gd name="connsiteX0" fmla="*/ 0 w 2729793"/>
              <a:gd name="connsiteY0" fmla="*/ 0 h 1216241"/>
              <a:gd name="connsiteX1" fmla="*/ 2441330 w 2729793"/>
              <a:gd name="connsiteY1" fmla="*/ 120814 h 1216241"/>
              <a:gd name="connsiteX2" fmla="*/ 2729793 w 2729793"/>
              <a:gd name="connsiteY2" fmla="*/ 1216241 h 1216241"/>
              <a:gd name="connsiteX3" fmla="*/ 0 w 2729793"/>
              <a:gd name="connsiteY3" fmla="*/ 1216241 h 1216241"/>
              <a:gd name="connsiteX4" fmla="*/ 0 w 2729793"/>
              <a:gd name="connsiteY4" fmla="*/ 0 h 1216241"/>
              <a:gd name="connsiteX0" fmla="*/ 355284 w 2729793"/>
              <a:gd name="connsiteY0" fmla="*/ 0 h 1178161"/>
              <a:gd name="connsiteX1" fmla="*/ 2441330 w 2729793"/>
              <a:gd name="connsiteY1" fmla="*/ 82734 h 1178161"/>
              <a:gd name="connsiteX2" fmla="*/ 2729793 w 2729793"/>
              <a:gd name="connsiteY2" fmla="*/ 1178161 h 1178161"/>
              <a:gd name="connsiteX3" fmla="*/ 0 w 2729793"/>
              <a:gd name="connsiteY3" fmla="*/ 1178161 h 1178161"/>
              <a:gd name="connsiteX4" fmla="*/ 355284 w 2729793"/>
              <a:gd name="connsiteY4" fmla="*/ 0 h 1178161"/>
              <a:gd name="connsiteX0" fmla="*/ 1660601 w 4035110"/>
              <a:gd name="connsiteY0" fmla="*/ 0 h 2851056"/>
              <a:gd name="connsiteX1" fmla="*/ 3746647 w 4035110"/>
              <a:gd name="connsiteY1" fmla="*/ 82734 h 2851056"/>
              <a:gd name="connsiteX2" fmla="*/ 4035110 w 4035110"/>
              <a:gd name="connsiteY2" fmla="*/ 1178161 h 2851056"/>
              <a:gd name="connsiteX3" fmla="*/ 0 w 4035110"/>
              <a:gd name="connsiteY3" fmla="*/ 2851056 h 2851056"/>
              <a:gd name="connsiteX4" fmla="*/ 1660601 w 4035110"/>
              <a:gd name="connsiteY4" fmla="*/ 0 h 2851056"/>
              <a:gd name="connsiteX0" fmla="*/ 1660601 w 5189482"/>
              <a:gd name="connsiteY0" fmla="*/ 0 h 2851056"/>
              <a:gd name="connsiteX1" fmla="*/ 3746647 w 5189482"/>
              <a:gd name="connsiteY1" fmla="*/ 82734 h 2851056"/>
              <a:gd name="connsiteX2" fmla="*/ 5189482 w 5189482"/>
              <a:gd name="connsiteY2" fmla="*/ 1844930 h 2851056"/>
              <a:gd name="connsiteX3" fmla="*/ 0 w 5189482"/>
              <a:gd name="connsiteY3" fmla="*/ 2851056 h 2851056"/>
              <a:gd name="connsiteX4" fmla="*/ 1660601 w 5189482"/>
              <a:gd name="connsiteY4" fmla="*/ 0 h 2851056"/>
              <a:gd name="connsiteX0" fmla="*/ 1805542 w 5334423"/>
              <a:gd name="connsiteY0" fmla="*/ 0 h 3011211"/>
              <a:gd name="connsiteX1" fmla="*/ 3891588 w 5334423"/>
              <a:gd name="connsiteY1" fmla="*/ 82734 h 3011211"/>
              <a:gd name="connsiteX2" fmla="*/ 5334423 w 5334423"/>
              <a:gd name="connsiteY2" fmla="*/ 1844930 h 3011211"/>
              <a:gd name="connsiteX3" fmla="*/ 0 w 5334423"/>
              <a:gd name="connsiteY3" fmla="*/ 3011211 h 3011211"/>
              <a:gd name="connsiteX4" fmla="*/ 1805542 w 5334423"/>
              <a:gd name="connsiteY4" fmla="*/ 0 h 3011211"/>
              <a:gd name="connsiteX0" fmla="*/ 1805542 w 5334423"/>
              <a:gd name="connsiteY0" fmla="*/ 0 h 3011211"/>
              <a:gd name="connsiteX1" fmla="*/ 3671364 w 5334423"/>
              <a:gd name="connsiteY1" fmla="*/ 162945 h 3011211"/>
              <a:gd name="connsiteX2" fmla="*/ 5334423 w 5334423"/>
              <a:gd name="connsiteY2" fmla="*/ 1844930 h 3011211"/>
              <a:gd name="connsiteX3" fmla="*/ 0 w 5334423"/>
              <a:gd name="connsiteY3" fmla="*/ 3011211 h 3011211"/>
              <a:gd name="connsiteX4" fmla="*/ 1805542 w 5334423"/>
              <a:gd name="connsiteY4" fmla="*/ 0 h 3011211"/>
              <a:gd name="connsiteX0" fmla="*/ 1805542 w 5334423"/>
              <a:gd name="connsiteY0" fmla="*/ 0 h 3011211"/>
              <a:gd name="connsiteX1" fmla="*/ 3671364 w 5334423"/>
              <a:gd name="connsiteY1" fmla="*/ 162945 h 3011211"/>
              <a:gd name="connsiteX2" fmla="*/ 5334423 w 5334423"/>
              <a:gd name="connsiteY2" fmla="*/ 1844930 h 3011211"/>
              <a:gd name="connsiteX3" fmla="*/ 0 w 5334423"/>
              <a:gd name="connsiteY3" fmla="*/ 3011211 h 3011211"/>
              <a:gd name="connsiteX4" fmla="*/ 1805542 w 5334423"/>
              <a:gd name="connsiteY4" fmla="*/ 0 h 3011211"/>
              <a:gd name="connsiteX0" fmla="*/ 1820487 w 5334423"/>
              <a:gd name="connsiteY0" fmla="*/ 0 h 3001623"/>
              <a:gd name="connsiteX1" fmla="*/ 3671364 w 5334423"/>
              <a:gd name="connsiteY1" fmla="*/ 153357 h 3001623"/>
              <a:gd name="connsiteX2" fmla="*/ 5334423 w 5334423"/>
              <a:gd name="connsiteY2" fmla="*/ 1835342 h 3001623"/>
              <a:gd name="connsiteX3" fmla="*/ 0 w 5334423"/>
              <a:gd name="connsiteY3" fmla="*/ 3001623 h 3001623"/>
              <a:gd name="connsiteX4" fmla="*/ 1820487 w 5334423"/>
              <a:gd name="connsiteY4" fmla="*/ 0 h 3001623"/>
              <a:gd name="connsiteX0" fmla="*/ 1820487 w 5334423"/>
              <a:gd name="connsiteY0" fmla="*/ 0 h 3001623"/>
              <a:gd name="connsiteX1" fmla="*/ 3671364 w 5334423"/>
              <a:gd name="connsiteY1" fmla="*/ 153357 h 3001623"/>
              <a:gd name="connsiteX2" fmla="*/ 5334423 w 5334423"/>
              <a:gd name="connsiteY2" fmla="*/ 1835342 h 3001623"/>
              <a:gd name="connsiteX3" fmla="*/ 0 w 5334423"/>
              <a:gd name="connsiteY3" fmla="*/ 3001623 h 3001623"/>
              <a:gd name="connsiteX4" fmla="*/ 1820487 w 5334423"/>
              <a:gd name="connsiteY4" fmla="*/ 0 h 300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423" h="3001623">
                <a:moveTo>
                  <a:pt x="1820487" y="0"/>
                </a:moveTo>
                <a:lnTo>
                  <a:pt x="3671364" y="153357"/>
                </a:lnTo>
                <a:cubicBezTo>
                  <a:pt x="4117576" y="866140"/>
                  <a:pt x="4780070" y="1274680"/>
                  <a:pt x="5334423" y="1835342"/>
                </a:cubicBezTo>
                <a:lnTo>
                  <a:pt x="0" y="3001623"/>
                </a:lnTo>
                <a:cubicBezTo>
                  <a:pt x="606829" y="2001082"/>
                  <a:pt x="1364227" y="1160426"/>
                  <a:pt x="1820487" y="0"/>
                </a:cubicBezTo>
                <a:close/>
              </a:path>
            </a:pathLst>
          </a:custGeom>
          <a:solidFill>
            <a:srgbClr val="BFBFB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Name: Osama Alotaik, PhD		</a:t>
            </a:r>
            <a:r>
              <a:rPr lang="ar-SA" dirty="0" smtClean="0"/>
              <a:t>د. أسامة العتيك</a:t>
            </a:r>
          </a:p>
          <a:p>
            <a:r>
              <a:rPr lang="en-US" dirty="0" smtClean="0"/>
              <a:t>Office: N/A (yet)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oalotaik@ksu.edu.sa</a:t>
            </a:r>
            <a:endParaRPr lang="en-US" dirty="0" smtClean="0"/>
          </a:p>
          <a:p>
            <a:r>
              <a:rPr lang="en-US" dirty="0" smtClean="0"/>
              <a:t>GitHub profile: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github.com/oalotaik</a:t>
            </a:r>
            <a:endParaRPr lang="en-US" dirty="0" smtClean="0"/>
          </a:p>
          <a:p>
            <a:r>
              <a:rPr lang="en-US" dirty="0" smtClean="0"/>
              <a:t>Grading: </a:t>
            </a:r>
            <a:r>
              <a:rPr lang="en-US" dirty="0"/>
              <a:t>Homework +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Lab</a:t>
            </a:r>
            <a:r>
              <a:rPr lang="en-US" dirty="0" smtClean="0"/>
              <a:t>  </a:t>
            </a:r>
            <a:r>
              <a:rPr lang="en-US" dirty="0"/>
              <a:t>10</a:t>
            </a:r>
            <a:r>
              <a:rPr lang="en-US" dirty="0" smtClean="0"/>
              <a:t>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61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1" y="483186"/>
            <a:ext cx="3000375" cy="476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75" y="1996227"/>
            <a:ext cx="7414260" cy="3820477"/>
          </a:xfrm>
          <a:prstGeom prst="rect">
            <a:avLst/>
          </a:prstGeom>
        </p:spPr>
      </p:pic>
      <p:sp>
        <p:nvSpPr>
          <p:cNvPr id="4" name="Rectangle 5"/>
          <p:cNvSpPr/>
          <p:nvPr/>
        </p:nvSpPr>
        <p:spPr>
          <a:xfrm rot="19639035">
            <a:off x="-918086" y="1386843"/>
            <a:ext cx="5334423" cy="3001623"/>
          </a:xfrm>
          <a:custGeom>
            <a:avLst/>
            <a:gdLst>
              <a:gd name="connsiteX0" fmla="*/ 0 w 2729793"/>
              <a:gd name="connsiteY0" fmla="*/ 0 h 1216241"/>
              <a:gd name="connsiteX1" fmla="*/ 2729793 w 2729793"/>
              <a:gd name="connsiteY1" fmla="*/ 0 h 1216241"/>
              <a:gd name="connsiteX2" fmla="*/ 2729793 w 2729793"/>
              <a:gd name="connsiteY2" fmla="*/ 1216241 h 1216241"/>
              <a:gd name="connsiteX3" fmla="*/ 0 w 2729793"/>
              <a:gd name="connsiteY3" fmla="*/ 1216241 h 1216241"/>
              <a:gd name="connsiteX4" fmla="*/ 0 w 2729793"/>
              <a:gd name="connsiteY4" fmla="*/ 0 h 1216241"/>
              <a:gd name="connsiteX0" fmla="*/ 0 w 2729793"/>
              <a:gd name="connsiteY0" fmla="*/ 0 h 1216241"/>
              <a:gd name="connsiteX1" fmla="*/ 2441330 w 2729793"/>
              <a:gd name="connsiteY1" fmla="*/ 120814 h 1216241"/>
              <a:gd name="connsiteX2" fmla="*/ 2729793 w 2729793"/>
              <a:gd name="connsiteY2" fmla="*/ 1216241 h 1216241"/>
              <a:gd name="connsiteX3" fmla="*/ 0 w 2729793"/>
              <a:gd name="connsiteY3" fmla="*/ 1216241 h 1216241"/>
              <a:gd name="connsiteX4" fmla="*/ 0 w 2729793"/>
              <a:gd name="connsiteY4" fmla="*/ 0 h 1216241"/>
              <a:gd name="connsiteX0" fmla="*/ 355284 w 2729793"/>
              <a:gd name="connsiteY0" fmla="*/ 0 h 1178161"/>
              <a:gd name="connsiteX1" fmla="*/ 2441330 w 2729793"/>
              <a:gd name="connsiteY1" fmla="*/ 82734 h 1178161"/>
              <a:gd name="connsiteX2" fmla="*/ 2729793 w 2729793"/>
              <a:gd name="connsiteY2" fmla="*/ 1178161 h 1178161"/>
              <a:gd name="connsiteX3" fmla="*/ 0 w 2729793"/>
              <a:gd name="connsiteY3" fmla="*/ 1178161 h 1178161"/>
              <a:gd name="connsiteX4" fmla="*/ 355284 w 2729793"/>
              <a:gd name="connsiteY4" fmla="*/ 0 h 1178161"/>
              <a:gd name="connsiteX0" fmla="*/ 1660601 w 4035110"/>
              <a:gd name="connsiteY0" fmla="*/ 0 h 2851056"/>
              <a:gd name="connsiteX1" fmla="*/ 3746647 w 4035110"/>
              <a:gd name="connsiteY1" fmla="*/ 82734 h 2851056"/>
              <a:gd name="connsiteX2" fmla="*/ 4035110 w 4035110"/>
              <a:gd name="connsiteY2" fmla="*/ 1178161 h 2851056"/>
              <a:gd name="connsiteX3" fmla="*/ 0 w 4035110"/>
              <a:gd name="connsiteY3" fmla="*/ 2851056 h 2851056"/>
              <a:gd name="connsiteX4" fmla="*/ 1660601 w 4035110"/>
              <a:gd name="connsiteY4" fmla="*/ 0 h 2851056"/>
              <a:gd name="connsiteX0" fmla="*/ 1660601 w 5189482"/>
              <a:gd name="connsiteY0" fmla="*/ 0 h 2851056"/>
              <a:gd name="connsiteX1" fmla="*/ 3746647 w 5189482"/>
              <a:gd name="connsiteY1" fmla="*/ 82734 h 2851056"/>
              <a:gd name="connsiteX2" fmla="*/ 5189482 w 5189482"/>
              <a:gd name="connsiteY2" fmla="*/ 1844930 h 2851056"/>
              <a:gd name="connsiteX3" fmla="*/ 0 w 5189482"/>
              <a:gd name="connsiteY3" fmla="*/ 2851056 h 2851056"/>
              <a:gd name="connsiteX4" fmla="*/ 1660601 w 5189482"/>
              <a:gd name="connsiteY4" fmla="*/ 0 h 2851056"/>
              <a:gd name="connsiteX0" fmla="*/ 1805542 w 5334423"/>
              <a:gd name="connsiteY0" fmla="*/ 0 h 3011211"/>
              <a:gd name="connsiteX1" fmla="*/ 3891588 w 5334423"/>
              <a:gd name="connsiteY1" fmla="*/ 82734 h 3011211"/>
              <a:gd name="connsiteX2" fmla="*/ 5334423 w 5334423"/>
              <a:gd name="connsiteY2" fmla="*/ 1844930 h 3011211"/>
              <a:gd name="connsiteX3" fmla="*/ 0 w 5334423"/>
              <a:gd name="connsiteY3" fmla="*/ 3011211 h 3011211"/>
              <a:gd name="connsiteX4" fmla="*/ 1805542 w 5334423"/>
              <a:gd name="connsiteY4" fmla="*/ 0 h 3011211"/>
              <a:gd name="connsiteX0" fmla="*/ 1805542 w 5334423"/>
              <a:gd name="connsiteY0" fmla="*/ 0 h 3011211"/>
              <a:gd name="connsiteX1" fmla="*/ 3671364 w 5334423"/>
              <a:gd name="connsiteY1" fmla="*/ 162945 h 3011211"/>
              <a:gd name="connsiteX2" fmla="*/ 5334423 w 5334423"/>
              <a:gd name="connsiteY2" fmla="*/ 1844930 h 3011211"/>
              <a:gd name="connsiteX3" fmla="*/ 0 w 5334423"/>
              <a:gd name="connsiteY3" fmla="*/ 3011211 h 3011211"/>
              <a:gd name="connsiteX4" fmla="*/ 1805542 w 5334423"/>
              <a:gd name="connsiteY4" fmla="*/ 0 h 3011211"/>
              <a:gd name="connsiteX0" fmla="*/ 1805542 w 5334423"/>
              <a:gd name="connsiteY0" fmla="*/ 0 h 3011211"/>
              <a:gd name="connsiteX1" fmla="*/ 3671364 w 5334423"/>
              <a:gd name="connsiteY1" fmla="*/ 162945 h 3011211"/>
              <a:gd name="connsiteX2" fmla="*/ 5334423 w 5334423"/>
              <a:gd name="connsiteY2" fmla="*/ 1844930 h 3011211"/>
              <a:gd name="connsiteX3" fmla="*/ 0 w 5334423"/>
              <a:gd name="connsiteY3" fmla="*/ 3011211 h 3011211"/>
              <a:gd name="connsiteX4" fmla="*/ 1805542 w 5334423"/>
              <a:gd name="connsiteY4" fmla="*/ 0 h 3011211"/>
              <a:gd name="connsiteX0" fmla="*/ 1820487 w 5334423"/>
              <a:gd name="connsiteY0" fmla="*/ 0 h 3001623"/>
              <a:gd name="connsiteX1" fmla="*/ 3671364 w 5334423"/>
              <a:gd name="connsiteY1" fmla="*/ 153357 h 3001623"/>
              <a:gd name="connsiteX2" fmla="*/ 5334423 w 5334423"/>
              <a:gd name="connsiteY2" fmla="*/ 1835342 h 3001623"/>
              <a:gd name="connsiteX3" fmla="*/ 0 w 5334423"/>
              <a:gd name="connsiteY3" fmla="*/ 3001623 h 3001623"/>
              <a:gd name="connsiteX4" fmla="*/ 1820487 w 5334423"/>
              <a:gd name="connsiteY4" fmla="*/ 0 h 3001623"/>
              <a:gd name="connsiteX0" fmla="*/ 1820487 w 5334423"/>
              <a:gd name="connsiteY0" fmla="*/ 0 h 3001623"/>
              <a:gd name="connsiteX1" fmla="*/ 3671364 w 5334423"/>
              <a:gd name="connsiteY1" fmla="*/ 153357 h 3001623"/>
              <a:gd name="connsiteX2" fmla="*/ 5334423 w 5334423"/>
              <a:gd name="connsiteY2" fmla="*/ 1835342 h 3001623"/>
              <a:gd name="connsiteX3" fmla="*/ 0 w 5334423"/>
              <a:gd name="connsiteY3" fmla="*/ 3001623 h 3001623"/>
              <a:gd name="connsiteX4" fmla="*/ 1820487 w 5334423"/>
              <a:gd name="connsiteY4" fmla="*/ 0 h 300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423" h="3001623">
                <a:moveTo>
                  <a:pt x="1820487" y="0"/>
                </a:moveTo>
                <a:lnTo>
                  <a:pt x="3671364" y="153357"/>
                </a:lnTo>
                <a:cubicBezTo>
                  <a:pt x="4117576" y="866140"/>
                  <a:pt x="4780070" y="1274680"/>
                  <a:pt x="5334423" y="1835342"/>
                </a:cubicBezTo>
                <a:lnTo>
                  <a:pt x="0" y="3001623"/>
                </a:lnTo>
                <a:cubicBezTo>
                  <a:pt x="606829" y="2001082"/>
                  <a:pt x="1364227" y="1160426"/>
                  <a:pt x="1820487" y="0"/>
                </a:cubicBezTo>
                <a:close/>
              </a:path>
            </a:pathLst>
          </a:custGeom>
          <a:solidFill>
            <a:srgbClr val="BFBFB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/>
          <p:cNvSpPr/>
          <p:nvPr/>
        </p:nvSpPr>
        <p:spPr>
          <a:xfrm rot="3247668">
            <a:off x="1091753" y="1814448"/>
            <a:ext cx="5334423" cy="3001623"/>
          </a:xfrm>
          <a:custGeom>
            <a:avLst/>
            <a:gdLst>
              <a:gd name="connsiteX0" fmla="*/ 0 w 2729793"/>
              <a:gd name="connsiteY0" fmla="*/ 0 h 1216241"/>
              <a:gd name="connsiteX1" fmla="*/ 2729793 w 2729793"/>
              <a:gd name="connsiteY1" fmla="*/ 0 h 1216241"/>
              <a:gd name="connsiteX2" fmla="*/ 2729793 w 2729793"/>
              <a:gd name="connsiteY2" fmla="*/ 1216241 h 1216241"/>
              <a:gd name="connsiteX3" fmla="*/ 0 w 2729793"/>
              <a:gd name="connsiteY3" fmla="*/ 1216241 h 1216241"/>
              <a:gd name="connsiteX4" fmla="*/ 0 w 2729793"/>
              <a:gd name="connsiteY4" fmla="*/ 0 h 1216241"/>
              <a:gd name="connsiteX0" fmla="*/ 0 w 2729793"/>
              <a:gd name="connsiteY0" fmla="*/ 0 h 1216241"/>
              <a:gd name="connsiteX1" fmla="*/ 2441330 w 2729793"/>
              <a:gd name="connsiteY1" fmla="*/ 120814 h 1216241"/>
              <a:gd name="connsiteX2" fmla="*/ 2729793 w 2729793"/>
              <a:gd name="connsiteY2" fmla="*/ 1216241 h 1216241"/>
              <a:gd name="connsiteX3" fmla="*/ 0 w 2729793"/>
              <a:gd name="connsiteY3" fmla="*/ 1216241 h 1216241"/>
              <a:gd name="connsiteX4" fmla="*/ 0 w 2729793"/>
              <a:gd name="connsiteY4" fmla="*/ 0 h 1216241"/>
              <a:gd name="connsiteX0" fmla="*/ 355284 w 2729793"/>
              <a:gd name="connsiteY0" fmla="*/ 0 h 1178161"/>
              <a:gd name="connsiteX1" fmla="*/ 2441330 w 2729793"/>
              <a:gd name="connsiteY1" fmla="*/ 82734 h 1178161"/>
              <a:gd name="connsiteX2" fmla="*/ 2729793 w 2729793"/>
              <a:gd name="connsiteY2" fmla="*/ 1178161 h 1178161"/>
              <a:gd name="connsiteX3" fmla="*/ 0 w 2729793"/>
              <a:gd name="connsiteY3" fmla="*/ 1178161 h 1178161"/>
              <a:gd name="connsiteX4" fmla="*/ 355284 w 2729793"/>
              <a:gd name="connsiteY4" fmla="*/ 0 h 1178161"/>
              <a:gd name="connsiteX0" fmla="*/ 1660601 w 4035110"/>
              <a:gd name="connsiteY0" fmla="*/ 0 h 2851056"/>
              <a:gd name="connsiteX1" fmla="*/ 3746647 w 4035110"/>
              <a:gd name="connsiteY1" fmla="*/ 82734 h 2851056"/>
              <a:gd name="connsiteX2" fmla="*/ 4035110 w 4035110"/>
              <a:gd name="connsiteY2" fmla="*/ 1178161 h 2851056"/>
              <a:gd name="connsiteX3" fmla="*/ 0 w 4035110"/>
              <a:gd name="connsiteY3" fmla="*/ 2851056 h 2851056"/>
              <a:gd name="connsiteX4" fmla="*/ 1660601 w 4035110"/>
              <a:gd name="connsiteY4" fmla="*/ 0 h 2851056"/>
              <a:gd name="connsiteX0" fmla="*/ 1660601 w 5189482"/>
              <a:gd name="connsiteY0" fmla="*/ 0 h 2851056"/>
              <a:gd name="connsiteX1" fmla="*/ 3746647 w 5189482"/>
              <a:gd name="connsiteY1" fmla="*/ 82734 h 2851056"/>
              <a:gd name="connsiteX2" fmla="*/ 5189482 w 5189482"/>
              <a:gd name="connsiteY2" fmla="*/ 1844930 h 2851056"/>
              <a:gd name="connsiteX3" fmla="*/ 0 w 5189482"/>
              <a:gd name="connsiteY3" fmla="*/ 2851056 h 2851056"/>
              <a:gd name="connsiteX4" fmla="*/ 1660601 w 5189482"/>
              <a:gd name="connsiteY4" fmla="*/ 0 h 2851056"/>
              <a:gd name="connsiteX0" fmla="*/ 1805542 w 5334423"/>
              <a:gd name="connsiteY0" fmla="*/ 0 h 3011211"/>
              <a:gd name="connsiteX1" fmla="*/ 3891588 w 5334423"/>
              <a:gd name="connsiteY1" fmla="*/ 82734 h 3011211"/>
              <a:gd name="connsiteX2" fmla="*/ 5334423 w 5334423"/>
              <a:gd name="connsiteY2" fmla="*/ 1844930 h 3011211"/>
              <a:gd name="connsiteX3" fmla="*/ 0 w 5334423"/>
              <a:gd name="connsiteY3" fmla="*/ 3011211 h 3011211"/>
              <a:gd name="connsiteX4" fmla="*/ 1805542 w 5334423"/>
              <a:gd name="connsiteY4" fmla="*/ 0 h 3011211"/>
              <a:gd name="connsiteX0" fmla="*/ 1805542 w 5334423"/>
              <a:gd name="connsiteY0" fmla="*/ 0 h 3011211"/>
              <a:gd name="connsiteX1" fmla="*/ 3671364 w 5334423"/>
              <a:gd name="connsiteY1" fmla="*/ 162945 h 3011211"/>
              <a:gd name="connsiteX2" fmla="*/ 5334423 w 5334423"/>
              <a:gd name="connsiteY2" fmla="*/ 1844930 h 3011211"/>
              <a:gd name="connsiteX3" fmla="*/ 0 w 5334423"/>
              <a:gd name="connsiteY3" fmla="*/ 3011211 h 3011211"/>
              <a:gd name="connsiteX4" fmla="*/ 1805542 w 5334423"/>
              <a:gd name="connsiteY4" fmla="*/ 0 h 3011211"/>
              <a:gd name="connsiteX0" fmla="*/ 1805542 w 5334423"/>
              <a:gd name="connsiteY0" fmla="*/ 0 h 3011211"/>
              <a:gd name="connsiteX1" fmla="*/ 3671364 w 5334423"/>
              <a:gd name="connsiteY1" fmla="*/ 162945 h 3011211"/>
              <a:gd name="connsiteX2" fmla="*/ 5334423 w 5334423"/>
              <a:gd name="connsiteY2" fmla="*/ 1844930 h 3011211"/>
              <a:gd name="connsiteX3" fmla="*/ 0 w 5334423"/>
              <a:gd name="connsiteY3" fmla="*/ 3011211 h 3011211"/>
              <a:gd name="connsiteX4" fmla="*/ 1805542 w 5334423"/>
              <a:gd name="connsiteY4" fmla="*/ 0 h 3011211"/>
              <a:gd name="connsiteX0" fmla="*/ 1820487 w 5334423"/>
              <a:gd name="connsiteY0" fmla="*/ 0 h 3001623"/>
              <a:gd name="connsiteX1" fmla="*/ 3671364 w 5334423"/>
              <a:gd name="connsiteY1" fmla="*/ 153357 h 3001623"/>
              <a:gd name="connsiteX2" fmla="*/ 5334423 w 5334423"/>
              <a:gd name="connsiteY2" fmla="*/ 1835342 h 3001623"/>
              <a:gd name="connsiteX3" fmla="*/ 0 w 5334423"/>
              <a:gd name="connsiteY3" fmla="*/ 3001623 h 3001623"/>
              <a:gd name="connsiteX4" fmla="*/ 1820487 w 5334423"/>
              <a:gd name="connsiteY4" fmla="*/ 0 h 3001623"/>
              <a:gd name="connsiteX0" fmla="*/ 1820487 w 5334423"/>
              <a:gd name="connsiteY0" fmla="*/ 0 h 3001623"/>
              <a:gd name="connsiteX1" fmla="*/ 3671364 w 5334423"/>
              <a:gd name="connsiteY1" fmla="*/ 153357 h 3001623"/>
              <a:gd name="connsiteX2" fmla="*/ 5334423 w 5334423"/>
              <a:gd name="connsiteY2" fmla="*/ 1835342 h 3001623"/>
              <a:gd name="connsiteX3" fmla="*/ 0 w 5334423"/>
              <a:gd name="connsiteY3" fmla="*/ 3001623 h 3001623"/>
              <a:gd name="connsiteX4" fmla="*/ 1820487 w 5334423"/>
              <a:gd name="connsiteY4" fmla="*/ 0 h 300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423" h="3001623">
                <a:moveTo>
                  <a:pt x="1820487" y="0"/>
                </a:moveTo>
                <a:lnTo>
                  <a:pt x="3671364" y="153357"/>
                </a:lnTo>
                <a:cubicBezTo>
                  <a:pt x="4117576" y="866140"/>
                  <a:pt x="4780070" y="1274680"/>
                  <a:pt x="5334423" y="1835342"/>
                </a:cubicBezTo>
                <a:lnTo>
                  <a:pt x="0" y="3001623"/>
                </a:lnTo>
                <a:cubicBezTo>
                  <a:pt x="606829" y="2001082"/>
                  <a:pt x="1364227" y="1160426"/>
                  <a:pt x="1820487" y="0"/>
                </a:cubicBezTo>
                <a:close/>
              </a:path>
            </a:pathLst>
          </a:custGeom>
          <a:solidFill>
            <a:srgbClr val="BFBFB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97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1" y="483186"/>
            <a:ext cx="3000375" cy="476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84" y="2005982"/>
            <a:ext cx="7414260" cy="3793807"/>
          </a:xfrm>
          <a:prstGeom prst="rect">
            <a:avLst/>
          </a:prstGeom>
        </p:spPr>
      </p:pic>
      <p:sp>
        <p:nvSpPr>
          <p:cNvPr id="4" name="Rectangle 5"/>
          <p:cNvSpPr/>
          <p:nvPr/>
        </p:nvSpPr>
        <p:spPr>
          <a:xfrm rot="19639035">
            <a:off x="-918086" y="1386843"/>
            <a:ext cx="5334423" cy="3001623"/>
          </a:xfrm>
          <a:custGeom>
            <a:avLst/>
            <a:gdLst>
              <a:gd name="connsiteX0" fmla="*/ 0 w 2729793"/>
              <a:gd name="connsiteY0" fmla="*/ 0 h 1216241"/>
              <a:gd name="connsiteX1" fmla="*/ 2729793 w 2729793"/>
              <a:gd name="connsiteY1" fmla="*/ 0 h 1216241"/>
              <a:gd name="connsiteX2" fmla="*/ 2729793 w 2729793"/>
              <a:gd name="connsiteY2" fmla="*/ 1216241 h 1216241"/>
              <a:gd name="connsiteX3" fmla="*/ 0 w 2729793"/>
              <a:gd name="connsiteY3" fmla="*/ 1216241 h 1216241"/>
              <a:gd name="connsiteX4" fmla="*/ 0 w 2729793"/>
              <a:gd name="connsiteY4" fmla="*/ 0 h 1216241"/>
              <a:gd name="connsiteX0" fmla="*/ 0 w 2729793"/>
              <a:gd name="connsiteY0" fmla="*/ 0 h 1216241"/>
              <a:gd name="connsiteX1" fmla="*/ 2441330 w 2729793"/>
              <a:gd name="connsiteY1" fmla="*/ 120814 h 1216241"/>
              <a:gd name="connsiteX2" fmla="*/ 2729793 w 2729793"/>
              <a:gd name="connsiteY2" fmla="*/ 1216241 h 1216241"/>
              <a:gd name="connsiteX3" fmla="*/ 0 w 2729793"/>
              <a:gd name="connsiteY3" fmla="*/ 1216241 h 1216241"/>
              <a:gd name="connsiteX4" fmla="*/ 0 w 2729793"/>
              <a:gd name="connsiteY4" fmla="*/ 0 h 1216241"/>
              <a:gd name="connsiteX0" fmla="*/ 355284 w 2729793"/>
              <a:gd name="connsiteY0" fmla="*/ 0 h 1178161"/>
              <a:gd name="connsiteX1" fmla="*/ 2441330 w 2729793"/>
              <a:gd name="connsiteY1" fmla="*/ 82734 h 1178161"/>
              <a:gd name="connsiteX2" fmla="*/ 2729793 w 2729793"/>
              <a:gd name="connsiteY2" fmla="*/ 1178161 h 1178161"/>
              <a:gd name="connsiteX3" fmla="*/ 0 w 2729793"/>
              <a:gd name="connsiteY3" fmla="*/ 1178161 h 1178161"/>
              <a:gd name="connsiteX4" fmla="*/ 355284 w 2729793"/>
              <a:gd name="connsiteY4" fmla="*/ 0 h 1178161"/>
              <a:gd name="connsiteX0" fmla="*/ 1660601 w 4035110"/>
              <a:gd name="connsiteY0" fmla="*/ 0 h 2851056"/>
              <a:gd name="connsiteX1" fmla="*/ 3746647 w 4035110"/>
              <a:gd name="connsiteY1" fmla="*/ 82734 h 2851056"/>
              <a:gd name="connsiteX2" fmla="*/ 4035110 w 4035110"/>
              <a:gd name="connsiteY2" fmla="*/ 1178161 h 2851056"/>
              <a:gd name="connsiteX3" fmla="*/ 0 w 4035110"/>
              <a:gd name="connsiteY3" fmla="*/ 2851056 h 2851056"/>
              <a:gd name="connsiteX4" fmla="*/ 1660601 w 4035110"/>
              <a:gd name="connsiteY4" fmla="*/ 0 h 2851056"/>
              <a:gd name="connsiteX0" fmla="*/ 1660601 w 5189482"/>
              <a:gd name="connsiteY0" fmla="*/ 0 h 2851056"/>
              <a:gd name="connsiteX1" fmla="*/ 3746647 w 5189482"/>
              <a:gd name="connsiteY1" fmla="*/ 82734 h 2851056"/>
              <a:gd name="connsiteX2" fmla="*/ 5189482 w 5189482"/>
              <a:gd name="connsiteY2" fmla="*/ 1844930 h 2851056"/>
              <a:gd name="connsiteX3" fmla="*/ 0 w 5189482"/>
              <a:gd name="connsiteY3" fmla="*/ 2851056 h 2851056"/>
              <a:gd name="connsiteX4" fmla="*/ 1660601 w 5189482"/>
              <a:gd name="connsiteY4" fmla="*/ 0 h 2851056"/>
              <a:gd name="connsiteX0" fmla="*/ 1805542 w 5334423"/>
              <a:gd name="connsiteY0" fmla="*/ 0 h 3011211"/>
              <a:gd name="connsiteX1" fmla="*/ 3891588 w 5334423"/>
              <a:gd name="connsiteY1" fmla="*/ 82734 h 3011211"/>
              <a:gd name="connsiteX2" fmla="*/ 5334423 w 5334423"/>
              <a:gd name="connsiteY2" fmla="*/ 1844930 h 3011211"/>
              <a:gd name="connsiteX3" fmla="*/ 0 w 5334423"/>
              <a:gd name="connsiteY3" fmla="*/ 3011211 h 3011211"/>
              <a:gd name="connsiteX4" fmla="*/ 1805542 w 5334423"/>
              <a:gd name="connsiteY4" fmla="*/ 0 h 3011211"/>
              <a:gd name="connsiteX0" fmla="*/ 1805542 w 5334423"/>
              <a:gd name="connsiteY0" fmla="*/ 0 h 3011211"/>
              <a:gd name="connsiteX1" fmla="*/ 3671364 w 5334423"/>
              <a:gd name="connsiteY1" fmla="*/ 162945 h 3011211"/>
              <a:gd name="connsiteX2" fmla="*/ 5334423 w 5334423"/>
              <a:gd name="connsiteY2" fmla="*/ 1844930 h 3011211"/>
              <a:gd name="connsiteX3" fmla="*/ 0 w 5334423"/>
              <a:gd name="connsiteY3" fmla="*/ 3011211 h 3011211"/>
              <a:gd name="connsiteX4" fmla="*/ 1805542 w 5334423"/>
              <a:gd name="connsiteY4" fmla="*/ 0 h 3011211"/>
              <a:gd name="connsiteX0" fmla="*/ 1805542 w 5334423"/>
              <a:gd name="connsiteY0" fmla="*/ 0 h 3011211"/>
              <a:gd name="connsiteX1" fmla="*/ 3671364 w 5334423"/>
              <a:gd name="connsiteY1" fmla="*/ 162945 h 3011211"/>
              <a:gd name="connsiteX2" fmla="*/ 5334423 w 5334423"/>
              <a:gd name="connsiteY2" fmla="*/ 1844930 h 3011211"/>
              <a:gd name="connsiteX3" fmla="*/ 0 w 5334423"/>
              <a:gd name="connsiteY3" fmla="*/ 3011211 h 3011211"/>
              <a:gd name="connsiteX4" fmla="*/ 1805542 w 5334423"/>
              <a:gd name="connsiteY4" fmla="*/ 0 h 3011211"/>
              <a:gd name="connsiteX0" fmla="*/ 1820487 w 5334423"/>
              <a:gd name="connsiteY0" fmla="*/ 0 h 3001623"/>
              <a:gd name="connsiteX1" fmla="*/ 3671364 w 5334423"/>
              <a:gd name="connsiteY1" fmla="*/ 153357 h 3001623"/>
              <a:gd name="connsiteX2" fmla="*/ 5334423 w 5334423"/>
              <a:gd name="connsiteY2" fmla="*/ 1835342 h 3001623"/>
              <a:gd name="connsiteX3" fmla="*/ 0 w 5334423"/>
              <a:gd name="connsiteY3" fmla="*/ 3001623 h 3001623"/>
              <a:gd name="connsiteX4" fmla="*/ 1820487 w 5334423"/>
              <a:gd name="connsiteY4" fmla="*/ 0 h 3001623"/>
              <a:gd name="connsiteX0" fmla="*/ 1820487 w 5334423"/>
              <a:gd name="connsiteY0" fmla="*/ 0 h 3001623"/>
              <a:gd name="connsiteX1" fmla="*/ 3671364 w 5334423"/>
              <a:gd name="connsiteY1" fmla="*/ 153357 h 3001623"/>
              <a:gd name="connsiteX2" fmla="*/ 5334423 w 5334423"/>
              <a:gd name="connsiteY2" fmla="*/ 1835342 h 3001623"/>
              <a:gd name="connsiteX3" fmla="*/ 0 w 5334423"/>
              <a:gd name="connsiteY3" fmla="*/ 3001623 h 3001623"/>
              <a:gd name="connsiteX4" fmla="*/ 1820487 w 5334423"/>
              <a:gd name="connsiteY4" fmla="*/ 0 h 300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423" h="3001623">
                <a:moveTo>
                  <a:pt x="1820487" y="0"/>
                </a:moveTo>
                <a:lnTo>
                  <a:pt x="3671364" y="153357"/>
                </a:lnTo>
                <a:cubicBezTo>
                  <a:pt x="4117576" y="866140"/>
                  <a:pt x="4780070" y="1274680"/>
                  <a:pt x="5334423" y="1835342"/>
                </a:cubicBezTo>
                <a:lnTo>
                  <a:pt x="0" y="3001623"/>
                </a:lnTo>
                <a:cubicBezTo>
                  <a:pt x="606829" y="2001082"/>
                  <a:pt x="1364227" y="1160426"/>
                  <a:pt x="1820487" y="0"/>
                </a:cubicBezTo>
                <a:close/>
              </a:path>
            </a:pathLst>
          </a:custGeom>
          <a:solidFill>
            <a:srgbClr val="BFBFB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/>
          <p:cNvSpPr/>
          <p:nvPr/>
        </p:nvSpPr>
        <p:spPr>
          <a:xfrm rot="3247668">
            <a:off x="1091753" y="1814448"/>
            <a:ext cx="5334423" cy="3001623"/>
          </a:xfrm>
          <a:custGeom>
            <a:avLst/>
            <a:gdLst>
              <a:gd name="connsiteX0" fmla="*/ 0 w 2729793"/>
              <a:gd name="connsiteY0" fmla="*/ 0 h 1216241"/>
              <a:gd name="connsiteX1" fmla="*/ 2729793 w 2729793"/>
              <a:gd name="connsiteY1" fmla="*/ 0 h 1216241"/>
              <a:gd name="connsiteX2" fmla="*/ 2729793 w 2729793"/>
              <a:gd name="connsiteY2" fmla="*/ 1216241 h 1216241"/>
              <a:gd name="connsiteX3" fmla="*/ 0 w 2729793"/>
              <a:gd name="connsiteY3" fmla="*/ 1216241 h 1216241"/>
              <a:gd name="connsiteX4" fmla="*/ 0 w 2729793"/>
              <a:gd name="connsiteY4" fmla="*/ 0 h 1216241"/>
              <a:gd name="connsiteX0" fmla="*/ 0 w 2729793"/>
              <a:gd name="connsiteY0" fmla="*/ 0 h 1216241"/>
              <a:gd name="connsiteX1" fmla="*/ 2441330 w 2729793"/>
              <a:gd name="connsiteY1" fmla="*/ 120814 h 1216241"/>
              <a:gd name="connsiteX2" fmla="*/ 2729793 w 2729793"/>
              <a:gd name="connsiteY2" fmla="*/ 1216241 h 1216241"/>
              <a:gd name="connsiteX3" fmla="*/ 0 w 2729793"/>
              <a:gd name="connsiteY3" fmla="*/ 1216241 h 1216241"/>
              <a:gd name="connsiteX4" fmla="*/ 0 w 2729793"/>
              <a:gd name="connsiteY4" fmla="*/ 0 h 1216241"/>
              <a:gd name="connsiteX0" fmla="*/ 355284 w 2729793"/>
              <a:gd name="connsiteY0" fmla="*/ 0 h 1178161"/>
              <a:gd name="connsiteX1" fmla="*/ 2441330 w 2729793"/>
              <a:gd name="connsiteY1" fmla="*/ 82734 h 1178161"/>
              <a:gd name="connsiteX2" fmla="*/ 2729793 w 2729793"/>
              <a:gd name="connsiteY2" fmla="*/ 1178161 h 1178161"/>
              <a:gd name="connsiteX3" fmla="*/ 0 w 2729793"/>
              <a:gd name="connsiteY3" fmla="*/ 1178161 h 1178161"/>
              <a:gd name="connsiteX4" fmla="*/ 355284 w 2729793"/>
              <a:gd name="connsiteY4" fmla="*/ 0 h 1178161"/>
              <a:gd name="connsiteX0" fmla="*/ 1660601 w 4035110"/>
              <a:gd name="connsiteY0" fmla="*/ 0 h 2851056"/>
              <a:gd name="connsiteX1" fmla="*/ 3746647 w 4035110"/>
              <a:gd name="connsiteY1" fmla="*/ 82734 h 2851056"/>
              <a:gd name="connsiteX2" fmla="*/ 4035110 w 4035110"/>
              <a:gd name="connsiteY2" fmla="*/ 1178161 h 2851056"/>
              <a:gd name="connsiteX3" fmla="*/ 0 w 4035110"/>
              <a:gd name="connsiteY3" fmla="*/ 2851056 h 2851056"/>
              <a:gd name="connsiteX4" fmla="*/ 1660601 w 4035110"/>
              <a:gd name="connsiteY4" fmla="*/ 0 h 2851056"/>
              <a:gd name="connsiteX0" fmla="*/ 1660601 w 5189482"/>
              <a:gd name="connsiteY0" fmla="*/ 0 h 2851056"/>
              <a:gd name="connsiteX1" fmla="*/ 3746647 w 5189482"/>
              <a:gd name="connsiteY1" fmla="*/ 82734 h 2851056"/>
              <a:gd name="connsiteX2" fmla="*/ 5189482 w 5189482"/>
              <a:gd name="connsiteY2" fmla="*/ 1844930 h 2851056"/>
              <a:gd name="connsiteX3" fmla="*/ 0 w 5189482"/>
              <a:gd name="connsiteY3" fmla="*/ 2851056 h 2851056"/>
              <a:gd name="connsiteX4" fmla="*/ 1660601 w 5189482"/>
              <a:gd name="connsiteY4" fmla="*/ 0 h 2851056"/>
              <a:gd name="connsiteX0" fmla="*/ 1805542 w 5334423"/>
              <a:gd name="connsiteY0" fmla="*/ 0 h 3011211"/>
              <a:gd name="connsiteX1" fmla="*/ 3891588 w 5334423"/>
              <a:gd name="connsiteY1" fmla="*/ 82734 h 3011211"/>
              <a:gd name="connsiteX2" fmla="*/ 5334423 w 5334423"/>
              <a:gd name="connsiteY2" fmla="*/ 1844930 h 3011211"/>
              <a:gd name="connsiteX3" fmla="*/ 0 w 5334423"/>
              <a:gd name="connsiteY3" fmla="*/ 3011211 h 3011211"/>
              <a:gd name="connsiteX4" fmla="*/ 1805542 w 5334423"/>
              <a:gd name="connsiteY4" fmla="*/ 0 h 3011211"/>
              <a:gd name="connsiteX0" fmla="*/ 1805542 w 5334423"/>
              <a:gd name="connsiteY0" fmla="*/ 0 h 3011211"/>
              <a:gd name="connsiteX1" fmla="*/ 3671364 w 5334423"/>
              <a:gd name="connsiteY1" fmla="*/ 162945 h 3011211"/>
              <a:gd name="connsiteX2" fmla="*/ 5334423 w 5334423"/>
              <a:gd name="connsiteY2" fmla="*/ 1844930 h 3011211"/>
              <a:gd name="connsiteX3" fmla="*/ 0 w 5334423"/>
              <a:gd name="connsiteY3" fmla="*/ 3011211 h 3011211"/>
              <a:gd name="connsiteX4" fmla="*/ 1805542 w 5334423"/>
              <a:gd name="connsiteY4" fmla="*/ 0 h 3011211"/>
              <a:gd name="connsiteX0" fmla="*/ 1805542 w 5334423"/>
              <a:gd name="connsiteY0" fmla="*/ 0 h 3011211"/>
              <a:gd name="connsiteX1" fmla="*/ 3671364 w 5334423"/>
              <a:gd name="connsiteY1" fmla="*/ 162945 h 3011211"/>
              <a:gd name="connsiteX2" fmla="*/ 5334423 w 5334423"/>
              <a:gd name="connsiteY2" fmla="*/ 1844930 h 3011211"/>
              <a:gd name="connsiteX3" fmla="*/ 0 w 5334423"/>
              <a:gd name="connsiteY3" fmla="*/ 3011211 h 3011211"/>
              <a:gd name="connsiteX4" fmla="*/ 1805542 w 5334423"/>
              <a:gd name="connsiteY4" fmla="*/ 0 h 3011211"/>
              <a:gd name="connsiteX0" fmla="*/ 1820487 w 5334423"/>
              <a:gd name="connsiteY0" fmla="*/ 0 h 3001623"/>
              <a:gd name="connsiteX1" fmla="*/ 3671364 w 5334423"/>
              <a:gd name="connsiteY1" fmla="*/ 153357 h 3001623"/>
              <a:gd name="connsiteX2" fmla="*/ 5334423 w 5334423"/>
              <a:gd name="connsiteY2" fmla="*/ 1835342 h 3001623"/>
              <a:gd name="connsiteX3" fmla="*/ 0 w 5334423"/>
              <a:gd name="connsiteY3" fmla="*/ 3001623 h 3001623"/>
              <a:gd name="connsiteX4" fmla="*/ 1820487 w 5334423"/>
              <a:gd name="connsiteY4" fmla="*/ 0 h 3001623"/>
              <a:gd name="connsiteX0" fmla="*/ 1820487 w 5334423"/>
              <a:gd name="connsiteY0" fmla="*/ 0 h 3001623"/>
              <a:gd name="connsiteX1" fmla="*/ 3671364 w 5334423"/>
              <a:gd name="connsiteY1" fmla="*/ 153357 h 3001623"/>
              <a:gd name="connsiteX2" fmla="*/ 5334423 w 5334423"/>
              <a:gd name="connsiteY2" fmla="*/ 1835342 h 3001623"/>
              <a:gd name="connsiteX3" fmla="*/ 0 w 5334423"/>
              <a:gd name="connsiteY3" fmla="*/ 3001623 h 3001623"/>
              <a:gd name="connsiteX4" fmla="*/ 1820487 w 5334423"/>
              <a:gd name="connsiteY4" fmla="*/ 0 h 300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423" h="3001623">
                <a:moveTo>
                  <a:pt x="1820487" y="0"/>
                </a:moveTo>
                <a:lnTo>
                  <a:pt x="3671364" y="153357"/>
                </a:lnTo>
                <a:cubicBezTo>
                  <a:pt x="4117576" y="866140"/>
                  <a:pt x="4780070" y="1274680"/>
                  <a:pt x="5334423" y="1835342"/>
                </a:cubicBezTo>
                <a:lnTo>
                  <a:pt x="0" y="3001623"/>
                </a:lnTo>
                <a:cubicBezTo>
                  <a:pt x="606829" y="2001082"/>
                  <a:pt x="1364227" y="1160426"/>
                  <a:pt x="1820487" y="0"/>
                </a:cubicBezTo>
                <a:close/>
              </a:path>
            </a:pathLst>
          </a:custGeom>
          <a:solidFill>
            <a:srgbClr val="BFBFB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/>
          <p:cNvSpPr/>
          <p:nvPr/>
        </p:nvSpPr>
        <p:spPr>
          <a:xfrm>
            <a:off x="370041" y="1133708"/>
            <a:ext cx="5480343" cy="1497757"/>
          </a:xfrm>
          <a:custGeom>
            <a:avLst/>
            <a:gdLst>
              <a:gd name="connsiteX0" fmla="*/ 0 w 2729793"/>
              <a:gd name="connsiteY0" fmla="*/ 0 h 1216241"/>
              <a:gd name="connsiteX1" fmla="*/ 2729793 w 2729793"/>
              <a:gd name="connsiteY1" fmla="*/ 0 h 1216241"/>
              <a:gd name="connsiteX2" fmla="*/ 2729793 w 2729793"/>
              <a:gd name="connsiteY2" fmla="*/ 1216241 h 1216241"/>
              <a:gd name="connsiteX3" fmla="*/ 0 w 2729793"/>
              <a:gd name="connsiteY3" fmla="*/ 1216241 h 1216241"/>
              <a:gd name="connsiteX4" fmla="*/ 0 w 2729793"/>
              <a:gd name="connsiteY4" fmla="*/ 0 h 1216241"/>
              <a:gd name="connsiteX0" fmla="*/ 0 w 2729793"/>
              <a:gd name="connsiteY0" fmla="*/ 0 h 1216241"/>
              <a:gd name="connsiteX1" fmla="*/ 2441330 w 2729793"/>
              <a:gd name="connsiteY1" fmla="*/ 120814 h 1216241"/>
              <a:gd name="connsiteX2" fmla="*/ 2729793 w 2729793"/>
              <a:gd name="connsiteY2" fmla="*/ 1216241 h 1216241"/>
              <a:gd name="connsiteX3" fmla="*/ 0 w 2729793"/>
              <a:gd name="connsiteY3" fmla="*/ 1216241 h 1216241"/>
              <a:gd name="connsiteX4" fmla="*/ 0 w 2729793"/>
              <a:gd name="connsiteY4" fmla="*/ 0 h 1216241"/>
              <a:gd name="connsiteX0" fmla="*/ 355284 w 2729793"/>
              <a:gd name="connsiteY0" fmla="*/ 0 h 1178161"/>
              <a:gd name="connsiteX1" fmla="*/ 2441330 w 2729793"/>
              <a:gd name="connsiteY1" fmla="*/ 82734 h 1178161"/>
              <a:gd name="connsiteX2" fmla="*/ 2729793 w 2729793"/>
              <a:gd name="connsiteY2" fmla="*/ 1178161 h 1178161"/>
              <a:gd name="connsiteX3" fmla="*/ 0 w 2729793"/>
              <a:gd name="connsiteY3" fmla="*/ 1178161 h 1178161"/>
              <a:gd name="connsiteX4" fmla="*/ 355284 w 2729793"/>
              <a:gd name="connsiteY4" fmla="*/ 0 h 1178161"/>
              <a:gd name="connsiteX0" fmla="*/ 355284 w 2729793"/>
              <a:gd name="connsiteY0" fmla="*/ 236863 h 1415024"/>
              <a:gd name="connsiteX1" fmla="*/ 2467862 w 2729793"/>
              <a:gd name="connsiteY1" fmla="*/ 0 h 1415024"/>
              <a:gd name="connsiteX2" fmla="*/ 2729793 w 2729793"/>
              <a:gd name="connsiteY2" fmla="*/ 1415024 h 1415024"/>
              <a:gd name="connsiteX3" fmla="*/ 0 w 2729793"/>
              <a:gd name="connsiteY3" fmla="*/ 1415024 h 1415024"/>
              <a:gd name="connsiteX4" fmla="*/ 355284 w 2729793"/>
              <a:gd name="connsiteY4" fmla="*/ 236863 h 1415024"/>
              <a:gd name="connsiteX0" fmla="*/ 355284 w 2729793"/>
              <a:gd name="connsiteY0" fmla="*/ 236863 h 1415024"/>
              <a:gd name="connsiteX1" fmla="*/ 2467862 w 2729793"/>
              <a:gd name="connsiteY1" fmla="*/ 0 h 1415024"/>
              <a:gd name="connsiteX2" fmla="*/ 2729793 w 2729793"/>
              <a:gd name="connsiteY2" fmla="*/ 1415024 h 1415024"/>
              <a:gd name="connsiteX3" fmla="*/ 0 w 2729793"/>
              <a:gd name="connsiteY3" fmla="*/ 1415024 h 1415024"/>
              <a:gd name="connsiteX4" fmla="*/ 355284 w 2729793"/>
              <a:gd name="connsiteY4" fmla="*/ 236863 h 1415024"/>
              <a:gd name="connsiteX0" fmla="*/ 342018 w 2729793"/>
              <a:gd name="connsiteY0" fmla="*/ 0 h 1497757"/>
              <a:gd name="connsiteX1" fmla="*/ 2467862 w 2729793"/>
              <a:gd name="connsiteY1" fmla="*/ 82733 h 1497757"/>
              <a:gd name="connsiteX2" fmla="*/ 2729793 w 2729793"/>
              <a:gd name="connsiteY2" fmla="*/ 1497757 h 1497757"/>
              <a:gd name="connsiteX3" fmla="*/ 0 w 2729793"/>
              <a:gd name="connsiteY3" fmla="*/ 1497757 h 1497757"/>
              <a:gd name="connsiteX4" fmla="*/ 342018 w 2729793"/>
              <a:gd name="connsiteY4" fmla="*/ 0 h 1497757"/>
              <a:gd name="connsiteX0" fmla="*/ 342018 w 2729793"/>
              <a:gd name="connsiteY0" fmla="*/ 0 h 1497757"/>
              <a:gd name="connsiteX1" fmla="*/ 2467862 w 2729793"/>
              <a:gd name="connsiteY1" fmla="*/ 82733 h 1497757"/>
              <a:gd name="connsiteX2" fmla="*/ 2729793 w 2729793"/>
              <a:gd name="connsiteY2" fmla="*/ 1497757 h 1497757"/>
              <a:gd name="connsiteX3" fmla="*/ 0 w 2729793"/>
              <a:gd name="connsiteY3" fmla="*/ 1497757 h 1497757"/>
              <a:gd name="connsiteX4" fmla="*/ 342018 w 2729793"/>
              <a:gd name="connsiteY4" fmla="*/ 0 h 1497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9793" h="1497757">
                <a:moveTo>
                  <a:pt x="342018" y="0"/>
                </a:moveTo>
                <a:lnTo>
                  <a:pt x="2467862" y="82733"/>
                </a:lnTo>
                <a:cubicBezTo>
                  <a:pt x="2457887" y="589918"/>
                  <a:pt x="2642483" y="1026082"/>
                  <a:pt x="2729793" y="1497757"/>
                </a:cubicBezTo>
                <a:lnTo>
                  <a:pt x="0" y="1497757"/>
                </a:lnTo>
                <a:cubicBezTo>
                  <a:pt x="114006" y="998505"/>
                  <a:pt x="272232" y="490374"/>
                  <a:pt x="342018" y="0"/>
                </a:cubicBezTo>
                <a:close/>
              </a:path>
            </a:pathLst>
          </a:custGeom>
          <a:solidFill>
            <a:srgbClr val="BFBFB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4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974" y="802875"/>
            <a:ext cx="84582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4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42" y="605115"/>
            <a:ext cx="6029325" cy="67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00" y="1993870"/>
            <a:ext cx="7240905" cy="39604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92105" y="3178205"/>
            <a:ext cx="37907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Tip: </a:t>
            </a:r>
            <a:r>
              <a:rPr lang="en-US" sz="2000" dirty="0" smtClean="0"/>
              <a:t>draw equations for the inequalities, i.e. set  ≤,𝑜𝑟≥  as  =</a:t>
            </a:r>
          </a:p>
          <a:p>
            <a:r>
              <a:rPr lang="en-US" sz="2000" dirty="0" smtClean="0"/>
              <a:t>For each equation find two points by 1- setting x = 0 and then finding y (0, y), and 2- setting y = 0 and then finding x (x, 0). Now you have two points (0, y) and (x, 0). Connect them with a line.</a:t>
            </a:r>
            <a:endParaRPr lang="en-US" sz="2000" dirty="0"/>
          </a:p>
        </p:txBody>
      </p:sp>
      <p:sp>
        <p:nvSpPr>
          <p:cNvPr id="3" name="Freeform 2"/>
          <p:cNvSpPr/>
          <p:nvPr/>
        </p:nvSpPr>
        <p:spPr>
          <a:xfrm>
            <a:off x="290624" y="3547214"/>
            <a:ext cx="5588390" cy="3117715"/>
          </a:xfrm>
          <a:custGeom>
            <a:avLst/>
            <a:gdLst>
              <a:gd name="connsiteX0" fmla="*/ 779721 w 5082363"/>
              <a:gd name="connsiteY0" fmla="*/ 0 h 2806996"/>
              <a:gd name="connsiteX1" fmla="*/ 5082363 w 5082363"/>
              <a:gd name="connsiteY1" fmla="*/ 1616149 h 2806996"/>
              <a:gd name="connsiteX2" fmla="*/ 4649972 w 5082363"/>
              <a:gd name="connsiteY2" fmla="*/ 2806996 h 2806996"/>
              <a:gd name="connsiteX3" fmla="*/ 0 w 5082363"/>
              <a:gd name="connsiteY3" fmla="*/ 2169042 h 2806996"/>
              <a:gd name="connsiteX4" fmla="*/ 779721 w 5082363"/>
              <a:gd name="connsiteY4" fmla="*/ 0 h 2806996"/>
              <a:gd name="connsiteX0" fmla="*/ 7364 w 5082363"/>
              <a:gd name="connsiteY0" fmla="*/ 0 h 3073326"/>
              <a:gd name="connsiteX1" fmla="*/ 5082363 w 5082363"/>
              <a:gd name="connsiteY1" fmla="*/ 1882479 h 3073326"/>
              <a:gd name="connsiteX2" fmla="*/ 4649972 w 5082363"/>
              <a:gd name="connsiteY2" fmla="*/ 3073326 h 3073326"/>
              <a:gd name="connsiteX3" fmla="*/ 0 w 5082363"/>
              <a:gd name="connsiteY3" fmla="*/ 2435372 h 3073326"/>
              <a:gd name="connsiteX4" fmla="*/ 7364 w 5082363"/>
              <a:gd name="connsiteY4" fmla="*/ 0 h 3073326"/>
              <a:gd name="connsiteX0" fmla="*/ 7364 w 5588390"/>
              <a:gd name="connsiteY0" fmla="*/ 0 h 3073326"/>
              <a:gd name="connsiteX1" fmla="*/ 5588390 w 5588390"/>
              <a:gd name="connsiteY1" fmla="*/ 2086665 h 3073326"/>
              <a:gd name="connsiteX2" fmla="*/ 4649972 w 5588390"/>
              <a:gd name="connsiteY2" fmla="*/ 3073326 h 3073326"/>
              <a:gd name="connsiteX3" fmla="*/ 0 w 5588390"/>
              <a:gd name="connsiteY3" fmla="*/ 2435372 h 3073326"/>
              <a:gd name="connsiteX4" fmla="*/ 7364 w 5588390"/>
              <a:gd name="connsiteY4" fmla="*/ 0 h 3073326"/>
              <a:gd name="connsiteX0" fmla="*/ 7364 w 5588390"/>
              <a:gd name="connsiteY0" fmla="*/ 0 h 3117715"/>
              <a:gd name="connsiteX1" fmla="*/ 5588390 w 5588390"/>
              <a:gd name="connsiteY1" fmla="*/ 2086665 h 3117715"/>
              <a:gd name="connsiteX2" fmla="*/ 5227021 w 5588390"/>
              <a:gd name="connsiteY2" fmla="*/ 3117715 h 3117715"/>
              <a:gd name="connsiteX3" fmla="*/ 0 w 5588390"/>
              <a:gd name="connsiteY3" fmla="*/ 2435372 h 3117715"/>
              <a:gd name="connsiteX4" fmla="*/ 7364 w 5588390"/>
              <a:gd name="connsiteY4" fmla="*/ 0 h 3117715"/>
              <a:gd name="connsiteX0" fmla="*/ 7364 w 5588390"/>
              <a:gd name="connsiteY0" fmla="*/ 0 h 3117715"/>
              <a:gd name="connsiteX1" fmla="*/ 5588390 w 5588390"/>
              <a:gd name="connsiteY1" fmla="*/ 2086665 h 3117715"/>
              <a:gd name="connsiteX2" fmla="*/ 5227021 w 5588390"/>
              <a:gd name="connsiteY2" fmla="*/ 3117715 h 3117715"/>
              <a:gd name="connsiteX3" fmla="*/ 0 w 5588390"/>
              <a:gd name="connsiteY3" fmla="*/ 2470883 h 3117715"/>
              <a:gd name="connsiteX4" fmla="*/ 7364 w 5588390"/>
              <a:gd name="connsiteY4" fmla="*/ 0 h 31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390" h="3117715">
                <a:moveTo>
                  <a:pt x="7364" y="0"/>
                </a:moveTo>
                <a:lnTo>
                  <a:pt x="5588390" y="2086665"/>
                </a:lnTo>
                <a:lnTo>
                  <a:pt x="5227021" y="3117715"/>
                </a:lnTo>
                <a:lnTo>
                  <a:pt x="0" y="2470883"/>
                </a:lnTo>
                <a:cubicBezTo>
                  <a:pt x="2455" y="1659092"/>
                  <a:pt x="4909" y="811791"/>
                  <a:pt x="7364" y="0"/>
                </a:cubicBezTo>
                <a:close/>
              </a:path>
            </a:pathLst>
          </a:custGeom>
          <a:solidFill>
            <a:schemeClr val="bg1">
              <a:lumMod val="65000"/>
              <a:alpha val="30196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0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6" y="522103"/>
            <a:ext cx="7391400" cy="781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66" y="2075478"/>
            <a:ext cx="7334250" cy="3833812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75208" y="3533311"/>
            <a:ext cx="5291091" cy="3062797"/>
          </a:xfrm>
          <a:custGeom>
            <a:avLst/>
            <a:gdLst>
              <a:gd name="connsiteX0" fmla="*/ 0 w 5308847"/>
              <a:gd name="connsiteY0" fmla="*/ 0 h 3018408"/>
              <a:gd name="connsiteX1" fmla="*/ 2237173 w 5308847"/>
              <a:gd name="connsiteY1" fmla="*/ 754602 h 3018408"/>
              <a:gd name="connsiteX2" fmla="*/ 5308847 w 5308847"/>
              <a:gd name="connsiteY2" fmla="*/ 2334827 h 3018408"/>
              <a:gd name="connsiteX3" fmla="*/ 4918230 w 5308847"/>
              <a:gd name="connsiteY3" fmla="*/ 3018408 h 3018408"/>
              <a:gd name="connsiteX4" fmla="*/ 17756 w 5308847"/>
              <a:gd name="connsiteY4" fmla="*/ 2956264 h 3018408"/>
              <a:gd name="connsiteX5" fmla="*/ 0 w 5308847"/>
              <a:gd name="connsiteY5" fmla="*/ 0 h 3018408"/>
              <a:gd name="connsiteX0" fmla="*/ 8877 w 5291091"/>
              <a:gd name="connsiteY0" fmla="*/ 0 h 3062797"/>
              <a:gd name="connsiteX1" fmla="*/ 2219417 w 5291091"/>
              <a:gd name="connsiteY1" fmla="*/ 798991 h 3062797"/>
              <a:gd name="connsiteX2" fmla="*/ 5291091 w 5291091"/>
              <a:gd name="connsiteY2" fmla="*/ 2379216 h 3062797"/>
              <a:gd name="connsiteX3" fmla="*/ 4900474 w 5291091"/>
              <a:gd name="connsiteY3" fmla="*/ 3062797 h 3062797"/>
              <a:gd name="connsiteX4" fmla="*/ 0 w 5291091"/>
              <a:gd name="connsiteY4" fmla="*/ 3000653 h 3062797"/>
              <a:gd name="connsiteX5" fmla="*/ 8877 w 5291091"/>
              <a:gd name="connsiteY5" fmla="*/ 0 h 306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1091" h="3062797">
                <a:moveTo>
                  <a:pt x="8877" y="0"/>
                </a:moveTo>
                <a:lnTo>
                  <a:pt x="2219417" y="798991"/>
                </a:lnTo>
                <a:lnTo>
                  <a:pt x="5291091" y="2379216"/>
                </a:lnTo>
                <a:lnTo>
                  <a:pt x="4900474" y="3062797"/>
                </a:lnTo>
                <a:lnTo>
                  <a:pt x="0" y="3000653"/>
                </a:lnTo>
                <a:lnTo>
                  <a:pt x="8877" y="0"/>
                </a:lnTo>
                <a:close/>
              </a:path>
            </a:pathLst>
          </a:custGeom>
          <a:solidFill>
            <a:schemeClr val="bg1">
              <a:lumMod val="75000"/>
              <a:alpha val="30196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3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17" y="426266"/>
            <a:ext cx="6477000" cy="714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73" y="2061194"/>
            <a:ext cx="7320915" cy="385381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75208" y="3533311"/>
            <a:ext cx="5291091" cy="3062797"/>
          </a:xfrm>
          <a:custGeom>
            <a:avLst/>
            <a:gdLst>
              <a:gd name="connsiteX0" fmla="*/ 0 w 5308847"/>
              <a:gd name="connsiteY0" fmla="*/ 0 h 3018408"/>
              <a:gd name="connsiteX1" fmla="*/ 2237173 w 5308847"/>
              <a:gd name="connsiteY1" fmla="*/ 754602 h 3018408"/>
              <a:gd name="connsiteX2" fmla="*/ 5308847 w 5308847"/>
              <a:gd name="connsiteY2" fmla="*/ 2334827 h 3018408"/>
              <a:gd name="connsiteX3" fmla="*/ 4918230 w 5308847"/>
              <a:gd name="connsiteY3" fmla="*/ 3018408 h 3018408"/>
              <a:gd name="connsiteX4" fmla="*/ 17756 w 5308847"/>
              <a:gd name="connsiteY4" fmla="*/ 2956264 h 3018408"/>
              <a:gd name="connsiteX5" fmla="*/ 0 w 5308847"/>
              <a:gd name="connsiteY5" fmla="*/ 0 h 3018408"/>
              <a:gd name="connsiteX0" fmla="*/ 8877 w 5291091"/>
              <a:gd name="connsiteY0" fmla="*/ 0 h 3062797"/>
              <a:gd name="connsiteX1" fmla="*/ 2219417 w 5291091"/>
              <a:gd name="connsiteY1" fmla="*/ 798991 h 3062797"/>
              <a:gd name="connsiteX2" fmla="*/ 5291091 w 5291091"/>
              <a:gd name="connsiteY2" fmla="*/ 2379216 h 3062797"/>
              <a:gd name="connsiteX3" fmla="*/ 4900474 w 5291091"/>
              <a:gd name="connsiteY3" fmla="*/ 3062797 h 3062797"/>
              <a:gd name="connsiteX4" fmla="*/ 0 w 5291091"/>
              <a:gd name="connsiteY4" fmla="*/ 3000653 h 3062797"/>
              <a:gd name="connsiteX5" fmla="*/ 8877 w 5291091"/>
              <a:gd name="connsiteY5" fmla="*/ 0 h 306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1091" h="3062797">
                <a:moveTo>
                  <a:pt x="8877" y="0"/>
                </a:moveTo>
                <a:lnTo>
                  <a:pt x="2219417" y="798991"/>
                </a:lnTo>
                <a:lnTo>
                  <a:pt x="5291091" y="2379216"/>
                </a:lnTo>
                <a:lnTo>
                  <a:pt x="4900474" y="3062797"/>
                </a:lnTo>
                <a:lnTo>
                  <a:pt x="0" y="3000653"/>
                </a:lnTo>
                <a:lnTo>
                  <a:pt x="8877" y="0"/>
                </a:lnTo>
                <a:close/>
              </a:path>
            </a:pathLst>
          </a:custGeom>
          <a:solidFill>
            <a:schemeClr val="bg1">
              <a:lumMod val="75000"/>
              <a:alpha val="30196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43588" y="3533311"/>
            <a:ext cx="3790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Note:</a:t>
            </a:r>
            <a:r>
              <a:rPr lang="en-US" sz="2000" dirty="0"/>
              <a:t> this constraint is a </a:t>
            </a:r>
            <a:r>
              <a:rPr lang="en-US" sz="2000" b="1" i="1" dirty="0"/>
              <a:t>redundant constraint </a:t>
            </a:r>
            <a:r>
              <a:rPr lang="en-US" sz="2000" dirty="0"/>
              <a:t>because it does not make the feasible region smaller.</a:t>
            </a:r>
          </a:p>
        </p:txBody>
      </p:sp>
    </p:spTree>
    <p:extLst>
      <p:ext uri="{BB962C8B-B14F-4D97-AF65-F5344CB8AC3E}">
        <p14:creationId xmlns:p14="http://schemas.microsoft.com/office/powerpoint/2010/main" val="164770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3" y="488179"/>
            <a:ext cx="4657725" cy="590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20" y="2013983"/>
            <a:ext cx="7314248" cy="3820477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896645" y="3737499"/>
            <a:ext cx="2840854" cy="1589103"/>
          </a:xfrm>
          <a:custGeom>
            <a:avLst/>
            <a:gdLst>
              <a:gd name="connsiteX0" fmla="*/ 0 w 2840854"/>
              <a:gd name="connsiteY0" fmla="*/ 0 h 1589103"/>
              <a:gd name="connsiteX1" fmla="*/ 1455938 w 2840854"/>
              <a:gd name="connsiteY1" fmla="*/ 541538 h 1589103"/>
              <a:gd name="connsiteX2" fmla="*/ 2840854 w 2840854"/>
              <a:gd name="connsiteY2" fmla="*/ 1242874 h 1589103"/>
              <a:gd name="connsiteX3" fmla="*/ 2823099 w 2840854"/>
              <a:gd name="connsiteY3" fmla="*/ 1589103 h 1589103"/>
              <a:gd name="connsiteX4" fmla="*/ 8877 w 2840854"/>
              <a:gd name="connsiteY4" fmla="*/ 1589103 h 1589103"/>
              <a:gd name="connsiteX5" fmla="*/ 0 w 2840854"/>
              <a:gd name="connsiteY5" fmla="*/ 0 h 1589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0854" h="1589103">
                <a:moveTo>
                  <a:pt x="0" y="0"/>
                </a:moveTo>
                <a:lnTo>
                  <a:pt x="1455938" y="541538"/>
                </a:lnTo>
                <a:lnTo>
                  <a:pt x="2840854" y="1242874"/>
                </a:lnTo>
                <a:lnTo>
                  <a:pt x="2823099" y="1589103"/>
                </a:lnTo>
                <a:lnTo>
                  <a:pt x="8877" y="15891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30196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43588" y="3533311"/>
            <a:ext cx="3790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Feasible Region:</a:t>
            </a:r>
            <a:r>
              <a:rPr lang="en-US" sz="2000" dirty="0"/>
              <a:t> the region that satisfies all the inequalities</a:t>
            </a:r>
          </a:p>
        </p:txBody>
      </p:sp>
    </p:spTree>
    <p:extLst>
      <p:ext uri="{BB962C8B-B14F-4D97-AF65-F5344CB8AC3E}">
        <p14:creationId xmlns:p14="http://schemas.microsoft.com/office/powerpoint/2010/main" val="1784286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79" y="460020"/>
            <a:ext cx="8372475" cy="504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79" y="1189606"/>
            <a:ext cx="6367463" cy="49680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4976" y="1189606"/>
            <a:ext cx="4060507" cy="1973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7756" y="1549383"/>
            <a:ext cx="2040255" cy="40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6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220" y="1416543"/>
            <a:ext cx="665226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23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96</Words>
  <Application>Microsoft Office PowerPoint</Application>
  <PresentationFormat>Widescreen</PresentationFormat>
  <Paragraphs>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IEE 222 - Tutorial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 222 - Tutorial</dc:title>
  <dc:creator>Osama Alotaik</dc:creator>
  <cp:lastModifiedBy>Osama Alotaik</cp:lastModifiedBy>
  <cp:revision>19</cp:revision>
  <dcterms:created xsi:type="dcterms:W3CDTF">2021-09-19T08:39:25Z</dcterms:created>
  <dcterms:modified xsi:type="dcterms:W3CDTF">2021-09-20T07:52:47Z</dcterms:modified>
</cp:coreProperties>
</file>