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00"/>
    <a:srgbClr val="FFE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22:57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18549 7563 39 0,'-32'-12'19'0,"29"12"-16"0,3 0 20 0,10-4-22 16,8 1 0-16,7-3 1 16,6-3 1-16,12-4-2 15,17 1 0-15,10-1 3 16,11 0 0-16,4-2-1 15,-4 2 1-15,4-6-3 16,3 7 0-16,-3-1-13 16,7 1 1-16</inkml:trace>
  <inkml:trace contextRef="#ctx0" brushRef="#br0" timeOffset="5088.9773">20274 9200 36 0,'4'3'18'0,"-1"-25"-9"16,-3 22 18-16,4 3-22 15,3 1 1-15,-4 2 3 16,4 3 0-16,-3 7-11 16,-1 15 0-16,-3 4 7 15,0 2 1-15,0 4-5 0,0 3 1 16,0-3-7-16,0-4 0 15,-3-8-9-15,3-1 1 16,3 0-4-16,1-9 0 16</inkml:trace>
  <inkml:trace contextRef="#ctx0" brushRef="#br0" timeOffset="5448.9179">20405 9009 36 0,'-29'-25'18'0,"1"9"-20"0,18 13 33 0,-12 3-29 16,-16 6 0-16,-5 10 1 15,-6 6 1-15,-4 15-4 16,0 14 0-16,4 8 2 16,6 7 1-16,15 12-2 15,11-9 1-15,17 10-2 16,14-10 0-16,14-7-1 15,18-14 0-15,17-14 0 16,-3-15 1-16,4-19 0 16,3-16 1-16,-4-6-1 15,-3-15 0-15,-7-4-1 16,-14-22 1-16,-11-12-1 16,-17-7 1-16,-22-2-1 15,-10 5 0-15,-11 20 0 16,0 18 1-16,1 16-5 0,6 12 1 15,11 4-8-15,14 9 1 16</inkml:trace>
  <inkml:trace contextRef="#ctx0" brushRef="#br0" timeOffset="6605.2891">19974 10320 29 0,'-24'6'14'0,"-1"-6"-4"0,21 0 14 0,4 0-23 16,4-6 0-16,3-4 0 15,11 1 1-15,3-7-2 16,7-6 0-16,7 3 1 15,4 0 0-15,3 10 0 16,1 0 0-16,-8 9 0 16,-7 6 1-16,-7 16-1 15,-10 6 0-15,-15 10 1 16,-13 9 0-16,-11-3 0 16,-1 0 1-16,5-7-1 15,6-2 1-15,7-4-1 16,8-6 0-16,10-3-1 15,18-3 0-15,6-7-4 16,1-5 1-16,3-7-5 0,8-10 0 16,3-5-7-16,3-10 1 15</inkml:trace>
  <inkml:trace contextRef="#ctx0" brushRef="#br0" timeOffset="6935.3085">20440 10006 30 0,'-53'6'15'0,"14"10"-9"0,32-10 20 16,-14 4-24-16,-7 5 0 0,-8 4 1 16,-6 3 1-16,0 16-4 15,-4 6 1-15,4 6 2 16,3 12 1-16,7-2-2 16,11 12 1-16,14-3-2 15,14-9 0-15,14-10-1 16,14-3 0-16,15-13 0 15,-1-12 0-15,4-12 0 16,3-10 0-16,4-13 0 16,-3-12 1-16,-11-3-1 15,-4-16 0-15,-14-12 0 16,-10-10 0-16,-18-6-1 16,-11-4 0-16,-10 7 0 15,-3 10 1-15,-1 15-4 16,4 16 0-16,3 9-8 15,4 16 0-15</inkml:trace>
  <inkml:trace contextRef="#ctx0" brushRef="#br0" timeOffset="8601.2944">20278 11564 27 0,'-18'-9'13'0,"18"-7"-3"0,0 16 14 16,-4-6-23-16,1 3 1 0,3-3 0 15,0-1 1-15,3-2-4 16,12-4 1-16,-1 1 1 16,0-4 1-16,3 1-2 15,8-1 1-15,3 6-1 16,1 4 0-16,-5 0 0 16,5 6 0-16,-12 9 0 15,-3 7 0-15,-10 3 0 16,-8 6 1-16,-6 3 0 15,-8 3 1-15,-3-5 0 16,3-4 1-16,4-1-2 16,4 1 1-16,3-6-1 15,10-3 0-15,15-7-2 16,17-3 1-16,4 0-2 16,0 0 1-16,-8 4 1 0,-6 2 0 15,-11 7 1-15,-17 9 1 16,-22 6 0-16,-14 4 0 15,-3 5-3-15,-15-5 1 16,4-7-3-16,4-9 0 16,17-19-11-16,18-22 1 15</inkml:trace>
  <inkml:trace contextRef="#ctx0" brushRef="#br0" timeOffset="9112.5443">20496 11320 29 0,'-21'-38'14'0,"-21"1"-3"15,31 27 16-15,-3 4-24 16,-3 0 1-16,-1 6 3 16,-10 6 0-16,-11 13-8 0,-7 12 0 15,0 22 6-15,-3 10 0 16,-1 6-2-16,8 13 0 15,14 2-3-15,14 1 1 16,14-10-1-16,14-9 0 16,25-3 0-16,14-13 0 15,7-19 0-15,17-12 0 16,4-9 0-16,29-14 0 16,-15-14 0-16,-14-7 1 15,-14-13-1-15,-14-12 1 0,-11-4-1 16,-13-5 1-16,-15-4-2 15,-18-6 1-15,-21-9-2 16,-13 12 0-16,-8 16-5 16,0 6 1-16,7 6-9 15,14 7 0-15</inkml:trace>
  <inkml:trace contextRef="#ctx0" brushRef="#br0" timeOffset="10103.2385">26134 11436 29 0,'-7'-19'14'0,"7"0"-2"16,0 19 14-16,0 0-25 16,0 0 1-16,0 0 0 15,3 3 1-15,4 10-4 16,0 3 1-16,7 9 2 15,-3 6 0-15,0 4-1 16,-1-7 0-16,-3-3-1 16,0-3 1-16,-3 3 0 15,-4-9 1-15,-4-4-1 16,1-9 1-16,-4-3 0 16,0-9 1-16,3-13-1 0,8-13 0 15,6-5-1-15,8-17 0 16,7 7-1-16,3 3 1 15,-3 6-6-15,-4 4 1 16,0 11-6-16,-3 11 0 16,-1 9-4-16,1 2 0 15</inkml:trace>
  <inkml:trace contextRef="#ctx0" brushRef="#br0" timeOffset="10448.2039">26402 11461 27 0,'-7'19'13'0,"17"-4"-5"0,-3-8 20 0,1 2-25 16,6-3 0-16,3-2 1 16,12-4 1-1,-1 0-6-15,0-7 0 0,0-2 4 16,-3-4 0-16,0-2-1 16,-4-4 0-16,-4-9-3 15,-3-4 1-15,-10 4-1 16,-4 3 1-16,-11 3 0 15,-6 6 0-15,-8 10 1 16,-3 19 0-16,-4 18 3 16,0 3 1-16,4 13-1 15,7-3 0-15,7-3-1 16,3-6 0-16,22-4-2 0,10-6 0 16,18-6-4-16,3-13 0 15,18-6-5-15,4-16 0 16,-4-5-7-1,0-8 1-15,-4 4-2 0,-10-3 1 16</inkml:trace>
  <inkml:trace contextRef="#ctx0" brushRef="#br0" timeOffset="11424.2169">27196 11461 21 0,'17'0'10'0,"4"-16"0"16,-13 10 18-16,-1 3-25 15,-4 0 1-15,1-10 2 16,-1 1 0-16,1-4-7 16,-4-6 0-16,0 3 5 15,-7-3 0-15,-4-3-1 16,-10 6 1-16,-7 10-2 16,-11 6 1-16,-3 6 0 15,3 19 0-15,-4 12 0 16,1 7 0-16,3 0-2 0,11 0 1 15,17-4-1-15,8-2 0 16,6-7-1-16,12-6 0 16,16-9-1-16,8-10 0 15,3-13-2-15,1-12 0 16,-4-15-2-16,-4-13 1 16,-7-13-1-16,-3-6 0 15,-1-22 0-15,-13 6 1 16,-4 13 5-16,-3 12 0 15,-4 10 4-15,-7 22 1 0,-4 16 2 16,-3 18 0 0,-4 16 1-16,4 12 0 0,7 20-3 15,7 5 0-15,7 16-3 16,7 1 0-16,4-1-4 16,3-12 0-16,7-4-6 15,0-5 1-15,1-11-6 16,2-11 0-16,-6-10-6 15,3-16 0-15,4-6 1 16,7-16 0-16,-11 4 10 47,46 34 7-47,-141-88 4 16,71 31 1-16,-1 10 8 0,1 10 1 15,3 5 0 1,0 13 1-16,0 7-9 0,0 2 0 15,0 10-3-15,0-3 0 16,0 3-2-16,4-3 0 16,-1-3-1-16,4-7 0 15,4 0-2-15,3 1 0 16,0-20-1-16,1-5 0 16,2-4-1-16,1-9 1 15,-4-16 0-15,-3 0 1 16,-4 6 3-16,-4 7 0 15,1 6 3-15,-4 6 0 0,4 6 0 16,-1 10 0-16,1 6 0 16,-1 10 0-16,5 6-3 15,2 3 1-15,1 0-3 16,-1-4 0-16,1 1-6 16,0-6 1-16,-8-4-7 15,4-2 0-15,1-7-3 16,6-7 1-16</inkml:trace>
  <inkml:trace contextRef="#ctx0" brushRef="#br0" timeOffset="11799.5595">28095 11270 41 0,'-3'-13'20'0,"3"7"-21"16,0 6 39-16,7 0-35 16,0 0 1-16,3 3 0 15,1 3 0-15,0 13-6 16,-1 9 1-16,-3 7 4 0,-3-1 0 15,-4 1-2 1,0-1 1-16,-4-2-1 0,1-1 0 16,-1-6-2-16,4-9 1 15,4-10-1-15,3-9 0 16,3-13-1-16,4-6 0 16,1-9 0-16,2-13 1 15,4-9-1-15,4-1 1 16,0 1 0-16,-4 9 1 15,-3 16 1-15,-4 3 0 16,-4 12 1-16,1 13 0 0,-1 10 1 16,-6 9 0-16,7 9 0 15,-4 13 1-15,-4 6-2 16,4 3 0-16,4-6-4 16,-1 0 0-16,1-10-7 15,7-3 1-15,10-9-9 16,-7-9 1-16</inkml:trace>
  <inkml:trace contextRef="#ctx0" brushRef="#br0" timeOffset="12355.1387">28840 11295 43 0,'3'-25'21'0,"8"0"-20"16,-8 18 33-16,1-2-32 15,-4 0 0-15,0-1 1 16,-4 1 1-16,1-4-5 15,-8 1 1-15,-3-1 3 0,-4 4 1 16,1-1-2-16,-1 7 0 16,0 3-1-16,1 6 1 15,-1 7-2-15,1 9 1 16,2 3-1-16,1 9 0 16,7 7 0-16,4-9 0 15,3-1 0-15,3-6 1 16,8-3-1-16,3-9 0 15,7-7 0-15,7-12 0 16,4-13 0-16,3-13 0 0,-3-15-1 16,7-6 0-16,7-19-2 15,0-13 1-15,-15-3-1 16,-6 7 1-16,-7 6-1 16,-4 12 1-16,-11 13 1 15,-6 0 0-15,-1 12 1 16,-3 7 1-16,0 5 1 15,-7 11 0-15,4 2 0 16,-1 7 0-16,-3 3 1 16,3 9 0-16,1 16 0 15,3 13 0-15,-4 15 1 16,7 12 0-16,1 14 0 16,3-4 0-16,0 6-1 15,7 4 1-15,14-4-2 16,4-3 0-16,-7-6-4 15,3-18 0-15,-4-4-6 16,-3-19 1-16,1-16-8 0,-1-8 0 16,10-11-5-16,5-12 1 15</inkml:trace>
  <inkml:trace contextRef="#ctx0" brushRef="#br0" timeOffset="12776.9003">29436 11113 29 0,'10'0'14'0,"12"-10"-8"0,-15 4 20 16,0 6-23-16,-7 0 1 0,7 0 2 15,-7 0 0-15,-4 0-7 16,-3-3 1-16,-3 3 5 16,-8 6 0-16,-3 7-2 15,-4 9 0-15,-3 6-1 16,0 0 0-16,6 4-2 15,5-4 1-15,3 6-1 16,7-12 0-16,7 0 0 16,3-6 1-16,8-7-2 15,3-9 0-15,7-9-1 16,0-7 0-16,4-12 0 16,0 0 0-16,-1 3 0 15,-3 3 1-15,1 6 3 16,-8 7 1-16,-4 9 0 15,-6 9 1-15,3 4 0 16,7 2 0-16,0 7-1 16,4 0 1-16,3 0-6 0,0-3 1 15,-3-10-5-15,-1-15 0 16,5-6-8-16,2-7 1 16,1-3-3-16,3-3 0 15</inkml:trace>
  <inkml:trace contextRef="#ctx0" brushRef="#br0" timeOffset="13196.2932">29866 11025 30 0,'0'-9'15'0,"7"2"-9"0,-3 7 25 16,-1 7-26-16,1 8 1 0,-4 1 3 15,0 6 0-15,-4 6-11 16,1 4 0-16,-1-1 7 16,1 0 0-16,-1 1-2 15,4-4 0-15,-3-6-2 16,3-7 1-16,-4-5-2 15,4-4 0-15,4-9-1 16,3-6 1-16,0-10-2 16,7-9 1-16,4-4-2 15,-1 4 1-15,1-6 0 16,10-1 0-16,-3 1 0 16,-1 5 1-16,1 7 1 15,-4 0 0-15,-3 10 1 16,-4 12 0-16,4 3 1 15,-8 13 1-15,1 6-1 16,-4 6 1-16,0 6-1 16,7 7 0-16,-3 0-1 0,-1 0 1 15,1-4-3-15,3-9 0 16,0-6-4-16,4-6 0 16,3-6-3-16,4-20 0 15,3-9-3-15,0-6 0 16,4-16-2-16,-1-12 0 15,5-16 1-15,13-28 1 16</inkml:trace>
  <inkml:trace contextRef="#ctx0" brushRef="#br0" timeOffset="13481.1332">30600 10332 49 0,'-42'-34'24'0,"3"49"-27"0,28-12 54 0,1 10-48 16,-4 9 0-16,3 12 3 15,-3 7 1-15,7 16-8 16,0 15 0-16,3 12 5 15,1 10 0-15,3-6-2 16,0 3 1-16,3 0-7 16,-3-9 1-16,0-7-6 15,-3-15 0-15,-4-10-6 16,-7-19 1-16,-1-12-4 16,-2-29 1-16,-1-8 8 15,4-17 1-15,3-2 9 16,8-14 1-16,10 7 7 15,11 1 1-15,10 2 3 16,11-3 1-16,21 9-5 16,0 4 0-16,7 0-17 15,24-7 1-15</inkml:trace>
  <inkml:trace contextRef="#ctx0" brushRef="#br0" timeOffset="23134.4224">24458 12427 19 0,'-32'-25'9'0,"11"18"-3"0,18 4 9 16,-1 0-14-16,1 0 1 15,-1 0 0-15,1 0 1 16,-1 0-3-16,0-4 1 16,4 1 2-16,0 0 0 15,4 0-1-15,7-4 0 16,6 1-1-16,4-1 1 0,8 4-2 15,2 3 1-15,8 3-1 16,-4 0 0-16,-3 3-1 16,-4 6 1-16,1 1-1 15,-8 2 1-15,-4 10 0 16,-2-3 0-16,-8 9 0 16,-4 4 1-16,1 2 0 15,-8 10 1-15,-6-3-1 16,-8 0 1-16,-3-10-1 15,0 0 1-15,-1 4-1 16,1 3 1-16,4-1-1 16,6 1 0-16,4-1 0 15,10 1 0-15,8 0-1 16,7 6 1-16,6-10-1 16,-2-6 0-16,-1-3 0 15,-4-3 1-15,-2 7-1 16,-5-14 0-16,-3 4 0 15,-3 0 0-15,-4-3 0 0,0-1 1 16,0 1-1 0,0-4 0-16,0-2 0 0,0 2 0 15,0 1 0-15,0-4 0 16,0-2 0-16,0 2 1 16,0-3-1-16,0-3 0 15,0 1 0-15,0-1 1 16,0 0-1-16,0-3 0 15,0 0 1-15,0 0 0 0,0 3-1 16,0-3 1-16,-4 3-1 16,4-3 1-16,0 0-1 15,-3 0 1-15,-1 0-1 16,4 3 0-16,0-3 0 16,-3-6 0-16,3 9-1 15,3-9 1-15,1 9 0 16,-4 0 0-16,0 0 0 15,0-3 0-15,0 0 0 16,0 0 0-16,0 0 0 16,0 0 1-16,0 0-1 15,0 0 0-15,0 0 0 16,0 0 0-16,0 0 0 16,0 0 0-16,3 3-1 15,-3 0 1-15,0 4 0 16,0-1 0-16,4 0 0 15,-4 4 0-15,0-1 0 16,3 4 1-16,-3 2-1 0,0 1 0 16,-3 6 0-16,-4-3 0 15,-4 3-1-15,0 3 1 16,1-3 0-16,-1 9 0 16,-3-6 0-16,4 3 1 15,3-2 0-15,3-1 0 16,8-7 0-16,3 1 1 15,3 3-1-15,1-6 1 16,-4-7-1-16,0 1 0 16,-4-1-1-16,4 1 0 0,-7-4 0 15,0 3 0-15,4-3 0 16,-4 4 0-16,4-4 0 16,-1 0 1-16,1 4-1 15,-1-4 1-15,4-3 0 16,-3 7 0-16,-1-1 0 15,1 0 0-15,3 10-1 16,0 9 1-16,3 7-1 16,5 21 0-16,2 13 0 15,4 7 0-15,-3-4 0 16,0 9 0-16,-1 7 0 16,1 6 1-16,-4 3 0 15,-3-3 0-15,-8-18 1 16,-3-4 0-16,-7-3 0 15,-4-6 0-15,-3-10 0 0,-3-12 0 16,-1-4-1 0,0-9 1-16,1 4-1 0,3-16 0 15,3-7-6-15,1-3 1 16,10-6-12-16,28-22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34:23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24313 5155 24 0,'11'-6'12'0,"7"-7"-3"15,-11 7 12-15,3-7-17 16,4-2 0-16,4-4 3 16,0-3 0-16,-1 3-9 15,1 3 1-15,0 7 6 16,-8-1 0-16,-3-5-1 16,-3 12 0-16,-4 3-2 15,-7 0 1-15,-11 9 0 16,-14 13 0-16,-3 3-1 15,0 16 0-15,-1 3-1 16,8 3 0-16,4-6-3 16,-1-4 0-16,4 1-5 0,3-7 0 15,-3-6-8-15,0 7 1 16,0-4-1-16,6-6 0 16</inkml:trace>
  <inkml:trace contextRef="#ctx0" brushRef="#br0" timeOffset="224.7757">24190 5136 39 0,'4'-12'19'0,"-4"-10"-13"0,0 22 40 0,-4-4-40 16,0 4 1-16,1 0 3 16,3 4 0-16,0-1-13 15,3 6 0-15,8 4 8 16,10 5 1-16,7 4-4 15,8 7 0-15,-1-1-2 16,4 13 0-16,-7-4-6 16,-1 7 0-16,5 0-11 15,-8 3 0-15</inkml:trace>
  <inkml:trace contextRef="#ctx0" brushRef="#br0" timeOffset="1214.9801">28176 4813 36 0,'-14'-19'18'0,"0"0"-9"0,11 13 19 15,-1 6-24-15,-3 0 1 0,4 0 3 16,-1 6 0-16,0 10-10 16,1 3 1-16,3 15 6 15,3-5 0-15,8 5-2 16,3 4 0-16,11-1-2 15,7-2 0-15,-1-7-2 16,1-3 1-16,3-19-1 16,4-6 0-16,-7-6 0 15,-4-16 0-15,0-9-1 16,-3-7 1-16,-4-3 1 16,-7-6 0-16,-3 4 1 15,-8 2 0-15,-3 9 0 16,4 1 1-16,-4 15 0 15,4 10 1-15,3 6 0 16,3 6 0-16,1 16-1 16,-1 13 0-16,1 9-1 0,3 0 0 15,-3 12 0-15,-1 4 0 16,1 15-1-16,-8-3 1 31,-38 25 0-31,-11-12 0 16,-3-7 0-16,-4-15 0 15,3-13-5-15,12-12 1 16,-5-22-9-16,5-20 1 16,9-5-8-16,8-35 0 15</inkml:trace>
  <inkml:trace contextRef="#ctx0" brushRef="#br0" timeOffset="22400.051">27926 5315 28 0,'-124'-35'14'0,"-20"20"-15"16,105 5 15-16,-25 1-16 16,-17-10 0-16,-24 0-3 15,-1 0 1-15,-21 1 3 16,-25-1 1-16,-10 0-2 15,-22 0 1-15,-13 7 2 16,-18-1 0-16,-15 7 3 0,-10 3 0 16,-3 6 2-16,7 0 0 15,3 3-2-15,17 0 1 16,5 4-2-16,-8-1 0 16,15 16-2-16,-8 0 1 15,-3 16-1-15,-4 9 0 16,-10 22-1-16,17 16 0 15,-7 13 0-15,15 8 1 0,27 11 0 16,1 5 0-16,24 13-1 16,15 0 1-16,6 6 0 15,22 13 0-15,24 0-1 16,7-7 1-16,15 13 0 16,13 7 0-16,12 2 0 15,13 1 0-15,11 12-1 16,10 0 1-16,18 0-1 15,22 6 1-15,20-3-1 16,18-3 0-16,14-3 0 16,11-19 0-16,21-3 0 15,28-13 0-15,-3-6 0 16,14-15 0-16,14-1 0 16,-1-24 1-16,15-4-1 15,0-6 1-15,11-10-1 16,14-5 1-16,-15-11-1 15,8-5 1-15,-1-7 0 16,-10-9 0-16,11-6 0 0,-18-4 0 16,0-9 0-16,3-6 0 15,-13-3 0-15,-18-4 0 16,3 7-1-16,-3-6 1 16,-8-1-2-16,-2 1 1 15,-5-4 0-15,-3 4 0 16,0-1 0-16,-17-2 0 15,6-1 0-15,1-3 0 16,7 1 0-16,-8-4 0 0,8-9 0 16,6-7 0-1,8 1 0-15,-4-10 1 0,4-3-1 16,10-1 0-16,-17-5 0 16,-4 0 0-16,0-1 0 15,4-2 0-15,-18 2 0 16,-4 1 0-16,8-3 0 15,-4-1 1-15,3-2-1 16,-10-1 0-16,4 10 0 16,-5-1 1-16,-6-2-1 15,0-3 0-15,-14 5-1 16,-4-2 1-16,-3 3-1 16,0-4 1-16,-1-8 0 15,5 2 0-15,-5 0-1 16,-9-2 1-16,-1-4 0 15,3-3 1-15,1 9-1 16,-4-12 0-16,0 0 0 0,0 6 1 16,-14-9-1-16,-3-4 1 15,-1-3-1-15,5-5 0 16,-1-1 0-16,-4 3 1 16,4-3-1-16,-7-3 0 15,0 3 0-15,-4-6 1 16,-10 6-1-16,-3 1 0 15,-8-4 0-15,-3 12 0 16,-1 4 0-16,-2 0 1 0,2-1-4 16,-2 1 1-16,6 6-9 15,0 0 0-15,-7-13-3 16,1-31 0-16</inkml:trace>
  <inkml:trace contextRef="#ctx0" brushRef="#br0" timeOffset="24036.6959">27704 5569 31 0,'56'-25'15'0,"110"-25"-15"16,-106 28 16-16,25 0-16 0,31 0 0 16,11-10-1-16,21-2 0 15,11 6 0-15,17-4 1 16,15 7-1-16,-1-6 1 15,15 6 1-15,10 3 1 16,14 9 0-16,11 7 1 16,11 18 0-16,6 14 1 15,4 11-1-15,4 10 0 0,-15 10-2 16,-13 9 1 0,-29 18-2-16,-14 13 0 0,-21 16 0 15,-25 0 1-15,-21 19-1 16,-18 0 0-16,-24 2 1 15,-18 11 0-15,-21 18 1 16,-21-6 1-16,-22 9 0 16,-17 12 0-16,-25 1 0 15,-24 0 1-15,-18 12-1 16,-36 1 0-16,-24 2-4 16,-32 0 1-16,-39-2-7 15,-27-17 0-15,-40 7-7 16,-10-25 0-16</inkml:trace>
  <inkml:trace contextRef="#ctx0" brushRef="#br0" timeOffset="112868.6374">1129 17833 26 0,'-18'-3'13'0,"25"0"-13"0,-7 3 13 0,11 0-14 15,-4 0 1-15,4 3-13 16,3 6 1-16</inkml:trace>
  <inkml:trace contextRef="#ctx0" brushRef="#br0" timeOffset="323293.6339">22465 6328 31 0,'-7'-10'15'0,"49"-2"-9"0,-28 9 16 16,7-7-23-16,18 4 1 16,18 0-1-16,6-1 0 15,15 4 2-15,-1-3 0 16,8-3 0-16,14-4 1 0,0 0 1 16,6 4 0-16,-9 0 0 15,6-1 0-15,11 1 1 16,0 3 0-16,3 2-2 15,-6 1 0-15,10 0-1 16,-4 3 1-16,4 3-1 16,-11 0 0-16,1-3-1 15,2 0 1-15,1-3-1 16,0 0 0-16,-3-3 0 16,3-4 1-16,6-2-1 15,-2 3 1-15,6-1-1 16,-10 1 1-16,-3 2-1 15,3 1 1-15,-4 3-1 16,4 0 0-16,-4 0 0 16,-3 3 0-16,3-10 0 15,-3 4 0-15,4 6 0 16,-8-6 0-16,-7 0 0 0,4 6 0 16,-4-4-1-16,-3 1 1 15,-8 3 0-15,5 3 0 16,-15 4 0-1,-4-4 1-15,1-3-1 0,3 0 0 16,7 3 0-16,-7 0 0 16,7 3 0-16,-3 1 0 15,-11-1 0-15,-4-3 1 16,1 0-1-16,3 3 0 16,-7-6 0-16,0 4 0 0,0 2 0 15,0 0 0-15,0 0 0 16,0-2 0-16,-4-1 0 15,8 0 0-15,3-3 0 16,0 0 1-16,-4 0-1 16,-3 0 0-16,4 0 0 15,-1 0 0-15,-6-3 0 16,-4 0 0-16,-4-1 0 16,0-2 0-16,4 0 0 15,4 0 0-15,-1 2 0 16,1-5 0-16,-1 9 0 15,1-3 0-15,3 3 0 16,-8 0 0-16,-2 0 0 16,-1 0 0-16,4 0 0 15,4-6 0-15,-4 2 0 16,-4 1 0-16,0-3 0 16,8 9 0-16,-4-3 0 15,-4-3 0-15,-7 3 0 0,-10 3 0 16,0 0 0-16,-4 0 0 15,0-3 0-15,1-3 0 16,-5 3 0-16,4 0 0 16,4 3-1-16,0 1 1 15,0 2 0-15,-1-3 1 16,-2 6-1-16,2-5 0 16,-6 2 0-16,-4 0 0 0,4 0 0 15,0 1 1-15,3-1-1 16,0 0 0-16,-3 0 0 15,0-2 0-15,-4 2 0 16,-4 3 1-16,-3 4-1 16,-3-1 1-16,0 4 0 15,-1-3 0-15,1 18 0 16,3-6 0-16,0 0-1 16,4-3 1-16,-1 3-1 15,1 3 0-15,0 1 0 16,-4 2 1-16,-4 7-1 15,1-7 0-15,-4 7 0 16,0 2 1-16,-4 1-1 16,5-3 1-16,-1 6-1 15,0-16 0-15,3 13 0 16,1-1 1-16,-1-2-1 16,-3-7 0-16,-3-2 0 15,-4-7 0-15,-4-4 0 0,-3 1 1 16,-3-3 0-16,-1 3 0 15,1-7-1-15,-4-2 1 16,-1 2 0-16,1-6 0 16,0 1 0-16,-3-1 0 15,-1-3-1-15,-3 0 1 16,-7-6-1-16,-8 0 1 16,-6 3-1-16,0 0 1 0,-8 0-1 15,-3 3 0-15,-3 0 0 16,-1 0 0-16,8-3-1 15,-4 0 1-15,-3 7 0 16,-8-4 0-16,1 0 0 16,-4-3 0-16,-7 0 0 15,-1 0 0-15,12 0 0 16,-4 3 1-16,-4-3-1 16,1 3 0-16,-1-3 0 15,-3 0 0-15,0 0 0 16,0 0 0-16,7 0-1 15,-4 0 1-15,-3-3 0 16,0 0 0-16,0 0 0 16,-7 3 0-16,7 3 0 15,7-6 0-15,-4 6 0 16,-3-3 1-16,0 3-1 16,0-3 0-16,-7 6 0 15,0 1 0-15,3-1 0 0,1 0 0 16,-8-6 0-16,-3 6 0 15,-4-6 0-15,0 4 0 16,11-4 0-16,-4 3 0 16,-3 0 0-16,4 3 0 15,-12-6 0-15,5 3 1 16,6 4-1-16,0-7 0 16,-6 3-1-16,2-3 1 0,-9 0 0 15,-1 3 0-15,11-3 0 16,-4-3 0-16,-3 6 0 15,3 0 0-15,0 0 0 16,1 0 0-16,6 7 0 16,11-4 1-16,-4 0-1 15,-3-6 0-15,3 3 0 16,1 0 0-16,-4-6 0 16,-1 3 0-16,5 3 0 15,-4-3 0-15,3-3 0 16,1 6 0-16,-1 1 0 15,0-8 0-15,4 4 0 16,4 4 0-16,3-1 0 16,3-3 0-16,-6-3 0 15,3 3 0-15,-8 0 0 16,-6 0 0-16,4 0 0 16,-4 0 0-16,3 0 0 15,0 0 0-15,-3 0 0 16,0-7 0-16,3 10 0 15,-3 1 0-15,14-4 0 0,-7 0 0 16,0 0 0-16,-7 0 0 16,-11 0 0-16,-6-4 0 15,9 8 0-15,-6-4 0 16,7 3 0-16,0-3 0 16,-1 0 0-16,1-3 0 15,11 6 0-15,13-3 0 0,1 3 0 16,-1-3 0-16,1-3 0 15,6 0 0-15,1-4 0 16,-4 4 0-16,3-3 0 16,4 6 1-16,4-6-1 15,3 2 0-15,7-2 1 16,4-3 0-16,7 3 0 16,7-4 0-16,3 1-1 15,4-1 1-15,3-2-1 16,4 2 1-16,0-2-1 15,0-1 1-15,-3 1-1 16,3-4 1-16,-4-9-1 16,4 3 1-16,-4-3-1 15,8-10 1-15,3 4-1 16,0 3 0-16,3-4 0 16,1 1 0-16,-4 0 0 15,3 3 1-15,1-1-1 16,-1 1 0-16,1 3 0 0,-4-3 0 15,4 3 1-15,-1 0 0 16,4 0-1-16,7-4 0 16,4-2 0-16,10 6 0 15,14-3-1-15,11-7 1 16,28 7-1-16,22-7 0 16,41 1-8-16,36-10 0 15,53-9-9-15,35-13 0 16</inkml:trace>
  <inkml:trace contextRef="#ctx0" brushRef="#br0" timeOffset="364188.4489">3478 12408 23 0,'15'-19'11'0,"9"-9"-3"16,-24 22 12-16,4-1-16 16,-4 7 0-16,-4 4 4 15,-6 5 0-15,-8 19-10 16,-3 16 0-16,-7 6 6 16,-4 13 1-16,-3-3-3 15,3 2 1-15,4-2-4 16,3-1 1-16,7 1-5 15,-3-7 1-15,10-12-8 16,4-6 0-16</inkml:trace>
  <inkml:trace contextRef="#ctx0" brushRef="#br0" timeOffset="364339.4071">3217 12587 50 0,'-24'-25'25'0,"10"-4"-18"0,14 20 45 16,0 9-51-16,10 0 0 15,1 3 0-15,10 3 1 16,18 4-5-16,21 12 1 0,17 12-12 16,15 23 1-16</inkml:trace>
  <inkml:trace contextRef="#ctx0" brushRef="#br0" timeOffset="369743.8583">3309 7090 26 0,'-7'-22'13'0,"28"-10"-2"16,-14 14 14-16,11-4-24 0,-4-7 1 15,4-2 1-15,3 9 0 16,-4 0-1-16,-2 6 0 16,-1 4 3-16,-14 6 1 15,-7 6-1-15,-11 12 0 16,4 4 0-16,-14 15 0 15,-1 1-3-15,-2 11 1 0,-1 4-2 16,-7-3 0-16,7 7-5 16,8 5 1-16,2-6-6 15,12-3 0-15,-1 3-7 16,15-6 1-16</inkml:trace>
  <inkml:trace contextRef="#ctx0" brushRef="#br0" timeOffset="369968.3564">3122 6999 43 0,'-53'-10'21'0,"14"4"-10"16,32 6 35-16,-3 0-43 16,-1 0 1-16,1 3 4 15,10 3 0-15,0 4-10 16,10 6 1-16,29 2 5 0,10 7 1 15,11 7-2-15,18 2 0 16,14 20-11-16,17 5 0 16,0 20-11-16,-6 5 0 15</inkml:trace>
  <inkml:trace contextRef="#ctx0" brushRef="#br0" timeOffset="371125.639">3337 7011 13 0,'-14'19'6'0,"0"0"2"0,14-13 6 16,0 7-14-16,-7 12 0 15,-4 6-9-15,-3 13 1 16,7 3 7-16,-14 10 1 16</inkml:trace>
  <inkml:trace contextRef="#ctx0" brushRef="#br0" timeOffset="374532.9824">3298 7410 13 0,'-7'-4'6'0,"14"-11"-1"0,-7 8 6 16,0 1-9-16,0 0 1 15,0-7 1-15,4 1 1 16,3-4-6-16,-7 4 1 16,0 2 4-16,0 1 1 15,0 6-1-15,0-4 0 16,-7 7-1-16,7-6 0 16,0 6-1-16,0 0 0 15,0 0-1-15,-4 0 1 0,4 0-1 16,0 0 0-16,0 3 0 15,0-3 1-15,0 3-1 16,0 0 0-16,4 4 0 16,-4-1 1-16,0 0-1 15,-4 4 0-15,4 2 0 16,0 1 0-16,0-4 0 16,0 1 0-16,0 2 0 15,0 1 0-15,0 2-1 16,0 10 1-16,4 7 0 15,3 2 1-15,-7 7-1 16,0 6 0-16,0 3-1 16,-7 4 1-16,7 2 0 15,0-9 0-15,0-3-1 16,0 3 1-16,7 6-1 16,-7 4 0-16,0-1 0 15,0 1 0-15,-7-4 0 0,3 3 0 16,4 1 0-16,0-4 0 15,0 7 0-15,0-7 0 16,0 0 0-16,0-2 0 16,0-1 0-16,0 3 0 15,0-6 0-15,0-3 0 16,0-3 0-16,0-1 1 16,-7 4-1-16,7 0 0 15,-3-3 0-15,-4-3 1 16,3 2-1-16,4 1 0 0,0-6 0 15,0 5 0-15,-7 1-1 16,7 0 1-16,0 0 0 16,0-7 0-16,0 1-1 15,0 2 1-15,0 1 0 16,0 0 1-16,0-4-1 16,7-3 0-16,-7 17-1 15,4-8 1-15,3-2 0 16,-4 0 1-16,4 2-2 15,-7-2 1-15,0 0 0 16,0-7 0-16,0 7 0 16,0-10 0-16,0-6 0 15,0 0 1-15,4 0-2 16,-4 0 0-16,0-4-3 16,0 1 1-16,7-6-7 15,-7-10 0-15,11 0-3 0,-1-16 0 16</inkml:trace>
  <inkml:trace contextRef="#ctx0" brushRef="#br0" timeOffset="376034.3386">3337 7140 17 0,'0'-10'8'0,"0"32"-3"0,0-22 8 0,0 0-11 15,0 0 0-15,4-12 2 16,3 6 0-16,-7-1-4 16,0 7 1-16,0 0 3 15,0 0 1-15,10 0-1 16,-6 0 0-16,3-3-1 15,4 0 1-15,6-3-2 16,4-4 0-16,8 1 0 16,-5-4 0-16,12 1-1 15,-5-1 0-15,1 1 0 16,7-4 1-16,0 0-2 16,0 4 1-16,-8-1-1 15,1-2 0-15,3 2 0 0,1-9 1 16,9 0-1-16,5 0 0 15,-8 3 0-15,8 4 1 16,-1-4-1-16,0 3 0 16,1 1 0-16,-1-1 1 15,-7 0-1-15,-3-3 1 16,0 1-1-16,3 2 0 16,4-3 0-16,-3 10 1 15,-1-4-1-15,4 1 1 16,-4-7-1-16,4 0 1 15,3-3 0-15,-3 3 0 0,0 0-1 16,-7 4 1-16,-7-7-1 16,-1 6 0-16,8 4 0 15,0-1 0-15,-7 4 0 16,-1-1 0-16,5-2 0 16,-8 2 0-16,7-5 0 15,11-1 0-15,-4 0 0 16,4-6 0-16,-7 3 0 15,3 1 0-15,-3-1 0 16,-7 6 1-16,0 1 0 16,-4-1 0-16,0 4-1 15,0-1 1-15,4-2 0 16,7-7 0-16,-4-3-1 16,4 0 1-16,7 0-7 15,3 0 1-15,1-9-9 16,6 6 1-16</inkml:trace>
  <inkml:trace contextRef="#ctx0" brushRef="#br0" timeOffset="391648.9253">10675 5873 28 0,'-3'-9'14'0,"13"-17"-3"0,-6 17 15 15,-4 0-25 1,0-4 1-16,0-3 3 15,-7 10 0-15,-8 6-5 0,-6 19 1 16,-7 15 3-16,-4 10 1 16,4 3-1-16,3 4 0 15,11-4-3-15,7-7 1 16,7-8-2-16,14-7 1 16,11-13-1-16,7-12 0 15,3-9-1-15,4-4 1 16,0-9 0-16,-4-3 1 0,-10 0-1 15,-15-3 1-15,-13 3-1 16,-8 0 0-16,-6 3 0 16,-5 9 0-16,5 4 0 15,3 0 0-15,3-4-5 16,7 1 0-16,12-1-5 16,6-6 0-16,14 0-4 15,7 4 0-15</inkml:trace>
  <inkml:trace contextRef="#ctx0" brushRef="#br0" timeOffset="392083.1922">10869 5440 39 0,'-21'-22'19'0,"-4"-12"-7"16,22 31 35-16,-8 0-43 16,1-1 1-16,2 8 2 15,1-1 1-15,7 6-10 0,7 7 0 16,8 9 6-16,-1 0 1 15,7 9-3-15,0 10 0 16,0-6-1-16,0 12 0 16,1 7-1-16,-8-7 0 15,-4-10 1-15,1 11 0 16,-4-17-1-16,-4 1 0 16,1-10-1-16,-1-3 0 15,-3-10-1-15,4-2 0 16,3-14-1-16,0-14 0 0,4-1 0 15,3-6 0-15,3-7 1 16,8 1 0-16,3 6 0 16,1 3 1-16,-1 6 0 15,-4 7 0-15,-2 12 1 16,-5 3 0-16,-3 7 0 16,-7 12 1-16,-7 0 0 15,-7 0 0-15,-3 3-2 16,-4 1 1-16,-4-4-6 15,4 0 1-15,3-16-8 16,11-9 1-16,7-6-5 16,4-13 1-16</inkml:trace>
  <inkml:trace contextRef="#ctx0" brushRef="#br0" timeOffset="392322.6064">11430 5625 46 0,'0'-6'23'0,"7"-3"-19"0,-7 9 44 15,7 0-46-15,4 6 1 16,-1 3 3-16,8 7 1 16,-4 6-8-16,-3 6 0 15,3 16 5-15,0-6 1 16,-4 9-2-16,-6 0 0 16,-4 0-1-16,-4 6 0 15,-10-6-4-15,-3-3 0 16,-4-13-6-16,-1-12 0 15,1-19-6-15,7-22 1 16,11-19-7-16,6-21 1 0</inkml:trace>
  <inkml:trace contextRef="#ctx0" brushRef="#br0" timeOffset="392444.2019">11476 5412 49 0,'0'-31'24'0,"18"37"-18"16,-11-12 44-16,-7-1-49 15,7 4 0-15,0 3-5 16,0-3 0-16,0 0-6 15,7 6 0-15,7 3-6 16,4 1 0-16</inkml:trace>
  <inkml:trace contextRef="#ctx0" brushRef="#br0" timeOffset="392593.3121">11793 5566 44 0,'4'-3'22'0,"31"-16"-26"0,-21 9 37 15,7-5-39-15,4-1 1 16,3 3-14-16,-6 4 0 16,2 6 19-16,-6 9 1 15</inkml:trace>
  <inkml:trace contextRef="#ctx0" brushRef="#br0" timeOffset="392715.6166">11807 5785 42 0,'-17'22'21'0,"45"-28"-27"0,-10 0 41 15,13-13-38-15,-6 9 1 0,25-18-11 16,-8 3 0 0,0 0 9-16,1 3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41:20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18556 9097 26 0,'-25'-4'13'16,"54"-27"-11"-16,-5 25 13 0,5 6-14 15,20 3 0-15,21 3 2 16,26 4 0-16,20 2-4 15,29 7 1-15,21 0 2 16,35-7 0-16,17-2-1 16,33-17 1-16,31-14-1 15,36-1 0-15,13-10 0 16,26-9 1-16,9 4-1 16,22 9 1-16,1-10-1 15,2 10 1-15,-6 15-1 16,-18 10 0-16,-32 3-5 15,-14 0 0-15,-25 9-6 16,-24 7 0-16</inkml:trace>
  <inkml:trace contextRef="#ctx0" brushRef="#br0" timeOffset="2603.9747">18616 10843 31 0,'4'-9'15'0,"6"-16"-3"0,-3 18 16 0,-3 1-25 15,3 3 1-15,-4 12 2 16,-3 10 1-16,0 3-8 16,-3 6 0-16,-1 4 5 15,1 5 1-15,3-2-3 16,7-1 1-16,0 7-6 16,0-3 0-1,11-4-12 1,3-9 1-16</inkml:trace>
  <inkml:trace contextRef="#ctx0" brushRef="#br0" timeOffset="2971.7456">18785 10856 27 0,'4'-44'13'0,"-1"-38"-1"0,-3 57 8 16,-7 0-17-16,-7 0 1 15,-3 6 1-15,-5 10 1 16,-9 6-7-16,-12 9 1 16,-6 13 5-16,-4 6 1 15,-3 13-3-15,6 15 1 16,4-3-1-16,11 6 1 16,10-5-3-16,15 5 1 15,13 4-1-15,19-4 0 0,13 1 0 16,14-1 1-16,4-12-1 15,0-13 0-15,7-15 0 16,0-13 0-16,-4-9-2 16,-3-13 1-16,-7-16-2 15,-10-5 1-15,-12-14-1 16,-13-5 1-16,-11-7-1 16,-7 3 0-16,-4 19-4 15,-3 13 1-15,0 22-9 16,7 18 0-16</inkml:trace>
  <inkml:trace contextRef="#ctx0" brushRef="#br0" timeOffset="3691.6896">18919 12050 37 0,'-28'-15'18'0,"11"12"-10"15,13 0 18-15,1-4-24 0,3 1 0 16,0 0 2-16,3-4 1 15,4 1-6-15,7-4 0 16,4 1 3-16,10-4 0 16,4 4-1-16,3-4 1 15,4 0-2-15,0 10 0 16,-7 3 0-16,-8 0 0 16,-6 6 0-16,-15 9 1 15,-10 13 1-15,-14 1 0 0,-7 8 0 16,0 4 1-1,-1-1 0-15,8-8 0 0,7-1-1 16,11 0 0-16,6-3-2 16,22-3 1-16,10 0-7 15,4-13 0-15,3-5-9 16,8-8 1-16,-4-5-2 16,-8-10 0-16</inkml:trace>
  <inkml:trace contextRef="#ctx0" brushRef="#br0" timeOffset="4069.3472">19075 11728 27 0,'-32'-44'13'0,"14"25"-5"16,15 6 21-16,-4 1-24 15,-7-1 0-15,-4 4 4 16,-10 9 0-16,-15 6-11 15,-2 10 1-15,2 12 7 0,-3 22 0 16,8 10-3-16,2 6 1 16,12 6-3-16,17-3 1 15,10 6-1-15,15 0 0 16,20 4-1-16,19-4 1 16,21-3 0-16,10-19 0 15,-4-12-2-15,5-16 0 16,-5-15-1-16,-10-20 1 0,-7-18-1 15,-14-25 0-15,-10-20-1 16,-22-17 1-16,-14-20 1 16,-14 3 0-16,-14 29-2 15,-15 12 1-15,-2 25-8 16,-5 29 0-16,-10 21-4 16,-10 10 0-16</inkml:trace>
  <inkml:trace contextRef="#ctx0" brushRef="#br0" timeOffset="5028.5363">18591 13132 37 0,'-31'-6'18'0,"13"-3"-10"0,11 9 18 15,-4-7-22-15,1 1 0 16,-1 6 0-16,4-3 1 15,4 0-7-15,3-3 0 0,7-1 4 16,10-5 1-16,8-1-3 16,3 1 1-16,-3-1-1 15,3 1 0-15,0 2 0 16,-3 4 1-16,-4 6-1 16,-3 3 0-16,-4 3 0 15,-7 7 1-15,-3 6 0 16,-4-1 1-16,-4 4-1 15,0 0 1-15,4-3 0 16,0-3 0-16,8 3-1 16,9-4 1-16,8 1-1 15,3 0 0-15,-3-4 0 16,-4 4 0-16,-3 0 0 16,-11-4 0-16,-14 4 0 15,-18 6 0-15,-3 3 0 16,-4 0 0-16,-3-3-5 15,-1-6 1-15,1-10-6 0,3-9 1 16,4-10-9-16,14-6 1 16,3-9-1-16,4-6 0 15</inkml:trace>
  <inkml:trace contextRef="#ctx0" brushRef="#br0" timeOffset="5389.0056">18729 12910 27 0,'-11'-29'13'0,"-3"-8"-14"0,11 27 26 16,-8-2-20-16,-6 2 1 0,-8-2 3 16,-10 6 1-16,-4-1-12 15,0 1 1-15,-3 9 7 16,-4 7 0-16,-7 18-2 16,3 10 1-16,5 27-2 15,9 8 1-15,8 8-2 16,7 13 1-16,14 3-1 15,24 1 0-15,22-1-1 16,18-6 1-16,17-16-3 16,10-22 0-16,15-12-1 15,11-25 1-15,3-26-2 16,-15-24 1-16,-2-26-3 16,-19-24 0-16,-13-20 0 15,-22-12 1-15,-17 6 0 16,-18 16 1-16,-21 13-1 15,-22 18 0-15,-6 16-6 16,-4 9 0-16,4 10-1 0,7 0 1 16</inkml:trace>
  <inkml:trace contextRef="#ctx0" brushRef="#br0" timeOffset="6154.5581">18683 14327 42 0,'14'-31'21'0,"25"12"-17"16,-28 16 22-16,-1-3-22 15,-3 2 0-15,0 11 3 16,-10-1 0-16,-8 13-9 16,-3 9 1-16,-7-3 5 15,-4 6 0-15,1 1-2 16,2-1 1-16,8 0-2 16,7-2 0-16,18-7-1 15,10-7 1-15,21-8 0 16,22-11 0-16,13-2-3 15,5-9 1-15,-1-1-5 16,-4-3 0-16,-3 6-5 16,-3 1 0-16,-11-7-6 0,-18 7 1 15</inkml:trace>
  <inkml:trace contextRef="#ctx0" brushRef="#br0" timeOffset="6306.7987">19233 14296 40 0,'-56'-10'20'0,"10"17"-13"0,36-4 36 16,-5 3-41-16,1 7 0 15,0 8 1-15,0 8 0 16,0 11-4-16,0 8 0 16,3 8 0-16,4-3 1 0,7 4-8 15,14-10 1-15,4-3-8 16,3-10 0-16</inkml:trace>
  <inkml:trace contextRef="#ctx0" brushRef="#br0" timeOffset="6710.1495">19279 14048 28 0,'-24'-25'14'0,"-8"-6"-1"15,14 24 16-15,-17 1-24 16,-7 6 1-16,-15 3 3 15,-10 10 1-15,0 6-12 16,-7 6 0-16,-4 15 8 16,1 11 1-16,6 8-3 15,11 7 1-15,14 15-2 0,18 4 0 16,14 3-1-16,28-3 0 16,21-4-1-16,8-15 1 15,20-10-3-15,15-12 1 16,10-12-2-16,4-17 0 15,7-21 0-15,-4-19 0 16,0-22-2-16,-10-16 1 16,-8-9 1-16,-10-9 0 15,-10 2 0-15,-29-2 1 0,-17 2-4 16,-18 10 0-16,-18 10-6 16,-10 5 0-16,-1 7-4 15,-9-6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41:46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6590 2536 34 0,'0'-6'17'0,"14"3"-5"16,-14 3 17-16,0 0-25 16,-7 6 0-16,-4 13 3 15,-10 9 0-15,-14 16-9 16,-14 13 1-16,-8 2 5 16,-6 7 0-16,10 3-2 15,3-9 0-15,11-7-6 0,8-6 0 16,10-16-6-16,3-9 1 15,11-6-7-15,7-10 1 16</inkml:trace>
  <inkml:trace contextRef="#ctx0" brushRef="#br0" timeOffset="211.2363">6117 2700 54 0,'-7'-22'27'0,"4"-13"-27"0,3 29 52 0,0 6-48 15,0 0 0-15,3 6 2 16,4 3 0-16,4 20-8 16,-1 11 0-16,8-2 5 15,10 15 1-15,4 7-7 16,17 0 0-16,11 2-11 16,0 1 0-16,11-19-6 15,-8-3 0-15</inkml:trace>
  <inkml:trace contextRef="#ctx0" brushRef="#br0" timeOffset="645.7516">7193 2725 55 0,'-10'9'27'0,"3"-22"-34"16,14 13 48-16,3 0-42 15,4-6 1-15,22 0 0 16,2-7 0-16,12 4-4 15,-8 0 0-15,18 9-8 16,-7 0 0-16,-14 12-3 16,-11 7 1-16</inkml:trace>
  <inkml:trace contextRef="#ctx0" brushRef="#br0" timeOffset="810.6274">7151 3054 50 0,'-18'0'25'0,"18"-19"-25"0,4 13 51 16,-4 6-51-16,3-3 0 16,8-4 0-16,10 4 0 15,14-3-7-15,15-10 0 16,20 4-9-16,18-7 1 16</inkml:trace>
  <inkml:trace contextRef="#ctx0" brushRef="#br0" timeOffset="2340.2443">5627 2891 37 0,'-39'3'18'0,"11"-9"-12"16,17-1 22-16,11 1-28 15,-7-3 0-15,7-10-1 16,7-3 1-16,4 0 0 16,10-6 0-16,11 3 0 15,3-4 1-15,11-2-1 16,0 19 1-16,-4 2 0 0,-7 20 0 15,-14 2 1 1,-21 19 0-16,-10 13 1 0,-11 13 0 16,-8 9 1-16,-6-7 1 15,11-2-2-15,2-17 1 16,19-11-3-16,17-10 1 16,35-13-8-16,11-16 1 15,11-15-11-15,10-3 1 16</inkml:trace>
  <inkml:trace contextRef="#ctx0" brushRef="#br0" timeOffset="3106.325">7930 2518 29 0,'18'-41'14'0,"10"-6"2"15,-21 37 12-15,4 1-23 16,-4 0 0-16,4 9 2 16,-11 0 1-16,0 12-10 15,-11 13 0-15,-7 7 6 16,-6 15 1-16,-15 6-3 15,0-9 0-15,7 3-2 16,8 0 1-16,6-6-2 16,11-13 0-16,10-3 0 0,19-6 0 15,16-13 0-15,22-3 1 16,4-6-1-16,-1-3 1 16,4-4-5-16,4 1 0 15,-11 0-8-15,-7-1 1 16,-14 4-2-16,-11-3 0 15</inkml:trace>
  <inkml:trace contextRef="#ctx0" brushRef="#br0" timeOffset="3256.3444">8326 2417 60 0,'-18'32'30'0,"18"37"-40"0,-7-44 64 0,3 22-54 16,-3 19 0-16,7 21-16 15,7 8 1-15,4 8 6 16,7 4 1-16</inkml:trace>
  <inkml:trace contextRef="#ctx0" brushRef="#br0" timeOffset="3978.3856">6505 3543 28 0,'-10'-22'14'0,"20"13"4"0,-17 9 15 16,4 9-30-16,-11 7 0 15,-8 9 1-15,-13 13 0 16,-14 21-6-16,-1-2 0 0,-6 12 2 16,6-7 1-1,12 1-7-15,6-10 0 0,11-9-7 16,10-22 0-16</inkml:trace>
  <inkml:trace contextRef="#ctx0" brushRef="#br0" timeOffset="4146.3807">6100 3785 44 0,'-11'-26'22'0,"11"20"-8"16,0 3 36-16,0 3-46 16,7 3 1-16,-3 7 1 15,6 12 0-15,11-4-8 16,15 17 0-16,24 2-1 15,10-2 1-15,8 3-14 16,20-4 0-16,-6 1-3 16,-11-4 0-16</inkml:trace>
  <inkml:trace contextRef="#ctx0" brushRef="#br0" timeOffset="4401.7219">7352 3769 57 0,'-32'-3'28'0,"32"3"-32"0,4 0 55 0,6-7-52 15,8 1 1-15,10 3 0 16,11-6 1-16,3-1-5 15,8 4 1-15,-4 3-7 16,3 3 0-16,4 3-6 16,-7 16 0-16</inkml:trace>
  <inkml:trace contextRef="#ctx0" brushRef="#br0" timeOffset="4564.4271">7532 4070 59 0,'-28'-13'29'0,"28"7"-42"16,17 3 55-16,4-6-43 16,11-4 0-16,14-6-9 15,3-6 1-15,15 6 0 16,21-3 0-16,-4 0-6 0,-7 4 1 16</inkml:trace>
  <inkml:trace contextRef="#ctx0" brushRef="#br0" timeOffset="5735.0205">8417 3562 27 0,'-21'-16'13'0,"14"22"-5"16,7-15 24-16,0-3-30 16,4-1 0-16,3 4 1 15,10-10 0-15,1-6-4 16,3 6 0-16,7-6 3 16,8 6 0-16,-1 10-1 15,-3 2 0-15,-4 14 0 16,-3 5 1-16,-8 10 0 15,-10 13 1-15,-10 12 0 16,-18 6 1 0,-25 44 1-1,7-12 1-15,11-16-3 16,10-7 1-16,14-8-2 0,15-17 1 16,21-12-3-16,17-15 0 15,1-20-8 1,6-15 0-16,8-3-9 0,-8-9 0 15</inkml:trace>
  <inkml:trace contextRef="#ctx0" brushRef="#br0" timeOffset="9126.2427">6265 14634 14 0,'0'0'7'0,"4"7"-3"0,-4-4 8 0,0 0-11 16,-4-3 0-16,4 3 1 15,-7 0 0-15,4-3-3 16,-1 3 1-16,1-3 1 15,-1-3 1-15,1-3-1 16,3 6 1-16,0 0 0 16,0-3 0-16,0 3 1 15,0 0 0-15,0 0 1 16,0 0 0-16,0 0-1 16,0-6 1-16,0 2-2 15,-4-2 1-15,-3 0-1 16,4-4 0-16,-8 1-1 15,4-4 0-15,0 1 0 0,3-1 0 16,1 1 0-16,3-4 1 16,0 1-1-16,0-1 0 15,0 0 0-15,0 4 1 16,0-1-1-16,0 1 0 16,-4-7 0-16,1 0 0 15,-1-3-1-15,4-3 1 16,0 0-1-16,0 0 0 15,0-7 0-15,0 4 1 16,0 0-1-16,0 0 1 0,0 6 0 16,0 0 1-16,0 3-1 15,0 0 1-15,0-3-1 16,0-3 0-16,4 0-1 16,-1-3 1-16,1-7 0 15,3 7 0-15,0-3 0 16,0-1 0-16,4 1 0 15,-8 0 0-15,4 2 0 16,-3 4 1-16,-4 3-1 16,0 0 0-16,0-3 0 15,0-6 0-15,0 0-1 16,3 2 1-16,-3 1-1 16,4-3 0-16,-4-4 0 15,3 4 0-15,-3 0 0 16,0 2 1-16,-3 7-1 15,-1-6 1-15,-3 3 0 16,0 0 0-16,4-3-1 16,-8-4 1-16,4-5-1 0,0-1 1 15,3 1-1-15,4-7 0 16,0 3 0-16,0 3 0 16,0 1 0-16,0-1 1 15,-3 0-1-15,-1 1 1 16,-3 9 0-16,0-4 0 15,-3-5 0-15,-1 2 0 16,-3 4-1-16,7-13 0 16,0-3 0-16,0 0 1 0,3 3-1 15,4-3 1-15,0 3-1 16,-7 3 1-16,4 0 0 16,3 7 0-16,-7 2 0 15,3-2 0-15,-7-4 0 16,8 4 0-16,-4-1-1 15,0-2 1-15,0-1-2 16,3-9 1-16,-3 3 0 16,4 0 0-16,3-3 0 15,0 3 1-15,-7 0-1 16,3 7 1-16,-3 2 0 16,0 1 0-16,-4-1 0 15,8 1 0-15,-8-7-1 16,4 3 1-16,4-2-1 15,-8-10 1-15,8 2-1 16,3 5 1-16,0-1-1 16,-4 3 1-16,0 3 0 0,1 4 0 15,-1-4-1-15,-3 4 1 16,7-7-1-16,0-3 1 16,0 0-1-16,0-15 0 15,7 2 0-15,0 1 0 16,1-4 0-16,-1 7 0 15,0-7 0-15,3 4 0 16,-6 6 1-16,3-7 0 16,-7 1-1-16,0-4 0 0,3 0 0 15,1-2 1-15,3-1-1 16,-4 0 0-16,4-9-1 16,1 9 1-16,-1 1 0 15,3-10 0-15,1 3 0 16,-8 18 0-16,4-17 0 15,-3 5 0-15,3 0 0 16,0-6 0-16,4 3 0 16,-11-6 1-16,10 0-1 15,-6-3 0-15,6 3 0 16,1 9 1-16,3-3-1 16,-3 0 0-1,-8-34 0 1,4 15 1-16,0 1-1 15,7-1 1-15,4 10-1 16,-7-1 1-16,6 4-1 16,4-6 0-16,-10 3 0 15,3 2 1-15,-3 4-1 0,-4-3 1 16,0 13-1-16,3-7 1 16,-10 6-1-16,11-6 0 15,-8-6 0-15,4 3 0 16,1 0 0-16,-5-3 0 15,1 3 0-15,3 3 0 16,-4 10 0-16,-3-1 0 16,-3 1 0-16,-1-10 1 0,1 7-1 15,-1-1 0 1,4-3 0-16,4 7 0 0,-1-7 0 16,4 4 0-16,0 2-1 15,0-6 1-15,-7 1 0 16,-7-4 1-16,4 13-1 15,-1 2 0-15,-3-2 0 16,4 0 1-16,-1 3-1 16,1 6 1-16,-1-3-1 15,0 3 1-15,4 3-1 16,-10-3 1-16,3 0-1 16,3-3 0-16,-10 13-2 15,4 2 0-15,-1-2-6 16,0-1 0-16,8-5-10 15,-4-1 1-15,3-28-4 16,-3-6 0-16</inkml:trace>
  <inkml:trace contextRef="#ctx0" brushRef="#br0" timeOffset="14938.1956">7874 12687 49 0,'-25'35'24'0,"-6"5"-20"15,16-24 24-15,1 18-28 16,-10 7 0-16,-8 6 0 16,-7 3 1-16,-3 1-2 15,-4-1 1-15,11-9-6 16,-1-1 1-16,12-18-8 0,-5-12 0 16</inkml:trace>
  <inkml:trace contextRef="#ctx0" brushRef="#br0" timeOffset="15133.2628">7465 12822 54 0,'-4'-16'27'0,"18"7"-24"0,-10 9 48 15,6 3-48-15,12 9 1 16,9 1-1-16,1 3 1 16,7 6-9-16,7-4 1 0,7 8-9 15,3-1 0 1</inkml:trace>
  <inkml:trace contextRef="#ctx0" brushRef="#br0" timeOffset="18585.2777">4801 12925 44 0,'-7'-12'22'0,"14"6"-13"0,-7 2 22 15,-10 8-30-15,-8 5 0 16,-3 16 0-16,-18 10 1 16,0 12-2-16,-3 3 0 15,3 3-2-15,-7-9 0 16,15-6-5-16,-1-4 1 16,11-6-6-16,3-12 0 15,-3-10-2-15,10-12 0 16,4-10 11-1,-85 54 3 1,181-138 7-16,-96 43 0 0,7 16 7 16,0 4 1-16,7 9 3 15,-4 9 1-15,18 19-10 16,18 15 0-16,11 10-12 16,20 23 0-16,8 8-14 15,3-3 1-15</inkml:trace>
  <inkml:trace contextRef="#ctx0" brushRef="#br0" timeOffset="22713.9033">7789 12530 22 0,'-17'-37'11'0,"-12"5"-3"16,26 26 11-16,-15 6-16 16,-6 0 0-16,-12 6 1 15,-6 7 0-15,-7 6-5 16,-11 9 1-16,-11 3 5 15,4 13 0-15,7-3 0 16,4 9 0-16,6 7 0 16,8 21 0-16,21 0-1 15,10 4 0-15,15-10-2 16,20 0 1-16,22-6-2 16,-10-16 1-16,45 3-2 15,7-12 1-15,-7-19 0 16,11-19 0-16,3-12-1 0,0-23 1 15,4-11-2-15,-14-26 0 16,-15-16-1-16,-20 0 1 16,-8-3-1-16,-14 10 0 15,-14 3-2-15,-14 12 1 16,-14 10-3-16,-18 12 1 16,-3 10-7-16,0 6 1 15,7 6-2-15,-1-3 0 16</inkml:trace>
  <inkml:trace contextRef="#ctx0" brushRef="#br0" timeOffset="24724.7318">8816 1662 16 0,'-18'-4'8'0,"25"-21"2"16,-3 16 8-16,3 0-15 0,-4-7 0 15,4-3 2-15,4 0 1 16,0 4-7-16,-1 5 1 16,1-6 4-16,-4 13 1 15,-4 6-1-15,-6 13 0 16,-4 3-1-16,3 9 0 15,-6 7-1-15,3 5 0 16,0-2-1-16,3-13 1 16,8 3-1-16,6-15 1 0,18-13-1 15,22-22 0-15,17-13 0 16,14-24 1-16,7-13-1 16,18-16 1-16,17-6-8 15,19-38 1-15,34-37-9 16,32-26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42:16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3895 2417 12 0,'0'3'6'0,"0"-18"-1"16,0 15 6-16,3-10-9 16,4 7 0-16,-3-6 1 15,6 3 1-15,8-4-5 16,0 4 1-16,13 0 3 16,-2-1 1-16,13-2-2 15,11 0 0-15,7-7 1 0,-4 6 0 16,11 1-1-1,14-7 1-15,1 4-1 16,16 2 0-16,1-2 0 0,10 2 1 16,22 1-2-16,10-4 1 15,7-5-2-15,18-7 1 16,10-1-1-16,8-2 1 16,17 3-1-16,-10-12 1 15,6 18-1-15,11-6 1 16,-17 9-1-16,-4 3 1 15,10 7 0-15,-17-3 1 16,11 6-1-16,-11-7 0 0,-8 4 0 16,5-13 0-16,-8 3 0 15,-10-2 0-15,0 8-3 16,-18-9 1-16,-11 10-9 16,-3 0 0-16,-17 9-1 15,-40 0 0-15</inkml:trace>
  <inkml:trace contextRef="#ctx0" brushRef="#br0" timeOffset="3225.4671">2043 8695 20 0,'-11'10'10'0,"-14"5"-8"0,22-15 11 15,-8 3-14-15,1 4 1 16,-4-4 1-16,-1 6 0 16,-2 4 0-16,-4 6 0 15,-1 3 0-15,-9-1 1 16,-5 5 1-16,5 5 0 16,2 0 0-16,-2 1 0 15,-8 12-1-15,-3-4 1 16,-4 4-1-16,-7 0 0 0,3 3-1 15,-10 6 1-15,-7 1-1 16,7 2 1-16,7 1-1 16,4-1 1-16,-7 1-1 15,6-1 0-15,-3-3 0 16,4 4 1-16,0-10-1 16,-1 3 0-16,1-3 0 15,6-6 0-15,-2-7-1 16,9-2 1-16,1-4-1 15,3-3 1-15,11-6-1 16,3-4 0-16,1-2-1 16,3-4 1-16,3-2-1 15,11-4 0-15,-7 0-3 16,7-3 0-16,0 0-7 16,7 0 0-16</inkml:trace>
  <inkml:trace contextRef="#ctx0" brushRef="#br0" timeOffset="40684.4417">6361 9423 12 0,'10'9'6'0,"-3"-12"1"0,-7 3 7 16,0 0-11-16,7 0 0 15,-7 0 3-15,0 0 0 16,4 3-6-16,-4 3 0 16,7 4 6-16,-7 5 0 15,0 1-1-15,10 3 1 16,-10 0-2-16,4 3 0 16,0-7 0-16,3 4 0 15,0-3-1-15,0-10 0 16,3 10 0-16,4-10 1 0,0 4-1 15,1-1 0-15,2 7-1 16,1-4 1-16,-4 10-1 16,-3 0 1-16,6 0-1 15,-6-3 0-15,3 3 0 16,0 3 0-16,7 0 0 16,-3 9 1-16,7-5-1 15,3-7 0-15,0 6 0 16,4 3 0-16,-1 1 0 15,8 2 0-15,0 1-2 16,3-10 1-16,4-3 0 16,-7 9 0-16,-4 0-1 15,1-2 1-15,-1-1-1 16,0 0 0-16,4-6 0 16,0 6 1-16,0-3-1 15,3 3 0-15,-10-2 0 16,6 11 1-16,5-12-1 0,-4 0 1 15,-1 4-1-15,5-1 0 16,-8 0 0-16,-3 3 1 16,7 1-1-16,-8-10 0 15,8 0 0-15,0 0 0 16,3 3-1-16,1 9 1 16,2-9 0-16,5 3 0 15,-1 1 0-15,4-4 0 16,-3 6 0-16,-8 4 0 0,0-1 0 15,4-3 0 1,3 4 0-16,8-4 0 0,-4 4 0 16,10-4 0-16,4 4 0 15,0-4 0-15,-10-6 0 16,-1 3 0-16,8 4 0 16,-1 2 0-16,4 4 0 15,0-1 0-15,0 7 0 16,-3 0 0-16,-1-3 0 15,-6 0 1-15,3 0-1 16,10 2 0-16,-6-5 0 16,10 0 0-16,7-10 0 15,-3 0 0-15,-4 3-1 16,0 7 1-16,3 3 0 16,5 0 0-16,2-4 0 15,4 4 1-15,-10 3-1 16,0-6 0-16,6-4-1 0,8-3 1 15,3 1 0-15,1-1 1 16,-8 4-2-16,0-1 1 16,4 4 0-16,3-7 0 15,4 4 0-15,-1-1 1 16,-9 4-2-16,-5 6 1 16,8 3 0-16,0 3 0 15,3-3 0-15,4 0 0 16,-11-3 0-16,0 3 0 15,11 0 0-15,0-16 0 16,3 7 0-16,-7-7 0 0,-7 10 0 16,4 0 1-16,-4 3-1 15,1 6 1-15,-5 3-1 16,1-6 0-16,-4 3 0 16,-7 1 1-16,-3-4-2 15,3-7 0-15,0-5-1 16,0-4 1-16,4-3 0 15,3 1 0-15,-14-4-1 16,-4 0 1-16,-3 0 0 16,-7 0 0-16,0 3 0 15,-4 4 1-15,1-4-1 16,-4 6 1-16,-4-5 0 16,0-4 0-1,8-3-1 1,-4-4 0-16,-11 1-1 15,-3-3 1-15,-8-4 0 0,1 1 0 16,-7-1-1-16,3 1 1 16,-4 0 0-16,-2-1 0 15,-5 1 0-15,1-4 0 16,-1 4-1-16,-3-1 1 16,0-2 0-16,1 5 0 15,-1-5 1-15,0-1 0 16,0-3 0-16,0 1 0 15,-4-1 0-15,1-3 0 16,-1 0 0-16,-3 3 1 0,-3 1-1 16,-4-7 0-16,0 3-1 15,-4 3 0-15,-7-3 0 16,-6 7 0-16,-4-4-1 16,-11-3 1-16,-7 3 0 15,-11 1 0-15,-3-4 1 16,0 6 0-16,-17-3 0 15,-8 4 0-15,-7 2 0 16,-10 1 0-16,-4-1 0 16,-10 1 1-16,-8 0-1 15,-6-1 0-15,6 1 0 16,-20-7 0-16,-1-3 0 16,4 0 0-16,-4-3 0 15,36 0 0-15,-57-3 0 16,15-3 0-16,-15-4 0 15,46 4 1-15,-50-3-1 0,-2-1 0 16,-1 1 0-16,0 3 0 16,7-7 0-16,-3 7 0 15,-1-7 0-15,12-2 0 16,-5 2 0-16,1 4 0 16,0-4 0-16,45 4 0 15,-48-7 0-15,-1 0 0 16,14-3 0-16,0 7 0 15,-3-1 0-15,-4-2 1 16,18 2-1-16,-10 4 0 16,6-4 1-16,11 4 0 0,7-1-1 15,3 1 1-15,-3 0 0 16,11 2 0-16,3 1 0 16,4 3 1-16,10 3-1 15,7 3 0-15,-3 0 0 16,10 3 0-16,8 1-1 15,6-1 1-15,1-3-1 16,6 0 0-16,11-3 0 16,11-3 0-16,7-3-1 15,3 0 1-15,7-4 0 16,8 1 0-16,-1-4-1 16,4 1 1-16,3-7 0 15,4 0 0-15,0-6 0 16,4-6 0-16,-8-4-1 15,4-9 1-15,0-3-1 16,3-3 1-16,1-6 0 16,-1-7 1-16,4-9-1 0,0-7 1 15,-3-5-1-15,3 2 1 16,-7-9-1-16,3-3 1 16,4 0-1-16,-7-16 1 15,4 7-1-15,-8-4 0 16,4-15 0-16,0-4 0 15,-4 1 0-15,1-4 1 16,-1-9-1-16,-6 0 0 16,-8 4 0-16,4-7 0 0,-8 3 0 15,-6 0 1 1,-21-63-1 0,17 19 0-16,0 19-1 15,18 3 0-15,21-6-8 16,11-10 1-16,-1-9-9 15,-3-6 0-15</inkml:trace>
  <inkml:trace contextRef="#ctx0" brushRef="#br0" timeOffset="45368.5595">6297 5378 19 0,'0'-19'9'0,"4"0"-2"16,-1 16 10-16,-3 3-15 15,4-10 0-15,-1 4 3 16,-3 6 1-16,0-6-7 15,4-7 1-15,-4 4 4 16,0-7 1-16,0 7-2 16,0-1 1-16,0 4-2 15,0 0 0-15,0 6 0 16,0 0 0-16,0 9 0 16,3-3 1-16,-3 13-1 15,0 16 1-15,0 9-2 16,0 0 1-16,-3 9-1 0,-1 3 1 15,1-9-2 1,-1 4 1-16,1-4-1 0,-1-10 1 16,4-2-1-16,-7 2 1 15,3-15-1-15,4-3 0 16,-7 3 0-16,4-6 0 16,3-7 0-16,0 1 0 15,0-4-1-15,0 0 0 16,0 4 0-16,10-4 1 15,-10-3-1-15,11-3 1 16,-7 0 0-16,6-6 0 0,8-7-1 16,-1-3 1-16,5 1-1 15,16-10 0-15,-6-7 0 16,0-2 1-16,7-4-1 16,7 4 1-16,7-16 1 15,3-1 0-15,7 7 0 16,5 4 0-16,-9 2 0 15,-2 4 0-15,-4 5-1 16,-14 1 1-16,-11 3 0 16,4-3 0-16,-8 6-2 15,1-6 0-15,-4 3-2 16,-3 6 0-16,3 3-5 16,-7 0 0-16,7-2-6 15,4-4 0-15</inkml:trace>
  <inkml:trace contextRef="#ctx0" brushRef="#br0" timeOffset="49286.3787">2501 7356 20 0,'-17'-6'10'0,"6"-3"-5"0,4 2 10 15,3 1-13-15,4-3 1 0,-7-1 3 16,4-6 0-16,-4 4-7 15,3-1 1-15,4 4 4 16,-7 0 1-16,7 2-2 16,0 1 1-16,0 0-2 15,0 3 0-15,7 6-1 16,4 0 0-16,-1 3 0 16,4 4 0-16,11 2 0 15,-4 1 0-15,8-1 0 16,-5 4 0-16,5-4-1 15,-1-2 1-15,0-1-1 16,-7 4 1-16,0-1-1 16,7 7 1-16,-6 0-1 15,6 0 0-15,-7 3 0 16,7 3 1-16,-3-3-1 0,3-3 0 16,0-1 1-16,-6-2 0 15,6-3-1-15,-4-1 1 16,5-6 0-16,-1 4 0 15,0-4-1-15,4 0 1 16,-14 1-1-16,6-1 0 16,1 3 0-16,-4 1 1 15,0-1-1-15,-3 4 0 16,-4-7 0-16,4 3 1 16,-8 1-1-16,-3-1 0 15,4-6 0-15,-1 4 0 0,1 2 0 16,-7-3 0-16,3-3 0 15,3-3 1-15,-3 0-1 16,-3 4 0-16,3-1 0 16,3 6 1-16,-10-3-1 15,11 1 0-15,-11 2 0 16,11-3 1-16,-11 1-1 16,7-4 1-16,-7 0-1 15,0 3 1-15,-7 0-1 16,0 1 1-16,3-1-1 15,-7 3 0-15,1 4 0 16,-8 9 1-16,-3-3-1 16,-11 3 1-16,-3 3-1 15,-7 6 0-15,3 0 0 16,-3-2 1-16,-8 2-1 0,1 3 0 16,-1-5 0-1,1 5 0-15,-11-6 0 0,11 1 0 16,-8-7-3-16,4-4 0 15,11-2-10-15,-4 0 0 16</inkml:trace>
  <inkml:trace contextRef="#ctx0" brushRef="#br0" timeOffset="58715.5383">21251 9931 34 0,'-10'-16'17'0,"17"3"-2"0,-7 13 17 0,0 0-24 16,0 4 0-16,3 2 5 16,-3 10 0-16,-7 2-16 15,0 14 1-15,0 8 11 16,0 1 0-16,4 6-5 15,-1 3 1-15,4-6-5 16,0-6 1-16,0-4-9 16,0-8 1-16,7-4-10 15,0-10 1-15,0-12-5 16,0-6 1-16</inkml:trace>
  <inkml:trace contextRef="#ctx0" brushRef="#br0" timeOffset="58880.5394">21170 9548 58 0,'-28'-12'29'0,"28"18"-37"0,0-6 55 15,4 0-48-15,3 3 1 16,3-3-12-16,4 3 0 16,4 0 3-16,3 7 1 15,-3 8-8-15,-4 4 1 16</inkml:trace>
  <inkml:trace contextRef="#ctx0" brushRef="#br0" timeOffset="59480.7806">21689 9993 44 0,'3'-3'22'0,"11"-9"-21"16,-14 12 44-16,0 0-42 16,4 3 1-16,-4-3 2 15,0 9 0-15,0 10-7 0,0 6 1 16,0 0 4-16,0 7 1 16,0 8-2-16,0-5 0 15,0-1-2-15,0-5 1 16,-4-7-1-16,1-7 0 15,-1-2-1-15,4-13 0 16,0-7-1-16,0-14 1 16,7-14-2-16,0-18 0 15,4-7-1-15,10 1 0 16,7 2 0-16,4 4 1 0,3 3 0 16,-6 12 0-1,2 4 3-15,5 12 1 0,6 15 1 16,0 10 0-16,-3 7 1 15,-4 18 0-15,-6 7 0 16,-12 5 1-16,-10 14-4 16,-10-4 0-16,-8 3-7 15,-3-3 1-15,0-3-9 16,0-15 1-16,3-10-7 16,11-7 0-16</inkml:trace>
  <inkml:trace contextRef="#ctx0" brushRef="#br0" timeOffset="59871.0814">22994 9332 33 0,'25'-25'16'0,"-8"0"-4"0,-13 15 21 15,-4-2-27-15,-7-4 0 16,-4-9 3-16,-3-3 1 16,-11-4-11-16,1 1 0 15,-8 0 9-15,0 2 0 16,-3 7-2-16,-4 10 1 16,0 9-1-16,1 6 0 0,2 22-2 15,8 16 1-15,3 21-2 16,4 14 0-16,7 11-1 15,7 17 1-15,0 9-3 16,3-10 1-16,4 1-4 16,4-10 1-16,3-6-6 15,0-13 0-15,0-9-8 16,-3-7 1-16,-4-21-6 16,0-7 0-16,0-15 0 15,0-16 1-15</inkml:trace>
  <inkml:trace contextRef="#ctx0" brushRef="#br0" timeOffset="60037.0535">22451 9812 58 0,'-25'-7'29'0,"50"4"-32"15,-15 0 63-15,4 3-58 16,8-9 0-16,9-7 0 16,12-3 1-16,6 0-5 0,4-9 0 15,0 3-3-15,3-3 0 16,-3-4-10-16,4 1 0 15,-22 9-4-15,0 6 0 16</inkml:trace>
  <inkml:trace contextRef="#ctx0" brushRef="#br0" timeOffset="60771.9056">23072 9846 47 0,'7'0'23'0,"21"-9"-22"0,-17 5 43 0,6-8-44 16,8-1 1-16,7-5 0 15,-1-14 1-15,1 1-3 16,0-4 1-16,-4-5 1 16,-3-4 0-16,-8 3 0 15,-6 10 0-15,-11-1 0 16,-7 7 1-16,-11 13 1 15,-6 5 1-15,-8 14 1 16,0 11 1-16,0 11-1 16,4 15 1-16,7 6-1 15,7 3 1-15,7 3-3 16,7-5 0-16,10-1-3 16,12-3 1-16,9-13-4 15,8-9 0-15,3-12-5 0,15-7 0 16,-1-18-5-16,4-10 0 15,-3-13-2-15,-1-2 0 16,1-14 3-16,-4 4 0 16,-8 0 6-16,-2 0 1 15,-8 3 7-15,-7 7 1 16,-10 9 4-16,-8 2 1 16,-10 8 1-16,-10 5 1 15,-11 13 0-15,-8 13 0 0,-6 9-2 16,3 12 1-16,1 10-4 15,3 0 0-15,3 3-2 16,7 0 0-16,8-3-3 16,6-10 1-16,4-2-4 15,4-13 0-15,6-13-2 16,8-6 1-16,7-13-1 16,3-15 1-16,3-6 0 15,1-7 0-15,0-6 2 16,0 0 0-16,-8 6 4 15,-2 10 0-15,-8 12 4 16,-4 13 0-16,-3 15 2 16,-3 7 0-16,-1 9 0 15,1 9 0-15,3 4-3 16,11-7 1-16,-1-6-8 16,11 0 0-16,1-12-9 15,2-10 1-15,1-9-9 16,7-13 0-16,-4 0-3 0,-3-3 0 15</inkml:trace>
  <inkml:trace contextRef="#ctx0" brushRef="#br0" timeOffset="61177.565">24652 9294 50 0,'4'-9'25'0,"-22"-10"-21"0,11 16 48 0,-7 3-49 15,-4 3 0-15,-7 0 3 16,-3 3 0-16,-7 7-7 16,-7 6 1-16,-4 6 4 15,11-3 1-15,6-3-3 16,5 2 0-16,9 1-1 15,12 0 0-15,14-3-2 16,13 0 0-16,8 0 0 16,3 0 1-16,8-1-1 15,-1-2 1-15,-3-3 0 16,-4 9 0-16,-7-4 0 16,-10 8 1-16,-11-1 0 15,-11 3 0-15,-10-6-3 16,-14 0 1-16,-4 0-7 0,1-4 0 15,2-5-9 1,12-7 1-16,10 1-5 0,3-11 1 16</inkml:trace>
  <inkml:trace contextRef="#ctx0" brushRef="#br0" timeOffset="61403.3088">24920 9206 53 0,'7'13'26'0,"18"18"-17"0,-21-15 50 0,-4 12-55 16,0 0 1-16,0 7 0 16,3 6 1-16,4-1-9 15,4-5 1-15,-4-1-1 16,3-2 1-16,-3-10-10 16,0 6 1-16,0-6-8 15,1 0 1-15,-8-7-3 16,7-8 0-16</inkml:trace>
  <inkml:trace contextRef="#ctx0" brushRef="#br0" timeOffset="61538.0663">25047 8955 46 0,'-28'-18'23'0,"14"18"-28"15,14 0 46-15,0 3-42 0,7 0 1 16,4 0-14-16,-1 0 1 15,4 7 7-15,4-4 0 16</inkml:trace>
  <inkml:trace contextRef="#ctx0" brushRef="#br0" timeOffset="62092.6085">25340 8563 62 0,'-25'-43'31'0,"32"27"-28"0,-7 16 59 0,0 0-57 16,0 6 0-16,4 13 1 15,-1 9 1-15,1 13-9 16,-4 15 1-16,3 4 5 15,1 12 0-15,3 10-2 16,4 5 0-16,-1-5-1 16,-3 0 0-16,0-13-4 15,-3-4 1-15,3-8-2 16,0-13 0-16,4-10-2 16,-4-12 1-16,7-12-2 15,0-10 0-15,7-13 1 16,0-15 1-16,4-10 1 15,3-9 0-15,7-6 1 0,4 0 1 16,0 5 1-16,-4 8 0 16,-3 8 0-16,-4 10 1 15,0 7 0-15,4 12 1 16,-4 6 1-16,1 16 1 16,-5 12 1-16,-6 13 0 15,-11 6 1-15,-14 0 0 16,-7 7 0-16,0-1 0 15,-18-3-2-15,-10-6 1 16,3-12-6-16,0-7 0 0,4-12-9 16,3-13 1-16,11-16-8 15,14-12 1-15,21-6-5 16,7-19 1-16</inkml:trace>
  <inkml:trace contextRef="#ctx0" brushRef="#br0" timeOffset="62302.9365">26099 8388 60 0,'7'-13'30'0,"7"20"-24"16,-11-1 61-16,4 10-63 15,0 2 1-15,0 20 3 16,-3 15 1-16,-4 10-11 16,0 9 1-16,0 7 5 15,0-7 1-15,3 15-6 0,1-5 1 16,-1-16-13-1,5-10 1-15,2-12-11 16,11-16 1-16,-7-6-3 0,8-12 0 16</inkml:trace>
  <inkml:trace contextRef="#ctx0" brushRef="#br0" timeOffset="62618.4887">26395 9075 52 0,'3'0'26'0,"19"12"-29"0,-12-12 51 0,8-9-48 16,14 2 1-16,-1 1 0 16,8-3 0-16,0-7-2 15,10-9 1-15,4-6 1 16,0-16 0-16,0-19-2 16,-7-16 1-16,-11 10 0 15,-14 6 0-15,-7 16 2 16,-3 19 1-16,-11 15 3 15,-4 25 0-15,-20 20 3 16,-11 24 1-16,-4 7-1 16,3 9 0-16,12 6-3 15,13 0 1-15,18-3-6 16,25-15 1-16,7-13-13 16,24-19 1-16,25-19-12 15,15-19 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43:31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18944 10749 43 0,'-17'-3'21'0,"17"6"-6"16,0-3 22-16,0 3-34 15,0-3 0-15,0 16 2 16,0 6 1-16,3 9-6 16,8 10 0-16,-4 6 4 15,0-3 0-15,3 0-1 16,1 6 0-16,-1-9-3 16,1-4 0-16,3-8-7 15,-3-4 0-15,-8-10-6 16,8-8 1-16,3-7-7 15,-3-10 0-15</inkml:trace>
  <inkml:trace contextRef="#ctx0" brushRef="#br0" timeOffset="405.9156">19219 10542 28 0,'-17'-34'14'0,"-15"2"-1"0,7 23 17 16,-6 6-25-16,-8 6 1 16,-14 9 3-16,-11 4 0 15,1 19-10-15,3 9 0 0,7 15 7 16,7 7 0-16,11 12-3 16,10 4 1-16,11 6-3 15,17-1 1-15,5-2-2 16,13-13 0-16,14-12 0 15,18-16 0-15,17-7 0 16,15-24 0-16,-11-26-1 16,7-9 0-16,0-12-1 15,-3-7 1-15,-11-9-2 16,-7-10 0-16,-21-9-1 16,-14-3 1-16,-25 6 0 15,-25 1 1-15,-7 11 0 16,0 14 1-16,1 14-2 15,2 11 0-15,5 12-7 16,10 15 0-16,7 4-4 16,-1 6 1-16</inkml:trace>
  <inkml:trace contextRef="#ctx0" brushRef="#br0" timeOffset="944.3816">18620 12047 40 0,'-43'0'20'0,"-3"0"-12"16,32 3 37-16,0 1-42 15,0-4 0-15,3 0 0 16,4-4 0-16,7-2-5 15,15-3 1-15,9-4 2 16,12-12 1-16,-1-3-2 0,4 0 0 16,3 9 0-16,-3 3 0 15,-4 1 0 1,-10 8 1-16,-8 17 0 0,-10 15 0 16,-10 9 0-16,-11 7 1 15,-4 6 0-15,0 6 0 16,-3-6 0-16,7 0 0 15,11-6-2-15,3-13 0 16,10-12-1-16,15-13 0 16,14-12-7-16,10-10 1 15,11-12-7-15,4-19 0 16,-1-1-3-16,-6-5 1 0</inkml:trace>
  <inkml:trace contextRef="#ctx0" brushRef="#br0" timeOffset="1259.5788">18602 11784 58 0,'-78'72'29'15,"-10"19"-36"-15,63-56 58 0,-3 15-50 16,4 3 1-16,9 7-1 16,15-7 1-16,18 3-3 15,17-12 0-15,22-6 1 16,-4-16 0-16,14-10-2 15,14-18 1-15,4-16-2 16,3-12 1-16,-11-13-2 16,-6-10 1-16,-18 1 0 15,-18-7 1-15,-17 0 0 0,-18 7 0 16,-18 12 1-16,-14 9 0 16,-10 20 0-16,-4 8 1 15,0 11-4-15,11 5 0 16,7-3-7-16,17-3 0 15,11 1-3-15,7 5 1 16</inkml:trace>
  <inkml:trace contextRef="#ctx0" brushRef="#br0" timeOffset="2161.2629">19096 12950 40 0,'-35'13'20'0,"-1"-19"-16"15,29 6 38-15,0-3-38 16,0 6 0-16,0-3 2 16,0-3 1-16,3 3-9 15,1 0 0-15,3 0 5 16,3 0 1-16,12 0-3 15,16-7 0-15,12-5-2 16,-4-7 1-16,6 0-2 16,5 0 0-16,-4 4-1 15,-8 8 1-15,-6 7 0 16,-11 10 0-16,-14 5 0 0,-14 4 1 16,-7 16 3-16,-3 2 1 15,-1 4 1-15,-3 0 1 16,0-3-1-16,-1-1 0 15,12-2-1-15,6-13 1 16,8-7-3-16,-1-5 1 16,8-1-3-16,7-6 0 15,3-6-2-15,0 6 1 16,-7 4-1-16,-7 5 0 16,-10 4-1-16,-8 6 1 0,-3 9-1 15,-11 7 1-15,-10-1-1 16,-11-2 0-16,0-1-3 15,0-15 1-15,4-9-5 16,3-7 0-16,11-16-3 16,7-18 1-16</inkml:trace>
  <inkml:trace contextRef="#ctx0" brushRef="#br0" timeOffset="2537.7836">19332 12602 36 0,'14'-6'18'0,"-28"6"-15"16,7 3 33-16,-7 7-33 16,-4 15 1-16,-6 3 4 15,-15 3 0-15,-7 10-9 16,-3 6 0-16,-8 13 7 16,-3 9 1-16,4 6-2 0,-1 6 1 15,15 10-4-15,14-12 1 16,14-7-2-16,17 0 0 15,18-12-3-15,15-16 1 16,24-16-3-16,0-16 1 16,0-15-1-16,7-12 0 15,7-23 1-15,0-15 0 16,0-13 0-16,-7-6 1 16,-4-19 1-16,-10-22 0 0,-10 3 0 15,-19 7 0 1,-13 5 0-16,-18 26 1 0,-7 25-2 15,-14 31 1 1,-40 60-13 0,16 10 1-16</inkml:trace>
  <inkml:trace contextRef="#ctx0" brushRef="#br0" timeOffset="2880.9641">19082 14007 43 0,'3'7'21'0,"4"-7"-13"0,-3 6 27 15,-1 6-34-15,-6-2 0 16,-1 15 1-16,-3 9 1 15,-7 13-3-15,0 7 1 16,0 2 2-16,3 4 0 16,8-7-1-16,3-3 1 15,10-12-1-15,12-13 0 16,13-13-2-16,0-15 1 16,7-9-2-16,15-13 0 15,6-10-4-15,4-2 0 0,0-1-6 16,-3-6 1-16,-15 0-6 15,1 10 1-15</inkml:trace>
  <inkml:trace contextRef="#ctx0" brushRef="#br0" timeOffset="3047.6222">19519 14054 54 0,'-25'28'27'0,"8"1"-28"15,13-10 51-15,-3 18-50 16,-3 20 0-16,-4 5 0 15,-8 14 0-15,8-20-5 16,4 0 0-16,3-2-7 16,3-13 1-16,11-10-5 15,0-19 0-15</inkml:trace>
  <inkml:trace contextRef="#ctx0" brushRef="#br0" timeOffset="3436.5299">19480 13916 37 0,'-53'-44'18'0,"-24"32"-7"0,56 15 30 16,0 0-37-16,-11 10 0 15,-14 9 3-15,-3 12 0 16,-8 1-8-16,-6 21 0 16,-4 16 7-16,0 16 0 15,14 12-2-15,14-2 1 0,11 8-2 16,10 10 1-16,14 3-2 15,19-12 0 1,13-4-1-16,7-15 0 0,11-16-2 16,14-15 1-16,0-26-2 15,-4-15 1-15,4-13-1 16,4-31 1-16,3-22-1 16,-4-26 1-16,4-18 0 15,-10-3 0-15,-8-22-1 16,-10-7 0-16,-14 4-1 15,-15 22 1-15,-13 12-2 16,-11 13 0-16,-11 21-2 16,-14 23 0-16,-3 12-4 15,-1 7 1-15,12-1-7 16,13 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43:47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2882 13418 19 0,'0'-22'9'0,"7"-19"-1"0,-3 35 9 16,3-7-12-16,-7 1 0 15,3-4 4-15,4 0 0 0,-7 4-10 16,4-1 1-16,-4 4 8 16,0 3 0-16,0 6-1 15,-4 3 0-15,-3 9-1 16,4 10 0-16,-15 19-2 16,8 0 1-16,-1 21-2 15,0 7 1-15,1 3-2 16,-1-6 1-16,4 3-3 15,-3-9 0-15,-1-10-5 16,4-9 0-16,3-13-7 16,4-15 0-16,0-20-6 15,4-18 0-15</inkml:trace>
  <inkml:trace contextRef="#ctx0" brushRef="#br0" timeOffset="328.8463">2642 13364 26 0,'-21'-15'13'0,"-18"-1"-2"0,32 13 13 15,-3 3-20-15,-1-6 0 16,1-4 6-16,6 7 0 16,-3-3-11-16,0 6 1 15,3 0 8-15,4 0 0 16,4 0 0-16,10 0 0 15,0 6-1-15,14 7 0 0,11 9-2 16,-7 6 1 0,7 9-2-16,3-11 0 0,7 5-2 15,-3-3 1-15,4 7-3 16,-4 2 0-16,-1-5-7 16,-6-10 0-16,0-10-10 15,-7-3 1-15,-4-21-6 16,-3-4 1-1</inkml:trace>
  <inkml:trace contextRef="#ctx0" brushRef="#br0" timeOffset="8977.9249">11677 1310 20 0,'-7'-25'10'0,"10"-9"-1"16,-3 24 10-16,4-5-19 15,-4 2 1-15,0-3 2 16,-4 7 1-16,-3 9-3 16,-3 6 0-16,-4 16 2 0,-4 19 1 15,0 22 0-15,-10 12 1 16,-18 22-2-16,-14 26 1 16,-14 15-2-16,0-1 1 15,7-8-1-15,11-7 0 16,10-24-3-16,11-17 0 15,10-18-7-15,7-16 0 16,18-38-5-16,7-12 1 16</inkml:trace>
  <inkml:trace contextRef="#ctx0" brushRef="#br0" timeOffset="9517.5074">11187 2957 20 0,'-18'-29'10'0,"0"20"1"0,11 9 11 16,0-6-19-16,-3 6 0 15,-8 6 1-15,0 3 1 32,-3 29-6-32,4 12 0 15,-1-6 3-15,7-6 1 16,8-1-2-16,3-5 0 0,10-10-1 16,12-13 1-16,6-9-1 15,3-3 1-15,-2-13 0 16,-5-3 0-16,-6 1 0 15,-11-11 1-15,-10 4-1 16,-15-12 0-16,-7 12-1 16,-3-7 0-16,3 1-4 15,8-4 0-15,13-5-8 16,25-10 1-16</inkml:trace>
  <inkml:trace contextRef="#ctx0" brushRef="#br0" timeOffset="11244.526">13085 2954 30 0,'-11'-26'15'0,"4"17"-7"0,3 3 20 15,1 3-24-15,-1-7 0 16,1 4 3-16,-1 3 1 16,4 3-11-16,-3 9 1 15,3 10 5-15,3 16 1 16,4 5-3-16,4 10 1 16,-1-2-2-16,5 2 0 15,-1-10 0-15,3 1 0 16,-3-6 0-16,1-10 1 15,2-10-2-15,1-11 0 0,-1-11 0 16,5-5 0-16,2-20 0 16,1-2 0-16,-7-7 0 15,-1-3 1-15,-6 0 0 16,-4 7 0-16,0 5 1 16,-7 4 0-16,0 3 0 15,0 6 1-15,0 4-1 16,0 2 0-16,7 7-1 15,4 12 1-15,-1-6-1 16,8 19 0-16,0 15-1 16,6 4 0-16,-3 12 1 15,-3 7 1-15,-7 5 0 16,-11 7 0-16,-7 13 0 16,-11-10 1-16,-17 0-1 15,-4-3 1-15,0 3-1 0,7-19 1 16,4-9-4-16,0-15 1 15,7-20-5-15,10-18 0 16,8-20-8-16,3-24 1 16,14-16-3-16,10-3 1 15</inkml:trace>
  <inkml:trace contextRef="#ctx0" brushRef="#br0" timeOffset="11454.8195">13832 2994 44 0,'-10'13'22'0,"20"-4"-28"0,1-9 45 0,7 0-39 15,6 0 0-15,8-6 1 16,10 0 1-16,4-4-3 16,7-2 0-16,-3 5-4 15,-5-5 1-15,-2 6-8 16,-11 6 0-16,-8 18-1 15,-6 1 0-15</inkml:trace>
  <inkml:trace contextRef="#ctx0" brushRef="#br0" timeOffset="11597.9652">14009 3295 39 0,'-50'35'19'0,"19"-29"-23"16,31-6 41-16,3 3-37 16,11-3 1-16,7-3 0 15,11-3 0-15,11-4-3 16,6 1 1-16,0-13-7 0,4 0 0 15,7-6-4-15,-10 12 1 16</inkml:trace>
  <inkml:trace contextRef="#ctx0" brushRef="#br0" timeOffset="11831.7994">14838 3101 55 0,'0'0'27'0,"10"-3"-38"0,1 3 54 0,7 0-43 16,3-6 1-16,11 2-3 15,-1-5 0-15,1 0-4 16,-4 2 0-16,1 1-8 15,-1 0 0-15</inkml:trace>
  <inkml:trace contextRef="#ctx0" brushRef="#br0" timeOffset="12415.5869">15480 2963 49 0,'-14'3'24'0,"3"-34"-21"0,11 28 41 0,0 3-44 16,4-4 1-16,6-5-1 15,8-7 1-15,7 4-2 16,6 2 1-16,5 4 0 16,6 6 1-16,4 3-1 15,0 7 0-15,-4 5 1 16,-10 4 0-16,-11 22 0 15,-17-3 1-15,-15 5 0 16,-17 5 0-16,-11-5 0 16,-10-5 0-16,-4-7-2 15,7-15 1-15,7-13-2 16,7-6 1-16,11-13-2 16,7-21 1-16,7-13-2 15,10-23 1-15,19-17 1 16,9-8 0-16,1 1 0 15,-4 6 0-15,-3 22 1 16,-4 13 0-16,0 12-2 0,-7 9 0 16,1 7-9-16,6 3 1 15,0 6-5-15,-7 10 0 32,-14 9 15-17,0 0 0 1</inkml:trace>
  <inkml:trace contextRef="#ctx0" brushRef="#br0" timeOffset="39994.9392">13384 1486 20 0,'-3'-47'10'0,"10"19"-2"16,-4 18 11-16,-3 4-16 16,0 3 0-16,-7-3 2 15,-7 15 0-15,-10 16-6 16,-8 10 0-16,-14 18 4 16,-25 10 0-16,-13 24-1 15,-11 14 1-15,3 5-2 16,-7 1 0-16,7-16 0 15,11 6 0-15,18-9-5 0,13-3 1 16,11-1-6-16,15-8 0 16,20-17-2-16,8-2 1 15</inkml:trace>
  <inkml:trace contextRef="#ctx0" brushRef="#br0" timeOffset="40430.4754">12520 2910 18 0,'-18'-22'9'0,"4"6"-4"16,4 10 15-16,-8 9-18 16,0 6 0-16,-6 7 2 15,-4 12 0-15,-1 13-5 16,8-3 1-16,4-1 2 16,6 4 0-16,11-10-1 15,7 1 0-15,11-14-1 16,17 1 0-16,11-12 0 15,-4-7 0-15,-3-4 0 16,-7-5 1-16,-8-4 1 0,-6-5 0 16,-14-7-1-16,-19 6 1 15,-16-13-1-15,-5 10 1 16,-2-6-2-16,9 9 0 16,8 4-7-16,21-13 1 15,39 2-4-15,14-14 0 16</inkml:trace>
  <inkml:trace contextRef="#ctx0" brushRef="#br0" timeOffset="42020.9161">18567 2678 20 0,'-18'0'10'0,"0"9"0"0,15-9 10 0,-11 0-15 16,0 0 0-16,0 0 2 16,-1 0 1-16,1 0-10 15,0 0 1-15,-3-6 6 16,6 3 0-16,4-7-4 15,3 4 1-15,4 0-2 16,7-7 1-16,11-3-2 16,14 4 1-16,0-10-1 15,6 9 0-15,-2 4 0 16,-5-7 1-16,1 16-1 16,-4 7 1-16,-3 2-1 15,-7 0 1-15,-11 7 0 16,-7 12 1-16,-4-3-1 15,-6 13 1-15,-8-10 0 16,-3 7 0-16,3-10 0 16,1 3 0-16,6-6-1 15,8 0 0-15,6-3 0 0,8 3 0 16,3 9-1-16,3-6 1 16,5 13-1-16,2-16 1 15,-3 3 0-15,-3 0 1 16,-4 0 0-16,-10-6 0 15,-11 0 1-15,-4 6 0 16,-10-7 0-16,-14 4 0 16,-15-6-4-16,1 0 1 0,3-16-6 15,11 0 1-15,13-19-8 16,26-16 1-16</inkml:trace>
  <inkml:trace contextRef="#ctx0" brushRef="#br0" timeOffset="42861.8821">19681 2436 24 0,'25'-50'12'0,"21"12"2"16,-39 29 13-16,-3 0-22 15,3 9 0-15,-4 3 3 16,-10 12 1-16,-14 29-11 16,-21 10 0-16,-11 8 7 15,-14 14 0-15,0 8-3 16,7 1 1-16,10 0-5 0,12-23 0 16,9-15-4-16,12-3 0 15,6-16-4-15,8-18 1 16,3-13-3-16,3-26 1 15,4-14 3-15,0-11 0 16,0-15 5-16,-7 0 1 16,-3 7 8-16,-1 5 0 15,1 13 5-15,3 16 1 0,0 19 1 16,0 9 1-16,10 9-2 16,4 7 0-16,8 21-5 15,2-12 1-15,11 16-4 16,11 0 0-16,4-3-7 15,3-1 0-15,-7-2-8 16,-4-1 1-16,4-9-9 16,3-3 1-16</inkml:trace>
  <inkml:trace contextRef="#ctx0" brushRef="#br0" timeOffset="43087.0213">20299 2778 41 0,'10'-9'20'0,"1"9"-15"0,-4 0 29 16,7-7-33-16,7 4 1 16,11-6 0-16,3-1 1 15,8 1-7-15,-5-1 1 16,-2 10-5-16,3 4 0 15,-4 5-6-15,-14 0 1 16</inkml:trace>
  <inkml:trace contextRef="#ctx0" brushRef="#br0" timeOffset="43238.4723">20355 2938 39 0,'-10'16'19'0,"38"-32"-16"0,-10 13 34 0,10 3-37 16,18-3 0-16,-4-1-1 15,0-5 0-15,4 3-6 16,-3-4 0-16,2 7-5 16,-13-9 0-16</inkml:trace>
  <inkml:trace contextRef="#ctx0" brushRef="#br0" timeOffset="44469.8531">21297 2634 9 0,'-3'0'4'0,"6"3"9"16,-6-3 4-16,-1 6-15 15,-3-12 1-15,4 6 4 16,-5-3 1-16,1 3-8 16,-7 0 0-16,4 0 6 15,-1-7 0-15,1 4-1 16,3 3 1-16,-1-6-3 16,5-3 1-16,3-1-3 15,11-9 0-15,13 1-1 16,4-4 0-16,4 9-1 0,-4-15 1 15,4 12-1-15,0 10 1 16,3 9 0-16,0 10 0 16,-3 5 0-16,-7 11 1 15,-11 5 1-15,-10 7 0 16,-12-4 0-16,-9 11 0 16,-8-5 0-16,-10-2 0 15,-18-6 0-15,4-7 1 0,-1-16-2 16,8 1 0-16,10-16-1 15,11-19 0-15,17-3-1 16,15-25 1-16,10-13-1 16,11-19 0-16,3-2 0 15,-7 8 1-15,1 4 0 16,-8 7 0-16,-4 11 0 16,-2 17 0-16,-5 5-1 15,-3 7 1-15,0 13-3 16,0 2 0-16,0 4-5 15,0 12 0-15,0-6-5 16,8 10 0-16</inkml:trace>
  <inkml:trace contextRef="#ctx0" brushRef="#br0" timeOffset="49589.361">19625 3690 25 0,'18'-12'12'0,"24"-7"0"0,-35 13 13 16,0 3-20-16,-3 3 1 0,-4 0 3 15,0 3 0-15,-11 12-12 16,-10 7 1-16,-11 10 7 16,-7 2 1-16,-7 16-4 15,-3 1 1-15,0 8-7 16,-1-2 1-16,15-4-4 16,3-15 0-16,11-7-4 15,7-9 0-15,3-6-4 16,1-16 1-16,3-16 5 31,21-44 9-31,-35 57 2 16,17-53 0-16,1 6 7 15,3 3 1-15,3 6 5 16,1 13 1-16,3 9-5 16,3 16 0-16,4 15-4 15,8 13 1-15,6 13-5 0,11 3 0 16,17 9-10-16,4 0 1 15,4-6-11-15,3-6 0 16</inkml:trace>
  <inkml:trace contextRef="#ctx0" brushRef="#br0" timeOffset="49797.9034">20518 3697 55 0,'-25'6'27'0,"28"0"-35"16,4-6 45-16,11-6-37 15,14 0 0-15,14-4-2 16,7 1 0-16,0-1-3 16,-1 4 1-16,1 6-10 15,-3 6 0-15</inkml:trace>
  <inkml:trace contextRef="#ctx0" brushRef="#br0" timeOffset="49948.1536">20503 3973 44 0,'-10'9'22'0,"59"-3"-23"16,-28-9 35-16,18-3-33 0,18 0 0 15,-4-13-11 1,7 3 0-16,7-3 2 0,-7 4 0 15</inkml:trace>
  <inkml:trace contextRef="#ctx0" brushRef="#br0" timeOffset="51929.2168">21477 3483 25 0,'-21'-3'12'0,"3"-6"3"16,15 3 12-16,3-1-25 15,0 1 0-15,-4 0 0 16,4-4 1-16,0 1-4 15,0-4 0-15,0 1 2 16,7-4 1-16,11 4-2 16,3-7 0-16,4 6 0 15,3 1 0-15,4 6-1 16,-4 2 1-16,-3 4 0 16,-4 0 0-16,-7 16 1 15,-10 12 0-15,-12 13 0 16,-9 12 0-16,-11 7 2 15,-4 6 1-15,4-10 0 0,3-9 0 16,7-3-1-16,8-12 0 16,13-7 0-16,15-10 0 15,21-15-3-15,17-9 1 16,18-16-6-16,-3-3 0 16,3-16-8-16,3-3 0 15,-6 12-2-15,-22-2 0 16</inkml:trace>
  <inkml:trace contextRef="#ctx0" brushRef="#br0" timeOffset="56946.056">6396 9990 13 0,'-11'7'6'0,"11"-17"1"15,0 1 7-15,0 9-13 16,0 3 1-16,0 0 1 16,0-3 0-16,-7-6-4 15,4 6 1-15,3-10 2 16,-4 10 1-16,1 0-2 0,3 3 1 16,0-3-1-16,-4 0 0 15,4 4 0-15,0-4 1 16,-3-10-1-16,-1 4 0 15,4 0 0-15,-3 6 1 16,3 0 0 0,0 0 0-16,0 0-1 0,0 3 1 15,0-6-1-15,0 3 0 16,0 0-1-16,0-7 1 16,0 7 0-16,-4-3 0 15,4-3-1-15,0 9 1 16,0-3 0-16,0-9 0 0,0 9 0 15,0 0 0-15,0 3-1 16,0-3 1-16,0-3-1 16,0 3 1-16,4 0-1 15,-4 0 0-15,0-7 0 16,0 7 1-16,0 0-1 16,0 4 0-16,0-11 0 15,0 7 0-15,7-3-1 16,-4-6 1-16,1-1 0 15,3 1 0-15,-4 0 0 16,4-1 0-16,-3 1 0 16,3-7 0-16,3 7 0 15,-10-4 1-15,0 4 0 16,4-4 0-16,0 4 0 16,-4 9 0-16,0 0 0 15,0-7 1-15,3 4 0 0,-3 3 1 16,0 3-1-16,0 7 0 15,0 2 0-15,-3 20 1 16,-5-4-1-16,8 3 1 16,-17 4-2-16,13-1 1 15,-6 1-1-15,3-4 0 16,0-6-3-16,3-6 1 16,4-3-5-16,0-7 1 15,4-3-5-15,-1-2 1 16,-3-4-6-16,4-4 1 0</inkml:trace>
  <inkml:trace contextRef="#ctx0" brushRef="#br0" timeOffset="57259.1767">6325 10006 16 0,'-7'-16'8'0,"-3"7"-2"16,10 9 7-16,-4-6-9 15,1-1 1-15,-1 4 4 16,-3 0 1-16,3-3-11 15,-6 0 1-15,3-1 8 16,3 1 0-16,-3 3-1 16,4-3 1-16,-1-4-2 15,4 1 1-15,4-1-2 16,6 4 1-16,-6 6-3 16,6 0 1-16,8 3-2 15,0 7 1-15,13-1-2 16,-6 4 1-16,10-4-1 0,-3 7 0 15,0 2 0-15,-4-2 0 16,-3 0-4-16,7-4 0 16,-4-9-6-16,4-9 0 15,3-9-10-15,0-14 1 16</inkml:trace>
  <inkml:trace contextRef="#ctx0" brushRef="#br0" timeOffset="60352.7335">1457 9971 7 0,'39'7'3'0,"53"-29"-2"0,-71 19 4 16,17-4-5-16,8 1 0 15,0-3 2-15,4-1 0 16,6 7-1-16,4-3 1 16,0 0 1-16,-11 2 1 15,1 1-1-15,3 3 1 16,3-3-2-16,4 3 0 0,-7 0-1 16,3 0 0-16,15 0-1 15,-11 0 1-15,7-3-1 16,-7-3 0-16,3 3 0 15,4 0 1-15,-7-1 0 16,0-2 0-16,0 3-1 16,-10 3 0-16,10 3 1 15,-7-3 0-15,3-3-1 16,-3 6 0-16,3-3 0 16,4 0 1-16,-10 0-1 15,3 3 0-15,-7-3 0 16,-4 0 0-16,0 3 0 15,4 1 0-15,-3-1 0 16,6-3 0-16,-7 6 0 16,4-6 0-16,-4 0 0 15,8 6 1-15,6-6-1 0,-3 0 0 16,4 3 0-16,-4 0 1 16,7-6-1-16,-1 0 0 15,-2 3 0-15,3-6 1 16,3 3-1-16,8 0 1 15,-11 3 0-15,7 3 0 16,4-3-1-16,-1-3 1 16,1 3-1-16,-1 0 1 15,8 3-1-15,-8 0 1 16,1 0-1-16,3 0 0 0,-3 0 0 16,3 0 0-16,0-6 0 15,7 6 1-15,-4 1-1 16,5 2 0-16,-1-3 1 15,7 6 1-15,-7-2-1 16,18 2 0-16,-15-6 0 16,5 7 0-16,-1-7 0 15,0-3 1-15,-7 0-2 16,7-3 0-16,-6 3 0 16,-5 0 0-16,4 0-1 15,-3-3 1-15,3 3-1 16,0-4 1-16,0 4 0 15,4 0 0-15,-4 0 0 16,7 4 0-16,8-1 0 16,-1-3 1-16,4 0-1 15,-1 3 1-15,5 3-1 16,-1-3 0-16,-3 0 0 16,0 0 0-16,3-3 0 0,-3-3 0 15,6 3-1-15,5-3 1 16,-1 3 0-16,4 0 0 15,0 6-1-15,7-2 1 16,0-1 0-16,7 0 1 16,-4 3-1-16,4 0 0 15,-7-6 0-15,11 4 0 16,-1-1 0-16,1 0 1 0,-1-3-1 16,12 0 0-16,-5 3 0 15,11 0 1-15,-10-3-1 16,3 3 1-16,0 7-1 15,0-4 0-15,-7 0 0 16,4 0 1-16,-4 4 0 16,3-4 0-16,-2-3-1 15,6 4 1-15,0-1-1 16,3-3 0-16,1 0 0 16,7 0 0-16,-11 3 0 15,0-2 0-15,7-1 0 16,0 3 0-16,11 0 0 15,-4-3 0-15,8 1 0 16,-5 2 1-16,1 3-1 16,10-2 0-16,-13-1 0 15,6 0 0-15,7 0 0 16,-10 1 1-16,3 8-1 16,0-5 0-16,1-1 1 0,-12 7 0 15,5-1-6-15,-12 1 1 16,-6-3-6-16,-1-16 1 15</inkml:trace>
  <inkml:trace contextRef="#ctx0" brushRef="#br0" timeOffset="65113.3559">6477 9987 19 0,'-4'13'9'0,"-3"27"-12"16,7-21 9-16,0 9-14 16,4-2 1-16</inkml:trace>
  <inkml:trace contextRef="#ctx0" brushRef="#br0" timeOffset="73039.0936">2861 9617 25 0,'-11'0'12'0,"11"-3"-3"0,0 3 13 16,0 0-20-16,0 0 0 15,0 0 3-15,0 3 0 16,0 10-6-16,-7 9 1 15,4 12 4-15,-15 13 0 16,8 10-2-16,-12 8 1 16,-6 1-2-16,7-6 0 15,3-19-5-15,8-13 0 16,-1-3-6-16,11-16 0 16,11-9-2-16,-4-9 0 15</inkml:trace>
  <inkml:trace contextRef="#ctx0" brushRef="#br0" timeOffset="73234.7865">2653 9818 43 0,'-28'22'21'0,"17"-38"-20"16,11 16 44 0,0 0-42-16,11 0 0 0,6-6 0 15,4 6 1-15,8 0-6 16,-1 3 1-16,4 9 3 15,-1 4 1-15,8 9-8 16,-7 0 0-16,14-6-10 16,-4 3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45:15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2544 14813 25 0,'-11'-41'12'0,"22"-18"-3"0,-4 43 12 0,3 0-20 16,1 1 0-16,-1 2 2 16,-6 4 0-16,3 3-3 15,-14 9 1-15,-4 19 1 16,-3 6 0-16,-14 13 0 16,-4 12 0-16,-7 10-1 15,1 9 1-15,-5-13-4 16,15-5 1-16,7-10-3 15,3-16 1-15,8-9-4 16,-1-10 0-16,0-15-1 16,1-10 0-16,-1-9 2 15,4-3 1-15,-3-4 5 16,-1-2 1-16,4-1 6 16,3 4 0-16,-3 3 5 0,4 3 0 15,3 3-1-15,-7 3 1 16,7 10-3-16,7-1 0 15,14 7-4-15,18 6 0 16,21 7-10-16,25 8 1 16,10 11-12-16,-3-1 0 15</inkml:trace>
  <inkml:trace contextRef="#ctx0" brushRef="#br0" timeOffset="2614.1076">6421 2928 23 0,'-7'0'11'0,"10"-50"0"0,-3 38 12 16,4-13-19-16,-4 3 0 0,0 0 4 15,-4-3 0-15,1 3-9 16,-5-3 0-16,-13 6 7 16,4 3 1-16,-5 7-3 15,-6 6 1-15,-4 12-2 16,-6 4 1-16,6 18-2 16,0 7 0-16,8 5-1 15,9 4 0-15,12 4-1 16,10-14 0-16,14 4-1 15,-3-10 1-15,35-12-2 16,-4-6 1-16,0-13-2 16,-3-7 1-16,-3-18-1 15,-8 0 0-15,-10-6 0 16,-8-10 0-16,-13 0 1 16,-4-2 0-16,-11 2 0 15,-3 6 1-15,-7 13 1 16,3-3 0-16,-3 6-5 15,14 10 1-15,18 0-8 0,17-7 1 16,11-3-1-16,-4 10 0 16</inkml:trace>
  <inkml:trace contextRef="#ctx0" brushRef="#br0" timeOffset="3199.2883">7161 2831 37 0,'-28'-3'18'0,"18"-3"-9"15,10 3 38-15,-7 0-43 16,3 3 1-16,4 0 1 0,0 0 0 15,0 0-9-15,0 3 1 16,11 3 5-16,-8 7 0 16,11-4-3-16,11 10 1 15,10-10-1-15,8 1 0 16,6 5 0-16,0-5 0 16,4 2 0-16,4-2 0 15,-8-4 0-15,-7 10 1 16,-10-7 0-16,-7 3 1 15,-4-2-1-15,-7 2 1 16,-7 7-1-16,-7 0 1 0,-7 9-1 16,-18 7 1-16,-10 9-1 15,-7 0 0-15,-8 3-3 16,5 0 1-16,2-7-5 16,11-14 1-16,11-5-8 15,11-11 0-15,10-10-6 16,10-3 0-16</inkml:trace>
  <inkml:trace contextRef="#ctx0" brushRef="#br0" timeOffset="3411.0364">7990 3195 29 0,'-3'19'14'0,"-36"9"-5"15,21-12 18-15,-13 12-25 0,-8 10 1 16,0 2 0-16,-7 14 1 16,-3-1-6-16,14-9 0 15,-4-7-5-15,18-11 0 16,10-8-4-16,-3 1 0 16</inkml:trace>
  <inkml:trace contextRef="#ctx0" brushRef="#br0" timeOffset="4189.3816">8488 2928 42 0,'-18'7'21'0,"1"-14"-25"15,17 7 39-15,-4 0-35 16,4-6 0-16,4-3 0 15,3-1 1-15,3-5-1 16,4-4 0-16,7 0 0 16,11 0 0-16,0 4 0 15,7 2 0-15,0 4 0 16,-8 2 0-16,-2 7 1 16,-5 16 1-16,1 3 0 15,-14 18 0-15,-1 14 0 16,-6 11 1-16,-8 10 0 15,1-15 1-15,-8 15-2 16,4-9 0-16,-4-10-1 0,11-12 0 16,11-13-1-16,-8-3 1 15,12-12-5-15,9-16 0 16,8-13-4-16,7-12 0 16,7-7-5-16,-4-2 1 15,4-4-3-15,3 0 1 16</inkml:trace>
  <inkml:trace contextRef="#ctx0" brushRef="#br0" timeOffset="4625.0581">9331 2392 36 0,'-18'10'18'0,"25"-20"-13"16,-3 10 35-16,-4 0-37 15,3 3 1-15,1 7 1 16,-8 5 0-16,4 11-6 15,-7 5 1-15,-10 13 4 16,-8 6 0-16,0 13-2 16,-3-1 1-16,7-5-2 0,10-7 0 15,8-6-1-15,10-6 0 16,7-4-1 0,11-18 1-16,3 3-1 0,0-19 1 15,14-7-1-15,8-2 1 16,6-7-2-16,1-3 1 15,-4 1-3-15,0-1 0 16,-4 0-6-16,-14 3 1 16,4-3-7-16,-7 10 1 15</inkml:trace>
  <inkml:trace contextRef="#ctx0" brushRef="#br0" timeOffset="4790.1897">9779 2339 53 0,'-39'22'26'0,"29"63"-17"16,-4-57 49-16,-4 31-56 16,-7 23 0-16,-3 12 0 15,7 9 0-15,7 7-10 16,10 3 0-16,15-16-8 16,10-12 1-16</inkml:trace>
  <inkml:trace contextRef="#ctx0" brushRef="#br0" timeOffset="6804.0897">11102 2395 27 0,'7'-9'13'0,"11"0"0"16,-18 9 13-16,0 0-20 15,0 0 1-15,0-4 2 16,-7 14 1-16,-8 9-13 15,-6 25 0-15,-10 18 9 16,-22 1 0-16,-14 15-4 16,-11 7 0-16,7-3-5 15,11-13 0-15,15-22-5 16,13-7 0-16,18-18-6 16,10-22 0-16,11-12-1 0,4-23 0 15</inkml:trace>
  <inkml:trace contextRef="#ctx0" brushRef="#br0" timeOffset="6967.8216">10657 2204 53 0,'-10'-9'26'0,"17"9"-27"0,0 3 58 15,4 16-54-15,6 31 1 16,22 22 0-16,7 25 1 16,3-12-7-16,8 9 0 15,20 3-1-15,11-6 0 0,15-16-10 16,-4 1 1-16,6-26-7 15,-9-10 0-15</inkml:trace>
  <inkml:trace contextRef="#ctx0" brushRef="#br0" timeOffset="12956.9934">12608 14851 38 0,'-7'22'19'0,"-7"-19"-22"16,14-3 20-16,0-10-17 16,7-2 1-16,4-4 1 15,-1-3 0-15,4-9-1 16,8 0 0-16,6-3 2 15,7-7 0-15,11-12 0 16,3-13 0-16,15-9-1 16,10-6 1-16,-7-4-2 15,7-3 1-15,7 1-1 16,0-1 0-16,8-3 0 16,-5 10 0-16,-6 6 0 15,-8 6 0-15,-6 9-1 0,-4 7 0 16,-4 13 0-16,-6 5 1 15,-8 4-3-15,-7 6 1 16,-6 3-2-16,-5 7 0 16,-10-1-4-16,-10 4 0 15,-11-1-3-15,-11 1 1 16,-10 0-3-16,0 2 1 16,-8 4 5-16,-2 0 1 15,-5 3 4-15,-10 3 1 16,4 0 5-16,0 0 1 0,-4 1 3 15,0-1 1-15,3 0-3 16,5 0 0-16,9 0-2 16,8 0 1-16,7-3-3 15,3 0 1-15,8-3-2 16,6 0 1-16,8-3-2 16,13-1 1-16,8-2-2 15,7-4 1-15,14-2-1 16,10-4 1-16,8-9 0 15,-5 3 0-15,12-4 0 16,7 1 0 0,27-3 0-1,-20 6 1-15,-21 19 0 16,-18 21 0-16,-25 13 0 16,-21 19 1-16,-21 35 0 15,-22 21 1-15,-10 10-3 16,4-15 1-16,14-26-12 0,17-41 0 15</inkml:trace>
  <inkml:trace contextRef="#ctx0" brushRef="#br0" timeOffset="14443.6813">3101 5776 10 0,'-32'12'5'0,"4"-27"5"0,17 18 6 0,1-3-14 16,-1 3 1-16,-6 0 0 16,-1 6 0-16,4 7-3 15,-7 3 0-15,-4 0 4 16,11-4 1-16,-7-5-1 16,3 2 1-16,0-5 0 15,8-1 1-15,-1-12-1 16,11-1 1-16,0-27-3 15,7-4 1-15,14-15-1 16,11 0 0-16,18-19-2 16,2 3 1-16,12-16-1 15,-11 6 0-15,0-11 0 16,10 8 0-16,8-9-1 16,-8 6 0-16,4 10 0 15,-17 6 1-15,-1 16-1 16,-10 12 0-16,-7 3-1 15,-11 10 0-15,-10 9-1 0,-4 13 0 16,-14 6-1 0,-4 3 0-16,0 4 0 0,-6-1 0 15,3 0 1-15,-15-9 0 16,1 0 1-16,0 0 0 16,3-4 1-16,-3 1 0 15,0 0 1-15,7 3 0 16,3 3 1-16,7 0 0 15,1-10 0-15,-1 4 0 16,11 3 0-16,0-3 1 0,7-4-2 16,4-5 1-16,21 5-1 15,6-6 0-15,15-9-1 16,14-3 1-16,4-3 0 16,-4-1 0-16,4 7-1 15,-8 10 1-15,-3-4-1 16,-4 0 1-16,-17 13-1 15,-14-1 1-15,-11 23 0 16,-17 22 1-16,-12 31-1 16,-16 28 1-16,-15 19-1 15,-14 25 1-15,-4 3-6 16,15-9 0-16,24-25-11 16,22-32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45:41.4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8548 1847 10 0,'-11'0'5'0,"11"-16"-2"0,-7 16 5 0,4-6-6 15,3 3 0-15,-11 3 3 16,0-7 0-16,-3 4-5 15,0-6 0-15,-14 2 4 16,-4 4 1-16,-7-3-1 16,4 6 1-16,-11 0-1 15,-17 6 0-15,-4-6-1 16,-11 3 1-16,1-3-1 16,-1 7 0-16,-7-7-1 0,-6 3 1 31,-54 3-1-16,4-3 1-15,0 4-1 0,3-7 0 16,8 0-1-16,10-7 1 16,-11 7-1-16,4 0 0 15,-3 0 0-15,13 0 1 16,-6 0 0-16,-1 7 0 16,1-7 0-16,3 9 1 15,0-3-1-15,0-6 0 16,11 0-1-16,-8-6 0 0,4 6-1 15,18-6 0-15,-4 6 0 16,-7-3 0-16,8 3 0 16,-12 0 0-16,4 0 0 15,4 0 0-15,-18 0 0 16,11 0 0-16,-11 0 0 16,21 0 1-16,0 0 0 15,1 0 0-15,9 0 0 16,8 3 0-16,14 3 0 15,14-6 0-15,11 0-1 16,7 0 0-16,10 3-2 16,11 0 1-16,10 7-1 15,15-7 0-15,17 12 0 16,14-5 0-16,4 5 1 16,18-2 0-16,24 3 1 15,21-7 0-15,11 1 0 16,18-1 0-16,24-9 1 0,4-6 0 15,24 3-1-15,1-7 1 16,10-6-1-16,14 7 1 16,-14-4-1-16,-10 10 1 15,6 3-1-15,-34 3 0 16,2 7 0-16,-6-1 0 16,-11 10 0-16,-14-9 1 15,-7 2-1-15,-10 1 0 16,-15-4 0-16,-17 0 1 0,0 1-1 15,-25-1 1-15,-11-6 1 16,-14 1 0-16,-10-1-1 16,-22-3 1-16,-17-3-1 15,-17-1 1-15,-12 1 0 16,-13-3 0-16,-29-3-2 16,-17 5 1-16,-8-2-1 15,-27-3 1-15,-15-4-1 16,-14 1 1-16,-17-1-2 15,-8-3 1-15,15 7 0 16,-4-10 0-16,4 0 0 16,24 1 0-16,4 2 0 15,7-3 0-15,14 0-1 16,14-3 1-16,3 0 0 16,29 4 0-16,14 2-1 15,11 6 0-15,21 1-1 0,6 0 0 16,22-1-1-1,18 4 1-15,14 3 0 0,17 3 0 16,25 0 0-16,3 9 0 16,29 1 2-16,32-1 1 15,6 0 0-15,22 4 0 16,25 0 0-16,-4-4 0 16,17-6 0-16,1 3 0 15,-4-6-1-15,21 0 0 0,-21 0 0 16,0-9 1-16,-4 9-1 15,-13-9 1-15,-4 9-1 16,0-7 0-16,-15 7 0 16,-24 0 1-16,-3 0-1 15,-11 0 0-15,-18 0 0 16,-7 0 1-16,-14 0-1 16,-13 0 1-16,-19 0 1 15,-17-3 1-15,-15 0-1 16,-17 3 0-16,-17 0 0 15,-26 3 0-15,-6 0-1 16,-29 4 0-16,-24 5-2 16,-14 4 0-16,-15-7 0 15,-28 7 1-15,-6 3-1 16,-26 0 1-16,-17-1 0 16,7 1 0-16,-18-3 1 15,7-7 0-15,-3 1-1 16,-4-10 0-16,22 0 0 15,-4 0 0-15,10 6 0 0,22-3 0 16,0 6-1-16,17 1 0 16,4-4 0-16,17 4 0 15,22-10-1-15,14 3 1 16,14 3-1-16,17-3 1 16,15 3-2-16,10-9 1 15,11 0-1-15,17 6 1 16,11-3-1-16,18 10 1 0,17-7 0 15,25 6 0 1,35 1 1-16,15-4 0 0,48-6 1 16,15-6 0-16,42 2 0 15,15-14 1-15,20 2-1 16,8-3 1-16,6 0-1 16,-10 13 1-16,-14 6-1 15,-4 6 1-15,-24-6-1 16,-11 10 1-16,-3 9-1 15,-29-10 0-15,-7-3-1 16,-6-6 1-16,-5 10-7 16,-6-23 1-16,7-18-8 15,10-19 0-15</inkml:trace>
  <inkml:trace contextRef="#ctx0" brushRef="#br0" timeOffset="2777.1568">18909 7278 30 0,'0'0'15'0,"-71"-38"-15"16,50 32 15-16,-4-10-15 15,-17 7 0-15,-18-4 3 16,-14 1 0-16,-14-7-1 16,-11 10 0-16,-14-1 4 15,-7-6 0-15,-7 10 1 16,11-3 1-16,-15 15-1 15,4-6 0-15,0 9-2 16,11 1 0-16,10 12-3 16,7-3 1-16,1 6-3 0,2 9 1 15,5 7-1-15,2 12 0 16,15 4 0-16,7 9 0 16,11 3 0-16,13 0 0 15,12 0 1-15,10 9 0 16,10 0-1-16,15-2 0 15,13-4 0-15,18 3 1 16,15-3-2-16,24-3 1 16,4-3-1-16,27-10 1 15,15-5 0-15,7-8 0 0,18-2 0 16,17-9 0-16,0-7 0 16,8-7 0-16,13-8 0 15,-13-10 1-15,6-3-1 16,7-7 0-16,-13-9 0 15,-4-12 0-15,-1-3 0 16,1-17 0-16,-25-8 0 16,-10-4 0-16,-18 0 0 15,-18 4 0-15,-17-4 0 16,-22-3 1-16,-17 13 0 16,-18-3 1-16,-17-1 0 15,-15 1 0-15,-10-1 0 16,-25-2 1-16,-18-4-1 15,-20 3 1-15,-12 1-1 16,-6-4 0-16,-21 7-1 16,-18 2 0-16,-1 14-5 0,-23 5 1 15,-8 7-7-15,0 18 1 16,-3 1-8-16,17 0 1 16</inkml:trace>
  <inkml:trace contextRef="#ctx0" brushRef="#br0" timeOffset="15854.2907">1326 10520 23 0,'0'-9'11'0,"4"3"-11"16,3 6 12-16,-3 0-12 15,3 0 0-15,3 0 0 16,1 3 1-16,10-6 0 16,-3-1 0-16,10-2 3 15,-4 6 0-15,12-3-1 16,-4 0 1-16,6-7-1 15,12 10 1-15,3-3-2 16,3 3 0-16,8-3-2 16,10 6 0-16,0-6 0 15,3 0 1-15,5-3-1 16,-5 0 1-16,4-1-1 0,-3 1 1 16,14 0 0-16,-15-1 0 15,4 4 0-15,8-6 0 16,-8 6 0-1,-4 12 0-15,8-15-1 0,3 6 1 16,-7 6-1-16,4-3 0 16,-4 0 0-16,0-3 1 15,7 0-1-15,-6 4 0 16,-1-11 0-16,0-2 0 0,4 9 0 16,-4 0 0-1,-4 0 0-15,-3 0 0 0,4 0 0 16,-7 0 0-16,-1 0 0 15,8-3 1-15,-1 3-1 16,4-3 0-16,-3-1 0 16,7 4 1-16,-4-6-1 15,3 3 0-15,5 3 0 16,2-6 0-16,-13 6 0 16,7 0 0-16,3-6 0 15,0 2 0-15,4 1 0 16,7 6 1-16,-1-3-1 15,5-3 1-15,2-3-1 16,-2 0 0-16,6-4 0 16,-3 4 1-16,-4-3-1 15,1-4 0-15,2 1 0 16,5 2 0-16,-11 4 0 16,3 0 0-16,0-4-1 0,11-6 1 15,0 10 0 1,-11 6 0-16,11-9 0 0,0 3 0 15,11-1 0-15,-8 4 0 16,14-3 0-16,-6-4 0 16,10 4 0-16,-3 6 0 15,-4 3 0-15,0-3 0 16,0 0 0-16,7 0 0 0,-14 10 0 16,7-4 0-1,-4 0 0-15,4 7 0 16,-4-1 0-16,8-5 0 0,3-7 0 15,7 6 0-15,0-3 0 16,7-6 0-16,-3 0 0 16,7-7 1-16,-4 10-1 15,4-3 0-15,-1-3 0 16,1 3 0-16,10 0 0 16,-3 0 0-16,3-4-1 15,11 7 1-15,0-3 0 16,3 9 0-16,4-12 0 15,-10 0 0-15,-1 6 0 16,-7 3 1-16,-6-3 1 16,-1 0 0-16,0 3-1 15,-3 3 0-15,-8-2 1 16,12-1 0-16,-15 3-2 16,-4 6 0-16,-6-8 0 15,-1 2 1-15,-10 0 0 0,-7 4 1 16,-7-4-6-16,7-6 0 15,-7-6-7-15,3-13 1 16,-3-9-3-16,3-16 0 16</inkml:trace>
  <inkml:trace contextRef="#ctx0" brushRef="#br0" timeOffset="16994.3883">14746 10260 18 0,'-21'-9'9'0,"21"18"-7"15,7-6 9-15,0 0-10 16,0-3 0-16,0 3 3 16,0-6 1-16,0 6-3 15,-7-3 0-15,0 0 4 16,0 0 0-16,0 0 0 0,-3-9 0 15,-1 0-2-15,-3-7 1 16,0-9-2-16,0-7 1 16,0-5-1-16,0-4 0 15,-4-6-1-15,-3-13 0 16,0-24 0-16,4-7 1 16,-1 3-3-16,-3 3 1 15,0 7-1-15,0 6 1 16,0 9-1-16,-1 13 0 15,-2 9-1-15,3 7 1 0,0 12-1 16,-1 9 1 0,1 7-2-16,-3 9 1 0,-1 3-2 15,-3 10 1-15,0 6 1 16,-4 3 1-16,4-6 0 16,3 0 0-16,4 3 1 15,4-4 1-15,2 1 0 16,5-6 0-16,-1-4 0 15,4-6 0-15,11-9 0 16,-4 3 0-16,21-13 0 16,11-15 0-16,0-13-1 15,-4-12 0-15,-3-7-1 16,-4 3 0-16,0 13 0 16,-10 13 0-16,7 9-1 15,-1 18 1-15,5 17-1 16,9 15 0-16,12 12 0 15,20 11 0-15,15 8-9 16,17 19 0-16</inkml:trace>
  <inkml:trace contextRef="#ctx0" brushRef="#br0" timeOffset="19997.3537">2357 3248 17 0,'-25'-31'8'0,"18"-22"2"0,7 40 8 15,0 4-16-15,0-1 0 0,0 1 3 16,0 9 1-16,7 3-6 16,-7 13 0-16,0 2 4 15,0 17 1-15,0 18-2 16,0 4 1-16,0 15-2 15,0 13 1-15,-7 5-2 16,7 26 1-16,7 1 0 16,-7 17 1-16,10-8-1 15,-6 2 1-15,7 1-1 16,3 6 0-16,-11 0 0 16,4-7 0-16,-3 16-1 15,-4 10 1-15,-4 3-2 16,-6-10 1-16,-4 4 0 15,-1-7 0-15,-2-9-1 16,6-13 1-16,1-6 0 16,3 3 0-16,3 0-1 0,-3 1 1 15,3-4-1-15,4-10 1 16,-7-2 0-16,4 9 0 16,-4-4-1-16,-4-2 1 15,4-13-1-15,4 3 1 16,-4 4-1-16,3-1 1 15,-3-3-1-15,7 0 0 16,7-15 0-16,-3 15 0 16,3-6 0-16,-7 9 0 15,0 7 0-15,0-7 1 0,0 1-1 16,0-1 1 0,0 7-1-16,0-13 1 0,0 3-1 15,0-3 0-15,0-12 0 16,3 2 0-16,-3 10 0 15,0 0 0-15,0-9 0 16,0 9 1-16,7-19-1 16,-7 13 0-16,0 0 0 15,0 16 0-15,-7-17 0 16,4 7 0-16,3-12-1 16,3 3 1-16,-3 2-1 15,7 23 1-15,-7-19-1 16,11 3 0-16,-4 0-1 15,3-25 0-15,1 0-5 16,-7-12 1-16,3-7-9 16,-7-28 0-16,0-13 0 0,-22-24 0 15</inkml:trace>
  <inkml:trace contextRef="#ctx0" brushRef="#br0" timeOffset="20988.6687">2272 3063 22 0,'-7'-12'11'0,"-14"31"-3"0,21-16 11 16,-7-3-14-16,3 6 0 16,-3-6 3-16,3 0 0 0,4 3-10 15,-7 3 0-15,7-6 7 16,0 0 1-16,7-9-3 15,8 3 1-15,13 3-2 16,4-1 0-16,13 4-1 16,8 0 1-16,7 4-1 15,7 5 1-15,-14-6-1 16,4 3 0-16,-8-2 0 16,0 5 0-16,1 0-2 15,-8-6 0-15,-10 1-1 16,3-4 0-16,-10-7-2 15,-7-2 0-15,-8-4 0 16,-3-12 1-16,-17 0 0 16,-4 3 0-16,-8-3 2 15,-2 9 0-15,-1-2 2 0,0 5 0 16,8 1 0 0,6 8 1-16,-7-5 0 0,8 9 1 15,6-6-2-15,-3 6 1 16,7 0-2-16,0 0 1 15,7 6-1-15,4-6 0 16,10 9-1-16,11-2 1 16,7 12 1-16,-1-7 0 15,12 13 0-15,-8 0 0 16,4-3 0-16,-14 3 0 16,-4 0 1-16,-14 7 0 15,-7 2 0-15,-17-2 0 0,-15 5 0 16,-10 10 0-16,-4-6-2 15,0-6 0-15,7-7-9 16,8-9 0-16,20-16-6 16,-3-22 1-16</inkml:trace>
  <inkml:trace contextRef="#ctx0" brushRef="#br0" timeOffset="22595.0401">2222 10360 22 0,'-7'7'11'0,"4"-17"2"0,3 10 11 15,0 0-19-15,0 0 0 16,0-3 1-16,-7 3 1 16,7-6-10-16,0 6 0 15,7 0 6-15,3 0 0 0,12 0-2 16,6 0 0-16,14 0-1 15,1 0 1-15,13 0-1 16,-7 3 1-16,1-3 0 16,-1 0 0-16,-6 3 0 15,-5 0 0-15,-9 0-1 16,2 0 1-16,-10-3-1 16,-3-3 0-16,-4 0-2 15,0-3 1-15,-3-7-1 16,-8 1 0-16,4-1-1 15,-7 1 0-15,-7-7 1 16,4 3 0-16,3 1 1 16,-7-1 0-16,3 6 0 15,-3-2 1-15,7-1 0 16,-7 4 0-16,4 0 0 16,3-1 0-16,0 4-1 15,0 0 1 1,0-1 0-16,0 7 0 15,-7-6 0-15,7 3 1 16,0 3-1-16,-4-3 0 16,4 0 0-16,0 3 1 15,0-7-1-15,0 7 0 16,0 0 0-16,0 0 0 16,0 0 0-16,0 0 0 15,11 0 0-15,-8 4 1 16,11-1-1-16,-3 0 0 0,10 0 0 15,0 0 0-15,-3 0 0 16,7 3 1-16,-1 1-1 16,-3-4 1-16,-10 3 0 15,0 4 1-15,-11 8-1 16,-11 11 0-16,-17 2-1 16,7-6 0-16,-22 10-9 15,-6-14 1-15,-1-21-4 16,-9-18 0-16</inkml:trace>
  <inkml:trace contextRef="#ctx0" brushRef="#br0" timeOffset="42533.3586">4487 7218 3 0,'-3'3'1'0,"3"-9"5"0,0 6 2 16,0 0-5-16,0 0 1 15,0 0 3-15,0 0 1 16,0 0-9-16,0 0 1 16,0 3 6-16,0-3 0 15,-7 0 0-15,7-3 0 16,-4 3-2-16,4 0 0 16,-7 0-1-16,4-3 1 15,3 3-1-15,-7-6 0 16,7 6-1-16,0 0 1 15,0 0 0-15,-4-3 1 0,4 3-1 16,-3-4 1-16,-1 1-2 16,4-3 0-16,-7 6 0 15,3-6 1-15,-6-4-2 16,3 7 0-16,3-3 0 16,4-7 1-16,-7-5-1 15,7 2 0-15,0 0 0 16,0-3 0-16,-3 7 0 15,3-1 1-15,-7 1-1 16,0 2 0-16,3 1 0 16,-7 0 1-16,1 2-1 15,-1-2 0-15,1-4-1 16,-4 4 1-16,-1-10-1 16,5 7 1-16,-1-4 0 15,-6 3 0-15,6 1-1 16,-7-4 1-16,4 4-1 15,-3 5 1-15,-4-2 0 0,3 6 0 16,0-7 0-16,4-2 0 16,-7-1 0-16,-4 4 0 15,11-4-1-15,-7 1 1 16,3-4-1-16,-3 0 0 16,4 1 0-16,-1-1 0 15,4 0 0-15,-4 4 0 16,4-1 0-16,0 1 1 15,0-4 0-15,3-3 0 16,1-3-1-16,-4 3 1 0,3 1-1 16,-3 2 0-16,3-6 0 15,1 0 0-15,-8 6 0 16,7 1 0-16,-10-4 0 16,4 3 0-16,-4 1 0 15,-1-4 1-15,5 3-1 16,-12-6 0-16,8 6 0 15,0-2 0-15,0 2 0 16,3 7 0-16,1-4 0 16,3 0 0-16,-4-2-1 15,-3-1 1-15,10 0 0 16,-10-2 0-16,7-1 0 16,0 3 0-16,-4 0 0 15,8 1 0-15,-8 2 0 16,4 1 0-16,3 2 0 0,-6 4 0 15,6-7 0-15,0 1 0 16,1-1 0 0,-1-2 0-16,4 2-1 0,0-3 1 15,4 4 0-15,3-1 1 16,-11 1-1-16,4 6 0 16,3-7 0-16,-3 0 0 15,-3 7 0-15,6 0 1 16,-3-4-1-16,-3-2 0 15,3 3 0-15,3-4 0 16,-3 4 0-16,3-1 0 0,-6 1 0 16,-1 3 1-16,4-4-1 15,-3 4 0-15,-1 0 0 16,1-4 1-16,-1 4-1 16,4 6 0-16,-4-10 0 15,1 4 0 1,-1-3 0-1,-6-1 0-15,6 7 0 16,0-6 1-16,1-1-1 16,-1 4 0-16,1 3 0 15,3 3 1-15,3 0-1 16,-3-6 1-16,-4-1-2 16,11 4 1-16,-10 3 0 15,10 0 0-15,-11 0 0 16,11 0 0-16,-7-9 0 15,4 3 0-15,3 3 0 0,-7-4 0 16,-1 10 0-16,5-6 0 16,3 6 0-16,-7-9 0 15,3 6 0-15,4-3 0 16,-7 3-1-16,4-6 1 16,3 6 0-16,-7 0 0 15,3-3 0-15,4 6 0 16,-7-3 0-16,7 0 0 15,-3 0 0-15,3-3 1 16,-7-1-2-16,7 4 1 0,-7 4 0 16,3-8 0-1,4 1 0-15,-7 6 0 0,3-6 0 16,4 6 0-16,-7-3 0 16,4 0 0-16,3 0-1 15,-7-3 1-15,3 0 0 16,-3 0 0-16,7 0 0 15,-3 0 0-15,-4 0 0 16,7 3 0-16,-7-7 0 16,3 4 1-16,4 0-1 15,-7 0 0-15,3 0 0 16,4 0 0-16,-7-4 0 16,4 4 0-16,3-3 0 15,-7 3 0-15,7 0 0 16,-4 0 0-16,4-4 0 15,0 7 1-15,0-6-1 16,-7 3 0-16,7 0 0 0,0-3 0 16,-7 6 0-1,4-4 0-15,3 1 0 0,0 3 1 16,-7-3-1-16,3 0 0 16,4 0 0-16,0 0 0 15,-7 0 0-15,3-4 1 16,4 1-1-16,0 0 0 15,-7 3 0-15,4-4 0 16,3 4 0-16,-7 0 1 16,3-3-1-16,4 3 0 0,-7 0 0 15,7-1 1-15,-7 1-1 16,4 0 0-16,3 3 0 16,0-6 1-16,0 6-1 15,0-3 0-15,0 3 0 16,0 0 1-16,-7-7-1 15,7 7 1-15,-4-3-1 16,4-3 1-16,-7-7-1 16,3 4 0-16,-3 0 0 15,4-1 1-15,-4 1-1 16,3 3 0-16,-3-4 0 16,0 4 0-16,4 0 0 15,-4-7 0-15,3 4 0 16,4 2 1-16,-10 4-1 15,2-3 0-15,5 0 0 16,3-1 1-16,-7 1-1 0,0 0 1 16,3 0-1-16,-3-4 0 15,4 7 0-15,-4-3 1 16,3 0-1-16,-6-1 0 16,10 4 0-1,-11-3 0-15,4 0 0 0,0-1 0 16,3-2 0-16,-3 0 0 15,4 5 0-15,-4-5 0 16,3 9 0-16,-6-3 1 16,3-3-1-16,3 6 0 15,-3-13 0-15,0 7 0 0,3-1 0 16,-6 1 0-16,10 6 0 16,-7-3 1-16,3-3-1 15,4 3 1-15,-7 6 0 16,4-6 0-16,3 0-1 15,-7 3 1-15,-1-7-1 16,5 1 1-16,-4 6-1 16,3-3 0-16,-6-7 0 15,-1 7 0-15,4-3-10 16,4-3 0-16,3-1-9 16,3-18 1-16</inkml:trace>
  <inkml:trace contextRef="#ctx0" brushRef="#br0" timeOffset="43599.8895">2473 5218 4 0,'-7'9'2'0,"7"-3"-2"0,0-6 3 0,0-6-4 15,0 6 0-15,0-6-1 16,0 6 0-16</inkml:trace>
  <inkml:trace contextRef="#ctx0" brushRef="#br0" timeOffset="46046.043">2445 5070 19 0,'0'13'9'0,"0"-10"-4"16,0-3 9-16,0 3-13 16,0-3 1-16,0 0 1 15,0 0 0-15,-4 0-3 16,4-6 1-16,0-7 2 15,0-6 1-15,0 4-1 16,0-14 0-16,0-8 0 16,0-7 0-16,0-3-1 15,0-10 1-15,0 10-2 16,0-6 1-16,0-10-1 16,0 10 1-16,0-19-1 15,4-6 0-15,-4-10-1 0,0 0 1 16,7-3-1-1,-7-6 1-15,3 3-1 0,4 6 1 16,-7-6 0-16,0 22 0 16,0 6 0-16,0 3 0 15,0 0 0-15,0 10 0 16,0 0-1-16,0-7 0 16,0 7-1-16,4 0 1 15,3-1 1-15,-7 4 0 0,3 6 0 16,5 4 1-16,-8 8 0 15,0 10 1-15,0 0 0 16,-8 3 1-16,5 4-2 16,3-1 1-16,-7 13-2 15,3 3 1-15,-3 12-1 16,4 20 0-16,3 21-1 16,-7 19 1-16,3 10-1 15,4 34 0-15,-7 6 0 16,4 16 1-16,-4 6-1 15,7 7 1-15,-7-19-1 16,3-4 1-16,4-24-1 16,0-4 1-16,0-9-1 15,4-10 0-15,-4-12-1 16,7-9 1-16,-7-10 0 16,7-6 0-16,-4-3-2 15,4-13 1-15,-7-3-1 0,4-19 1 16,-4-12-1-1,7-13 1-15,-7-15 0 0,-7-7 0 16,3-12 0-16,-3-4 1 16,4-24 0-16,-11-4 0 15,3-3-1-15,0 10 1 16,1-7 0-16,6 4 0 16,-3-1-1-16,7 1 1 15,0-1 0-15,0-12 0 16,-3 13 0-16,-4-7 0 0,7-9 0 15,-7 6 0-15,3 3 0 16,-7 6 0-16,1 7 0 16,-1 12 0-16,-3 10 0 15,4 3 1-15,-1 9-1 16,0 7 1-16,8-1 0 16,-4 10 0-16,-4 3 0 15,11 6 0-15,-7 1-1 16,7 5 1-16,0 17-1 15,7 11 1-15,0 17-1 16,-3 21 0-16,3 26 1 16,-7 21 0-16,0 16-1 15,0 16 1-15,0 0-1 16,10-3 1-16,1 3-1 16,10-1 1-16,-3-17-1 0,-4-5 0 15,4-5 0 1,-1-29 1-16,4 4-1 0,-10-10 1 15,0-9-1-15,-1-10 1 16,-10-6-2-16,7-6 1 16,-7-13-2-16,0-15 1 15,0-13-2-15,0-19 1 16,0-3-1-16,0-22 0 16,0-9 0-16,0-26 1 15,0-12 1-15,0 0 1 16,-7-9-1-16,7 0 1 0,0-1-1 15,0-5 1-15,-3 2 0 16,-4 1 0-16,7 6-1 16,0-7 1-16,0 10 0 15,0 0 0-15,0 9 0 16,0 19 0-16,-7 10 0 16,3 12 0-16,4 10 1 15,-7 12 0-15,3 0 0 16,-6 6 0-16,-1 25 0 15,11 20 1-15,-7 24-1 16,-3 38 1-16,3 50-1 16,-4 28 0-16,7 19 0 15,-6 10 0-15,-1-19 0 16,11 3 0-16,-7-16-2 16,7-22 1-16,0-22-1 15,0-15 0-15,0-22-1 16,7-19 0-16,-7-19-2 15,4-16 1-15,3-19-1 16,-7-21 1-16,10-32-1 0,-6-15 1 16,3-13 0-16,-3-22 0 15,3-25 1-15,-7-13 1 16,0-18 0-16,7 3 1 16,-7-10 0-16,0 22 0 15,0 7 0-15,0 15 0 16,3 7 0-16,-3 2 1 15,7 17-1-15,4 8 1 0,-8 4 0 16,4 3 0-16,-7 22 1 16,0 3 0-16,0 13 1 15,0 9 0-15,0 16 0 16,-7 21 0-16,-3 39-1 16,6 21 1-16,-3 41-2 15,-3 22 1-15,3 22-1 16,3 28 0-16,4 10-1 15,0-29 1-15,0 10-1 16,0-26 1-16,4-11-1 16,3-23 0-16,3-16-1 15,-3-28 0-15,-3-15-3 16,6-13 0-16,-3-22-5 16,-7-25 1-16,-7-28-6 15,4-35 0-15</inkml:trace>
  <inkml:trace contextRef="#ctx0" brushRef="#br0" timeOffset="47442.1368">2653 5161 22 0,'-21'-3'11'0,"-7"-3"-5"15,24 3 11-15,-3-1-14 16,-4 4 0-16,4 0 3 16,4-3 0-16,3 3-7 15,-7 0 1-15,7 0 4 16,0 0 0-16,-4 0-1 0,4 3 0 15,0 1-1-15,4-1 1 16,3 3-2-16,-7 0 1 16,10 1-1-16,-10-1 0 15,11-6 0-15,-4-6 1 16,-3-1-1-16,6 10 0 16,8 7 0-16,-8-1 0 15,8 4 0-15,-4 6 0 16,4-4 0-16,-8 13 0 15,8 4-1-15,-8-13 1 16,12 15 0-16,-5 7 0 0,8-3-1 16,10 9 1-16,-3-4-1 15,7 8 1-15,0-14-1 16,6 1 0-16,12 6 0 16,-8 6 0-16,1 3 0 15,-11 10 0-15,3-10 0 16,0 10 1-16,4-3-1 15,3-1 1-15,1-18-1 16,-1 9 1-16,4-6-1 16,4 12 1-16,-8-5-1 15,0-1 1-15,-6 6-1 16,-1-9 1-16,-3 3-1 16,3 4 1-16,4-7-1 15,-4 0 1-15,-3-6-1 16,0-7 1-16,3-6-1 0,-3-3 0 15,-4 4 0-15,-3-4 1 16,-4-13-2-16,-6 1 0 16,-1 3-2-16,-11-4 0 15,-3 7-2-15,-7-10 1 16,-7-12-2-16,0-13 1 16,-7 1 0-16,-4 2 1 15,-3-12 1-15,0-12 0 16,-14-7 2-16,0 0 1 15,-4-13 0-15,0 1 0 16,-10-10 0-16,-18 6 1 16,-4-5-1-16,-3-11 0 15,-4-8 0-15,8-10 0 16,10 9 0-16,3 6 0 0,8 17 1 16,-4 5 0-16,4 4 0 15,-8 6 0-15,4-3 1 16,4 6 0-16,-11-3-1 15,7-3 1-15,-3-7-2 16,13 7 1-16,4 6 0 16,1 0 0-16,6 0 0 15,4 4 1-15,-1 15 0 16,8 3 1-16,0 3 0 16,10 3 0-16,1 10 0 15,3 0 0-15,3-7-1 16,4 19 0-16,11 10-1 15,-1 9 1-15,5 3-1 0,9 13 1 16,12 6-1 0,9 9 1-16,8 4-1 0,14 0 0 15,4 6-1-15,-4 12 1 16,-4 0-1-16,15 4 1 16,3 9-1-16,18-16 1 15,0 3-1-15,-18 13 1 16,0 10 0-16,7-1 0 15,-10-3-1-15,7 0 1 16,-8-12 0-16,1 3 1 16,-18 0-2-16,-7-13 0 0,-8-19-5 15,-6-12 0 1,-3-9-10-16,9-32 1 16</inkml:trace>
  <inkml:trace contextRef="#ctx0" brushRef="#br0" timeOffset="53717.4697">12527 3788 2 0,'21'-29'1'0,"8"1"15"0,-22 22-16 15,0-3 4-15,0-4 0 16,3 0 2-16,-3 1 1 16,0 2-8-16,0 1 0 0,0 0 7 15,-7 9 1-15,0 0-2 16,0 3 1-16,-3 6-2 16,-4 7 1-16,-11 3-2 15,-10 9 0-15,-14 6-2 16,-8 17 0-16,-10 11-1 15,-10 14 1-15,-4 11 0 16,-22 11 0-16,-9 18 0 16,-15 12 1-16,-4 13-1 15,-13 4 1-15,-12 11 0 16,1 11 0-16,-21 11-1 16,-14 7 0-16,-4 7-2 15,-25 11 1-15,4 17-3 16,-25-1 1-16,11 4-4 15,63-66 0-15,-99 62-6 16,43-9 0-16</inkml:trace>
  <inkml:trace contextRef="#ctx0" brushRef="#br0" timeOffset="62574.9302">9504 4104 43 0,'0'0'21'16,"0"38"-20"-16,3-38 22 0,1 9-23 16,-1-5 0-16,1-1 0 15,-1 3 1-15,-3-6 0 16,0-13 0-16,4-5 0 15,-4-4 0-15,0-10 0 16,-4-15 0-16,4 3 0 16,0-12 0-16,0-4-2 15,0-6 1-15,0 1-1 16,0 2 1-16,4-9 0 16,3 3 0-16,-3-3-1 15,3 0 1-15,-4-7 0 16,1-2 0-16,-4 15 1 0,0 9 1 15,0 10 0-15,0 10 0 16,0-1 0-16,0 7 0 16,0 9 0-16,0 6 0 15,0 7-2-15,0-1 1 16,0 1-1-16,0 12 0 16,0 3-1-16,-4 13 1 15,1 25 0-15,-15 9 0 16,-3 10 0-16,0 9 1 15,-8 0-1-15,5 3 1 0,6-9-1 16,-3-9 1-16,10-13 0 16,4-10 0-16,-7-9-1 15,11-15 0-15,-8-17 0 16,4-11 1-16,3-20-1 16,4-22 0-16,4-15 0 15,0-13 0-15,-1 4-1 16,8-1 1-16,6 16 0 15,-6 0 1-15,10 3 0 16,4 7 0-16,-4 15 1 16,0 6 0-16,0 7 1 15,4 9 0-15,7 9 1 16,6 23 0-16,8 8-1 16,-3 20 0-16,-1 22-1 15,-3 12 1-15,-7 16-8 16,-1 2 0-16,-6-2-11 15,17-3 0-15</inkml:trace>
  <inkml:trace contextRef="#ctx0" brushRef="#br0" timeOffset="67109.2543">17625 2464 37 0,'-4'-15'18'0,"-3"-17"-9"15,7 26 19-15,0 6-25 0,0 0 0 16,0 6 1-16,0 13 1 15,4 9-7-15,-1 1 1 16,1 8 4-16,3 13 0 16,0-15-2-16,3 2 0 15,5 1 0-15,-1-7 0 16,3-12-1-16,4 0 1 16,1-13-1-16,6-9 0 0,0 0-1 15,11-22 1-15,-4-6-1 16,0-10 0-16,-3-6-1 15,-11-3 1-15,-3 6 0 16,-4 12 1-16,-7 7 1 16,-3 7 0-16,-4 2 0 15,-4 13 1-15,4 12 0 16,4 10 1-16,3 3-1 16,3 9 1-16,4-3-1 15,4 10 0-15,0 3-5 16,-4-13 1-16,0-3-7 15,-3 3 1-15,-4-9-7 16,3-3 0-16,4-7-2 16,4-6 1-16</inkml:trace>
  <inkml:trace contextRef="#ctx0" brushRef="#br0" timeOffset="67529.5887">18429 2213 44 0,'7'0'22'0,"0"13"-31"0,0-7 47 16,0 7-38-16,4 9 1 15,-1 6 2-15,5 7 0 16,-1 12-3-16,-4-4 0 16,1 1 2-16,-8-6 1 15,-3-7 0-15,-10-2 0 0,-1-7-1 16,-3-7 0-16,-4-9 0 15,4 4 0-15,0-20-1 16,4-5 0-16,-1-13-1 16,11-7 0-16,11-21-1 15,3-1 1-15,10-2-1 16,5 15 0-16,2 0 1 16,1 12 0-16,-4 10 1 15,-3 16 1-15,0 6 0 16,0 19 1-16,-4 12 0 15,0 13 1-15,0 6-1 16,-3 10 1-16,-1-13-6 16,-6-3 0-16,-1-3-6 15,1-4 1-15,-4-12-8 16,0-15 0-16,4-1-4 16,-1-9 1-16</inkml:trace>
  <inkml:trace contextRef="#ctx0" brushRef="#br0" timeOffset="68010.0937">19050 1668 45 0,'-4'-10'22'0,"-6"4"-21"0,13 6 43 15,8 10-41-15,0 15 1 16,6 3 1-16,1 16 1 0,0 22-8 15,-1 9 1-15,-6-9 4 16,3 12 1-16,-4-3-2 16,1 1 1-16,0-1-2 15,-4-6 1-15,-4-16 0 16,-3-9 0-16,0-3-1 16,0-10 1-16,0-12-2 15,0-10 1-15,0-9-3 16,4-18 1-16,3-17-2 15,-4-9 1-15,8-3-1 16,6-6 0-16,5 3 0 16,6 9 1-16,7 10 0 15,0 2 0-15,4 11 1 16,7 8 0-16,-4 10-1 16,1 3 1-16,-15 13 1 15,-7 18 1-15,-14-2 0 16,-10 18 0-16,-11 3 1 0,-15 1 0 15,-9-1-1-15,-5-6 1 16,4-3-5-16,11-16 0 16,7-9-8-16,7-13 1 15,14-18-7-15,11-4 0 16</inkml:trace>
  <inkml:trace contextRef="#ctx0" brushRef="#br0" timeOffset="68385.4527">20059 2044 44 0,'14'-9'22'0,"-10"9"-16"16,-8 0 38-16,-3 9-41 15,-7 1 1-15,-11 15 3 16,-10 3 0-16,0 6-9 15,-1 10 1-15,12 3 5 16,6 7 0-16,11-7-2 16,11 3 0-16,10-6-2 15,10-16 0-15,12-9 0 16,2-10 0-16,5-3-2 16,3-15 1-16,-4-7-1 15,-7-12 0-15,-7-6-1 16,-6-17 0-16,-12-5-1 15,-10-4 0-15,-3 4 1 0,-4 0 0 16,0 12-3-16,3 12 0 16,8 13-7-16,10 16 0 15,0 3-2-15,-4 0 1 16</inkml:trace>
  <inkml:trace contextRef="#ctx0" brushRef="#br0" timeOffset="69196.5187">20789 2044 27 0,'-25'-19'13'0,"15"13"0"0,3 0 14 0,3 6-23 16,-3 0 1-16,-7 3 3 16,0 0 0-16,0 13-10 15,3 15 1-15,4 0 6 16,0-12 0-16,11 19-2 15,10 3 0-15,7-4-2 16,7-8 1-16,0 5-1 16,-3-9 0-16,0-15-1 15,0-1 0-15,-4-9-1 16,0-9 1-16,0-10-3 16,-3-6 1-16,6-16-1 15,-2-6 1-15,-5-10 0 16,1-12 1-16,3 13-1 15,-3 12 1-15,-1 3 2 16,1 19 1-16,0 7 1 16,-4 21 0-16,3 6 0 0,-3 14 1 15,-3 8 0-15,3 10 1 16,-3-3-3-16,3 9 1 16,3 3-7-16,1-15 0 15,0 3-9-15,3-13 0 16,4-9-4-16,-15-16 0 15</inkml:trace>
  <inkml:trace contextRef="#ctx0" brushRef="#br0" timeOffset="69587.461">21428 1856 36 0,'-18'-9'18'0,"22"9"-13"15,-4 9 30-15,3 0-32 16,4 4 1-16,7 9 1 15,7 6 1-15,-6 7-7 16,-1 2 0-16,-4-2 5 16,-6-1 1-16,-4-2-2 15,-4-7 1 1,-6 0-2 0,-1-16 0-16,4-9-2 15,7-6 0-15,7-13-2 16,4-9 1-16,10-22-2 15,7-7 0-15,7-5 0 16,1 8 0-16,-1 4 2 0,-3 12 0 16,-1 10 2-1,-9 19 0-15,-5 18 2 0,-3 19 0 16,-7 23 2-16,-3-4 0 16,-4 22-1-16,-4-7 0 15,8 4-6-15,3-6 1 16,11-13-10-16,17-13 0 15,11-18-7-15,7-7 0 16</inkml:trace>
  <inkml:trace contextRef="#ctx0" brushRef="#br0" timeOffset="70096.0707">22461 1812 46 0,'7'0'23'0,"-7"0"-23"15,0 0 38-15,-7 0-37 16,-3-6 0-16,-15 6 2 16,0 6 0-16,-6-6-2 15,-15 19 0-15,-7 0 3 16,-4 15 0-16,8-6-1 16,10 7 0-16,4-1-1 15,10 4 0-15,8-3-2 16,2-1 1-16,12-12-2 15,6-6 1-15,12-1 0 16,9-15 0-16,8-6-1 16,3-10 1-16,1-6-2 15,-1-18 1-15,0-10-3 0,0-16 1 16,4-10-3-16,-7-21 0 16,0-19 1-16,-4-9 0 15,-10-1 1-15,-15 29 1 16,-6 16 4-16,-11 18 0 15,-4 13 3-15,-3 18 0 16,3 17 1-16,0 15 0 0,1 3 0 16,-1 28 1-1,4 26-2-15,3 24 1 0,1 13-2 16,6 7 0-16,11 15-1 16,4-4 1-16,10-8-1 15,4-1 0-15,0-27-6 16,3-14 0-16,-4-8-8 15,1-14 0-15,7-21-7 16,0-19 1-16</inkml:trace>
  <inkml:trace contextRef="#ctx0" brushRef="#br0" timeOffset="71764.3015">22729 1985 21 0,'-10'6'10'0,"3"3"0"16,7-9 10-16,0 3-16 0,3 1 0 15,-3-4 3-15,7 3 0 16,4-3-8-16,3-3 0 15,7-10 5-15,4 0 1 16,14-15-2-16,7-3 0 16,-4-4-2-16,-3-5 1 15,-7-4-1-15,-4-6 1 16,-4 2-2-16,-6 1 1 0,-11 13 0 16,-3-1 0-16,-8 20 0 15,-6 5 0-15,-8 20 0 16,-10 9 1-16,3 12 0 15,4 13 1-15,3 9-1 16,8 10 1-16,20-7-1 16,8-9 0-16,10-6-4 15,4-13 1-15,10-12-5 16,11-7 0-16,7-18-3 16,4 0 0-16,3-16-4 15,0-13 0-15,-11-6-1 16,-3 0 1-16,-14 0 7 31,7-44 6-31,-61 123 3 16,40-73 0-16,-7 13 6 15,-4 6 0-15,-7 4 4 16,-7 21 0-16,0 3-7 0,-11 10 1 16,-6 6-3-16,-4 3 0 15,-1 7-2-15,12-4 0 16,3 10-2-16,7-16 1 15,7 3-2-15,10-9 1 16,1 0-1-16,0-13 1 16,3-3 0-16,0-6 1 15,4-6-1-15,0-13 0 16,3 0-1-16,3-9 0 0,-2-7-1 16,2-15 0-16,-2-4-1 15,-5-5 1-15,-2-17-1 16,-8-18 1-16,-7 6 0 15,-11 9 1-15,-10-2 2 16,-11 18 1-16,-3 22 1 16,3 6 1-16,4 13 0 15,7 7 1-15,11 8-1 16,10 10 0-16,10 19-1 16,4 0 1-16,1 25-1 15,-1 12 1-15,-4 29-1 16,-6 6 1-16,-4-4-1 15,0 4 1-15,0 7-2 16,7-17 1-16,8-12-9 16,16-6 1-16,5-16-10 15,2-28 1-15,8-13-5 16,-3-15 0-16</inkml:trace>
  <inkml:trace contextRef="#ctx0" brushRef="#br0" timeOffset="72948.8794">22137 3320 27 0,'17'0'13'0,"5"-50"-3"0,-19 31 14 16,1 1-22-16,-4-1 1 16,-4-6 2-16,-6 9 0 0,-8 3-5 15,-7 4 1 1,-3 9 4-16,-4 16 0 0,-7 12-1 15,-6 0 0-15,-1 19-1 16,10-3 0-16,15 6-3 16,11 0 1-16,13 4-2 15,11-13 1-15,8-7-1 16,-1-6 1-16,3-18-1 16,5-17 0-16,-1-11-1 15,-4-7 0-15,1-7 1 16,-4-9 1-16,-7 4-1 15,-3-1 0-15,-4 7 2 16,-7 3 1-16,0 9 2 16,0 12 0-16,7 7-1 15,4 13 1-15,10 6-1 16,4 9 1-16,3-3-2 16,0-3 0-16,4 3-6 15,0-6 0-15,-4-6-8 16,-4-7 0-16,5-12-5 0,-12-4 1 15</inkml:trace>
  <inkml:trace contextRef="#ctx0" brushRef="#br0" timeOffset="73399.2609">22560 2794 44 0,'-7'-16'22'0,"0"3"-16"0,7 10 39 0,-4 3-43 16,1 3 0-16,3 10 1 16,0 6 1-16,-4 12-5 15,1 13 1-15,6 12 2 16,1 4 0-16,-1 6-1 16,5-3 0-16,2-1-1 15,4-2 1-15,0-4-1 16,0-18 1-16,1-7-2 15,-5-2 1-15,-3-17-1 16,0 1 0-16,4-13-1 16,-1-13 1-16,5-6-1 15,6-3 0-15,3-12 1 16,1 6 0-16,3 3 0 16,4-1 0-16,0 11 0 15,-4 5 0-15,0 10 0 16,-7 13 1-16,-6 6 0 0,-15 6 0 15,-11 12 1-15,-14-5 0 16,-14 12 0-16,-6 0 1 16,-1-10-5-16,7-6 1 15,11-9-7-15,10-22 0 16,18-13-7-16,11-6 1 16</inkml:trace>
  <inkml:trace contextRef="#ctx0" brushRef="#br0" timeOffset="74526.2723">23432 3066 28 0,'3'-15'14'0,"-6"8"-3"15,-1 7 17-15,-7 0-25 16,-6 7 1-16,-8 5 2 15,-10 13 1-15,-4 10-9 16,0 6 1-16,7-1 4 16,8 4 1-16,10-3-3 15,10 0 0-15,15-16-1 16,17-6 0-16,11-10 0 16,7-18 0-16,-1-1 0 15,-2-12 1-15,-8 0 0 16,-3-12 1-16,-22-4-1 15,-13-2 1-15,-11 5-1 16,-11 7 1-16,4 3-2 0,7 6 1 16,7 6-6-16,10-2 1 15,11 2-6-15,18-3 0 16,10-2-5-16,4 2 1 16</inkml:trace>
  <inkml:trace contextRef="#ctx0" brushRef="#br0" timeOffset="74825.6833">23760 2878 38 0,'-25'-3'19'0,"0"-3"-11"0,22 6 33 0,-4 0-36 16,3 0 1-16,1 0 0 16,3 6 0-16,7 7-9 15,3-1 1-15,8 16 5 16,7-2 1-16,3 11-3 16,0-2 0-16,-3-7-1 15,-1 0 1-15,-2-3-1 16,-5 0 1-16,-3-15 1 15,-3-1 0-15,-1-15-1 16,-2-4 1-16,2-8-1 16,-6-11 1-16,-1-15-1 15,-3-9 1-15,4-6-2 16,-1 5 0-16,1-2-3 16,6 9 1-16,1 12-6 15,7 10 1-15,-1 10-7 16,1 11 0-16,3 17-4 15,0 9 0-15</inkml:trace>
  <inkml:trace contextRef="#ctx0" brushRef="#br0" timeOffset="75096.7277">24208 3004 31 0,'17'25'15'0,"29"-35"-6"0,-28 1 24 16,3-10-31-16,7 3 1 15,0-5 0-15,1-11 1 16,-1-2-5-16,-7 5 4 15,-3-18 0 1,-11 4 0-16,-4 8 0 16,-6 7 1-16,-8 9 0 0,-7 10 0 15,1 18 1-15,-4 4 0 16,-1 18 1-16,15 3-2 16,7 4 0-16,15 0-1 15,6-1 0-15,10-2-6 16,19-10 1-16,6-16-10 15,15-15 0-15,17-7-7 16,25-5 0-16</inkml:trace>
  <inkml:trace contextRef="#ctx0" brushRef="#br0" timeOffset="87212.0697">4385 5569 21 0,'0'-3'10'0,"4"-13"-4"16,-4 16 10-16,0-6-11 0,0 6 0 16,0 0 5-16,0 0 0 15,0 0-12-15,-4 9 0 16,-3 10 8-16,3 9 0 16,-13 22-3-16,13 4 1 15,-6-10-6-15,3 6 0 16,0-10-7-16,3-2 0 15,4-10-3-15,0-9 0 16</inkml:trace>
  <inkml:trace contextRef="#ctx0" brushRef="#br0" timeOffset="87378.1555">4075 5779 47 0,'0'-3'23'0,"10"-19"-25"16,1 12 46-16,6 10-44 15,15-3 1-15,7 10 0 16,3-7 1-16,8 12-10 16,10-6 0-16,17-6-6 15,8-9 0-15</inkml:trace>
  <inkml:trace contextRef="#ctx0" brushRef="#br0" timeOffset="88083.9243">7624 5089 31 0,'-15'19'15'0,"1"34"-10"0,14-28 15 0,0 13-20 16,-3 15 1-16,-4 7-1 15,-7 9 0-15,3-3-4 16,4-16 0-16,-7 3-5 15,3-9 1-15</inkml:trace>
  <inkml:trace contextRef="#ctx0" brushRef="#br0" timeOffset="88220.1518">7465 5403 30 0,'-14'-107'15'0,"0"19"-7"16,17 79 23-16,1 2-26 15,3 4 0-15,3 13 1 16,8 21 0-16,7 4-11 15,6 9 1-15,5-10-4 16,17-9 0-16</inkml:trace>
  <inkml:trace contextRef="#ctx0" brushRef="#br1" timeOffset="153751.7374">9077 4032 11 0,'-28'10'5'0,"14"-10"-5"16,14 0 6-16,-7 0-8 16,7 0 0-16,0-3-3 15,0 3 0-15</inkml:trace>
  <inkml:trace contextRef="#ctx0" brushRef="#br1" timeOffset="153871.1183">8879 4039 6 0,'-14'3'3'0,"-10"-3"-8"0,20 3 3 15</inkml:trace>
  <inkml:trace contextRef="#ctx0" brushRef="#br1" timeOffset="187454.8405">2702 5076 31 0,'-21'-6'15'0,"-7"12"-3"0,17 1 15 15,-10 5-25-15,-7 17 1 16,-14 5 3-16,-8 13 0 15,1 6-7-15,-8 7 0 16,15 0 3-16,3-7 1 16,18-6-3-16,0-6 0 15,10-7-6-15,-3-9 0 16,11-12-3-16,-4-4 1 31,3-28-2-31,-3-9 1 16,3-10 3-16,-6-5 1 0,-1-4 7 15,4-7 0-15,0 13 6 16,7 4 0-16,7 5 4 16,-7 11 1-16,7-5-1 15,4 11 1-15,3 2-4 16,14 7 0-16,11 6-3 16,0 6 0-16,31 13-4 15,1-6 1-15,7-10-8 16,13 0 0-16,12-3-12 15,13-6 1-15</inkml:trace>
  <inkml:trace contextRef="#ctx0" brushRef="#br1">5867 4653 61 0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16:35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17022 2286 16 0,'0'0'8'0,"-8"-10"-3"0,8 1 9 0,4-1-14 16,0 1 1-16,-4-4 1 16,3 1 1-16,-3-7-2 15,0 3 1-15,-3-2 2 16,-1-1 0-16,-7 3-1 15,-6 10 1-15,-11 3-1 16,-11 9 1-16,0 3-3 16,4 4 1-16,-1-4-1 15,-2 7 0-15,-1 9 0 16,0 10 1-16,0 2-1 16,4 17 0-16,0 8 0 15,-11 10 1-15,-11-3-1 16,4 13 1-16,4-1-1 15,10-2 1-15,11-7-1 0,7-9 1 16,10-1-1-16,11 1 1 16,14-10-1-16,4-9 1 15,3 6-1-15,7-3 0 16,1 1 0-16,-1-11 1 16,11-2-1-16,3-7 0 15,7-12 0-15,4-10 1 16,11-12-1-16,3-4 0 15,-4-21 0-15,-6-7 1 0,-1-18-1 16,-10 12 0-16,14-38-1 16,-4-2 1-16,-10 8-1 15,-10 7 1-15,-12 13 0 16,-10 3 0-16,-10 9 0 16,-11 9 0-16,-7 7 0 15,-7 0 0-15,-1 3-1 16,1-4 1-16,4-14-3 15,3-8 0-15,-4-5-3 16,11 3 1-16,-4-1-4 16,4 20 0-16,-3 6-8 15,-1 12 0-15</inkml:trace>
  <inkml:trace contextRef="#ctx0" brushRef="#br0" timeOffset="16395.4244">16626 3857 24 0,'-14'-10'12'0,"11"10"0"0,3 0 12 16,0-6-20-16,-4 3 1 15,4-7 5-15,-3 7 0 16,3-3-11-16,0 3 1 16,0 3 8-16,0 3 1 15,0-3-4-15,3 0 1 16,8-3-3-16,10 3 0 0,7-3-2 15,11-4 0 1,7-5-1-16,3 6 0 0,1 3-2 16,-12 3 0-16,-6 0-7 15,-4 0 0-15,-6 9-8 16,2 3 0-16</inkml:trace>
  <inkml:trace contextRef="#ctx0" brushRef="#br0" timeOffset="17086.0301">16750 4079 16 0,'-14'-9'8'0,"3"9"12"0,8 3-3 16,-1 3-10-16,-3-12 1 16,4 12 6-16,-1-6 0 15,0 0-16-15,4 0 1 16,4 0 10-16,3 0 1 16,7-6-4-16,11 3 1 15,7 3-4-15,10-10 1 16,0 4-11-16,1 0 0 15,10 0-10-15,-8 9 0 16</inkml:trace>
  <inkml:trace contextRef="#ctx0" brushRef="#br0" timeOffset="42997.6621">14093 2170 24 0,'-7'-19'12'0,"-3"3"-6"16,6 16 13-16,1 0-16 16,-1 6 0-16,-3-6 2 15,4 10 0-15,-4-1-6 16,-4 10 1-16,-10 25 4 16,-4 12 0-16,-14 26-1 15,-10 21 0-15,0 7-1 16,-4 6 0-16,-7-9-1 15,0-4 0-15,14-9-1 16,11-25 1-16,10-19-7 16,21-12 1-16,18-29-7 15,15-15 0-15</inkml:trace>
  <inkml:trace contextRef="#ctx0" brushRef="#br0" timeOffset="43960.5676">13585 3703 20 0,'11'-25'10'0,"-11"19"-1"16,0-7 11-16,0 4-15 16,0-7 1-16,-7 10 2 15,-4 3 0-15,-3-7-11 16,-3 10 0-16,-1 10 7 16,-7 2 1-16,1 13-3 0,-5 7 0 15,1 5-1-15,4-2 0 16,13-1-1-16,11 4 0 15,11-16-1-15,13 0 1 16,11-13-1-16,8-9 1 16,-1-6 0-16,-3-10 0 15,-7-6 0-15,-4-12 0 16,-10-4 0-16,-15-3 1 16,-6-6-1-16,-8 3 0 0,-3 10-2 15,3 6 1 1,8 3-8-16,13 0 1 0,8 3-4 15,-4 3 1-15</inkml:trace>
  <inkml:trace contextRef="#ctx0" brushRef="#br0" timeOffset="45581.6851">15385 3891 26 0,'-7'0'13'0,"-11"-9"-6"0,14 9 13 16,1 0-19-16,-1 0 0 15,-3-3 1-15,4-1 1 16,6-5-4-16,4 0 1 16,4-7 2-16,3 0 0 15,4 4-1-15,6-4 0 16,8 7 0-16,0 6 0 16,0-4 0-16,-4 14 0 31,-14 11 1-31,-14 17 0 15,-14 2 1-15,-7 1 0 0,-4 6 1 16,0 0 0-16,1 0 0 16,-1-10 0-16,14-9-1 15,8 4 0-15,10-14-2 16,14-8 1-16,11-4-1 16,-8-3 0-16,19-7-6 15,6 1 0-15,1-3-9 16,-1-1 0-16,-3 1-1 15,-11-4 1-15</inkml:trace>
  <inkml:trace contextRef="#ctx0" brushRef="#br0" timeOffset="46000.9963">15960 3894 31 0,'-4'0'15'0,"11"0"-8"16,-7 0 29-16,0 7-34 0,0-4 0 15,0 6 3-15,0 4 0 16,4 2-6-16,-1 1 0 16,4 0 4-16,4-4 0 15,7-2-1-15,3 2 0 16,0-9-2-16,4 4 0 16,-4-7 0-16,0-7 0 15,0-2 0-15,-3-7 0 16,-1-3-1-16,-3 1 1 15,-3-1 0-15,0 0 0 0,-1 0 0 16,-3 7 0-16,-3-1 1 16,-1-3 0-16,4 7 0 15,-3 9 1-15,3 6 0 16,-4 7 0-16,1 18-1 16,3 10 1-16,-7 9-1 15,-7 7 1-15,-7 5-1 16,-11 10 0-16,-10-6 0 15,-4-3 0-15,0-13-4 16,4-6 0-16,3-19-9 16,4-16 0-16,3-9-4 15,1-25 0-15</inkml:trace>
  <inkml:trace contextRef="#ctx0" brushRef="#br0" timeOffset="47172.8978">17575 3822 23 0,'-24'0'11'0,"27"-12"-4"0,-3 12 12 16,4-7-19-16,3-2 1 16,0-16 1-16,3 6 1 15,8 0-3-15,3-3 1 16,7 7 1-16,8-7 1 15,3 9-1-15,-1 13 1 16,1 0-1-16,-7 3 0 16,-11 13-1-16,-14 3 1 0,-10 15-1 15,-19-6 0-15,-13 10 0 16,-7 3 1-16,-4 0-1 16,4-10 1-16,-4-15-1 15,7-13 0-15,11-16 0 16,14-12 0-16,14-19-1 15,7-25 1-15,7-9-1 16,7-4 1-16,11-2 0 16,7 8 1-16,-1 11-1 15,1 8 1-15,-7 7-1 16,0 12 0-16,-4 10-6 16,-14 12 1-16,-3 7-9 15,-8 12 0-15</inkml:trace>
  <inkml:trace contextRef="#ctx0" brushRef="#br0" timeOffset="48507.4964">16076 4917 34 0,'0'-16'17'0,"7"-9"-9"0,-3 15 18 15,3 4-25-15,0 3 1 0,0 0 3 16,-4 6 0-16,1 10-5 16,-1 8 0-16,-3-5 3 15,4 0 1-15,-1 6-2 16,5-3 0-16,2 3-1 15,4-1 0-15,4-5-2 16,7-3 1-16,3-7-1 16,0-3 1-16,0-6-1 15,-3-6 0-15,-7-1 0 16,-1-12 1-16,-3-3-1 16,-3-3 1-16,-4-3 0 15,-7 9 0-15,0 3 1 16,0 0 0-16,0 6 0 15,0 7 1-15,0 6 0 16,0 10 0-16,3 2-1 16,1 10 1-16,7 3-2 15,-8 6 0-15,4 10 0 0,-7 0 1 16,4 12-1-16,-8 7 1 16,-6-1 0-16,-19 1 0 15,-6 3 0-15,-4-13 0 16,-3-9 0-16,0-7 1 15,-1-9-3-15,4-12 1 32,15-38-15-32,13-19 1 15,11 9-1-15,7-15 0 0</inkml:trace>
  <inkml:trace contextRef="#ctx0" brushRef="#br0" timeOffset="48734.3727">16838 4879 30 0,'-21'-3'15'0,"21"9"-3"16,7-3 22-16,4-6-33 16,6-3 0-16,8-4 0 15,7 1 0-15,6-7-2 16,-2 4 1-16,3-1-2 15,3 1 1-15,-3 5-6 16,-8 7 0-16,-9 13-5 16,-12 6 1-16</inkml:trace>
  <inkml:trace contextRef="#ctx0" brushRef="#br0" timeOffset="48885.0922">16813 5108 40 0,'-31'3'20'0,"48"-12"-21"0,-3 2 35 15,8 1-34-15,6-3 0 16,7 2-2-16,0 4 1 16,-3-6-7-16,0-4 0 15,7 10-4-15,-4 0 1 16</inkml:trace>
  <inkml:trace contextRef="#ctx0" brushRef="#br0" timeOffset="50354.694">17660 4619 22 0,'-32'0'11'0,"15"12"2"0,13-18 12 16,1 0-22-16,-1 6 0 16,1 0 1-16,3-7 0 15,-4 1-6-15,4-3 0 0,7-4 4 16,4 1 0-16,6-4-2 15,8 3 0-15,7-2-1 16,-1 8 1-16,1 7 0 16,-4 4 0-16,-6 8 0 15,-8 4 0-15,-11 6 0 16,-10 9 1-16,-7 4 1 16,-4 2 0-16,-3 1 0 15,4-4 1-15,-1-5-1 16,4-1 0-16,7-6-1 15,7-3 0-15,10 3-1 16,12-7 0-16,2 1-1 16,1 3 1-16,-4-7 0 15,-3 1 1-15,-15-1 0 16,-10 7 1-16,-17 3-1 0,-15 6 1 16,-4-3-3-1,-13-3 0-15,0-9-10 0,20-23 0 16,15-18-3-16,7-22 1 15</inkml:trace>
  <inkml:trace contextRef="#ctx0" brushRef="#br0" timeOffset="53823.2666">3637 8676 42 0,'-17'0'21'0,"-26"16"-15"16,33-13 22-16,-1 7-26 15,-14 8 1-15,1 11 3 16,-12 8 0-16,5 13-7 16,2 10 1-16,5 22 5 0,6-7 0 15,7 0-2-15,1-9 1 16,3 0-2-16,7-13 0 16,10-6-7-16,12-12 1 15,13-13-7-15,-3-16 0 16,17-16-6-16,0-12 0 15</inkml:trace>
  <inkml:trace contextRef="#ctx0" brushRef="#br0" timeOffset="54303.9901">3838 8890 26 0,'-7'-10'13'0,"11"-27"2"15,-4 37 15-15,0-10-25 16,-4 7 1-16,1 3 2 16,-8 3 0-16,0 7-11 15,-10 12 1-15,4 9 7 16,6 0 0-16,1 16-4 0,-1-12 1 16,22 12-2-16,-1-3 1 15,4-13-1-15,4-9 0 16,3-9 0-16,0-13 0 15,4-10-1-15,-11-9 1 16,4-3-1-16,-8-6 1 16,-3-9-1-16,-7-1 0 15,-7 7 0-15,-3-1 1 16,10 1-3-16,-7 12 1 16,7 3-6-16,0 4 1 0,7-4-7 15,14 4 0 1</inkml:trace>
  <inkml:trace contextRef="#ctx0" brushRef="#br0" timeOffset="54635.0722">4128 8968 41 0,'-4'3'20'0,"4"0"-8"0,0 4 33 16,0-1-42-16,0 6 0 15,4 1 0-15,-4 15 1 16,-4 10-9-16,-3 12 0 16,-4 6-6-16,1 1 1 15,-1-13-7-15,1-22 1 16</inkml:trace>
  <inkml:trace contextRef="#ctx0" brushRef="#br0" timeOffset="56014.3332">4403 8708 17 0,'0'9'8'0,"0"-12"1"0,0 6 5 16,-7-6-8-1,0 6 1-15,3-3 4 0,4 3 1 16,0-3-15-16,0 0 1 15,0 0 9-15,0 0 1 16,0-6-4-16,0-7 0 16,0 4-2-16,4-3 0 15,3-1-2-15,0-3 0 16,3-6 0-16,1 7 0 16,-1 5-1-16,5 1 1 15,-1 9 0-15,0 0 0 16,-4 9 1-16,-3 10 0 0,-7 6 0 15,-7 3 0-15,-3 7 0 16,-4-1 0-16,3-5-1 16,4-7 0-16,0-7-1 15,3-2 1-15,8-4-1 16,10-6 0-16,7-6 0 16,11 3 0-16,-4-3 0 15,4 9 1-15,-4 4 0 16,-14 2 1-16,-3 10 0 15,-11 10 0-15,-14 5 0 16,-7 7 1-16,-8-3-2 16,-2-10 0-16,6-9-8 15,11-22 0-15,3-28-6 16,15-16 1-16</inkml:trace>
  <inkml:trace contextRef="#ctx0" brushRef="#br0" timeOffset="56257.1483">4731 8432 58 0,'10'3'29'0,"-10"-3"-34"0,11 0 53 16,-1 0-46-16,12 3 0 16,-1 6 2-16,7 4 1 15,0 12-6-15,-3 10 0 16,3 8 0-16,-10 23 0 0,-15 6-9 15,-6 16 1-15,-36 13-9 16,-28 2 0-16</inkml:trace>
  <inkml:trace contextRef="#ctx0" brushRef="#br0" timeOffset="61869.7509">2939 10492 10 0,'24'0'5'0,"5"-16"-5"16,-22 7 5-16,-4 3-9 15,4-1 0-15,4-2 0 16,-8 6 1-16,15-3 7 15,-11-1 0-15,4-2-1 16,-1 3 0-16,1 2 3 16,-11 1 1-16,-7 3 1 15,3-6 0-15,-6 3-1 16,3-3 0-16,3 3-2 16,4-4 0-16,0 7-2 15,0-12 0-15,0 12-1 0,0-7 0 16,0 7-1-16,0 4 0 15,-7 5 0-15,-4 13 1 16,1 12 1-16,-8-5 1 16,8 8-1-16,-1 7 1 15,0 0-1-15,1-6 0 16,10 2-1-16,0-11 1 16,0-4-6-16,0 0 1 15,0-9-3-15,0-7 1 16,-7-6-1-16,3-3 0 0,4-3 0 15,-7-3 1-15,4-1 1 16,3 4 1-16,-7-6 1 16,7-4 1-16,0-9 0 15,0-3 0-15,0-3 0 16,0-3 0-16,0-7 0 16,0 0 0-16,-7 7 1 15,-4 6 0-15,-3 6 0 16,-14 7 1-16,6 2 0 15,1 4 1-15,-7 0 0 16,10 6 1-16,4 0-1 16,7 0 1-16,-3-3-1 15,10 3 1-15,0 0-1 16,3 6 0-16,4-3-1 16,0 3 0-16,4 4 1 15,-1 2 0-15,5 4 0 0,9 0 1 16,1 2 0-16,21 1 0 15,-4 0 0-15,18-6 0 16,7-7-3-16,-7-12 1 16,11-1-11-16,-8-5 1 15</inkml:trace>
  <inkml:trace contextRef="#ctx0" brushRef="#br0" timeOffset="74076.2769">23781 2047 23 0,'-7'-12'11'0,"17"-10"3"16,-6 16 12-16,-1 2-23 15,1 1 1-15,-1 3 2 16,-3 0 0-16,0 0-7 15,-7 7 1-15,-7 11 5 16,-14 11 1-16,-4 8-3 16,-10 4 1-16,-4 6-2 15,4-9 0-15,-1 2-1 16,8 4 0-16,7-3-2 16,3-6 0-16,4-7-5 15,10-6 0-15,4-3-8 16,7-16 0-16,15-6-1 0,-5-7 1 15</inkml:trace>
  <inkml:trace contextRef="#ctx0" brushRef="#br0" timeOffset="74376.1676">23537 2110 26 0,'-10'-19'13'0,"6"-9"-2"0,4 22 23 0,0 3-28 16,-3-13 1 0,3 6 3-16,0-2 0 0,0-1-12 15,0 4 1-15,3 6 8 16,1 3 1-16,-4 9-4 16,3 7 1-16,4 3-2 15,0 9 0-15,0 6-2 16,8-5 1-16,-1 8-1 15,3 4 0-15,8-10-5 16,7 4 0-16,7-1-6 16,-1 1 1-16,-2-7-9 15,-5 7 0-15</inkml:trace>
  <inkml:trace contextRef="#ctx0" brushRef="#br0" timeOffset="74873.131">24169 2213 43 0,'-7'0'21'0,"21"-6"-18"16,-14 6 30-16,7-9-34 15,7 6 1-15,7-10-1 16,7 1 1-16,8 2 0 15,2 1 1-15,-2 2-5 0,-4 7 0 16,-8 7-8 0,-6 2 1-16,-11 10-1 0,-11-3 0 15</inkml:trace>
  <inkml:trace contextRef="#ctx0" brushRef="#br0" timeOffset="75022.8171">24123 2383 46 0,'-21'-10'23'0,"35"20"-30"0,-7-16 49 16,4 6-43-16,6-4 1 0,8-8-2 16,14 2 1-16,7-2-5 15,3 3 0-15,0-1-7 16,4 1 1-16</inkml:trace>
  <inkml:trace contextRef="#ctx0" brushRef="#br0" timeOffset="75546.3294">24853 2245 40 0,'-46'-3'20'0,"36"-7"-17"0,6 4 32 16,4 3-34 0,0 3 1-16,4-10-1 0,6 1 1 15,4-7-3-15,8-2 1 16,6-1 1-16,7 0 1 15,0 3-2-15,8 7 1 16,-1 3-1-16,0 12 0 16,-10 10 0-16,-7 2 1 0,-8-5-1 15,-17 6 1-15,-10 3 0 16,-11 6 1-16,-15-3-1 16,-9 3 1-16,-5-9-1 15,8-10 0-15,0-2 0 16,10-7 0-16,7-16-1 15,14-9 0-15,11-10 0 16,15-5 0-16,9-26-1 16,12-9 1-16,2 2-1 15,8 11 0-15,-7 8 0 16,-7 11 1-16,-8 14-6 16,-2 4 0-16,-12 16-9 15,-3 3 1-15</inkml:trace>
  <inkml:trace contextRef="#ctx0" brushRef="#br0" timeOffset="77708.4998">15025 15042 22 0,'0'-12'11'0,"-4"-1"-3"0,4 7 11 15,0-1-14-15,0 1 0 16,0 6 2-16,0-3 1 15,0 3-9-15,0-3 1 16,-3 0 7-16,-1 9 0 16,-3 10-2-16,-7 12 0 15,-4 10-2-15,-6 9 1 16,3 3-2-16,-8 6 0 16,1-6-2-16,-7-3 1 15,7-3-5-15,-4-6 0 0,11-10-6 16,10-6 1-16,18-3-6 15,4-16 0-15</inkml:trace>
  <inkml:trace contextRef="#ctx0" brushRef="#br0" timeOffset="77994.3282">14778 15164 22 0,'-21'-34'11'0,"49"-1"-5"16,-17 23 12-16,-1-1-12 15,-3 1 1-15,0-4 5 16,0 7 1-16,-3-1-14 16,-4 1 0-16,0 3 12 15,0-1 1-15,-4 4-3 16,4 3 0-16,0 0-3 16,0 0 0-16,11 6-3 0,6 7 0 15,15 9-3-15,18 3 1 16,6 3-11-1,15 10 0-15,10 9-9 0,-28-9 0 16</inkml:trace>
  <inkml:trace contextRef="#ctx0" brushRef="#br0" timeOffset="104823.4123">3337 14901 21 0,'-7'-9'10'0,"-3"-29"-1"16,10 28 10-16,0-2-16 15,-7 3 1-15,3-1 4 16,4 4 0-16,0 0-9 15,0-1 0-15,0 10 6 16,-11 7 1-16,1 6-2 16,-15 18 1-16,-10 10-2 15,-14 9 0-15,-1 13-1 0,-6-3 0 16,6 6-1-16,8-6 1 16,10-13-6-16,15-6 0 15,6-16-9-15,11-9 1 16,0-16-2-16,4-16 0 15</inkml:trace>
  <inkml:trace contextRef="#ctx0" brushRef="#br0" timeOffset="105078.28">2801 15117 37 0,'0'-22'18'0,"39"-34"-17"16,-29 43 35-16,1 1-31 15,7-1 1-15,-4 1 7 16,-4-1 0-16,-3 4-14 16,4 3 0-16,-11 6 9 15,0 6 1-15,0 0-4 16,11 7 0-16,6 9-4 16,18 3 1-16,22 6-6 15,10-3 1-15,25 16-15 16,17 9 1-16</inkml:trace>
  <inkml:trace contextRef="#ctx0" brushRef="#br0" timeOffset="116142.1452">14954 1207 30 0,'-3'-13'15'0,"6"-12"-9"16,1 16 15-16,6-1-21 15,1-5 1-15,0 8 2 16,-1-5 0-16,1 3-2 16,-1-1 0-16,-3-9 3 0,-3 13 0 15,-4-3 0-15,-4-1 1 16,-3 4-2-16,-10 12 1 16,-5-3-2-16,1 7 0 15,0 2-1-15,-4 10 0 16,11 3-1-16,0 4 1 15,4 8-1-15,6-2 0 16,11-1 0-16,7 1 1 16,18-10-1-16,0-3 1 15,3-7-1-15,0-5 1 16,8-10 0-16,-5 0 1 16,-9-16-1-16,-8-6 0 0,-7-3-1 15,-7-9 0-15,-7-4 0 16,-7-6 0-16,0-3-1 15,0 13 1-15,0 5-1 16,3 7 0-16,-3 13 0 16,0 9 0-16,0 9-5 15,0-2 0-15,0 2-9 16,7 0 1-16</inkml:trace>
  <inkml:trace contextRef="#ctx0" brushRef="#br0" timeOffset="117418.4567">16157 865 22 0,'4'0'11'0,"10"-16"0"0,-7 13 6 0,0 0-13 16,4 0 0-16,-1-3 4 15,1 3 0-15,3 3-10 16,0-7 1-16,-7 7 6 15,4 0 1-15,-4 0-2 16,-4 7 0-16,1-7-2 16,-11 9 0-16,-4 7 0 15,-3-4 0-15,-11 13-1 16,-6 0 0-16,-8 4 0 16,0-1 0-16,4 0 0 15,6-6 0-15,5-3-1 16,10-7 0-16,-1 4 0 15,8 0 0-15,4 3 0 16,6-10 0-16,8 3 0 16,7 1 0-16,10-4 0 15,7 1 0-15,4-1 1 16,7 1 0-16,7-1-8 0,0-9 0 16,-4 3-8-16,-3-3 1 15</inkml:trace>
  <inkml:trace contextRef="#ctx0" brushRef="#br0" timeOffset="117675.4673">15931 1314 51 0,'-17'9'25'16,"17"-25"-26"-16,3 13 41 16,1 3-39-16,10 0 1 0,4 0 0 15,10 0 1-15,11 3-4 16,7 4 1-16,6 8-5 16,1-2 0-16,-3 12-10 15,-4 0 0-15</inkml:trace>
  <inkml:trace contextRef="#ctx0" brushRef="#br0" timeOffset="118500.4546">16905 1088 28 0,'-25'9'14'0,"11"-15"0"0,7 3 10 16,-3 3-21-16,3-7 1 15,0 1 2-15,0 3 1 16,-1-6-9-16,5-1 1 16,3-5 4-16,11 5 1 15,3-6-3-15,7 4 1 16,3-4-2-16,5 7 1 16,-1-1-2-16,-3 7 1 15,-1 3 0-15,-3 10 1 0,-3 2-1 16,-7 7 1-16,-11 3 0 15,-4 6 0-15,-6-3 0 16,-19 7 1-16,-6-1-1 16,0-12 0-16,0 3 0 15,3-13 0-15,11-12-1 16,7-16 0-16,10-9-1 16,11-22 1-16,4-3 0 15,-1 15 1-15,15-34-1 16,7 3 0-16,-4 12 0 15,-7 13 1-15,-3 4 0 16,-1 8 0-16,1 7-7 16,0 6 1-16,3 10-10 15,3 9 0-15</inkml:trace>
  <inkml:trace contextRef="#ctx0" brushRef="#br0" timeOffset="121907.5613">17872 1044 29 0,'7'-19'14'0,"10"-25"-4"0,-6 35 15 16,0-1-22-16,-4 4 0 15,3 6 3-15,-6-9 1 16,-1 9-8-16,-3 9 0 15,-3 7 5-15,-8 6 1 16,1 3-2-16,-1 0 0 16,0 9-2-16,4 4 0 15,4-10-1-15,3-3 0 0,7-6 0 16,18-16 1-16,17-6 0 16,4-22 0-16,14-3 0 15,14-26 0-15,18-8 0 16,10-10 1-16,-10-7-1 15,3 7 0-15,-7 9-1 16,-10 16 0-16,-15-3 0 16,-10 13 1-16,-11-1-3 15,-10 13 0-15,-4-3-7 16,4 3 0-16,3-4-6 16,1-2 0-16</inkml:trace>
  <inkml:trace contextRef="#ctx0" brushRef="#br0" timeOffset="125407.769">14979 15255 14 0,'0'-15'7'0,"7"8"0"0,-3 1 7 15,-1 3-12-15,-3-6 1 16,4 2 3-16,-4 1 1 16,-4 3-7-16,1 0 0 15,-5-4 5-15,1 4 1 16,0 6-1-16,4-3 0 0,-1-3-2 15,4 3 0 1,0 0 0-16,0 0 0 0,0 0 0 16,0 0 0-16,0 0-1 15,-3 3 1-15,-4 19-1 16,-7 10 1-16,-8 12-2 16,-6 12 0-16,-21 22-1 15,-15 17 1-15,-6 14 0 16,-15 4 0-16,8 16 0 15,-1-7 1-15,-3-3-1 16,0-9 1-16,17-13-2 16,15-22 0-16,10-15-5 15,14-13 1-15,15-12-6 16,17-10 1-16,10-16-7 16,1-9 1-16</inkml:trace>
  <inkml:trace contextRef="#ctx0" brushRef="#br0" timeOffset="126186.51">14083 16403 12 0,'39'-38'6'0,"28"-18"4"0,-46 40 0 0,-3-6-8 16,3-3 0-16,-4 0 2 15,1 6 1-15,-7 4-4 16,-4 2 0-16,-7 4 5 15,-4 2 0-15,4 7-1 16,-3 0 1-16,-4 0-1 16,-1 4 0-16,-2 2-2 15,3 0 0-15,0 0-2 16,0 1 1-16,-4-1-1 16,4-3 0-16,0 0-1 15,0-3 1-15,3-3-1 16,1-3 0-16,6-4 0 15,-3-2 1-15,7-1-1 0,-3 4 0 16,0-1 1-16,-4 4 0 16,0-3-1-16,-4 2 1 15,0 1-1-15,1-3 1 16,-4-1-1-16,3 1 0 16,4 3-1-16,0-1 0 15,4-2 0-15,-1 3 0 16,4 0 0-16,-7 6 0 15,0 3 1-15,-3 3 1 0,-4 0 0 16,-4 4 1-16,1 12 0 16,-1 3 0-16,1 9 0 15,-1 4 0-15,4 6-2 16,0 9 1-16,3 0-1 16,-10 7 1-16,-3-7 0 15,-5 4 0-15,5-4-1 16,-1-3 1-16,4-9-1 15,3-4 1-15,4-11-1 16,4-11 1-16,6-12-1 16,19-18 0-16,20-7 0 15,7-22 1-15,18-13-1 16,29-8 0-16,27-11-7 16,15-8 0-16,27-4-7 15,-20-3 0-15</inkml:trace>
  <inkml:trace contextRef="#ctx0" brushRef="#br0" timeOffset="127897.5981">3059 10552 22 0,'0'0'11'0,"0"-7"-5"0,3 7 11 16,8-3-14-16,-1 3 1 16,8 0 1-16,-11 0 0 15,4 3-6-15,-8 7 0 16,4 5 5-16,-14 10 0 15,4 4-2-15,-15 15 0 16,-3 3 0-16,-11 9 0 16,-14 10-1-16,-7 3 0 15,-14 12 0-15,-14 17 0 0,3-1 0 16,8 9 0-16,-1-18-1 16,11-6 0-16,11-10 0 15,7-9 1-15,3-10-1 16,11-12 1-16,-1-10 0 15,8-6 1-15,4-6-2 16,2-10 1-16,5-12-1 16,3-9 0-16,7-10-1 15,7-3 1-15,3-10-1 16,1 1 0-16,0-1 0 16,-1 4 0-16,-3 6 1 15,-7 0 1-15,0 0 0 16,0 3 0-16,-7 3 1 15,7 3 1-15,0 4-1 16,0 2 1-16,0-2-1 16,0 5 0-1,0 26-1-15,-10 19 1 16,-1 3-1-16,-7 9 0 16,4 9 0-16,-3-2 0 15,-5 6 0-15,-6-10 1 16,11-12-1-16,6-10 1 15,18-22-1-15,7-18 0 16,43-32 0-16,52-18 1 16,22-20-6-16,31-15 1 15,4 16-12-15,14 2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19:04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16997 1947 25 0,'-4'0'12'0,"1"-16"-2"0,3 16 12 16,-4 0-20-16,-3 7 0 15,0 2 3-15,0 7 0 16,0 12-6-16,-11 16 1 15,-17 12 4-15,0 16 0 16,-11 22-1-16,-14 7 0 0,-4 8-1 16,-6-5 1-16,3 3-2 15,0-13 1-15,7-10-7 16,11-8 0-16,17-11-8 16,21-8 0-16</inkml:trace>
  <inkml:trace contextRef="#ctx0" brushRef="#br0" timeOffset="1576.6467">19494 3427 35 0,'-42'13'17'0,"21"-7"-10"0,21-6 17 0,11 0-23 16,3 0 0-16,3-6 1 15,15 2 0-15,10-5-3 16,8 3 1-16,-1-4 1 15,4-2 0-15,4 6-6 16,-1-4 1-16,-10 10-7 16,-11 10 0-16</inkml:trace>
  <inkml:trace contextRef="#ctx0" brushRef="#br0" timeOffset="1742.6425">19519 3678 33 0,'-46'6'16'0,"43"-12"-10"15,3 6 24-15,10 0-28 16,8-6 0-16,10 2 0 16,11-2 1-16,3 3-4 15,-3 3 0-15,0 0-3 0,0 0 0 16,7-9-8-16,7 9 1 16</inkml:trace>
  <inkml:trace contextRef="#ctx0" brushRef="#br0" timeOffset="2056.9781">20750 3311 34 0,'-3'-19'17'0,"28"13"-1"16,-25 6 24-16,0 0-33 16,3-9 0-16,-3 9 4 15,-3 9 0-15,-1 0-15 16,-3 10 1-16,0 9 9 16,-4 13 0-16,4 3-7 15,4 3 1-15,3 0-7 16,0 3 0-16,0-6-6 15,3-9 1-15,11-7-8 16,4-9 1-16</inkml:trace>
  <inkml:trace contextRef="#ctx0" brushRef="#br0" timeOffset="2432.5717">21047 3374 34 0,'10'-25'17'0,"1"0"-13"0,-11 25 26 16,0 0-25-16,0-4 1 16,-7 4 3-16,-7 0 0 15,-7 10-12-15,-4 9 1 16,0 9 6-16,8 13 1 0,2 6-4 16,5 0 1-16,17 3-3 15,7-3 1-15,14-3-1 16,15-3 1-16,2-13 0 15,8-6 0-15,-3-19 0 16,-4-6 0-16,-15-10-1 16,-10-24 0-16,-13-10-1 15,-16-10 0-15,-9-9-2 16,-4 10 1-16,0 6-3 16,-1 6 1-16,8 16-8 15,11 2 1-15,-1-5-1 16,22 0 1-16</inkml:trace>
  <inkml:trace contextRef="#ctx0" brushRef="#br0" timeOffset="4489.0766">16171 3320 17 0,'7'0'8'0,"4"-9"2"16,-11 9 9-16,0 0-17 15,-4 0 0-15,-6 3 1 16,-4 7 1-16,-4 8-5 15,-3 4 1-15,3 7 2 16,4-11 1-16,7 17-2 16,4-7 0-16,10 7-1 15,7-10 1-15,7 9-1 16,0-12 0-16,4-3 0 16,0-3 0-16,-4-4 1 15,-4-9 0-15,-10-6 0 16,0-9 0-16,-7-13 1 0,-3-7 0 15,-1-15-1-15,1 6 1 16,-1-9-1-16,1 13 0 16,-1-1-4-16,-3 16 1 15,0 19-9-15,-3 12 1 16</inkml:trace>
  <inkml:trace contextRef="#ctx0" brushRef="#br0" timeOffset="5539.7505">18165 3590 18 0,'-15'-16'9'0,"5"4"1"0,10 2 9 15,-4 10-15-15,-6-6 0 16,-4 3 2-16,-4-6 1 16,0 6-8-16,-3-4 1 15,0 1 5-15,3-3 0 16,4 2-2-16,7 4 0 15,4-3-2-15,6 3 0 16,11-7-2-16,11 4 1 16,-4 3-2-16,4 0 1 15,7 3 0-15,-1 6 1 0,-2 3 0 16,-8 7 0-16,-7 9 0 16,-11 7 1-16,-6 2 0 15,-11 4 0-15,-7 2 2 16,-4-5 0-16,-3 3-1 15,3-13 0-15,4-3 0 16,7-7 0-16,3-2-1 16,1-1 1-16,6 1-2 15,0 3 0-15,1-4 0 16,-4 1 1-16,0-1-3 16,-4 4 0-16,1-7-4 15,-4 1 0-15,3-1-6 16,11-6 0-16,7-3-2 15,4-12 1-15</inkml:trace>
  <inkml:trace contextRef="#ctx0" brushRef="#br0" timeOffset="6425.5631">18041 3615 22 0,'-21'-6'11'0,"21"6"-2"0,-4 0 18 15,1-3-24-15,-1-3 1 16,4 6 2-16,4-10 1 16,-1 1-9-16,8-1 1 0,3-5 5 15,4 2 0-15,-1-3-3 16,1 4 1-16,3 6-2 16,0-4 1-16,-3 4-1 15,0 6 0-15,-8 16 1 16,-3-10 0-16,-7 10 0 15,-3 5 1-15,-4 11-1 16,-4-7 1-16,-3 3-1 16,0 3 1-16,0-5-2 15,0-4 0-15,0 3 0 16,-1-7 0-16,5-2-1 16,3 3 1-16,3-10-1 15,4 4 1-15,7-4-1 16,7 4 1-16,1-4-1 15,2-6 1-15,4 4-1 16,0-7 0-16,1 12 1 16,-8 1 1-16,-11 9-1 0,-10 6 1 15,-3 3 0 1,-12 7 1-16,-16 6 0 0,-12 0 1 16,4-10-2-16,8-12 0 15,2 3-3-15,8-9 0 16,10-16-7-16,15-22 0 15,21-9-6-15,13-7 1 16</inkml:trace>
  <inkml:trace contextRef="#ctx0" brushRef="#br0" timeOffset="6905.9946">18500 3763 30 0,'14'0'15'16,"-7"-13"-4"-16,-7 13 20 0,0 0-27 15,0 0 1-15,-7 9-1 16,-4 1 1-16,1 6-7 16,3 2 1-16,-4-5 3 15,4 3 1-15,0-1-3 16,3 4 1-16,4-3-1 15,0-4 1-15,7 4-1 16,4-10 0-16,3 0 0 16,7-2 0-16,0-8 0 0,4-2 0 15,0-6 0-15,-4-7 1 16,0-9-1-16,0-7 1 16,0 1-1-16,-3-1 0 15,-4 7 0-15,0 6 0 16,-3 3 0-16,-1 13 1 15,1 0 1-15,-4 6 0 16,0 12-1-16,-7 16 1 16,-3 4 0-16,-1 9 1 15,-3 12-2-15,-4 10 1 16,1-1-1-16,-1 1 0 0,-3-7-3 16,0-2 0-16,-4-4-8 15,1-19 1-15,-1-12-7 16,4-6 0-16</inkml:trace>
  <inkml:trace contextRef="#ctx0" brushRef="#br0" timeOffset="9068.2617">18658 4641 29 0,'-3'-22'14'0,"3"9"2"0,3 13 14 16,-3 0-25-16,0 0 1 15,-3 0 1-15,-1 3 0 16,1 16-10-16,3 6 1 16,0 0 5-16,7 3 0 15,0 1-2-15,0-1 0 0,4-6-1 16,-1 0 0-16,8-13 0 15,-1-3 0-15,5-6-1 16,-1-6 0-16,-4-9 0 16,1-11 0-16,-4-8 0 15,-3 6 0-15,-4-10 0 16,-4 7 0-16,-3-1 1 16,-3 4 1-16,3 3 1 15,-4 9 0-15,4-2-1 16,0 5 1-16,0 13 0 15,4 3 0-15,3 7-2 16,-4-1 1-16,12 22-1 16,2 10 0-16,1 3 0 15,-8 9 0-15,-3 10 0 16,-7-10 1-16,-3 4 0 16,-11-1 0-16,-7-6 0 15,-8-6 1-15,1 3-3 16,0-15 1-16,0-13-4 0,-1-16 0 15,5-6-7-15,10-19 1 16,14-7-7-16,7-2 1 16</inkml:trace>
  <inkml:trace contextRef="#ctx0" brushRef="#br0" timeOffset="9356.8953">19452 4609 49 0,'0'-3'24'0,"14"-6"-28"16,-3 9 44-16,3-7-40 15,7-5 0-15,14-1-1 16,4 1 1-16,-3 2-3 16,-1-5 1-16,-7 8-7 15,-3 4 1-15,-4 10-6 16,4 2 1-16</inkml:trace>
  <inkml:trace contextRef="#ctx0" brushRef="#br0" timeOffset="9550.3819">19551 4769 44 0,'-60'-3'22'0,"32"16"-25"0,28-13 39 16,7 6-37-16,7-16 0 15,25 1 0-15,14-13 0 16,3 0-2-16,4-6 1 0,7 6-10 15,-3 19 0-15</inkml:trace>
  <inkml:trace contextRef="#ctx0" brushRef="#br0" timeOffset="10569.9579">20606 4280 38 0,'-14'-6'19'0,"7"-4"-6"16,7 10 28-16,-4-6-37 15,4 6 1-15,-3 6 0 16,-1 1 1-16,0 8-9 16,-3 10 1-16,0-3 5 15,0 10 1-15,4-1-6 16,-1 10 0-16,4-7-7 15,0-6 1-15,4-6-8 0,3 0 0 16,3-6-1-16,1-10 0 16</inkml:trace>
  <inkml:trace contextRef="#ctx0" brushRef="#br0" timeOffset="10869.8477">20832 4264 35 0,'14'-25'17'0,"-14"28"-16"0,0-3 35 15,-4 7-34-15,-3-7 1 16,-4 9-1-16,1 7 1 16,-8 12-5-16,1-3 1 0,6 3 2 15,7 4 1-15,15-1-3 16,3-3 1-16,4-3 0 16,-1-6 0-1,12-25-1 1,-5-4 1-16,-6-8 0 15,-4-11 0-15,-3-5-1 16,-11 6 1-16,-4-7 0 16,-3 16 0-16,-3 1-1 15,3 8 1-15,3 4-6 16,4 9 0-16,11 6-6 16,6 4 0-16</inkml:trace>
  <inkml:trace contextRef="#ctx0" brushRef="#br0" timeOffset="11124.7446">20373 4938 39 0,'-21'-6'19'0,"31"-13"-16"0,1 13 31 15,10-10-34-15,25-2 1 16,10-4 0-16,18-13 0 0,4-6-2 16,10-6 1-16,8 13-1 15,-8 9 0-15,3-3-6 16,-9 9 0-16,-15 6-5 16,-14 10 0-16</inkml:trace>
  <inkml:trace contextRef="#ctx0" brushRef="#br0" timeOffset="11529.7946">20983 4895 35 0,'-56'25'17'0,"24"-22"-16"15,29 3 27-15,-1-3-28 16,4 0 0-16,0-3-1 15,0 0 1-15,14-12 0 0,7-1 0 16,15 4-1-16,2-7 1 16,5 4-1-16,-5 2 1 15,5 1 0-15,-8 9 0 16,-7 0 1-16,-10 6 1 16,-11 10-1-16,-11-1 1 15,-3 4-1-15,-7 3 1 16,0 3-1-16,0-3 0 15,0 0-1-15,3 0 0 16,11-3-1-16,7 3 1 16,8-6-1-16,-1-1 1 0,0-2 0 15,-4 3 1-15,-6-1 0 16,-11 13 0-16,-14 4 0 16,-18-7 0-16,-11 3-5 15,1-3 1-15,-4-6-8 16,4-22 0-16</inkml:trace>
  <inkml:trace contextRef="#ctx0" brushRef="#br0" timeOffset="17955.3542">3094 10015 21 0,'0'-6'10'0,"7"-6"-1"16,0 5 10-16,-7 7-17 15,0 0 1-15,0 0 1 16,0 0 1-16,0 0-6 15,0-3 0-15,-7 0 4 16,0-3 0-16,3-1-1 16,-3 7 1-16,4-3-2 15,3 0 1-15,-7 3 0 0,3 3 0 16,4 0-1-16,0 1 1 16,-10-1-1-16,-1 9 0 15,-14 10 0-15,1 6 0 16,-12 4-1-16,5-4 1 15,2 10 0-15,8-7 0 16,0-6-4-16,10-6 1 16,4 0-10-16,14-10 0 0</inkml:trace>
  <inkml:trace contextRef="#ctx0" brushRef="#br0" timeOffset="18228.1369">2840 10037 29 0,'0'-19'14'0,"0"-6"4"16,0 25 13-16,0-6-25 16,-7 3 0-16,3 3 4 15,4 3 1-15,-7-3-14 16,7 0 1-16,0 0 8 15,11 0 1-15,6-3-4 16,15 3 1-16,7 6-3 16,0 7 1-16,10 9-1 15,4 6 0-15,4 10-11 16,-5 9 1-16</inkml:trace>
  <inkml:trace contextRef="#ctx0" brushRef="#br0" timeOffset="33494.3829">25132 1580 21 0,'-7'-16'10'0,"0"4"4"0,3 12 10 16,-3 0-20-16,0 0 1 16,-3 0 2-16,-1 0 1 15,-7 0-10-15,1 0 1 16,-4 0 6-16,-1 0 0 16,1 0-3-16,4-6 1 15,-5 2-2-15,12-2 1 31,20-13-2-31,15 1 0 16,10-8-1-16,11 1 1 16,4 13-2-16,-5-10 1 0,-2 19-1 15,-4 3 1-15,-11 12 1 16,-11 10 0-16,-13 16 0 16,-15-1 0-16,-24 7 1 15,-4 7 1-15,-3 2-1 16,0-3 1-16,3 0-2 15,11-6 1-15,10-6-1 16,11-13 1-16,7-6-3 16,14-4 1-16,18-15-4 15,7-6 0-15,3-3-6 16,0-10 1-16,8-9-3 16,-1 3 0-16</inkml:trace>
  <inkml:trace contextRef="#ctx0" brushRef="#br0" timeOffset="33856.5373">25904 1445 41 0,'22'-15'20'0,"-19"-14"-14"16,-3 32 39-16,-3 4-41 15,-4 2 1-15,-8 7-1 16,1 12 1-16,-14 7-7 15,-11 5 0-15,-3 10 3 16,3-6 1-16,0 0-8 16,4 10 0-16,7-11-6 15,7-2 1-15,7-16-5 16,3-9 0-16</inkml:trace>
  <inkml:trace contextRef="#ctx0" brushRef="#br0" timeOffset="34035.4953">25559 1561 45 0,'-25'-59'22'0,"14"56"-14"16,8-4 40-16,3 7-46 16,3 7 1-16,5 2-1 15,6 3 0-15,3 14-3 0,11-1 0 16,11 9 2-16,4 7 1 16,-1 3-5-16,4 9 1 15,3 7-8-15,1-7 0 16,-8-6-6-16,-10-9 0 15</inkml:trace>
  <inkml:trace contextRef="#ctx0" brushRef="#br0" timeOffset="34861.4491">26561 1571 37 0,'-25'-7'18'0,"36"4"-12"0,-4-3 25 16,10-3-31-16,8 2 1 15,3 4-1-15,14-6 1 16,8-1-2-16,-4 4 0 16,0 3-3-16,-8-3 0 15,-6 12-7-15,-11-3 0 0,-7 13-1 16,-7 3 1-16</inkml:trace>
  <inkml:trace contextRef="#ctx0" brushRef="#br0" timeOffset="35026.0552">26511 1749 30 0,'-63'13'15'0,"42"-7"-10"16,21-6 29-16,0 0-32 16,0 0 0-16,14-6 1 15,14 3 1-15,7-7-5 16,11-5 0-16,3 2 3 16,11 7 0-16,0-4-5 15,-10 1 1-15,-8 9-10 16,0 9 0-16</inkml:trace>
  <inkml:trace contextRef="#ctx0" brushRef="#br0" timeOffset="35972.8401">27439 1382 48 0,'-3'0'24'0,"17"10"-18"0,-14-10 25 15,-4 12-30-15,4 4 0 16,0 12 1-16,0 10 0 15,0 3-3-15,7 3 1 16,0 0 1-16,-3-4 0 16,3 10-7-16,-4-15 0 15,1-1-8-15,3 4 0 16</inkml:trace>
  <inkml:trace contextRef="#ctx0" brushRef="#br0" timeOffset="36332.2346">27799 1295 44 0,'-14'-10'22'0,"-11"48"-19"16,18-22 33-16,-4 2-35 16,1 11 0-16,-4 8 0 15,-4 13 1-15,8-6-3 16,6 3 1-16,8 4 1 15,6-14 1-15,11-2-2 16,0-1 1-16,4-6 0 16,3-18 0-16,4-1 0 15,-7-6 0-15,14-15 0 16,-11-16 0-16,-7-7 0 16,-10-6 1-16,-15-6-1 15,-10 3 0-15,-7-3-1 0,0 13 1 16,3 6-5-16,4 3 1 15,3 15-10-15,4 1 1 16,14 2-4-16,7 4 1 16</inkml:trace>
  <inkml:trace contextRef="#ctx0" brushRef="#br0" timeOffset="36798.4767">25908 2414 56 0,'7'-9'28'0,"-7"31"-35"0,-3-10 55 16,-8 16-48-16,-3 7 0 16,-18 9 0-16,-17 3 1 15,-4 6-3-15,0 7 0 0,11-13-5 16,6-6 1-16,15-13-10 15,10 0 1-15</inkml:trace>
  <inkml:trace contextRef="#ctx0" brushRef="#br0" timeOffset="36962.3061">25650 2502 60 0,'-17'-9'30'0,"24"24"-29"15,0-5 53-15,7-1-53 16,0 7 0-16,4 12 1 15,7 6 0-15,6-5-5 16,12-4 0-16,17 3-6 16,7-3 0-16,3 3-10 15,1-9 1-15</inkml:trace>
  <inkml:trace contextRef="#ctx0" brushRef="#br0" timeOffset="37176.6401">26790 2571 49 0,'-32'-9'24'0,"57"9"-20"0,-11 0 35 16,11-10-39-16,3 1 0 15,7-1-8-15,8 7 1 16,6 3 1-16,-3 0 0 0,-7 0-8 15,-11 10 0-15</inkml:trace>
  <inkml:trace contextRef="#ctx0" brushRef="#br0" timeOffset="37322.8261">26670 2825 48 0,'-35'3'24'0,"70"-12"-30"15,-21 2 45-15,21-2-39 16,8 0 0-16,3-1-5 15,3 4 1-15,-3 0-3 16,3 3 0-16,4 6-6 16</inkml:trace>
  <inkml:trace contextRef="#ctx0" brushRef="#br0" timeOffset="38975.2356">27675 2320 41 0,'-3'-9'20'0,"6"-4"-16"0,1 10 37 15,-1-6-38-15,1 9 1 16,-4 0 3-16,0 0 1 16,0 0-8-16,0 0 0 15,0 0 6-15,-4 0 0 16,1 0-2-16,-1 0 0 16,1 3-2-16,-1 3 0 15,4-6-2-15,-3 3 1 16,3-3-1-16,0 0 0 0,0 3 0 15,3 0 1-15,-3-3-1 16,0 7 0-16,0-7 0 16,0 0 1-16,0 0-1 15,-3 3 1-15,3-3-1 16,-4 6 0-16,4-6 0 16,-3 0 0-16,3 0 0 15,0 0 0-15,3 3 0 16,-3 4 0-16,0-7 0 15,0 3 0-15,0 3 0 16,-3-6 0-16,3 3 0 16,-4 3 0-16,4-3 0 15,0 1 0-15,0-1-1 16,0 0 1-16,0-3 0 16,-3 3 0-16,3 0 0 15,-4-3 1-15,4 0-1 0,-3 0 0 16,-1 0 0-16,1 6 0 15,-1-6 0-15,1-6 0 16,3 12-1-16,0-6 1 16,0 0 0-16,0 4 0 15,0-4-1-15,0 0 1 16,0 0 0-16,0 0 0 16,0 0 0-16,0 0 0 15,3 6-1-15,-3-6 0 16,0 0 0-16,0 0 1 0,0 0-1 15,0 0 0-15,7 0 0 16,-7 0 1-16,0 0 0 16,0 0 0-16,4 9 0 15,-4-9 0-15,0 0 0 16,0 0 0-16,0 0 0 16,0 0 1-16,0 3-1 15,0-3 0-15,0 0-1 16,0 0 1-16,0 0 0 15,0 0 0-15,0 0 0 16,0 7 0-16,3-7-1 16,-3 0 1-16,0 3 0 15,0 3 0-15,0-3 0 16,0 0 0-16,0-3 0 16,4 3 0-16,-4 4 0 15,0-7 0-15,0 0 0 16,0 0 0-16,3 3 0 0,-3-3 0 15,0 6 0-15,0-6 0 16,0 10-1-16,0-10 1 16,0 0 0-16,0 3 0 15,0 3-1-15,0-6 1 16,0 3 0-16,0 3 0 16,0-6 0-16,0 3 0 15,0 1 0-15,-3-4 0 16,3 3 0-16,-4 0 0 15,4 0 0-15,0 0 0 16,0 3-1-16,0-6 1 0,0 4 0 16,0-4 1-16,0 0-2 15,0 0 1-15,0 6 0 16,-3-3 0-16,-1 6 0 16,1 7 1-16,-1-7-2 15,-3 7 1-15,4 3 0 16,-1-6 0-16,4 2 0 15,4 1 0-15,6-13-2 16,8 3 0-16,3-3 0 16,4-6 1-16,3-6-1 15,7-1 0-15,7 1 0 16,1 6 0-16,-4 3 1 16,-8 0 1-16,-2 6-1 15,-5 10 1-15,-6-7 0 16,-8 13 1-16,-2 10 0 15,-8-10 0-15,0 9 1 0,-8-3 0 16,-9-3-5-16,-11-6 1 16,-1-3-11-16,-6-7 1 15,3-9-5-15,1-6 0 16</inkml:trace>
  <inkml:trace contextRef="#ctx0" brushRef="#br0" timeOffset="39141.0503">27580 2386 61 0,'18'9'30'0,"49"-21"-32"0,-39 2 59 0,14 1-56 15,15 0 1-15,-4 2-1 16,-4-8 1-16,4 2-7 16,7 4 1-16,0-4-12 15,-11 4 1-15</inkml:trace>
  <inkml:trace contextRef="#ctx0" brushRef="#br0" timeOffset="42532.4026">13053 15033 16 0,'0'-10'8'0,"3"-5"3"16,4 8 9-16,0 1-16 16,-3-3 1-16,-1-1 3 0,5 4 0 15,-1-3-10-15,0 2 1 16,-4 1 6-16,-6 6 1 15,-4 6-3-15,-11 1 1 16,-7 11-2-16,-6 17 0 16,-12 12-1-16,-6 16 1 15,-4 2-1-15,7 8 1 16,7-14-1-16,7-12 0 16,8-6-4-16,6-7 0 15,11-8-7-15,7-11 1 0,11 1-5 16,3-16 0-16</inkml:trace>
  <inkml:trace contextRef="#ctx0" brushRef="#br0" timeOffset="42832.3099">12869 15077 24 0,'-3'-19'12'0,"-4"-6"-5"16,7 15 17-16,-4 1-20 15,-3 3 0-15,0-1 4 16,-3-2 1-16,2 3-10 16,1-1 1-16,4 1 7 15,3-3 0-15,7-1-2 0,7 4 0 16,4 3-2-16,6 6 0 15,8 0-2-15,10 13 0 16,4 12-2-16,0 7 0 16,11 15-12-16,17 16 0 15</inkml:trace>
  <inkml:trace contextRef="#ctx0" brushRef="#br0" timeOffset="48522.7431">3228 15004 12 0,'10'-15'6'0,"15"-23"3"16,-18 26 7-16,0 2-14 16,-7-2 0-16,0-1 2 15,0 1 1-15,-7-1-5 16,0 10 1-16,4-3 4 15,3 2 0-15,-7-2-2 16,7 6 1-16,-4 10-2 16,-7 2 1-16,-6 10-2 15,-11 3 0-15,-4 10 0 16,-10 12 1-16,-8 3-2 16,-6 6 0-16,6 1-5 15,8 5 0-15,10-14-5 16,8-5 0-16</inkml:trace>
  <inkml:trace contextRef="#ctx0" brushRef="#br0" timeOffset="48793.768">2843 15086 21 0,'18'-44'10'0,"3"10"0"0,-21 27 11 0,7 1-16 15,-7 3 0-15,-7 0 3 16,4 3 0-16,-11 0-9 16,3 3 1-16,7 3 6 15,-3 4 0-15,14 5-3 16,15 7 1-16,20 0-1 16,14 9 0-16,22 7-12 15,-4 9 1-15</inkml:trace>
  <inkml:trace contextRef="#ctx0" brushRef="#br0" timeOffset="53732.8769">4703 13258 40 0,'-11'-13'20'0,"32"20"-15"0,-21-4 20 0,-7 6-21 16,-4 4 1-16,-3 12 0 15,-3 9 0-15,-15 4-7 16,4 18 0-16,-4 1 2 16,-3 2 0-16,6-2-7 15,5-7 0-15,6-6-6 16,15-13 0-16</inkml:trace>
  <inkml:trace contextRef="#ctx0" brushRef="#br0" timeOffset="53883.6299">4473 13421 47 0,'0'-22'23'0,"35"16"-19"16,-20 6 41-16,-1 3-44 15,3 9 0-15,5 4 1 16,6 3 0-16,11 3-12 16,10 19 0-16,0-1-4 0,-6-5 0 15</inkml:trace>
  <inkml:trace contextRef="#ctx0" brushRef="#br0" timeOffset="54377.9402">7003 12850 40 0,'-7'-63'20'0,"42"48"-13"0,-25 15 21 15,-2-7-24-15,-8 11 0 16,-4 5 1-16,-14 16 0 16,-6 13-7-16,-12 12 1 15,-2 9 3-15,-8 4 1 16,0-3-8-16,4-4 0 16,3-9-9-16,7-9 0 0</inkml:trace>
  <inkml:trace contextRef="#ctx0" brushRef="#br0" timeOffset="54515.9636">6699 12985 46 0,'25'-31'23'0,"28"34"-15"0,-35 6 34 0,13 10-41 15,15 12 0-15,18 4-17 16,-4 9 0-16</inkml:trace>
  <inkml:trace contextRef="#ctx0" brushRef="#br0" timeOffset="58716.3021">18623 1169 27 0,'11'-19'13'0,"-22"-6"-3"0,8 16 14 16,-4 9-22-16,-4-9 1 16,-7 9 2-16,-3-7 1 15,-4 7-7-15,-3 10 0 16,0 8 5-16,0 8 0 15,-4 11-2-15,11 4 1 16,7 3-2-16,10 0 0 16,8-7-1-16,13 1 0 15,19-7-1-15,-1-9 1 16,0-6 0-16,4-7 0 16,-7-9-1-16,-4-9 1 0,-7-10 1 15,-3-12 0-15,-8-7-1 16,-3-6 0-16,-3-3 0 15,-8 7 1-15,1 8 0 16,-8 7 0-16,4 6-5 16,4 4 0-16,3 11-9 15,10 14 0-15</inkml:trace>
  <inkml:trace contextRef="#ctx0" brushRef="#br0" timeOffset="59196.7123">19819 947 43 0,'4'3'21'0,"-4"3"-16"0,0-6 31 16,0 0-34-16,-4 0 0 0,1 6 1 15,-5 13 0-15,-13-6-4 16,-7 5 0-16,-7-2 3 15,0 3 0-15,-8 0-1 16,1 3 0-16,0-3-1 16,6-7 0-16,8 4 0 15,7-7 0-15,7 7-2 16,10-7 1-16,11 4 0 16,11-1 1-16,7 1-1 15,13 3 1-15,8 2 0 16,0 1 0-16,0 6 1 15,0-12 1-15,3 9-7 16,-3-10 1-16,-11 7-11 16,-10 3 1-16</inkml:trace>
  <inkml:trace contextRef="#ctx0" brushRef="#br0" timeOffset="59409.0439">19516 1411 49 0,'-4'-10'24'0,"25"20"-19"0,-7-10 37 15,4 0-42-15,10 3 1 16,1 6 0-16,9 4 0 16,5 6-6-16,13-10 1 0,11 10-8 15,14 0 1-15,0-1-4 16,-14-2 0-16</inkml:trace>
  <inkml:trace contextRef="#ctx0" brushRef="#br0" timeOffset="59843.5356">20648 981 40 0,'-3'-19'20'0,"13"29"-8"0,-10-10 35 16,0 0-44-16,0 3 0 15,0 13 0-15,4 5 1 0,-1 1-6 16,8 10 1-16,3 2 0 15,0 1 1-15,4 9-8 16,-8 0 1-16,-3-10-8 16,4-3 0-16,-1 1-1 15,1-10 0-15</inkml:trace>
  <inkml:trace contextRef="#ctx0" brushRef="#br0" timeOffset="60187.6268">21103 1044 30 0,'-21'-25'15'0,"-4"0"-6"16,18 15 27-16,0 7-33 15,0-3 1-15,0 3 0 16,0 12 1-16,0 1-7 16,0 11 1-16,0 14 3 15,3 6 1-15,4 6-2 0,4 9 0 16,3-2-1-16,7-4 0 15,4-13-2-15,3-2 1 16,0-10-2-16,4-16 1 16,3-15-1-16,0-16 0 15,4-9 0-15,-4-16 0 16,-3-16 2-16,-4-6 0 16,-3 3 1-16,-22 13 1 15,-14 12-1-15,-6 19 1 16,-4 6-3-16,-1 10 1 15,5 6-10-15,13 6 1 16,4 10-2-16,0-16 1 0</inkml:trace>
  <inkml:trace contextRef="#ctx0" brushRef="#br0" timeOffset="60789.2559">21763 1091 39 0,'3'6'19'0,"4"-31"-16"16,-7 25 40-16,4 0-41 15,-4 0 1-15,0 3 0 16,0 13 1-16,-4 12-6 15,1 7 1-15,-4 15 3 16,3 3 0-16,4-12-2 16,4-7 1-16,13-5-1 15,19-20 1-15,10-22-1 16,31-24 1-16,36-17 0 16,21-49 0-16,71-48-5 15,42-40 1-15,14-22-8 0,7 6 1 16,-28 47-6-16,-21 25 1 15</inkml:trace>
  <inkml:trace contextRef="#ctx0" brushRef="#br0" timeOffset="64331.4478">12975 15356 19 0,'25'-22'9'0,"0"-13"-3"15,-18 23 10-15,3-1-14 16,1 4 0-16,-4 2 3 16,-4 1 1-16,-3 3-7 15,-3 3 0-15,-1 3 3 16,-10 7 1-16,-3 12-2 15,-8 9 1-15,-10 16-2 16,-18 16 0-16,-7 24 0 16,-7 26 1-16,-29 13-1 15,-9 15 1-15,2 13 0 0,8-10 1 16,0-9-1-16,3-7 0 16,7-12 0-16,15-15 1 15,13-11-1-15,12-17 1 16,2-17-2-16,15-15 1 15,3-13-2-15,4-9 1 16,7-7-2-16,0-12 0 16,3-9-2-16,4-7 1 15,4-3 0-15,-1 4 0 16,1-7 1-16,3-3 0 16,3-7 0-16,1-2 1 0,3-1 0 15,7 1 0-15,7-4 1 16,0-6 0-16,4 4 0 15,-4-1 0-15,0 3 1 16,0 4 0-16,-10 6 0 16,0 2 1-16,-4 11 0 15,0-1 1-15,0 4-2 16,3 5 1-16,1 1-2 16,0 6 1-16,3 6 0 15,0 4 0-15,-4 5-1 16,-6 14 1-16,-15 8 0 15,-17 4 0-15,-7 12 0 16,-4 7 1-16,-7-4-1 16,7 4 0-16,4-7-1 15,7-3 1-15,7-9-2 16,3-3 1-16,11-10 0 0,14-9 0 16,11-16 1-16,27-25 0 15,15-13 0-15,29-30 0 16,38-20-8-16,28-44 0 15,39-34-4-15,14-15 1 16</inkml:trace>
  <inkml:trace contextRef="#ctx0" brushRef="#br0" timeOffset="65985.2402">2970 10320 8 0,'-10'-26'4'0,"24"-11"-2"0,-7 27 4 16,4-2-4-16,-4-1 0 16,-4 1 3-16,4 2 1 15,4 1-6-15,-11 0 0 16,3 2 4-16,4 1 0 16,-7 6-1-16,0 0 1 15,0 6-2-15,-7 7 0 0,4 12-1 16,-15 13 1-16,-14 15-2 15,-13 3 1-15,-19 23-1 16,-17 15 1-16,-7 16-1 16,-22 9 1-16,-6 6 0 15,-8 10 0-15,15-6 1 16,0-17 0-16,10 1-1 16,18-12 0-16,10-4 0 15,15-12 1-15,6-10-2 16,12-9 1-16,13-16-1 15,-3-9 1-15,10-4-1 16,7-9 1-16,11-12 0 16,0-10 0-16,0-12 0 15,0-10 0-15,0-9-1 16,8-6 1 0,-5-16-1-16,4 3 1 15,4 6-1 1,-1 1 0-16,1-4 0 0,-1 0 0 15,-2-3-1-15,6 7 1 16,-4-1 0-16,4 0 1 16,-10 10-1-16,3 9 0 15,-7 7 1-15,0 12 0 16,-7 9-1-16,3 20 0 16,-13 5 0-16,-4 16 1 15,3 10-1-15,0 2 1 16,4 4-1-16,7-6 1 0,7-13 0 15,18-19 1-15,13-15 0 16,36-26 1-16,25-15-4 16,28-22 1-16,18 3-11 15,-8-35 1-15,-130 82 10 16,0 0 0 0</inkml:trace>
  <inkml:trace contextRef="#ctx0" brushRef="#br0" timeOffset="74540.1848">3249 10222 12 0,'-21'-37'6'0,"14"40"1"15,7 3 7-15,0-3-13 16,-4-9 1-16,4 6 2 15,0 0 0-15,4-6-5 16,3 12 1-16,3 10 4 16,1 9 1-16,0 9-2 15,-1 4 0-15,-3 9-1 16,-3-6 1-16,3-4-2 16,3-5 1-16,1-7-3 15,0-10 1-15,-1-8-1 16,-3-4 1-16,-3-16-2 15,3-9 1-15,3-9-1 0,-10-7 1 16,4 4-1-16,3-1 1 16,-7 4 0-1,0 12 0-15,0 0 1 0,0 7 1 16,4 6 0-16,3-1 0 16,0 7 0-16,3 7 0 15,4 8 0-15,4 17 1 16,0 8-1-16,3 1 1 15,0 6-2-15,0-6 1 16,-3 0-1-16,3-7 1 16,-3-6-1-16,-8-6 0 0,4-6-2 15,-7-10 1-15,4-9-1 16,-11-13 0-16,7 1 0 16,-14-13 0-16,7-4 0 15,0-2 0-15,0 2 1 16,0 10 0-16,0 0 1 15,0 10 1-15,7 9-1 16,4 15 0-16,-1 13 0 16,11-3 1-16,-3 0-1 15,7 0 1-15,-1 3-1 16,1 0 0-16,-7 1 0 16,-1-5 1-16,4-5-2 15,-10-3 1-15,7-7-5 16,3-6 0-16,4-3-3 15,10 3 1-15</inkml:trace>
  <inkml:trace contextRef="#ctx0" brushRef="#br0" timeOffset="81342.0265">13966 14782 11 0,'53'-22'5'0,"-42"6"3"0,-11 10 5 0,-7 6-13 16,-14 3 0-16,-15 10 0 15,-13 9 0-15,-18-1 0 16,-14 1 0-16,-14 3 0 15,-4 4 0-15,14-4 0 16,11-6 0-16,18-4 0 16,20-5 0-16,15-7-5 15,18 0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20:58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2914 7500 18 0,'-11'-6'9'0,"8"9"-2"15,3-9 10-15,0 6-14 0,0 0 0 16,3-6 2-16,4-1 1 16,-3-2-6-16,3-7 1 15,4-2 4-15,-1 2 1 16,1 7-1-16,-4-4 1 16,3 4-1-16,-6 2 0 15,-4 1-1-15,-4 3 0 16,-3 6-1-16,-7 16 1 15,-3 9-1-15,-12 16 0 16,5-3-2-16,-5 9 1 16,12-6-1-16,-1-10 0 0,8-2-3 15,6-4 0-15,-3-6-6 16,7-7 1-16,0-5-5 16,0-4 1-16,0-18-5 15,7-4 0 1,-7-22 2 15,-99 16 14-31,198-9 0 16,-99-16 1-16,0 3 6 15,0 10 0-15,0 2 8 16,0 10 0-16,0 0-3 16,-7 7 0-16,7 5-2 15,-4 1 1-15,4 6-3 16,0 0 1-16,11 6-4 0,3 3 0 15,21 0-3-15,8 4 1 16,24-1-8-16,3-3 1 16,8 1-13-16,7 5 0 15</inkml:trace>
  <inkml:trace contextRef="#ctx0" brushRef="#br0" timeOffset="6937.0856">12933 14995 13 0,'-7'-6'6'0,"14"6"3"15,-7 0 6-15,7-3-12 16,0-1 0-16,0-2 4 16,0 0 0-16,0 3-7 15,-3-7 1-15,-1 4 6 16,-3 0 0-16,-3 0-1 15,-1 2 1-15,1 1-2 16,-1 10 1-16,-3 2-3 16,0 0 0-16,-4 7-1 0,-3 9 0 15,-7 7-1-15,0 2 0 16,0 10-2-16,0 6 1 16,-1 0-6-16,1-6 0 15,4-3-9-15,-1 3 1 16</inkml:trace>
  <inkml:trace contextRef="#ctx0" brushRef="#br0" timeOffset="7237.278">12718 15004 28 0,'3'-25'14'0,"1"0"0"16,-4 19 14-16,0-7-22 16,-4-2 1-16,1 2 4 15,-4-2 1-15,0 2-12 16,-4 4 0-16,4 2 10 16,0 4 0-16,0 9-4 15,0 7 0-15,10 9-2 16,18 3 0-16,32 19-10 15,36 16 0-15,34 15-14 16,29-9 1-16</inkml:trace>
  <inkml:trace contextRef="#ctx0" brushRef="#br0" timeOffset="21800.1627">22056 11699 11 0,'-7'-3'5'0,"24"6"2"0,-10-3 6 15,0 0-11-15,4 0 0 16,0 0 1-16,6 0 1 16,1 0-4-16,3 0 0 15,4 0 3-15,3 0 0 0,0 0 0 16,11 3 0-16,14-3-2 15,-4 0 1-15,8-3-1 16,13 0 1-16,1 3-1 16,-4 0 0-16,-4 3-1 15,4 0 0-15,-3 1 1 16,-4-4 0-16,0 0-1 16,3 0 0-16,4 3 1 15,0-3 0-15,4 3-1 16,6 0 1-16,-2-6-1 15,2-3 1-15,4 2-1 16,0 1 1-16,-3 0-1 16,-4 3 1-16,0 3-1 15,0-3 0-15,0 0 0 16,4 0 1-16,3 0-1 16,-3 0 0-16,-4 0 0 15,7 0 0-15,4-3 0 16,-8-3 1-16,1 3-1 15,3-4 1-15,-7 4-1 0,-7 0 1 16,0 3-1-16,4 0 1 16,-4-3-1-16,0-3 1 15,3 6-1-15,4-3 1 16,0 3-1-16,-3-3 0 16,10 3 0-16,-7 0 0 15,-7 0 0-15,4-4 1 16,3 1-1-16,-4 3 1 0,1 0 0 15,0 0 0-15,3 0 0 16,-4 0 0-16,4 0 0 16,4 0 0-16,7 0-1 15,-4 0 1-15,3 0-1 16,-2-3 0-16,-5 3 0 16,4 0 1-16,4-6 0 15,0 3 1-15,-1 3-1 16,-3-3 1-16,4 3 0 15,-4 0 0-15,4 3-1 16,3 0 0-16,-3 0 0 16,-4 0 1-16,4-3-2 15,-8 0 1-15,1-6-5 16,-1 3 1-16,5-4-10 16,-15-18 0-16</inkml:trace>
  <inkml:trace contextRef="#ctx0" brushRef="#br0" timeOffset="67019.1633">18701 1546 16 0,'0'-10'8'0,"3"10"-7"16,1-9 8-16,3-1-9 15,0 1 1-15,0 0 0 16,-4-4 0-16,1-6-1 15,0 7 1-15,-4-4 1 16,-4-3 1-16,-3 3 0 16,0 7 0-16,0 6 1 15,-4-7 1-15,-3 4-1 16,-3 12 1-16,-8-6-2 16,-3 10 1-16,-8 9-1 15,1-10 0-15,0 10-1 16,-1 9 0-16,-2 13-1 0,-8-7 1 15,0 13-1-15,0 7 1 16,4 12-1-16,-1 9 0 16,-2-3 0-16,2 3 0 15,8-3 0-15,10 4 0 16,15-4-1-16,10 0 1 16,10-9-1-16,8-10 0 15,3 10 0-15,7-16 1 16,4-3-1-16,10-4 0 15,4-11 0-15,7-20 1 0,7-9 1 16,7-19 0-16,-7-15-1 16,4-17 1-16,6-5-1 15,4-22 1-15,-7 2-1 16,-3-2 1-16,-11-4-1 16,-11 4 0-16,-10 9 0 15,-18 3 1-15,-11 13-1 16,-10-10 1-16,-10 0-2 15,-11 10 0-15,3-10-2 16,0 10 1-16,4-10-5 16,7 20 1-16,3 5-8 15,8 13 0-15,3 9-1 16,0 22 0-16</inkml:trace>
  <inkml:trace contextRef="#ctx0" brushRef="#br0" timeOffset="80710.5614">18401 2997 18 0,'-18'4'9'0,"4"-4"-1"0,11 3 9 0,-4 0-15 16,-4 0 1-16,-3 3 3 15,0 4 1-15,0-10-8 16,3 3 1-16,0 3 5 16,1-12 0-16,3 3-2 15,3 3 0-15,1-7-2 16,3-2 1-16,7-4-2 16,7 1 0-16,7-1-1 15,7 4 1-15,8-7-1 16,6 7 0-16,4 3 0 15,-7 2 1-15,-8 8 0 16,-2-1 1-16,-8 16 0 16,-7 9 0-16,-7-3 0 0,-11 3 1 15,-6 7 0-15,-4-4 1 16,3 0-1-16,1-3 0 16,6-6-1-16,8 4 0 15,6-5-2-15,8-2 1 16,3-6-1-16,0 3 1 15,7-7-1-15,1 0 1 16,-1 7 0-16,-4-7 0 0,-2 7 1 16,-8 6 0-16,-11 3 0 15,-10 3 1 17,-39 29 0-32,-17-4 1 0,-8-6-2 15,-3-15 0-15,11-14-10 16,13-21 1-16,29-41-6 15,11-34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23:33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8738 2919 18 0,'-7'0'9'0,"14"0"-1"16,-7 0 9-16,-3-6-11 16,3 6 0-16,-4-3 5 15,1 3 1-15,-1 0-13 16,1 0 0-16,-1 0 11 15,-3 0 0-15,0 3-3 16,0 3 0-16,7-6-3 16,4 0 1-16,3 0-3 0,7 0 1 15,3 0-2-15,4 0 0 16,8-9-1-16,6 9 1 16,7 0-1-16,-3 0 0 15,3-7-1-15,-3 4 0 16,-11 3-7-16,-3 0 1 15,-4-9-8-15,0 3 0 16,-3-1-2-16,-4 4 0 16</inkml:trace>
  <inkml:trace contextRef="#ctx0" brushRef="#br0" timeOffset="405.4942">8742 3214 46 0,'-18'3'23'0,"4"3"-23"0,14-3 46 16,0-3-44-16,7-3 0 15,7 3 1-15,0-3 1 16,4-3-5-16,7 0 0 15,6 2 3-15,5-2 0 16,-1 6-6-16,7 0 1 16,-10 6-10-16,3-6 0 15,-6 10-3-15,-8-7 0 0</inkml:trace>
  <inkml:trace contextRef="#ctx0" brushRef="#br0" timeOffset="2747.7313">8199 2891 30 0,'7'-19'15'0,"0"13"-6"0,-14 6 16 15,0 6-23-15,-11 3 1 16,-7 20 0-16,-17 18 1 16,-7 22-5-16,-11 3 0 15,0 9 3-15,3-2 0 16,18-4-2-16,8-15 0 0,6-17-5 15,7-11 1-15,11-17-9 16,7-15 1-16</inkml:trace>
  <inkml:trace contextRef="#ctx0" brushRef="#br0" timeOffset="2927.6546">7719 3117 41 0,'-11'-19'20'0,"8"3"-15"16,6 4 34-16,8-4-36 15,10-3 0-15,4 3 3 16,10 7 0-16,0 9-8 16,11 16 1-16,3 9 5 15,1 12 0-15,-8 10-9 16,1 4 0-16,2-4-11 16,15-10 1-16</inkml:trace>
  <inkml:trace contextRef="#ctx0" brushRef="#br0" timeOffset="3618.1246">9384 2803 30 0,'10'-25'15'0,"19"-3"-3"0,-22 18 12 15,7 1-22 1,0-1 0-16,0-5 1 0,0 9 1 16,-3-4-5-16,-1 7 1 15,1-3 4-15,-4 6 0 16,0 0-1-16,4 6 0 16,-11-3 0-16,0 13 0 15,0-7-1-15,0 10 1 16,-14 6-1-16,-1 10 0 15,1-10-1-15,-3 6 0 16,6 4-1-16,1-7 0 0,6 3-1 16,8-3 1-16,10-6-1 15,14-9 0-15,11-4-1 16,10-15 1-16,11-7 0 16,-11-2 1-16,-3-1-1 15,-3 4 1-15,-1-4-5 16,0-3 0-16,1 0-6 15,-5-9 0-15,1 12-3 16,-11-2 0-16</inkml:trace>
  <inkml:trace contextRef="#ctx0" brushRef="#br0" timeOffset="3798.5072">9991 2571 46 0,'-18'-19'23'0,"7"7"-16"15,8 12 45-15,-1 6-51 0,1 3 1 16,-1 20 0-16,-3 14 0 16,0 26-3-16,0 19 1 15,0 9-7-15,0 16 1 16,7-6-11-16,18 0 1 16</inkml:trace>
  <inkml:trace contextRef="#ctx0" brushRef="#br0" timeOffset="6408.8402">10499 15004 11 0,'-4'-3'5'0,"8"-6"0"16,-4 9 5-16,0-6-9 16,0 6 1-16,0 0 1 15,0 0 1-15,0 0-5 16,0 0 1-16,0-13 2 15,0-3 1-15,0 1-2 16,3-4 1-16,1-3-1 16,-1-3 0-16,-3 3 0 15,0 3 0-15,0 0-1 0,0-3 1 16,0 4-1-16,0-11 1 16,0 10-1-16,0 4 0 15,0-4 0-15,0-3 0 16,0-3 1-16,0 0 0 15,0-3-1-15,0 6 1 16,0 3 0-16,0-3 0 16,0 0 0-16,0 3 0 15,0-3-1-15,0-3 0 16,0-3 0-16,0 0 1 16,0-4 0-16,0 4 0 0,0 6-1 15,0-3 1-15,0 3 0 16,0 0 0-16,-3 3 0 15,-1-6 0-15,1 0-1 16,-1 13 0-16,1-1 0 16,-1-3 1-16,1 1-1 15,-1-1 0-15,1 0 0 16,3 1 1-16,-4-1-1 16,4 3 0-16,0-2 0 15,-4-1 0-15,1-3 0 16,-1 4 0-16,4-4 0 15,-3 3 0-15,3-3 0 16,-4 0 1-16,4-2-2 16,0-11 1-16,0-2-5 0,0-10 1 15,0-6-5-15,4-19 0 16</inkml:trace>
  <inkml:trace contextRef="#ctx0" brushRef="#br0" timeOffset="13886.0118">10481 5823 19 0,'-3'3'9'0,"3"-19"-2"0,0 16 10 16,0 3-16-16,0-3 0 16,0 0 1-16,3 0 1 15,-3 0-2-15,4-3 0 16,-1-3 3-16,4 3 0 16,-3 0 1-16,3 0 0 15,0-1-1-15,-4 4 0 0,4-3-1 16,-3 0 1-16,-1 6-2 15,-3-3 0-15,4 3 0 16,-1-3 1-16,1 0-1 16,0 0 0-16,-1 7 0 15,-3-7 1-15,0 0-1 16,-3-3 1-16,-5 3-1 16,-2-4 1-16,-4-8-1 15,-4 6 1-15,-14 2-2 16,-28-11 1-16,-10 2-1 15,-18 4 1-15,7-1-1 16,-8-2 1-16,-6-1 0 16,0 4 1-16,0 0-2 15,3 2 1-15,14-2 0 16,1-4 0-16,-12 4-1 16,-2-4 1-16,10 1-1 15,3-1 0-15,0 1 0 0,15 9 0 16,6-7-1-16,12 10 1 15,13-3-1-15,4 0 0 16,6 3-1-16,8-3 0 16,7 0-1-16,7 3 1 15,7 0-1-15,7 0 1 16,1 3 0-16,6 3 0 16,-4 7 1-16,1-7 0 15,0 3 0-15,-1 4 0 0,1-4 0 16,-4-2 0-16,4-4 0 15,-11 0 0-15,0 0 0 16,0 0 0-16,-7-3 0 16,0 6 1-1,-11-6-1 1,4 7 1-16,-3-4-1 16,6 0 1-16,1-3-2 15,-1 0 1-15,0 0-2 16,4 3 1-16,-3 0-1 15,3 0 1-15,0 4 0 16,3 2 0-16,5-3-1 16,6 7 1-16,-4 2 0 15,15 4 1-15,3 6-1 16,0-9 1-16,1 6-1 16,-1-6 1-16,-7-4 0 15,0 1 1-15,-7-4 1 0,-3-3 0 16,-8 1 0-16,-3-7 0 15,-10-7 0-15,-8-2 1 16,-14-7-1-16,-6-12 0 16,-8 3-2-16,0-3 1 15,4 0-1-15,6-1 0 16,5-2-1-16,6 3 0 16,11 6 0-16,0 3 0 15,14-3 0-15,17-3 1 16,8 3 0-16,17-3 0 0,22 6 0 15,3-3 1-15,10 0-5 16,12 3 0-16,20-6-13 16,-3-9 1-16</inkml:trace>
  <inkml:trace contextRef="#ctx0" brushRef="#br0" timeOffset="15357.4775">10456 14957 21 0,'-10'0'10'0,"6"-15"-10"16,4 15 10-16,0 0-10 15,0 0 1-15,4-3 1 16,-4 3 1-16,7-4-2 16,0 8 1-16,3-8 3 15,1-5 0-15,0 3 0 16,3-1 1-16,0-2-1 0,0-3 1 15,0 5-2-15,-3 1 0 16,-4 3 0-16,-4 3 0 16,-3 0-1-16,-7 3 0 15,-3 3-1-15,-5 1 1 16,-2 8-1-16,-8-2 0 16,-10-1-1-16,-22 1 0 15,-6-4-1-15,-18 4 1 16,0 2 0-16,-1 4 0 0,-13 0 0 15,7 6 1 1,3-3-1-16,11-3 1 0,11-3-1 16,10-4 0-16,11-2-1 15,6-4 1-15,12-3-3 16,6-3 1-16,7-3 0 16,8-3 0-16,10-4-1 15,7-2 1-15,4-7 0 16,3 0 0-16,3-6 0 15,5-6 1-15,6-10-1 16,-10 0 0-16,3-3 0 16,-3 3 0-16,-4 4 0 15,-4 2 0-15,1 4 0 16,-4 9 1-16,-3 3 0 16,-1 7 1-16,-6-1 0 15,-1 7 0-15,-3-1 0 0,-3 1 0 16,-1 3 0-16,-10 3 1 15,-3 9 0-15,-12 7 1 16,-6 9 0-16,-7 10 1 16,-11 15 1-16,-4 3 0 15,8 10 0-15,7-3 1 16,-1-7-2-16,8-12 1 16,10-10-3-16,18-3 0 15,11-3-2-15,24-3 0 16,29-9-4-16,34-7 0 15,8-3-13-15,24-6 1 16</inkml:trace>
  <inkml:trace contextRef="#ctx0" brushRef="#br0" timeOffset="19500.8503">11748 2941 24 0,'-60'6'12'0,"14"-6"-11"0,39-3 12 0,0-3-14 15,-1 3 1-15,5-4-1 16,3 1 0-16,3-3 2 16,8-1 0-16,3 1 1 15,4 3 1 1,10-1 1-1,4 1 1-15,-4 0 3 16,7-4 0-16,8-2 0 16,6-7 0-16,4 3 0 15,0-2 0-15,10-11-2 16,11 7 0-16,15 0-3 0,6 7 0 16,-3 12-2-1,17 3 0-15,11 3-1 0,7 6 0 16,10-9-1-16,26 10 1 15,3-10-6-15,21-10 1 16,14-2-10-16,7-13 0 16</inkml:trace>
  <inkml:trace contextRef="#ctx0" brushRef="#br0" timeOffset="23628.9029">13152 1831 19 0,'-7'-47'9'0,"-1"-6"-4"0,1 37 10 15,-3-3-13-15,-11 0 0 16,-8-3 3-16,-9 10 1 15,-8 2-6-15,-7 10 0 16,0 0 4-16,4 19 1 16,10 6-1-16,3 32 1 15,8 24-3-15,-4 23 1 16,8 12-1-16,13 28 0 0,4-9-2 16,7 0 1-16,11-13-1 15,13-12 0-15,15-19-1 16,14-16 1-16,14-22-1 15,11-18 1-15,-8-35-1 16,11-22 1-16,4-19-1 16,7-25 1-16,-11-19 0 15,-7-31 1-15,-3-12-1 16,-11-26 0-16,-15 4 0 16,-9 2 1-16,-15 23 0 15,-14 12 0-15,-11 25-1 16,-17 22 1-16,-7 22-1 15,-7 16 0-15,0 19-6 16,3 9 0-16,11 9-6 16,6-6 1-16</inkml:trace>
  <inkml:trace contextRef="#ctx0" brushRef="#br0" timeOffset="26588.535">16358 10401 21 0,'18'-31'10'0,"-25"-10"-2"0,7 28 10 15,7 1-13-15,0-1 0 16,0 4 4-16,4-1 0 16,-8 4-10-16,4 0 0 15,-3 0 8-15,-1-1 0 16,-3 7-2-16,0-6 0 0,0 6-1 15,-3-3 0-15,-1 6-2 16,8 0 1-16,-4 10-1 16,3 9 1-16,-3 12-1 15,-3 13 0-15,3 19-1 16,-4-3 1-16,1 25-1 16,-1-7 0-16,1 7-1 15,-1-10 0-15,4-12-1 16,0-9 0-16,0-7-2 15,0-6 1-15,7-13-3 16,-3-9 1-16,-4-6-2 16,3-10 1-16,4-6 1 15,-7-3 0-15,-3-3 1 16,-1-4 0-16,1-2 2 16,-8 2 1-16,1-5 0 15,-5-1 0-15,1-3 0 16,-3 0 0-16,3 0 0 15,-1-2 0-15,5 2 0 0,3-6 1 16,10 6 0-16,1 0 1 16,-1 6 1-16,1 1 0 15,-4 6 0-15,0 6 1 16,0 3-1-16,0 0 0 16,-4 19-1-16,1 12 0 15,-4 7-1-15,7 3 0 16,3 3-1-16,8-6 0 15,14-7-1-15,-1-2 1 16,1-10 0-16,0-10 0 0,3-6 0 16,-3-12 0-16,3-13-2 15,0-12 1-15,7-19-4 16,4-25 0-16,3-13-10 16,8-22 0-16</inkml:trace>
  <inkml:trace contextRef="#ctx0" brushRef="#br0" timeOffset="27967.7485">2434 10395 21 0,'7'-6'10'0,"4"-16"-5"15,-11 15 11-15,3 1-13 16,-3-7 1-16,0 1 1 0,0 6 1 15,-3-1-6-15,3 1 0 16,-7 0 5-16,3 0 0 16,4-1-2-16,0 1 1 15,-7 3-1-15,7 3 0 16,0 0-1-16,7 3 1 16,-7 10-2-16,4 5 1 15,3 11 0-15,-7 11 0 16,0 17-1-16,0 2 1 15,3 10-1-15,4 7 1 16,-7 11-2-16,0-8 1 16,4-13-1-16,3-7 1 0,-4-5-1 15,5-4 0-15,-1-13 0 16,3-5 0-16,-10-7-1 16,0-6 1-16,0-7-1 15,-10-2 0-15,3-10-1 16,-11-4 0-16,4-8 0 15,3-1 0-15,1-5 1 16,-4-11 0-16,10-2 0 16,-3 3 0-16,3-4 1 15,4 7 0-15,-7 0 0 16,4 6 1-16,-4 4-1 16,3 2 1-16,4 4 1 15,0 9 0-15,0 12-1 16,0 17 1-16,0 11-1 15,0 17 1-15,0-4-1 0,4 13 0 16,6-3-1-16,1-10 1 16,7-6-1-16,-1-16 1 15,15-15-1-15,7-25 0 16,3-13 0-16,4-19 1 16,-11-6-3-16,4-19 1 15,0-16-7-15,-11-18 0 16,11-16-7-16,-7-6 1 15</inkml:trace>
  <inkml:trace contextRef="#ctx0" brushRef="#br0" timeOffset="29965.1686">13236 1445 8 0,'-24'-22'4'0,"2"-9"0"0,12 15 5 16,-8-9-5-16,-10-3 0 15,-11 0 3-15,-3-1 1 16,-8 4-10-16,-10 7 1 0,-7 8 6 16,4 4 1-16,-18 12-3 15,-11 4 1-15,-7 8-1 16,4 11 0-16,3 11-1 15,-6 11 1-15,-8 14-2 16,-4 17 1-16,4 9-1 16,15 15 1-16,13 20-1 15,8-7 0-15,20 19-1 16,22-3 1-16,10-3-1 16,11 2 0-16,18-5 0 15,24 12 1-15,11-12-1 16,32-1 0-16,3-12 1 15,25 0 0-15,24-22 0 16,4-9 0-16,11-22 0 16,28-26 0-16,-8-27 1 15,22-32 1-15,25-31-1 0,3-26 1 16,8-27-1 0,-26-20 1-16,-10 1-1 0,-18-16 1 15,-24-4-1-15,-18 1 0 16,-28 3 0-16,-32-10 0 15,-32 7 0-15,-28 9 1 16,-24 0-2-16,-22 7 1 16,-7 18-1-16,0 13 0 15,0 15-1-15,-3 4 0 16,3 12-2-16,0 16 0 16,0 12-4-16,4 4 0 0,-8 9-5 15,-2 6 1-15,-1 16-6 16,14 12 1-16</inkml:trace>
  <inkml:trace contextRef="#ctx0" brushRef="#br0" timeOffset="38717.2067">10693 14167 26 0,'7'-25'13'0,"-4"6"-3"15,-3 19 14-15,0-6-21 16,0 6 1-16,-3 0 0 16,-1 0 1-16,-3 13-7 15,0-1 0-15,-3 4 4 16,-1 6 1-16,-3 3-3 15,-4 3 1-15,1 3-1 0,-5 7 1 16,5-10 0 0,-1-3 0-16,0 0 0 0,8-3 0 15,-1-6-1-15,8-7 0 16,6-9 0-16,15 0 0 16,10-12-1-16,7-13 1 15,8-3-1-15,3-1 1 16,0-2 0-16,-4-3 0 15,-7 8 0-15,-7 11 1 16,-7 2 1-16,-6 10 0 16,-12 12 0-16,-13 10 0 0,-15 10 0 15,-3 5 0-15,-4 4-1 16,-3 6 1-16,3 3-2 16,4-7 1-16,3-2-1 15,7-7 0-15,8-2 0 16,6-11 0-16,11-2-1 15,7-10 1-15,8-9 0 16,9-16 1-16,15-6-1 16,7-3 0-16,-4-6 0 15,1-10 0-15,3 6 0 16,-11 4 0-16,-7 5 0 16,-10 7 0-16,-11 13 1 15,-10 6 0-15,-11 9-1 16,-11 16 1-16,-3 9 0 15,-14 7 1-15,-8 6-1 16,-6 0 0-16,6 3-1 0,12-10 0 16,6 1 0-16,11-13 0 15,10-6-1-15,19-10 1 16,13-18-1-16,7-10 0 16,4-9 0-16,14-13 1 15,3 10 0-15,1-4 0 16,-4 4 0-16,-8 6 0 15,-6 9 1-15,-11 1 0 16,-17 8 0-16,-11 7 0 0,-18 10 0 16,-10 12 1-16,-7 9-1 15,0 0 0-15,6 4-1 16,8-4 1-16,4-3-2 16,2-6 1-16,15-9-1 15,15-19 1-15,16-7-1 16,19-12 1-16,17-9 0 15,7 2 0-15,-7-2-1 16,-14 9 1-16,7-4 0 16,-14 7 0-16,-15 10 1 15,-13 12 0-15,-14 3 0 16,-8 13 0 0,-10 18 0-1,7-2 0-15,7-10 0 16,0-4 0-16,14-5-1 15,14-10 0-15,14-9 0 16,11-7 0-16,11 1 0 0,3-4 0 16,-4 0 0-16,-3 1 0 15,-7 5 0-15,-3-2 0 16,-8 5 0-16,-10 4 0 16,-8 3 0-16,-9 10 1 15,-15 15-4-15,-7 12 1 16,-8 14-9-16,5 5 0 15</inkml:trace>
  <inkml:trace contextRef="#ctx0" brushRef="#br0" timeOffset="43806.4879">16965 2304 28 0,'11'16'14'0,"13"-3"-1"0,-17-13 14 16,0 6-24-16,-3-6 1 15,3 3 5-15,-7 3 0 0,0-6-10 16,0 3 1-16,-7 1 6 16,-4-4 0-16,-10 0-1 15,-3-4 0-15,-5-5-3 16,-6-10 0-16,3-9-1 16,-3 0 1-16,-7-16-2 15,-8-16 1-15,4-2-1 16,4-11 0-16,7 11 0 15,7 5 0-15,3 7 0 16,7 6 0-16,8-3-1 16,3 0 1-16,3 13-1 15,8-10 1-15,6 6-1 16,4 13 1-16,4 0-1 16,0 6 0-16,3 10 0 15,-4 9 0-15,-2 12 0 16,-8 10 1-16,-11 16-1 0,-10 6 1 15,-7 28 0-15,-4 6 1 16,-7 7-1-16,-6-7 1 16,-1 1-1-16,3-7 1 15,5-9-1-15,10-7 0 16,17-6-1-16,4-6 1 16,11-13-1-16,10 1 1 15,3-20 0-15,8-5 0 16,14-14 0-16,7 4 1 15,10-22 0-15,1 0 0 16,-4-6 0-16,-4 6 0 0,-10-13-3 16,-14 3 1-16,-11-5-4 15,-3-1 0-15,-15 6-5 16,4 1 1-16,4 6-8 16,10 3 0-16</inkml:trace>
  <inkml:trace contextRef="#ctx0" brushRef="#br0" timeOffset="45098.5553">18172 1900 5 0,'7'-10'2'0,"7"-5"1"0,-7-1 2 0,0 7-3 16,3-4 1-16,5-2 4 16,-1-4 0-16,0 0-7 15,0-3 1-15,0 3 7 16,0 0 1-16,-3 4 1 15,-4 2 0-15,-4 4-1 16,-3 2 1-16,-7 14-2 16,-7 5 1-16,-7 13-4 15,-7 22 1-15,-1 13-3 16,-2 3 1-16,-8 6-3 16,-3-7 1-16,3-8-6 15,4-4 1-15,10-9-7 16,11-7 1-16,7-15-7 15,7-10 0-15</inkml:trace>
  <inkml:trace contextRef="#ctx0" brushRef="#br0" timeOffset="45294.533">17978 1831 44 0,'-11'-28'22'0,"18"21"-13"0,-3 7 36 15,3 7-41-15,7-7 0 16,0 12 3-16,11 7 1 15,-4 3-10-15,0 6 1 16,7-3 5-16,4 4 1 16,3 5-4-16,-3 1 0 15,0 5-11-15,-1-5 1 0,-2-1-10 16,-5-9 0-16</inkml:trace>
  <inkml:trace contextRef="#ctx0" brushRef="#br0" timeOffset="45520.2093">18845 1975 53 0,'7'0'26'0,"1"28"-25"16,-8-18 40-16,-8 12-41 15,-9 12 1-15,-4 7-9 16,-4 3 0-16,4 0-3 16,7 6 1-1</inkml:trace>
  <inkml:trace contextRef="#ctx0" brushRef="#br0" timeOffset="46135.2597">19226 1878 43 0,'-7'-3'21'0,"14"-25"-8"16,-3 18 27-16,-4 4-38 15,0 0 0-15,0 6 2 16,-4 6 1-16,4 10-6 16,0 6 1-16,4 3 3 15,6 9 1-15,1-6-2 16,3 1 1-16,7-4-2 15,4 0 1-15,3-6-2 16,1-4 0-16,-1-12-1 16,-4-6 0-16,1-9-1 15,-7-10 0-15,-1-13 0 16,-3-9 0-16,-3-9 1 16,-4 0 0-16,0 9 1 0,-3 6 0 15,-4-6 2-15,0 16 0 16,0 3 0-16,0 9 0 15,7 7 0-15,0 9 0 16,3 6 0-16,5 19 0 16,6 7-2-16,7 18 0 15,0 22 0-15,-7 0 0 16,-10 6 1-16,-11 7 0 0,-11 9-1 16,-17 3 0-16,-14-12-1 15,-15 9 0-15,-6-22-3 16,3-9 0-16,7-16-6 15,0-13 1-15,7-8-8 16,7-26 0-16,4-26 0 16,-11-8 0-16</inkml:trace>
  <inkml:trace contextRef="#ctx0" brushRef="#br0" timeOffset="47050.0887">20426 1517 46 0,'-11'3'23'0,"4"-3"-13"0,7 0 23 0,0 0-31 15,0 0 0-15,0 7 1 16,0-4 0-16,4 6-4 15,6 4 1-15,11-4 2 16,4 10 0-16,7-10-1 16,3 1 1-16,8 6-2 15,2 2 1-15,1 1-1 16,-3-3 1-16,-8 3-1 16,-7 3 1-16,-7 3 0 15,-7 9 0-15,-17 1 0 16,-15 9 1-16,-17 3-1 15,-18 9 1-15,-14-6-1 16,3 4 1-16,15-7-2 16,10-7 0-16,11-11-7 15,3-14 1-15,22-5-6 16,24-10 0-16,14-13-6 16,15-6 0-16</inkml:trace>
  <inkml:trace contextRef="#ctx0" brushRef="#br0" timeOffset="47216.3491">21026 1859 43 0,'0'0'21'0,"-15"44"-18"0,8-35 37 15,-7 17-39-15,-7 2 0 16,-7 9 1-16,-21 4 0 16,-1 12-3-16,1-9 0 0,6 0-5 15,12-6 0-15,13-13-8 16,11-6 1-16</inkml:trace>
  <inkml:trace contextRef="#ctx0" brushRef="#br0" timeOffset="47785.5466">21742 1687 31 0,'-7'-35'15'0,"10"26"2"0,-3-1 18 16,-3-5-32-16,-1 2 1 15,-3-3 1-15,-7 7 0 0,-7 9-7 16,-11 9 1-16,-7 7 5 15,0 22 0-15,8 15-3 16,6 0 1-16,4 10-1 16,7-6 0-16,7-4-1 15,14-3 0-15,17-9 0 16,15-7 0-16,7-15-1 16,7-13 1-16,3-9 0 15,-3-3 1-15,-10-3-2 16,-8-20 1-16,-10-5-1 15,-15-10 1-15,-13-9-1 16,-15-1 1-16,-3 7-2 16,-4-3 1-16,8 12-5 15,2 10 0-15,5 3-9 16,3 16 0-16</inkml:trace>
  <inkml:trace contextRef="#ctx0" brushRef="#br0" timeOffset="52559.7817">9790 15776 19 0,'-29'-3'9'0,"-38"40"-6"0,46-15 9 16,-21 19-11-16,-22 12 1 16,-31 29 0-16,-32 31 0 0,-14 12-2 15,-42 32 0-15,-15 9 4 16,-17 4 0-16,-7-1 0 15,24 3 0-15,-3-18-1 16,14-22 1-16,28-19-1 16,29-22 1-16,6-19-2 15,29-25 0-15,24-19-1 16,22-22 0-16,21-15-1 16,21-23 1-16,10-33-1 15,22-30 0-15,24-27-1 16,18-28 0-16,22-1 1 15,2-12 0-15,-13 3-1 16,-4 6 1-16,-14 35 0 16,-21 19 1-16,-25 18-1 15,-18 26 0-15,-27 22-1 16,-36 21 1-16,-36 29-1 16,-34 31 1-16,-36 25-1 0,-35 19 0 15,-32 19 0-15,-7 15 1 16,-21 16 0-16,-4 3 1 15,7 1 0-15,22-11 1 16,14-8 0-16,31-26 0 16,29-18-1-16,31-20 1 15,22-21-2-15,24-16 1 16,29-12-2-16,13-26 0 16,22-21-2-16,17-29 0 0,15-22 0 15,14-18 0-15,-1-19 0 16,4 9 0-16,-10 6 2 15,-11 16 0-15,-7 19 1 16,-18 12 0-16,-35 17 1 16,-28 11 1-16,-4 17 0 15,-24 11 1-15,-25 14-1 16,-7 5 1-16,17 1-1 16,-13-3 1-16,9-7-2 15,15-9 1-15,15-13-2 16,20-12 1-16,18-7-2 15,7-15 0-15,0-12 0 16,4-17 0-16,3-6-1 16,-4-2 1-16,4 2 1 15,-17 0 0-15,-1 4 2 16,-6-1 0-16,-22 10 0 0,-4 3 0 16,-16 3 0-16,2 4 1 15,-20 8-2-15,3-2 1 16,-4-4-1-16,11-12 0 15,-4-19-1-15,18-12 1 16,8-32-2-16,24-38 1 16,28-43 0-16,24-50 0 15,40-45-2-15,28-24 1 16,10-10-11-16,4-7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25:38.6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9-20T10:28:04.395"/>
    </inkml:context>
  </inkml:definitions>
  <inkml:trace contextRef="#ctx0" brushRef="#br0">3217 8275 16 0,'0'6'8'0,"0"-31"-2"0,11 16 9 16,-11-1-14-16,0 4 0 15,3 0 1-15,4 6 0 16,-3-3-3-16,3 3 1 0,-7 3 2 16,11 0 1-16,-11 6 0 15,3-6 0-15,-3 4 0 16,0-4 1-16,0 3-1 16,0 0 1-16,-3 1-1 15,3 2 0-15,0 4-2 16,-11-4 1-16,4 0-1 15,3 1 0-15,4-4-1 16,-7-3 1-16,4 0-1 16,-4-3 1-16,3-3-1 15,-3 3 0-15,7-12-1 16,0-10 1-16,7 3-1 16,-3-3 0-16,3 0 1 15,-4 6 0-15,4-2 0 16,4 5 1-16,-7 7 0 15,3-7 0-15,3 13 0 0,-3 0 0 16,-7 7 0-16,11-4 1 16,-11 6-1-16,0 10 0 15,0-7 0-15,0 7 1 16,-7 0 0-16,3-3 0 16,-3-4-1-16,-3 1 0 15,3-7-1-15,3-3 1 16,-7-3-2-16,11 0 0 15,-10-15 0-15,10-4 0 16,-7 6 0-16,7-6 0 0,0 1-1 16,7 2 1-16,-7 6 0 15,0-2 1-15,0 6-1 16,10-1 1-16,-6 4-1 16,3 0 1-16,4-3 0 15,-8 6 0-15,4 3 0 16,0-3 1-16,-3 9 0 15,3 7 0-15,-7 0 0 16,-7 6 1-16,3 0-1 16,-10 0 0-16,4-4 0 15,-1-2 0-15,-3-7-1 16,7-2 0-16,3-4-1 16,-3-3 0-16,0-16 0 15,7 4 0-15,0-10 0 16,0 0 1-16,0 3-1 15,7-3 1-15,0 0-1 16,-7 6 1-16,4 4-1 0,3 2 1 16,-4 14-1-16,4-4 1 15,-3 0 0-15,3 0 0 16,4 3 0-16,-1 3 0 16,-3-3 0-16,-3-3 0 15,3 6 1-15,-7 4 0 16,0 5 0-16,-11 1 1 15,4-3-1-15,-3-4 1 16,-8 10-1-16,4-7 0 16,3-2-2-16,-3-10 1 0,11-10-1 15,-4-5 0-15,3-4-1 16,4-3 1-16,11 6 0 16,-11 1 0-16,3-1 1 15,-3 3 0-15,0 13 0 16,7-6 0-16,-7 9 0 15,7-3 0-15,-7 7 0 16,4-7 0-16,3 3-2 16,-4 0 0-16,4 0-9 15,8-9 1-15,-8 3-2 16,-14-10 0-16</inkml:trace>
  <inkml:trace contextRef="#ctx0" brushRef="#br0" timeOffset="19697.0743">3281 8284 13 0,'-4'-22'6'0,"8"7"4"16,-4 15 7-16,7-7-15 15,-7 1 1-15,3 0 3 16,4-7 0-16,-7-2-6 16,11 5 0-16,-7-2 5 15,3 2 0-15,3 10-1 16,-10 0 1-16,0 16-2 15,-7 3 0-15,4 3-1 16,3 0 1-16,-11 6-2 16,0-3 1-16,1-3-2 15,-1 0 1-15,-6-9-1 16,6-7 1-16,-7-6-2 0,4-6 1 16,-3-1-1-16,6-2 1 15,1-7-1-15,2-6 1 16,5 3-1-16,-4 7 1 15,7-4-1-15,7-3 1 16,-4 4-1-16,5-1 1 16,2 10 0-16,1-1 1 15,-1 4 0-15,1-3 0 16,-4 6 0-16,-4 9 1 31,-6 13 0-31,-4 3 0 0,3-3 0 16,-3-6 0-1,-3 0-1-15,-1-7 1 16,1-6-2-16,-1 0 1 0,-3-9-2 16,3-3 1-16,8-7-1 15,3-3 1-15,3-9-2 16,4 6 1-16,4 0-1 16,-4 3 1-16,4 1-1 15,-1 2 1-15,1 3 0 16,6 13 0-16,-6 0 1 15,-1 3 0-15,1 7 1 16,0-1 0-16,-1 10 0 16,-3 3 1-16,-7 0 0 15,4-3 0-15,-4 0 0 16,0-4 0-16,-4-2-1 0,-3-7 0 16,-3 4-1-16,-1-10 1 15,0-10-2-15,1-6 1 16,10 1-6-16,-7 2 1 15,17-6-9-15,8 4 0 16</inkml:trace>
  <inkml:trace contextRef="#ctx0" brushRef="#br1" timeOffset="31915.9643">3249 7638 9 0,'11'-25'4'0,"-11"3"5"16,10 19 4-16,-10-6-9 16,7-1 0-16,-7 10 3 15,0 0 1-15,0 0-10 16,0 0 1-16,0 0 5 15,0 4 1-15,4-1-3 16,-4-3 0-16,7 3-2 16,-4-3 1-16,4 0-1 15,-3 3 0-15,-4 3 0 16,0 1 1-16,0-1-1 0,-4 6 1 16,4-2 0-16,0 5 0 15,-7 4 0-15,4 0 0 16,-4-6-1-16,3-4 1 15,-3-3-1-15,-3 1 0 16,3-14-1-16,3 4 1 16,4-3-1-16,-7 0 1 15,3-4-1-15,4-2 1 16,0-1-1-16,4 4 1 16,3-4 0-16,-7 4 0 15,4 2 0-15,3 4 0 16,-7-3 0-16,10 6 1 0,-10 0-1 15,0 3 0-15,7 0 0 16,-7 4 1-16,0 2 0 16,0 4 0-16,-7-4-1 15,7 4 1-15,-7 2-1 16,4-2 1-16,-8-4-1 16,11-3 0-16,-7-2-1 15,7-11 1-15,7-15-1 16,-3 0 1-16,3 0-1 15,3 0 1-15,-10 7 0 16,7 2 0-16,-3 4 1 16,-4 9 1-16,0 0-1 15,0 3 1-15,0 6-1 16,0-5 1-16,0 2-1 16,0 3 0-1,10-6-11-15,1-3 0 16</inkml:trace>
  <inkml:trace contextRef="#ctx0" brushRef="#br1" timeOffset="32818.7116">3298 7544 11 0,'0'-3'5'0,"-7"3"4"15,7 0 5-15,0-9-11 16,0 9 1-16,7 3 1 16,-14 0 1-16,4 3-7 15,3 1 1-15,0-1 4 16,0 3 1-16,0 4-3 15,0 3 1-15,0-1-2 16,-7 4 1-16,3-3-2 16,-3 6 1-16,-3-4-1 15,3-2 1-15,3-3-1 16,-7-4 1-16,1-6-1 16,3-3 0-16,3 3-1 15,-3-6 1-15,-3-6-1 0,10-4 1 16,0 1-1-16,0-4 1 15,0 0 0-15,3 4 0 16,4 2 0-16,0-2 0 16,4 2 0-16,-8 4 0 15,4 0 1-15,-3 6 1 16,3 0-1-16,-3 9 1 16,-4 1-1-16,0-1 1 15,0-3-1-15,0 4 1 16,0-4-4-16,0-6 1 15,7-16-10-15,-4 1 1 16</inkml:trace>
  <inkml:trace contextRef="#ctx0" brushRef="#br1" timeOffset="34274.9041">3291 8915 10 0,'0'-7'5'0,"-10"1"7"16,10 6-7-16,0 0-3 16,0-9 1-16,0 2 3 15,7 1 0-15,-7-6-6 16,0 12 0-16,3-7 5 15,-3-2 1-15,0 9-2 16,0 0 1-16,0 0-2 0,7 3 1 16,-7-3-2-16,0 0 1 15,0 3-2-15,0 4 1 16,0 2-1-16,0 3 0 16,-7-2 0-16,4 2 1 15,-4 1-2-15,3 0 1 16,-3-7-1-16,-3 0 0 15,-1-3 0-15,4-9 0 16,3-3-1-16,-6-7 1 16,10 0-1-16,-7 0 0 0,7 1 0 15,0-1 1-15,0-3-1 16,0 7 1-16,0 2 0 16,7 4 0-16,-4 0-1 15,4 0 1-15,-3 6 0 16,7-4 0-16,-1 4 0 15,-3 7 0-15,0-1 0 16,-3 6 1-16,3 1 0 16,-7 0 0-16,0-1-1 15,0 4 1-15,-11-4 0 16,4 1 0-16,0-4-1 16,-3-6 0-16,6-6-1 15,-7-3 1-15,11 0-1 16,-7-13 1-16,7-9-1 15,0-1 0-15,7 4 0 16,-7 10 1-16,11 2 0 0,-7 4 0 16,-4 9 0-16,7 12 0 15,-7 10 1-15,0-3 0 16,0-6-3-16,3-1 1 16,4-2-10-16,0-17 1 15</inkml:trace>
  <inkml:trace contextRef="#ctx0" brushRef="#br0" timeOffset="46915.845">3380 8275 24 0,'-11'-22'12'0,"11"38"1"0,0-16 13 16,-7-3-23-16,3 6 0 0,4 0 3 16,-7 3 0-16,4-9-7 15,3 6 1-15,-7-9 5 16,7 9 0-16,0 0-1 15,0-3 0-15,7 3-1 16,3-3 1-16,1 3-2 16,0-3 1-16,17-3-1 15,-7 10 0-15,7-4-1 16,4-3 0-16,7 0-1 16,0-10 1-16,3 7-1 15,-3-3 1-15,0 6-1 16,-1 3 0-16,-13 0 0 15,-4-6 1-15,-3-3-2 16,-1-1 0-16,-6 4-1 16,0 3 1-16,-8 3-2 15,-3-3 1-15,4 4-3 0,-1-1 1 16,4-6 0-16,-7 9 0 16,0-6 0-16,4 0 0 15,3-13 0-15,-7 4 0 16,3-1 1-16,4-2 0 15,-7 3 0-15,0-1 1 16,0 7 0-16,0-3 1 16,-7-4 0-16,7 10 0 15,0-3 1-15,-3-3 0 0,3 0 1 16,0-4 0 0,-7 1 1-16,3-1 0 0,4-2 1 15,-7 6 0-15,4 9 1 16,3-10 0-16,-4 7-1 15,4 0 0-15,4 7-1 16,-1-1 0-16,-3-6-1 16,7 3 0-16,-3 0-1 15,6 4 0 1,19 2 0 0,-1 0 0-16,-7 4 0 15,0-1 1-15,0-2-1 16,-3 12 1-16,-7-13 0 15,-4 1 0-15,-4 5 0 16,-3-2 0-16,-3-4 0 16,-15 4 1-16,0-1-1 15,-6 1 0-15,6-1 0 16,-3 1 0-16,-14-7-3 0,10-3 0 16,4-6-11-16,3-16 1 15,11-3-3-15,3-6 1 16</inkml:trace>
  <inkml:trace contextRef="#ctx0" brushRef="#br0" timeOffset="99266.3468">24239 4644 27 0,'7'-7'13'0,"18"-14"2"0,-18 17 14 0,0 1-24 16,-7 3 1-16,0 0 4 15,0-3 1-15,-7 6-13 16,-7 13 0-16,-4 12 8 15,-13 10 1-15,-19-1-3 16,-3 20 0-16,-3-13-3 16,3-7 0-16,7-2-6 15,7-7 1-15,15-3-7 16,10-15 1-16,6-7-7 16,12 0 1-16</inkml:trace>
  <inkml:trace contextRef="#ctx0" brushRef="#br0" timeOffset="99432.8609">23954 4606 44 0,'7'-28'22'0,"-4"6"-8"16,-3 22 37-16,0 0-43 15,0 0 0-15,-3 6 3 16,3 4 1-16,0 2-16 16,10 10 0-16,15 0 9 0,14 3 0 15,7 0-11-15,7-3 0 16,10 3-13-16,-7 3 0 15</inkml:trace>
  <inkml:trace contextRef="#ctx0" brushRef="#br0" timeOffset="100692.9657">28063 4559 18 0,'-7'-22'9'0,"-3"-25"2"0,6 38 10 15,1-4-14-15,-1-3 0 16,4 10 6-16,0-3 0 15,0 9-16-15,0 0 1 0,0 0 10 16,0 0 0-16,0 6-4 16,0 7 1-16,0 12-3 15,4-10 0-15,3 4-2 16,3 0 1-16,5 3-1 16,-1-10 0-16,3 1 0 15,1 3 0-15,3-16 0 16,4 0 1-16,-4-7-2 15,4-8 1-15,-1-7-1 16,-2-6 0-16,-5 6 0 16,-3 0 0-16,-3-3 0 15,-4-1 1-15,-7 5 0 16,0 2 1-16,-4 3 0 16,-3 0 0-16,0 1 0 15,4 5 0-15,-1 7-1 0,4 6 1 16,7 7-1-1,7 5 0-15,0 10 0 0,8 13 0 16,2 9-1-16,1 13 1 16,-4 2 0-16,-10 11 1 15,-15-4 0-15,-13 3 0 16,-12 0 0-16,-16-10 0 16,-8 7-1-16,0-15 1 15,-11-10-3-15,-3-22 0 16,4-10-8-16,10-15 1 0,7-22-8 15,11-13 1-15</inkml:trace>
  <inkml:trace contextRef="#ctx0" brushRef="#br0" timeOffset="115208.9468">16320 5390 19 0,'17'3'9'0,"-6"-37"0"16,-11 34 10-16,7-13-14 15,-11 13 1-15,8-6 4 16,-4 6 1-16,0 0-12 16,0-6 0-16,-4 6 8 15,1 3 1-15,-1 3-4 0,4 0 1 16,-10 7-3-16,-8 12 1 16,-3 6-3-16,0-6 1 15,-8 10-2-15,1 2 1 16,0-2-5-16,7-4 1 15,3-6-8-15,8-12 1 16,6-7-4-16,4-6 1 16</inkml:trace>
  <inkml:trace contextRef="#ctx0" brushRef="#br0" timeOffset="115464.9785">16133 5390 28 0,'-15'-19'14'0,"12"22"-1"16,3 1 22-16,0-4-29 15,0 6 0-15,0-6 4 16,-4 6 1-16,1-3-13 16,3 7 0-16,7 5 8 15,3-2 0-15,12 6-3 16,9 3 1-16,12-10-7 15,6 10 0-15,-3 0-9 16,0 0 0-16,7 0-5 16,-4 9 0-16</inkml:trace>
  <inkml:trace contextRef="#ctx0" brushRef="#br0" timeOffset="116395.7265">17565 5559 31 0,'-4'4'15'0,"4"-17"-3"0,0 13 20 0,0 0-27 15,0 0 1-15,0 0 1 16,0 0 1-16,4 3-11 15,-1 3 0-15,4 4 7 16,-3 2 0-16,3 7-3 16,-3 3 0-16,3-6-1 15,0 6 0-15,3-3 0 16,4-13 0-16,4 3-1 16,-4 1 0-16,4-10-1 15,3 0 1-15,0-10-1 16,0-5 0-16,-3-7 0 15,-4-3 0-15,0-4 0 16,-3 1 1-16,-4 3 1 16,0 3 0-16,-7-3 2 15,0 6 0-15,0 10 1 16,-4-1 0-16,4 10 0 0,0 7 0 16,4 5 0-16,-1 4 0 15,4 6-3-15,4 9 1 16,3 4-1-16,-3-4 0 15,3 19 0-15,-7-3 0 16,-4 3 0-16,-6 4 0 16,-11-1-1-16,-7-6 1 15,-11 0-4-15,-7-6 0 16,0-13-8-16,0-9 0 16,1-10-4-16,-5-18 1 15</inkml:trace>
  <inkml:trace contextRef="#ctx0" brushRef="#br0" timeOffset="118212.7608">14725 4735 12 0,'-14'-7'6'0,"-7"-24"3"0,14 22 6 16,0-4-14-16,-8 1 0 0,-2-1 3 15,-4-3 1-15,-8 4-4 16,1 2 0-16,-7 4 3 16,0 6 1-16,3 3 0 15,4 13 0-15,-1 18-2 16,5 7 0-16,3 22-2 16,-1 12 1-16,5 10-2 15,6 3 1-15,8-7-1 16,6-9 0-16,11-3 0 15,15-6 0-15,16-16 0 16,22-6 0-16,4-16 0 16,0-13 1-16,-4-15-1 15,0-9 1-15,-4-4-1 16,-3-12 1-16,-11-13 0 16,-3-9 0-16,-14-7 0 15,-18 1 0-15,-17-10 0 16,-19-3 1-16,-6 3-2 0,-7 10 1 15,-4-4-3 1,7 13 0-16,15 0-10 0,24 3 1 16</inkml:trace>
  <inkml:trace contextRef="#ctx1" brushRef="#br0">18055 10652 0,'0'0'15,"0"0"1,0 0 0,0 0-1</inkml:trace>
  <inkml:trace contextRef="#ctx0" brushRef="#br0" timeOffset="157205.929">10276 7526 20 0,'-7'-7'10'0,"-7"1"-1"16,11-3 11-16,3 5-16 0,-4-5 1 15,-3 3 3-15,-3-4 1 16,3 4-10-16,-1-6 1 16,1 8 7-16,-3-2 0 15,-4 6-3-15,-4 10 1 16,-3 8-2-16,0 7 0 16,0 10-2-16,3 9 1 15,4-3-2-15,7-7 0 16,3 1 0-16,8-7 0 0,6-3-1 15,8-13 1-15,3-5 0 16,7-7 0-16,4-10 0 16,0-9 0-16,-7-2 0 15,-8-1 1-15,-3 3 0 16,-7-3 0-16,-10 3-1 16,-1 3 1-16,-10 4-1 15,0-1 1-15,7 1-4 16,4-4 1-16,10 0-7 15,7-6 1-15,7-6-7 16,7 12 0-16</inkml:trace>
  <inkml:trace contextRef="#ctx0" brushRef="#br0" timeOffset="157801.9882">10276 7303 26 0,'-35'-25'13'0,"18"-3"1"0,13 18 14 0,0 4-22 16,1 3 1-16,-1-7 2 16,1 7 1-16,3 3-12 15,0 0 0-15,7 10 8 16,4 8 1-16,-1 8-4 16,4 5 1-16,4 10-3 15,-1 3 1-15,1-1-1 16,0 1 0-16,-1 0-1 15,-3-9 1-15,1-7-1 16,-1-3 1-16,-4-6-1 16,1-3 0-16,-8-10-1 15,8-3 0-15,-11-3-1 16,7-9 1-16,-3-4-1 16,-1-3 0-16,4-2 0 15,-3-1 1-15,3-3-1 16,0-3 1-16,3 0 0 0,5 6 0 15,2 6 0-15,4 10 0 16,0-3 0-16,1 12 1 16,-8 7 0-16,-7 5 1 15,-7 8 0-15,-11 2 1 16,-6 9-1-16,-1-2 1 16,4-10-3-16,0-6 1 15,3-4-8-15,1-15 0 16,6-12-7-16,15-4 0 15</inkml:trace>
  <inkml:trace contextRef="#ctx0" brushRef="#br0" timeOffset="158133.7883">10724 7356 44 0,'0'3'22'0,"-3"-3"-19"16,3 0 33-16,0 3-34 15,0 1 0-15,3-4 1 16,5 9 0-16,-1 10-4 16,10 0 0-16,1 15 3 15,7 1 0-15,-4-1-1 0,-4 7 0 16,-6 3 0-16,-8-3 0 15,-6 2 0-15,-4 1 1 16,-4 0-1-16,-6-9 1 16,-1-10-4-16,0-9 0 15,1-13-8-15,-1-16 0 16,8-21-6-16,-5-10 0 16</inkml:trace>
  <inkml:trace contextRef="#ctx0" brushRef="#br0" timeOffset="158252.8034">10590 7209 49 0,'-10'6'24'0,"20"-18"-27"0,-6 12 43 0,6-7-54 15,1 4 1-15,3 0-14 16,-7-6 0-16</inkml:trace>
  <inkml:trace contextRef="#ctx0" brushRef="#br0" timeOffset="158764.9078">10996 7284 40 0,'-10'6'20'0,"17"-12"-12"16,-7 3 30-16,3-3-38 16,4-4 0-16,4 1 0 15,3-1 0-15,7-2-5 16,4-1 0-16,3 4-8 16,4 0 0-16</inkml:trace>
  <inkml:trace contextRef="#ctx0" brushRef="#br0" timeOffset="158943.0831">11045 7378 56 0,'-10'6'28'0,"13"-12"-39"0,8 3 49 15,7-6-38-15,10-13 0 16,7-3-15-16,7 3 0 15,11-3 9-15,-3-7 0 16</inkml:trace>
  <inkml:trace contextRef="#ctx0" brushRef="#br0" timeOffset="171734.2936">10566 8306 8 0,'3'-9'4'0,"4"-13"1"16,-3 16 4-16,-1-1-4 15,-3-2 0-15,4-4 3 16,-4 1 0-16,0-4-9 15,-4 4 0-15,1 2 8 16,-4-2 0-16,-4 2-2 0,-3 4 0 16,0-3-2-16,0 2 1 15,0 11-2-15,-4 5 1 16,-7 10-2-16,-6 9 1 16,-8-3-1-16,0 13 1 15,4 12-1-15,7 6 0 16,13 7 0-16,8 6 0 15,7 3-1-15,11-9 0 16,17-7 0-16,0-12 0 16,8-12 0-16,13-14 0 15,11-11 0-15,7-17 0 16,4-18 1-16,-1-3 0 0,-10-10 0 16,-10-6 1-16,-12-16-1 15,-9 7 1-15,-15-16-1 16,-18-1 1-16,-21-5-2 15,-6 9 0-15,-1 19-2 16,4 9 1-16,3 13-7 16,11 12 1-16,10 10-6 15,4 6 0-15</inkml:trace>
  <inkml:trace contextRef="#ctx0" brushRef="#br0" timeOffset="173400.7728">10675 8767 13 0,'7'-12'6'0,"-7"15"7"0,0 3 7 16,-3 0-17-16,-1 7 1 0,-3 6 1 15,0 0 0-15,0 6-7 16,0 6 1-16,0 7 4 15,0 6 0-15,3 6-2 16,1 6 1-16,-4 16-1 16,0-3 0-16,-1 13-1 15,5-10 1-15,-1 13-1 16,4 12 1-16,-3-9-1 16,-1 6 1-16,-3 6-1 15,4-22 1-15,-1 26-1 16,-3 12 0-16,0 3 0 15,4-3 0-15,-1-15 0 16,4-29 1-16,-7 47-1 16,4 0 0-16,-1-3 0 15,4-16 0-15,0 10 0 16,-4 16 1-16,1-1-1 16,3-15 0-16,0 6 0 0,0 15 0 15,-4-8 0-15,4 5 1 16,0-18-1-16,0 6 0 15,0 19 0-15,0-22 0 16,0 9 0-16,0-12 0 16,4 15 0-16,-4-2 0 15,0-4 0-15,3-3 1 16,5-6-1-16,-5 24 0 16,1-14 0-16,-1 5 0 0,1-22 0 15,-4 13 0-15,-4 4-1 16,1-11 1-16,-1 4 0 15,1-3 0-15,3-25 0 16,0 9 0-16,-4 6-1 16,4-6 1-16,-4 0 0 15,4 0 0-15,0-15-1 16,0-4 0-16,0 13 0 16,-3 9 1-16,-1-19-1 15,1 1 1-15,-1 2 0 16,1 1 0-16,3-16 0 15,-4 0 0-15,4 9 0 16,-3-6 0-16,3 3 0 16,0 3 0-16,0 4-1 15,3-4 1-15,1-16-2 16,-1 4 1-16,-3 3-4 16,-3 3 1-16,-1-13-6 0,4-5 1 15</inkml:trace>
  <inkml:trace contextRef="#ctx0" brushRef="#br0" timeOffset="175457.6783">10470 8491 21 0,'-14'-3'10'0,"7"6"-6"16,4-6 10-16,-1 0-12 15,-6 3 1-15,-4-3 3 0,-8 3 1 16,1 0-8-16,-7 0 1 15,-4 0 4-15,-3 0 1 16,-4 0-1-16,-7 3 1 16,0-3-3-16,-3 0 1 15,3-3 0-15,-3 0 0 16,-11 0 0-16,-11-4 1 16,1 1-1-16,-8-3 1 15,4-1-2-15,-4 1 0 16,-6 0-2-16,-8 5 1 0,-3 4-1 15,-4 0 1 1,11 4-1-16,-4 2 0 0,-14 0 0 16,-7 7 1-16,4-1-1 15,3-2 0-15,-3 2 0 16,-15 4 0-16,1 9 0 16,3-3 1-16,7 3-1 15,-14 6 0-15,4-6 0 16,-4 10 0-16,14-4 0 15,-11 1 0-15,-3-4-1 16,0 0 1-16,7-6 0 16,0-3 0-16,-7-4 0 15,4-5 0-15,-1-1 0 16,19 1 1-16,-8-4-1 16,-7 3 0-16,-4 1 0 15,4 2 0-15,0 1 0 0,-7 6 0 16,7-4 0-16,-7-5 0 15,14-4-1-15,8-6 1 16,-8-9-1-16,3-4 1 16,-10-6 0-16,11 10 0 15,10-7 0-15,-10-3 0 16,-4 7 0-16,-3-1 1 16,6 4-1-16,8-1 1 15,-18 1-1-15,4-7 0 16,6-6 0-16,8-3 0 15,3-6-3-15,0-22 1 0,-6-10-10 16,20-22 1-16</inkml:trace>
  <inkml:trace contextRef="#ctx0" brushRef="#br0" timeOffset="179270.9321">22645 5707 13 0,'46'-3'6'0,"31"-7"1"0,-52 7 7 0,10-3-14 16,15 0 1-16,3-7 0 16,10-3 0-16,11 1-1 15,4-1 0-15,6 7 1 16,-20 2 0-16,24-8-1 15,7 2 1-15,1 4-1 16,-5-1 1-16,5 7-1 16,-5 0 1-16,1 3-1 15,7-3 1-15,0 3-1 16,-8 0 1-16,5 3-1 16,-5-3 1-16,1-3-1 15,0 3 1-15,-1 0 0 16,-2 0 0-16,2 3 0 15,1 0 0-15,-11-3 1 16,0 0 1-16,8 0-3 16,-1 3 1-16,3 0-1 15,8 1 0-15,-4-8 1 0,8 1 0 16,3 0-1 0,-1 3 1-16,5 0-1 0,-11-3 0 15,-1 0 1-15,5 0 0 16,-8 3-2-16,7 3 0 15,1-6 0-15,-1 0 1 16,7 3 1-16,-3-4 0 16,3 4-1-16,-6 0 0 15,-4 0 0-15,3 0 1 16,-3 0-1-16,-4-3 0 0,0 3 0 16,-7 0 0-16,-3 0 0 15,3 3 0-15,4-6 0 16,-7 3 1-16,-4-6-1 15,0 6 0-15,-7-3 0 16,-7 3 0-16,-4-3 0 16,4 0 0-16,0-4 0 15,4 4 0-15,-7 0 0 16,6-3 1-16,1 6-1 16,-4-6 0-16,0-1 0 15,-4 4 0-15,4-3 0 16,-3 3 1-16,-1 0-1 15,1 3 0-15,6 3 0 16,1-6 1-16,-1-4-1 16,8 4 1-16,0 3-1 15,-1-3 1-15,1 6-1 16,-1 0 0-16,-2-6 0 0,-8 3 0 16,-4 3 0-16,-3 4 0 15,0-7 0-15,0 6 0 16,-4 0-1-16,-3 7 1 15,-3-1 0-15,3-6 0 16,0 1 0-16,-4-4 0 16,-7 0 0-16,1 3 0 15,-1-6 0-15,0 3 0 16,4 4 0-16,0 2 0 0,0 1 0 16,-4-1 0-16,1 7 0 15,-12-4 0-15,5 4 0 16,-1 0 0-16,0-4 0 15,0 10 0-15,-3-3 0 16,-4-7 0-16,-6 10 0 16,-5-6 0-16,-3 6 1 15,-3 0 0-15,-8 6-1 16,-10-6 1-16,0 6 0 16,-7-3 0-16,-3 4-1 15,-5 5 1-15,1 1-1 16,0-13 1-16,-4 3-1 15,1 3 0-15,-8 3 0 16,-3 1 0-16,-4-4 0 16,-7 3 1-16,0 4-1 15,0-4 1-15,-3 3-1 16,-4-8 0-16,4-4 0 16,-1-1 1-16,1-8-1 0,-1 6 0 15,1-3 0-15,0-1 0 16,-4-2 0-16,3-1 1 15,-3 1-1-15,-7-10 0 16,-3-3 0-16,-1-6 1 16,-6-1-1-16,-1 4 0 15,1 0 0-15,3-6 0 16,0 9 0-16,-4-10 0 16,4 4 0-16,-11-6 0 0,-6 2 0 15,-1 1 0-15,-14-1 0 16,4-2 0-16,-7 5 0 15,-4-5 1-15,4 12-1 16,-4-13 1-16,4 4 0 16,-4-4 0-16,-7 4-1 15,3 3 1-15,-6-1-1 16,0 1 1-16,-11 3-1 16,3 0 0-16,4 0 0 15,4 0 1-15,3 0-1 16,-7-1 1-16,14-2-1 15,4 6 1-15,3 0-1 16,4 0 1-16,-8 6-1 16,-2-6 0-16,9 4 0 15,-6 5 0-15,3-3 0 16,1 0 0-16,-1 1 0 16,4 8 1-16,6-2-2 0,8 0 1 15,0 2 0-15,-4-5 0 16,4-1 0-16,-3 4 0 15,-1 5 0-15,7-2 0 16,1 3 0-16,-4-3 0 16,3-7 0-16,4 0 1 15,3 1-1-15,-3-1 1 16,4 1-1-16,6-4 0 16,-6 0 0-16,-1-3 1 0,-7-3-1 15,1 3 0-15,-4-3 0 16,0 7 0-16,-1-4 0 15,1 0 0-15,-3 3 0 16,6-3 1-16,0-6 0 16,1 6 0-16,3-3 0 15,0 3 0-15,7 4 0 16,-4-7 0-16,-7-3-1 16,-3 6 1-16,-7-3-1 15,-4 6 1-15,8 0-1 16,-1-6 0-16,0 0 0 15,8-6 0-15,3 0 0 16,-4-1 0-16,11 1 0 16,3-3 1-16,8-1-1 15,7 1 1-15,-1-7-1 16,4-3 0-16,1-6 0 16,9-3 1-16,5-6-1 15,2-1 0-15,5 1 0 16,10-7 0-16,6 6 0 0,5 1 0 15,3-4-1-15,7 1 1 16,18-4-1-16,28-9 0 16,38-7 0-16,57-21 1 15,61 3-12-15,48-19 0 16</inkml:trace>
  <inkml:trace contextRef="#ctx0" brushRef="#br0" timeOffset="185171.9724">16334 4496 24 0,'-14'-6'12'0,"-8"-22"-10"16,15 18 12 0,-14 1-14-1,-4-4 0-15,-10 1 0 16,-7-1 0-16,-4 7 0 16,-3 9 1-16,-15 0 1 15,-10 1 0-15,-11 8 0 16,1 7 1-16,6 9 0 15,7 0 0-15,4 4-1 16,4 8 1-16,7 4-2 16,-4 3 0-16,14 10-2 15,7 2 1-15,11 4 0 16,21 6 0-16,14 6-1 16,17 4 1-16,15-16 0 15,21-1 0-15,28-18 0 0,22 0 1 16,13-13 0-16,22-12 1 15,14-6 0-15,6-1 1 16,12-5-1-16,-4 5 0 16,-1-2 0-16,5-1 0 15,-4-6-1-15,-4-6 1 16,4-13 0-16,7-12 0 16,-21-10-1-16,3-9 1 15,0-12-1-15,-14-1 1 16,-24-6 0-16,-22 0 0 0,-21 4-1 15,-28 8 1-15,-25-8-1 16,-17 8 0-16,-32 4 0 16,-22 6 0-16,-24 0 0 15,-7 4 0-15,-10 2-1 16,-19 13 1-16,-17-6-2 16,0 18 1-16,-24-3-6 15,-15 13 0-15,-7 22-9 16,-24 9 1-16</inkml:trace>
  <inkml:trace contextRef="#ctx0" brushRef="#br0" timeOffset="187333.1354">11508 7014 24 0,'-4'-9'12'0,"1"0"-6"0,3 2 13 15,0 1-16-15,0-3 1 0,-4 12 2 16,1-6 0-16,-5-4-7 16,5 1 0-16,-1 6 5 15,-3-3 0-15,4 3-2 16,-4-6 0-16,3-1-1 16,4 7 0-16,0-6-1 15,7-6 0-15,0-4-1 16,7 0 1-16,1 4-1 15,-5 2 1-15,1 1-1 16,-1 6 1-16,1 6 0 16,-1 0 0-16,1 3 0 15,0 10 1-15,-4-3-1 16,-4 5 1-16,-3 7-1 16,-3-3 1-16,-1 3 0 15,1-6 0-15,-1 6-2 16,1-9 1-16,-1 3-1 15,4-10 1-15,7 7-1 0,4-10 1 16,3 0-1-16,3-6 1 16,5 7-1-16,-1-7 1 15,-4 9 0-15,-2 4 1 16,-8 2-1-16,-7-5 1 16,-11 5 0-16,-3 4 1 15,-7 6-1-15,0 0 0 16,3-3-3-16,0-6 1 15,4-10-8-15,7-12 1 16,11-16-5-16,6-6 1 16</inkml:trace>
  <inkml:trace contextRef="#ctx0" brushRef="#br0" timeOffset="188578.6644">11889 6710 22 0,'7'-28'11'0,"-7"9"1"0,3 10 14 16,-3-1-22-16,0 1 0 15,0 3 2-15,-7 12 1 16,0-3-8-16,-4 3 0 16,-3 7 6-16,0 15 0 0,4 10-2 15,3 6 1-15,3 0-2 16,8 6 0-16,13-6-1 16,8-7 0-16,7-5-2 15,7-4 1-15,-4-6-6 16,-3-10 1-16,-4-5-5 15,-4-4 1-15,-2-10-5 16,2-5 0-16</inkml:trace>
  <inkml:trace contextRef="#ctx0" brushRef="#br0" timeOffset="188909.1869">12114 6742 23 0,'-17'15'11'0,"6"4"-2"15,8-16 15-15,-1 0-22 16,-3 4 1-16,4-7 0 0,3 3 0 16,3-10-4-16,4-2 0 15,0-7 3-15,4-2 1 16,6-1-2-16,1 6 0 16,0 1-1-16,-1-1 1 15,-3 10-1-15,-3 6 1 16,-7 10-1-16,-8 12 0 15,0 6 0-15,1 7 1 16,-1-1-1-16,4-5 1 16,4-4-1-16,7-9 0 15,3 0 0-15,7-13 1 0,0-9-2 16,4-13 0-16,-4 0-5 16,4-2 0-16,-4-8-5 15,0-5 0-15</inkml:trace>
  <inkml:trace contextRef="#ctx0" brushRef="#br0" timeOffset="189119.7013">12368 6491 29 0,'-3'-19'14'0,"6"19"-5"16,-3 0 22-16,7 0-26 16,8 3 1-16,-1 3 3 15,3 7 1-15,1 3-13 16,0 12 1-16,-1 6 7 15,-6 7 1-15,-4 9-5 16,-7 16 1-16,-7 0-7 16,-11 0 0-16,1-4-9 15,2-8 1-15,8-13-3 0,14-26 1 16</inkml:trace>
  <inkml:trace contextRef="#ctx0" brushRef="#br0" timeOffset="189420.8332">12746 6594 29 0,'-4'10'14'0,"8"-17"-7"0,-4 7 24 0,10-3-27 16,1-3 0-16,3-7 3 16,7 1 1-16,4-10-10 15,3 6 0-15,7-3 6 16,8 1 0-16,-8-8-5 16,-3 11 1-16,-4-1-7 15,-3 4 1-15,-11 5-8 16,-4 4 0-16</inkml:trace>
  <inkml:trace contextRef="#ctx0" brushRef="#br0" timeOffset="189601.0209">12950 6340 37 0,'-14'-34'18'0,"-3"5"-4"0,10 29 27 16,0-3-36-16,0 0 1 15,-4 6 0-15,0 4 1 16,4 11-10-16,7 8 1 15,7 8 4-15,7 7 0 16,4 12-12-16,7 13 0 16,7 9-7-16,-4 4 1 15</inkml:trace>
  <inkml:trace contextRef="#ctx0" brushRef="#br0" timeOffset="191071.702">13272 6256 20 0,'14'-26'10'0,"3"-17"-1"0,-10 30 10 0,0-3-15 15,0 4 0 1,0 2 5 0,-3-2 0-16,-4 6-12 15,0 6 1-15,-4 3 6 16,1 9 1-16,-1 4-3 16,1 6 0-16,3-6-2 15,3-1 0-15,4 1-1 16,4-4 1-16,7-5 0 15,3-4 0-15,4 0 0 16,10-6 0-16,-3 3-1 16,-1 0 1-16,-6 3 0 15,-4 6 1-15,-7 4-1 16,-7 9 1-16,-7 9-1 16,-10 1 1-16,-8-1-2 0,8 0 1 15,-1-6-4-15,0-3 0 16,4-9-7-16,0-7 1 15,4-15-2-15,-4-4 1 16</inkml:trace>
  <inkml:trace contextRef="#ctx0" brushRef="#br0" timeOffset="191252.6249">13367 6099 39 0,'-7'0'19'0,"28"-13"-19"0,-14 10 39 0,4 0-36 16,3-6 0-1,3-1 1-15,4 4 0 0,8 0-6 16,2-7 1-16,1 0-3 16,0-2 1-16,0 5-11 15,-1-8 1-15,1-1-1 16,0 0 1-16</inkml:trace>
  <inkml:trace contextRef="#ctx0" brushRef="#br0" timeOffset="191551.7291">13861 5835 33 0,'0'-34'16'0,"-4"18"-12"0,4 10 33 15,-3 12-33-15,-4 4 0 16,-4 8 2-16,0 11 0 16,-3 11-8-16,0 1 1 15,7 16 4-15,7-1 0 16,7-3-2-16,11-12 0 16,14 0-5-16,3-7 1 15,0-9-7-15,7-15 1 16,1-7-5-16,-1-3 0 15</inkml:trace>
  <inkml:trace contextRef="#ctx0" brushRef="#br0" timeOffset="191897.5672">14164 5948 37 0,'-32'22'18'0,"-14"-22"-16"15,39 3 31-15,0-3-33 16,4 3 1-16,-1-3-1 16,4 0 1-16,11-9-2 15,3 0 1-15,7-4 0 16,7 4 1-16,-6 2-1 16,2 1 0-16,-6 3 0 0,-1 3 1 15,-2 6 1-15,-5 10 1 16,-6 15 0-16,-4-6 0 15,0 4 0-15,0-1 0 16,3-3-1-16,1-3 0 16,3-6-3-16,0-7 1 15,7-12-5-15,4-3 0 16,10-16-6-16,0-10 0 16,0-2-4-16,-3-7 1 15</inkml:trace>
  <inkml:trace contextRef="#ctx0" brushRef="#br0" timeOffset="192091.5977">14365 5672 36 0,'-25'-15'18'16,"18"-1"-15"-16,7 16 34 0,0 0-32 15,0 0 0-15,4 3 3 16,3 10 0-16,4-4-10 16,3 10 1-16,3 12 6 15,4 7 1-15,4 3-3 16,-4 9 1-16,-7 3-6 15,-7 13 0-15,-10 3-11 16,-8 12 0-16,-3 4-4 16,-39-10 0-16</inkml:trace>
  <inkml:trace contextRef="#ctx0" brushRef="#br0" timeOffset="192993.568">11437 8074 31 0,'-32'16'15'0,"-14"-19"-4"15,36 3 15-15,3 0-25 16,3-3 0-16,11-4-1 15,11 1 1-15,7-16-2 0,10-3 1 16,-7 3-2-16,4 0 1 16,3 3-6-16,0 10 1 15,-3 3-5-15,-4 9 1 16</inkml:trace>
  <inkml:trace contextRef="#ctx0" brushRef="#br0" timeOffset="193129.4881">11451 8328 36 0,'-17'3'18'0,"27"-12"-23"0,1 6 33 0,6-13-28 16,-3-3 1-16,8 7-5 15,6-7 0-15,11-6-4 16,3-3 0-16</inkml:trace>
  <inkml:trace contextRef="#ctx0" brushRef="#br0" timeOffset="194539.2057">12192 7472 29 0,'-4'-22'14'0,"4"-6"-5"16,0 19 19-16,-3 2-26 15,-1 7 1-15,-3 10 0 16,-3 18 1-16,-1 10-5 16,-3 18 0-16,-4 10 3 15,4 6 0-15,0 10-2 16,11-10 1-16,6-10-1 16,11-8 0-16,11-14 0 15,10-21 0-15,8-16-2 16,3-12 1-16,-1-7-1 15,-9-6 1-15,-8-9 0 16,-14-3 0-16,-14 5 0 16,-11 4 0-16,-13 3 2 15,-8 7 0-15,-7 15 0 0,0 9 1 16,4 13 0-16,-4 3 0 16,7 3-6-16,15-3 1 15,13-6-9-15,15-6 1 16</inkml:trace>
  <inkml:trace contextRef="#ctx0" brushRef="#br0" timeOffset="196356.2493">12880 7579 24 0,'-21'16'12'0,"0"-26"2"15,17 4 13-15,-3 6-23 16,0-3 1-16,3-4 1 16,4 1 1-16,7-3-9 15,11-7 0-15,10-6 6 16,15-6 0-16,10-3-3 15,-4-1 0-15,-7 7-5 16,-3 0 0-16,-4 3-6 16,-3 3 0-16,-4 10-3 15,-6 3 0-15</inkml:trace>
  <inkml:trace contextRef="#ctx0" brushRef="#br0" timeOffset="196852.3639">12965 7237 38 0,'-18'-6'19'0,"14"3"-13"0,4 3 37 16,0 6-40-16,0 3 1 15,4 13 1-15,3 0 0 16,4 13-7-16,6 9 0 15,1 3 4-15,0 6 1 16,-1 0-10-16,-3 1 0 16,4-11-9-16,3-2 1 15</inkml:trace>
  <inkml:trace contextRef="#ctx0" brushRef="#br0" timeOffset="198563.5668">13649 6917 18 0,'-14'-9'9'0,"0"15"5"0,10-15 0 15,4-4-10-15,0 7 1 16,-3 3 2-16,3-10 1 15,-4 13-9-15,4 0 0 0,0 0 7 16,0 0 0-16,0 0-1 16,0 6 0-16,4 16-2 15,-4 7 1-15,-4 5-2 16,1 13 1-16,-4-3-2 16,3 0 0-16,1-3-6 15,10-1 1-15,3-11-7 16,8-7 1-16,3-13-4 15,7-6 0-15</inkml:trace>
  <inkml:trace contextRef="#ctx0" brushRef="#br0" timeOffset="198878.8385">13822 6811 28 0,'-7'-10'14'0,"7"1"-7"16,0 9 22-16,0 3-26 15,-4 3 0-15,1 10 1 0,-1 9 1 16,1 13-7-16,3 2 1 16,0 1 3-16,0 0 1 15,7-4-2-15,3-5 0 16,4-7-1-16,8-16 0 16,6-9 0-16,0-6 1 15,4-10-1-15,-8-2 0 16,-2-8 0-16,-8-11 1 15,-7 2-1-15,-14-2 0 0,-11-1 0 16,-10 4 0 0,-4 5-1-16,0 14 1 0,8 8-6 15,3 7 1-15,6 0-7 16,15 10 0-16</inkml:trace>
  <inkml:trace contextRef="#ctx0" brushRef="#br0" timeOffset="199347.0079">11942 8727 44 0,'-64'0'22'0,"29"0"-18"0,35-4 37 0,3-2-42 15,8 0 1-15,6-7 0 16,12-5 0-16,10-8 0 15,-1-2 0-15,5 0-5 16,6 6 0-16,-3 6-9 16,0 10 1-16</inkml:trace>
  <inkml:trace contextRef="#ctx0" brushRef="#br0" timeOffset="199510.7689">11959 8940 46 0,'-32'3'23'0,"47"-34"-28"0,-5 21 36 16,4-6-32-16,11-2 1 15,0-4-7-15,3 3 1 16,4-3-3-16,3 13 1 16</inkml:trace>
  <inkml:trace contextRef="#ctx0" brushRef="#br0" timeOffset="199825.3323">12633 8256 60 0,'-4'-12'30'0,"-3"-4"-35"15,7 16 56-15,-3 6-52 16,3 7 1-16,0 6 0 16,3 12 0-16,1 10 0 15,-1 9 0-15,8 16-3 16,0-4 0-16,-1 7-6 15,4-6 1-15,4-16-9 16,7-3 0-16</inkml:trace>
  <inkml:trace contextRef="#ctx0" brushRef="#br0" timeOffset="200243.8541">12845 8529 41 0,'-25'9'20'0,"11"-34"-18"0,14 22 30 0,0-3-29 16,3 0 0-16,4-7 0 16,8-6 1-16,6 0-6 15,3-2 1-15,8 2 3 16,14 3 0-16,-4 10-2 15,-3 6 0-15,-7 6 0 16,-7 10 1 0,-11 31-1-1,-11 3 1-15,-6-9 0 16,-11-7 1-16,-8-12-1 16,-6-6 1-16,4-16 0 15,-1-22 1-15,4-16-1 16,-1-15 1-16,5-22-2 15,3-16 1-15,3 0-1 16,11 6 1-16,11 10-5 0,3 6 0 16,11 19-10-16,6 6 1 15,-2 6-5-15,-8 7 1 16</inkml:trace>
  <inkml:trace contextRef="#ctx0" brushRef="#br0" timeOffset="208442.0671">3757 4452 26 0,'0'-15'13'0,"4"-1"0"16,-4 7 14-16,-4 2-26 15,-3 4 1-15,-7 6 0 16,-4 4 1-16,-10 8-4 0,3 7 1 16,1 13 2-16,3 9 0 15,10 3-1-15,0-3 1 16,11-4-1-16,4-8 0 15,14-7-1-15,3-9 1 16,3-1-1-16,8-9 1 16,-11 1 0-16,0-23 0 15,-3 0 1-15,-4 1 0 16,-7-14-1-16,-7 8 1 16,0 2-1-16,-10 3 1 15,3 0-2-15,3 4 1 0,4 9-6 16,0-7 0-16,0 10-9 15,11 0 1-15</inkml:trace>
  <inkml:trace contextRef="#ctx0" brushRef="#br0" timeOffset="209042.3414">3870 4239 39 0,'-14'-31'19'0,"14"3"-12"0,0 18 26 16,0-2-30-16,0 12 0 15,0 6 1-15,10-3 1 16,1 6-6-16,0 13 0 16,6 7 3-16,4 11 1 15,-3-2-2-15,3 6 1 0,0 3-1 16,1-6 1-1,-5-7-1-15,-3 1 0 0,4 2 0 16,-11-15 0-16,4-6-1 16,-8-7 0-16,4-9-1 15,-7 0 1-15,4-9-2 16,3-4 1-16,-4-2-1 16,8-10 1-16,3 3-1 15,7 6 1-15,0 0-1 16,-3 7 1-16,7 6 0 15,-1 6 0-15,-3 13 0 16,1-1 0-16,-12 7 1 16,-3 13 1-16,-7 9 0 15,-7-7 0-15,-3 1 0 16,-1-4 0-16,-10-8-4 16,3-8 1-16,1-8-8 15,6-26 1-15,18-6-6 16,-3-19 1-16</inkml:trace>
  <inkml:trace contextRef="#ctx0" brushRef="#br0" timeOffset="209342.2477">4456 4418 39 0,'-4'0'19'0,"4"-6"-10"0,0 6 34 16,0 0-41-16,0 0 0 0,0 0 1 15,4 6 0-15,3-6-4 16,-4 9 0-16,8 4 3 16,6 12 0-16,-3 3-2 15,4-3 1-15,0 10 0 16,-4 2 0-16,0 10-1 16,-10-6 1-16,-4 3 1 15,-4 0 0-15,-3-3-2 16,-4-16 0-16,-10-6-6 15,4-16 0-15,6-9-9 16,0-26 1-16,4-24-3 16,4-16 0-16</inkml:trace>
  <inkml:trace contextRef="#ctx0" brushRef="#br0" timeOffset="209463.4011">4424 4079 62 0,'0'-6'31'0,"10"-19"-43"16,-6 22 66-16,3 3-54 0,11-3 0 15,3 0-17-15,0-1 1 16,7 1 7-16,0 3 1 16</inkml:trace>
  <inkml:trace contextRef="#ctx0" brushRef="#br0" timeOffset="209613.3147">4904 4158 48 0,'21'-16'24'0,"0"-25"-33"0,-10 29 35 0,3 2-38 16,0 1 1-16,3 9-11 15,1 9 0-15</inkml:trace>
  <inkml:trace contextRef="#ctx0" brushRef="#br0" timeOffset="209718.313">4911 4427 58 0,'-7'10'29'0,"35"-20"-40"15,-18-15 57-15,8 0-48 16,14-3 0-16,0 0-22 16,6 3 1-16</inkml:trace>
  <inkml:trace contextRef="#ctx0" brushRef="#br0" timeOffset="219070.5799">30170 5020 7 0,'-29'0'3'0,"5"-3"-4"0,17-7 4 0,-8 10-1 16,-2-9 1-16,-1 3 3 15,-6 3 1-15,-8 0-7 16,-11-7 0-16,-2 4 5 16,-5 6 0-16,-3 3-1 15,-10-3 1-15,-1 0-2 16,-3-3 0-16,-7-3-1 16,0 6 1-16,0-7-1 15,14 7 1-15,-11-3-1 16,-6 3 0-16,-1 0-1 15,-10-6 1-15,-4 3-2 16,11 3 1-16,-7-10-1 16,-4 7 0-16,1-3 0 15,-1 3 1-15,0-3 0 16,11 6 0-16,3-7-1 0,-3 1 1 16,0-3 0-16,3 5 0 15,-3-5-1-15,4 3 1 16,3 0-1-16,0-1 0 15,-4-2-1-15,-3 3 1 16,-4-4 0-16,-3 1 0 16,7 2 0-16,7 4 0 15,0 3 0-15,-4 0 1 0,0-3-1 16,1 3 1 0,6 0-1-16,1-6 1 0,3 3 0 15,3 3 0-15,1 0-1 16,-4 0 0-16,-15-6 0 15,5-1 0-15,-1-2 0 16,1 9 0-16,3-6 0 16,3 6 1-16,-7 6-1 15,-6-6 0-15,6 0 0 16,1 0 1-16,-1 3-1 16,7-3 1-16,11 3-1 15,-7-3 0-15,0 3 0 16,-7-3 0-16,0 3 0 15,0-3 0-15,-4 4 0 16,4 2 0-16,-3 3 0 16,-4-3 0-16,-4 4 0 15,4-4 0-15,0 0 0 0,3 1 0 16,4-4 0-16,3-3 0 16,1 0 0-16,-11 0 0 15,0 3 0 1,-8 0 0-16,1-3 0 0,4 6 0 15,-5 4 0-15,-2-1 0 16,6-3 0-16,7 4 0 16,4-10 0-16,4 6 0 15,10 0 0-15,3 1 1 16,11-1-1-16,1 6 1 0,-1-2-1 16,-11-4 1-16,4 4-1 15,0-1 0-15,-7 4 0 16,4-1 0-16,3 1 1 15,7-1 1-15,7-2-2 16,8 2 1-16,6 4-1 16,7-4 1-16,4 1-1 15,0-1 0-15,4 7-1 16,2 6 0-16,1 4 1 16,0 2 0-1,0 13-1 1,4-3 1-16,3-1 0 15,3-2 0-15,8-7 0 16,3-2 0-16,4-8 0 16,-1-2 0-16,4 0 0 15,4 3 1-15,0 0-1 0,-4 3 0 16,4 0 0-16,-1-3 1 16,8 0-1-16,7-6 0 15,3-4-1-15,-3 1 1 16,3-7 0-16,4 4 0 15,4-4 0-15,6 0 0 16,4 0 0-16,4 1 1 16,3 5-1-16,0 1 1 15,-4-4-1-15,1 4 0 16,10-7 0-16,7-6 1 0,18 9-2 16,-4-18 1-16,11 3 0 15,7-4 0-15,7 1 0 16,-4 3 1-16,-7 2-1 15,15 1 0-15,-8 0 0 16,8 3 0-16,-11 3 0 16,-1-6 1-16,5 3-1 15,-1-3 0-15,15 3 1 16,-15-3 0-16,4 6 0 16,4-3 0-16,10-3-1 15,-11 0 1-15,4 0 0 16,4 3 0-16,3 0-1 15,-7 0 1-15,-11 0-1 16,8 3 1-16,-4-3-1 16,10 0 0-16,-13 0 0 15,3 3 1-15,7-3-1 0,7-3 0 16,-14 0 0-16,-1 3 1 16,5-7-1-16,3 4 0 15,0-3 0-15,-18 3 0 16,-3 0 0-16,3 3 0 15,1-3 0-15,3 3 0 16,-11-7 0-16,0-2 0 16,15-4 0-16,-4 1 0 15,7-1 1-15,-11 1 0 16,-3-4-1-16,3 7 0 16,-10-7 0-16,0 7 0 0,-11 2 0 15,-3 1 1-15,-15 6-1 16,-10-3 1-16,-3-3-1 15,-5-1 1-15,1-2-1 16,4-4 0-16,-4 4 0 16,-4 0 0-16,-3-4 0 15,-4 4 1-15,1-7-1 16,-12 3 0-16,-2 4 0 16,-5-7 1-16,-3-6-1 15,-3 0 0-15,-4 7 0 16,-3-17 0-16,-1 1 0 15,-3 3 1-15,1 3-1 16,2 3 0-16,-6 0 0 16,-4 0 0-16,-4-3-1 15,-6 0 1-15,-12-4-1 0,-6 4 1 32,-53-25-4-32,-4 6 1 15,-21-6-9-15,-6-6 1 16,6-4-3-16,-25-21 1 15</inkml:trace>
  <inkml:trace contextRef="#ctx0" brushRef="#br0" timeOffset="222402.7073">5182 3857 28 0,'-17'18'14'0,"-8"-21"-2"16,25 3 15-16,-11 0-24 0,4 0 0 31,0 0 4-31,4-6 1 16,3 6-10-16,0 0 0 15,10-9 6-15,8-7 0 16,-7-3-3-16,10 0 1 16,7 4-3-16,4 2 1 15,-4-3-1-15,4 4 1 16,-4 6 0-16,-7 6 0 15,-7 6 0-15,0 6 0 16,-14 14 0-16,0-8 1 0,0 7-1 16,-10 4 1-16,6-4-1 15,1-3 0-15,3-4-1 16,7-5 1-16,7-4-1 16,3 1 1-16,12-7-1 15,-15 3 1-15,3-3 0 16,-2 7 0-16,-1 2 0 15,-4 1 1-15,-10 6 0 16,4 6 0-16,-4 3 0 16,-4-3 0-16,-6 0-3 15,-4-3 1-15,-1-9-4 16,-2-4 1-16,3-18-7 16,3-7 0-16,11-12-3 15,11-7 0-15</inkml:trace>
  <inkml:trace contextRef="#ctx0" brushRef="#br0" timeOffset="222688.7263">5722 3452 25 0,'11'-25'12'0,"-4"3"0"0,-4 16 20 16,-3 3-26-16,-3 3 1 15,-4 3 2-15,-4 6 1 16,-3 4-12-16,-4 15 0 16,8 6 8-16,-1 10 0 0,1 7-4 15,10 2 1-15,10-3-2 16,1-6 0-16,6 0-3 16,8-3 1-16,10-4-6 15,-3-12 1-15,7-6-5 16,-4-19 0-16,0 0-5 15,4-19 0-15</inkml:trace>
  <inkml:trace contextRef="#ctx0" brushRef="#br0" timeOffset="223109.2426">6047 3480 28 0,'-7'0'14'0,"-8"-6"-3"0,12 6 20 16,-4 6-28-16,0-6 1 15,0 10 2-15,-4-1 1 16,1 13-9-16,6 9 1 15,4-2 5-15,4 5 0 16,3-2-2-16,3-1 1 16,4-9-2-16,4-6 0 15,3-10 0-15,4-3 0 0,7-12 0 16,-11-7 1-16,0-3 0 16,-3-9 0-16,-18 3-1 15,0 3 1-15,-18-6-2 16,0 6 1-16,4 9-3 15,-3 4 1-15,6 2-6 16,4 1 1-16,10-3-7 16,12-1 1-16,13 1-4 15,-7-4 1-15</inkml:trace>
  <inkml:trace contextRef="#ctx0" brushRef="#br0" timeOffset="223350.1262">6265 3286 47 0,'-14'-9'23'0,"14"-1"-20"0,0 10 46 15,0 0-47-15,7-6 1 16,4 3 0-16,6 6 0 16,8 6-4-16,10 1 0 15,-3 12 3-15,4 12 0 16,-12 23-1-16,-3 5 1 15,-10 14-5-15,-11-1 1 16,0-13-8-16,-4-8 1 16,8-10-8-16,3-13 0 15</inkml:trace>
  <inkml:trace contextRef="#ctx0" brushRef="#br0" timeOffset="223590.3925">6713 3330 49 0,'14'-10'24'0,"22"4"-27"15,-22 3 40-15,4-10-37 16,3-2 1-16,7-1-6 15,0-9 1-15,11 16-4 16,-7-1 1-16,-8 10-6 16,-6 0 0-16</inkml:trace>
  <inkml:trace contextRef="#ctx0" brushRef="#br0" timeOffset="223785.9514">6844 3179 53 0,'-25'-25'26'0,"8"13"-18"0,13 12 51 16,1 0-55-16,3-7 1 16,-8 17-1-16,5 9 0 15,6 6-7-15,5 6 1 16,6 10 0-16,3 9 0 0,11 3-14 16,11 10 0-16,-7-19-5 15,-4 9 1-15</inkml:trace>
  <inkml:trace contextRef="#ctx0" brushRef="#br0" timeOffset="225706.434">7295 2944 19 0,'-3'-12'9'0,"-8"12"6"16,11-4 10-16,-7 4-22 15,0 0 1-15,0 7 2 16,0-1 0-16,0 7-8 16,4 5 1-16,-8 1 4 0,11 0 0 15,0 0-2-15,0-4 0 16,3-8-1-16,8-1 0 15,7-3 0-15,10-9 0 16,-3-4-1-16,10-5 1 16,-3-4 0-16,6 10 0 15,1 2 0-15,-14 4 1 16,3 6 1-16,-7 13 0 16,-7 9-1-16,-14-3 1 15,0 9 0-15,-7-2 1 0,-3-1-5 16,-1-6 0-16,-10-7-7 15,7-2 1-15,0-13-5 16,3-13 0-16</inkml:trace>
  <inkml:trace contextRef="#ctx0" brushRef="#br0" timeOffset="225871.894">7225 2900 40 0,'-25'3'20'0,"25"-3"-12"15,0 0 37-15,0 0-42 16,4-3 1-16,10-3 0 15,3 0 1-15,5-4-7 16,13-2 1-16,-7-7 1 16,11 0 1-16,17-6-12 15,-6-9 1-15,-1-10-6 16,-17 6 0-16</inkml:trace>
  <inkml:trace contextRef="#ctx0" brushRef="#br0" timeOffset="226397.3726">7863 2552 39 0,'-10'-16'19'0,"-1"7"-13"0,8 0 29 15,-1 9-32 1,-3 3 1-16,0 6 2 0,0 7 0 15,-4 18-8 1,8 1 1-16,3 18 4 0,3 0 0 16,15-2-2-16,10 2 1 15,15-6-4-15,10-6 0 16,-1-13-6-16,1-12 0 16,-7-10-8-16,0-15 1 15</inkml:trace>
  <inkml:trace contextRef="#ctx0" brushRef="#br0" timeOffset="227554.0643">8269 2521 34 0,'-10'6'17'0,"-1"0"-11"0,11-3 22 0,-7 1-23 15,0-1 0-15,0 0 0 16,0 3 0-16,0-3-8 16,3 4 1-16,1-7 3 15,10-10 1-15,0 1-3 16,0-4 1-16,3 1-1 15,1-4 0-15,3 3 1 16,4-2 0-16,-1 5-1 16,-3 4 1-16,1 6 0 15,-5 6 0-15,-3 1 1 16,-3 5 0-16,-1 4-2 16,-3 3 1-16,0-7 0 15,0 4 1-15,0 0-1 16,7-7 0-16,-3 4 0 15,10-1 1-15,0-3-2 0,14 1 0 16,-10 9 0-16,7-7 1 16,-1 4 0-16,-6 9 0 15,0-12 0-15,-11 8 0 16,-4-2 1-16,-6 6 0 16,-4 4-1-16,-8-11 0 15,-2-2-6-15,-4-6 0 16,0-20-7-16,6-2 1 15</inkml:trace>
  <inkml:trace contextRef="#ctx0" brushRef="#br0" timeOffset="227780.7913">8438 2314 42 0,'29'-3'21'0,"6"12"-15"15,-24-9 35-15,13 3-36 16,1 7 0-16,7 5 2 15,10 1 0-15,-10 15-9 16,0 4 0-16,-4 6 5 16,-7 18 0-16,-11 7-11 15,-6 25 1-15,-11-9-10 16,-28 5 0-16</inkml:trace>
  <inkml:trace contextRef="#ctx0" brushRef="#br0" timeOffset="231846.875">5253 4829 31 0,'-28'0'15'0,"24"9"1"0,4-9 16 16,-7 0-31-16,7 0 1 15,0 0 2-15,0-6 0 16,0 3-5-16,7-7 0 16,4 1 3-16,6-4 0 15,8 1-1-15,10-13 1 16,-3-3-4-16,0-4 0 15,3 7-4-15,-3 9 0 0,-4-2-6 16,-3 8 1-16,-1 1-3 16,-2 12 0-16</inkml:trace>
  <inkml:trace contextRef="#ctx0" brushRef="#br0" timeOffset="232026.7741">5457 4954 35 0,'-35'13'17'0,"25"-4"-11"15,6-6 34-15,4-3-38 16,0 0 0-16,4-9 1 16,6 3 0-16,8-4-4 15,-4-12 0-15,11 0 0 16,-1-3 1-16,5-3-6 16,2 3 0-16,5 0-8 15,-8 6 0-15</inkml:trace>
  <inkml:trace contextRef="#ctx0" brushRef="#br0" timeOffset="232690.1777">6068 4321 25 0,'-11'-10'12'0,"11"4"7"0,0 6 13 0,0-3-25 16,-7 3 0-16,7 3 2 16,0 6 1-16,0 7-14 15,0 6 1-15,-3 9 8 16,3 7 0-16,0 3-6 16,0-4 0-16,0-2-6 15,0-4 0-15,10-12-8 16,1-6 0-16,3-4-1 15,4-9 1-15</inkml:trace>
  <inkml:trace contextRef="#ctx0" brushRef="#br0" timeOffset="233002.8246">6248 4186 55 0,'-11'12'27'0,"1"10"-38"0,2-9 60 15,-2 12-48-15,-1 3 0 16,1 0-1-16,-1 4 1 16,11-1-2-16,0-6 0 15,7-6 1-15,11-10 0 16,7-9-2-16,6-3 1 16,15-22 0-16,0 6 0 15,0 1 0-15,-4-1 0 16,-7 6 0-16,-3 10 0 15,-14 9 1-15,-4 10 1 0,4 9 0 16,-15 16 1-16,-3-10-2 16,-3 13 1-16,-4-3-6 15,-4-13 0-15,-3-9-10 16,7-13 1-16</inkml:trace>
  <inkml:trace contextRef="#ctx0" brushRef="#br0" timeOffset="233139.9491">6286 4205 54 0,'-21'12'27'0,"32"10"-23"16,-1-22 45-16,12-6-49 15,16-7 1-15,12-12-7 16,-1-15 0-16,1-11-6 16,13-8 0-16</inkml:trace>
  <inkml:trace contextRef="#ctx0" brushRef="#br0" timeOffset="239938.9971">10456 8184 21 0,'-10'9'10'0,"-8"-34"0"0,18 25 10 15,-7-6-15-15,0 0 0 16,-4 6 3-16,4-3 0 16,4 0-9-16,3 6 1 15,-4-10 6-15,4 11 0 16,0-1-2-16,7 0 0 15,4 0-2-15,3 6 1 16,0-5-3-16,11 11 1 16,7-12-1-16,6-3 1 0,8-3-1 15,7-3 1-15,0 3-1 16,0-3 1-16,-7 2-1 16,-7 1 1-16,-8 0-1 15,-2 3 1-15,-8 6 0 16,0-2 0-16,-10 2-1 15,3-3 1-15,-4 6-1 16,-3 1 1-16,0-4-1 16,-3-3 0-16,3 0-1 15,-3 0 1-15,-1 1 1 16,1-1 0-16,-4 3-1 16,0-6 1-16,3 6 0 15,-3-6 0-15,0 3 0 16,-3-6 0-16,3 6-1 15,3-12 0-15,-3 18 0 16,0-9 1-16,0 0-1 16,0 3 0-16,0-3 0 0,-3 0 0 15,6-6 0-15,-3 6 0 16,0 0 0-16,0 3 0 16,4-9-1-16,-4 6 1 15,3 3-1-15,1-3 1 16,3 13 0-16,0-7 0 15,-4 7 0-15,1 2 0 16,-1 13 0-16,1 16 1 16,-4 0-1-16,0 10 1 15,0-1-1-15,-4 3 1 16,1-2-1-16,-1 5 1 0,1-18-3 16,3-3 0-16,0-10-4 15,0-6 1-15,3-10-6 16,-3-12 0-16,4-9-6 15,3-10 1-15</inkml:trace>
  <inkml:trace contextRef="#ctx0" brushRef="#br0" timeOffset="240389.6433">10442 8253 25 0,'-21'-6'12'0,"-14"6"-3"0,31-7 15 16,-10 7-22-16,4 0 1 16,-1-6 3-16,-3 12 0 15,0-6-6-15,0 10 1 16,3-7 4-16,4 6 0 15,0 4-1-15,0 6 1 16,7 12-1-16,0 7 0 16,0 12-2-16,0 3 0 15,-4 16 0-15,-3 3 1 0,-3 7-2 16,-1-1 1-16,4-18-1 16,0-10 0-16,4 3 0 15,6-12 0-15,4-3-1 16,4-13 0-16,6-3 0 15,4-7 1-15,4-5-1 16,0-10 1-16,7 3 0 16,10-9 0-16,18-1 0 15,10-5 1-15,19-7-7 16,-5-3 1-16,1-3-12 16,10-10 1-16</inkml:trace>
  <inkml:trace contextRef="#ctx0" brushRef="#br0" timeOffset="243617.6536">18246 12533 13 0,'7'-31'6'0,"-4"6"6"0,-3 9 6 0,0 1-14 15,0 2 1-15,0 1 2 16,0-4 1-16,-3 3-10 16,-4 1 1-16,0 2 5 15,-4 7 0-15,-3 6-2 16,0 10 0-16,0 9-1 15,0 3 0-15,-1 9-1 16,5 4 1-16,3 0 0 16,3-4 0-16,4-6 0 15,4-3 0-15,6-9 0 16,8-6 0-16,7-10 0 16,3-10 0-16,0-2 0 15,0-10 0-15,-6-3 0 16,-5-7 1-16,-10 7-1 15,-7-6 1-15,-7 6-1 16,-3 0 0-16,-1 3 0 0,0 3 0 16,4 3-6-16,4 4 0 15,6-1-8-15,12 4 1 16</inkml:trace>
  <inkml:trace contextRef="#ctx0" brushRef="#br0" timeOffset="244126.7367">18429 12094 45 0,'-18'-15'22'0,"26"-1"-23"15,-5 10 34-15,1-1-30 16,6 4 0-16,1 3 1 15,-1 3 0-15,8 10-6 16,-7 6 1-16,-1 6 4 16,1 9 0-16,3 10-2 15,0 10 0-15,4 2 0 16,-8-12 0-16,11 12-1 16,-3-5 1-16,0-11-1 15,-4-5 1-15,-4-7 1 16,-3-6 0-16,0-6 0 15,0-13 0-15,-3-9-1 16,0-10 1-16,-1 0-2 0,1-18 1 16,3 6-2-16,3 2 0 15,4 4-1-15,4 4 0 16,0 5 0-16,3 10 1 16,0 0-1-16,0 9 1 15,0 10 0-15,-3 12 0 16,-4-3 1-16,-10 10 0 15,-8-1 1-15,-7 1 0 0,-10-4 0 16,-3-6 0-16,-1-6-4 16,7-7 0-16,4-12-7 15,11-6 1-15,13-13-7 16,8-12 0-16</inkml:trace>
  <inkml:trace contextRef="#ctx0" brushRef="#br0" timeOffset="246439.1134">3228 15243 27 0,'-11'-44'13'0,"4"16"-4"15,7 18 14-15,0 1-21 16,0-1 0-16,-10 1 1 16,-1 6 1-16,1 6-5 15,-1 6 1-15,-3 10 3 0,10 16 0 16,-6 2-1-16,10-2 1 16,10-1-1-16,1 1 1 15,7-1-1-15,3-9 0 16,-4-9-1-16,15-10 1 15,-4-9-1-15,4-9 1 16,0-7-1-16,-4-3 1 16,0-3-1-16,-17-3 0 15,-18 6 0-15,-7 3 0 16,-4 0-1-16,7 6 1 16,-10 1-2-16,4 3 0 0,-5 2-3 15,5 4 0-15,6 0-6 16,1 0 0-16,10 3-4 15,17-3 0-15</inkml:trace>
  <inkml:trace contextRef="#ctx0" brushRef="#br0" timeOffset="246935.2027">3440 14782 44 0,'-32'-10'22'0,"32"-15"-26"15,0 25 40-15,0 0-34 0,0 0 0 16,3 7 1 0,8 5 1-16,7 7-5 0,-1 3 0 15,4 9 3-15,8-3 1 16,-8 10-2-16,7 3 1 15,4 3-2-15,-11-3 1 16,0-4 0-16,0-2 0 16,-3-1 0-16,-8-6 0 15,1-6 1-15,-4-6 1 16,4-10-2-16,-11-12 0 16,3-7 0-16,4-2 0 0,0-4-2 15,-3-3 1-15,3 0-2 16,4 3 1-16,-1 4-1 15,4 2 0-15,0 4 0 16,0 2 0-16,4 7 0 16,3 7 1-16,0 5 0 15,-3 4 0-15,-7 6 1 16,-4 3 0-16,-14 12 1 16,0 4 1-16,-8-6-3 15,-13-1 1-15,0-9-6 16,3-6 1-16,1-9-10 15,20-10 1-15</inkml:trace>
  <inkml:trace contextRef="#ctx0" brushRef="#br0" timeOffset="247580.7393">4046 15020 38 0,'-21'-22'19'0,"21"6"-18"16,0 16 26-16,0-6-23 16,0 0 1-16,0 9 1 0,0-3 0 15,0 0-8-15,4 6 0 16,6 10 5-16,8 6 1 15,10 6-3-15,4 4 0 16,7 5-1-16,0 10 1 16,-1 0-1-16,-6-3 1 15,-11 3 1-15,-3-6 0 16,-8 0 0-16,-10-10 0 16,-7-3 1-16,-7-6 1 0,-14-6-3 15,-4-10 0 1,-6-15-6-16,-1-10 0 15,-4-12-10-15,5-29 1 0,9-6-3 16,8-12 0-16</inkml:trace>
  <inkml:trace contextRef="#ctx0" brushRef="#br0" timeOffset="247702.0399">3866 14763 55 0,'4'-3'27'0,"35"-10"-41"16,-29 10 57-16,8 0-52 15,-7 3 1-15,6 9-20 16,4 4 1-16</inkml:trace>
  <inkml:trace contextRef="#ctx0" brushRef="#br0" timeOffset="247896.2767">4378 14923 45 0,'18'-22'22'0,"-1"-25"-26"0,-13 44 33 15,3-7-31-15,3 1 0 16,1-4-8-16,7 4 1 16,3 3 3-16,0 6 1 15</inkml:trace>
  <inkml:trace contextRef="#ctx0" brushRef="#br0" timeOffset="248046.675">4452 15055 38 0,'-28'37'19'0,"28"-24"-10"0,0-13 30 0,3-10-39 15,15-5 0-15,0-4 0 16,13-6 1-16,8-7-5 16,-7-2 1-16,7 3-8 15,3 2 1-15,4 4-3 16,-11 10 0-16</inkml:trace>
  <inkml:trace contextRef="#ctx0" brushRef="#br0" timeOffset="248391.2184">4971 14427 47 0,'-29'13'23'0,"1"-13"-28"0,18 3 45 16,-8 7-37-16,-3 8 0 15,3 11 1-15,4 5 1 16,14 10-7-16,4 3 1 16,10-3 4-16,7-6 0 0,0-10-2 15,11-6 1-15,0-10 0 16,6-12 0-16,8-15 0 15,-7-11 1-15,-14-5-1 16,-8-10 1-16,-13-3-2 16,-18 4 1-16,-7-1-2 15,-4 10 0-15,4 2-5 16,0 7 0-16,3 13-11 16,14 12 0-16</inkml:trace>
  <inkml:trace contextRef="#ctx0" brushRef="#br0" timeOffset="250148.3954">18994 12436 36 0,'-15'-15'18'0,"8"-7"-11"16,7 15 19-16,-3 1-21 15,3 0 0-15,-4-1 1 16,4 1 1-16,-3 3-10 16,3 3 1-16,0 0 5 15,7 3 1-15,0 0-3 16,3 16 0-16,8 6-2 16,7 16 1-16,3 6 0 15,4 9 0-15,0-2 0 16,-8 5 0-16,-3 1 0 15,-3 9 1-15,-4 6-1 16,-3-15 1-16,-4-7 0 16,-4-6 1-16,-3-12-1 0,-7-13 1 15,-3-10-5-15,-4-12 0 16,-11-12-8-16,-7-20 0 16,-3-18-4-16,-4-19 0 15</inkml:trace>
  <inkml:trace contextRef="#ctx0" brushRef="#br0" timeOffset="250270.9583">18860 12198 48 0,'14'0'24'0,"53"16"-49"0,-53-16 46 0,14 6-38 16,-3 6 1-16</inkml:trace>
  <inkml:trace contextRef="#ctx0" brushRef="#br0" timeOffset="250703.3039">19459 12261 41 0,'28'-19'20'0,"22"-6"-35"0,-29 22 40 15,4-7-30-15,3 1 0 16,4-1-4-16,-4 10 1 15,-3 0 8-15,-8 3 0 16,-10 4-6-16,-10 5 0 0,-8 7 6 16,-10 3 0-16,-4 0 3 15,1 3 1-15,-1-6 4 16,4-3 1-16,3-7 1 16,8-3 1-16,6-6-4 15,15-9 0-15,10-4-4 16,18-6 1-16,3-2-15 15,25 2 0-15,-4-9-2 16,19-7 0-16</inkml:trace>
  <inkml:trace contextRef="#ctx0" brushRef="#br0" timeOffset="256498.4704">21177 7058 20 0,'-3'-3'10'0,"3"-6"-5"15,0 9 11-15,0 0-13 16,0 0 0-16,7 0 2 15,0 0 1-15,10 0-7 16,12-7 1-16,9 11 4 16,8-8 0-16,18-2-2 15,17-3 1-15,7-1-2 16,7-2 1-16,4-7-1 16,11-6 0-16,-5 9-1 15,-9 4 1-15,-8-10-1 16,-11 3 0-16,-10 19 0 15,-14-9 1-15,-10-4 0 16,-11 7 0-16,-8-1 0 16,1-5 0-16,-15-1-1 0,-10 1 1 15,-7-4-1-15,-14-3 1 16,-7 1 0-16,-7-1 0 31,-32 6 0-31,10 4 1 16,8 2-1-16,10 4 1 15,11 0 0-15,10 6 0 16,8-3-1-16,13 3 0 0,18 1-1 16,15 2 1-16,6-3-1 15,18 10 1-15,0-1-1 16,7 4 0-16,3 9 0 16,-3 3 0-16,-10 7 0 15,-8-4 0-15,-13 3 0 16,-15-2 1-16,-14 9 0 15,-18-1 1-15,-10-5-6 16,0-7 0-16,7 3-10 16,14-27 1-16</inkml:trace>
  <inkml:trace contextRef="#ctx0" brushRef="#br0" timeOffset="259711.0328">19967 11787 39 0,'-10'-6'19'0,"13"-7"-15"0,-3 7 19 0,0 0-22 15,0-1 0-15,4 1 1 16,-1 0 0-16,4-3-3 15,7-1 0-15,4 4 2 16,3-4 0-16,0 4-1 16,4 3 0-16,3 0 0 15,4 0 0-15,-4 6 0 16,4 0 0-16,-7 3 0 16,-8 4 0-16,-6 2 0 15,-4 4 0-15,-7 3 2 16,-4 0 0-16,-3 2 0 15,0 5 0-15,4-8-1 16,6 1 1-16,8 0 0 16,7-6 0-16,-1-4-2 15,4-3 0-15,1 7 0 16,-1-1 0-16,-4 4 0 16,-3 0 0-16,-6 3 0 0,-8 6 0 15,-4-3 0-15,-3 3 1 16,0 0-4-16,0-3 1 15,-4-7-7-15,1-5 1 16,10-4-5-16,-4-22 0 16</inkml:trace>
  <inkml:trace contextRef="#ctx0" brushRef="#br0" timeOffset="259966.1134">20814 11549 24 0,'-4'-13'12'0,"-17"29"-2"0,14-10 16 0,-14 13-22 15,-4 6 1-15,-3 16 4 16,0 3 1-16,3 12-12 16,4 1 0-16,14-4 7 15,7 0 1-15,14-6-3 16,14-6 0-16,11-10-6 15,7-9 1-15,3-6-7 16,4-16 0-16,0 0-5 16,-7-6 0-16</inkml:trace>
  <inkml:trace contextRef="#ctx0" brushRef="#br0" timeOffset="260327.712">21135 11517 47 0,'3'13'23'0,"12"9"-25"0,-15-6 42 16,-4-1-38-16,-3 13 0 0,-7 13 1 15,-4 0 1-15,1 0-5 16,-1 3 0-16,4-4 3 16,7-5 0-16,0-7-1 15,10-6 1-15,11-3-2 16,11-19 1-16,10-13-3 16,15-5 1-16,3-4-4 15,-4-7 1-15,0-2-5 16,1 0 1-16,-4 6-6 15,0 3 1-15,-15 3-1 16,-10 6 1-16</inkml:trace>
  <inkml:trace contextRef="#ctx0" brushRef="#br0" timeOffset="260495.0251">21290 11593 55 0,'-21'9'27'0,"21"0"-34"16,0-2 58-16,0 5-49 0,0 7 0 15,0 9 0 1,3 7 0-16,8 6-5 0,10 2 0 16,0 5-4-16,8-5 0 15,6-5-10-15,4-10 1 16</inkml:trace>
  <inkml:trace contextRef="#ctx0" brushRef="#br0" timeOffset="260746.7731">21590 11310 52 0,'4'-3'26'0,"38"3"-25"16,-24 3 42-16,3 13-40 15,3 9 0-15,8 7 0 16,0 5 0-16,0 13-4 15,-4 4 0-15,-14 12 1 16,-7 6 0-16,-7 3-7 16,-14-6 0-16,0-3-9 15,-4-4 1-15,-3-24-2 16,-4-16 0-16</inkml:trace>
  <inkml:trace contextRef="#ctx0" brushRef="#br0" timeOffset="261260.3815">22087 11574 45 0,'-14'9'22'0,"35"-37"-25"15,-10 25 44-15,3-7-37 16,0 1 0-16,4 0 2 15,3-1 0-15,4 4-8 0,3-3 1 16,14 2 4-16,4-5 1 16,4-4-5-16,-5 0 0 15,1-2-9-15,-7-4 1 16,-4 3-7-16,-3 3 0 16</inkml:trace>
  <inkml:trace contextRef="#ctx0" brushRef="#br0" timeOffset="261903.4387">22299 11298 36 0,'-11'-19'18'0,"4"3"-4"0,7 10 24 0,0 0-31 15,-3 3 1-15,-1-4 5 16,1 7 0-16,-1 0-16 15,-3 7 0-15,4 2 10 16,-1 19 1-16,4 10-5 16,4 0 0-16,3 12-4 15,7 0 0-15,7 6-9 16,0 7 0-16,4 12-10 16,-7-6 0-16,-8-9-1 15,-6-7 1-15</inkml:trace>
  <inkml:trace contextRef="#ctx0" brushRef="#br0" timeOffset="262773.8192">22821 11013 45 0,'-10'-22'22'0,"10"18"-18"15,0 4 22-15,0 0-23 16,0 7 1-16,-4 5 1 16,1 7 1-16,-5-3-8 15,1-4 1-15,7 10 4 16,4 0 0-16,7-3-2 16,3-3 1-16,7-1-2 15,11-2 1-15,6-4-1 16,1-2 0-16,-4 2 0 15,-3 4 0-15,-7 2 0 16,-7 7 0-16,-4 3 0 16,-7 10 1-16,-4-1-1 15,-6-6 0-15,-11 4-5 0,-4-10 0 16,-3-7-7-16,-4-8 0 16,7-7-4-16,-6-22 1 15</inkml:trace>
  <inkml:trace contextRef="#ctx0" brushRef="#br0" timeOffset="262940.2222">22835 10962 62 0,'0'0'31'0,"46"-25"-45"0,-28 19 65 0,10 0-51 16,7-4 0-16,-6 1 0 16,-1-7 1-16,0 4-8 15,0-4 1-15,-3 7-10 16,0-1 0-16,-8 4 0 15,1 3 0-15</inkml:trace>
  <inkml:trace contextRef="#ctx0" brushRef="#br0" timeOffset="263195.4518">23636 10611 54 0,'-7'-3'27'0,"-18"31"-34"15,15-12 57-15,-11 15-43 0,-11 16 0 16,0 3 2-16,4 19 0 16,10-3-13-16,11 6 1 15,21 7 4-15,18-13 0 16,7 0-11-16,7-13 0 15,14-19-10-15,-4-12 1 16</inkml:trace>
  <inkml:trace contextRef="#ctx0" brushRef="#br0" timeOffset="264214.9435">23929 10746 27 0,'0'-16'13'0,"11"-9"-1"0,-8 16 9 16,-3 3-18-16,0-1 1 15,-3 1 2-15,-5 9 1 0,-6 3-7 16,-3 10 0 0,-8 12 6-16,4 10 0 0,0 9-2 15,-1-6 0-15,8 9-1 16,4-9 0-16,10-7-3 15,7-6 1-15,10-3 0 16,8-9 0-16,3-6-1 16,11-7 0-16,0-13-1 15,3-9 0-15,-10-6 0 16,-7 3 0-16,-4-6 0 16,-14 3 0-16,-7 0 0 15,-7 9 1-15,-4 1 0 16,-3 2 0-16,0 4-4 15,0-1 1-15,3 10-8 16,8 0 0-16,14 7-4 16,3-4 1-16</inkml:trace>
  <inkml:trace contextRef="#ctx0" brushRef="#br0" timeOffset="264349.9015">24380 10947 61 0,'-31'-10'30'0,"52"23"-52"0,-11-10 62 16,1 0-54-16,-4 0 0 16,-3 10-13-16,-8-7 0 15</inkml:trace>
  <inkml:trace contextRef="#ctx0" brushRef="#br0" timeOffset="264860.8783">24423 10909 30 0,'-21'-31'15'0,"56"6"-19"16,-21 12 18-16,0-6-13 16,0 0 1-16,7 1 4 15,4-4 0-15,3 3-5 16,4 0 0-16,0 0 3 16,-4 7 0-16,0 2-1 15,1 10 1-15,-8 7-3 0,-4 2 0 16,-3 19-1-16,-10-3 1 15,-8 3-1-15,-6 7 1 16,-8-7 0-16,-14-3 1 16,-3-6 0-16,0 0 0 15,0-10 0-15,3-9 0 16,4-6-1-16,10-13 1 16,11-15-1-16,10-13 0 15,15-10-1-15,10-5 1 16,1 5-2-16,2 7 1 0,-6 6-1 15,-4 10 0-15,-3 8-2 16,-4 11 0-16,0 5-6 16,4 10 0-16,3 10-4 15,4-4 0-15</inkml:trace>
  <inkml:trace contextRef="#ctx0" brushRef="#br0" timeOffset="265476.4428">24956 10523 52 0,'-22'-22'26'0,"26"7"-37"0,-1 12 50 16,8-4-38-16,-4 1 0 16,0-3 0-16,4 2 0 15,-1-2-1-15,4 3 0 0,0-1 1 16,8-5 1-16,2 6-1 15,-3-1 1-15,1 4-1 16,-1-6 0-16,-4 9 0 16,1-6 0-16,-4-1-1 15,-3 10 1-15,-1-3 0 16,-3-3 1-16,-3 6-1 16,-4-3 1-16,0 4 0 15,0-1 0-15,4-6 0 16,3 6 0-16,0 0-1 15,-4 3 1-15,4 0 0 16,0-6 0-16,-3 7 1 16,3-1 0-16,0 0 0 15,0 7 0-15,-4 2-1 16,-3 4 1-16,0 6-1 16,0 7 0-16,4 5-2 15,-4 7 1-15,0 13-1 0,0-1 0 16,0-6-5-1,0 0 0-15,-7-6-8 0,-4-6 0 16,-3-7-8-16,-7-9 1 16</inkml:trace>
  <inkml:trace contextRef="#ctx0" brushRef="#br0" timeOffset="265627.4612">24931 10784 48 0,'28'-10'24'0,"57"-31"-30"0,-57 32 37 0,11-10-31 16,3 0 0-16,7 1-4 16,4-1 1-16,0 3-4 15,-3 0 1-15,-8 10-6 16,-14 3 1-16</inkml:trace>
  <inkml:trace contextRef="#ctx0" brushRef="#br0" timeOffset="265835.9991">25488 10144 58 0,'-17'-16'29'0,"45"10"-39"16,-14 6 59-16,7 6-47 16,7 4 0-16,11 15 2 15,0 6 1-15,0 13-6 0,-8 16 1 16,-6 5 0-16,-14 20 1 15,-18 22-9-15,-18 6 0 16,-17-1-10-16,-11-8 0 16</inkml:trace>
  <inkml:trace contextRef="#ctx0" brushRef="#br0" timeOffset="266724.3247">19537 13506 44 0,'3'-7'22'0,"40"-21"-20"0,-26 19 22 15,1-4-24-15,7-3 0 16,3 1-1-16,-3-4 1 15,3 3-3-15,7 4 0 0,0-1-7 16,1 7 1-16,-5 9-3 16,-13 10 1-16</inkml:trace>
  <inkml:trace contextRef="#ctx0" brushRef="#br0" timeOffset="266845.2572">19614 13675 45 0,'-70'19'22'0,"59"-7"-30"16,18-21 47-16,11-1-41 15,10-5 0-15,11-4-11 16,0-9 1-16,14-4 7 16,3-5 0-16</inkml:trace>
  <inkml:trace contextRef="#ctx0" brushRef="#br0" timeOffset="268585.396">20359 12957 29 0,'-7'-25'14'0,"17"-4"-3"15,-6 20 15-15,-1 0-23 16,1 2 1-16,-4 7 4 16,3 3 0-16,1 4-9 15,0 8 1-15,-1 17 6 0,4 12 1 16,0 9-2-16,-3 7 1 16,-1-4-3-16,1 0 0 15,-1 1-2-15,1-4 1 31,6-12-12-31,12-10 1 16,-5-15-8-16,8-16 0 16</inkml:trace>
  <inkml:trace contextRef="#ctx0" brushRef="#br0" timeOffset="268915.183">20669 12922 42 0,'0'-15'21'0,"18"-1"-19"0,-18 16 30 0,0 0-27 16,0 6 0-16,0 7 1 16,-4 6 1-16,1 9-10 15,-4 3 1-15,0 0 5 16,0 4 1-16,3-7-3 16,4 0 0-16,7-9-1 15,7-3 1-15,7-7-1 16,11-9 1-16,3 3-1 15,-3 1 0-15,0 5 0 16,-4 4 0-16,-3-1 1 16,-7 13 0-16,-4-6 0 15,-7 6 0-15,-7 3-1 16,-7 0 0-16,0 1-5 0,-4-7 1 16,-3-7-8-16,-4-12 0 15,1-12-5-15,6-3 1 16</inkml:trace>
  <inkml:trace contextRef="#ctx0" brushRef="#br0" timeOffset="269065.4352">20645 12922 62 0,'-7'0'31'0,"28"-9"-41"0,-4-1 61 0,19-5-51 16,2-7 1-16,8 0-6 15,4 3 0-15,-1 0-4 16,-10 7 1-16,7 2-9 15,-18-2 1-15</inkml:trace>
  <inkml:trace contextRef="#ctx0" brushRef="#br0" timeOffset="269305.1237">21403 13201 76 0,'-18'0'38'0,"57"-3"-77"0,-25 0 75 16,7 3-62-16,8 0 0 15</inkml:trace>
  <inkml:trace contextRef="#ctx0" brushRef="#br0" timeOffset="273137.4128">21865 12599 23 0,'11'-22'11'0,"17"7"-4"0,-21 11 12 16,0 1-15-16,-3-3 1 15,3 0 1-15,-7 6 1 16,0 0-9-16,0 0 1 0,3-3 5 15,4 6 0-15,4 3-2 16,-8 0 1-16,-3 7-2 16,4-1 1-16,-1 1 0 15,-3 6 0-15,0 0-1 16,0 6 1-16,-3 0-1 16,3 0 0-16,0 0 0 15,0-6 1-15,0-4-2 16,0-2 1-16,0-4 0 15,0-2 0-15,3-1 0 16,1-3 0-16,-4 0-1 16,3 3 1-16,-3-6-1 15,0 4 1-15,0-1-1 16,0 0 0-16,0 0 0 16,0-3 1-16,-3 3-1 15,-1-3 0-15,4 0 0 16,0 0 0-16,0 0 0 15,0 0 0-15,0 3 0 0,0 0 1 16,0-3-1-16,0 0 0 16,0 4-1-16,0-4 1 15,0 0 0-15,0 0 0 16,0 0 0-16,4 0 0 16,-4 0 0-16,0 0 0 15,0 0 0-15,0 0 1 16,3 0-1-16,-3 0 0 15,4 0 0-15,-4 3 0 0,4 0-1 16,-4 0 1 0,0 0 0-16,0 0 0 0,0 0 0 15,0 1 0-15,0-1 0 16,0 0 0-16,0 0 0 16,0 0 0-16,0 0 0 15,0 0 0-15,-4 4 0 16,4-4 0-16,0 0 0 15,0 3 0-15,-4-3 0 16,4 0 0-16,0 1 0 16,0-1 0-16,-7 0 0 15,4 0 1-15,-1-3-1 16,4 0 0-16,0 0 0 16,0 0 0-16,7-3 0 15,0 0 0-15,1-4-1 16,2-2 1-16,4 0 0 15,4-4 0-15,3 1-1 16,7-4 1-16,4 0-1 16,0 0 0-16,0 1-4 0,-4 9 0 15,-4-1-6-15,-6 1 0 16,0 6-3-16,-4 3 0 16</inkml:trace>
  <inkml:trace contextRef="#ctx0" brushRef="#br0" timeOffset="273343.0738">22172 12593 34 0,'-25'-9'17'15,"8"31"-11"-15,13-16 31 0,1 9-34 16,-1 14 1-16,8 2-1 15,6 13 1-15,11 3-11 16,4 13 0-16,10 9-5 16,1 0 1-16</inkml:trace>
  <inkml:trace contextRef="#ctx0" brushRef="#br0" timeOffset="274828.9682">21855 13129 37 0,'3'-9'18'0,"32"-35"-7"0,-17 19 19 0,28-10-28 16,31-18 1-16,40-13-6 15,42-12 0-15,35-19-9 16,14-4 1-16</inkml:trace>
  <inkml:trace contextRef="#ctx0" brushRef="#br0" timeOffset="280025.0951">19315 15534 28 0,'3'-15'14'0,"11"-1"-1"0,-14 10 14 0,-3-4-24 16,-4 4 0-16,-4 3 3 15,-3 6 1-15,0 3-8 16,-7 10 0-16,-8 3 5 16,-2 9 0-16,-1 10-1 15,0-1 0-15,8 10-2 16,13 4 0-16,7-8-1 16,11-2 1-16,8-6-1 15,6-10 1-15,0-10 0 16,4-5 0-16,-4-16 0 15,0-13 1-15,-7-6 0 16,-3-4 0-16,-8-5-1 16,-6-1 0-16,-4 4 0 15,3 3 1-15,0 3-6 0,4 6 1 16,0 3-9-16,4 4 0 16,10 5-4-1,4-8 0-15</inkml:trace>
  <inkml:trace contextRef="#ctx0" brushRef="#br0" timeOffset="280490.4291">19424 15199 46 0,'-46'-44'23'0,"18"28"-21"0,21 13 40 0,-4 0-40 16,1 6 0-16,-1 3 2 15,0 7 0-15,4 9-5 16,0 9 1-16,7 4 3 15,7 6 0-15,4 9-2 16,7-3 1-16,3 9-1 16,0 13 0-16,0-3 0 15,0 0 1-15,-3-3-1 16,3-7 1-16,-7-6 0 16,-3-15 0-16,-4-7-1 15,0-12 0-15,0-13-2 16,0-13 0-16,0-15 0 15,0-3 0-15,4-6-1 16,-1-7 0-16,4 6 0 16,4 4 0-16,3 9 1 15,-3 6 1-15,3 10 0 0,0 9 0 16,0 10 0-16,1 5 0 16,-8 8 0-16,0 11 1 15,-4 4 0-15,-10-3 1 16,-3-1 0-16,-18-2 1 15,-11-1-4-15,-3-9 0 16,-4-6-5-16,0-9 0 16,7-10-9-16,11-7 1 15,14-8-5-15,7-17 1 16</inkml:trace>
  <inkml:trace contextRef="#ctx0" brushRef="#br0" timeOffset="280744.7248">19851 15475 47 0,'-18'-16'23'0,"25"22"-20"16,-3-2 43-16,-4 2-44 15,0 6 1-15,3 1 0 16,4 6 1-16,4 9-6 16,3 10 1-16,7 5 3 15,4 8 0-15,0 5-1 16,-11 7 0-16,-4-4 0 15,-10-5 1-15,-10-1 0 16,-8 0 0-16,-10-3-3 16,3-9 0-16,4-16-7 15,3-15 0-15,4-17-10 0,4-27 0 16</inkml:trace>
  <inkml:trace contextRef="#ctx0" brushRef="#br0" timeOffset="280879.6963">19801 15105 67 0,'-7'-19'33'0,"29"6"-45"0,-15 13 60 16,0 4-58-16,3 5 1 15,8 7-24-15,7 6 0 16,-4-4 37-16,0 4 1 16</inkml:trace>
  <inkml:trace contextRef="#ctx0" brushRef="#br0" timeOffset="281150.3552">20299 15418 55 0,'17'-15'27'0,"8"-26"-40"15,-18 25 56-15,4 1-48 16,3-1 1-16,0 0-7 16,0 7 0-16,-3 9 10 15,-4 6 1-15,-7 13-10 16,-7 6 1-16,-7 9 4 15,-8-2 0-15,-2-1 5 16,-1 4 1-16,-3-1 6 16,10-9 1-16,4-9 1 15,14-7 1-15,14-9-2 16,7-6 1-16,18-13-12 0,18-6 1 16,20-9-11-1,-6-10 0-15</inkml:trace>
  <inkml:trace contextRef="#ctx0" brushRef="#br0" timeOffset="285161.1091">20948 14866 43 0,'-7'-18'21'0,"10"30"-8"0,1-9 22 15,-4 13-34-15,0 9 0 0,-4 6 0 16,1 16 1 0,3 7-3-16,3 12 1 0,4-1 1 15,4 1 1-15,3-9-6 16,4-4 0-16,3-15-8 16,7-7 0-16,-7-15-2 15,-7-13 0-15</inkml:trace>
  <inkml:trace contextRef="#ctx0" brushRef="#br0" timeOffset="285487.4288">21315 14935 39 0,'-7'-12'19'0,"-14"-1"-20"16,17 10 35-16,1-3-29 15,3 3 1-15,0-10 0 16,3 4 0-16,4-1-9 16,7-2 0-16,4-7 6 0,3 0 1 15,4-3-3-15,7 4 0 16,6-4-1-16,8 9 1 16,-7 13-1-16,-7 3 1 15,-11 13 0-15,-14 15 0 16,-18 13 0-16,-10 19 1 15,-4 0 3-15,1-4 0 16,10-2-1-16,3-10 0 16,15-16-4-16,27-25 0 15,33-21-11-15,31-23 1 0</inkml:trace>
  <inkml:trace contextRef="#ctx0" brushRef="#br0" timeOffset="288791.4819">16909 15334 33 0,'-18'-35'16'0,"18"-2"-1"15,0 27 16-15,-4 10-27 16,-6 3 0-16,-4 10 4 15,-7 15 0-15,-4 19-9 16,0 3 0-16,1 16 7 16,2 3 0-16,12 3-2 15,10-3 1-15,10-12-3 16,15-1 1-16,14-9-5 16,7-19 1-16,0-9-10 15,3-6 1-15,0-10-8 16,-6-9 0-16</inkml:trace>
  <inkml:trace contextRef="#ctx0" brushRef="#br0" timeOffset="289105.9419">17276 15465 31 0,'-29'-6'15'0,"15"6"-5"0,7 3 16 16,-3 4-22-16,-5 5 0 15,-2 7 4-15,3 3 0 0,0 6-10 16,7 3 0-16,7 1 6 16,3-4 1-16,4 0-3 15,7-9 1-15,7 0-2 16,4-10 0-16,-4-6 0 16,0-3 0-16,-3-6-1 15,-4-6 1-15,-3-10-1 16,-4 6 0-16,-11-15-1 15,1 2 1-15,-4 4-5 16,0 0 1-16,3 3-8 16,8 10 0-16,-8 5-3 15,1-8 0-15</inkml:trace>
  <inkml:trace contextRef="#ctx0" brushRef="#br0" timeOffset="292214.3727">17201 15447 17 0,'7'-19'8'0,"4"-16"-1"0,-7 29 8 15,3-10-10-15,3-3 0 16,1 4 3-16,-1-1 1 15,1 0-11-15,-4 4 0 16,0 3 8-16,0 9 1 16,0 3-3-16,0 3 0 15,-7 6-1-15,0 7 0 0,0 6 0 16,0 7 0-16,-3-4-1 16,-1 3 0-16,-3 7 0 15,0 6 0-15,0 0-1 16,0-7 1-16,3-2-1 15,1-7 0-15,3-6 0 16,3-6 0-16,5-10 0 16,2-6 0-16,4-6 0 15,0-4 0-15,8-5 0 16,2-4 1-16,8-3-1 16,0 3 0-16,6-3-1 15,-6 0 1-15,0 0 0 16,0 7 0-16,-4-4-4 15,0 12 1-15,-3 1-6 16,0 0 1-16,-4 6-9 16,-7 3 0-16</inkml:trace>
  <inkml:trace contextRef="#ctx0" brushRef="#br0" timeOffset="292409.8813">17635 15371 44 0,'-38'-12'22'0,"34"18"-15"0,4-3 33 15,0 7-35-15,-3 8 1 16,-5 11 4-16,-2 8 0 16,-4 13-13-16,3 4 1 15,4 8 7-15,4 7 1 16,3 4-6-16,7-1 0 0,3-16-12 16,4-9 1-16,15-3-8 15,-5-16 0-15</inkml:trace>
  <inkml:trace contextRef="#ctx0" brushRef="#br0" timeOffset="293071.615">18009 15500 45 0,'-17'-22'22'0,"6"16"-11"0,11 12 31 15,-3-6-42-15,-5 3 0 16,8 0-11-16,4 7 1 15,3-1 0-15,0 4 1 16</inkml:trace>
  <inkml:trace contextRef="#ctx0" brushRef="#br0" timeOffset="293522.3155">18041 15428 44 0,'0'-13'22'0,"7"-2"-11"0,-7 15 30 16,-3 3-38-16,-4 6 0 16,-4 10 0-16,7 9 0 15,1 16-5-15,6 3 0 16,4 16-4-16,8 3 0 16,-1 3-10-16,-11 0 0 0</inkml:trace>
  <inkml:trace contextRef="#ctx0" brushRef="#br0" timeOffset="294001.9843">18309 15102 34 0,'-21'-16'17'0,"25"-6"-14"0,-4 19 18 16,-4 6-19-1,-7 6 1-15,-3 10 3 0,0 6 0 16,0 13-7-16,3 6 1 16,8 0 4-16,3-7 0 15,3-2-1-15,8-4 0 16,7-6-1-16,6-6 0 16,5-16-2-16,-1-6 1 15,4-9 0-15,-4-7 0 16,-7 0 0-16,-10-9 0 0,-11 6-1 15,-7 0 1-15,-4 6 0 16,-3 4 0-16,3 2-5 16,8 1 0-16,6-1-9 15,4 10 0-15,-3-6-2 16,3 9 1-16</inkml:trace>
  <inkml:trace contextRef="#ctx0" brushRef="#br0" timeOffset="294210.769">18394 14857 55 0,'-46'-9'27'0,"50"-7"-34"15,3 10 57-15,3 3-47 16,8 3 1-16,14 6 2 16,13 3 0-16,1 16-8 15,-7 10 0-15,-4 15 6 0,-3 13 0 16,-7 18-3-16,-11 7 1 15,-7 6-12-15,-11 10 0 16,-13 12-9-16,-33-22 1 16</inkml:trace>
  <inkml:trace contextRef="#ctx0" brushRef="#br0" timeOffset="297739.464">13226 7852 23 0,'-39'-3'11'0,"-7"-7"-8"0,32 4 11 0,-7-4-13 16,-8-2 0-16,-2 2 1 16,-8-2 1-16,-7-1-2 15,-10 4 1-15,3 0 1 16,-7 12 1-16,-18-3-1 15,-7 6 0-15,-6 16 1 16,3 9 0-16,10 7 0 16,11 12 0-16,7 7 0 15,11 18 0-15,10 9 0 16,14 7 0-16,18 16-1 16,7 12 0-16,11-6-2 15,17 3 0-15,11 0-1 16,10 0 0-16,18-3 0 15,4-19 0-15,3-12 0 16,7-13 1-16,10-22-1 16,19-19 1-16,-1-22 0 15,15-28 1-15,3-25-1 16,10-25 1-16,-13-9-1 0,-1-20 0 16,-17-12-1-16,-21 7 1 15,-25-4-1-15,-32 6 0 16,-25 7 0-16,-24 13 0 15,-39-7 0-15,-28 9 0 16,-4 10 1-16,-13 3 1 16,-1-3-2-16,3 9 1 15,12 7-12-15,17 9 1 0</inkml:trace>
  <inkml:trace contextRef="#ctx0" brushRef="#br0" timeOffset="306402.1632">10403 8244 21 0,'-14'-7'10'0,"-25"23"0"16,32-7 11-16,0-2-17 15,0-7 1-15,-3 3 1 16,3-3 1-16,3 0-9 0,4 0 1 15,11-6 5-15,-1 6 1 16,8-4-2-16,0-2 0 16,3-3-1-16,7 6 0 15,0-4-1-15,8 4 0 16,6-3 0-16,0 0 0 16,11-4-1-16,0 4 0 15,0 6 0-15,0-9 0 16,-7-4 0-16,-8 7 1 15,-2-7-1-15,-1 1 0 16,-7 5 0-16,-7 1 1 0,-3 6 0 16,-4-3 1-16,-3 3 0 15,-4 3 0-15,-4 7 0 16,-3 8 1-16,0 4-1 16,0 7 0-16,0 8-1 15,0 13 1-15,0 1-1 16,0 14 0-16,-3 11-1 15,-8 11 1-15,8 11-1 16,-8-17 1-16,1-2-1 16,6-4 1-16,-3-9-1 15,3-10 0-15,-3-12-3 16,4-9 0-16,-1-14-6 16,4-11 0-16,0-16-7 15,7-10 0-15</inkml:trace>
  <inkml:trace contextRef="#ctx0" brushRef="#br0" timeOffset="306762.6103">10467 8466 21 0,'-21'-19'10'0,"3"-15"2"16,15 25 5-16,-1-1-13 0,1 1 1 0,3 2 2 15,0 1 0-15,0 6-8 16,3 3 0-16,1 10 7 16,-1 12 0-16,-3 13-2 15,0 12 1-15,-7 12-2 16,-11 14 1-16,1 5-2 15,-4-12 1-15,-4-3-2 16,7-3 1-16,8-7-2 16,6-15 0-16,18-13 0 15,11-25 0-15,3-3-5 16,22-15 1-16,13-20-10 16,18-18 0-16</inkml:trace>
  <inkml:trace contextRef="#ctx0" brushRef="#br0" timeOffset="308188.775">13794 9300 34 0,'-14'-15'17'0,"3"21"-6"0,7-9 17 16,1 3-25 0,-4 6 1-16,-4 4 1 0,-3 2 0 15,-7 10-6-15,-4 0 0 16,-3 3 4-16,0 3 1 16,3-3-3-16,11-3 1 15,14-6-2-15,14-3 1 16,7-4-2-16,8-6 0 15,2 0 0-15,5 0 0 16,2 4 1-16,-2 5 0 16,-8 10 1-16,-11-6 0 15,-9 15 0-15,-12 7 1 0,-7 3-1 16,-6-1 1-16,3-8-3 16,0-4 1-16,3-16-6 15,4-12 0-15,3-18-5 16,4-11 0-16,7-2-5 15,11-7 1-15</inkml:trace>
  <inkml:trace contextRef="#ctx0" brushRef="#br0" timeOffset="308459.0797">14090 9316 24 0,'39'-22'12'0,"-15"3"-3"16,-24 19 18-16,4-6-22 15,-4 0 1-15,-4 9 5 16,-3 9 0-16,-7 10-13 15,-3 7 0-15,3 8 8 16,-1 7 1-16,5-3-4 0,3-10 1 16,7-3-4-16,10-12 1 15,12-6-2-15,-1-20 1 16,7-6-1-16,0-9 0 16,-3-3 1-16,-8 13 0 15,-9-7 0-15,-5 6 0 16,-6 3-1-16,-8 7 1 15,0 6-6-15,4-9 1 16,11-4-10-16,13-6 0 16</inkml:trace>
  <inkml:trace contextRef="#ctx0" brushRef="#br0" timeOffset="309103.6498">14288 8971 34 0,'-11'-19'17'0,"7"-15"0"16,4 28 20-16,-3 2-31 15,-1-2 0-15,4 6 6 16,4 3 0-16,-1 7-14 16,1 15 0-16,3 6 9 15,4 13 1-15,-1 9-4 16,1 4 0-16,3 9-7 15,-4-10 1-15,5-3-9 16,-1-6 1-16,3-9-9 16,4-13 0-16,1-9-1 0,-8-16 0 15</inkml:trace>
  <inkml:trace contextRef="#ctx0" brushRef="#br0" timeOffset="309464.9937">14524 9024 44 0,'-11'-9'22'0,"11"-7"-19"0,0 16 43 16,0 0-44-16,4 3 1 15,3 7 2-15,0-1 0 16,0 10-7-16,4 3 1 0,3 9 3 16,-4-5 1-16,4-5-2 15,0 1 0-15,4-9-1 16,-4-4 0-16,0-2-2 15,4-14 1-15,-4-2-1 16,-3-16 0-16,-1 0 0 16,-3-3 0-16,-3 2 0 15,-1 8 0-15,-3 2 3 16,4 10 1-16,-4 9 1 16,7 3 1-16,4 10-1 15,3 6 0-15,3 0-1 16,1 0 1-16,0-13-7 15,-1-3 1-15,1-6-10 16,-4-15 1-16,4-4-6 16,-4-3 0-16</inkml:trace>
  <inkml:trace contextRef="#ctx0" brushRef="#br0" timeOffset="309678.8646">14873 8438 57 0,'-3'-3'28'0,"3"28"-24"0,0-19 53 16,3 10-54-16,4 9 1 16,7 10 0-16,0 8 1 15,11 8-7-15,0-4 1 16,3 3 0-16,-3 0 0 16,-1-3-9-16,-2-3 1 0,-5-6-10 15,-3-7 1-15,-10 0-3 16,-4-12 1-16</inkml:trace>
  <inkml:trace contextRef="#ctx0" brushRef="#br0" timeOffset="310322.6163">14937 8799 44 0,'-11'-10'22'0,"15"-27"-16"16,-1 30 42-16,4 1-45 16,4 0 1-16,3-4-1 0,3 1 0 15,5 0-6-15,-1-1 1 16,4 1-5-16,6-4 1 15,5-6-11-15,-1 10 1 16</inkml:trace>
  <inkml:trace contextRef="#ctx0" brushRef="#br0" timeOffset="310500.3582">15293 8504 37 0,'-14'6'18'0,"14"-9"0"0,0 3 23 0,7 6-38 16,3 10 1-16,1 3 0 15,3 3 0-15,0 3-7 16,0 0 1-16,-3 0-2 16,0-3 0-16,-4-3-10 15,-4 0 1-15,8-7-3 16,-15-2 0-16</inkml:trace>
  <inkml:trace contextRef="#ctx0" brushRef="#br0" timeOffset="310621.9826">15166 8441 44 0,'-21'-15'22'0,"21"-1"-34"16,3 10 44-16,8-1-39 15,7 1 1-15,3 3-15 16,10 0 0-16</inkml:trace>
  <inkml:trace contextRef="#ctx0" brushRef="#br0" timeOffset="311191.0263">15529 8385 43 0,'0'6'21'0,"7"-3"-13"0,-7-3 35 16,4 0-39-16,-1 6 1 15,-3 4 1-15,0 6 0 16,-3 2-8-16,-1 11 1 16,1 2 5-16,3-3 0 0,3 3-3 15,4-5 1-15,8-8-2 16,-1-5 1-16,3-7-2 15,1-9 0-15,0-3-2 16,-4-16 0-16,-4 0 0 16,-3 3 1-16,-14-3-1 15,0-3 1-15,-3 0-1 16,-1 0 1-16,4-3 1 16,3 3 1-16,8 6-1 15,3 0 1-15,4 3 0 16,3 7 0-16,7 6 0 15,0 3 1-15,0 9 0 16,0 10 1-16,1 3-1 16,-5 0 1-16,-3 0-1 15,-3-3 1-15,-4-1-1 16,0-5 0-16,-7-4-1 0,0-9 0 16,-4-6 0-1,1-10 0-15,-1-9-2 0,4-3 0 16,7-13-1-16,4-9 1 15,3 6 0-15,7 7 0 16,-3 8 3-16,0 11 1 16,-1 8 3-16,1 10 0 15,0 13 1-15,-4 6 0 16,3 2 0-16,-3 8 0 16,4-1-4-16,-4 0 1 15,0-3-11-15,0-6 1 16,-3-6-9-16,3-10 0 0,0-3-5 15,0-3 1-15</inkml:trace>
  <inkml:trace contextRef="#ctx0" brushRef="#br0" timeOffset="317183.0207">16260 7961 24 0,'0'-15'12'0,"7"12"5"16,-4-4 10-16,-3 1-19 16,7-3 0-16,-3 2 7 15,-1 1 0-15,-3 6-19 16,7 0 1-16,0 0 11 16,-3 3 1-16,3 4-8 15,4-4 1-15,3 6-11 0,3-3 1 16,-3 7-10-16,15-7 0 15</inkml:trace>
  <inkml:trace contextRef="#ctx0" brushRef="#br0" timeOffset="317316.883">16496 8112 42 0,'-28'31'21'0,"24"-21"-5"0,8-7 28 16,-4 6-42-16,0 7 0 15,0-4 0-15,3 7 0 0,4-3-13 16,0 3 1-16,14-13-5 15,1-6 0 1</inkml:trace>
  <inkml:trace contextRef="#ctx0" brushRef="#br0" timeOffset="318370.033">17163 7234 37 0,'0'-13'18'0,"7"7"-8"16,-7 6 18-16,0 6-25 15,0 7 0-15,-4 15 0 16,-3 10 1-16,-3 15-6 15,-5 13 1-15,-2 9 3 0,3-6 1 16,3-3-7-16,4-10 1 16,4-9-7-16,3-9 0 15,7-16-4-15,3-9 1 16</inkml:trace>
  <inkml:trace contextRef="#ctx0" brushRef="#br0" timeOffset="318593.9053">16997 7457 43 0,'3'-19'21'0,"15"-19"-14"0,-14 32 41 0,-1 0-42 15,1-1 1-15,3 4 2 16,0 0 1-16,7 6-13 16,0 7 0-16,7 2 8 15,7 7 1-15,4 6-6 16,3-3 1-16,8-6-10 15,-1-1 0-15,4-2-10 16,-4-7 1-16,-3-9-3 16,-11-3 1-16</inkml:trace>
  <inkml:trace contextRef="#ctx0" brushRef="#br0" timeOffset="318923.8886">17572 7284 44 0,'-14'16'22'0,"10"-23"-21"0,4 7 44 0,7-9-46 15,0-7 1-15,7-6 0 16,11-3 1-16,3-3-4 16,1 0 0-16,-1 3-4 15,-7 15 0-15,-3 4-7 16,-4 12 1-16</inkml:trace>
  <inkml:trace contextRef="#ctx0" brushRef="#br0" timeOffset="319073.6416">17657 7400 41 0,'-15'3'20'0,"15"-12"-15"16,0 3 34-16,7-1-38 15,4-2 0-15,3-4 1 16,11-9 0-16,3 4-10 15,4-8 1-15,3 5-6 16,11-1 0-16</inkml:trace>
  <inkml:trace contextRef="#ctx0" brushRef="#br0" timeOffset="319463.5736">18055 6902 53 0,'-21'6'26'0,"0"-12"-27"0,17 6 44 15,1-7-42-15,-1 1 1 0,1 0-1 16,6-7 0-16,11-6-2 16,4-6 1-16,3-3 0 15,-3 0 0-15,3 0-1 16,0 9 1-16,4 6 0 15,-4-2 0-15,0 5 1 16,-3 13 0-16,-4 10 0 16,-7 12 1-16,-7 19 1 15,-4 6 1-15,-3 3-1 16,0-3 1-16,4-6-2 16,6-9 1-16,8-4-1 15,10-15 1-15,11-13-4 16,7-12 1-16,7-10-8 15,-1-6 0-15,5-4-10 0,-8-11 1 16,-10 2-2-16,-15 13 0 16</inkml:trace>
  <inkml:trace contextRef="#ctx0" brushRef="#br0" timeOffset="320198.7784">17286 8128 55 0,'-18'-29'27'0,"11"-21"-30"16,7 44 55-16,0-3-48 16,0 2 0-16,0 7 0 0,7 7 1 15,1 8-7-15,6 4 0 16,3 3 4-16,8 9 1 16,3 4-3-16,7-1 0 15,4-12 0-15,-7 0 0 16,-4-3-2-16,0-16 0 15,4-12-1-15,-4-7 1 16,-3-9-1-16,-7-6 0 16,-8-1 1-16,-10-8 0 15,-3 5 2-15,-8 1 0 16,4 8 2-16,-3 4 0 0,-1 7 1 16,4 5 0-16,0 1-1 15,7 3 1-15,0 6-1 16,0 0 0-16,11 9-2 15,10 7 0-15,10 9-1 16,5 9 1-16,-5 10 0 16,-2 10 1-16,-12 5 0 15,-6 10 0-15,-11-3 0 16,-4 3 1-16,-6-6 0 16,3-13 0-16,-14 0-3 15,-1-9 0-15,5-16-6 16,3-16 1-16,0-9-8 15,3-25 0-15,11-12-6 16,7-14 0-16</inkml:trace>
  <inkml:trace contextRef="#ctx0" brushRef="#br0" timeOffset="320514.5535">18069 7845 54 0,'21'-18'27'0,"11"-14"-37"0,-21 20 49 16,3-1-39-16,4-6 0 16,-1 0-7-16,1 4 0 15,-1 9 3-15,-2 2 0 0,-5 4-7 16,-3 7 0-16,-7 2-1 16,-3 4 1-16,-4 12 5 15,-4 3 1-15,-7 3 8 16,4-6 0-16,4 0 6 15,-1 4 1-15,4-17 2 16,0 4 0-16,3-7-2 16,4-9 0-16,11-3-6 15,7-6 1-15,6-10-9 16,8-3 0-16,0 0-10 16,0 0 0-16</inkml:trace>
  <inkml:trace contextRef="#ctx0" brushRef="#br0" timeOffset="320994.9516">18510 7488 67 0,'-21'12'33'0,"3"-15"-44"0,18-6 62 15,7-4-50-15,1-2 0 0,6-7 0 16,3 3 0-16,4 0-2 15,1 3 1-15,-1 1 0 16,-4 2 0-16,1 7 0 16,-4 6 0-16,0 6 0 15,0 10 1-15,1 9-1 16,-1 16 1-16,-7 9 0 16,-7 3 1-16,0-6 0 15,0-6 0-15,0-6 0 16,3-7 0-16,1-9-1 15,3-7 1-15,7-6-1 16,4-6 1-16,6-15-6 16,8-10 1-16,3-7-6 15,1-9 0-15,6-12-10 16,18-13 1-16</inkml:trace>
  <inkml:trace contextRef="#ctx0" brushRef="#br0" timeOffset="324223.0354">18302 6412 14 0,'0'-9'7'0,"-7"-26"2"0,0 32 8 0,-4 0-15 16,-3-3 1-16,-10 3 3 16,-1-4 1-16,-17 7-7 15,-22 0 0-15,-17 0 5 16,-11 16 1-16,-7 9-1 16,-17 10 0-16,-7 18-2 15,3 13 1-15,10 22-1 16,4 25 0-16,-3 25-1 15,10 21 1-15,-3 30-2 16,10 21 1-16,15 12-2 16,20-5 1-16,25-13-2 15,25-19 1-15,32-29-1 16,42-30 1-16,14-29-1 16,36-34 1-16,27-29 0 15,22-31 0-15,35-28-2 16,-10-28 1-16,10-22 0 15,0-16 0-15,-14-13-1 0,-7-12 1 16,-11-9-1-16,-17-23 0 16,-25-5 1-16,-11-10 1 15,-21-7-1-15,-20-18 1 16,-23 10 0-16,-27-4 0 16,-21 12 0-16,-11 23 0 15,-32 18 1-15,-28 26 0 16,-25 12 0-16,-10 22 0 15,-29 19-1-15,-6 18 1 16,13 10-5-16,29 4 0 0,28-7-8 16,35-13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31:44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18337 11009 79 0,'0'0'39'0,"7"51"-38"16,1-36 40-16,2 7-41 15,4 10 0-15,4 2 0 16,-4 1 1-16,-3 5-7 16,-1 1 0-16,1-6-9 15,-11 5 1-15,7-8-6 16,-7-17 0-16</inkml:trace>
  <inkml:trace contextRef="#ctx0" brushRef="#br0" timeOffset="405.0829">18549 10749 39 0,'-35'-34'19'0,"-18"9"-16"0,35 18 29 0,-14 4-28 15,-3 3 0-15,-4 6 2 16,-3 7 1-16,3 25-8 16,-3 5 0-16,3 11 5 15,0 2 0-15,8 10-2 16,13 6 0-16,14 3-1 15,15-9 1-15,14-6-1 16,13-10 0-16,15-9 0 16,11-16 0-16,6-13 0 15,-3-15 0-15,-7-9-1 16,-14-20 1-16,-7-8-1 16,-7-7 0-16,-11-10-1 15,-10-2 1-15,-18 2-2 16,-8 10 1-16,-9 19-5 15,-1 6 0-15,-3 19-10 16,3 15 0-16</inkml:trace>
  <inkml:trace contextRef="#ctx0" brushRef="#br0" timeOffset="1263.2003">18295 12176 41 0,'-39'-3'20'0,"29"-19"-12"0,6 19 20 0,4-7-25 16,0 1 1-16,4-4 1 15,3-2 0-15,7-1-7 16,7 0 0-16,4-3 4 16,3 7 0-16,0 3-1 15,-3 2 0-15,-4 7-1 16,0 7 0-16,-10 5 1 15,-11 7 1-15,-7 12 0 16,-7-3 0-16,-4 10 0 16,0 3 1-16,8 0-1 0,6-7 0 15,8 1 0 1,6-7 0-16,8-6-4 0,17-13 1 16,8-3-6-16,2-9 1 15,1-9-8-15,7-10 0 16,-3 0-4-16,-8-9 1 15</inkml:trace>
  <inkml:trace contextRef="#ctx0" brushRef="#br0" timeOffset="1576.5666">18468 11925 49 0,'-42'3'24'0,"-29"-3"-23"0,46 6 49 0,-6 10-48 16,-5 9 1-16,-3 10 0 15,4 9 1-15,3 9-6 16,11 7 1-16,14 5 2 16,11-2 1-16,13-3-1 15,19-13 0-15,13-7-1 16,15-11 0-16,6-14 0 16,1-15 0-16,-4-15-1 15,0-20 1-15,-4-18-2 16,-6-7 1-16,-15-15-1 15,-17-22 0-15,-18 0-1 16,-14 9 1-16,-11 19-3 16,-10 25 0-16,-7 22-9 15,3 25 1-15,7 16-2 0,8 0 0 16</inkml:trace>
  <inkml:trace contextRef="#ctx0" brushRef="#br0" timeOffset="3122.7262">18129 13252 16 0,'-17'-4'8'0,"-1"1"1"0,14-3 8 16,-6 0-12-16,-1-1 1 16,-3 4 3-16,4 0 1 15,3 3-12-15,-1-3 0 16,5-3 8-16,10 3 0 16,4-4-3-16,10 1 0 15,0 0-2-15,7 0 1 16,4-4-1-16,0 7 1 0,-1 3-2 15,-2 3 0 1,-5 3 0-16,-6 1 0 0,-7 5 0 16,-4 1 1-1,-22 9-1 1,1-3 0-16,0 2 1 16,4-2 0-16,3 0-1 15,7 0 1-15,3-3 0 16,11 2 0-16,4-2-2 15,7 3 1-15,3 0-1 16,-3 0 0-16,-8-4 1 16,-3 4 1-16,-7-3 0 15,-10-1 0-15,-11 7 0 16,-15 0 0-16,-2-6-4 16,-5 6 1-16,1-10-9 0,7-5 0 15,3-7-3-15,11-10 0 16</inkml:trace>
  <inkml:trace contextRef="#ctx0" brushRef="#br0" timeOffset="3499.4411">18323 13104 19 0,'4'-31'9'0,"-1"-19"-1"0,-3 37 11 15,-3-3-15-15,-8 1 1 16,-6-1 2-16,-5 3 1 0,-2 4-9 15,-1 6 0 1,-10 6 7-16,-8 19 1 0,-6 13-2 16,-4 12 0-16,-3 18-1 15,-1-2 0-15,4 9-1 16,15 3 0-16,16 1-2 16,19-4 0-16,13-13 0 15,8 1 0-15,17-16-1 16,18-6 1-16,4-16-1 15,6-16 1-15,8-9 0 16,-1-16 0-16,-10-19 0 16,-3-9 1-16,-8-9-1 15,-14-7 1-15,-17-6-1 16,-11 0 0-16,-10 6-2 16,-12 1 1-16,-2 21-9 15,-1 25 1-15,4 13-9 16,0 16 1-16</inkml:trace>
  <inkml:trace contextRef="#ctx0" brushRef="#br0" timeOffset="5239.7817">18260 14362 39 0,'28'-35'19'0,"7"10"-9"0,-31 19 20 16,-1 3-27-16,-3 6 0 15,-3 12 1-15,-11 7 1 16,-7 3-7-16,-4 7 1 16,0 9 3-16,4-1 1 15,0 4-2-15,7-9 0 16,3-1-1-16,4-6 1 15,7-12-1-15,14-10 1 16,14-6-1-16,11-6 1 16,7-6 0-16,3-1 0 15,1-6-4-15,6 4 1 0,-10-1-5 16,-7 0 0-16,-7 1-4 16,-8-1 0-16,-2 3-4 15,-5 1 0-15</inkml:trace>
  <inkml:trace contextRef="#ctx0" brushRef="#br0" timeOffset="5376.7151">18627 14365 43 0,'-18'-16'21'0,"-3"13"-14"16,10 9 42-16,-3 10-45 15,-3 0 0-15,-1 12 0 16,-3 13 1-16,0 12-7 16,-1 13 1-16,5 9-4 15,-1-3 1-15,8-9-13 16,2-4 0-16</inkml:trace>
  <inkml:trace contextRef="#ctx0" brushRef="#br0" timeOffset="5780.7002">18524 14061 44 0,'-49'-19'22'0,"-36"22"-13"0,54 0 28 15,-15 22-33-15,-4 19 1 16,-6 9 0-16,-4 13 1 0,7 22-8 16,11 19 0-16,13 5 5 15,22-5 0-15,21-7-2 16,11-9 0-16,14-15-2 15,14-17 0-15,10-15 0 16,4-22 0-16,0-19 1 16,4-15 0-16,-4-26 0 15,-14-31 0-15,-7-31 0 16,-4-16 0-16,-10-13-3 16,-11 4 0-16,-10 18-10 15,-4 29 1-15,-14 34-5 16,-11 25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32:06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15970 2957 25 0,'-17'-3'12'0,"10"12"3"15,3-9 13-15,4 0-25 16,0 0 1-16,0 0 2 16,-3 3 1-16,3-3-9 15,0 9 0-15,7-2 5 16,10-7 1-16,8 3-3 16,14-6 1-16,3-4-2 15,0 7 0-15,8 7-6 16,-8-7 1-16,-3 6-8 15,0 0 0-15</inkml:trace>
  <inkml:trace contextRef="#ctx0" brushRef="#br0" timeOffset="271.2223">15917 3339 41 0,'-17'-6'20'0,"34"-3"-11"0,-17 9 30 0,11-4-37 16,3 4 0-16,4-9 1 15,6 9 0-15,8 0-5 16,10 3 1-16,4 3-6 15,11 4 1-15,10 2-9 16,7-8 1-16</inkml:trace>
  <inkml:trace contextRef="#ctx0" brushRef="#br0" timeOffset="10540.3394">5867 13474 39 0,'3'-22'19'0,"15"19"-5"16,-18 3 19-16,10 0-29 16,-10 3 0-16,0 10 2 15,-7 6 0-15,4 15-8 16,-4 13 0-16,-4 10 6 16,-3 2 0-16,0 10-5 15,3-6 0-15,1-4-6 16,6-15 1-16,-6-6-4 15,-1-13 1-15,4-9-3 16,-14-13 1-16,0-19 4 16,-4-6 1-16,4-19 7 0,3 1 0 15,8-1 6-15,6 6 1 16,8 4 3-16,3 6 1 16,10 9-1-16,5 13 1 15,16 3-4-15,12 13 1 16,3 6-9-16,14 2 1 15,7 14-17-15,10-7 0 16</inkml:trace>
  <inkml:trace contextRef="#ctx0" brushRef="#br0" timeOffset="11079.9071">8735 11204 37 0,'-4'-19'18'0,"22"0"-9"16,-11 16 19-16,-4 6-23 15,5 7 0-15,-5 8 1 16,-3 17 0-16,0 15-9 16,-3 13 1-16,-1-4 3 15,0 4 0-15,1 3-10 16,3-3 1-16,0-4-7 16,-11-15 1-16</inkml:trace>
  <inkml:trace contextRef="#ctx0" brushRef="#br0" timeOffset="11201.0543">8491 11395 60 0,'-21'-38'30'0,"88"51"-38"0,-42-13 57 15,17 9-49 1,4 7 1-16,18 3-16 0,27 0 0 16</inkml:trace>
  <inkml:trace contextRef="#ctx0" brushRef="#br0" timeOffset="15267.2949">15632 14970 25 0,'-15'3'12'0,"15"-22"-1"0,4 13 12 16,-4 6-20-16,0-6 0 15,4-1 2-15,-4 1 1 16,0 0-6-16,0 6 1 16,0 0 5-16,-4 3 0 15,0 6-2-15,-3-5 1 16,0 5-2-16,-3 0 1 15,-4 10-3-15,0 13 1 0,-4 5-1 16,4 23 0-16,-4 15 0 16,-7 16 1-16,4 12-2 15,-3 20 1-15,-8-4 0 16,0-9 0-16,-3 3 0 16,-4-13 0-16,4-3-3 15,3-9 1-15,7-16-4 16,8-9 1-16,3-13-7 15,7-12 1-15,10-17-6 16,8-8 0-16</inkml:trace>
  <inkml:trace contextRef="#ctx0" brushRef="#br0" timeOffset="15676.4177">15095 16108 18 0,'0'-3'9'0,"7"-31"1"0,-3 27 5 16,-1-5-10-16,-3-1 0 15,4 1 4-15,0-4 0 16,-1 3-11-16,1 1 1 16,-1 3 8-16,1-1 0 15,3 1-2-15,0 2 0 16,0 1-2-16,7 9 1 0,-3 10-1 15,-8 15 0 1,-6 7-1-16,-1 15 1 0,-3 12-2 16,-4 11 1-16,1-1-1 15,-1 3 0-15,4-9 0 16,0-13 0-16,7-9-1 16,4-6 0-16,6-13 0 15,15-16 1-15,14-15-3 16,10-29 0-16,22-30-7 15,27-33 0-15,33-30-7 16,-1-13 1-16</inkml:trace>
  <inkml:trace contextRef="#ctx0" brushRef="#br0" timeOffset="17011.4632">2540 11430 19 0,'-7'-4'9'0,"46"-21"-9"15,-29 19 9-15,1-6-10 16,0-1 1-16,-1 0 2 16,1-5 1-16,-4 2-1 0,-4-3 0 15,-3 7 3-15,0-1 1 16,-3 1 1-16,-4-1 1 16,3 4-2-16,-6-1 0 15,3 4-3-15,3 6 1 16,-3 6-3-16,7 10 1 15,-11 9-2-15,1 19 1 16,-1 9 0-16,-10 10 0 16,-7 22 0-16,-8 21 0 0,-6 1 0 15,-11-1 1-15,14 10-1 16,1-12 0-16,6-1 0 16,4-9 0-16,6-18-1 15,1-14 1-15,4-11-1 16,-1-11 1-16,7-8-1 15,8-10 0-15,-11-13-1 16,3-9 0-16,-3-16-1 16,4-6 1-16,3-6-1 15,-4 0 0-15,0-3 0 16,11-1 0-16,0 1 1 16,0 3 1-16,4 3 1 15,3 3 1-15,4 6-1 16,-4 3 1-16,-4 4 0 15,4 3 1-15,-3 9-1 16,-8 9 0-16,-6 14-1 0,-1 8 1 16,-7 19 0-16,-3 7 0 15,0 6 0-15,3-4 0 16,1-5 0-16,13-7 0 16,15-6 0-16,3-13 0 15,14-12-1-15,4-19 1 16,14-19-3-16,17-18 0 15,22-26-12-15,14-22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0T10:32:50.0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9-20T10:35:46.753"/>
    </inkml:context>
  </inkml:definitions>
  <inkml:trace contextRef="#ctx0" brushRef="#br0">15582 2922 30 0,'-21'6'15'15,"0"-6"0"-15,14 0 15 0,0 4-24 16,0-1 0-16,0 0 3 16,3-3 1-16,1 6-12 15,-1-3 0-15,4 4 9 16,4-7 1-16,3 9-4 15,7-6 1-15,3 6-2 16,8-2 1-16,14-1-2 16,10-3 0-16,11-3-5 15,-7 0 1-15,4 0-7 16,-1 0 0-16,4 3-8 16,-11-6 0-16,-10 13-2 0,-11 5 0 15</inkml:trace>
  <inkml:trace contextRef="#ctx0" brushRef="#br0" timeOffset="436.0297">15480 3320 36 0,'-28'0'18'0,"24"-9"-13"16,4 9 34-16,7 0-33 16,4-9 0-16,10-1 3 0,7 4 0 15,7 6-12-15,8 3 0 16,6 3 6-1,4 1 0-15,0-4-14 0,7 3 1 16,11-6-7-16,-8-13 1 16</inkml:trace>
  <inkml:trace contextRef="#ctx0" brushRef="#br0" timeOffset="3496.4224">12866 1270 17 0,'14'-13'8'0,"-7"35"2"16,-7-6 8-16,-4 9-14 15,-10 16 0-15,-14 24 1 16,-11 29 1-16,1 32-8 16,-26 15 1-16,-14 0 4 15,15 0 1-15,6-6-3 16,19-19 1-16,16-16-7 16,19-27 1-16,24-14-6 0,7-18 1 15</inkml:trace>
  <inkml:trace contextRef="#ctx0" brushRef="#br0" timeOffset="3992.4425">12199 3054 26 0,'-7'-35'13'0,"0"7"-4"15,3 22 19-15,-3 6-26 16,-3 3 0-16,-1 6 1 16,1 10 0-16,3 9-4 15,-1 20 0-15,1 2 3 0,0-3 0 16,4 3-1-16,6-3 0 16,8-9-1-16,7-10 0 15,10-13 0-15,7-8 1 16,4-17-1-16,3-5 1 15,-3-4 0-15,-7-16 0 16,-15-2 1-16,-17-1 0 16,-10-6 0-16,-8 0 0 15,-6 10-1-15,-5 9 1 16,5 6-6-16,6 3 0 0,14 4-9 16,22-13 0-16</inkml:trace>
  <inkml:trace contextRef="#ctx0" brushRef="#br0" timeOffset="5013.0741">14051 3035 28 0,'-42'16'14'0,"14"-4"-3"0,21-9 14 16,-1 1-24-16,1-4 1 16,7-7-1-16,7-8 1 15,8 2-3-15,16-12 0 0,8 6 1 16,3 3 1-16,1 4-1 15,-8 3 0-15,-3 9 0 16,-7 0 0-16,-4 12 1 16,-7 16 0-16,-7 4 0 15,-7 2 0-15,-7 10 1 16,-11 3 0-16,1-16 0 16,2 1 0-16,5-7-1 15,6 3 0-15,4-9 0 16,11 0 0-16,3 0-2 15,0-1 1-15,-3 4 0 16,-4 0 0-16,0 3 1 16,-7 10 0-16,-7 9 0 15,-11-13 1-15,-10 10 0 16,-11-7 0-16,4-12-5 0,7-6 1 16,3-10-6-1,11-12 1-15,7-19-7 0,17-6 1 16</inkml:trace>
  <inkml:trace contextRef="#ctx0" brushRef="#br0" timeOffset="5389.6617">14520 3070 35 0,'11'-13'17'0,"0"7"-11"0,-8 9 27 15,-3 6-32-15,0 16 1 0,0 7 0 16,-3 8 1-16,-1 14-4 15,0-1 0-15,4-6 2 16,8-9 0-16,2-7 0 16,11-12 0-16,11-7-2 15,7-18 1-15,0-9 0 16,-4-20 0-16,0-9 0 16,-7-3 0-16,-6 0-1 15,-8 3 1-15,-4 10 3 16,-3 9 0-16,-3 9 2 15,-4 13 0-15,0 3 1 16,0 19 0-16,0 15 0 16,0 13 1-16,-7 16-3 15,0 18 0-15,-4 4-2 16,1 6 1-16,-8-3-5 0,0-13 0 16,-3-6-10-16,0-9 1 15,-4-13-9-15,-10 0 1 16</inkml:trace>
  <inkml:trace contextRef="#ctx0" brushRef="#br0" timeOffset="6469.3521">16598 3160 11 0,'-10'0'5'0,"6"-9"3"0,1 0 5 16,-1 2-10-16,-3 4 1 16,0-3 5-16,0 0 0 15,0-7-9-15,0 4 0 16,3-10 7-16,1-3 0 16,6 0 0-16,11-3 0 15,11 3-3-15,10 0 1 16,8 10-3-16,6-1 1 15,0 10-1-15,-6 6 0 0,-4 13-1 16,-15 9 1-16,-13 9-1 16,-29 7 0-16,-14 9 1 15,-17-6 0-15,-4-13 0 16,7 1 0-16,7-20-2 16,11-15 0-1,32-78-1 1,17-13 1-16,11-13-1 15,14 16 0-15,-4 10 0 16,-7 12 0-16,-7 12-2 16,-6 19 1-16,-5 4-6 15,4 18 0-15,4 4-6 16,0 9 0-16</inkml:trace>
  <inkml:trace contextRef="#ctx0" brushRef="#br0" timeOffset="7310.5797">14817 4079 28 0,'-21'-34'14'0,"21"-1"2"0,3 32 16 15,-3-6-28-15,0 9 0 16,0 9 1-16,0 10 0 16,4 19-7-16,3 6 0 15,-4 12 4-15,4 0 0 16,0-15-2-16,0 0 1 15,4-16-2-15,3-6 1 16,4 0 0-16,-1-19 0 16,1-10 0-16,0-9 0 0,-8-3 0 15,-3-6 1-15,-3 0 0 16,-8-3 0-16,1 9 0 16,-4-3 1-16,3 3 0 15,1 6 0-15,3 10-1 16,0-4 1-16,7 10-1 15,7 7 1-15,3 2-2 16,8 19 1-16,-4 7-1 16,0 9 0-16,-6 12 1 15,-12 7 0-15,-10 15 0 16,-11 10 0-16,-13 0 0 16,-5-4 0-16,-10 1 0 15,-3-13 1-15,-7-15-2 16,3-17 0-16,7-18-6 0,7-22 1 15,7-18-8-15,15-23 1 16,27-12-5-16,11-10 1 16</inkml:trace>
  <inkml:trace contextRef="#ctx0" brushRef="#br0" timeOffset="7520.6264">15582 4173 48 0,'-21'7'24'0,"28"-14"-17"0,0 4 45 0,0 0-51 16,7 0 0-16,7 3-1 15,15-9 1-15,10 2-3 16,3 1 0-16,0 0-5 16,1 3 0-16,-4 12-8 15,0-6 1-15,-11 19-3 16,-11 6 1-16</inkml:trace>
  <inkml:trace contextRef="#ctx0" brushRef="#br0" timeOffset="7642.0847">15801 4449 53 0,'-35'7'26'0,"45"-7"-35"16,4-4 54-16,11 4-45 16,3-3 1-16,8-3-10 15,6 3 1-15,14-7-2 16,-6 7 0-16</inkml:trace>
  <inkml:trace contextRef="#ctx0" brushRef="#br0" timeOffset="8917.1102">16616 3948 27 0,'-18'15'13'0,"-6"-15"0"15,16 3 13-15,-2-3-23 16,-1 0 1-16,1 0 2 16,3-3 1-16,3-3-9 15,1-3 0-15,6-4 5 16,8 0 1-16,10-8-3 16,7-5 1-16,7-2-2 15,4 9 1-15,11 1-1 16,-5 8 0-16,-6 13 1 15,-7 10 0-15,-11 18 0 16,-17 13 1-16,-18 13 0 16,-11 12 0-16,-7-7 1 15,-3 1 1-15,7-10-2 0,10-15 1 16,18-10-2-16,14-12 1 16,28-13-1-16,18-16 0 15,4-5-8-15,10-14 1 16,0 1-9-16,0-10 0 15,-3 29-1-15,-8 2 0 16</inkml:trace>
  <inkml:trace contextRef="#ctx0" brushRef="#br0" timeOffset="13180.673">2695 12405 8 0,'7'6'4'0,"4"-9"0"0,-4 0 5 15,-7-3-5-15,0 6 1 16,3-7 3-16,-3-2 1 15,0-4-9-15,7 1 0 0,-7-4 8 16,0 4 1-16,0-1-2 16,0 0 0-16,0 4-1 15,0 0 1-15,0 2-3 16,-7 7 1-16,4 4-2 16,3 8 1-16,-7 13-1 15,7-3 0-15,-11 19-1 16,1 15 0-16,-1 10-1 15,-7-3 1-15,8-7-1 16,-1-9 0-16,1-9-3 16,-1-10 1-16,11-9-3 15,0-13 0-15,0-6-2 16,0-15 1-16,0-10-1 16,0-4 0-16,-7-5 1 15,4 2 1-15,-8-2 1 16,-7-1 1-16,1 1 2 15,3 15 1-15,3 0 2 0,-7 4 0 16,8-1 3-16,-1 0 0 16,1 1 1-16,3 2 1 15,7 4-1-15,-8-1 1 16,8 4-2-16,15 3 1 16,-1 6-3-16,14 6 0 15,4 1-1-15,3 12 1 16,0 0-3-16,1 3 1 15,6-3-6-15,-3-3 0 16,10-10-13-16,0-28 1 0</inkml:trace>
  <inkml:trace contextRef="#ctx0" brushRef="#br0" timeOffset="18810.8198">20211 2088 26 0,'-25'-22'13'0,"4"10"3"16,14 5 14-16,-4 4-23 15,8-3 1-15,-1 3 2 16,1-4 1-16,6 7-15 16,8 0 1-16,6 7 8 15,12-4 1-15,2 3-4 16,12-6 1-16,10-6-5 15,7 3 1-15,3-4-8 16,-3 4 0-16,-4 3-7 0,-17 10 0 16</inkml:trace>
  <inkml:trace contextRef="#ctx0" brushRef="#br0" timeOffset="19321.2798">20920 1822 47 0,'-11'-7'23'0,"4"4"-19"15,4 3 37-15,-1 0-39 16,1 0 0-16,-1-9 0 16,-3 2 1-16,3-2-5 15,1 6 1-15,3-19 1 16,3 3 1-16,8 0-2 16,10 0 1-16,14 1-1 15,8 2 1-15,3 7-1 16,3 2 1-16,-3 7 0 15,-7 13 0-15,-11 9 0 16,-14 6 1-16,-14 16 0 16,-11 6 0-16,-13 3 0 0,-12 4 0 15,1-4 0-15,0-3 1 16,7-12-1-16,6-4 0 16,12-12-1-16,10-6 0 15,18 0 0-15,13-7 1 16,15-6-3-16,11-6 0 15,-1-3-6-15,-3-4 1 16,3-2-7-16,11-4 0 0,-3-3-2 16,-11-9 0-16</inkml:trace>
  <inkml:trace contextRef="#ctx0" brushRef="#br0" timeOffset="19517.3785">22084 1668 55 0,'0'0'27'0,"-11"9"-31"16,4-6 57-16,-3 16-52 16,-8 6 0-16,-7 19 0 15,-3 3 1-15,-11 3-4 16,-7-6 1-16,8-3-5 16,6 0 1-16,4-7-7 15,10-12 1-15,7-3-6 16,4-19 0-16</inkml:trace>
  <inkml:trace contextRef="#ctx0" brushRef="#br0" timeOffset="19698.7124">21749 1721 55 0,'-4'-25'27'0,"8"16"-20"0,-1 12 53 16,1 3-57-16,-1 13 1 16,11 6 0-16,11 19 0 15,14-3-6-15,0 9 0 16,3-6-3-16,15 0 0 15,-1 3-13-15,-10-10 0 16</inkml:trace>
  <inkml:trace contextRef="#ctx0" brushRef="#br0" timeOffset="23993.2861">22782 1840 35 0,'-17'-9'17'0,"13"-10"-6"0,4 19 17 31,11-9-24-31,3-1 0 15,7 1 0-15,7-1 0 0,8 7-6 16,2 3 0-16,1 0 3 16,-4 3 1-16,1 7-6 15,-1-7 1-15,-3 6-6 16,-4 1 1-16,-3 9-6 16,-4-4 1-16</inkml:trace>
  <inkml:trace contextRef="#ctx0" brushRef="#br0" timeOffset="24201.2765">22895 2028 31 0,'-53'7'15'0,"50"-35"-8"16,3 21 24-16,7 1-29 15,0 3 0-15,11-7 1 16,3 4 0-16,11 3-5 15,3-3 1-15,-3 12 1 16,3-6 0-16,4 9-6 0,6-5 0 16,8 5-6-16,-3-3 1 15</inkml:trace>
  <inkml:trace contextRef="#ctx0" brushRef="#br0" timeOffset="24757.9005">23823 1771 45 0,'-32'13'22'0,"4"-13"-20"16,21-10 40-16,-4 7-40 16,1 0 1-16,3-3-1 15,0 3 1-15,7-7-5 16,7-8 1-16,7 2 2 16,7-3 0-16,11 10-2 15,0-7 1-15,3 7-1 16,4 5 0-16,10 4 0 15,-7 4 1-15,-3 5 0 16,-7 10 0-16,-7 6 0 0,-11 3 0 16,-7 13 1-16,-14-13 0 15,-18 7 0-15,-7-7 1 16,-10-3-1-16,-7-13 0 16,-8-5 0-16,11-7 0 15,7-10-1-15,11-15 0 16,11-12-1-16,13 2 1 15,15-34-1-15,13 3 1 16,5-12-1-16,6-4 1 16,7 1-1-16,4 2 0 0,-7 26 1 15,-7 6 0-15,-8 6-3 16,-3 13 0-16,-3 3-6 16,-4 12 1-16,0 4-7 15,-10 12 0-15</inkml:trace>
  <inkml:trace contextRef="#ctx0" brushRef="#br0" timeOffset="25838.3593">22229 2643 39 0,'3'-9'19'0,"-3"2"-10"0,-3 7 19 16,-8 7-26-16,-10 11 1 15,-7 8 0-15,-8 5 0 16,5 10-5-16,-1-7 1 15,-4 10 1-15,5-3 1 16,3 3-6-16,3-3 0 16,4-13-6-16,10-9 0 15,8-4-2-15,-1-5 0 0</inkml:trace>
  <inkml:trace contextRef="#ctx0" brushRef="#br0" timeOffset="26031.6471">21964 2772 42 0,'-11'-13'21'0,"22"-21"-12"0,-8 21 43 0,1 7-45 16,-4 0 0-16,4 2 2 15,-4 4 1-15,7 7-14 16,3 2 1-16,8 10 8 16,6 3 1-16,15 9-11 15,7-3 0-15,11 10-12 16,10-7 1-16,-14 1-5 15,-11-1 1-15</inkml:trace>
  <inkml:trace contextRef="#ctx0" brushRef="#br0" timeOffset="27174.2376">22941 2759 27 0,'-39'0'13'0,"25"0"2"16,14 0 14-16,0 0-26 15,0 0 0-15,7 0 3 16,7 0 0-16,11-9-8 16,10 9 1-16,-3-10 4 15,7 1 0-15,3 9-4 16,4 3 0-16,-7 3-6 15,-7-3 0-15,-8 13-6 16,-10 9 0-16</inkml:trace>
  <inkml:trace contextRef="#ctx0" brushRef="#br0" timeOffset="27384.4929">22973 2963 43 0,'-78'0'21'0,"57"0"-15"0,21 0 36 16,7-6-42-16,4 3 1 16,6-7-1-16,15 4 0 15,3 0-2-15,4-4 1 16,4 1-4-16,2 6 1 16,1-4-7-16,-3 4 0 0,-8 13-3 15,-14-10 1-15</inkml:trace>
  <inkml:trace contextRef="#ctx0" brushRef="#br0" timeOffset="28494.1864">24303 2286 29 0,'3'-19'14'0,"-6"9"-4"16,3 4 24-16,-4 3-28 15,-3 0 0-15,-3 6 3 16,-4 6 1-16,-4 10-13 15,-3 0 1-15,-4 19 7 16,-3 12 0-16,3 3-3 16,4 4 0-16,10 2-2 15,11-12 0-15,15 0-1 16,-1-3 0-16,7-13 0 16,11-9 0-16,10-6-2 15,0-16 1-15,1 0-1 16,-8-9 1-16,-7-7-1 0,-10-6 1 15,-11-3 1-15,-18-10 0 16,-14 17 1-16,-6-1 1 16,-5 9 0-16,8 1 1 15,4 9-2-15,2 3 1 16,5 7-7-16,6 5 0 16,4 4-8-16,0 16 1 15</inkml:trace>
  <inkml:trace contextRef="#ctx0" brushRef="#br0" timeOffset="28779.9301">23872 3079 44 0,'18'-16'22'0,"63"-31"-26"15,-53 38 35-15,11-4-31 16,0 4 1-16,10 6 0 16,8-7 0-16,3 4-4 15,-4 15 0-15,1-2-7 16,3 2 0-16,0 4-2 15,-14-1 1-15</inkml:trace>
  <inkml:trace contextRef="#ctx0" brushRef="#br0" timeOffset="29080.8177">23985 3330 53 0,'-31'0'26'0,"27"0"-28"16,4 0 55-16,0 0-50 16,7 0 1-16,4 0-1 15,10 0 1-15,11 0-6 16,-1 0 1-16,12-6 1 15,10 2 0-15,7-5-6 16,3 0 0-16,-6-1-9 16,-1 4 0-16,-10 6-3 15,-11-3 0-15</inkml:trace>
  <inkml:trace contextRef="#ctx0" brushRef="#br0" timeOffset="29515.3153">24479 3204 54 0,'-21'4'27'0,"25"-17"-40"0,-1 13 54 16,4-13-41-16,4 7 1 15,-1 3-1-15,12-3 1 16,6-1-2-16,0 7 1 15,0 0 0-15,0 0 1 16,-6 4-1-16,-5 8 0 0,1 1 0 16,-8 2 0-16,1 10 0 15,-4 4 1-15,-3 2 1 16,-1 10 0-16,-10-7 0 16,-7 1 0-16,0 12 0 15,-7-10 1-15,-4 1-2 16,4-3 1-16,3-1-2 15,11-6 0-15,14-3 0 16,11-9 0-16,7-7-1 16,3-15 0-16,7-6-4 15,7-10 1-15,8-10-8 16,6-2 1-16,4-7-5 16,0-12 1-16</inkml:trace>
  <inkml:trace contextRef="#ctx0" brushRef="#br0" timeOffset="30071.0288">25082 2740 45 0,'-10'22'22'0,"70"-25"-21"0,-35 3 22 15,3 0-25-15,4-9 0 16,6 2-10-16,1 4 0 16,-4 3 8-16,-6 10 0 0</inkml:trace>
  <inkml:trace contextRef="#ctx0" brushRef="#br0" timeOffset="30236.6181">25097 2944 55 0,'-15'-9'27'0,"47"15"-35"16,-14-12 52-16,10-1-44 16,-7 7 1-16,15-9-7 15,9 3 0-15,12-4-4 16,6-2 0-16,11 2-4 16,-14 1 0-16</inkml:trace>
  <inkml:trace contextRef="#ctx0" brushRef="#br0" timeOffset="30492.9816">25866 2759 60 0,'7'6'30'0,"14"-9"-44"0,-11 0 61 16,8 3-48-16,10 3 1 0,8 0-6 15,2 4 0-15,5-4 1 16,-1 0 0-16,4 3-10 16,0-6 0-16</inkml:trace>
  <inkml:trace contextRef="#ctx0" brushRef="#br0" timeOffset="30971.4917">26384 2590 45 0,'-7'-10'22'0,"7"-5"-16"15,0 15 37-15,-3-3-39 16,-1-7 0-16,-3 10 1 15,4-6 0-15,3 0-7 16,-4 2 0-16,1 4 4 16,3-6 0-16,7 3-2 0,0-6 0 15,7-1-1-15,7-5 0 16,7 2-1-16,11 4 1 16,-4 2 0-16,0 10 1 15,-3 7-1-15,-4 12 1 16,-10-3 0-16,-7 6 1 15,-11 12-1-15,-11 1 0 16,-10-4 1-16,-4 10 0 0,1 0-1 16,2-9 0-1,5-4 0-15,3-9 0 0,7 0-1 16,7-6 0-16,7-4-1 16,-4-2 1-16,18 2 0 15,8 1 0-15,-1 2 0 16,-4-2 0-16,1 18 1 15,-4 1 1-15,-10 2-1 16,-8 7 1-16,-17 0-1 16,-17-1 0-16,-12-2-2 15,-3-3 0-15,-14-10-11 16,-3-6 1-16</inkml:trace>
  <inkml:trace contextRef="#ctx0" brushRef="#br0" timeOffset="35670.2089">23615 4249 31 0,'-7'-10'15'0,"21"-24"1"15,-14 24 15-15,0-9-25 16,-4 10 0-16,-3-7 3 15,-7 10 0-15,-7 9-11 16,-11 19 0-16,-6 13 9 16,-5 12 0-16,-6 6-3 15,10 7 0-15,14 5-2 16,15 11 1-16,13-10-2 16,11-7 1-16,15-6-4 15,6-2 0-15,4-7-6 16,-4-10 1-16,-3-9-8 15,-1-12 1-15,12-10-4 16,3-19 0-16</inkml:trace>
  <inkml:trace contextRef="#ctx0" brushRef="#br0" timeOffset="35986.7597">24021 4587 54 0,'-11'0'27'0,"8"3"-33"15,3-3 52-15,10-3-44 16,11 0 0-16,11-3 0 16,0-4 0-16,7 1-7 15,3-3 0-15,7-1-5 16,-3 4 1-16,-4 5-7 16,-13-2 0-16</inkml:trace>
  <inkml:trace contextRef="#ctx0" brushRef="#br0" timeOffset="36466.9111">24596 4358 49 0,'-14'-9'24'0,"-8"-4"-25"0,22 7 44 16,0 3-42-16,0 3 1 16,0-6 0-16,11-4 0 15,3 1-3-15,4-4 0 0,10 4 2 16,-7 0 0-16,7 2-2 16,1 4 1-16,2 3-1 15,1 0 1-15,-4 6 0 16,-3 7 0-16,-11 9 0 15,-14 3 0-15,-7-3 0 16,-7 9 1-16,-4 1 0 16,4-1 0-16,4 0-1 15,-1-9 0-15,4 3 0 16,0-3 0-16,14-6-1 16,11-3 1-16,10-1-1 15,-7 1 1-15,14-1 0 16,-7 7 0-16,-13 3 0 15,-19 3 0-15,-17 3-1 16,-7 4 0-16,-15-1-4 16,-6-6 1-16,-4-6-7 0,11-7 0 15,6-5-4-15,26-17 0 16</inkml:trace>
  <inkml:trace contextRef="#ctx0" brushRef="#br0" timeOffset="37907.9548">25379 4606 35 0,'-4'-6'17'0,"15"-4"-5"16,-8 7 29-16,4 0-34 16,-3 3 0-16,3 3 3 15,0 7 1-15,0 2-15 16,-3 16 1-16,-4 7 5 16,-4-1 1-16,-10 7-13 15,-4 3 1-15,11-6-9 16,-3-7 0-16</inkml:trace>
  <inkml:trace contextRef="#ctx0" brushRef="#br0" timeOffset="39423.4073">26166 4534 17 0,'10'-19'8'0,"4"-12"8"0,-7 18-1 15,0 4-10-15,0-7 0 16,-7-3 3-16,-3-3 1 16,-4 4-10-16,-4 5 0 15,-3-3 8-15,-7 4 0 16,-4 9-3-16,-3 6 1 16,-4 16-3-16,4-7 1 0,3 13-3 15,8 10 1-15,10-4-2 16,10-3 1-16,11 4 0 15,11-1 0-15,3-6-1 16,8-3 1-16,2-9 0 16,5-4 1-16,-5-6-1 15,-9-12 1-15,-5-4-1 16,-6-6 1-16,-14-6-1 16,-12-3 0-16,-6 3 0 15,4 6 1-15,-1-3-5 16,4 3 1-16,7 4-9 15,18-4 0-15,3 6-2 16,-3-2 0-16</inkml:trace>
  <inkml:trace contextRef="#ctx0" brushRef="#br0" timeOffset="39693.6687">26525 4095 45 0,'-49'-44'22'0,"35"28"-14"0,10 10 44 16,4 3-48-16,0 3 1 16,7 0 0-16,11 0 1 15,17 3-9-15,11 13 1 16,7 18 5-16,0 10 0 16,0 19-3-16,-7 9 1 15,-11 0-1-15,-10 25 1 16,-15 4-1-16,-24-4 1 0,-14 0-5 15,-25 0 0 1,-17-9-10-16,3-9 0 0,-4-29-5 16,7-13 0-16</inkml:trace>
  <inkml:trace contextRef="#ctx0" brushRef="#br0" timeOffset="47275.557">2663 14989 11 0,'0'-3'5'0,"0"3"-2"16,0 0 5-16,0 0-6 15,8-7 1-15,-8 1 1 16,3 0 0-16,4 0-5 15,-3-1 0-15,3-2 3 16,-7 3 1-16,3-1-2 16,4 1 1-16,-7 6-2 15,0 0 1-15,0 0-1 16,0 3 1-16,0-3-2 16,0 3 1-16,-7 4-1 15,14 2 1-15,-7-3 0 16,7 4 0-16,-7 2 0 0,0 4 0 15,-7 3 0-15,7 0 1 16,-7-4-1 0,4 1 1-16,-4-4-1 0,3 1 0 15,-3-4 0-15,4-2 1 16,3-4 0-16,0-3 0 16,0-7 0-16,0-2 0 15,0-3-1-15,0-1 1 16,0-3-1-16,0 1 1 15,0 2-1-15,0-3 1 0,0-2 0 16,0-1 0-16,3-3 0 16,4 9 0-16,-3-2 0 15,3 2 1-15,3 1-1 16,-3 2 0-16,-7 10-1 16,4 0 0-16,3 6 0 15,-7 4 0-15,0 5-1 16,0-2 1-16,0 3-1 15,0 3 1-15,0 2 0 16,3-2 0-16,4 0 0 16,-3-3 1-16,3-4 0 15,-7 1 0-15,4-4 1 16,-4-2 0-16,0-4-1 16,0-3 1-16,0-7-1 15,-4-2 1-15,4-4-1 16,-11 1 0-16,11-4-1 15,-7-9 1-15,4 0-1 16,3 0 0-16,0 0-1 16,0 0 1-16,0 0-1 0,0 6 1 15,0 9 0-15,-7 7 0 16,3 6-1-16,-10 7 1 16,11 9 0-16,-8 6 0 15,1-3 0-15,-1 6 0 16,11 10-4-16,11 6 1 15</inkml:trace>
  <inkml:trace contextRef="#ctx0" brushRef="#br0" timeOffset="49168.331">2812 12411 1 0,'3'0'0'0,"4"6"13"15,-109 23-13 1,197-51 0-16,-98 28 0 16,3 3 1-16,-11-2 0 15,11-1-2-15,-7 0 1 16,7-3-1-16,0 0 1 15,7-3-2-15,-3 10 1 16</inkml:trace>
  <inkml:trace contextRef="#ctx0" brushRef="#br0" timeOffset="50294.704">2850 12527 9 0,'-7'0'4'0,"4"0"-5"16,3 3 8-16,-7-3-7 16,3 7 0-16,4-1 0 15,-7-3 1-15,7-3-1 16,-7 3 0-16,4 0 1 0,3-3 1 16,-11 6 0-16,4-2 1 15,3-4-1-15,-6 3 0 16,-1 6 0-16,4 1 1 15,-14-1-2-15,3-3 0 16,8 4 0-16,-11-4 0 16,3 3-1-16,4 1 1 15,-4-1-1-15,-3 1 1 16,0-7-1-16,3 6 1 16,-3 1-1-16,0-1 1 15,-7 3-1-15,0 1 1 0,-1-7-1 16,5 4 1-16,-5 2-1 15,1-2 1-15,0 2-1 16,7-2 0-16,0-1 0 16,-1 4 1-16,5-1-1 15,-1 7 1-15,-3-3-1 16,0-4 1-16,-7 1 0 16,3-1 0-16,-3 1-1 15,0-1 1-15,-1-2-1 16,5-1 1-16,6 4-1 15,-3-4 0-15,0 7 0 16,-4-1 1-16,0 1-1 16,1 3 0-16,-8 0 0 15,4-4 0-15,3 7 0 16,-3-3 1-16,-1-3-1 0,8 6 1 16,0-7-1-16,0 1 1 15,-7 0-1-15,7-4 1 16,-15 1-1-16,5 9 0 15,-1-10 0-15,0 7 0 16,4-9 0-16,0-1 0 16,-4 0 0-16,11 1 0 15,-8-4 0-15,1-3 1 16,-4 4-1-16,4-1 1 16,-4 3-1-16,-3 4 0 0,10 2 0 15,4 1 1 1,-7-3-1-16,7-1 0 0,-7 1 0 15,0-1 1-15,6-2 0 16,-6-4 0-16,7 0-1 16,0 4 1-16,3-4-1 15,-10 0 1-15,7 4-1 16,0-4 0-16,-1 3 0 16,5-2 0-16,3-1 0 15,-4-3 0-15,7 0 0 16,1 3 0-16,-1-2 0 15,4-1 1-15,-3 0-1 16,-1-3 0-16,0 6 0 16,1 0 0-16,-8 7 0 15,8-7 0-15,-1 0 0 16,0 4 0-16,1 2 0 0,-1-2 1 16,-6-1-2-16,6 10 0 15,4 6-8-15,4-3 1 16</inkml:trace>
  <inkml:trace contextRef="#ctx0" brushRef="#br0" timeOffset="58144.698">23760 5227 5 0,'-25'-9'2'0,"0"24"3"16,22-8 2-16,-4-7-3 15,-4 0 1-15,0 0 3 0,1 0 0 16,3-7-10-16,0 1 1 16,3 0 7-16,1-7 1 15,-1 1-3-15,1 2 0 16,3 4-1-16,3-3 0 16,8-1-2-16,10 4 1 15,18-4-2-15,10 1 1 16,18 0-1-16,14-7 1 15,18 0 0-15,10-3 0 0,15 4-1 16,-4-7 1-16,0 9 0 16,-4 4 0-16,-10-10-1 15,-11 10 1-15,-14 9-1 16,-3-3 0-16,-14 3-1 16,-12 3 1-16,-9 3-8 15,-4 6 1-15,-1-2-3 16,-9-1 1-16</inkml:trace>
  <inkml:trace contextRef="#ctx0" brushRef="#br0" timeOffset="58596.1541">23520 5428 30 0,'-113'9'15'0,"21"13"-8"0,74-19 16 0,1 0-21 16,3-3 0-16,10 7 1 16,18-4 0-16,14 0-4 15,25 0 0-15,7 0 2 16,18-3 1-16,10 3-2 15,15-3 1-15,2 0-1 16,-2-6 1-16,13 3-1 16,8-3 0-16,10-13-4 15,0-6 1-15,10 6-8 16,15-9 1-16</inkml:trace>
  <inkml:trace contextRef="#ctx0" brushRef="#br0" timeOffset="74540.7947">7814 14995 5 0,'7'-3'2'0,"-3"-7"0"0,-4 10 3 16,7 0-5-16,0 4 1 15,3-1-1-15,-6 0 1 16,3 0-3-16,3 3 1 0,1-3-1 15,3 1 1-15</inkml:trace>
  <inkml:trace contextRef="#ctx0" brushRef="#br0" timeOffset="77676.7231">8005 14995 26 0,'3'0'13'0,"-6"0"-4"16,3 0 14-16,3 0-21 15,-3 0 0-15,0 0 1 16,0 0 1-16,11 0-5 15,-11 0 0-15,10-3 3 16,-6 3 0-16,10-3-1 16,-7 0 0-16,0 3 0 0,0 0 0 15,4 0 0-15,-8 3 0 16,4-6 1-16,-7 3 1 16,0 0-1-16,0-4 1 15,0 4 0-15,-7 0 0 16,7 0-1-16,-3 0 1 15,3 0-1-15,-7 0 0 16,0 0-1-16,3 0 0 16,-7 0 0-16,1-3 0 0,-1 3 0 15,1-3 0 1,-4 3 0-16,-4-3 0 0,0 3-1 16,-6 0 1-16,-1-3-1 15,-14 6 1-15,7-6-1 16,1 3 1-16,-8-3-1 15,0 6 1-15,-7 0-1 16,-7-3 1-16,0 0-1 16,-3-3 1-16,-1 3-1 15,-3 3 1-15,0-6-1 16,8 0 0-16,-1 0 0 16,0 0 1-16,-4-4-1 15,1 7 0-15,-1 3 0 16,4-6 0-16,1 3 0 15,-8 0 1-15,3 7-1 16,4-4 1-16,-3-3-1 16,-8 0 0-1,-42 0 0-15,8 3 1 16,6 0-1-16,7 0 0 16,1-3 0-16,-8-3 0 15,4 3 0-15,-1 0 1 16,8 3-1-16,4-3 1 15,-1-3-1-15,4 0 0 16,-4 0 0-16,-3 0 0 16,0-4 0-16,3 7 1 15,8 0-2-15,10-3 1 16,-7 3 0-16,-4 0 0 0,4 0-1 16,-3 6 1-16,-4 1 0 15,-4-7 0-15,11 6 0 16,-7-6 0-16,-4 3 0 15,-3-3 0-15,4 0 0 16,-5 0 1-16,12 0-1 16,-4 0 1-16,10 0-1 15,4-3 0-15,11 3 0 16,-22 0 0-16,11-3 0 16,-7 3 0-16,4 0 0 15,-4 3 0-15,7 0 0 16,0 0 0-16,11-3 0 15,-4 0 0-15,3 0 0 16,11 0 0-16,1-3 1 16,-1 6 0-16,11-3 0 15,3 0 1-15,7 3-1 16,-3 0 0-16,11-3 0 0,-1 4 1 16,-3-4-2-16,3-4 1 15,1 1-1-15,-1 0 0 16,-3-3 0-16,0 9 1 15,0-9-1-15,3 3 0 16,1-4 0-16,3 4 0 16,-11 0-1-16,4 0 1 15,3 6 0-15,-13-3 0 16,-1-3 0-16,-3 3 0 0,6 0 0 16,-6-3 0-16,-4 3 0 15,-3 0 0-15,10 0 0 16,-3 0 0-16,11 0-4 15,3 9 1-15,14-2-11 16,10 5 0-16</inkml:trace>
  <inkml:trace contextRef="#ctx0" brushRef="#br0" timeOffset="80529.5298">8167 14961 13 0,'-7'3'6'0,"14"3"2"0,-7-9 6 0,0-3-12 16,0-1 1-16,0 7 2 15,-4-6 0-15,1 6-5 16,-4 0 0-16,3 3 5 16,1 3 1-16,-1 1-1 15,1-1 0-15,3-3-1 16,0 3 1-16,3 1-1 15,1-1 0-15,3 0-1 16,-4 0 0-16,1-2-1 16,3-1 1-16,0 0 0 15,-7-3 1-15,0 0-2 16,0 0 1-16,0-6-1 16,0-4 1-1,0-31-2 1,-4-12 1-16,4-13-1 0,-3-6 0 15,-1 0-1-15,1 9 0 16,3-3 0-16,-7 10 0 16,0 12 0-16,0 3 0 15,7 7 0-15,-7 6 0 16,3 6-1-16,-3 6 1 16,7 3-1-16,-4 7 1 15,4-6-1-15,0 12 1 16,0 9-1-16,0 7 0 0,0 9 0 15,-7 0 1-15,4 6 0 16,-1-6 0-16,-3 10 0 16,0-1 0-16,0-5 0 15,4-8 1-15,-8-5 0 16,4-3 0-16,-4-7 0 16,4-9 0-16,0-13-1 15,0-12 1-15,7-7-1 16,0-12 1-16,4 0-2 15,-4 3 1-15,3 7 0 16,1-1 1-16,3 16 0 16,0 3 0-16,4 10 0 15,3 9 0-15,3 6 0 16,15 7 1-16,-7 6-6 16,10 12 0-16,11 3-13 15,-7-15 1-15</inkml:trace>
  <inkml:trace contextRef="#ctx0" brushRef="#br0" timeOffset="81536.3011">2674 15017 25 0,'7'-3'12'0,"-14"0"-7"16,7 3 13-16,0 0-19 16,0-7 0-16,0 7 0 15,7-3 0-15,4-3-2 16,-8-3 1-16,11-7-6 15,-3-6 1-15</inkml:trace>
  <inkml:trace contextRef="#ctx0" brushRef="#br0" timeOffset="82661.5446">2554 11477 16 0,'-10'-3'8'16,"20"-10"-2"-16,-3 10 8 0,4-3-12 15,-1-4 1-15,1-2 1 16,-4 2 1-16,4-2-5 15,-11-1 1-15,0 7 3 16,0-13 1-16,0 10 0 16,-11-4 0-16,11 10-1 15,-7 0 1-15,7-3-2 16,-7 6 0-16,7 12-1 16,7 4 1-16,0 3-2 15,4 3 1-15,-1 6-1 16,-10 9 1-16,0 4 0 15,-7 6 0-15,4 13-1 16,-4 12 1-16,3 9-1 16,4 13 1-16,0 4-1 15,4 8 0-15,6 10-1 0,8 10 1 16,-8-10-1-16,1 6 1 16,-4 10-1-16,4 6 1 15,-19-13 0-15,5 4 0 16,-4-1 0-16,7 4 1 15,-7-7 0-15,7-2 0 16,7-7 0-16,0 3 0 16,14-3-1-16,-10-3 1 0,6 0-1 15,-6 3 0-15,-8 6 0 16,4-9 0-16,-3-3 0 16,3-16 0-16,4-13-4 15,6-12 1-15,15-22-12 16,17-31 1-16,4-35-5 15,-7-34 0-15</inkml:trace>
  <inkml:trace contextRef="#ctx0" brushRef="#br0" timeOffset="83171.5391">2621 11270 24 0,'-7'-13'12'15,"-14"4"-1"-15,14 9 12 0,-7 3-18 16,3 0 0-16,1 0 2 16,3 0 1-16,3-3-10 15,4 0 0-15,11 0 7 16,10-3 0-16,18-3-3 16,-8-4 1-16,8 1-1 15,3 3 0-15,4 3-3 16,-3 6 1-16,-5 3-7 15,-6 3 1 1</inkml:trace>
  <inkml:trace contextRef="#ctx0" brushRef="#br0" timeOffset="83486.2825">2999 11191 40 0,'-29'-31'20'0,"40"18"-20"0,-8 4 17 16,5 3-16-16,2-4 1 16,1 1 1-16,-1 3 1 15,8 2-5-15,0 1 0 0,3 3 2 16,-7 3 1-16,11 7-1 16,-1 2 0-16,12 4-1 15,-5 0 1-15,8 3 0 16,3-1 0-16,4-2-1 15,-14 0 1-15,-14-1 1 16,-18 11 1-16,-18 5-1 16,-10 3 1-16,-22 7-2 15,-10-3 0-15,-3-1-6 16,-4 4 0-16,25-3-9 16,13-23 1-16</inkml:trace>
  <inkml:trace contextRef="#ctx0" brushRef="#br0" timeOffset="84478.0818">2692 15105 33 0,'-46'0'16'0,"32"6"-8"0,14-6 16 16,0 0-22-16,0 0 1 0,0 0 3 16,10-3 1-16,1 0-8 15,10-7 0-15,7 1 5 16,4 0 0-16,14 2-2 15,-4 1 1-15,8 6-3 16,-1 3 1-16,0 3-1 16,-6 1 1-16,-4-1-2 15,-1-3 1-15,-9 0-2 16,-8-9 0-16,-7-7-1 16,0-5 0-16,-11-1 0 15,5 0 0-15,-16 0 1 16,5 0 1-16,-11 1 0 15,0 2 1-15,-4 0 2 16,4 7 0-16,-4-1 0 16,1 1 1-16,6 0-1 15,8 5 1-15,-4-2-1 16,7 6 0-16,17 3-2 16,4 4 1-16,18 2-1 15,0-3 0-15,-4 0 0 0,11 7 0 16,-4-4 0-16,-3 4 1 15,-18 6 0-15,-14 9 0 16,-17 10-3-16,-8 6 1 16,-14 6-13-16,-17-3 1 15</inkml:trace>
  <inkml:trace contextRef="#ctx0" brushRef="#br0" timeOffset="137279.6258">5708 11956 17 0,'0'-9'8'0,"0"6"-2"0,0 3 9 15,0-10-12-15,0 1 0 16,3 3 5-16,5-7 0 16,-5 4-9-16,4-4 1 15,-3 4 6-15,-1 6 0 16,-3 3-1-16,4-7 1 0,-4 1-2 15,0 6 1-15,0 0-2 16,0 0 1-16,0 3-1 16,0 4 0-16,0 8-1 15,-4 1 1-15,1 15-2 16,-1 13 1-16,-6 3 0 16,-8 0 0-16,4 3-1 15,0-2 0-15,3-1-1 16,1-10 1-16,6-9-1 15,-7-3 1-15,8-6-2 16,-1-6 1-16,4-4 0 16,0-6 0-16,0-3-1 15,0 0 1-15,0 0 0 16,0 0 0-16,0 0-1 16,0-3 1-16,0 3-5 15,0-9 0-15,4-7-6 0,3-6 1 16,4-6-6-16,6-3 1 15</inkml:trace>
  <inkml:trace contextRef="#ctx0" brushRef="#br0" timeOffset="137776.0088">5521 12154 36 0,'-11'-3'18'0,"1"6"-11"16,10-6 30-16,-7 0-32 15,7 3 1-15,-4-3 3 16,4-1 1-16,0-2-12 16,0 6 0-16,0-9 8 15,4 2 1-15,-4 7-4 0,7-6 1 16,3 0-2-16,4 3 0 15,4 3-1-15,10 3 0 16,1 3 0-16,-1 4 0 16,4-4-1-16,3 0 1 15,4-3-1-15,-4-6 0 16,-3 6-3-16,-4-3 0 16,-3-6-4-16,-1-3 0 15,-10 2-6-15,4-2 0 16,0-10-6-16,-8 0 0 15</inkml:trace>
  <inkml:trace contextRef="#ctx0" brushRef="#br0" timeOffset="153825.1121">17448 5769 19 0,'-3'-31'9'0,"13"15"-2"0,-3 13 9 16,4-3-15-16,7 0 1 16,3 3 1-16,11-7 0 15,14 1-3-15,13 3 0 16,12-1 2-16,14 1 1 16,-1-3-1-16,22-4 0 0,0 4-1 15,10 6 1-15,4-4-1 16,21 1 0-16,-3 6 0 15,3 0 1-15,7-3-1 16,11 6 0-16,-4 0 0 16,-3-3 0-16,10 3-1 15,-17 0 1-15,3-3-1 16,-10-3 1-16,-1-3-1 16,-3 3 0-16,-10 0 0 15,-4 3 0-15,-14 0 0 16,-4 3 0-16,-3 0-1 15,-11 3 1-15,-11 4 0 16,-13-1 0-16,-8 7 0 16,1-4 0-16,-4 1 0 15,-4 6 1-15,-3-1-1 16,-4 4 1-16,4 0 0 0,4 0 0 16,6 10-1-16,-7-10 1 15,1 0-1-15,-8 3 1 16,-7-3 0-16,-3 3 0 15,3 6 0-15,-6-6 0 16,-1 3 0-16,4 4 1 16,3 5-1-16,-3 1 0 15,-4 3-1-15,4 6 1 16,3 0-1-16,-7 0 0 0,0-3 1 16,-6 0 0-16,-5 0 0 15,-6-1 0-15,-4-5 0 16,0 9 0-16,-4-3 0 15,1 0 1-15,-4 15-1 16,0-2 0-16,0-1-1 16,0 1 1-16,-4-4-1 15,1-3 1-15,-4-6-1 16,0-9 1-16,0 2-1 16,0-2 1-16,0 2-1 15,0-5 1-15,-1-1-1 16,-2-6 1-16,3 0-1 15,0 0 1-15,-7 4 0 16,-4-1 0-16,-7-6 0 16,-6 0 0-16,-1 0 0 15,0 0 0-15,-7-7 0 16,-3-2 0-16,-7 3-1 16,-4-1 0-16,3-2 0 15,-3-4 1-15,-3-3-1 0,-8 4 1 16,1-4-1-16,-1-3 1 15,-3-3-1-15,0 7 0 16,4 2 0-16,-1-3 1 16,-3-3-1-16,-3 1 0 15,3-4 0-15,-4 0 0 16,1 3 0-16,-1-3 0 16,8 3-1-16,-1 0 1 15,1 3-1-15,-4 0 1 0,3-2 0 16,1-1 0-16,-4 0 0 15,-8-3 0-15,5 0 0 16,-1 3 1-16,-6-3-1 16,3-6 0-16,3 3 0 15,4-1 1-15,0 1-1 16,0 0 0-16,3 0 0 16,1 3 0-16,-4-6 0 15,-7 3 0-15,0-4-1 16,-11 7 1-16,0 0 0 15,4 0 0-15,-7 7-1 16,3-7 1-16,1 3-1 16,3 6 1-16,0-3 0 15,3 1 0-15,4-4 0 16,0 0 1-16,-4-6-2 16,1 3 1-16,-1 0-1 15,-3 0 1-15,0-3-1 0,10 0 1 16,4 3-1-16,7 0 1 15,4 3 0-15,-1-3 0 16,4-7 0-16,4 4 0 16,3-3 0-16,-3-3 0 15,3-4 0-15,0 1 0 16,4-1 0-16,3 0 1 16,3-2-1-16,5-1 0 15,3-3 0-15,3 0 0 0,4-6 0 16,3 0 1-16,0 3-1 15,-3-3 0-15,0 3 0 16,0-6 0-16,0 3 0 16,0 0 1-16,3-10-1 15,4 4 0-15,0-3 0 16,10-7 0-16,1-6 0 16,-1-3 0-16,4-1-1 15,-3 4 1-15,6-3 0 16,1 3 0-16,-1 6 0 15,1 4 0-15,10-4 0 16,-7-6 0-16,3 3 0 16,5-3 0-16,2-3-1 15,-3 12 1-15,4-15-1 16,3 3 1-16,4 3 0 16,-8 9 0-16,8-6-1 15,0 7 1-15,-4-4 0 16,-3-3 0-16,-4-3 0 0,0-10 1 15,3-18-1-15,12 0 0 16,17 3-1-16,24 3 0 16,39-3-12-16,36-10 0 15</inkml:trace>
  <inkml:trace contextRef="#ctx0" brushRef="#br0" timeOffset="156467.0015">5683 12007 7 0,'4'-10'3'0,"3"-5"0"0,-7 15 4 16,3-7-5-16,1 1 1 16,3 0 2-16,-7-1 1 0,3 4-7 15,5 0 1-15,-8-3 5 16,0 6 0-16,3-6 0 16,-3 6 1-16,0 0-1 15,0 0 0-15,0 0 0 16,0-7 1-16,0 7-1 15,0 0 1-15,0 3-1 16,0 7 0-16,-3 9 0 16,3 9 0-16,-11 19-1 15,0 0 1-15,-3 13-2 16,0 2 1-16,4-2-3 16,-1-10 1-16,4-6-1 15,0-10 0-15,0-5-3 16,3-11 1-16,1-8-5 15,3-13 1-15,0-10-3 16,0 7 0-16,0 3-3 0,0-3 0 16,-7-1-1-16,3 4 1 15,-6 0 0-15,3 0 0 16</inkml:trace>
  <inkml:trace contextRef="#ctx0" brushRef="#br0" timeOffset="156752.952">5560 12185 19 0,'-7'-28'9'0,"-4"-10"0"0,11 32 16 16,-3 3-19-16,-4 0 0 16,3 6 5-16,-3-3 1 15,3-3-13-15,-3 0 0 0,7 0 10 16,0 0 1-16,0-4-3 16,0-5 1-16,7 2-2 15,0 4 0-15,8 0-2 16,-5 9 1-16,11 0-2 15,8 6 0-15,-5 10-1 16,5 6 0-16,2-6-2 16,5-6 1-16,2-7-3 15,5-6 1-15,-5-6-7 16,5-7 0-16,-4-12-10 16,-1-6 1-16,-9 2-3 15,-15 1 0-15</inkml:trace>
  <inkml:trace contextRef="#ctx0" brushRef="#br0" timeOffset="175262.5253">23283 7830 38 0,'-35'0'19'0,"14"-7"-8"0,17 4 20 15,-3 0-28-15,0 0 0 16,4 0 0-16,3-7 1 16,3 1-5-16,8 3 0 15,6-4 3-15,8 4 0 16,3 0-2-16,1 3 1 0,6-4-1 16,4 7 1-16,0-3-1 15,6 6 0-15,-13 1 0 16,-4 2 0-16,-7 3 0 15,-3 1 1-15,-7 8 0 16,-11 8 0-16,-11-4 0 16,-14 9 1-16,1-3 0 15,-1-6 0-15,7 0-1 16,4 0 0-16,4-6 0 16,6 2 0-16,15-2-1 15,10 6 0-15,4-9-1 16,3 2 1-16,-3 7 0 15,-4-6 0-15,-7 0 0 16,-7 6 1-16,-4 0-1 16,-13-1 1-16,-11-8 0 15,-15 3 0-15,1-10-2 0,0-3 0 16,-4-3-5 0,7-6 1-16,11-7-6 0,11-2 0 15,13-7-6-15,15 6 0 16</inkml:trace>
  <inkml:trace contextRef="#ctx0" brushRef="#br0" timeOffset="175505.5355">24324 7783 39 0,'4'3'19'0,"-4"9"-12"0,-8-5 32 0,-6 5-37 16,-7 13 1-16,-3 7 0 16,-19 8 1-16,-10 4-6 15,4 0 1-15,-1 0 1 16,5-9 0-16,6 5-8 16,11-11 1-16,3-7-8 15,14-4 1-15</inkml:trace>
  <inkml:trace contextRef="#ctx0" brushRef="#br0" timeOffset="175655.1669">23887 7961 53 0,'-4'-53'26'0,"11"47"-15"15,-3 6 46-15,3 3-50 16,3 3 0-16,4 16 1 0,4 13 0 16,17 5-12-1,4 4 0-15,0-3-5 0,7 3 0 16,3-6-13-16,-6-10 0 15</inkml:trace>
  <inkml:trace contextRef="#ctx1" brushRef="#br0">25513 14067 0,'0'0'0,"7"-16"16,0 4-1,4-1 1,-11 13-1,0 0 1,0 0 0</inkml:trace>
  <inkml:trace contextRef="#ctx0" brushRef="#br0" timeOffset="177620.0389">24522 8062 39 0,'-7'0'19'0,"3"-7"-9"0,4 7 20 16,4 4-26-16,3-1 1 15,10 0 2-15,11-3 1 16,8 0-10-16,10-3 0 16,17-4 6-16,15 1 0 15,-4-9-9-15,0 5 1 16,-7 7-10-16,-7 0 1 16,-21 9-3-16,-15 0 0 15</inkml:trace>
  <inkml:trace contextRef="#ctx0" brushRef="#br0" timeOffset="177860.6443">24807 7861 49 0,'-24'-34'24'0,"17"-1"-15"16,7 29 48-16,0 3-50 15,0 3 0-15,-4 12 1 16,1 13 1-16,-1 13-13 16,8 12 1-16,3 7 2 15,0 8 1-15,-4-2-16 16,4 3 0-16,4-13-6 16,3 13 1-16</inkml:trace>
  <inkml:trace contextRef="#ctx0" brushRef="#br0" timeOffset="179151.8555">25266 7773 55 0,'-28'7'27'0,"28"-20"-18"15,0 13 27-15,7-6-35 16,0 6 1-16,10-3 0 16,12-4 0-16,13 4-3 15,11-3 1-15,-4-10 1 16,15 16 0-16,-1-6-1 16,-10 0 0-16,-7-4 0 15,-7 4 1-15,-7 3-1 16,-4 0 0-16,-7 6 1 15,-3 6 1-15,-8 4 0 16,-6 12 0-16,-4 13 1 16,0 12 0-16,-4 9-1 0,1 4 1 15,-4 6-3-15,-4-3 1 16,-3-7-7-16,0-5 0 16,0-7-7-16,-4-10 1 15,1-5-8-15,6-17 1 16,0-2 0-16,4-16 1 15</inkml:trace>
  <inkml:trace contextRef="#ctx0" brushRef="#br0" timeOffset="179301.7954">25555 8052 47 0,'-21'-47'23'0,"18"25"-23"0,3 22 52 0,10 3-47 16,4-3 0-16,7 7 1 16,15-1 1-16,6 3-10 15,0-2 1-15,1 2-2 16,6-3 0-16,4-2-11 15,0-4 0-15,-7 0-3 16,-11 6 0-16</inkml:trace>
  <inkml:trace contextRef="#ctx0" brushRef="#br0" timeOffset="179754.5201">26222 7867 57 0,'4'-15'28'0,"-8"12"-29"0,4 3 56 16,0 0-53 0,0 6 0-16,0 6 0 0,4 4 1 15,6 3-4-15,1 9 0 16,3 3 2-16,3-2 1 16,1-7-2-16,0 0 0 15,-1-4-3-15,-3-5 1 16,1-10-1-16,-1-9 1 15,-4-10-2-15,1-9 0 16,-4-6 1-16,0-10 1 16,-4-3 5-1,1 9 0-15,0 7 1 16,-1 9 0-16,4 4 0 16,7 2 0-16,4 13-1 15,0 13 1-15,3 15-4 16,-4 16 0-16,-6 6-1 15,-11 3 1-15,-11 23 0 16,-6-14 0-16,-4 4 0 16,-8-3 1-16,5-7-2 15,-8-5 1-15,-3-14-5 16,-1-5 0-16,5-17-9 16,-5-9 1-16,-3-15-7 15,4 0 1-15</inkml:trace>
  <inkml:trace contextRef="#ctx0" brushRef="#br0" timeOffset="180878.6689">27231 7770 42 0,'-18'-3'21'0,"29"6"-14"0,-4-6 33 0,4 3-36 16,6 0 1-16,8 0-1 16,14 0 1-16,-4 0-8 15,0 0 1-15,0-3 0 16,1 3 0-16,-8 0-8 16,-7 3 0-16,0 3-6 15,-7 7 0-15</inkml:trace>
  <inkml:trace contextRef="#ctx0" brushRef="#br0" timeOffset="181076.04">27245 8012 47 0,'-39'0'23'0,"32"-10"-20"15,7 10 41-15,7 0-44 0,7 0 1 16,8-9-1-16,9 2 0 15,8 4-5-15,-4 0 0 16,-3 0-8-16,7-6 1 16,3 15-3-16,-10 3 0 15</inkml:trace>
  <inkml:trace contextRef="#ctx0" brushRef="#br0" timeOffset="184391.7165">5697 12076 19 0,'-7'0'9'16,"4"-10"-1"-16,3 4 9 0,0 6-15 15,7-6 0-15,0-1 1 16,0 1 1-16,4 3-5 15,-8 0 1-15,4 6 2 16,-7 3 0-16,0 7 0 16,-10 6 0-16,-12 6-1 15,5 0 1-15,-11 9-1 16,6 7 0-16,5 6 1 16,3-3 0-16,7-3-5 15,3 3 1-15,4-4-8 16,11-2 0-16</inkml:trace>
  <inkml:trace contextRef="#ctx0" brushRef="#br0" timeOffset="184677.3825">5500 12276 21 0,'3'-19'10'0,"11"-9"1"0,-7 22 8 16,1 3-15-16,-1 0 0 0,3 3 3 15,-6-10 0-15,3 10-9 16,3-3 1-16,8 3 6 16,3 3 0-16,0 4-2 15,11-1 0-15,3 0-1 16,8 0 1-16,6 1-6 15,0-4 1-15,-6 0-10 16,13 0 0-16</inkml:trace>
  <inkml:trace contextRef="#ctx0" brushRef="#br0" timeOffset="188820.859">5599 12229 1 0,'10'0'0'0</inkml:trace>
  <inkml:trace contextRef="#ctx0" brushRef="#br0" timeOffset="189015.3044">5708 12214 20 0,'0'-7'10'0,"11"7"-24"15,-11 0 10-15,3 0 1 16,4 0 1-16</inkml:trace>
  <inkml:trace contextRef="#ctx0" brushRef="#br0" timeOffset="189405.2395">5708 12220 28 0,'-28'0'14'0,"28"0"-23"0,0-6 28 16,7 6-22-16,0-10 0 15,0 7-4-15,-7 3 1 0,7 0 7 16,-7 0 1 0,0-3-4-16,-7 6 0 0,3-3 1 15,-3 3 1-15,0-6 1 16,4 3 0-16,-8 0 1 16,11 0 0-16,-7 0 1 15,4-3 0-15,3 3 0 16,0 0 0-16,0-6 1 15,0-1 0-15,0 1-1 16,0 0 1-16,0 6-1 16,0-6 0-16,0 2-1 15,0 4 0-15,0-6-1 16,3 3 1-16,4 0-1 16,-7 3 0-16,0 0 0 15,4 0 0-15,-4 0-1 16,7 3 0-16,-4 0-10 15,8 0 0-15</inkml:trace>
  <inkml:trace contextRef="#ctx0" brushRef="#br0" timeOffset="192499.8095">21350 6256 35 0,'14'-4'17'0,"29"-11"-15"0,-29 15 17 0,14 0-20 15,11 0 1-15,14 0 0 16,10 0 0-16,15 0 0 15,-1 0 0-15,15-3 1 16,14-1 0-16,3 4 0 16,1 0 1-16,-1 4-1 15,11 5 1-15,-4 16 0 16,-3 6 0-16,-7 7-1 16,-7 6 1-16,-7 9-1 15,6 4 0-15,-9 9 0 16,6 9 1-16,0 0 0 15,-10-3 0-15,-4-3 1 16,-7-6 0-16,-4 0-1 16,-10-16 0-16,-10-3 0 15,-11-7 1-15,-8 1-6 16,-6-7 0-16,-4-3-8 16,0 1 1-16,1 2-4 0,9-6 1 15</inkml:trace>
  <inkml:trace contextRef="#ctx0" brushRef="#br0" timeOffset="194795.6984">27866 7748 53 0,'-39'-16'26'15,"39"4"-21"-15,4 6 26 0,6-7-31 16,11 4 0-16,8-7 1 16,2 4 0-16,8-1-1 15,0 0 0-15,3 7 1 16,-3 3 0-16,-4 3 0 15,-10 6 0-15,-11 7-1 16,-14 6 1-16,-10 3 0 16,-12 6 0-16,1 9 0 15,-3-2 1-15,-1-4-1 16,0 4 1-16,8-4-2 16,2-9 1-16,15-3-1 15,8 6 0-15,6-12-4 16,10-4 0-16,19-9-7 0,10-3 0 15,3-7-5-15,11 1 0 16</inkml:trace>
  <inkml:trace contextRef="#ctx0" brushRef="#br0" timeOffset="194961.8826">28533 7607 69 0,'-4'0'34'0,"15"13"-36"0,-11-10 68 15,3 9-65-15,-3 17 1 16,0 5-1-16,-3 16 1 16,6 3-13-16,4 7 1 0,11 15-10 15,10-12 0-15</inkml:trace>
  <inkml:trace contextRef="#ctx0" brushRef="#br0" timeOffset="197767.3875">23671 8799 30 0,'15'-19'15'0,"2"-3"-4"0,-17 22 16 0,0 0-23 16,0-6 1-16,4-1 4 15,-4 7 0-15,0 0-10 16,0 0 0-16,-4 0 7 16,1 0 0-16,-1 7-2 15,1-1 1-15,-4 6-3 16,-4 1 1-16,0 3-2 16,4-1 1-16,-3 4 0 15,-4 3 0-15,3 3-1 16,-3 3 0-16,3 4-1 15,1-4 1-15,3 0-1 16,3 0 0-16,8-2-1 16,6-5 0-16,1-5 0 15,3-6 0-15,7-7-1 0,7-6 1 16,8 3 0 0,-1 0 0-16,-3 9 0 0,-4 4 1 15,-7 5 0-15,-7 4 0 16,-10 3 0-16,-11 7 1 15,-11 5-1-15,-7 1 1 16,-3-7-2-16,3 1 1 16,-3-7-5-16,0-6 1 15,0-10-6-15,7-9 0 16,10-16-3-16,4-9 0 0,7-12-3 16,-4-14 0-1,11-36 11 1,0 15 1-16,1 18 8 15,-1 10 1-15,0 13 7 16,0 6 1-16,3 6 6 16,4 0 0-16,4 10-8 15,7 3 1-15,6 2-5 16,8 1 0-16,0 3-10 16,0-3 0-16,3 3-11 15,4 0 1-15,-4 3-6 16,-6 4 0-16</inkml:trace>
  <inkml:trace contextRef="#ctx0" brushRef="#br0" timeOffset="197963.172">24515 8915 44 0,'0'-3'22'0,"7"6"-12"0,-7 3 36 16,-4 13-44-16,-7 6 0 15,-10 9 0-15,-10 17 0 16,-12-1-6-16,1 3 0 16,3-3-4-16,7 0 0 15,4-9-8-15,10-10 0 16</inkml:trace>
  <inkml:trace contextRef="#ctx0" brushRef="#br0" timeOffset="198114.0801">24215 9040 58 0,'-11'-12'29'0,"18"18"-21"0,-3-3 52 0,3 10-57 16,3 12 1-16,11 6-1 15,11 3 0-15,11 1-16 16,6 6 1-16,14-4-7 16,-10-2 0-16</inkml:trace>
  <inkml:trace contextRef="#ctx0" brushRef="#br0" timeOffset="199313.9487">25008 9206 24 0,'-3'-6'12'0,"3"0"3"16,0 6 12-16,0 0-20 15,0-6 0-15,0 6 4 16,3 0 0-16,4 0-14 16,4-10 0-16,7 10 9 15,10-3 1-15,11 6-4 16,0-9 0-16,3 0-5 15,4-1 1-15,3-2-7 16,-3-1 0-16,-4 4-8 16,-13 9 0-16</inkml:trace>
  <inkml:trace contextRef="#ctx0" brushRef="#br0" timeOffset="199585.3344">25202 8924 49 0,'-31'-6'24'0,"24"0"-13"0,3 9 40 16,1 3-46-16,-4 10 0 0,3 2 0 15,0 14 1-15,4 12-10 16,8 3 0 0,2 6-4-16,4 4 0 0,0-4-12 15,-7 0 1-15</inkml:trace>
  <inkml:trace contextRef="#ctx0" brushRef="#br0" timeOffset="200155.9353">25869 8880 46 0,'-17'-6'23'0,"9"-19"-15"0,5 19 32 15,-1-4-36-15,4 1 0 16,0-1 0-16,0 1 1 16,0 0-7-16,0-1 1 15,0 1 3-15,4 2 1 16,3 1-3-16,4 0 1 0,3 6-1 15,3 3 0-15,8-3-1 16,0 6 0-16,7 7 0 16,-4 6 1-16,-4-7-1 15,-2 4 0-15,-8 3 0 16,-7 3 1-16,-7 3 0 16,-7 0 0-16,-7 6 0 15,-4-9 0-15,0 3 0 16,1-3 1-16,3 3-1 15,3-3 1-15,4 0-2 16,7 0 1-16,7 0-1 16,7 0 1-16,-3-3-1 15,-1-3 0-15,-6 2-1 16,-11-2 1-16,-7 0-2 16,-4-1 0-16,-7-5-4 15,4-7 1-15,0-3-5 0,3-10 0 16,4-2-4-1,4-16 0-15</inkml:trace>
  <inkml:trace contextRef="#ctx0" brushRef="#br0" timeOffset="200589.6665">26321 8777 52 0,'3'-3'26'0,"-10"37"-29"0,4-21 52 0,3 5-48 16,-4 8 1-16,4 2-1 16,4 3 1-16,3 10-3 15,0-4 0-15,3-2 2 16,1-4 0-16,0-6-2 16,3-12 0-16,0-4-1 15,3-15 1-15,1-3-1 16,7-13 0-16,3-10 0 15,-3-2 1-15,-4-4 0 16,-4 1 1-16,-2-4 3 16,-1 13 1-16,-4 3 1 15,1 9 1-15,-4 10-1 16,4 12 1-16,-1 6-1 16,1 17 1-16,-1 15-3 15,1 15 0-15,-8 7-2 16,1 9 1-16,-8-6-1 0,-13 6 1 15,-8-6-3-15,-10-9 0 16,-4 0-6-16,-3-16 1 16,-15-10-11-16,-3-15 0 15,4-13-5-15,-4-12 1 16</inkml:trace>
  <inkml:trace contextRef="#ctx0" brushRef="#br0" timeOffset="201685.8439">27390 8940 37 0,'-11'0'18'0,"-3"0"-5"15,14 0 18-15,0 0-26 16,0 0 0-16,7 0 2 16,4 0 1-16,6-3-11 15,1-7 1-15,10 4 5 16,11 0 1-16,7-1-8 15,3 4 1-15,-3 3-8 0,-7 3 1 16,-4 4-6 0,-14 12 1-16</inkml:trace>
  <inkml:trace contextRef="#ctx0" brushRef="#br0" timeOffset="201851.7109">27287 9153 48 0,'-7'-3'24'0,"50"15"-28"0,-22-15 43 16,7-3-40-16,11-3 1 15,14 2-12-15,3 1 1 0,1 3 4 16,-8 0 0-16</inkml:trace>
  <inkml:trace contextRef="#ctx0" brushRef="#br0" timeOffset="202453.6274">28208 8777 27 0,'21'-63'13'0,"0"16"5"15,-13 34 13-15,-5 4-24 16,1 0 1-16,-4 9 6 16,0 3 0-16,-4 9-18 15,-3 10 1-15,-4 10 11 16,-3 2 0-16,0 1-7 15,0 2 0-15,7 1-7 16,3-1 0-16,8-8-6 16,10-4 0-16,7-13-7 0,8-5 0 15</inkml:trace>
  <inkml:trace contextRef="#ctx0" brushRef="#br0" timeOffset="202736.7354">28603 8648 53 0,'-7'0'26'0,"-3"16"-24"0,3-10 49 16,-15 7-47-16,-2 2 0 16,-1 1 0-16,4 6 0 15,10 0-7-15,11 3 1 16,14-3 1-16,8-6 1 0,9-1-3 16,15 1 0-16,7 3-1 15,-4 3 1-15,-6 3 0 16,-8 6 1-16,-10-3 1 15,-11 7 1-15,-11-4 0 16,-13 1 1-16,-11-1-3 16,-8-6 1-16,-2-6-7 15,-1-10 0-15,-7-9-7 16,-3-12 1-16,10-10-2 16,11-10 1-16</inkml:trace>
  <inkml:trace contextRef="#ctx0" brushRef="#br0" timeOffset="202842.9413">28571 8482 67 0,'0'0'33'0,"36"3"-41"0,-19 0 74 16,19 0-66-16,13-3 0 15,4 3-27-15,28-6 0 16</inkml:trace>
  <inkml:trace contextRef="#ctx0" brushRef="#br0" timeOffset="227868.202">23626 8943 21 0,'3'-9'10'0,"-6"-10"-1"0,6 12 10 16,-3 1-14-16,0 0 0 15,4-7 3-15,-1 1 0 0,4-4-9 16,4 0 1-16,3 1 7 15,0 2 0-15,-3 4-1 16,-1 6 0-16,-3 6-2 16,-7 12 1-16,-3 7-2 15,-8 13 0-15,-3 6-2 16,3 12 1-16,-3-3-1 16,0 3 0-16,4-5-1 15,-1-8 1-15,4-5-2 16,10-10 1-16,1-9-1 15,3-10 1-15,4-3-1 16,3-6 1-16,3-3-1 16,1-7 1-16,3 4 0 15,4-1 0-15,0 4-1 16,-1 0 1-16,-3 6 0 16,1 0 1-16,-1 3 0 0,-4 3 0 15,1 7 1-15,-4 2 0 16,0 1 0-16,-7 3 1 15,-3 6 0-15,-11 3 0 16,-18 3 0-16,-14 4 0 16,-10 6-3-16,-4-1 0 15,-7-8-5-15,7-10 1 16,18-3-9-16,17-23 1 16,25-14-7-16,4-4 0 15</inkml:trace>
  <inkml:trace contextRef="#ctx0" brushRef="#br0" timeOffset="228127.4839">23753 8952 43 0,'-25'0'21'0,"14"-9"-12"16,8 3 33-16,3-4-40 15,0 4 0-15,7-3 1 16,10-1 1-16,12 4-5 16,6-4 1-16,11-8-6 15,17-4 1-15,15 0-10 16,-8-10 0-16</inkml:trace>
  <inkml:trace contextRef="#ctx0" brushRef="#br0" timeOffset="234431.1766">30618 7510 10 0,'-11'-3'5'0,"7"3"2"16,8-7 6-16,3-2-11 15,-3 3 1-15,3-1 3 0,0-2 0 16,0 9-5-16,0-9 1 16,-4 12 4-16,-3 3 1 15,-7 10-2-15,-3-1 1 16,-4 11-2-16,-8 8 0 16,-2 10-2-16,-4-10 0 15,-4 7-1-15,0 3 0 16,0-3-1-16,11-10 0 0,11-6-6 15,13-12 1-15,15-13-7 16,20-6 1-16</inkml:trace>
  <inkml:trace contextRef="#ctx0" brushRef="#br0" timeOffset="234745.0887">30568 7526 17 0,'-7'-29'8'0,"4"7"2"16,3 10 3-16,0-1-6 16,-4-2 0-16,-3 2 5 15,0 4 0-15,-4 2-13 16,-3-2 1-16,0 3 9 16,0-1 1-16,0 4-3 15,-4 3 0-15,8-3-3 0,3 6 0 16,3 7-3-1,4 2 1-15,7 4-2 16,7 15 1-16,7-3-1 0,-3 7 1 16,14 6-1-16,0 3 1 15,3 3-4-15,0 3 1 16,-3 3-7-16,-7-12 0 16,-1-7-7-16,8-8 0 15</inkml:trace>
  <inkml:trace contextRef="#ctx0" brushRef="#br0" timeOffset="235420.1265">31027 7566 12 0,'-14'-6'6'0,"21"-7"0"15,-4 10-6-15,4-6 3 16,0 3 1-16,0-4 4 16,-3 1 1-16,-4-1-8 15,0 1 0-15,-4 3 8 16,1-4 0-16,-1 10-1 15,-3-3 1-15,4 3-3 0,-1-3 1 16,1 3-4-16,-1 0 1 16,4 0-2-16,0-6 1 15,0 6-2-15,4-6 1 16,-4 6-1-16,3-4 0 16,-3 4 0-16,0 0 1 15,0 0-1-15,0 0 0 16,4 4-1-16,-4 5 1 15,0 0-1-15,0 1 0 16,3 2 0-16,4 1 0 16,0 3 0-16,4-4 0 15,3 4 0-15,0-4 0 0,22 1 0 16,-8-4 0-16,11-2 0 16,-11-4 0-16,-4-3 0 15,-2 3 1-15,-5-3-1 16,-3 0 0-16,4-6 0 15,0-1 0-15,3 1-1 16,7-3 1-16,4-1-1 16,7 1 1-16,-1 6-1 15,-6 6 1-15,-4 3 0 16,-6 7 0-16,-12 12 0 16,-10 3 1-16,-10 3 0 15,-12 10 1-15,-9 3-3 16,2-6 1-16,-2-7-7 15,6-9 0-15,4-13-9 16,3-9 1-16</inkml:trace>
  <inkml:trace contextRef="#ctx0" brushRef="#br0" timeOffset="235587.3076">31094 7419 44 0,'-18'-9'22'0,"32"-13"-15"0,-3 15 34 16,14 1-39-16,10-7 1 15,0-2-1-15,4-10 1 16,14 3-5-16,7 0 0 0,0 9-6 16,7 1 1-16,-4 2-9 15,-17 1 1-15</inkml:trace>
  <inkml:trace contextRef="#ctx0" brushRef="#br0" timeOffset="241035.2798">31013 8727 37 0,'7'-10'18'0,"-11"20"-6"0,4-10 19 0,-3 3-28 16,-1 0 1-16,-3 6 1 16,-3 7 1-16,-8 6-8 15,-7 0 0-15,1 12 4 16,-1 4 1-16,0 9-6 16,0 6 1-16,-6-6-4 15,-1-3 1-15,4 0-6 16,3-9 1-16,0-7-5 15,8-16 1-15</inkml:trace>
  <inkml:trace contextRef="#ctx0" brushRef="#br0" timeOffset="241201.1892">30730 8902 45 0,'11'-22'22'0,"3"-22"-19"16,-10 35 43-16,3 3-43 15,0 6 0-15,3 3 0 0,5 3 1 16,2 3-6-1,8 4 0-15,3 6 1 0,4 6 0 16,0 3-8-16,-1 7 0 16,-2 5-7-16,-12-2 0 15</inkml:trace>
  <inkml:trace contextRef="#ctx0" brushRef="#br0" timeOffset="241681.0614">31327 8752 28 0,'0'-10'14'0,"3"-15"-4"0,-3 16 15 0,0 2-21 16,0-5 0-16,0-1 1 15,0 4 1-15,4 0-9 16,3-4 1-16,7-3 5 16,11 7 0-16,6 3-3 15,8-1 1-15,7 4-2 16,-7 6 1-16,-7 4-1 16,-1 5 1-16,-6 10 1 15,-7-3 0 1,-32 25 1-1,-11-3 1-15,-7-1 0 16,0-2 0-16,4-3 0 16,10-4 0-16,11-3-1 0,14 0 0 15,18-9-2-15,10 3 0 16,4 3 0-16,0 7 0 16,0-7-1-16,-11 3 1 15,-14 3 0-15,-17 1 1 16,-11-1-1-16,-15 0 0 15,-13 1-7-15,-11-1 1 16,-3-6-9-16,-1-19 0 0</inkml:trace>
  <inkml:trace contextRef="#ctx0" brushRef="#br0" timeOffset="252084.6348">23629 8733 30 0,'-32'-25'15'0,"15"15"-14"16,17 4 15-16,3-3-17 15,8-1 1-15,-1-2 1 16,8-4 1-16,10-9-1 16,18 3 1-16,14 0 1 15,14 3 1-15,11 0-1 16,31 4 1-16,22-1-1 0,13 0 0 15,33 1-2-15,14-1 1 16,27-3-1-16,12 0 1 16,20-3 0-1,15-3 0-15,21 10 0 0,-4 2 0 16,11-6-1-16,0 7 1 16,-1-1-1-16,-9-2 0 15,-19 2-1-15,-10-3 1 16,-24 4-1-16,-15-4 1 15,-3-3 0-15,-25 10 0 0,-4 9 0 16,-17 0 0-16,-7 0-4 16,-7 3 1-16,-18 6-12 15,3-5 0-15</inkml:trace>
  <inkml:trace contextRef="#ctx0" brushRef="#br0" timeOffset="253812.2676">23132 10577 27 0,'10'-22'13'0,"8"19"2"16,-18 3 13-16,7 0-23 15,-4-7 1-15,-3 7 1 16,0 10 1-16,-3 12-11 16,-1 9 1-16,-3 7 6 15,-3 15 0-15,3 7-2 16,-4-7 0-16,1-3-7 15,2-3 1-15,5-9-7 16,3-7 0-16,11-9-4 16,6-13 1-16</inkml:trace>
  <inkml:trace contextRef="#ctx0" brushRef="#br0" timeOffset="254127.7458">23551 10564 40 0,'-7'-6'20'0,"14"9"-25"0,-10 0 37 16,-8 7-31-16,-6 5 1 16,-1 7 1-16,0 0 0 15,4 3-4-15,4 3 1 16,3 4 2-16,7-1 1 0,14-6-1 16,10-6 0-16,8-10-1 15,7 1 1-15,7-1-1 16,3 4 0-16,1 9-1 15,-12-3 0-15,-6 9 0 16,-14 6 0-16,-15-5 1 16,-10 2 0-16,-10 10 0 15,-4-4 0-15,-1-5-5 16,1-7 0-16,-3-10-7 16,-1-8 0-16,7-14-4 15,-3-15 1-15</inkml:trace>
  <inkml:trace contextRef="#ctx0" brushRef="#br0" timeOffset="254264.3096">23537 10561 54 0,'-17'-38'27'0,"45"20"-34"15,-10 8 55-15,3 1-47 0,18-7 0 16,13-3 1-16,12 4 1 16,6-7-10-16,8 6 0 15,-7 7-8-15,-1-10 0 16</inkml:trace>
  <inkml:trace contextRef="#ctx0" brushRef="#br0" timeOffset="255103.8566">24617 10514 42 0,'3'-16'21'0,"-17"38"-18"0,4-19 21 16,-8 13-24-16,-14 15 1 15,-10 13-1-15,-7 10 1 16,-4 8-1-16,7 1 0 16,7-3-1-16,0-7 0 15,7-6-7-15,4-9 1 16,11-4-5-16,6-15 1 0</inkml:trace>
  <inkml:trace contextRef="#ctx0" brushRef="#br0" timeOffset="255269.7144">24190 10652 46 0,'0'-72'23'0,"14"50"-16"16,-3 16 43-16,3-4-45 16,7 4 0-16,7 6 0 15,4 0 0-15,3 12-7 16,0 14 0-16,-3 11-1 16,7 13 1-16,-7 16-14 15,0 0 1-15,-1-16-3 16,-3-22 0-16</inkml:trace>
  <inkml:trace contextRef="#ctx0" brushRef="#br0" timeOffset="256185.1934">24966 10909 37 0,'-32'-12'18'0,"29"8"-13"15,10 4 19-15,7-3-22 16,4 0 1-16,10-3 1 16,11 3 0-16,14-10-5 0,-1-6 0 15,12 1 4-15,3-4 0 16,-4 6-6-16,-6 3 1 15,-11 4-8-15,-7 3 0 16,-11 9-3-16,-18-3 1 16</inkml:trace>
  <inkml:trace contextRef="#ctx0" brushRef="#br0" timeOffset="256380.7322">25259 10555 57 0,'-11'-3'28'0,"25"3"-43"16,-14 3 60-16,-3 9-44 0,-4 13 1 0,0 16-1 15,-4 19 1-15,4 15-5 16,4 3 0-16,3 10-10 16,10 22 1-16,1-13-3 15,-8-28 1-15</inkml:trace>
  <inkml:trace contextRef="#ctx0" brushRef="#br0" timeOffset="259712.9965">25844 10548 20 0,'-3'-3'10'0,"3"3"-5"0,0 0 11 0,0-6-12 16,-4 9 1-16,4-9 2 15,-3 6 0-15,-1-3-8 16,4 0 0-16,-3 3 6 15,-4-7 1-15,3 1-3 16,4 0 0-16,0 0-2 16,7-10 1-16,4 0-1 15,7 1 0-15,10-1-1 16,7 0 0-16,7-3 0 16,-6 7 0-16,-5 6-1 15,-2 6 1-15,-8 6 0 16,-4 0 0-16,-6 7 0 15,-7 9 1-15,-11 0-1 16,-4-7 1-16,-7 7 0 16,1 0 0-16,-1 0-1 15,4 0 1-15,7 0 0 0,7 0 0 16,7 3 0-16,7-3 0 16,4 3 0-16,-1 6 0 15,1-2-1-15,-4 2 1 16,-7-3-1-16,-10 7 1 15,-12-4 0-15,-9 0 0 16,-8 4 0-16,-3-7 0 16,3-9-5-16,0 0 1 15,8-13-10-15,13-6 0 0</inkml:trace>
  <inkml:trace contextRef="#ctx0" brushRef="#br0" timeOffset="260073.3426">26398 10410 42 0,'-7'0'21'0,"-3"44"-21"16,6-34 29-16,-6 5-26 15,-4 1 0-15,-4 3 1 16,7 3 0-16,4 0-6 16,7 0 1-16,11-3 4 15,3-4 0-15,11-2-2 0,13-4 1 16,8 1-2-16,7 2 1 16,-7 1-1-16,-7 6 0 15,-11 15 0-15,-10 7 1 16,-11-4-1-16,-11 4 1 15,-10 0-1-15,-11-3 0 16,-3-4-5-16,-4-3 1 16,4-9-10-16,7-9 0 15</inkml:trace>
  <inkml:trace contextRef="#ctx0" brushRef="#br0" timeOffset="260222.1371">26388 10316 67 0,'0'-15'33'0,"56"2"-44"0,-20 7 61 0,13 3-50 16,7-4 0-16,15-2-14 15,-1 0 0-15,5 2 3 16,6-2 1-16</inkml:trace>
  <inkml:trace contextRef="#ctx0" brushRef="#br0" timeOffset="262057.6834">27107 10501 25 0,'-17'-9'12'0,"3"9"1"0,10-3 12 15,1 0-20-15,3-4 1 16,7 1 3-16,7 0 0 16,11-3-12-16,6 2 0 15,15 1 7-15,11 0 1 0,3-4-6 16,-4 1 0-16,0 9-6 15,1-3 0-15,-15 12-7 16,-10 4 0-16</inkml:trace>
  <inkml:trace contextRef="#ctx0" brushRef="#br0" timeOffset="262203.8011">27118 10702 47 0,'-14'0'23'0,"56"-6"-30"15,-21 0 41-15,11-4-34 16,21 1 0-16,4-4-21 16,13 1 0-16,1-1 19 15,-11-18 1-15</inkml:trace>
  <inkml:trace contextRef="#ctx0" brushRef="#br0" timeOffset="269455.6871">28099 10326 48 0,'14'-50'24'0,"18"-1"-17"0,-25 45 25 0,0-3-30 16,-4 3 1-16,-3 15 2 16,-3 13 0-16,-4 6-6 15,-4 13 1-15,-3 6 4 16,0 0 0-16,0 16-3 15,0 2 1-15,3 8-6 16,4-8 0-16,3-2-7 16,1-16 0-16,6-6-7 15,8-13 0-15</inkml:trace>
  <inkml:trace contextRef="#ctx0" brushRef="#br0" timeOffset="269770.3243">28621 10341 49 0,'-25'-43'24'0,"25"24"-29"0,0 22 44 16,-3 6-39-16,-11 4 1 15,-11 6 1-15,-3 3 1 16,-1 12-3-16,5-3 0 16,3 7 2-16,6 3 0 15,12 3 0-15,13-3 0 16,15-1-1-16,0-8 0 15,3-7-1-15,4-16 0 16,7-3 0-16,-8-12 0 0,1-16 0 16,-14-3 0-16,-8-3 0 15,-10-10 1-15,-10 1 0 16,-4 2 0-16,3 10-1 16,1 6 0-16,2 0-8 15,5 4 0-15,10 5-8 16,7 13 1-16</inkml:trace>
  <inkml:trace contextRef="#ctx0" brushRef="#br0" timeOffset="270085.2263">29150 10235 41 0,'-21'3'20'0,"-18"25"-23"15,18-18 29-15,-7 2-20 0,-1 4 0 16,1 3 1-16,7-1 0 16,0 1-10-16,14 6 1 15,7-3 6-15,17 3 0 16,15-3-3-16,4-6 0 16,6 0-1-16,7-1 1 15,1 7-1-15,-8 3 1 16,-7 4-1-16,-17-1 1 15,-11-3 1-15,-14 0 0 16,-7 0-5-16,-11-6 1 16,0-3-7-16,-3-4 1 0,-4-12-8 15,4-15 1-15</inkml:trace>
  <inkml:trace contextRef="#ctx0" brushRef="#br0" timeOffset="270238.2317">29111 10216 78 0,'7'-34'39'0,"46"24"-56"15,-42 7 80-15,52 3-67 16,15 6 0-16,10-3-26 16,14 7 0-16,-6-7 27 15,20-9 0-15</inkml:trace>
  <inkml:trace contextRef="#ctx0" brushRef="#br0" timeOffset="281916.162">23110 11925 41 0,'-10'-53'20'0,"13"28"-7"16,-3 15 21-16,0 1-30 16,0 3 1-16,4-1 2 0,-4 7 0 15,0 7-8-15,0 8 0 16,0 10 5-16,-4 13 1 16,4 6-2-16,-3 3 0 15,-4 0-5-15,0 3 0 16,0 3-7-16,0-2 0 15,0-1-9-15,7 0 0 16</inkml:trace>
  <inkml:trace contextRef="#ctx0" brushRef="#br0" timeOffset="282261.8817">23435 11803 45 0,'21'-32'22'0,"0"10"-18"16,-21 22 32-16,0 4-34 16,-10 8 0-16,-1 4 1 15,-6 9 1-15,-1 9-5 16,4 1 1-16,7-1 2 16,3 1 1-16,8-7-2 15,13-3 1-15,15-6-2 16,7-3 1-16,7-13-1 15,10 3 1-15,4 0-1 16,-3 10 0-16,-11-3 0 16,-11 9 0-16,-14 3 0 15,-14 3 1-15,-14 6-2 0,-11 7 1 16,-6-10-6-16,-1-5 1 16,0-8-10-16,-3-11 1 15,3-11-2-15,-3-17 0 16</inkml:trace>
  <inkml:trace contextRef="#ctx0" brushRef="#br0" timeOffset="282412.2271">23562 11762 69 0,'32'-13'34'0,"28"-34"-47"0,-36 35 75 0,8 2-62 16,11-2 1-16,2 9-7 15,1-3 1-15,4 9-6 16,-1 9 1-16,0 7-9 15,-13 0 0-15</inkml:trace>
  <inkml:trace contextRef="#ctx0" brushRef="#br0" timeOffset="282637.6444">24853 11812 46 0,'-7'-6'23'0,"-21"25"-16"16,14-10 35-16,-11 16-38 16,-14 10 0-16,-10 9 0 0,0 0 1 15,-1 3-8-15,1 3 0 16,3 6-2-16,4 1 0 16,3-4-12-16,11-12 1 15,10-13-1-15,4-12 1 16</inkml:trace>
  <inkml:trace contextRef="#ctx0" brushRef="#br0" timeOffset="282789.2061">24366 11931 66 0,'-17'-78'33'0,"27"65"-36"0,-3 13 73 0,7 0-67 16,4 0 0-16,3 10 3 16,11 12 0-16,10 6-10 15,11 13 1-15,7 3-8 16,14 6 0-16,-7 9-12 15,18 10 1-15</inkml:trace>
  <inkml:trace contextRef="#ctx0" brushRef="#br0" timeOffset="283898.9638">25164 12098 49 0,'-25'-13'24'0,"25"13"-9"0,3-3 24 16,8 0-37-16,10-4 1 16,4 1-1-16,10-6 1 15,18-1-4-15,11 1 0 16,6-4 0-16,4 6 1 0,-3 7-6 16,-11 0 0-16,-7 6-7 15,-11 0 1-15,-7 10-6 16,-6-4 1-16</inkml:trace>
  <inkml:trace contextRef="#ctx0" brushRef="#br0" timeOffset="284108.9299">25499 11775 55 0,'-18'-7'27'0,"8"-2"-32"15,6 9 54-15,1 3-47 16,-5 6 1-16,-2 13-1 16,3 16 0-16,3 12-3 15,-3 16 0-15,4 0-6 16,3 15 1-16,7 13-11 16,-4-3 0-16</inkml:trace>
  <inkml:trace contextRef="#ctx0" brushRef="#br0" timeOffset="285054.7657">26384 11753 39 0,'11'-16'19'0,"42"-19"-18"0,-39 26 19 0,-4 0-17 16,-2 2 0-16,-8-5 3 16,-4-4 1-16,-3-6-8 15,-4-3 1-15,-6 6 5 16,-4 0 1-16,-8 10-2 16,1 0 0-16,-11 5-1 15,4 8 0-15,3 8-1 16,4 7 0-16,3 0-1 15,8 6 0-15,6 0-1 16,8 0 1-16,6 0-1 16,8 0 1-16,10 0-1 15,4 0 0-15,6-6 0 16,-6 0 0-16,0-6-1 16,-1-7 1-16,5-3-1 15,-1-9 0-15,0-10 0 16,0-6 0-16,4-3 0 0,-4 0 0 15,-3 6 2-15,-7 3 0 16,-4 4 2-16,0-1 1 16,-4 13 0-16,-6 10 0 15,-8 15 0-15,-6 6 1 16,-4 19-2-16,-4 7 0 16,0-1-2-16,1 10 0 15,3-13-5-15,3 1 1 16,8-4-7-16,6-6 0 0,8-10-9 15,6-12 0-15,1-12-1 16,-4-7 1-16</inkml:trace>
  <inkml:trace contextRef="#ctx0" brushRef="#br0" timeOffset="285565.0615">26917 11706 55 0,'3'3'27'0,"1"3"-34"16,-4 3 58-16,0 7-49 16,-4 15 1-16,1 10 2 15,3 0 0-15,0 6-6 16,0 6 0-16,0 1 4 0,3-14 0 15,5-2-1-15,-1-7 0 16,7-6-2-16,7-9 1 16,4-6-4-16,3-7 1 15,0-19-1-15,0-6 0 16,0-9-1-16,-3-10 1 16,-4 0 0-16,-7 0 1 15,1 1 3-15,-8-1 1 16,0 6 1-16,-4 7 0 0,1 6 0 15,-1 6 0-15,1 7 0 16,-1 12 0-16,1 10-2 16,-1 15 0-16,1 13-1 15,-1 18 1-15,-3 4 0 16,-3 19 0-16,-8 5-1 16,-3 11 1-16,-11-7 0 15,-6-1 0-15,-8-5-4 16,0-10 1-16,4-9-5 15,-7-16 0-15,3-15-9 16,-7-19 1-16,18-13-5 16,-11-22 1-16</inkml:trace>
  <inkml:trace contextRef="#ctx0" brushRef="#br0" timeOffset="285925.1314">27940 11956 63 0,'-39'-3'31'0,"36"-6"-42"16,3 9 63-16,10-6-52 16,4-1 1-16,8-2 0 15,9-10 0-15,12 7-4 16,10-1 1-16,3 7-6 15,-7 6 0-15,-10 9-9 16,-14 10 0-16</inkml:trace>
  <inkml:trace contextRef="#ctx0" brushRef="#br0" timeOffset="286059.5922">27721 12220 58 0,'-31'3'29'0,"101"-19"-42"0,-38 7 49 15,21-7-43-15,7-3 0 16,21-3-20-16,0 7 0 16</inkml:trace>
  <inkml:trace contextRef="#ctx0" brushRef="#br0" timeOffset="290308.7935">28893 11298 42 0,'21'6'21'0,"14"19"-21"16,-32-12 22-16,-3 2-20 15,-7 7 1-15,-7 4 4 16,-7 5 1-16,-11 10-9 16,-3-4 1-16,0 1 5 15,3 0 0-15,7 2-1 16,8-8 0-16,10-7-2 16,17-10 0-16,22-5-1 0,14-7 1 15,17-6-1-15,4-3 1 16,11-4-4-16,-4 1 0 15,-3 2-7-15,-11 1 0 16,-14 6-8-16,-18 3 1 16</inkml:trace>
  <inkml:trace contextRef="#ctx0" brushRef="#br0" timeOffset="290505.077">29192 11379 63 0,'-31'-28'31'0,"52"38"-40"0,-11-1 58 0,1 10-45 16,0 6 1-16,-8 3-1 16,-3 13 1-16,-3-3-7 15,-5 9 0-15,1 9-3 16,-3 4 0-16,-1 5-8 16,1-2 0-16,-1 0-6 15,4-13 0-15</inkml:trace>
  <inkml:trace contextRef="#ctx0" brushRef="#br0" timeOffset="290848.6871">29676 11235 42 0,'-32'-31'21'0,"11"47"-26"16,17-10 35-16,-6 6-25 0,-4 13 1 15,-8 10 1-15,1-1 1 16,4 1-11-16,2-7 1 16,8 7 6-16,7 2 1 15,15-9-4-15,13-2 1 16,7-8-2-16,7 7 1 16,15-9 0-16,6 0 1 15,-3 12 1-15,-3 3 1 0,-8 7 0 16,-14 3 0-16,-6 9 0 15,-15-3 1-15,-14 0-6 16,-14 0 1-16,-22-9-8 16,-6-7 1-16,-4-9-10 15,-7-16 0-15,7-12-2 16,11-28 0-16</inkml:trace>
  <inkml:trace contextRef="#ctx0" brushRef="#br0" timeOffset="290969.6712">29679 11304 77 0,'-14'-53'38'0,"39"47"-55"16,-4-1 83-16,21 1-66 16,11 0 0-16,7 0-11 15,11 2 0-15,-4 1-2 16,3 0 1-16</inkml:trace>
  <inkml:trace contextRef="#ctx0" brushRef="#br0" timeOffset="300398.0045">22433 11477 19 0,'-39'-13'9'0,"8"19"1"0,20-6 9 16,0 0-12-16,4-3 0 15,0 3 7-15,7 7 0 0,7-1-15 16,11 0 0-16,14 0 11 16,7-3 0-16,21-3-5 15,21-3 1-15,25-6-16 16,20-13 0-16</inkml:trace>
  <inkml:trace contextRef="#ctx0" brushRef="#br0" timeOffset="309166.0232">25940 13600 42 0,'-46'15'21'0,"32"-27"-11"15,14 12 22-15,-4-3-32 16,4-4 1-16,0-2 1 16,7-1 1-16,11-2-2 15,14-7 0-15,14-3 2 16,3-3 0-16,11 0 0 16,3 3 1-16,-3 3-2 15,-3 7 0-15,-4 5-1 16,-11 11 1-16,-7 8 0 0,-13 7 0 15,-15 15 0-15,-11 10 1 16,-7 6 1-16,-13 10 1 16,3-10-1-16,-1 0 1 15,8-6-2-15,11-3 0 16,10-6-2-16,3-7 1 16,12-6-7-16,13-7 1 15,11-5-8-15,10-4 1 16,4-6-8-16,7-3 0 15,-10-19-2-15,10-3 0 0</inkml:trace>
  <inkml:trace contextRef="#ctx0" brushRef="#br0" timeOffset="309614.9468">26815 13647 53 0,'-18'-4'26'0,"32"1"-34"16,-10-3 54-16,6-10-46 16,4 4 1-16,4-7-2 15,7 0 1-15,10-3 1 16,14 3 0-16,4 4 1 15,0 9 0-15,-3 9 0 16,-5 15 1-16,-6 11 0 0,-11 2 1 16,-17 10-1-16,-18 6 0 15,-21 0-1-15,-15-6 0 16,-6-4 0-16,3-9 1 16,-3-15-2-16,3-10 1 15,4-22-2-15,13-9 1 16,15-31-1-16,21-20 0 15,7-15-1-15,8-3 1 16,13-16-1-16,7 10 0 0,1 5-3 16,2 17 1-16,-2 18-6 15,6 22 1-15,1 19-8 16,2 19 0-16,-6 22-3 16,4 6 1-16</inkml:trace>
  <inkml:trace contextRef="#ctx0" brushRef="#br0" timeOffset="310111.589">27697 13339 46 0,'17'-9'23'0,"-13"3"-13"16,-8 6 44-16,-6 0-48 15,-4 9 1-15,-4 13 1 16,-3 6 0-16,7 16-11 15,3-3 0-15,8 9 7 16,3 0 1-16,7 4-4 16,7-4 0-16,7-3-1 0,4-16 1 15,-1-3-2-15,1-9 1 16,7-13-2-16,-1-12 1 16,-2-10-2-16,-5-9 1 15,-2-9-1-15,-5-13 1 16,-6 3 2-16,-1 3 0 15,-3 4 2-15,0 2 1 16,0 7 0-16,-3 6 1 16,0 3 0-16,-1 7 0 0,11 8-2 15,-3 14 1-15,-1 12-2 16,1 19 0-16,0 12-1 16,-4 19 1-16,0 22-1 15,0 13 1-15,-4 2-1 16,-3 1 0-16,-17-10 1 15,-19-2 0-15,-6-11-3 16,-4-18 1-16,-7-15-4 16,-3-17 1-16,6-15-6 15,8-22 0-15,7-18-9 16,21-33 0-16,10-27-3 16,11-25 1-16</inkml:trace>
  <inkml:trace contextRef="#ctx0" brushRef="#br0" timeOffset="310456.2243">28466 13320 52 0,'-14'0'26'0,"49"0"-22"0,-18-3 49 16,1-3-51-16,3-3 1 15,18 2-1-15,14-2 1 16,3 6-8-16,1-3 0 0,-1 9-3 16,-13 3 1-1,-15 3-7-15,-18 10 1 0,-20 6-2 16,-29 10 1-16,-14 6 6 16,-10-1 0-16,-8 1 10 15,1 0 0-15,6-4 8 16,18-8 0-16,11-10 2 15,24-13 1-15,29 0-4 16,28-12 1-16,24-13-15 16,22-3 1-16,10 6-11 15,-6 4 0-15</inkml:trace>
  <inkml:trace contextRef="#ctx0" brushRef="#br0" timeOffset="317242.4925">29415 13167 22 0,'-4'0'11'0,"11"-13"-10"0,-3 4 11 16,-4 9-9-16,0-3 0 0,0-4 4 15,-4 4 0 1,1 0-8-16,-4 3 1 0,0-6 5 16,-1 0 1-16,1 3-1 15,0 3 0-15,0-4-3 16,0-2 1-16,4 0 0 15,-4 0 0-15,3-1-1 16,1 4 1-16,-1 0-2 16,4 3 1-16,0 0 0 15,7-9 0-15,7-1-2 16,7-2 1-16,11 5-1 16,0-2 0-16,14 6 0 15,-4 9 1-15,-3 7-1 16,0 9 0-16,-11 6 0 15,-10 9 1-15,-11 1 0 16,-11 3 0-16,-17 3 0 16,-14-3 0-16,-11-4 1 15,-7-9 0-15,-4-12 0 0,8-16 0 16,10-12-1 0,15-14 1-16,9-21-1 0,15-28 1 15,18-10-2-15,10 1 1 16,15-1 0-16,10 7 0 15,-4 2 0-15,-3 4 1 16,-7 10-1-16,-1 2 1 16,-2 10-1-16,-1 12 1 15,0 7-5-15,1 12 0 0,-1 7-7 16,-7 12 0 0,-3 9-8-16,-15 4 0 0</inkml:trace>
  <inkml:trace contextRef="#ctx0" brushRef="#br0" timeOffset="317617.1803">30279 12775 41 0,'-18'-3'20'0,"15"0"-15"15,-1 3 29-15,1 0-30 16,-1 9 1-16,-3 13 2 16,-3 12 0-16,-5 13-9 15,5 4 0-15,6 5 6 0,4 4 0 16,7-7-2 0,4-6 1-16,7-12-3 0,6-10 1 15,12-7-1-15,6-8 0 16,-3-13-1-16,-4-13 0 15,-7-9-1-15,-10-16 1 16,-8-6 0-16,-24 3 1 16,-7 0 0-16,-4 4 0 15,1 2 0-15,3 7 0 16,6 5-11-16,12 8 0 0,6 8-5 16,5-12 0-16</inkml:trace>
  <inkml:trace contextRef="#ctx0" brushRef="#br0" timeOffset="318774.3685">27506 15155 22 0,'-3'-44'11'0,"-4"-6"-3"0,7 34 12 16,0-9-15-16,0-3 1 15,3-3 3-15,1-1 1 16,-1 10-12-16,1-6 1 16,3 9 8-16,-4 7 0 0,1 8-2 15,-4 14 0-15,-4 15-2 16,-3 6 0-16,4 7-2 15,-1 9 1-15,4 3-1 16,4 0 0-16,6 1-1 16,8-8 1-16,7-2-1 15,3-13 0-15,7-9-2 16,0-9 1-16,8-10-3 16,-8-13 0-16,4-9 0 15,-8-3 1-15,-6-6-1 16,-7-7 1-16,-8 7 3 15,-3-1 1-15,-3 4 2 16,-4 6 1-16,0 0 1 16,-4 0 0-16,8 7 0 15,3 2 0-15,0 4-2 16,7 9 1-16,-3 6-2 0,3 10 0 16,-4 12-1-1,1 13 0-15,3 15 0 0,-3 7 1 16,-8 9-1-16,1-3 0 15,-4 6 0-15,-4-3 1 16,-3 10-1-16,-10-10 0 16,2-6 0-16,-6-10 0 15,-7-9-2-15,-4-6 1 16,-3-19-4-16,0-10 1 16,3-15-7-16,4-12 0 0,7-14-9 15,10-14 0-15,8-11 1 16,3-2 0-16</inkml:trace>
  <inkml:trace contextRef="#ctx0" brushRef="#br0" timeOffset="318969.7262">28282 14904 66 0,'-14'-31'33'0,"53"31"-54"16,-18-3 74-16,11-1-58 15,7 1 1-15,3 6-5 16,4-3 0-16,-4 0 9 16,0 4 0-16,-3 8-12 15,-7 13 1-15,-14 0-3 16,-11 7 0-16</inkml:trace>
  <inkml:trace contextRef="#ctx0" brushRef="#br0" timeOffset="319089.8994">28317 15309 52 0,'-24'0'26'0,"59"0"-36"0,-7-7 51 16,18-2-42-16,18-7 1 16,10-6-13-16,7 10 0 15,-4 5 6-15,-9 1 1 16</inkml:trace>
  <inkml:trace contextRef="#ctx0" brushRef="#br0" timeOffset="319945.1919">29760 14167 40 0,'-21'-88'20'0,"39"51"-19"16,-8 27 21-16,5-2-22 16,-1 2 0-16,-7 4 3 15,-11 9 0-15,-6 10 0 16,-8 18 0-16,-7 16 3 16,-10 16 0-16,-7 6 0 15,3 16 0-15,7-4-2 0,11 7 1 16,14-7-4-1,14-2 0-15,14-13-1 0,7-13 0 16,11-9-2-16,10-10 1 16,8-12-2-16,-4-15 0 15,-7-7 0-15,-7-13 1 16,-18-9 0-16,-11-9 0 16,-17-7 2-16,-14 7 0 15,-11 6 2-15,-3 6 1 0,3 6-2 16,4 10 1-16,0 6-5 15,7 7 1-15,3-1-9 16,7 7 1-16,1-1-6 16,3 4 1-16</inkml:trace>
  <inkml:trace contextRef="#ctx0" brushRef="#br0" timeOffset="320379.6064">30335 14362 55 0,'-7'-4'27'0,"0"-5"-33"0,4 9 53 16,-4 3-45 0,-7 10 0-16,-1 2 2 0,1 10 0 15,-3 7-5-15,6 9 0 16,1-4 3-16,6 7 1 16,4 3-2-16,7-6 1 15,11-7-2-15,10-12 0 16,14-9-1-16,4-13 0 15,0-13-1-15,-4-5 0 0,-3-11 0 16,-14-8 0-16,-15-7 1 16,-13 9 0-16,-11 4 1 15,-7 3 0-15,-1 9-5 16,1 6 1-16,7 7-10 16,7 9 1-16,0 0-3 15,0-9 0-15</inkml:trace>
  <inkml:trace contextRef="#ctx0" brushRef="#br0" timeOffset="320875.1788">29499 15268 53 0,'-49'-16'26'0,"38"4"-33"16,15 5 52-16,3 4-43 15,7-6 1-15,14 3 3 16,11-4 1-16,14 1-8 15,25-7 1-15,13 0 4 16,15 1 0-16,-4-4-1 16,15 3 0-16,-4 0-3 15,-7 7 1-15,-8 3-6 16,-13 3 1-16,-18 3-9 16,-11 0 1-16,-10 6-7 15,-21-3 1-15</inkml:trace>
  <inkml:trace contextRef="#ctx0" brushRef="#br0" timeOffset="321311.6121">29651 15606 52 0,'-28'0'26'0,"45"-3"-35"0,-6-3 45 0,-4-3-36 16,4-1 0-16,-1 1 2 15,4 3 0-15,7-1-3 16,8-2 1-16,2 0 1 15,5 5 0-15,-1 1-1 16,0 3 1-16,-6 3 0 16,-8 10 0-16,-11 9 1 15,-10 9 1-15,-17 7 1 16,-15 12 1-16,-3 0 1 16,-1 4 0-16,8-14-2 15,7-2 0-15,10-4-3 16,15-9 0-16,17-9-6 15,18-10 0-15,10-6-9 0,-10 0 0 16,39-9-5 0,-8-7 0-16</inkml:trace>
  <inkml:trace contextRef="#ctx0" brushRef="#br0" timeOffset="323471.497">30519 15453 31 0,'14'-16'15'0,"4"-9"-5"16,-15 19 21-16,1 0-25 0,-4-4 0 16,-4 4 3-16,-6 3 1 15,-8 6-11-15,-7 6 1 16,-14 13 8-16,1 3 1 15,-1 19-4-15,3 16 1 16,12 6-2-16,6 3 0 16,15 0-3-16,6 0 0 15,15-10-3-15,10-12 1 16,7-12-3-16,8-7 1 0,6-16-2 16,-10-8 1-16,0-14 0 15,-11-9 0-15,-14-9 1 16,-11-6 1-16,-13-1 3 15,-11 4 0-15,-15 6 2 16,-9 6 1-16,-8 19-2 16,7 3 0-16,7 10-7 15,14 2 0-15,15 4-12 16,3-6 0-16</inkml:trace>
  <inkml:trace contextRef="#ctx0" brushRef="#br0" timeOffset="329071.953">27809 16648 46 0,'-14'-4'23'0,"7"-11"-11"0,7 15 23 15,0 3-33-15,0-3 1 16,0 9 0-16,4 16 0 0,3 13-5 16,7-3 1-16,7 12 3 15,0-4 0-15,8 1-2 16,-1-6 1-16,-4-13-2 15,5-3 1-15,-5-9-2 16,1-10 0-16,0-13 0 16,-4-12 0-16,-3-3 0 15,-4-6 0-15,0-7 1 16,-4-2 0-16,-3 5 2 16,-3 1 1-16,-4 2 3 15,0 1 0-15,0 6 1 16,0 12 0-16,0-3-1 15,4 10 0-15,3 6-2 16,0 3 1-16,7 13-3 16,3 15 1-16,5 13-3 15,2 13 1-15,1 5 0 16,-4 14 1-16,-7-4 0 16,-10 9 0-16,-11-2 0 0,-11-4 0 15,-7 3 1-15,-3-12 0 16,-4-12-2-16,4-11 1 15,0-14-5-15,-4-20 0 16,0-21-8-16,1-20 0 16,17-9-10-16,-4-15 1 15</inkml:trace>
  <inkml:trace contextRef="#ctx0" brushRef="#br0" timeOffset="329313.2322">28596 16898 61 0,'7'7'30'0,"57"-29"-39"16,-33 12 50-16,12 1-44 15,-1-4 1-15,11 4-9 16,0 3 0-16,-4 6 2 16,-3 3 1-16</inkml:trace>
  <inkml:trace contextRef="#ctx0" brushRef="#br0" timeOffset="329448.6613">28762 17115 57 0,'11'9'28'0,"66"-34"-35"0,-49 16 47 16,11-1-46-16,11 1 0 16,-8 0-24-16,4-7 1 15</inkml:trace>
  <inkml:trace contextRef="#ctx0" brushRef="#br0" timeOffset="329958.3504">29510 16795 57 0,'-35'-3'28'0,"42"-10"-30"16,0 4 46-16,7-4-44 0,3 1 1 15,8-4-1-15,3 0 1 16,4 1-2-16,3-1 1 15,8 4 0-15,3 5 1 16,-1 1-1-16,-2 3 1 16,-8 6 0-16,-7 10 0 15,-10 15 1-15,-11 6 1 16,-14 7 1-16,-11 9 0 16,-10 3 1-16,-4 4 0 15,4-1-1-15,3-9 0 0,8-6-2 16,6-9 1-16,11-7-3 15,0-7 1-15,25-8-7 16,10-7 0-16,7-12-9 16,11-7 0-16,-3-3-6 15,-1-3 0-15</inkml:trace>
  <inkml:trace contextRef="#ctx0" brushRef="#br0" timeOffset="330093.141">30300 16964 72 0,'-21'25'36'0,"35"-12"-50"16,-7-13 68-16,4-6-72 15,6-1 0-15,1-5-19 16,-4-4 1-16</inkml:trace>
  <inkml:trace contextRef="#ctx0" brushRef="#br0" timeOffset="330694.2571">30593 16707 52 0,'-39'3'26'16,"21"4"-21"-16,18-7 38 0,0 0-42 15,0 0 0-15,0 0 2 16,8-7 0-16,2 1-4 16,4-3 1-16,7-4 2 15,4 7 0-15,0 0-1 16,3-1 1-16,-3 1-2 15,-1 6 0-15,5 0 0 16,-1-6 0-16,4 6-1 16,-1 0 0-16,1 6 1 15,-4 3 1-15,-10 13 0 16,-11 3 0-16,-11 4 0 16,-10 2 1-16,-7 7 0 15,0-4 1-15,3 7-2 0,4-10 0 16,4-3-1-16,3-6 1 15,7-3-2-15,10-3 1 16,15-4-2-16,10 4 1 16,8 3 0-16,-5 3 1 15,1 3 0-15,-11 0 0 16,-10 6 1-16,-18 4 0 16,-25 6 0-16,-21-1 1 15,-10 1-2-15,-18-6 1 16,0-10-8-16,10-16 0 0,22-24-12 15,31-29 0-15</inkml:trace>
  <inkml:trace contextRef="#ctx0" brushRef="#br0" timeOffset="333560.8393">26716 16616 37 0,'60'-12'18'0,"84"-38"-16"16,-84 40 18-16,25-2-20 15,28-1 1-15,28-3-1 16,28 4 1-16,4-1-2 15,11 1 0-15,6-4 0 16,4-6 1-16,-10 3-1 16,-4-12 1-16,3 3 0 15,-10 6 1-15,7 3 1 0,-11 3 0 16,1 7 0-16,-5 6 0 16,-24 6 0-16,-6 3 1 15,-8 13-2-15,-22 9 1 16,-16 0-2-16,-19-3 1 15,-10 4-1-15,-11-7 0 16,-10-4 0-16,4 1 0 16,-5-3 0-16,1 0 1 0,4-1-1 15,-5 4 1-15,-6 0-1 16,-4-3 1-16,-3 2 0 16,-4 7 0-16,-3 4-1 15,-4 8 0-15,0-2 1 16,0 6 0-16,4 6-1 15,3-3 0-15,4 3 0 16,6 3 0-16,5 6 0 16,2-12 0-16,-2 3-1 15,-8 3 0-15,0 7 1 16,-3 5 0-16,0 11 0 16,-1-8 0-16,-6 8 1 15,-4-17 0-15,-3 4 0 16,-8-4 0-16,-3-3 0 15,-7 1 0-15,-3-7 0 16,-8 0 0-16,-7 0-1 0,-10-3 1 16,-7-4 0-16,-8-8 0 15,-3-4-1-15,-7 0 1 16,-7-6 0-16,-3-6 0 16,-11-7-1-16,-15-2 0 15,-6-7 0-15,-21-10 0 16,-22 4 0-16,-24-4 0 15,-22-2 0-15,-17 6 0 16,-25-4 0-16,-10 7 0 16,-11-3 0-16,10 3 0 15,1-4 0-15,14 1 0 0,13-6 0 16,22-1 0-16,11 1 0 16,21-4 0-16,13 0 0 15,15-3 1-15,11-3 0 16,-1 0 0-16,19 0 0 15,13-3 0-15,18 7 0 16,17-1 0-16,15 3 0 16,10-6 1-16,15-6-1 15,10-10 0-15,14-12-1 16,14-13 1-16,7-12 0 16,4 3 1-16,-4-6-1 15,-3-7 0-15,-4-15 1 16,-4-4 1-16,5 4-1 15,13 12 0-15,18 3-4 16,28 4 0-16,42-1-12 16,33 1 0-16</inkml:trace>
  <inkml:trace contextRef="#ctx0" brushRef="#br0" timeOffset="339808.8362">23082 9300 8 0,'4'-3'4'0,"3"-19"-3"16,-4 16 4-16,1 0-3 15,-1-1 0-15,-3 1 4 16,0 0 0-16,-3 0-6 16,-4-4 1-16,-7 7 5 15,-11 6 1-15,-10 4-1 0,-11-1 1 16,-18 3-3-16,-10 7 1 16,-14 15-3-16,-25-3 1 15,-24 13-1-15,-15 13 0 16,-21 15-1-16,-14 25 1 15,-25 3-1-15,-6 16 1 16,-12 18 0-16,5 1 1 16,17 3-2-16,10 0 1 15,7 6-1-15,19-9 1 0,20-7-1 16,7-12 1-16,18-10-2 16,14 1 0-16,15-10 0 15,13-16 0-15,14-12 0 16,15-6 0-16,14-19 0 15,6-10 0-15,19-15-1 16,10-10 1-16,10-16-1 16,15-18 1-16,6-9-1 15,12-17 0-15,6 1 0 16,4 3 1-16,0 0 0 16,-4 3 0-16,-7 6 0 15,-6 9 0-15,-8 7 0 16,-4 7 1-16,-6 8-1 15,-11 10 1-15,-4 16-1 16,-20 3 1-16,-11 15 0 16,-15 10 1-16,-13 13 0 15,-1 2 0-15,4 4 1 0,0 3 0 16,14-19 0-16,18-10 0 16,10-8 0-16,22-11 0 15,31-11-2-15,46-7 0 16,32-29-10-16,57-21 0 15</inkml:trace>
  <inkml:trace contextRef="#ctx0" brushRef="#br0" timeOffset="346473.1608">17755 13709 30 0,'11'-25'15'0,"14"-6"-4"16,-18 21 15-16,0 4-22 0,-4 0 0 16,-3 6 3-16,4-6 1 15,-4 6-10-15,-4 9 1 16,-6 7 5-16,-4 9 1 15,-4 6-2-15,0-3 0 16,4 1-2-16,4-7 0 16,6 0 0-16,8-4 0 15,10-2 0-15,14-7 0 16,7-2-1-16,15-4 1 16,6 0-1-16,0-3 1 15,-6 3-2-15,-8 3 1 0,-7 7-1 16,-10 9 1-16,-11 6 0 15,-14 7 0-15,-7 9 0 16,-7-4 0-16,-7-2-1 16,-7-4 0-16,3-9-5 15,0-12 0-15,1-10-9 16,6-15 0-16</inkml:trace>
  <inkml:trace contextRef="#ctx0" brushRef="#br0" timeOffset="346652.7661">17900 13590 45 0,'3'-34'22'0,"22"40"-14"16,-7 0 34-16,-4-3-38 15,4 7 1-15,3-4 3 16,7-6 0-16,7 0-11 16,15-9 1-16,6-4 3 0,4 1 0 15,-11 5-13-15,-6 10 0 16,-8 7-6-16,-17-1 0 15</inkml:trace>
  <inkml:trace contextRef="#ctx0" brushRef="#br0" timeOffset="346908.6647">19099 13593 44 0,'7'-12'22'0,"1"2"-16"16,-16 23 35-16,-9 9-40 15,-15 6 1-15,-14 16 0 16,-7 6 1-16,-3 3-4 16,10 7 1-16,4 0-2 15,10-4 0-15,4 1-6 16,10-14 0-16,4-8-7 15,10-19 0-15</inkml:trace>
  <inkml:trace contextRef="#ctx0" brushRef="#br0" timeOffset="347059.3698">18796 13744 54 0,'-4'-53'27'0,"8"31"-19"16,-4 22 49-16,7 0-53 0,-3 6 0 15,3 6 1-15,-4 10 0 16,8 10-7-16,3-4 0 15,11 10-4-15,6 5 1 16,8 8-14-16,3-7 0 16</inkml:trace>
  <inkml:trace contextRef="#ctx0" brushRef="#br0" timeOffset="347973.9616">19519 13756 47 0,'7'-6'23'0,"39"-13"-17"0,-25 16 25 0,8-6-30 16,6 2 0-16,4 1 1 15,6-6 0-15,8 2-3 16,0-5 1-16,0 8-1 16,-3 4 1-16,-8 0-6 15,-10 3 0-15,-11 6-9 16,-4 4 1-16</inkml:trace>
  <inkml:trace contextRef="#ctx0" brushRef="#br0" timeOffset="348170.9968">19876 13499 53 0,'-57'-47'26'0,"36"35"-20"16,21 9 45-16,0 3-49 16,-4 3 1-16,1 9-1 15,3 10 1-15,0 22-4 16,0 16 0-16,-4 12-3 0,1 19 1 15,-4 25-13-15,0 9 0 16</inkml:trace>
  <inkml:trace contextRef="#ctx0" brushRef="#br0" timeOffset="350045.822">29647 17701 27 0,'-3'-6'13'0,"38"-10"-1"15,-17 10 13-15,14-3-23 16,13-1 1-16,15-2 2 16,25-1 0-16,7-9-5 15,21-3 0-15,3 3 4 16,4 0 1-16,-7 3-2 16,-11-3 1-16,-10 10-2 15,-14 2 1-15,-15 4-4 16,-14 6 0-16,-10 0-12 15,-10 10 0-15,-12-7-2 16,-3 0 1-16</inkml:trace>
  <inkml:trace contextRef="#ctx0" brushRef="#br0" timeOffset="354924.4942">21040 13230 22 0,'31'-38'11'0,"1"-19"4"16,-21 45 12-16,-1-10-20 15,1-3 1-15,0 0 4 16,-4 6 1-16,0 0-16 15,-7 4 1-15,-7 5 9 0,-8 10 1 16,-9 16-3-16,-12 18 0 16,1 16-2-16,0 10 0 15,0 9-1-15,3 9 0 16,7 7 0-16,15-3 1 16,6-7-2-16,8-3 0 15,6-16-2-15,15-12 1 16,7-12-2-16,6-7 0 15,1-13-2-15,-3-18 0 16,-5-3 0-16,-2-13 0 0,-15-13 0 16,0 4 1-16,-14-13 2 15,-7 3 1-15,-4 4 2 16,-10 8 0-16,-4 7 0 16,-3 10 0-16,0 9 0 15,0 6 0-15,3 0-5 16,4 10 0-16,7 2-9 15,7 7 1-15,14-6-6 16,7-1 0-16</inkml:trace>
  <inkml:trace contextRef="#ctx0" brushRef="#br0" timeOffset="355090.424">21431 13596 64 0,'0'7'32'0,"4"-1"-43"0,6-6 62 16,-3 0-51 0,4 3 0-16,0-3-17 0,-1 3 0 15,4 0 8-15,-3 1 1 16</inkml:trace>
  <inkml:trace contextRef="#ctx0" brushRef="#br0" timeOffset="355660.4926">22010 13349 37 0,'24'-13'18'0,"19"-18"-7"16,-36 25 20-16,0-7-28 16,-4 0 1-16,-3-2 3 15,-3-1 0-15,-4-6-8 16,0 6 0-16,-4-2 6 16,-3 5 0-16,4 1-2 15,-5 8 0-15,-6 8 0 16,-3 5 0-16,-1 10-1 15,-10 9 0-15,10 3 0 0,4 4 0 16,7 2-1 0,7 1 1-16,7-10-1 0,7 10 0 15,3-13-1-15,4-6 0 16,4-13-3-16,3-6 1 16,7-16-1-16,1-5 0 15,2-14-1-15,5 7 0 16,-5-4 1-16,-2-2 1 15,-8 9 3-15,-4 6 1 16,-6 3 2-16,-4 7 0 16,-3 12 1-16,-8 10 1 0,-7 9 0 15,-3 15 1-15,0 10-3 16,0 19 0-16,4 0-2 16,-5 9 1-16,1-6-7 15,0 10 0-15,0-4-13 16,-7 6 1-16,0-18-6 15,-4-13 0-15</inkml:trace>
  <inkml:trace contextRef="#ctx0" brushRef="#br0" timeOffset="357298.3545">22705 13487 46 0,'-25'-13'23'0,"29"-3"-15"15,-1 10 23-15,4 0-30 16,7 0 1-16,7-1-1 16,8 1 0-16,2 0-4 15,8 6 1-15,0 0-3 16,3 0 0-16,1 3-7 15,-12 0 1-15,-2 7-3 16,-8 2 0-16</inkml:trace>
  <inkml:trace contextRef="#ctx0" brushRef="#br0" timeOffset="357447.3483">22684 13712 34 0,'-36'29'17'0,"50"-61"-15"0,1 23 32 16,9 0-34-16,12-10 1 15,6 0-3-15,14 3 0 16,1-3-4-16,3-3 1 16,0 13-6-16,0 3 0 15</inkml:trace>
  <inkml:trace contextRef="#ctx0" brushRef="#br0" timeOffset="357897.3275">23640 13164 48 0,'0'-44'24'0,"17"25"-26"0,-10 16 46 16,0 9-41-16,-3 7 0 16,-4 9 2-16,-7 12 0 15,0 1-7-15,-4 15 1 16,-3 6 3-16,-4 4 1 16,-3 6-7-16,7-13 1 0,4-6-9 15,6-9 0-15,15-13-5 16,17-13 0-16</inkml:trace>
  <inkml:trace contextRef="#ctx0" brushRef="#br0" timeOffset="358214.0968">23950 13120 42 0,'0'-3'21'0,"-14"0"-16"15,10 9 37-15,-6 3-40 16,-1 7 0-16,1 3 0 16,3 6 1-16,3 3-4 15,8-12 1-15,10 3 2 16,3-1 0-16,22 1-1 16,7-3 0-16,0-1-1 0,0 1 1 15,0 3-1-15,-8 0 1 16,-9 3 0-16,-12 3 1 15,-10 9-1-15,-10 1 1 16,-4-1-2-16,-14-2 0 16,-11-4-8-16,-7-6 1 15,-3-10-10-15,3-12 1 16</inkml:trace>
  <inkml:trace contextRef="#ctx0" brushRef="#br0" timeOffset="358349.0197">24070 13070 64 0,'28'-41'32'0,"39"41"-43"16,-49-6 57-16,10-7-46 16,7 4 0-16,8 2-15 15,3 1 1-15,-1 0 5 16,-2 0 0-16</inkml:trace>
  <inkml:trace contextRef="#ctx0" brushRef="#br0" timeOffset="364623.7922">19025 15011 40 0,'-3'12'20'0,"3"35"-14"0,-4-31 21 0,-3 3-26 16,0 9 1-16,-3 6 1 16,2-2 0-16,5-1-4 15,3-6 1-15,7-6 2 16,14-6 0-16,14-7-1 16,8-3 1-16,10-3-1 15,10 3 0-15,1 7 0 16,-8 2 1-16,-10 4 1 15,-11 6 0-15,-14 6 0 16,-10 0 1-16,-22 4-1 16,-13 5 0-16,-8 4-3 15,4-3 0-15,-11-7-8 16,-3-12 1-16,3-10-9 16,4-15 1-16,6-10-2 0,-2-25 0 15</inkml:trace>
  <inkml:trace contextRef="#ctx0" brushRef="#br0" timeOffset="364776.6294">19131 15011 66 0,'11'-10'33'0,"28"4"-40"0,-29 3 72 15,1 0-63-15,3-4 0 16,7 1 0-16,11 9 1 16,14-6-9-16,7 3 0 0,10 0-8 15,8 0 1-15,3-3-8 16,-7 3 1-16</inkml:trace>
  <inkml:trace contextRef="#ctx0" brushRef="#br0" timeOffset="365437.1048">20161 15098 58 0,'7'-18'29'0,"-3"11"-37"15,-4 11 51-15,-7 5-41 16,-4 10 0-16,-10 12 0 16,-7 16 0-16,-7 6-3 15,-8 7 0-15,1-7 1 0,3 1 1 16,4-1-7-16,10 0 1 15,4-12-6-15,3-10 1 16,8-15-7-16,6-7 1 16</inkml:trace>
  <inkml:trace contextRef="#ctx0" brushRef="#br0" timeOffset="365585.073">19826 15130 65 0,'-3'-57'32'0,"10"42"-29"0,-7 15 64 0,3 6-64 16,4 7 1-1,4 8 1-15,14 8 1 0,13 11-8 16,12 14 0-16,13-1-4 16,4 4 0-16,4 5-15 15,3-5 1-15</inkml:trace>
  <inkml:trace contextRef="#ctx0" brushRef="#br0" timeOffset="369879.1584">21269 15171 42 0,'-14'-22'21'0,"106"3"-17"16,-68 9 22-16,19-5-26 15,17-4 0-15,3 3-3 16,-3 4 0-16,0 2-2 16,-4 7 1-16,-10 3-8 15,-10 10 1-15</inkml:trace>
  <inkml:trace contextRef="#ctx0" brushRef="#br0" timeOffset="370029.1081">21329 15406 44 0,'-35'-3'22'0,"52"3"-22"16,-10 0 40-16,7-3-40 0,8-4 0 15,9-5-7-15,12 2 1 16,13 4-4-16,-6 3 0 15</inkml:trace>
  <inkml:trace contextRef="#ctx0" brushRef="#br0" timeOffset="372701.4766">22652 14804 39 0,'60'-47'19'0,"-18"18"-11"0,-35 17 19 16,0 6-23-16,-3-7 1 16,-4 1 1-16,-7-1 1 15,-7 4-9-15,-8 2 1 16,-6 4 5-16,-3 3 1 15,-1 10-3-15,-4 5 1 16,-2 1-1-16,6 3 0 0,4 3-2 16,10 3 1-16,11-3-1 15,11 6 1-15,10-3-1 16,10 0 0-16,19 3 0 16,10 10 0-16,0 3 0 15,-4 0 0-15,-7-1 0 16,-10 7 1-16,-11-3-1 15,-10 3 1-15,-15 0 0 16,-13-3 1-16,-19-6-1 16,-6-4 1-16,-4-12-1 15,4-6 1-15,3-10-3 16,4-12 1-16,6-19-2 16,15-19 1-16,14-9-1 15,7-7 0-15,15-6 0 16,13 4 0-16,7 5 1 15,1 1 1-15,-1 12-1 16,-3 3 1-16,-4 6-7 16,-3 14 0-16,-4 2-9 15,-10 3 1-15</inkml:trace>
  <inkml:trace contextRef="#ctx0" brushRef="#br0" timeOffset="377822.0134">23199 15199 55 0,'0'9'27'0,"14"4"-26"0,-11-7 28 16,4 3-43-16,0 7 0 0,0 0-14 16,1-7 1-16</inkml:trace>
  <inkml:trace contextRef="#ctx0" brushRef="#br0" timeOffset="378359.9039">23643 14826 43 0,'-7'-57'21'0,"14"-15"1"15,-3 56 22-15,-1 1-37 16,1-1 1-16,-1 4 2 15,1 5 1-15,3 4-15 16,0 16 1-16,4 18 9 16,3 13 0-16,3 12-8 15,4 16 1-15,1 19-14 16,-1 29 0-16,-4-4-7 16,-10-22 1-16</inkml:trace>
  <inkml:trace contextRef="#ctx0" brushRef="#br0" timeOffset="379429.3679">20260 16315 47 0,'-18'-9'23'0,"15"40"-17"0,-4-15 24 0,-14 9-30 16,-8 19 0-16,-2 0 0 15,-8 3 0-15,0 6-3 16,-3 3 1-16,3-8-6 15,7-8 0-15,0 1-5 16,15-10 0-16</inkml:trace>
  <inkml:trace contextRef="#ctx0" brushRef="#br0" timeOffset="379577.3438">19847 16478 58 0,'-3'-66'29'0,"42"26"-19"15,-32 33 56-15,17 4-59 16,12 6 0-16,-1 13 0 15,14 12 1-15,4 7-12 16,0 2 1-16,0 4-6 16,3 9 1-16,8 0-16 15,-11 4 1-15</inkml:trace>
  <inkml:trace contextRef="#ctx0" brushRef="#br0" timeOffset="380089.1267">21410 16368 49 0,'0'-12'24'0,"39"-7"-15"0,-18 10 24 16,14-1-33-16,11-2 0 15,4-1-2-15,10-2 0 16,7 2-3-16,-4 0 1 16,-3 7-10-16,-3 3 1 15,-8 16-1-15,-21-1 0 0</inkml:trace>
  <inkml:trace contextRef="#ctx0" brushRef="#br0" timeOffset="380209.9251">21519 16594 45 0,'-74'25'22'0,"60"-15"-22"15,14-10 47-15,14-7-46 16,15-2 0-16,16-7-9 16,15-2 1-16,22-1-4 15,13-9 1-15</inkml:trace>
  <inkml:trace contextRef="#ctx0" brushRef="#br0" timeOffset="382833.9417">22684 15829 35 0,'38'-37'17'0,"22"-17"-11"15,-49 45 17-15,0-4-20 16,-8 1 0-16,-3-1 3 16,-11 1 0-16,-13 2-7 15,-11 7 1-15,-4 6 5 16,0 3 0-16,-3 4-1 16,-8 2 0-16,15 7-2 15,7 6 0-15,10 4-2 16,15 8 1-16,10-2-2 15,10 2 0-15,11 1 0 16,11 0 1-16,4-1-1 0,-1 1 1 16,-3-1 0-16,-11 7 1 15,-10-9 0-15,-15-4 0 16,-13-3 0-16,-15-2 0 16,-3-8 0-16,-4-8 1 15,7-7-2-15,8-9 1 16,-1-13-2-16,7-13 1 15,8-8-1-15,6-11 0 0,11-2-1 16,11 6 0-16,7 3-7 16,3 7 1-16,4 8-7 15,0 11 0-15</inkml:trace>
  <inkml:trace contextRef="#ctx0" brushRef="#br0" timeOffset="382986.0411">23146 16033 76 0,'-28'9'38'0,"45"16"-53"16,-6-21 74-16,3 2-65 15,4-3 0-15,3 0-20 16,0 3 0-16,0-6 22 16,-10-12 1-16</inkml:trace>
  <inkml:trace contextRef="#ctx0" brushRef="#br0" timeOffset="383180.539">23407 15635 73 0,'0'-10'36'0,"32"7"-48"0,-18 6 68 15,3 7-56-15,1 12 0 16,-4 15-6-16,0 10 1 15,-3 13-4-15,-15 3 0 0,-3 15-10 16,-21 4 0-16</inkml:trace>
  <inkml:trace contextRef="#ctx0" brushRef="#br0" timeOffset="383630.8784">22528 16588 52 0,'-3'13'26'0,"17"-32"-28"0,0 12 41 15,11-2-39-15,10 3 1 16,11-4 0-16,10 4 1 0,11-6-3 16,7-4 1-16,18 0 0 15,3 1 1-15,11-1-4 16,-3 0 1-16,-15 4-8 16,-7-4 1-16,-3 10-6 15,-19-1 1-15</inkml:trace>
  <inkml:trace contextRef="#ctx0" brushRef="#br0" timeOffset="384080.9194">23093 16735 49 0,'-21'-25'24'0,"24"22"-24"0,-3 3 43 15,0 0-41-15,0 3 0 16,-3 7 1-16,-1 5 1 15,-3 4-6-15,4 3 1 0,3-3 3 16,3 0 0-16,4 6-2 16,4-3 1-16,6 3-2 15,12-3 1-15,6-3-1 16,4-1 1-16,-4 1 0 16,-3-3 0-16,-8 3 1 15,-10 0 0-15,-14-1 0 16,-10 8 0-16,-11-5-4 15,-7-2 1-15,-1-3-6 16,-2-10 1-16,-5-6-8 16,5-9 1-16,2-10-3 15,1-15 1-15</inkml:trace>
  <inkml:trace contextRef="#ctx0" brushRef="#br0" timeOffset="384217.5023">22994 16638 59 0,'-18'-9'29'0,"50"15"-32"15,-18-6 63-15,4 3-59 16,10-6 0-16,18 3-4 0,14-9 1 16,18-4-12-16,10-6 1 15,-4 7-5-15,-9-7 0 16</inkml:trace>
  <inkml:trace contextRef="#ctx0" brushRef="#br0" timeOffset="384547.9392">24201 16024 64 0,'-7'3'32'0,"24"-6"-41"16,-6-4 59-16,6-2-51 16,8-1 1-16,3 1-8 15,4 3 0-15,0 3 2 16,-4 3 1-16,-3 3-11 15,-11 9 1-15,-11 7-2 16,-13 6 1-16</inkml:trace>
  <inkml:trace contextRef="#ctx0" brushRef="#br0" timeOffset="384651.9335">24098 16318 43 0,'-53'32'21'0,"39"-10"-19"0,14-22 44 16,14-4-47-16,11-8 1 15,7-1-4-15,24 1 1 16,22-7-7-16,17 0 0 15</inkml:trace>
  <inkml:trace contextRef="#ctx0" brushRef="#br0" timeOffset="395610.9914">20274 17532 58 0,'4'-38'29'0,"3"19"-21"0,0 13 29 0,-4 6-36 15,-3 3 0-15,-3 10 3 16,-11 12 0-16,-11 9-5 15,-7 10 1-15,-3-3 2 16,-7 6 0-16,-4 6-3 16,-4 1 1-16,4-4-6 15,8 0 0-15,2-6-6 16,12-13 0-16,6-9-7 16,11-19 1-16</inkml:trace>
  <inkml:trace contextRef="#ctx0" brushRef="#br0" timeOffset="395807.1063">19946 17601 56 0,'0'-53'28'0,"4"34"-20"0,-1 9 52 16,4 7-57-16,0 3 1 15,4 3 3-15,3 10 0 16,0 9-9-16,7 9 0 16,11-3 5-16,3 4 1 15,4 2-5-15,3 1 0 16,-6-4-9-16,-5 0 1 15,-2-2-10-15,2-4 0 16,1-10-4-16,0-11 1 0</inkml:trace>
  <inkml:trace contextRef="#ctx0" brushRef="#br0" timeOffset="395941.0696">20722 17789 58 0,'-28'-25'29'0,"91"25"-42"15,-38 0 56-15,10-9-51 16,8 2 0-16,6-2-21 16,4 6 0-16</inkml:trace>
  <inkml:trace contextRef="#ctx0" brushRef="#br0" timeOffset="396122.3203">20867 17924 53 0,'-14'9'26'0,"38"-24"-25"16,-13 8 41-16,7 1-42 0,6-3 1 15,15 2-6-15,3 1 1 16,4-3-7-16,7 9 1 16,-3-3-6-16,3-10 1 15</inkml:trace>
  <inkml:trace contextRef="#ctx0" brushRef="#br0" timeOffset="396541.8595">21657 17450 65 0,'-14'-15'32'0,"25"18"-38"16,-8 0 65-16,1 9-56 0,-1 10 0 15,1 13 0-15,-4-1 1 16,0 13-6-16,0-6 1 16,0 9 2-16,-4 4 0 15,4-7-10-15,4-6 1 16,10 6-12-16,-7-16 0 15,21-12-1-15,4-7 1 16</inkml:trace>
  <inkml:trace contextRef="#ctx0" brushRef="#br0" timeOffset="396663.7904">22010 17802 74 0,'-25'-4'37'0,"60"-5"-70"16,-17 3 82-16,3 3-78 15,4 6 1-15</inkml:trace>
  <inkml:trace contextRef="#ctx0" brushRef="#br0" timeOffset="397472.2078">22214 17780 47 0,'-28'-7'23'0,"49"-8"-30"16,-7 5 43-16,4-2-36 15,10-1 0-15,4-3 3 16,3-2 1-16,4 2-3 0,0-3 1 16,3 7 2-16,4-1 1 15,0 4 0-15,3 9 1 16,-3 6-3-16,-3 3 1 15,-12 7-2-15,-6 3 1 16,-14-3-1-16,-22 2 0 16,-21 4-1-16,-6 3 0 15,-19-3 0-15,-3-6 1 16,0-10-1-16,4-6 1 0,13-9-2 16,15-4 1-16,14-9-1 15,21-9 0-15,21-13 0 16,8-15 0-16,13-17-4 15,4 4 1-15,0 3-2 16,-7 13 0-16,-15 6-4 16,-6 15 1-16,-11 16-5 15,-3 13 1-15,-4 12-4 16,0 4 0-16</inkml:trace>
  <inkml:trace contextRef="#ctx0" brushRef="#br0" timeOffset="397803.4719">22969 17544 40 0,'0'-9'20'0,"4"-13"-24"15,3 6 33-15,0 7-27 0,7 0 0 16,0-7 1-16,4 6 1 15,3 1-5-15,4 0 1 16,6 2 3-16,5 7 0 16,-1 4-1-16,-3 8 0 15,-8 10 1-15,-16 9 0 16,-16 4 0-16,-16 9 1 0,-8 3 1 16,-10 0 0-16,-4 0 0 15,7-6 0-15,18-4-2 16,17-8 1-16,22-14-5 15,31-12 0-15,29-9-15 16,31-3 1-16</inkml:trace>
  <inkml:trace contextRef="#ctx0" brushRef="#br0" timeOffset="399649.3735">19671 17337 41 0,'-7'-12'20'0,"81"-1"-19"0,-56 10 20 16,56-9-20-16,21 2 0 15,18-9 2-15,28 1 0 16,21 2-3-16,32-6 0 0,21 3 2 15,22-3 1-15,10 3-1 16,3 4 1-16,-3 2-3 16,-7 4 0-16,-11 6 0 15,-13 3 0-15,-22 3-1 16,-18 3 1-16,-21-3 0 16,-10 0 0-16,-18-3 1 15,-21 0 0-15,-11 0 0 16,-7 0 0-16,-14 0 0 15,-7 3 1-15,-10 7-1 16,-12 2 1-16,-6 4-1 16,-7 9 1-16,-4 10-1 15,-3 5 1-15,-4 14-1 16,0 5 0-16,0 1-1 16,4 3 1-16,-7-10-1 15,-4 3 1-15,-4 1-1 16,-2-1 1-16,-5 4-1 0,-6 6 1 15,-5-4-1-15,-2-5 1 16,-8-7-1-16,-10 3 1 16,-7-2 0-16,-4-17 0 15,-7 7-1-15,0-4 1 16,-10 1-1-16,-8-7 1 16,-6 1-1-16,-18-4 1 0,-11 0-1 15,-18-3 1 1,-31-6-1-16,-21-3 0 0,-29-4-1 15,-13 1 1-15,-15-4-1 16,4 1 1-16,-8-1-1 16,5-3 1-16,9 7 0 15,15-7 0-15,0 4 0 16,14 2 0-16,11 1 0 16,3-7 0-16,7 3-1 15,18 7 1-15,14-7 0 16,10-5 0-16,22-1 0 15,14-3 0-15,14-3 0 16,14-4 1-16,10-2-1 16,8-4 1-16,3-2-1 15,4-1 0-15,-4-6 0 16,4-3 1-16,3 0-1 16,-3-13 0-16,3 7 0 15,4-10 0-15,10-3 0 0,11-12 0 16,11-16 0-16,6-13 1 15,8 10-1-15,3-13 0 16,4-9 0-16,0-10 1 16,-1-3 0-16,1 13 0 15,0 19 0-15,10 15 0 16,32 13-4-16,35 9 1 16,61 3-12-16,48 13 0 15</inkml:trace>
  <inkml:trace contextRef="#ctx0" brushRef="#br0" timeOffset="403402.0607">23827 17946 31 0,'3'-19'15'0,"47"10"-11"0,-33 2 15 15,8 1-17-15,17 0 0 16,4-7 2-16,14-6 1 0,32 1-5 16,28-1 1-16,28 0 3 15,35 3 1-15,18-9-1 16,15 3 0-16,-8-6-1 15,0 0 0-15,-14 3-2 16,-21-7 0-16,-29 4 0 16,-24 3 0-16,-17 0 0 15,-22 6 0-15,-18 0 0 16,-13 4 1-16,-12-4-1 16,-9 6 1-16,-5 1-1 15,-9-1 0-15,-5 7-1 16,-3 3 1-16,-3 0-1 15,-4 3 0-15,0 0-1 16,-4-3 1-16,-6 6-1 16,-1 6 1-16,-7 4-1 15,-3 2 1-15,-4 4 0 16,-10-3 0-16,-11 6 0 0,-21-3 0 16,-21 3-1-16,-21 6 1 15,-29-6-4 1,-10 6 1-16,-11-3-10 0,4 13 0 15</inkml:trace>
  <inkml:trace contextRef="#ctx0" brushRef="#br0" timeOffset="404664.613">5570 12226 7 0,'-7'-9'3'0,"32"6"-9"0,-14-7 4 0</inkml:trace>
  <inkml:trace contextRef="#ctx0" brushRef="#br0" timeOffset="404964.0931">5687 12129 27 0,'3'-3'13'0,"-6"0"-15"16,3 3 26-16,-4 0-22 15,1 3 0-15,-8 3 0 16,1 10 1-16,-1-7-4 15,-3 1 0-15,0-1 2 16,3 3 1-16,-10-2-1 16,7-1 0-16,0 1 0 15,-4-4 0-15,0-6 0 16,4 0 0-16,4-3 0 16,-1-13 0-16,11-3 0 15,4-3 0-15,6 4-1 16,4-1 0-16,8 0 1 0,-1 0 0 15,0 3 0 1,0 4 0-16,-3 9 0 0,-8 3 0 16,-3 3 0-16,-3 3 1 31</inkml:trace>
  <inkml:trace contextRef="#ctx0" brushRef="#br0" timeOffset="423670.1141">4403 11652 10 0,'-7'0'5'0,"14"-31"4"0,-7 31 5 16,0-10-12-16,0 4 0 0,3-3 3 16,-3 3 1-16,0-4-5 15,7 4 0-15,-7 6 4 16,0-6 1-16,0 6-1 16,-7-4 1-16,7 4 0 15,0 0 0-15,0 0-2 16,0 4 0-16,0-1 0 15,0 6 0-15,0 4-1 16,0 5 0-16,-3 14-1 16,3 2 1-16,-7 1-1 15,-4-1 0-15,0 7 0 16,4 0 0-16,4-4-1 16,-8-8 0-16,11-1-4 15,-7-12 0-15,4-1-4 16,3-12 0-16,0-3-6 15,0-6 0-15,10 3-3 0,-10-6 1 16</inkml:trace>
  <inkml:trace contextRef="#ctx0" brushRef="#br0" timeOffset="424047.9813">4187 11684 40 0,'-17'3'20'0,"20"-3"-13"16,-3 0 39-16,0 0-41 15,0 0 1-15,11 0 6 16,-8 0 1-16,8 6-15 16,7 0 0-16,-1 4 9 15,15-1 0-15,-4 1-6 16,4-4 0-16,7-6-12 15,10-6 0-15,1-4-10 16,-8-2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2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8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emf"/><Relationship Id="rId4" Type="http://schemas.openxmlformats.org/officeDocument/2006/relationships/customXml" Target="../ink/ink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emf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lotaik" TargetMode="External"/><Relationship Id="rId2" Type="http://schemas.openxmlformats.org/officeDocument/2006/relationships/hyperlink" Target="mailto:oalotaik@ksu.edu.s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emf"/><Relationship Id="rId4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emf"/><Relationship Id="rId4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IEE 222 -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1: Graphical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70" y="490352"/>
            <a:ext cx="6162675" cy="657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83" y="2012688"/>
            <a:ext cx="7380922" cy="384714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rot="21327731">
            <a:off x="263865" y="3615056"/>
            <a:ext cx="5668741" cy="3117715"/>
          </a:xfrm>
          <a:custGeom>
            <a:avLst/>
            <a:gdLst>
              <a:gd name="connsiteX0" fmla="*/ 779721 w 5082363"/>
              <a:gd name="connsiteY0" fmla="*/ 0 h 2806996"/>
              <a:gd name="connsiteX1" fmla="*/ 5082363 w 5082363"/>
              <a:gd name="connsiteY1" fmla="*/ 1616149 h 2806996"/>
              <a:gd name="connsiteX2" fmla="*/ 4649972 w 5082363"/>
              <a:gd name="connsiteY2" fmla="*/ 2806996 h 2806996"/>
              <a:gd name="connsiteX3" fmla="*/ 0 w 5082363"/>
              <a:gd name="connsiteY3" fmla="*/ 2169042 h 2806996"/>
              <a:gd name="connsiteX4" fmla="*/ 779721 w 5082363"/>
              <a:gd name="connsiteY4" fmla="*/ 0 h 2806996"/>
              <a:gd name="connsiteX0" fmla="*/ 7364 w 5082363"/>
              <a:gd name="connsiteY0" fmla="*/ 0 h 3073326"/>
              <a:gd name="connsiteX1" fmla="*/ 5082363 w 5082363"/>
              <a:gd name="connsiteY1" fmla="*/ 1882479 h 3073326"/>
              <a:gd name="connsiteX2" fmla="*/ 4649972 w 5082363"/>
              <a:gd name="connsiteY2" fmla="*/ 3073326 h 3073326"/>
              <a:gd name="connsiteX3" fmla="*/ 0 w 5082363"/>
              <a:gd name="connsiteY3" fmla="*/ 2435372 h 3073326"/>
              <a:gd name="connsiteX4" fmla="*/ 7364 w 5082363"/>
              <a:gd name="connsiteY4" fmla="*/ 0 h 3073326"/>
              <a:gd name="connsiteX0" fmla="*/ 7364 w 5588390"/>
              <a:gd name="connsiteY0" fmla="*/ 0 h 3073326"/>
              <a:gd name="connsiteX1" fmla="*/ 5588390 w 5588390"/>
              <a:gd name="connsiteY1" fmla="*/ 2086665 h 3073326"/>
              <a:gd name="connsiteX2" fmla="*/ 4649972 w 5588390"/>
              <a:gd name="connsiteY2" fmla="*/ 3073326 h 3073326"/>
              <a:gd name="connsiteX3" fmla="*/ 0 w 5588390"/>
              <a:gd name="connsiteY3" fmla="*/ 2435372 h 3073326"/>
              <a:gd name="connsiteX4" fmla="*/ 7364 w 5588390"/>
              <a:gd name="connsiteY4" fmla="*/ 0 h 3073326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35372 h 3117715"/>
              <a:gd name="connsiteX4" fmla="*/ 7364 w 5588390"/>
              <a:gd name="connsiteY4" fmla="*/ 0 h 3117715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70883 h 3117715"/>
              <a:gd name="connsiteX4" fmla="*/ 7364 w 5588390"/>
              <a:gd name="connsiteY4" fmla="*/ 0 h 3117715"/>
              <a:gd name="connsiteX0" fmla="*/ 7364 w 5668741"/>
              <a:gd name="connsiteY0" fmla="*/ 0 h 3117715"/>
              <a:gd name="connsiteX1" fmla="*/ 5668741 w 5668741"/>
              <a:gd name="connsiteY1" fmla="*/ 2084136 h 3117715"/>
              <a:gd name="connsiteX2" fmla="*/ 5227021 w 5668741"/>
              <a:gd name="connsiteY2" fmla="*/ 3117715 h 3117715"/>
              <a:gd name="connsiteX3" fmla="*/ 0 w 5668741"/>
              <a:gd name="connsiteY3" fmla="*/ 2470883 h 3117715"/>
              <a:gd name="connsiteX4" fmla="*/ 7364 w 5668741"/>
              <a:gd name="connsiteY4" fmla="*/ 0 h 31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8741" h="3117715">
                <a:moveTo>
                  <a:pt x="7364" y="0"/>
                </a:moveTo>
                <a:lnTo>
                  <a:pt x="5668741" y="2084136"/>
                </a:lnTo>
                <a:lnTo>
                  <a:pt x="5227021" y="3117715"/>
                </a:lnTo>
                <a:lnTo>
                  <a:pt x="0" y="2470883"/>
                </a:lnTo>
                <a:cubicBezTo>
                  <a:pt x="2455" y="1659092"/>
                  <a:pt x="4909" y="811791"/>
                  <a:pt x="7364" y="0"/>
                </a:cubicBezTo>
                <a:close/>
              </a:path>
            </a:pathLst>
          </a:cu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17480" y="1063440"/>
              <a:ext cx="5151600" cy="4909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120" y="1058760"/>
                <a:ext cx="5167440" cy="49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1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7" y="472366"/>
            <a:ext cx="654367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47" y="1996227"/>
            <a:ext cx="7400925" cy="382047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4085" y="3844029"/>
            <a:ext cx="3906175" cy="2778711"/>
          </a:xfrm>
          <a:custGeom>
            <a:avLst/>
            <a:gdLst>
              <a:gd name="connsiteX0" fmla="*/ 0 w 5308847"/>
              <a:gd name="connsiteY0" fmla="*/ 0 h 3018408"/>
              <a:gd name="connsiteX1" fmla="*/ 2237173 w 5308847"/>
              <a:gd name="connsiteY1" fmla="*/ 754602 h 3018408"/>
              <a:gd name="connsiteX2" fmla="*/ 5308847 w 5308847"/>
              <a:gd name="connsiteY2" fmla="*/ 2334827 h 3018408"/>
              <a:gd name="connsiteX3" fmla="*/ 4918230 w 5308847"/>
              <a:gd name="connsiteY3" fmla="*/ 3018408 h 3018408"/>
              <a:gd name="connsiteX4" fmla="*/ 17756 w 5308847"/>
              <a:gd name="connsiteY4" fmla="*/ 2956264 h 3018408"/>
              <a:gd name="connsiteX5" fmla="*/ 0 w 5308847"/>
              <a:gd name="connsiteY5" fmla="*/ 0 h 3018408"/>
              <a:gd name="connsiteX0" fmla="*/ 8877 w 5291091"/>
              <a:gd name="connsiteY0" fmla="*/ 0 h 3062797"/>
              <a:gd name="connsiteX1" fmla="*/ 2219417 w 5291091"/>
              <a:gd name="connsiteY1" fmla="*/ 798991 h 3062797"/>
              <a:gd name="connsiteX2" fmla="*/ 5291091 w 5291091"/>
              <a:gd name="connsiteY2" fmla="*/ 2379216 h 3062797"/>
              <a:gd name="connsiteX3" fmla="*/ 4900474 w 5291091"/>
              <a:gd name="connsiteY3" fmla="*/ 3062797 h 3062797"/>
              <a:gd name="connsiteX4" fmla="*/ 0 w 5291091"/>
              <a:gd name="connsiteY4" fmla="*/ 3000653 h 3062797"/>
              <a:gd name="connsiteX5" fmla="*/ 8877 w 5291091"/>
              <a:gd name="connsiteY5" fmla="*/ 0 h 3062797"/>
              <a:gd name="connsiteX0" fmla="*/ 17754 w 5291091"/>
              <a:gd name="connsiteY0" fmla="*/ 0 h 2698812"/>
              <a:gd name="connsiteX1" fmla="*/ 2219417 w 5291091"/>
              <a:gd name="connsiteY1" fmla="*/ 435006 h 2698812"/>
              <a:gd name="connsiteX2" fmla="*/ 5291091 w 5291091"/>
              <a:gd name="connsiteY2" fmla="*/ 2015231 h 2698812"/>
              <a:gd name="connsiteX3" fmla="*/ 4900474 w 5291091"/>
              <a:gd name="connsiteY3" fmla="*/ 2698812 h 2698812"/>
              <a:gd name="connsiteX4" fmla="*/ 0 w 5291091"/>
              <a:gd name="connsiteY4" fmla="*/ 2636668 h 2698812"/>
              <a:gd name="connsiteX5" fmla="*/ 17754 w 5291091"/>
              <a:gd name="connsiteY5" fmla="*/ 0 h 2698812"/>
              <a:gd name="connsiteX0" fmla="*/ 17754 w 5291091"/>
              <a:gd name="connsiteY0" fmla="*/ 0 h 2698812"/>
              <a:gd name="connsiteX1" fmla="*/ 1651246 w 5291091"/>
              <a:gd name="connsiteY1" fmla="*/ 417251 h 2698812"/>
              <a:gd name="connsiteX2" fmla="*/ 5291091 w 5291091"/>
              <a:gd name="connsiteY2" fmla="*/ 2015231 h 2698812"/>
              <a:gd name="connsiteX3" fmla="*/ 4900474 w 5291091"/>
              <a:gd name="connsiteY3" fmla="*/ 2698812 h 2698812"/>
              <a:gd name="connsiteX4" fmla="*/ 0 w 5291091"/>
              <a:gd name="connsiteY4" fmla="*/ 2636668 h 2698812"/>
              <a:gd name="connsiteX5" fmla="*/ 17754 w 5291091"/>
              <a:gd name="connsiteY5" fmla="*/ 0 h 2698812"/>
              <a:gd name="connsiteX0" fmla="*/ 17754 w 4900474"/>
              <a:gd name="connsiteY0" fmla="*/ 0 h 2698812"/>
              <a:gd name="connsiteX1" fmla="*/ 1651246 w 4900474"/>
              <a:gd name="connsiteY1" fmla="*/ 417251 h 2698812"/>
              <a:gd name="connsiteX2" fmla="*/ 3320248 w 4900474"/>
              <a:gd name="connsiteY2" fmla="*/ 2077375 h 2698812"/>
              <a:gd name="connsiteX3" fmla="*/ 4900474 w 4900474"/>
              <a:gd name="connsiteY3" fmla="*/ 2698812 h 2698812"/>
              <a:gd name="connsiteX4" fmla="*/ 0 w 4900474"/>
              <a:gd name="connsiteY4" fmla="*/ 2636668 h 2698812"/>
              <a:gd name="connsiteX5" fmla="*/ 17754 w 4900474"/>
              <a:gd name="connsiteY5" fmla="*/ 0 h 2698812"/>
              <a:gd name="connsiteX0" fmla="*/ 17754 w 3906175"/>
              <a:gd name="connsiteY0" fmla="*/ 0 h 2734322"/>
              <a:gd name="connsiteX1" fmla="*/ 1651246 w 3906175"/>
              <a:gd name="connsiteY1" fmla="*/ 417251 h 2734322"/>
              <a:gd name="connsiteX2" fmla="*/ 3320248 w 3906175"/>
              <a:gd name="connsiteY2" fmla="*/ 2077375 h 2734322"/>
              <a:gd name="connsiteX3" fmla="*/ 3906175 w 3906175"/>
              <a:gd name="connsiteY3" fmla="*/ 2734322 h 2734322"/>
              <a:gd name="connsiteX4" fmla="*/ 0 w 3906175"/>
              <a:gd name="connsiteY4" fmla="*/ 2636668 h 2734322"/>
              <a:gd name="connsiteX5" fmla="*/ 17754 w 3906175"/>
              <a:gd name="connsiteY5" fmla="*/ 0 h 2734322"/>
              <a:gd name="connsiteX0" fmla="*/ 17754 w 3906175"/>
              <a:gd name="connsiteY0" fmla="*/ 0 h 2734322"/>
              <a:gd name="connsiteX1" fmla="*/ 1713390 w 3906175"/>
              <a:gd name="connsiteY1" fmla="*/ 435006 h 2734322"/>
              <a:gd name="connsiteX2" fmla="*/ 3320248 w 3906175"/>
              <a:gd name="connsiteY2" fmla="*/ 2077375 h 2734322"/>
              <a:gd name="connsiteX3" fmla="*/ 3906175 w 3906175"/>
              <a:gd name="connsiteY3" fmla="*/ 2734322 h 2734322"/>
              <a:gd name="connsiteX4" fmla="*/ 0 w 3906175"/>
              <a:gd name="connsiteY4" fmla="*/ 2636668 h 2734322"/>
              <a:gd name="connsiteX5" fmla="*/ 17754 w 3906175"/>
              <a:gd name="connsiteY5" fmla="*/ 0 h 2734322"/>
              <a:gd name="connsiteX0" fmla="*/ 17754 w 3906175"/>
              <a:gd name="connsiteY0" fmla="*/ 0 h 2778711"/>
              <a:gd name="connsiteX1" fmla="*/ 1713390 w 3906175"/>
              <a:gd name="connsiteY1" fmla="*/ 479395 h 2778711"/>
              <a:gd name="connsiteX2" fmla="*/ 3320248 w 3906175"/>
              <a:gd name="connsiteY2" fmla="*/ 2121764 h 2778711"/>
              <a:gd name="connsiteX3" fmla="*/ 3906175 w 3906175"/>
              <a:gd name="connsiteY3" fmla="*/ 2778711 h 2778711"/>
              <a:gd name="connsiteX4" fmla="*/ 0 w 3906175"/>
              <a:gd name="connsiteY4" fmla="*/ 2681057 h 2778711"/>
              <a:gd name="connsiteX5" fmla="*/ 17754 w 3906175"/>
              <a:gd name="connsiteY5" fmla="*/ 0 h 277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6175" h="2778711">
                <a:moveTo>
                  <a:pt x="17754" y="0"/>
                </a:moveTo>
                <a:lnTo>
                  <a:pt x="1713390" y="479395"/>
                </a:lnTo>
                <a:lnTo>
                  <a:pt x="3320248" y="2121764"/>
                </a:lnTo>
                <a:lnTo>
                  <a:pt x="3906175" y="2778711"/>
                </a:lnTo>
                <a:lnTo>
                  <a:pt x="0" y="2681057"/>
                </a:lnTo>
                <a:lnTo>
                  <a:pt x="17754" y="0"/>
                </a:lnTo>
                <a:close/>
              </a:path>
            </a:pathLst>
          </a:cu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6" y="465198"/>
            <a:ext cx="5791200" cy="352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6" y="2046024"/>
            <a:ext cx="7287578" cy="380047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66854" y="4261279"/>
            <a:ext cx="3745852" cy="2361461"/>
          </a:xfrm>
          <a:custGeom>
            <a:avLst/>
            <a:gdLst>
              <a:gd name="connsiteX0" fmla="*/ 0 w 5308847"/>
              <a:gd name="connsiteY0" fmla="*/ 0 h 3018408"/>
              <a:gd name="connsiteX1" fmla="*/ 2237173 w 5308847"/>
              <a:gd name="connsiteY1" fmla="*/ 754602 h 3018408"/>
              <a:gd name="connsiteX2" fmla="*/ 5308847 w 5308847"/>
              <a:gd name="connsiteY2" fmla="*/ 2334827 h 3018408"/>
              <a:gd name="connsiteX3" fmla="*/ 4918230 w 5308847"/>
              <a:gd name="connsiteY3" fmla="*/ 3018408 h 3018408"/>
              <a:gd name="connsiteX4" fmla="*/ 17756 w 5308847"/>
              <a:gd name="connsiteY4" fmla="*/ 2956264 h 3018408"/>
              <a:gd name="connsiteX5" fmla="*/ 0 w 5308847"/>
              <a:gd name="connsiteY5" fmla="*/ 0 h 3018408"/>
              <a:gd name="connsiteX0" fmla="*/ 8877 w 5291091"/>
              <a:gd name="connsiteY0" fmla="*/ 0 h 3062797"/>
              <a:gd name="connsiteX1" fmla="*/ 2219417 w 5291091"/>
              <a:gd name="connsiteY1" fmla="*/ 798991 h 3062797"/>
              <a:gd name="connsiteX2" fmla="*/ 5291091 w 5291091"/>
              <a:gd name="connsiteY2" fmla="*/ 2379216 h 3062797"/>
              <a:gd name="connsiteX3" fmla="*/ 4900474 w 5291091"/>
              <a:gd name="connsiteY3" fmla="*/ 3062797 h 3062797"/>
              <a:gd name="connsiteX4" fmla="*/ 0 w 5291091"/>
              <a:gd name="connsiteY4" fmla="*/ 3000653 h 3062797"/>
              <a:gd name="connsiteX5" fmla="*/ 8877 w 5291091"/>
              <a:gd name="connsiteY5" fmla="*/ 0 h 3062797"/>
              <a:gd name="connsiteX0" fmla="*/ 17754 w 5291091"/>
              <a:gd name="connsiteY0" fmla="*/ 0 h 2698812"/>
              <a:gd name="connsiteX1" fmla="*/ 2219417 w 5291091"/>
              <a:gd name="connsiteY1" fmla="*/ 435006 h 2698812"/>
              <a:gd name="connsiteX2" fmla="*/ 5291091 w 5291091"/>
              <a:gd name="connsiteY2" fmla="*/ 2015231 h 2698812"/>
              <a:gd name="connsiteX3" fmla="*/ 4900474 w 5291091"/>
              <a:gd name="connsiteY3" fmla="*/ 2698812 h 2698812"/>
              <a:gd name="connsiteX4" fmla="*/ 0 w 5291091"/>
              <a:gd name="connsiteY4" fmla="*/ 2636668 h 2698812"/>
              <a:gd name="connsiteX5" fmla="*/ 17754 w 5291091"/>
              <a:gd name="connsiteY5" fmla="*/ 0 h 2698812"/>
              <a:gd name="connsiteX0" fmla="*/ 17754 w 5291091"/>
              <a:gd name="connsiteY0" fmla="*/ 0 h 2698812"/>
              <a:gd name="connsiteX1" fmla="*/ 1651246 w 5291091"/>
              <a:gd name="connsiteY1" fmla="*/ 417251 h 2698812"/>
              <a:gd name="connsiteX2" fmla="*/ 5291091 w 5291091"/>
              <a:gd name="connsiteY2" fmla="*/ 2015231 h 2698812"/>
              <a:gd name="connsiteX3" fmla="*/ 4900474 w 5291091"/>
              <a:gd name="connsiteY3" fmla="*/ 2698812 h 2698812"/>
              <a:gd name="connsiteX4" fmla="*/ 0 w 5291091"/>
              <a:gd name="connsiteY4" fmla="*/ 2636668 h 2698812"/>
              <a:gd name="connsiteX5" fmla="*/ 17754 w 5291091"/>
              <a:gd name="connsiteY5" fmla="*/ 0 h 2698812"/>
              <a:gd name="connsiteX0" fmla="*/ 17754 w 4900474"/>
              <a:gd name="connsiteY0" fmla="*/ 0 h 2698812"/>
              <a:gd name="connsiteX1" fmla="*/ 1651246 w 4900474"/>
              <a:gd name="connsiteY1" fmla="*/ 417251 h 2698812"/>
              <a:gd name="connsiteX2" fmla="*/ 3320248 w 4900474"/>
              <a:gd name="connsiteY2" fmla="*/ 2077375 h 2698812"/>
              <a:gd name="connsiteX3" fmla="*/ 4900474 w 4900474"/>
              <a:gd name="connsiteY3" fmla="*/ 2698812 h 2698812"/>
              <a:gd name="connsiteX4" fmla="*/ 0 w 4900474"/>
              <a:gd name="connsiteY4" fmla="*/ 2636668 h 2698812"/>
              <a:gd name="connsiteX5" fmla="*/ 17754 w 4900474"/>
              <a:gd name="connsiteY5" fmla="*/ 0 h 2698812"/>
              <a:gd name="connsiteX0" fmla="*/ 17754 w 3906175"/>
              <a:gd name="connsiteY0" fmla="*/ 0 h 2734322"/>
              <a:gd name="connsiteX1" fmla="*/ 1651246 w 3906175"/>
              <a:gd name="connsiteY1" fmla="*/ 417251 h 2734322"/>
              <a:gd name="connsiteX2" fmla="*/ 3320248 w 3906175"/>
              <a:gd name="connsiteY2" fmla="*/ 2077375 h 2734322"/>
              <a:gd name="connsiteX3" fmla="*/ 3906175 w 3906175"/>
              <a:gd name="connsiteY3" fmla="*/ 2734322 h 2734322"/>
              <a:gd name="connsiteX4" fmla="*/ 0 w 3906175"/>
              <a:gd name="connsiteY4" fmla="*/ 2636668 h 2734322"/>
              <a:gd name="connsiteX5" fmla="*/ 17754 w 3906175"/>
              <a:gd name="connsiteY5" fmla="*/ 0 h 2734322"/>
              <a:gd name="connsiteX0" fmla="*/ 17754 w 3906175"/>
              <a:gd name="connsiteY0" fmla="*/ 0 h 2734322"/>
              <a:gd name="connsiteX1" fmla="*/ 1713390 w 3906175"/>
              <a:gd name="connsiteY1" fmla="*/ 435006 h 2734322"/>
              <a:gd name="connsiteX2" fmla="*/ 3320248 w 3906175"/>
              <a:gd name="connsiteY2" fmla="*/ 2077375 h 2734322"/>
              <a:gd name="connsiteX3" fmla="*/ 3906175 w 3906175"/>
              <a:gd name="connsiteY3" fmla="*/ 2734322 h 2734322"/>
              <a:gd name="connsiteX4" fmla="*/ 0 w 3906175"/>
              <a:gd name="connsiteY4" fmla="*/ 2636668 h 2734322"/>
              <a:gd name="connsiteX5" fmla="*/ 17754 w 3906175"/>
              <a:gd name="connsiteY5" fmla="*/ 0 h 2734322"/>
              <a:gd name="connsiteX0" fmla="*/ 17754 w 3906175"/>
              <a:gd name="connsiteY0" fmla="*/ 0 h 2778711"/>
              <a:gd name="connsiteX1" fmla="*/ 1713390 w 3906175"/>
              <a:gd name="connsiteY1" fmla="*/ 479395 h 2778711"/>
              <a:gd name="connsiteX2" fmla="*/ 3320248 w 3906175"/>
              <a:gd name="connsiteY2" fmla="*/ 2121764 h 2778711"/>
              <a:gd name="connsiteX3" fmla="*/ 3906175 w 3906175"/>
              <a:gd name="connsiteY3" fmla="*/ 2778711 h 2778711"/>
              <a:gd name="connsiteX4" fmla="*/ 0 w 3906175"/>
              <a:gd name="connsiteY4" fmla="*/ 2681057 h 2778711"/>
              <a:gd name="connsiteX5" fmla="*/ 17754 w 3906175"/>
              <a:gd name="connsiteY5" fmla="*/ 0 h 2778711"/>
              <a:gd name="connsiteX0" fmla="*/ 1225118 w 3906175"/>
              <a:gd name="connsiteY0" fmla="*/ 0 h 2334827"/>
              <a:gd name="connsiteX1" fmla="*/ 1713390 w 3906175"/>
              <a:gd name="connsiteY1" fmla="*/ 35511 h 2334827"/>
              <a:gd name="connsiteX2" fmla="*/ 3320248 w 3906175"/>
              <a:gd name="connsiteY2" fmla="*/ 1677880 h 2334827"/>
              <a:gd name="connsiteX3" fmla="*/ 3906175 w 3906175"/>
              <a:gd name="connsiteY3" fmla="*/ 2334827 h 2334827"/>
              <a:gd name="connsiteX4" fmla="*/ 0 w 3906175"/>
              <a:gd name="connsiteY4" fmla="*/ 2237173 h 2334827"/>
              <a:gd name="connsiteX5" fmla="*/ 1225118 w 3906175"/>
              <a:gd name="connsiteY5" fmla="*/ 0 h 2334827"/>
              <a:gd name="connsiteX0" fmla="*/ 1233471 w 3914528"/>
              <a:gd name="connsiteY0" fmla="*/ 0 h 2334827"/>
              <a:gd name="connsiteX1" fmla="*/ 1721743 w 3914528"/>
              <a:gd name="connsiteY1" fmla="*/ 35511 h 2334827"/>
              <a:gd name="connsiteX2" fmla="*/ 3328601 w 3914528"/>
              <a:gd name="connsiteY2" fmla="*/ 1677880 h 2334827"/>
              <a:gd name="connsiteX3" fmla="*/ 3914528 w 3914528"/>
              <a:gd name="connsiteY3" fmla="*/ 2334827 h 2334827"/>
              <a:gd name="connsiteX4" fmla="*/ 8353 w 3914528"/>
              <a:gd name="connsiteY4" fmla="*/ 2237173 h 2334827"/>
              <a:gd name="connsiteX5" fmla="*/ 79375 w 3914528"/>
              <a:gd name="connsiteY5" fmla="*/ 479396 h 2334827"/>
              <a:gd name="connsiteX6" fmla="*/ 1233471 w 3914528"/>
              <a:gd name="connsiteY6" fmla="*/ 0 h 2334827"/>
              <a:gd name="connsiteX0" fmla="*/ 1260104 w 3914528"/>
              <a:gd name="connsiteY0" fmla="*/ 0 h 2343705"/>
              <a:gd name="connsiteX1" fmla="*/ 1721743 w 3914528"/>
              <a:gd name="connsiteY1" fmla="*/ 44389 h 2343705"/>
              <a:gd name="connsiteX2" fmla="*/ 3328601 w 3914528"/>
              <a:gd name="connsiteY2" fmla="*/ 1686758 h 2343705"/>
              <a:gd name="connsiteX3" fmla="*/ 3914528 w 3914528"/>
              <a:gd name="connsiteY3" fmla="*/ 2343705 h 2343705"/>
              <a:gd name="connsiteX4" fmla="*/ 8353 w 3914528"/>
              <a:gd name="connsiteY4" fmla="*/ 2246051 h 2343705"/>
              <a:gd name="connsiteX5" fmla="*/ 79375 w 3914528"/>
              <a:gd name="connsiteY5" fmla="*/ 488274 h 2343705"/>
              <a:gd name="connsiteX6" fmla="*/ 1260104 w 3914528"/>
              <a:gd name="connsiteY6" fmla="*/ 0 h 2343705"/>
              <a:gd name="connsiteX0" fmla="*/ 1260104 w 3914528"/>
              <a:gd name="connsiteY0" fmla="*/ 0 h 2343705"/>
              <a:gd name="connsiteX1" fmla="*/ 1721743 w 3914528"/>
              <a:gd name="connsiteY1" fmla="*/ 44389 h 2343705"/>
              <a:gd name="connsiteX2" fmla="*/ 3195436 w 3914528"/>
              <a:gd name="connsiteY2" fmla="*/ 1748901 h 2343705"/>
              <a:gd name="connsiteX3" fmla="*/ 3914528 w 3914528"/>
              <a:gd name="connsiteY3" fmla="*/ 2343705 h 2343705"/>
              <a:gd name="connsiteX4" fmla="*/ 8353 w 3914528"/>
              <a:gd name="connsiteY4" fmla="*/ 2246051 h 2343705"/>
              <a:gd name="connsiteX5" fmla="*/ 79375 w 3914528"/>
              <a:gd name="connsiteY5" fmla="*/ 488274 h 2343705"/>
              <a:gd name="connsiteX6" fmla="*/ 1260104 w 3914528"/>
              <a:gd name="connsiteY6" fmla="*/ 0 h 2343705"/>
              <a:gd name="connsiteX0" fmla="*/ 1260104 w 3745852"/>
              <a:gd name="connsiteY0" fmla="*/ 0 h 2343705"/>
              <a:gd name="connsiteX1" fmla="*/ 1721743 w 3745852"/>
              <a:gd name="connsiteY1" fmla="*/ 44389 h 2343705"/>
              <a:gd name="connsiteX2" fmla="*/ 3195436 w 3745852"/>
              <a:gd name="connsiteY2" fmla="*/ 1748901 h 2343705"/>
              <a:gd name="connsiteX3" fmla="*/ 3745852 w 3745852"/>
              <a:gd name="connsiteY3" fmla="*/ 2343705 h 2343705"/>
              <a:gd name="connsiteX4" fmla="*/ 8353 w 3745852"/>
              <a:gd name="connsiteY4" fmla="*/ 2246051 h 2343705"/>
              <a:gd name="connsiteX5" fmla="*/ 79375 w 3745852"/>
              <a:gd name="connsiteY5" fmla="*/ 488274 h 2343705"/>
              <a:gd name="connsiteX6" fmla="*/ 1260104 w 3745852"/>
              <a:gd name="connsiteY6" fmla="*/ 0 h 2343705"/>
              <a:gd name="connsiteX0" fmla="*/ 1277859 w 3745852"/>
              <a:gd name="connsiteY0" fmla="*/ 0 h 2361461"/>
              <a:gd name="connsiteX1" fmla="*/ 1721743 w 3745852"/>
              <a:gd name="connsiteY1" fmla="*/ 62145 h 2361461"/>
              <a:gd name="connsiteX2" fmla="*/ 3195436 w 3745852"/>
              <a:gd name="connsiteY2" fmla="*/ 1766657 h 2361461"/>
              <a:gd name="connsiteX3" fmla="*/ 3745852 w 3745852"/>
              <a:gd name="connsiteY3" fmla="*/ 2361461 h 2361461"/>
              <a:gd name="connsiteX4" fmla="*/ 8353 w 3745852"/>
              <a:gd name="connsiteY4" fmla="*/ 2263807 h 2361461"/>
              <a:gd name="connsiteX5" fmla="*/ 79375 w 3745852"/>
              <a:gd name="connsiteY5" fmla="*/ 506030 h 2361461"/>
              <a:gd name="connsiteX6" fmla="*/ 1277859 w 3745852"/>
              <a:gd name="connsiteY6" fmla="*/ 0 h 23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5852" h="2361461">
                <a:moveTo>
                  <a:pt x="1277859" y="0"/>
                </a:moveTo>
                <a:lnTo>
                  <a:pt x="1721743" y="62145"/>
                </a:lnTo>
                <a:lnTo>
                  <a:pt x="3195436" y="1766657"/>
                </a:lnTo>
                <a:lnTo>
                  <a:pt x="3745852" y="2361461"/>
                </a:lnTo>
                <a:lnTo>
                  <a:pt x="8353" y="2263807"/>
                </a:lnTo>
                <a:cubicBezTo>
                  <a:pt x="251009" y="1816965"/>
                  <a:pt x="-163281" y="952872"/>
                  <a:pt x="79375" y="506030"/>
                </a:cubicBezTo>
                <a:lnTo>
                  <a:pt x="1277859" y="0"/>
                </a:lnTo>
                <a:close/>
              </a:path>
            </a:pathLst>
          </a:cu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30040" y="410760"/>
              <a:ext cx="11186280" cy="6290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640" y="403920"/>
                <a:ext cx="11200680" cy="63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9" y="460020"/>
            <a:ext cx="8372475" cy="504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2" y="1477301"/>
            <a:ext cx="6484620" cy="3520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804" y="1477301"/>
            <a:ext cx="4087177" cy="1900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18215"/>
          <a:stretch/>
        </p:blipFill>
        <p:spPr>
          <a:xfrm>
            <a:off x="4657816" y="1917576"/>
            <a:ext cx="1981200" cy="3139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99960" y="1699920"/>
              <a:ext cx="11398680" cy="4722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280" y="1689840"/>
                <a:ext cx="11410920" cy="47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8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91" y="1351811"/>
            <a:ext cx="6576060" cy="41757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554520" y="3195720"/>
              <a:ext cx="2346120" cy="2164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5160" y="3188880"/>
                <a:ext cx="2360880" cy="21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7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5" y="474308"/>
            <a:ext cx="60007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5" y="1871939"/>
            <a:ext cx="7280910" cy="382047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rot="522173">
            <a:off x="199019" y="2783376"/>
            <a:ext cx="5826703" cy="3354652"/>
          </a:xfrm>
          <a:custGeom>
            <a:avLst/>
            <a:gdLst>
              <a:gd name="connsiteX0" fmla="*/ 779721 w 5082363"/>
              <a:gd name="connsiteY0" fmla="*/ 0 h 2806996"/>
              <a:gd name="connsiteX1" fmla="*/ 5082363 w 5082363"/>
              <a:gd name="connsiteY1" fmla="*/ 1616149 h 2806996"/>
              <a:gd name="connsiteX2" fmla="*/ 4649972 w 5082363"/>
              <a:gd name="connsiteY2" fmla="*/ 2806996 h 2806996"/>
              <a:gd name="connsiteX3" fmla="*/ 0 w 5082363"/>
              <a:gd name="connsiteY3" fmla="*/ 2169042 h 2806996"/>
              <a:gd name="connsiteX4" fmla="*/ 779721 w 5082363"/>
              <a:gd name="connsiteY4" fmla="*/ 0 h 2806996"/>
              <a:gd name="connsiteX0" fmla="*/ 7364 w 5082363"/>
              <a:gd name="connsiteY0" fmla="*/ 0 h 3073326"/>
              <a:gd name="connsiteX1" fmla="*/ 5082363 w 5082363"/>
              <a:gd name="connsiteY1" fmla="*/ 1882479 h 3073326"/>
              <a:gd name="connsiteX2" fmla="*/ 4649972 w 5082363"/>
              <a:gd name="connsiteY2" fmla="*/ 3073326 h 3073326"/>
              <a:gd name="connsiteX3" fmla="*/ 0 w 5082363"/>
              <a:gd name="connsiteY3" fmla="*/ 2435372 h 3073326"/>
              <a:gd name="connsiteX4" fmla="*/ 7364 w 5082363"/>
              <a:gd name="connsiteY4" fmla="*/ 0 h 3073326"/>
              <a:gd name="connsiteX0" fmla="*/ 7364 w 5588390"/>
              <a:gd name="connsiteY0" fmla="*/ 0 h 3073326"/>
              <a:gd name="connsiteX1" fmla="*/ 5588390 w 5588390"/>
              <a:gd name="connsiteY1" fmla="*/ 2086665 h 3073326"/>
              <a:gd name="connsiteX2" fmla="*/ 4649972 w 5588390"/>
              <a:gd name="connsiteY2" fmla="*/ 3073326 h 3073326"/>
              <a:gd name="connsiteX3" fmla="*/ 0 w 5588390"/>
              <a:gd name="connsiteY3" fmla="*/ 2435372 h 3073326"/>
              <a:gd name="connsiteX4" fmla="*/ 7364 w 5588390"/>
              <a:gd name="connsiteY4" fmla="*/ 0 h 3073326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35372 h 3117715"/>
              <a:gd name="connsiteX4" fmla="*/ 7364 w 5588390"/>
              <a:gd name="connsiteY4" fmla="*/ 0 h 3117715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70883 h 3117715"/>
              <a:gd name="connsiteX4" fmla="*/ 7364 w 5588390"/>
              <a:gd name="connsiteY4" fmla="*/ 0 h 3117715"/>
              <a:gd name="connsiteX0" fmla="*/ 7364 w 5668741"/>
              <a:gd name="connsiteY0" fmla="*/ 0 h 3117715"/>
              <a:gd name="connsiteX1" fmla="*/ 5668741 w 5668741"/>
              <a:gd name="connsiteY1" fmla="*/ 2084136 h 3117715"/>
              <a:gd name="connsiteX2" fmla="*/ 5227021 w 5668741"/>
              <a:gd name="connsiteY2" fmla="*/ 3117715 h 3117715"/>
              <a:gd name="connsiteX3" fmla="*/ 0 w 5668741"/>
              <a:gd name="connsiteY3" fmla="*/ 2470883 h 3117715"/>
              <a:gd name="connsiteX4" fmla="*/ 7364 w 5668741"/>
              <a:gd name="connsiteY4" fmla="*/ 0 h 3117715"/>
              <a:gd name="connsiteX0" fmla="*/ 70 w 5726189"/>
              <a:gd name="connsiteY0" fmla="*/ 0 h 3188634"/>
              <a:gd name="connsiteX1" fmla="*/ 5726189 w 5726189"/>
              <a:gd name="connsiteY1" fmla="*/ 2155055 h 3188634"/>
              <a:gd name="connsiteX2" fmla="*/ 5284469 w 5726189"/>
              <a:gd name="connsiteY2" fmla="*/ 3188634 h 3188634"/>
              <a:gd name="connsiteX3" fmla="*/ 57448 w 5726189"/>
              <a:gd name="connsiteY3" fmla="*/ 2541802 h 3188634"/>
              <a:gd name="connsiteX4" fmla="*/ 70 w 5726189"/>
              <a:gd name="connsiteY4" fmla="*/ 0 h 3188634"/>
              <a:gd name="connsiteX0" fmla="*/ 70 w 5826748"/>
              <a:gd name="connsiteY0" fmla="*/ 0 h 3188634"/>
              <a:gd name="connsiteX1" fmla="*/ 5826748 w 5826748"/>
              <a:gd name="connsiteY1" fmla="*/ 2166605 h 3188634"/>
              <a:gd name="connsiteX2" fmla="*/ 5284469 w 5826748"/>
              <a:gd name="connsiteY2" fmla="*/ 3188634 h 3188634"/>
              <a:gd name="connsiteX3" fmla="*/ 57448 w 5826748"/>
              <a:gd name="connsiteY3" fmla="*/ 2541802 h 3188634"/>
              <a:gd name="connsiteX4" fmla="*/ 70 w 5826748"/>
              <a:gd name="connsiteY4" fmla="*/ 0 h 3188634"/>
              <a:gd name="connsiteX0" fmla="*/ 70 w 5826748"/>
              <a:gd name="connsiteY0" fmla="*/ 0 h 3354652"/>
              <a:gd name="connsiteX1" fmla="*/ 5826748 w 5826748"/>
              <a:gd name="connsiteY1" fmla="*/ 2166605 h 3354652"/>
              <a:gd name="connsiteX2" fmla="*/ 5255996 w 5826748"/>
              <a:gd name="connsiteY2" fmla="*/ 3354652 h 3354652"/>
              <a:gd name="connsiteX3" fmla="*/ 57448 w 5826748"/>
              <a:gd name="connsiteY3" fmla="*/ 2541802 h 3354652"/>
              <a:gd name="connsiteX4" fmla="*/ 70 w 5826748"/>
              <a:gd name="connsiteY4" fmla="*/ 0 h 3354652"/>
              <a:gd name="connsiteX0" fmla="*/ 70 w 5826748"/>
              <a:gd name="connsiteY0" fmla="*/ 0 h 3354652"/>
              <a:gd name="connsiteX1" fmla="*/ 5826748 w 5826748"/>
              <a:gd name="connsiteY1" fmla="*/ 2166605 h 3354652"/>
              <a:gd name="connsiteX2" fmla="*/ 5255996 w 5826748"/>
              <a:gd name="connsiteY2" fmla="*/ 3354652 h 3354652"/>
              <a:gd name="connsiteX3" fmla="*/ 57448 w 5826748"/>
              <a:gd name="connsiteY3" fmla="*/ 2541802 h 3354652"/>
              <a:gd name="connsiteX4" fmla="*/ 70 w 5826748"/>
              <a:gd name="connsiteY4" fmla="*/ 0 h 3354652"/>
              <a:gd name="connsiteX0" fmla="*/ 27 w 5826705"/>
              <a:gd name="connsiteY0" fmla="*/ 0 h 3354652"/>
              <a:gd name="connsiteX1" fmla="*/ 5826705 w 5826705"/>
              <a:gd name="connsiteY1" fmla="*/ 2166605 h 3354652"/>
              <a:gd name="connsiteX2" fmla="*/ 5255953 w 5826705"/>
              <a:gd name="connsiteY2" fmla="*/ 3354652 h 3354652"/>
              <a:gd name="connsiteX3" fmla="*/ 166113 w 5826705"/>
              <a:gd name="connsiteY3" fmla="*/ 2489237 h 3354652"/>
              <a:gd name="connsiteX4" fmla="*/ 27 w 5826705"/>
              <a:gd name="connsiteY4" fmla="*/ 0 h 3354652"/>
              <a:gd name="connsiteX0" fmla="*/ 25 w 5826703"/>
              <a:gd name="connsiteY0" fmla="*/ 0 h 3354652"/>
              <a:gd name="connsiteX1" fmla="*/ 5826703 w 5826703"/>
              <a:gd name="connsiteY1" fmla="*/ 2166605 h 3354652"/>
              <a:gd name="connsiteX2" fmla="*/ 5255951 w 5826703"/>
              <a:gd name="connsiteY2" fmla="*/ 3354652 h 3354652"/>
              <a:gd name="connsiteX3" fmla="*/ 180799 w 5826703"/>
              <a:gd name="connsiteY3" fmla="*/ 2702535 h 3354652"/>
              <a:gd name="connsiteX4" fmla="*/ 25 w 5826703"/>
              <a:gd name="connsiteY4" fmla="*/ 0 h 335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6703" h="3354652">
                <a:moveTo>
                  <a:pt x="25" y="0"/>
                </a:moveTo>
                <a:lnTo>
                  <a:pt x="5826703" y="2166605"/>
                </a:lnTo>
                <a:lnTo>
                  <a:pt x="5255951" y="3354652"/>
                </a:lnTo>
                <a:cubicBezTo>
                  <a:pt x="3478685" y="2910879"/>
                  <a:pt x="1913648" y="2973485"/>
                  <a:pt x="180799" y="2702535"/>
                </a:cubicBezTo>
                <a:cubicBezTo>
                  <a:pt x="183254" y="1890744"/>
                  <a:pt x="-2430" y="811791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2" y="388351"/>
            <a:ext cx="2752725" cy="523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2" y="1863705"/>
            <a:ext cx="7274243" cy="3807142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rot="522173">
            <a:off x="199019" y="2783376"/>
            <a:ext cx="5826703" cy="3354652"/>
          </a:xfrm>
          <a:custGeom>
            <a:avLst/>
            <a:gdLst>
              <a:gd name="connsiteX0" fmla="*/ 779721 w 5082363"/>
              <a:gd name="connsiteY0" fmla="*/ 0 h 2806996"/>
              <a:gd name="connsiteX1" fmla="*/ 5082363 w 5082363"/>
              <a:gd name="connsiteY1" fmla="*/ 1616149 h 2806996"/>
              <a:gd name="connsiteX2" fmla="*/ 4649972 w 5082363"/>
              <a:gd name="connsiteY2" fmla="*/ 2806996 h 2806996"/>
              <a:gd name="connsiteX3" fmla="*/ 0 w 5082363"/>
              <a:gd name="connsiteY3" fmla="*/ 2169042 h 2806996"/>
              <a:gd name="connsiteX4" fmla="*/ 779721 w 5082363"/>
              <a:gd name="connsiteY4" fmla="*/ 0 h 2806996"/>
              <a:gd name="connsiteX0" fmla="*/ 7364 w 5082363"/>
              <a:gd name="connsiteY0" fmla="*/ 0 h 3073326"/>
              <a:gd name="connsiteX1" fmla="*/ 5082363 w 5082363"/>
              <a:gd name="connsiteY1" fmla="*/ 1882479 h 3073326"/>
              <a:gd name="connsiteX2" fmla="*/ 4649972 w 5082363"/>
              <a:gd name="connsiteY2" fmla="*/ 3073326 h 3073326"/>
              <a:gd name="connsiteX3" fmla="*/ 0 w 5082363"/>
              <a:gd name="connsiteY3" fmla="*/ 2435372 h 3073326"/>
              <a:gd name="connsiteX4" fmla="*/ 7364 w 5082363"/>
              <a:gd name="connsiteY4" fmla="*/ 0 h 3073326"/>
              <a:gd name="connsiteX0" fmla="*/ 7364 w 5588390"/>
              <a:gd name="connsiteY0" fmla="*/ 0 h 3073326"/>
              <a:gd name="connsiteX1" fmla="*/ 5588390 w 5588390"/>
              <a:gd name="connsiteY1" fmla="*/ 2086665 h 3073326"/>
              <a:gd name="connsiteX2" fmla="*/ 4649972 w 5588390"/>
              <a:gd name="connsiteY2" fmla="*/ 3073326 h 3073326"/>
              <a:gd name="connsiteX3" fmla="*/ 0 w 5588390"/>
              <a:gd name="connsiteY3" fmla="*/ 2435372 h 3073326"/>
              <a:gd name="connsiteX4" fmla="*/ 7364 w 5588390"/>
              <a:gd name="connsiteY4" fmla="*/ 0 h 3073326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35372 h 3117715"/>
              <a:gd name="connsiteX4" fmla="*/ 7364 w 5588390"/>
              <a:gd name="connsiteY4" fmla="*/ 0 h 3117715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70883 h 3117715"/>
              <a:gd name="connsiteX4" fmla="*/ 7364 w 5588390"/>
              <a:gd name="connsiteY4" fmla="*/ 0 h 3117715"/>
              <a:gd name="connsiteX0" fmla="*/ 7364 w 5668741"/>
              <a:gd name="connsiteY0" fmla="*/ 0 h 3117715"/>
              <a:gd name="connsiteX1" fmla="*/ 5668741 w 5668741"/>
              <a:gd name="connsiteY1" fmla="*/ 2084136 h 3117715"/>
              <a:gd name="connsiteX2" fmla="*/ 5227021 w 5668741"/>
              <a:gd name="connsiteY2" fmla="*/ 3117715 h 3117715"/>
              <a:gd name="connsiteX3" fmla="*/ 0 w 5668741"/>
              <a:gd name="connsiteY3" fmla="*/ 2470883 h 3117715"/>
              <a:gd name="connsiteX4" fmla="*/ 7364 w 5668741"/>
              <a:gd name="connsiteY4" fmla="*/ 0 h 3117715"/>
              <a:gd name="connsiteX0" fmla="*/ 70 w 5726189"/>
              <a:gd name="connsiteY0" fmla="*/ 0 h 3188634"/>
              <a:gd name="connsiteX1" fmla="*/ 5726189 w 5726189"/>
              <a:gd name="connsiteY1" fmla="*/ 2155055 h 3188634"/>
              <a:gd name="connsiteX2" fmla="*/ 5284469 w 5726189"/>
              <a:gd name="connsiteY2" fmla="*/ 3188634 h 3188634"/>
              <a:gd name="connsiteX3" fmla="*/ 57448 w 5726189"/>
              <a:gd name="connsiteY3" fmla="*/ 2541802 h 3188634"/>
              <a:gd name="connsiteX4" fmla="*/ 70 w 5726189"/>
              <a:gd name="connsiteY4" fmla="*/ 0 h 3188634"/>
              <a:gd name="connsiteX0" fmla="*/ 70 w 5826748"/>
              <a:gd name="connsiteY0" fmla="*/ 0 h 3188634"/>
              <a:gd name="connsiteX1" fmla="*/ 5826748 w 5826748"/>
              <a:gd name="connsiteY1" fmla="*/ 2166605 h 3188634"/>
              <a:gd name="connsiteX2" fmla="*/ 5284469 w 5826748"/>
              <a:gd name="connsiteY2" fmla="*/ 3188634 h 3188634"/>
              <a:gd name="connsiteX3" fmla="*/ 57448 w 5826748"/>
              <a:gd name="connsiteY3" fmla="*/ 2541802 h 3188634"/>
              <a:gd name="connsiteX4" fmla="*/ 70 w 5826748"/>
              <a:gd name="connsiteY4" fmla="*/ 0 h 3188634"/>
              <a:gd name="connsiteX0" fmla="*/ 70 w 5826748"/>
              <a:gd name="connsiteY0" fmla="*/ 0 h 3354652"/>
              <a:gd name="connsiteX1" fmla="*/ 5826748 w 5826748"/>
              <a:gd name="connsiteY1" fmla="*/ 2166605 h 3354652"/>
              <a:gd name="connsiteX2" fmla="*/ 5255996 w 5826748"/>
              <a:gd name="connsiteY2" fmla="*/ 3354652 h 3354652"/>
              <a:gd name="connsiteX3" fmla="*/ 57448 w 5826748"/>
              <a:gd name="connsiteY3" fmla="*/ 2541802 h 3354652"/>
              <a:gd name="connsiteX4" fmla="*/ 70 w 5826748"/>
              <a:gd name="connsiteY4" fmla="*/ 0 h 3354652"/>
              <a:gd name="connsiteX0" fmla="*/ 70 w 5826748"/>
              <a:gd name="connsiteY0" fmla="*/ 0 h 3354652"/>
              <a:gd name="connsiteX1" fmla="*/ 5826748 w 5826748"/>
              <a:gd name="connsiteY1" fmla="*/ 2166605 h 3354652"/>
              <a:gd name="connsiteX2" fmla="*/ 5255996 w 5826748"/>
              <a:gd name="connsiteY2" fmla="*/ 3354652 h 3354652"/>
              <a:gd name="connsiteX3" fmla="*/ 57448 w 5826748"/>
              <a:gd name="connsiteY3" fmla="*/ 2541802 h 3354652"/>
              <a:gd name="connsiteX4" fmla="*/ 70 w 5826748"/>
              <a:gd name="connsiteY4" fmla="*/ 0 h 3354652"/>
              <a:gd name="connsiteX0" fmla="*/ 27 w 5826705"/>
              <a:gd name="connsiteY0" fmla="*/ 0 h 3354652"/>
              <a:gd name="connsiteX1" fmla="*/ 5826705 w 5826705"/>
              <a:gd name="connsiteY1" fmla="*/ 2166605 h 3354652"/>
              <a:gd name="connsiteX2" fmla="*/ 5255953 w 5826705"/>
              <a:gd name="connsiteY2" fmla="*/ 3354652 h 3354652"/>
              <a:gd name="connsiteX3" fmla="*/ 166113 w 5826705"/>
              <a:gd name="connsiteY3" fmla="*/ 2489237 h 3354652"/>
              <a:gd name="connsiteX4" fmla="*/ 27 w 5826705"/>
              <a:gd name="connsiteY4" fmla="*/ 0 h 3354652"/>
              <a:gd name="connsiteX0" fmla="*/ 25 w 5826703"/>
              <a:gd name="connsiteY0" fmla="*/ 0 h 3354652"/>
              <a:gd name="connsiteX1" fmla="*/ 5826703 w 5826703"/>
              <a:gd name="connsiteY1" fmla="*/ 2166605 h 3354652"/>
              <a:gd name="connsiteX2" fmla="*/ 5255951 w 5826703"/>
              <a:gd name="connsiteY2" fmla="*/ 3354652 h 3354652"/>
              <a:gd name="connsiteX3" fmla="*/ 180799 w 5826703"/>
              <a:gd name="connsiteY3" fmla="*/ 2702535 h 3354652"/>
              <a:gd name="connsiteX4" fmla="*/ 25 w 5826703"/>
              <a:gd name="connsiteY4" fmla="*/ 0 h 335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6703" h="3354652">
                <a:moveTo>
                  <a:pt x="25" y="0"/>
                </a:moveTo>
                <a:lnTo>
                  <a:pt x="5826703" y="2166605"/>
                </a:lnTo>
                <a:lnTo>
                  <a:pt x="5255951" y="3354652"/>
                </a:lnTo>
                <a:cubicBezTo>
                  <a:pt x="3478685" y="2910879"/>
                  <a:pt x="1913648" y="2973485"/>
                  <a:pt x="180799" y="2702535"/>
                </a:cubicBezTo>
                <a:cubicBezTo>
                  <a:pt x="183254" y="1890744"/>
                  <a:pt x="-2430" y="811791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37173" y="1784412"/>
            <a:ext cx="3568823" cy="4350058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553040" y="322560"/>
              <a:ext cx="2018520" cy="4953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8360" y="316080"/>
                <a:ext cx="2029680" cy="49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3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7" y="408927"/>
            <a:ext cx="2676525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99" y="1863061"/>
            <a:ext cx="7294245" cy="382047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rot="522173">
            <a:off x="199019" y="2783376"/>
            <a:ext cx="5826703" cy="3354652"/>
          </a:xfrm>
          <a:custGeom>
            <a:avLst/>
            <a:gdLst>
              <a:gd name="connsiteX0" fmla="*/ 779721 w 5082363"/>
              <a:gd name="connsiteY0" fmla="*/ 0 h 2806996"/>
              <a:gd name="connsiteX1" fmla="*/ 5082363 w 5082363"/>
              <a:gd name="connsiteY1" fmla="*/ 1616149 h 2806996"/>
              <a:gd name="connsiteX2" fmla="*/ 4649972 w 5082363"/>
              <a:gd name="connsiteY2" fmla="*/ 2806996 h 2806996"/>
              <a:gd name="connsiteX3" fmla="*/ 0 w 5082363"/>
              <a:gd name="connsiteY3" fmla="*/ 2169042 h 2806996"/>
              <a:gd name="connsiteX4" fmla="*/ 779721 w 5082363"/>
              <a:gd name="connsiteY4" fmla="*/ 0 h 2806996"/>
              <a:gd name="connsiteX0" fmla="*/ 7364 w 5082363"/>
              <a:gd name="connsiteY0" fmla="*/ 0 h 3073326"/>
              <a:gd name="connsiteX1" fmla="*/ 5082363 w 5082363"/>
              <a:gd name="connsiteY1" fmla="*/ 1882479 h 3073326"/>
              <a:gd name="connsiteX2" fmla="*/ 4649972 w 5082363"/>
              <a:gd name="connsiteY2" fmla="*/ 3073326 h 3073326"/>
              <a:gd name="connsiteX3" fmla="*/ 0 w 5082363"/>
              <a:gd name="connsiteY3" fmla="*/ 2435372 h 3073326"/>
              <a:gd name="connsiteX4" fmla="*/ 7364 w 5082363"/>
              <a:gd name="connsiteY4" fmla="*/ 0 h 3073326"/>
              <a:gd name="connsiteX0" fmla="*/ 7364 w 5588390"/>
              <a:gd name="connsiteY0" fmla="*/ 0 h 3073326"/>
              <a:gd name="connsiteX1" fmla="*/ 5588390 w 5588390"/>
              <a:gd name="connsiteY1" fmla="*/ 2086665 h 3073326"/>
              <a:gd name="connsiteX2" fmla="*/ 4649972 w 5588390"/>
              <a:gd name="connsiteY2" fmla="*/ 3073326 h 3073326"/>
              <a:gd name="connsiteX3" fmla="*/ 0 w 5588390"/>
              <a:gd name="connsiteY3" fmla="*/ 2435372 h 3073326"/>
              <a:gd name="connsiteX4" fmla="*/ 7364 w 5588390"/>
              <a:gd name="connsiteY4" fmla="*/ 0 h 3073326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35372 h 3117715"/>
              <a:gd name="connsiteX4" fmla="*/ 7364 w 5588390"/>
              <a:gd name="connsiteY4" fmla="*/ 0 h 3117715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70883 h 3117715"/>
              <a:gd name="connsiteX4" fmla="*/ 7364 w 5588390"/>
              <a:gd name="connsiteY4" fmla="*/ 0 h 3117715"/>
              <a:gd name="connsiteX0" fmla="*/ 7364 w 5668741"/>
              <a:gd name="connsiteY0" fmla="*/ 0 h 3117715"/>
              <a:gd name="connsiteX1" fmla="*/ 5668741 w 5668741"/>
              <a:gd name="connsiteY1" fmla="*/ 2084136 h 3117715"/>
              <a:gd name="connsiteX2" fmla="*/ 5227021 w 5668741"/>
              <a:gd name="connsiteY2" fmla="*/ 3117715 h 3117715"/>
              <a:gd name="connsiteX3" fmla="*/ 0 w 5668741"/>
              <a:gd name="connsiteY3" fmla="*/ 2470883 h 3117715"/>
              <a:gd name="connsiteX4" fmla="*/ 7364 w 5668741"/>
              <a:gd name="connsiteY4" fmla="*/ 0 h 3117715"/>
              <a:gd name="connsiteX0" fmla="*/ 70 w 5726189"/>
              <a:gd name="connsiteY0" fmla="*/ 0 h 3188634"/>
              <a:gd name="connsiteX1" fmla="*/ 5726189 w 5726189"/>
              <a:gd name="connsiteY1" fmla="*/ 2155055 h 3188634"/>
              <a:gd name="connsiteX2" fmla="*/ 5284469 w 5726189"/>
              <a:gd name="connsiteY2" fmla="*/ 3188634 h 3188634"/>
              <a:gd name="connsiteX3" fmla="*/ 57448 w 5726189"/>
              <a:gd name="connsiteY3" fmla="*/ 2541802 h 3188634"/>
              <a:gd name="connsiteX4" fmla="*/ 70 w 5726189"/>
              <a:gd name="connsiteY4" fmla="*/ 0 h 3188634"/>
              <a:gd name="connsiteX0" fmla="*/ 70 w 5826748"/>
              <a:gd name="connsiteY0" fmla="*/ 0 h 3188634"/>
              <a:gd name="connsiteX1" fmla="*/ 5826748 w 5826748"/>
              <a:gd name="connsiteY1" fmla="*/ 2166605 h 3188634"/>
              <a:gd name="connsiteX2" fmla="*/ 5284469 w 5826748"/>
              <a:gd name="connsiteY2" fmla="*/ 3188634 h 3188634"/>
              <a:gd name="connsiteX3" fmla="*/ 57448 w 5826748"/>
              <a:gd name="connsiteY3" fmla="*/ 2541802 h 3188634"/>
              <a:gd name="connsiteX4" fmla="*/ 70 w 5826748"/>
              <a:gd name="connsiteY4" fmla="*/ 0 h 3188634"/>
              <a:gd name="connsiteX0" fmla="*/ 70 w 5826748"/>
              <a:gd name="connsiteY0" fmla="*/ 0 h 3354652"/>
              <a:gd name="connsiteX1" fmla="*/ 5826748 w 5826748"/>
              <a:gd name="connsiteY1" fmla="*/ 2166605 h 3354652"/>
              <a:gd name="connsiteX2" fmla="*/ 5255996 w 5826748"/>
              <a:gd name="connsiteY2" fmla="*/ 3354652 h 3354652"/>
              <a:gd name="connsiteX3" fmla="*/ 57448 w 5826748"/>
              <a:gd name="connsiteY3" fmla="*/ 2541802 h 3354652"/>
              <a:gd name="connsiteX4" fmla="*/ 70 w 5826748"/>
              <a:gd name="connsiteY4" fmla="*/ 0 h 3354652"/>
              <a:gd name="connsiteX0" fmla="*/ 70 w 5826748"/>
              <a:gd name="connsiteY0" fmla="*/ 0 h 3354652"/>
              <a:gd name="connsiteX1" fmla="*/ 5826748 w 5826748"/>
              <a:gd name="connsiteY1" fmla="*/ 2166605 h 3354652"/>
              <a:gd name="connsiteX2" fmla="*/ 5255996 w 5826748"/>
              <a:gd name="connsiteY2" fmla="*/ 3354652 h 3354652"/>
              <a:gd name="connsiteX3" fmla="*/ 57448 w 5826748"/>
              <a:gd name="connsiteY3" fmla="*/ 2541802 h 3354652"/>
              <a:gd name="connsiteX4" fmla="*/ 70 w 5826748"/>
              <a:gd name="connsiteY4" fmla="*/ 0 h 3354652"/>
              <a:gd name="connsiteX0" fmla="*/ 27 w 5826705"/>
              <a:gd name="connsiteY0" fmla="*/ 0 h 3354652"/>
              <a:gd name="connsiteX1" fmla="*/ 5826705 w 5826705"/>
              <a:gd name="connsiteY1" fmla="*/ 2166605 h 3354652"/>
              <a:gd name="connsiteX2" fmla="*/ 5255953 w 5826705"/>
              <a:gd name="connsiteY2" fmla="*/ 3354652 h 3354652"/>
              <a:gd name="connsiteX3" fmla="*/ 166113 w 5826705"/>
              <a:gd name="connsiteY3" fmla="*/ 2489237 h 3354652"/>
              <a:gd name="connsiteX4" fmla="*/ 27 w 5826705"/>
              <a:gd name="connsiteY4" fmla="*/ 0 h 3354652"/>
              <a:gd name="connsiteX0" fmla="*/ 25 w 5826703"/>
              <a:gd name="connsiteY0" fmla="*/ 0 h 3354652"/>
              <a:gd name="connsiteX1" fmla="*/ 5826703 w 5826703"/>
              <a:gd name="connsiteY1" fmla="*/ 2166605 h 3354652"/>
              <a:gd name="connsiteX2" fmla="*/ 5255951 w 5826703"/>
              <a:gd name="connsiteY2" fmla="*/ 3354652 h 3354652"/>
              <a:gd name="connsiteX3" fmla="*/ 180799 w 5826703"/>
              <a:gd name="connsiteY3" fmla="*/ 2702535 h 3354652"/>
              <a:gd name="connsiteX4" fmla="*/ 25 w 5826703"/>
              <a:gd name="connsiteY4" fmla="*/ 0 h 335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6703" h="3354652">
                <a:moveTo>
                  <a:pt x="25" y="0"/>
                </a:moveTo>
                <a:lnTo>
                  <a:pt x="5826703" y="2166605"/>
                </a:lnTo>
                <a:lnTo>
                  <a:pt x="5255951" y="3354652"/>
                </a:lnTo>
                <a:cubicBezTo>
                  <a:pt x="3478685" y="2910879"/>
                  <a:pt x="1913648" y="2973485"/>
                  <a:pt x="180799" y="2702535"/>
                </a:cubicBezTo>
                <a:cubicBezTo>
                  <a:pt x="183254" y="1890744"/>
                  <a:pt x="-2430" y="811791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37173" y="1784412"/>
            <a:ext cx="3568823" cy="4350058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639035">
            <a:off x="82269" y="1327827"/>
            <a:ext cx="2729793" cy="1178161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793" h="1178161">
                <a:moveTo>
                  <a:pt x="355284" y="0"/>
                </a:moveTo>
                <a:lnTo>
                  <a:pt x="2441330" y="82734"/>
                </a:lnTo>
                <a:lnTo>
                  <a:pt x="2729793" y="1178161"/>
                </a:lnTo>
                <a:lnTo>
                  <a:pt x="0" y="1178161"/>
                </a:lnTo>
                <a:lnTo>
                  <a:pt x="355284" y="0"/>
                </a:ln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09520" y="664920"/>
              <a:ext cx="9540720" cy="4460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320" y="658440"/>
                <a:ext cx="9557640" cy="44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2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50" y="1395089"/>
            <a:ext cx="6522720" cy="39928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603840" y="3767040"/>
              <a:ext cx="456480" cy="1706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3760" y="3759480"/>
                <a:ext cx="475200" cy="17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5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44" y="407401"/>
            <a:ext cx="5095875" cy="485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4" y="1810443"/>
            <a:ext cx="7194233" cy="3807142"/>
          </a:xfrm>
          <a:prstGeom prst="rect">
            <a:avLst/>
          </a:prstGeom>
        </p:spPr>
      </p:pic>
      <p:sp>
        <p:nvSpPr>
          <p:cNvPr id="4" name="Rectangle 5"/>
          <p:cNvSpPr/>
          <p:nvPr/>
        </p:nvSpPr>
        <p:spPr>
          <a:xfrm rot="19639035">
            <a:off x="-847064" y="1271433"/>
            <a:ext cx="5334423" cy="3001623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  <a:gd name="connsiteX0" fmla="*/ 1660601 w 4035110"/>
              <a:gd name="connsiteY0" fmla="*/ 0 h 2851056"/>
              <a:gd name="connsiteX1" fmla="*/ 3746647 w 4035110"/>
              <a:gd name="connsiteY1" fmla="*/ 82734 h 2851056"/>
              <a:gd name="connsiteX2" fmla="*/ 4035110 w 4035110"/>
              <a:gd name="connsiteY2" fmla="*/ 1178161 h 2851056"/>
              <a:gd name="connsiteX3" fmla="*/ 0 w 4035110"/>
              <a:gd name="connsiteY3" fmla="*/ 2851056 h 2851056"/>
              <a:gd name="connsiteX4" fmla="*/ 1660601 w 4035110"/>
              <a:gd name="connsiteY4" fmla="*/ 0 h 2851056"/>
              <a:gd name="connsiteX0" fmla="*/ 1660601 w 5189482"/>
              <a:gd name="connsiteY0" fmla="*/ 0 h 2851056"/>
              <a:gd name="connsiteX1" fmla="*/ 3746647 w 5189482"/>
              <a:gd name="connsiteY1" fmla="*/ 82734 h 2851056"/>
              <a:gd name="connsiteX2" fmla="*/ 5189482 w 5189482"/>
              <a:gd name="connsiteY2" fmla="*/ 1844930 h 2851056"/>
              <a:gd name="connsiteX3" fmla="*/ 0 w 5189482"/>
              <a:gd name="connsiteY3" fmla="*/ 2851056 h 2851056"/>
              <a:gd name="connsiteX4" fmla="*/ 1660601 w 5189482"/>
              <a:gd name="connsiteY4" fmla="*/ 0 h 2851056"/>
              <a:gd name="connsiteX0" fmla="*/ 1805542 w 5334423"/>
              <a:gd name="connsiteY0" fmla="*/ 0 h 3011211"/>
              <a:gd name="connsiteX1" fmla="*/ 3891588 w 5334423"/>
              <a:gd name="connsiteY1" fmla="*/ 82734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423" h="3001623">
                <a:moveTo>
                  <a:pt x="1820487" y="0"/>
                </a:moveTo>
                <a:lnTo>
                  <a:pt x="3671364" y="153357"/>
                </a:lnTo>
                <a:cubicBezTo>
                  <a:pt x="4117576" y="866140"/>
                  <a:pt x="4780070" y="1274680"/>
                  <a:pt x="5334423" y="1835342"/>
                </a:cubicBezTo>
                <a:lnTo>
                  <a:pt x="0" y="3001623"/>
                </a:lnTo>
                <a:cubicBezTo>
                  <a:pt x="606829" y="2001082"/>
                  <a:pt x="1364227" y="1160426"/>
                  <a:pt x="1820487" y="0"/>
                </a:cubicBez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24520" y="427680"/>
              <a:ext cx="7403040" cy="4577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640" y="421560"/>
                <a:ext cx="7411320" cy="45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Osama Alotaik, PhD		</a:t>
            </a:r>
            <a:r>
              <a:rPr lang="ar-SA" dirty="0" smtClean="0"/>
              <a:t>د. أسامة العتيك</a:t>
            </a:r>
          </a:p>
          <a:p>
            <a:r>
              <a:rPr lang="en-US" dirty="0" smtClean="0"/>
              <a:t>Office: N/A (yet)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oalotaik@ksu.edu.sa</a:t>
            </a:r>
            <a:endParaRPr lang="en-US" dirty="0" smtClean="0"/>
          </a:p>
          <a:p>
            <a:r>
              <a:rPr lang="en-US" dirty="0" smtClean="0"/>
              <a:t>GitHub profile: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github.com/oalotaik</a:t>
            </a:r>
            <a:endParaRPr lang="en-US" dirty="0" smtClean="0"/>
          </a:p>
          <a:p>
            <a:r>
              <a:rPr lang="en-US" dirty="0" smtClean="0"/>
              <a:t>Grading: </a:t>
            </a:r>
            <a:r>
              <a:rPr lang="en-US" dirty="0"/>
              <a:t>Homework +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Lab</a:t>
            </a:r>
            <a:r>
              <a:rPr lang="en-US" dirty="0" smtClean="0"/>
              <a:t>  </a:t>
            </a:r>
            <a:r>
              <a:rPr lang="en-US" dirty="0"/>
              <a:t>10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1" y="483186"/>
            <a:ext cx="3000375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75" y="1996227"/>
            <a:ext cx="7414260" cy="3820477"/>
          </a:xfrm>
          <a:prstGeom prst="rect">
            <a:avLst/>
          </a:prstGeom>
        </p:spPr>
      </p:pic>
      <p:sp>
        <p:nvSpPr>
          <p:cNvPr id="4" name="Rectangle 5"/>
          <p:cNvSpPr/>
          <p:nvPr/>
        </p:nvSpPr>
        <p:spPr>
          <a:xfrm rot="19639035">
            <a:off x="-918086" y="1386843"/>
            <a:ext cx="5334423" cy="3001623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  <a:gd name="connsiteX0" fmla="*/ 1660601 w 4035110"/>
              <a:gd name="connsiteY0" fmla="*/ 0 h 2851056"/>
              <a:gd name="connsiteX1" fmla="*/ 3746647 w 4035110"/>
              <a:gd name="connsiteY1" fmla="*/ 82734 h 2851056"/>
              <a:gd name="connsiteX2" fmla="*/ 4035110 w 4035110"/>
              <a:gd name="connsiteY2" fmla="*/ 1178161 h 2851056"/>
              <a:gd name="connsiteX3" fmla="*/ 0 w 4035110"/>
              <a:gd name="connsiteY3" fmla="*/ 2851056 h 2851056"/>
              <a:gd name="connsiteX4" fmla="*/ 1660601 w 4035110"/>
              <a:gd name="connsiteY4" fmla="*/ 0 h 2851056"/>
              <a:gd name="connsiteX0" fmla="*/ 1660601 w 5189482"/>
              <a:gd name="connsiteY0" fmla="*/ 0 h 2851056"/>
              <a:gd name="connsiteX1" fmla="*/ 3746647 w 5189482"/>
              <a:gd name="connsiteY1" fmla="*/ 82734 h 2851056"/>
              <a:gd name="connsiteX2" fmla="*/ 5189482 w 5189482"/>
              <a:gd name="connsiteY2" fmla="*/ 1844930 h 2851056"/>
              <a:gd name="connsiteX3" fmla="*/ 0 w 5189482"/>
              <a:gd name="connsiteY3" fmla="*/ 2851056 h 2851056"/>
              <a:gd name="connsiteX4" fmla="*/ 1660601 w 5189482"/>
              <a:gd name="connsiteY4" fmla="*/ 0 h 2851056"/>
              <a:gd name="connsiteX0" fmla="*/ 1805542 w 5334423"/>
              <a:gd name="connsiteY0" fmla="*/ 0 h 3011211"/>
              <a:gd name="connsiteX1" fmla="*/ 3891588 w 5334423"/>
              <a:gd name="connsiteY1" fmla="*/ 82734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423" h="3001623">
                <a:moveTo>
                  <a:pt x="1820487" y="0"/>
                </a:moveTo>
                <a:lnTo>
                  <a:pt x="3671364" y="153357"/>
                </a:lnTo>
                <a:cubicBezTo>
                  <a:pt x="4117576" y="866140"/>
                  <a:pt x="4780070" y="1274680"/>
                  <a:pt x="5334423" y="1835342"/>
                </a:cubicBezTo>
                <a:lnTo>
                  <a:pt x="0" y="3001623"/>
                </a:lnTo>
                <a:cubicBezTo>
                  <a:pt x="606829" y="2001082"/>
                  <a:pt x="1364227" y="1160426"/>
                  <a:pt x="1820487" y="0"/>
                </a:cubicBez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/>
          <p:nvPr/>
        </p:nvSpPr>
        <p:spPr>
          <a:xfrm rot="3247668">
            <a:off x="1091753" y="1814448"/>
            <a:ext cx="5334423" cy="3001623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  <a:gd name="connsiteX0" fmla="*/ 1660601 w 4035110"/>
              <a:gd name="connsiteY0" fmla="*/ 0 h 2851056"/>
              <a:gd name="connsiteX1" fmla="*/ 3746647 w 4035110"/>
              <a:gd name="connsiteY1" fmla="*/ 82734 h 2851056"/>
              <a:gd name="connsiteX2" fmla="*/ 4035110 w 4035110"/>
              <a:gd name="connsiteY2" fmla="*/ 1178161 h 2851056"/>
              <a:gd name="connsiteX3" fmla="*/ 0 w 4035110"/>
              <a:gd name="connsiteY3" fmla="*/ 2851056 h 2851056"/>
              <a:gd name="connsiteX4" fmla="*/ 1660601 w 4035110"/>
              <a:gd name="connsiteY4" fmla="*/ 0 h 2851056"/>
              <a:gd name="connsiteX0" fmla="*/ 1660601 w 5189482"/>
              <a:gd name="connsiteY0" fmla="*/ 0 h 2851056"/>
              <a:gd name="connsiteX1" fmla="*/ 3746647 w 5189482"/>
              <a:gd name="connsiteY1" fmla="*/ 82734 h 2851056"/>
              <a:gd name="connsiteX2" fmla="*/ 5189482 w 5189482"/>
              <a:gd name="connsiteY2" fmla="*/ 1844930 h 2851056"/>
              <a:gd name="connsiteX3" fmla="*/ 0 w 5189482"/>
              <a:gd name="connsiteY3" fmla="*/ 2851056 h 2851056"/>
              <a:gd name="connsiteX4" fmla="*/ 1660601 w 5189482"/>
              <a:gd name="connsiteY4" fmla="*/ 0 h 2851056"/>
              <a:gd name="connsiteX0" fmla="*/ 1805542 w 5334423"/>
              <a:gd name="connsiteY0" fmla="*/ 0 h 3011211"/>
              <a:gd name="connsiteX1" fmla="*/ 3891588 w 5334423"/>
              <a:gd name="connsiteY1" fmla="*/ 82734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423" h="3001623">
                <a:moveTo>
                  <a:pt x="1820487" y="0"/>
                </a:moveTo>
                <a:lnTo>
                  <a:pt x="3671364" y="153357"/>
                </a:lnTo>
                <a:cubicBezTo>
                  <a:pt x="4117576" y="866140"/>
                  <a:pt x="4780070" y="1274680"/>
                  <a:pt x="5334423" y="1835342"/>
                </a:cubicBezTo>
                <a:lnTo>
                  <a:pt x="0" y="3001623"/>
                </a:lnTo>
                <a:cubicBezTo>
                  <a:pt x="606829" y="2001082"/>
                  <a:pt x="1364227" y="1160426"/>
                  <a:pt x="1820487" y="0"/>
                </a:cubicBez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793800" y="790200"/>
              <a:ext cx="4266360" cy="4658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520" y="781200"/>
                <a:ext cx="4283640" cy="46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7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1" y="483186"/>
            <a:ext cx="3000375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4" y="2005982"/>
            <a:ext cx="7414260" cy="3793807"/>
          </a:xfrm>
          <a:prstGeom prst="rect">
            <a:avLst/>
          </a:prstGeom>
        </p:spPr>
      </p:pic>
      <p:sp>
        <p:nvSpPr>
          <p:cNvPr id="4" name="Rectangle 5"/>
          <p:cNvSpPr/>
          <p:nvPr/>
        </p:nvSpPr>
        <p:spPr>
          <a:xfrm rot="19639035">
            <a:off x="-918086" y="1386843"/>
            <a:ext cx="5334423" cy="3001623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  <a:gd name="connsiteX0" fmla="*/ 1660601 w 4035110"/>
              <a:gd name="connsiteY0" fmla="*/ 0 h 2851056"/>
              <a:gd name="connsiteX1" fmla="*/ 3746647 w 4035110"/>
              <a:gd name="connsiteY1" fmla="*/ 82734 h 2851056"/>
              <a:gd name="connsiteX2" fmla="*/ 4035110 w 4035110"/>
              <a:gd name="connsiteY2" fmla="*/ 1178161 h 2851056"/>
              <a:gd name="connsiteX3" fmla="*/ 0 w 4035110"/>
              <a:gd name="connsiteY3" fmla="*/ 2851056 h 2851056"/>
              <a:gd name="connsiteX4" fmla="*/ 1660601 w 4035110"/>
              <a:gd name="connsiteY4" fmla="*/ 0 h 2851056"/>
              <a:gd name="connsiteX0" fmla="*/ 1660601 w 5189482"/>
              <a:gd name="connsiteY0" fmla="*/ 0 h 2851056"/>
              <a:gd name="connsiteX1" fmla="*/ 3746647 w 5189482"/>
              <a:gd name="connsiteY1" fmla="*/ 82734 h 2851056"/>
              <a:gd name="connsiteX2" fmla="*/ 5189482 w 5189482"/>
              <a:gd name="connsiteY2" fmla="*/ 1844930 h 2851056"/>
              <a:gd name="connsiteX3" fmla="*/ 0 w 5189482"/>
              <a:gd name="connsiteY3" fmla="*/ 2851056 h 2851056"/>
              <a:gd name="connsiteX4" fmla="*/ 1660601 w 5189482"/>
              <a:gd name="connsiteY4" fmla="*/ 0 h 2851056"/>
              <a:gd name="connsiteX0" fmla="*/ 1805542 w 5334423"/>
              <a:gd name="connsiteY0" fmla="*/ 0 h 3011211"/>
              <a:gd name="connsiteX1" fmla="*/ 3891588 w 5334423"/>
              <a:gd name="connsiteY1" fmla="*/ 82734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423" h="3001623">
                <a:moveTo>
                  <a:pt x="1820487" y="0"/>
                </a:moveTo>
                <a:lnTo>
                  <a:pt x="3671364" y="153357"/>
                </a:lnTo>
                <a:cubicBezTo>
                  <a:pt x="4117576" y="866140"/>
                  <a:pt x="4780070" y="1274680"/>
                  <a:pt x="5334423" y="1835342"/>
                </a:cubicBezTo>
                <a:lnTo>
                  <a:pt x="0" y="3001623"/>
                </a:lnTo>
                <a:cubicBezTo>
                  <a:pt x="606829" y="2001082"/>
                  <a:pt x="1364227" y="1160426"/>
                  <a:pt x="1820487" y="0"/>
                </a:cubicBez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/>
          <p:nvPr/>
        </p:nvSpPr>
        <p:spPr>
          <a:xfrm rot="3247668">
            <a:off x="1091753" y="1814448"/>
            <a:ext cx="5334423" cy="3001623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  <a:gd name="connsiteX0" fmla="*/ 1660601 w 4035110"/>
              <a:gd name="connsiteY0" fmla="*/ 0 h 2851056"/>
              <a:gd name="connsiteX1" fmla="*/ 3746647 w 4035110"/>
              <a:gd name="connsiteY1" fmla="*/ 82734 h 2851056"/>
              <a:gd name="connsiteX2" fmla="*/ 4035110 w 4035110"/>
              <a:gd name="connsiteY2" fmla="*/ 1178161 h 2851056"/>
              <a:gd name="connsiteX3" fmla="*/ 0 w 4035110"/>
              <a:gd name="connsiteY3" fmla="*/ 2851056 h 2851056"/>
              <a:gd name="connsiteX4" fmla="*/ 1660601 w 4035110"/>
              <a:gd name="connsiteY4" fmla="*/ 0 h 2851056"/>
              <a:gd name="connsiteX0" fmla="*/ 1660601 w 5189482"/>
              <a:gd name="connsiteY0" fmla="*/ 0 h 2851056"/>
              <a:gd name="connsiteX1" fmla="*/ 3746647 w 5189482"/>
              <a:gd name="connsiteY1" fmla="*/ 82734 h 2851056"/>
              <a:gd name="connsiteX2" fmla="*/ 5189482 w 5189482"/>
              <a:gd name="connsiteY2" fmla="*/ 1844930 h 2851056"/>
              <a:gd name="connsiteX3" fmla="*/ 0 w 5189482"/>
              <a:gd name="connsiteY3" fmla="*/ 2851056 h 2851056"/>
              <a:gd name="connsiteX4" fmla="*/ 1660601 w 5189482"/>
              <a:gd name="connsiteY4" fmla="*/ 0 h 2851056"/>
              <a:gd name="connsiteX0" fmla="*/ 1805542 w 5334423"/>
              <a:gd name="connsiteY0" fmla="*/ 0 h 3011211"/>
              <a:gd name="connsiteX1" fmla="*/ 3891588 w 5334423"/>
              <a:gd name="connsiteY1" fmla="*/ 82734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423" h="3001623">
                <a:moveTo>
                  <a:pt x="1820487" y="0"/>
                </a:moveTo>
                <a:lnTo>
                  <a:pt x="3671364" y="153357"/>
                </a:lnTo>
                <a:cubicBezTo>
                  <a:pt x="4117576" y="866140"/>
                  <a:pt x="4780070" y="1274680"/>
                  <a:pt x="5334423" y="1835342"/>
                </a:cubicBezTo>
                <a:lnTo>
                  <a:pt x="0" y="3001623"/>
                </a:lnTo>
                <a:cubicBezTo>
                  <a:pt x="606829" y="2001082"/>
                  <a:pt x="1364227" y="1160426"/>
                  <a:pt x="1820487" y="0"/>
                </a:cubicBez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/>
        </p:nvSpPr>
        <p:spPr>
          <a:xfrm>
            <a:off x="370041" y="1133708"/>
            <a:ext cx="5480343" cy="1497757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  <a:gd name="connsiteX0" fmla="*/ 355284 w 2729793"/>
              <a:gd name="connsiteY0" fmla="*/ 236863 h 1415024"/>
              <a:gd name="connsiteX1" fmla="*/ 2467862 w 2729793"/>
              <a:gd name="connsiteY1" fmla="*/ 0 h 1415024"/>
              <a:gd name="connsiteX2" fmla="*/ 2729793 w 2729793"/>
              <a:gd name="connsiteY2" fmla="*/ 1415024 h 1415024"/>
              <a:gd name="connsiteX3" fmla="*/ 0 w 2729793"/>
              <a:gd name="connsiteY3" fmla="*/ 1415024 h 1415024"/>
              <a:gd name="connsiteX4" fmla="*/ 355284 w 2729793"/>
              <a:gd name="connsiteY4" fmla="*/ 236863 h 1415024"/>
              <a:gd name="connsiteX0" fmla="*/ 355284 w 2729793"/>
              <a:gd name="connsiteY0" fmla="*/ 236863 h 1415024"/>
              <a:gd name="connsiteX1" fmla="*/ 2467862 w 2729793"/>
              <a:gd name="connsiteY1" fmla="*/ 0 h 1415024"/>
              <a:gd name="connsiteX2" fmla="*/ 2729793 w 2729793"/>
              <a:gd name="connsiteY2" fmla="*/ 1415024 h 1415024"/>
              <a:gd name="connsiteX3" fmla="*/ 0 w 2729793"/>
              <a:gd name="connsiteY3" fmla="*/ 1415024 h 1415024"/>
              <a:gd name="connsiteX4" fmla="*/ 355284 w 2729793"/>
              <a:gd name="connsiteY4" fmla="*/ 236863 h 1415024"/>
              <a:gd name="connsiteX0" fmla="*/ 342018 w 2729793"/>
              <a:gd name="connsiteY0" fmla="*/ 0 h 1497757"/>
              <a:gd name="connsiteX1" fmla="*/ 2467862 w 2729793"/>
              <a:gd name="connsiteY1" fmla="*/ 82733 h 1497757"/>
              <a:gd name="connsiteX2" fmla="*/ 2729793 w 2729793"/>
              <a:gd name="connsiteY2" fmla="*/ 1497757 h 1497757"/>
              <a:gd name="connsiteX3" fmla="*/ 0 w 2729793"/>
              <a:gd name="connsiteY3" fmla="*/ 1497757 h 1497757"/>
              <a:gd name="connsiteX4" fmla="*/ 342018 w 2729793"/>
              <a:gd name="connsiteY4" fmla="*/ 0 h 1497757"/>
              <a:gd name="connsiteX0" fmla="*/ 342018 w 2729793"/>
              <a:gd name="connsiteY0" fmla="*/ 0 h 1497757"/>
              <a:gd name="connsiteX1" fmla="*/ 2467862 w 2729793"/>
              <a:gd name="connsiteY1" fmla="*/ 82733 h 1497757"/>
              <a:gd name="connsiteX2" fmla="*/ 2729793 w 2729793"/>
              <a:gd name="connsiteY2" fmla="*/ 1497757 h 1497757"/>
              <a:gd name="connsiteX3" fmla="*/ 0 w 2729793"/>
              <a:gd name="connsiteY3" fmla="*/ 1497757 h 1497757"/>
              <a:gd name="connsiteX4" fmla="*/ 342018 w 2729793"/>
              <a:gd name="connsiteY4" fmla="*/ 0 h 149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793" h="1497757">
                <a:moveTo>
                  <a:pt x="342018" y="0"/>
                </a:moveTo>
                <a:lnTo>
                  <a:pt x="2467862" y="82733"/>
                </a:lnTo>
                <a:cubicBezTo>
                  <a:pt x="2457887" y="589918"/>
                  <a:pt x="2642483" y="1026082"/>
                  <a:pt x="2729793" y="1497757"/>
                </a:cubicBezTo>
                <a:lnTo>
                  <a:pt x="0" y="1497757"/>
                </a:lnTo>
                <a:cubicBezTo>
                  <a:pt x="114006" y="998505"/>
                  <a:pt x="272232" y="490374"/>
                  <a:pt x="342018" y="0"/>
                </a:cubicBez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77360" y="353160"/>
              <a:ext cx="8457480" cy="3508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040" y="344520"/>
                <a:ext cx="8469000" cy="35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1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74" y="802875"/>
            <a:ext cx="8458200" cy="4914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665040" y="2661840"/>
              <a:ext cx="4390560" cy="2796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7840" y="2654640"/>
                <a:ext cx="4405680" cy="28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5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42" y="605115"/>
            <a:ext cx="60293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00" y="1993870"/>
            <a:ext cx="7240905" cy="3960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2105" y="3178205"/>
            <a:ext cx="37907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Tip: </a:t>
            </a:r>
            <a:r>
              <a:rPr lang="en-US" sz="2000" dirty="0" smtClean="0"/>
              <a:t>draw equations for the inequalities, i.e. set  ≤,𝑜𝑟≥  as  =</a:t>
            </a:r>
          </a:p>
          <a:p>
            <a:r>
              <a:rPr lang="en-US" sz="2000" dirty="0" smtClean="0"/>
              <a:t>For each equation find two points by 1- setting x = 0 and then finding y (0, y), and 2- setting y = 0 and then finding x (x, 0). Now you have two points (0, y) and (x, 0). Connect them with a line.</a:t>
            </a:r>
            <a:endParaRPr lang="en-US" sz="2000" dirty="0"/>
          </a:p>
        </p:txBody>
      </p:sp>
      <p:sp>
        <p:nvSpPr>
          <p:cNvPr id="3" name="Freeform 2"/>
          <p:cNvSpPr/>
          <p:nvPr/>
        </p:nvSpPr>
        <p:spPr>
          <a:xfrm>
            <a:off x="290624" y="3547214"/>
            <a:ext cx="5588390" cy="3117715"/>
          </a:xfrm>
          <a:custGeom>
            <a:avLst/>
            <a:gdLst>
              <a:gd name="connsiteX0" fmla="*/ 779721 w 5082363"/>
              <a:gd name="connsiteY0" fmla="*/ 0 h 2806996"/>
              <a:gd name="connsiteX1" fmla="*/ 5082363 w 5082363"/>
              <a:gd name="connsiteY1" fmla="*/ 1616149 h 2806996"/>
              <a:gd name="connsiteX2" fmla="*/ 4649972 w 5082363"/>
              <a:gd name="connsiteY2" fmla="*/ 2806996 h 2806996"/>
              <a:gd name="connsiteX3" fmla="*/ 0 w 5082363"/>
              <a:gd name="connsiteY3" fmla="*/ 2169042 h 2806996"/>
              <a:gd name="connsiteX4" fmla="*/ 779721 w 5082363"/>
              <a:gd name="connsiteY4" fmla="*/ 0 h 2806996"/>
              <a:gd name="connsiteX0" fmla="*/ 7364 w 5082363"/>
              <a:gd name="connsiteY0" fmla="*/ 0 h 3073326"/>
              <a:gd name="connsiteX1" fmla="*/ 5082363 w 5082363"/>
              <a:gd name="connsiteY1" fmla="*/ 1882479 h 3073326"/>
              <a:gd name="connsiteX2" fmla="*/ 4649972 w 5082363"/>
              <a:gd name="connsiteY2" fmla="*/ 3073326 h 3073326"/>
              <a:gd name="connsiteX3" fmla="*/ 0 w 5082363"/>
              <a:gd name="connsiteY3" fmla="*/ 2435372 h 3073326"/>
              <a:gd name="connsiteX4" fmla="*/ 7364 w 5082363"/>
              <a:gd name="connsiteY4" fmla="*/ 0 h 3073326"/>
              <a:gd name="connsiteX0" fmla="*/ 7364 w 5588390"/>
              <a:gd name="connsiteY0" fmla="*/ 0 h 3073326"/>
              <a:gd name="connsiteX1" fmla="*/ 5588390 w 5588390"/>
              <a:gd name="connsiteY1" fmla="*/ 2086665 h 3073326"/>
              <a:gd name="connsiteX2" fmla="*/ 4649972 w 5588390"/>
              <a:gd name="connsiteY2" fmla="*/ 3073326 h 3073326"/>
              <a:gd name="connsiteX3" fmla="*/ 0 w 5588390"/>
              <a:gd name="connsiteY3" fmla="*/ 2435372 h 3073326"/>
              <a:gd name="connsiteX4" fmla="*/ 7364 w 5588390"/>
              <a:gd name="connsiteY4" fmla="*/ 0 h 3073326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35372 h 3117715"/>
              <a:gd name="connsiteX4" fmla="*/ 7364 w 5588390"/>
              <a:gd name="connsiteY4" fmla="*/ 0 h 3117715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70883 h 3117715"/>
              <a:gd name="connsiteX4" fmla="*/ 7364 w 5588390"/>
              <a:gd name="connsiteY4" fmla="*/ 0 h 31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390" h="3117715">
                <a:moveTo>
                  <a:pt x="7364" y="0"/>
                </a:moveTo>
                <a:lnTo>
                  <a:pt x="5588390" y="2086665"/>
                </a:lnTo>
                <a:lnTo>
                  <a:pt x="5227021" y="3117715"/>
                </a:lnTo>
                <a:lnTo>
                  <a:pt x="0" y="2470883"/>
                </a:lnTo>
                <a:cubicBezTo>
                  <a:pt x="2455" y="1659092"/>
                  <a:pt x="4909" y="811791"/>
                  <a:pt x="7364" y="0"/>
                </a:cubicBezTo>
                <a:close/>
              </a:path>
            </a:pathLst>
          </a:cu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79760" y="152280"/>
              <a:ext cx="8271720" cy="5872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400" y="145800"/>
                <a:ext cx="8289720" cy="58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8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6" y="522103"/>
            <a:ext cx="7391400" cy="781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6" y="2075478"/>
            <a:ext cx="7334250" cy="3833812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5208" y="3533311"/>
            <a:ext cx="5291091" cy="3062797"/>
          </a:xfrm>
          <a:custGeom>
            <a:avLst/>
            <a:gdLst>
              <a:gd name="connsiteX0" fmla="*/ 0 w 5308847"/>
              <a:gd name="connsiteY0" fmla="*/ 0 h 3018408"/>
              <a:gd name="connsiteX1" fmla="*/ 2237173 w 5308847"/>
              <a:gd name="connsiteY1" fmla="*/ 754602 h 3018408"/>
              <a:gd name="connsiteX2" fmla="*/ 5308847 w 5308847"/>
              <a:gd name="connsiteY2" fmla="*/ 2334827 h 3018408"/>
              <a:gd name="connsiteX3" fmla="*/ 4918230 w 5308847"/>
              <a:gd name="connsiteY3" fmla="*/ 3018408 h 3018408"/>
              <a:gd name="connsiteX4" fmla="*/ 17756 w 5308847"/>
              <a:gd name="connsiteY4" fmla="*/ 2956264 h 3018408"/>
              <a:gd name="connsiteX5" fmla="*/ 0 w 5308847"/>
              <a:gd name="connsiteY5" fmla="*/ 0 h 3018408"/>
              <a:gd name="connsiteX0" fmla="*/ 8877 w 5291091"/>
              <a:gd name="connsiteY0" fmla="*/ 0 h 3062797"/>
              <a:gd name="connsiteX1" fmla="*/ 2219417 w 5291091"/>
              <a:gd name="connsiteY1" fmla="*/ 798991 h 3062797"/>
              <a:gd name="connsiteX2" fmla="*/ 5291091 w 5291091"/>
              <a:gd name="connsiteY2" fmla="*/ 2379216 h 3062797"/>
              <a:gd name="connsiteX3" fmla="*/ 4900474 w 5291091"/>
              <a:gd name="connsiteY3" fmla="*/ 3062797 h 3062797"/>
              <a:gd name="connsiteX4" fmla="*/ 0 w 5291091"/>
              <a:gd name="connsiteY4" fmla="*/ 3000653 h 3062797"/>
              <a:gd name="connsiteX5" fmla="*/ 8877 w 5291091"/>
              <a:gd name="connsiteY5" fmla="*/ 0 h 306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091" h="3062797">
                <a:moveTo>
                  <a:pt x="8877" y="0"/>
                </a:moveTo>
                <a:lnTo>
                  <a:pt x="2219417" y="798991"/>
                </a:lnTo>
                <a:lnTo>
                  <a:pt x="5291091" y="2379216"/>
                </a:lnTo>
                <a:lnTo>
                  <a:pt x="4900474" y="3062797"/>
                </a:lnTo>
                <a:lnTo>
                  <a:pt x="0" y="3000653"/>
                </a:lnTo>
                <a:lnTo>
                  <a:pt x="8877" y="0"/>
                </a:lnTo>
                <a:close/>
              </a:path>
            </a:pathLst>
          </a:cu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92920" y="38160"/>
              <a:ext cx="9529200" cy="6082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080" y="32400"/>
                <a:ext cx="9544680" cy="60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7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17" y="426266"/>
            <a:ext cx="6477000" cy="71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3" y="2061194"/>
            <a:ext cx="7320915" cy="385381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5208" y="3533311"/>
            <a:ext cx="5291091" cy="3062797"/>
          </a:xfrm>
          <a:custGeom>
            <a:avLst/>
            <a:gdLst>
              <a:gd name="connsiteX0" fmla="*/ 0 w 5308847"/>
              <a:gd name="connsiteY0" fmla="*/ 0 h 3018408"/>
              <a:gd name="connsiteX1" fmla="*/ 2237173 w 5308847"/>
              <a:gd name="connsiteY1" fmla="*/ 754602 h 3018408"/>
              <a:gd name="connsiteX2" fmla="*/ 5308847 w 5308847"/>
              <a:gd name="connsiteY2" fmla="*/ 2334827 h 3018408"/>
              <a:gd name="connsiteX3" fmla="*/ 4918230 w 5308847"/>
              <a:gd name="connsiteY3" fmla="*/ 3018408 h 3018408"/>
              <a:gd name="connsiteX4" fmla="*/ 17756 w 5308847"/>
              <a:gd name="connsiteY4" fmla="*/ 2956264 h 3018408"/>
              <a:gd name="connsiteX5" fmla="*/ 0 w 5308847"/>
              <a:gd name="connsiteY5" fmla="*/ 0 h 3018408"/>
              <a:gd name="connsiteX0" fmla="*/ 8877 w 5291091"/>
              <a:gd name="connsiteY0" fmla="*/ 0 h 3062797"/>
              <a:gd name="connsiteX1" fmla="*/ 2219417 w 5291091"/>
              <a:gd name="connsiteY1" fmla="*/ 798991 h 3062797"/>
              <a:gd name="connsiteX2" fmla="*/ 5291091 w 5291091"/>
              <a:gd name="connsiteY2" fmla="*/ 2379216 h 3062797"/>
              <a:gd name="connsiteX3" fmla="*/ 4900474 w 5291091"/>
              <a:gd name="connsiteY3" fmla="*/ 3062797 h 3062797"/>
              <a:gd name="connsiteX4" fmla="*/ 0 w 5291091"/>
              <a:gd name="connsiteY4" fmla="*/ 3000653 h 3062797"/>
              <a:gd name="connsiteX5" fmla="*/ 8877 w 5291091"/>
              <a:gd name="connsiteY5" fmla="*/ 0 h 306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091" h="3062797">
                <a:moveTo>
                  <a:pt x="8877" y="0"/>
                </a:moveTo>
                <a:lnTo>
                  <a:pt x="2219417" y="798991"/>
                </a:lnTo>
                <a:lnTo>
                  <a:pt x="5291091" y="2379216"/>
                </a:lnTo>
                <a:lnTo>
                  <a:pt x="4900474" y="3062797"/>
                </a:lnTo>
                <a:lnTo>
                  <a:pt x="0" y="3000653"/>
                </a:lnTo>
                <a:lnTo>
                  <a:pt x="8877" y="0"/>
                </a:lnTo>
                <a:close/>
              </a:path>
            </a:pathLst>
          </a:cu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3588" y="3533311"/>
            <a:ext cx="3790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</a:t>
            </a:r>
            <a:r>
              <a:rPr lang="en-US" sz="2000" dirty="0"/>
              <a:t> this constraint is a </a:t>
            </a:r>
            <a:r>
              <a:rPr lang="en-US" sz="2000" b="1" i="1" dirty="0"/>
              <a:t>redundant constraint </a:t>
            </a:r>
            <a:r>
              <a:rPr lang="en-US" sz="2000" dirty="0"/>
              <a:t>because it does not make the feasible region smaller.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972720" y="486360"/>
              <a:ext cx="9135720" cy="50353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040" y="480240"/>
                <a:ext cx="9146880" cy="50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7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3" y="488179"/>
            <a:ext cx="4657725" cy="59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0" y="2013983"/>
            <a:ext cx="7314248" cy="382047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896645" y="3737499"/>
            <a:ext cx="2840854" cy="1589103"/>
          </a:xfrm>
          <a:custGeom>
            <a:avLst/>
            <a:gdLst>
              <a:gd name="connsiteX0" fmla="*/ 0 w 2840854"/>
              <a:gd name="connsiteY0" fmla="*/ 0 h 1589103"/>
              <a:gd name="connsiteX1" fmla="*/ 1455938 w 2840854"/>
              <a:gd name="connsiteY1" fmla="*/ 541538 h 1589103"/>
              <a:gd name="connsiteX2" fmla="*/ 2840854 w 2840854"/>
              <a:gd name="connsiteY2" fmla="*/ 1242874 h 1589103"/>
              <a:gd name="connsiteX3" fmla="*/ 2823099 w 2840854"/>
              <a:gd name="connsiteY3" fmla="*/ 1589103 h 1589103"/>
              <a:gd name="connsiteX4" fmla="*/ 8877 w 2840854"/>
              <a:gd name="connsiteY4" fmla="*/ 1589103 h 1589103"/>
              <a:gd name="connsiteX5" fmla="*/ 0 w 2840854"/>
              <a:gd name="connsiteY5" fmla="*/ 0 h 158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0854" h="1589103">
                <a:moveTo>
                  <a:pt x="0" y="0"/>
                </a:moveTo>
                <a:lnTo>
                  <a:pt x="1455938" y="541538"/>
                </a:lnTo>
                <a:lnTo>
                  <a:pt x="2840854" y="1242874"/>
                </a:lnTo>
                <a:lnTo>
                  <a:pt x="2823099" y="1589103"/>
                </a:lnTo>
                <a:lnTo>
                  <a:pt x="8877" y="1589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3588" y="3533311"/>
            <a:ext cx="3790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Feasible Region:</a:t>
            </a:r>
            <a:r>
              <a:rPr lang="en-US" sz="2000" dirty="0"/>
              <a:t> the region that satisfies all the inequalities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37680" y="417600"/>
              <a:ext cx="7536600" cy="5963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400" y="411120"/>
                <a:ext cx="7554240" cy="59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2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9" y="460020"/>
            <a:ext cx="8372475" cy="504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79" y="1189606"/>
            <a:ext cx="6367463" cy="4968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976" y="1189606"/>
            <a:ext cx="4060507" cy="197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756" y="1549383"/>
            <a:ext cx="2040255" cy="40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130400" y="831960"/>
              <a:ext cx="10134720" cy="5095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1760" y="825840"/>
                <a:ext cx="10149840" cy="510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20" y="1416543"/>
            <a:ext cx="6652260" cy="4114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414840" y="3844800"/>
              <a:ext cx="342000" cy="1571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5840" y="3836880"/>
                <a:ext cx="360360" cy="15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7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96</Words>
  <Application>Microsoft Office PowerPoint</Application>
  <PresentationFormat>Widescreen</PresentationFormat>
  <Paragraphs>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IEE 222 - Tutorial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 222 - Tutorial</dc:title>
  <dc:creator>Osama Alotaik</dc:creator>
  <cp:lastModifiedBy>Osama Alotaik</cp:lastModifiedBy>
  <cp:revision>20</cp:revision>
  <dcterms:created xsi:type="dcterms:W3CDTF">2021-09-19T08:39:25Z</dcterms:created>
  <dcterms:modified xsi:type="dcterms:W3CDTF">2021-09-20T10:58:09Z</dcterms:modified>
</cp:coreProperties>
</file>