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00"/>
    <a:srgbClr val="FFE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04:30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9-27T10:05:04.941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24493 4986 22 0,'-17'3'11'0,"3"-10"-6"0,10 4 11 16,1 3-15-16,-1 0 0 16,-3 3 4-16,0 7 0 15,0 5-5-15,-4 1 0 16,1 6 4-16,-1 3 0 16,-3 3 0-16,0 4 1 15,3 2-1-15,1 7 1 16,3-3-2-16,3 6 1 0,4-1-1 15,7 5 0-15,0-1-1 16,0 3 0-16,-3 9 0 16,-4 7 0-16,-4 6-1 15,-3 7 1-15,-3-1 0 16,-1 10 0-16,4 6 0 16,3 3 0-16,1 0-1 15,3 4 1-15,0-7-1 16,0 6 1-16,7 10-1 15,-3 3 0-15,-4-3 0 16,-8 12 0-16,1 10-1 16,-3-4 1-16,-4-2 0 15,0 8 1-15,3 1-2 16,4 0 1-16,-4-10-1 16,4 7 0-16,4 3 0 15,-1-3 0-15,-3 6-1 16,0-3 1-16,4 9 0 15,-1-3 0-15,-3 3 0 16,0-6 0-16,4 3 1 0,-1-6 0 16,-3-6-2-16,3-1 1 15,1-6 0-15,3 4 0 16,3-7 1-16,-3 0 0 16,0-12-1-16,4-1 0 15,-1-2 1-15,5-4 0 16,-5-12-1-16,-3 12 1 0,0-15-4 15,0-3 0-15,0-7-4 16,0-9 1-16,4 0-6 16,3-1 1-16,7-5-7 15,10-7 1-15</inkml:trace>
  <inkml:trace contextRef="#ctx0" brushRef="#br0" timeOffset="1635.8858">22027 9260 29 0,'7'0'14'0,"32"-4"-8"15,-21 4 14-15,3-3-20 16,11 3 0-16,0 0 0 16,6 3 0-16,12 1 0 15,-1-1 0-15,4-6 0 16,7-1 0-16,14 4 0 15,4-6 0-15,10 0 1 16,4 3 1-16,6-10 0 16,19-2 0-16,6 2 1 15,1-6 1-15,10 0-1 0,14-3 0 16,7 7-1-16,-3-4 0 16,14 6-1-16,7 1 0 15,-8 2-1-15,19 4 0 16,3 0 0-16,0 0 0 15,14-4 0-15,-14 4 0 16,14 0 0-16,4-1 1 16,-11 1 0-16,17-3 0 15,-3 2 0-15,-3 1 1 0,-7 0 0 16,-1 3 0-16,11-3-1 16,-7 2 1-16,-3 1-1 15,7 0 0-15,3 0 0 16,-11-3 1-16,4-1-1 15,0 4 0-15,-24-3 0 16,-1 0 0-16,-6 3-3 16,-15-7 1-16,-14 1-7 15,0-1 0-15,4 1-7 16,-8-10 1-16</inkml:trace>
  <inkml:trace contextRef="#ctx0" brushRef="#br0" timeOffset="8032.4623">24271 7052 4 0,'0'-13'2'0,"7"39"-3"16,-7-26 2-16,4-4-2 15,-4 4 1-15,3 4 1 16,-3-4 0-16,0 0 2 16,0-4 0-16,-3 4 2 15,-1 0 0-15,4 0 0 16,0-3 1-16,0 3-1 15,0 0 1-15,0 0-3 0,0 3 1 16,0-3-2-16,4-6 1 16,-1 3-1-16,-3 3 0 15,4 0 0-15,-4 0 1 16,3-3-1-16,-3 3 0 16,7 3 0-16,0-6 0 15,0 0 0-15,4 6 0 16,0-3-1-16,6-3 1 15,1 0-1-15,3-1 0 16,0 1 0-16,7 3 0 16,4 0-1-16,-7 3 0 0,0-6 0 15,-1 3 0-15,4 3 0 16,1 1 0-16,-1-4 0 16,0 6 0-16,-3 0 0 15,3 0 0-15,4-2-1 16,3 2 1-16,4-6 0 15,3 0 0-15,1 3 0 16,10 3 0-16,-4 4 0 16,0-10 0-16,1 6 0 15,-4 0 1-15,3-6-1 16,0 0 0-16,8-6 0 16,-1 6 0-16,4 0 0 15,4 0 0-15,-1 0 0 16,-3 0 0-16,-7-3 0 15,-4 0 1-15,1 0-1 16,-4 3 0-16,3-4 0 16,-3 1 0-16,0 6 0 0,7-9 1 15,0 9-2-15,0-6 1 16,-1-6 0-16,-2-1 0 16,-4 1 0-16,-4-4 0 15,0 7 0-15,-3 3 0 16,-4 0 0-16,1 0 1 15,-1-4-1-15,-7 4 0 16,-3 0 0-16,0 6 0 16,-1-3 0-16,-2-6 0 15,-1 6-5-15,0-9 1 16,7-4-7-16,4 4 0 16</inkml:trace>
  <inkml:trace contextRef="#ctx0" brushRef="#br0" timeOffset="9562.8028">26670 7021 18 0,'-7'-25'9'0,"7"59"-1"15,0-34 9-15,0-6-13 0,0 6 0 16,0 0 1-16,0 0 1 16,3-3-7-1,5 0 0-15,-5 6 5 0,-3-3 1 16,4-7-2-16,-4 7 1 15,0 0-1-15,0 0 0 16,0 7-1-16,3-4 1 16,1 0-1-16,-1-3 1 15,4 3-1-15,0 6 0 16,4-2-1-16,-1 2 1 16,5 4-1-16,-1-1 1 0,0 1-1 15,3 2 0-15,1 4-1 16,3 0 1-16,0-3-1 15,-3-1 1-15,0 7-1 16,-1 0 0-16,4 3 0 16,1 1 0-16,2 2 0 15,1 3 1-15,3 7 0 16,4-1 0-16,0 4-1 16,0 0 1-16,-1-3-1 15,-6-7 1-15,17 10-1 16,-3-1 0-16,0 1 0 15,0 6 1-15,-8 0-1 16,-2-3 0-16,-1 3 0 16,4 0 1-1,21 16-1 1,-4-3 1-16,-3-4-1 0,-4-12 0 16,-3 0 0-16,-4-3 1 15,-3 2-1-15,0-2 0 16,-1 0 0-16,1 3 1 15,-4-3-1-15,1-1 1 16,-1-2-1-16,-7-7 1 16,4 4-1-16,-4-7 0 15,0 0 0-15,-3-6 1 16,3-3-1-16,0 3 0 16,0 0-6-16,0-6 1 15,4 6-8-15,3 6 0 16,1 0-3-16,2 0 1 0</inkml:trace>
  <inkml:trace contextRef="#ctx0" brushRef="#br0" timeOffset="10629.1482">27979 8714 1 0,'0'-6'0'0</inkml:trace>
  <inkml:trace contextRef="#ctx0" brushRef="#br0" timeOffset="13106.4722">28018 8683 19 0,'10'-7'9'0,"-6"-2"-3"0,-4 3 9 15,0 6-13-15,0-7 0 16,0 7 0-16,0 4 1 0,-4-1-4 16,-10 6 0-16,-14 7 4 15,-14 9 0-15,-8 9 0 16,-10 4 0-16,0 3-1 16,7-4 1-16,7-2-1 15,11-10 0-15,10-6-2 16,11-13 1-16,7-12-3 15,11-10 1-15,6-3-1 16,12-9 1-16,-1-6-1 16,3-1 1-16,1 4 0 15,-4-1 0-15,-3 4 1 16,-4 3 0-16,0 6 0 16,-3 0 1-16,-4 4-1 15,-4 2 0-15,-6 7 0 0,-8 6 1 16,-13 6 0-1,-15 10 0-15,-11 3 0 0,-10 9 0 16,-17 13 1-16,-15-4 0 16,-3 7 0-16,10-3 0 15,18-7-1-15,11-2 1 16,13-10-2-16,12-7 0 16,16-24-2-16,19-10 1 15,21-15-1-15,13-7 1 16,15-12-1-16,11-13 0 0,-8 0 1 15,-3-3 0-15,-3 9 0 16,-8 13 1-16,-7 10 0 16,-10 2 1-16,-7 10 0 15,-11 13 0-15,-11 2-1 16,-3 10 1-16,-21 10-1 16,-18 8 1-16,-21 14-1 15,-21 15 1-15,-11 9 0 16,-28 20 1-16,-18 5 0 15,11 1 0-15,-3-4-1 16,17-6 1-16,10-6-1 16,26-16 1-16,17-12-3 15,21-16 0-15,18-10-1 16,21-21 1-16,21-16-2 16,21-16 1-16,14-15 0 15,25-17 0-15,15-5 0 16,20-7 1-16,-10-2 0 15,3 5 1-15,4 0 0 0,-11 7 0 16,0 13 0-16,-24 11 1 16,-18 17-1-16,-18-1 1 15,-24 13 0-15,-15 13 0 16,-21 9 0-16,-20 3 0 16,-12 22 0-16,-24 3 1 15,-25 16-1-15,-10 22 0 16,-11 3 0-16,-21 22 1 15,-11 6-1-15,11 4 1 0,3-4-1 16,11-9 0-16,25-10-1 16,17-18 0-16,25-13-1 15,21-22 0-15,21-22-2 16,25-19 1-16,29-21-1 16,23-26 0-16,30-28-1 15,20-9 1-15,28-13 1 16,1-10 0-16,7 7 0 15,-4 4 1-15,0 11 1 16,-32 20 0-16,-14 9 0 16,-17 15 1-16,-15 10 0 15,-17 9 0-15,-14 13 0 16,-15 13 0-16,-17 6 0 16,-25 12 0-16,-24 13 0 15,-29 18 1-15,-20 17-1 16,-30 18 1-16,-16 15 0 0,-26 23 0 15,-10 13 0-15,0-1 0 16,4 3-1-16,7-9 0 16,27-9-1-16,26-13 0 15,31-25-1-15,22-13 1 16,13-21-2-16,25-19 1 16,18-20-1-16,28-24 0 15,25-25-1-15,28-13 1 16,11-12 0-16,14-23 0 15,17-18 1-15,22-3 0 0,-8-10 1 16,11-6 0-16,7 6 0 16,-7 13 1-16,-7 13-1 15,-21 15 0-15,-14 12 0 16,-22 10 0-16,-17 19 1 16,-21 9 0-16,-18 7-1 15,-14 15 1-15,-10 10-1 16,-8 6 1-16,-21 9 0 15,-14 10 0-15,-21 18 0 16,-14 7 0-16,-11 18 0 16,-24 23 0-16,-11 6 0 15,35-22 0-15,-56 53-1 16,-1-13 1-16,19-5-1 16,24-14 1-16,25-14-2 15,17-23 1-15,11-13-1 16,21-12 1-16,15-21-2 0,20-23 0 15,25-25-1-15,25-13 1 16,35-24-1-16,11-23 1 16,24-15 0-16,18 6 1 15,-3 7 0-15,-4 2 0 16,-3 4 1-16,-19 22 0 16,-6 12 0-16,-14 12 1 15,-25 14 0-15,-18 8 0 16,-21 7 0-16,-14 13 0 15,-17 9 0-15,-22 15 1 0,-17 16 0 16,-15 10 0-16,-35 18-1 16,-28 26 1-16,-10 24 0 15,-22 20 0-15,-14-1 0 16,18 4 0-16,3-7-1 16,18-12 0-16,25-25-1 15,21-13 0-15,21-22-1 16,21-22 0-16,17-15-1 15,19-23 1-15,17-15-2 16,25-19 1-16,14-22-1 16,21-24 1-16,24-17-1 15,22-6 1-15,7-12 0 16,0 9 1-16,-3 9 0 16,-8 10 0-1,-10 15 1 1,-36 26 1-16,-31 18 0 15,-29 19 1-15,-24 22 0 0,-25 23 1 16,-21 21 0-16,-24 15 1 16,-26 17-2-16,8 21 0 15,-22-3 0-15,8-3 0 16,6-3-2-16,22-19 1 16,21-15-2-16,18-20 1 15,17-21-2-15,25-13 0 16,21-28 0-16,21-19 0 15,14-15 0-15,11-13 1 16,-3-16-1-16,10 3 1 16,0 4 1-16,3-1 0 15,-3 4 0-15,-3 12 0 0,3 9-1 16,-8 7 1-16,-9 9 0 16,-4 1 0-16,-11 15 0 15,-11-1 0-15,-10 14 0 16,-17 6 1-16,-11 12 1 15,-18 10 0-15,-14 18 0 16,-7 13 0-16,-14 10-1 16,-7-4 1-16,0 6-1 15,3-2 1-15,11-10-2 16,14-6 1-16,11-16-2 16,14-13 0-16,13-15-1 15,26-9 0-15,17-26-1 16,11-15 0-16,10-16 0 15,4 0 1-15,4-3 0 16,3 6 1-16,-7 6 0 0,-7 13 0 16,-11 16 2-16,-7 3 0 15,-14 12-1-15,-10 10 0 16,-15 6 1-16,-10 9 0 16,-11 13 0-16,-3 9 0 15,-11 13 0-15,-14 3 0 16,0-3 0-16,4 0 0 15,-1-6-1-15,8-7 1 16,14-6-1-16,3-15 1 16,18-10-2-16,17-16 0 0,15-22 0 15,17-3 0-15,15-12 0 16,2 6 0-16,5-9 0 16,-1 9 0-16,-10 15 1 15,-7 1 0-15,-14 12 0 16,-18 13 1-16,-18 12 0 15,-10 10 0-15,-18 12-1 16,-10 0 1-16,10-6-9 16,14-6 1-16</inkml:trace>
  <inkml:trace contextRef="#ctx0" brushRef="#br0" timeOffset="21754.8363">24250 7058 26 0,'-7'-6'13'0,"7"-7"-4"16,0 13 14-16,0 0-22 15,3-6 1-15,4 3 0 16,1-3 1-16,-1 6-3 16,0 0 0-16,0 3 3 15,-4 3 0-15,-3 4 0 16,-7 2 0-16,-3 1 0 16,-5 2 0-16,1 1-1 15,4 0 1-15,-1-7-2 0,1-3 0 16,-1-9-2-16,8 0 1 15,3-13-1-15,3 4 0 16,8-7-1-16,3-9 1 16,3 9-1-16,1 0 1 15,0-3 0-15,-1 13 1 16,-3 3 0-16,-3 2 1 16,-4 8-1-16,4-4 1 15,-4 9-1-15,0-3 0 16,0 4 0-16,-4 2 1 0,-3 1-1 15,-7 6 0-15,-3-1 1 16,-4 4 0-16,-4 3 0 16,-3-6 1-16,0 3-1 15,3-9 0-15,4-4-1 16,3-6 1-16,1-9-2 16,3-6 0-16,3-17 0 15,4 4 1-15,0-3-1 16,4-3 0-16,-1-4 0 15,4 4 0-15,0-1 1 16,4 7 0-16,-1 7 0 16,1 2 0-16,0 3 0 15,-4 7 1-15,3 12 0 16,-3 7 0-16,0-1 0 16,-3 4 0-16,-4 6 0 15,-7 6 1-15,-4 0-2 16,-6 4 1-16,-1-10 0 0,4 3 0 15,0-6-1-15,0-1 1 16,7-8-2-16,3-10 1 16,15-10-9-16,13-2 0 15,12-4-5-15,-8-12 1 16</inkml:trace>
  <inkml:trace contextRef="#ctx0" brushRef="#br0" timeOffset="22985.5669">24194 8981 24 0,'-4'-4'12'0,"11"-11"1"0,-3 12 12 16,-1-1-23-16,4 1 1 15,-3 3 1-15,-1 3 0 16,4 4-5-16,0 2 0 0,-3 4 3 15,-1 2 1-15,-3-2-1 16,-3-1 0-16,-1 7-2 16,-3 3 1-16,0-3-1 15,0-3 1-15,0 3-1 16,-3-4 1-16,-1-5-1 16,0-4 0-16,1-9-1 15,3-7 1-15,3-5-1 16,8-1 1-16,3-3-1 15,-4 0 1-15,1 1-1 16,3-1 1-16,0 3-1 16,0 3 1-16,0 1 0 15,0 3 0-15,0 2 0 16,0 7 0-16,4 3 1 16,-1 7 0-16,-3 2-1 0,0 4 1 15,-3 3 0 1,-4 3 0-16,0 0 0 0,-4 3 0 15,-6-3 0-15,-1 0 1 16,-6-7-1-16,-1-2 0 16,0-4 0-16,4-5 0 15,0-1-2-15,4-10 0 16,6-5 0-16,11-4 0 16,0 0 1-16,7-5 0 15,4-1-1-15,0 0 0 16,-1 3 0-16,-3 9 1 0,0 7-2 15,-7 6 0 1,-7 10-7-16,-7 6 0 0,7 0-3 16,4-1 0-16</inkml:trace>
  <inkml:trace contextRef="#ctx0" brushRef="#br0" timeOffset="24200.802">26674 7036 23 0,'-8'0'11'0,"12"-3"2"0,-4 3 12 0,4-6-24 16,-1 6 0-16,1-3 2 15,3 6 0-15,-4 3-3 16,-3 7 1-16,0-1 2 16,-7 7 0-16,-3 6 0 15,-5-9 0-15,-6 3-1 16,-3-4 1-16,-1-2-2 15,0-7 1-15,4 0-2 16,3-12 1-16,8-3-1 16,6-16 0-16,8 3-2 15,6-6 1-15,8-1-1 16,7 1 1-16,-1 12 0 16,1-6 1-16,0 0 1 15,-4 13 0-15,0 0 0 16,-3 9 1-16,-4-7 0 15,-4 11 0-15,-2 5 0 0,-12 13 1 16,-3-3-1-16,-4 3 1 16,-3 9-1-16,-3-6 0 15,-5 3-1-15,-2-9 1 16,-4-6-2-16,-1 2 1 16,5-5-1-16,2-10 0 15,8-3-1-15,4-16 1 16,6 3-1-16,8-6 1 15,6 0-1-15,8 3 0 16,0-3 0-16,-1 4 1 16,1-1-1-16,0 6 1 0,-4 1 0 15,-4 9 0-15,-3-1 0 16,-7 4 1-16,-3 10-1 16,-8-1 1-16,-3 7-1 15,-7 6 0-15,3-6-8 16,4-7 0-16,14-18-7 15,7-7 1-15</inkml:trace>
  <inkml:trace contextRef="#ctx0" brushRef="#br0" timeOffset="25356.3808">28145 8865 20 0,'-7'-10'10'0,"7"7"-5"0,0 3 11 15,3-6-15-15,1 3 0 0,3-1 2 16,3 1 0-16,1-6-2 16,3-1 0-16,4 1 3 15,-1 3 0-15,-3 3 0 16,0 0 0-16,1-1 0 15,-5 11 0-15,-3-1-2 16,-7 6 1-16,-3 1-2 16,-4 3 1-16,-4 3-1 15,-3-1 1-15,0-2-1 16,-4 0 0-16,1-4-1 16,-1-2 1-16,0-7-1 15,4-6 0-15,0-7 0 16,3 1 0-16,4-7 0 15,4 7 0-15,-1-7-1 16,4-3 0-16,7 0 0 16,4 4 1-16,3 2 0 0,0 1 0 31,0 5 1-31,0 7 1 16,-7 4 0-16,1 5 1 15,-8 3-1-15,-4 1 1 16,-7 3-1-16,-3-1 0 15,-3 4-2-15,-4 3 1 16,-1-3-1-16,8 0 1 16,0-7-1-16,0-5 0 15,7-4-1-15,0-6 1 16,3-7-1-16,4-5 0 0,11-4 0 16,3 3 0-16,4-3 0 15,3 7 0-15,-3 5 1 16,-4 11 0-16,-7 2 0 15,-7 6 1-15,-7 7-3 16,-7 3 0-16,-1 3-10 16,8-12 0-16</inkml:trace>
  <inkml:trace contextRef="#ctx1" brushRef="#br1">27393 13258 0,'0'0'0,"0"0"16,0 0-16,0 0 15,0 0 1,0 0-1,0 0 1,0 0 0,0 0-1,0 0 1,0 0 0,0 0-1</inkml:trace>
  <inkml:trace contextRef="#ctx0" brushRef="#br1" timeOffset="36631.7305">26885 6829 26 0,'-17'-6'13'0,"27"-19"-13"0,-10 16 14 16,0-7-14-16,-3-3 0 16,-1-3 1-16,-10 3 0 15,-4 1 2-15,-6 5 0 16,-5 7 2-16,-6-1 0 15,-7 4 2-15,-4 6 0 16,0 7-1-16,0 6 0 16,4 2-2-16,0 7 1 0,-4 13-2 15,0 9 1-15,7 13-2 16,0 6 1-16,11-10-1 16,10 4 0-16,15-1-1 15,13-2 0-15,12-14-1 16,-1 5 0-16,11-11 0 15,6-5 0-15,8-1-1 16,11-12 1-16,-8-13-1 16,11-3 1-16,3-12-1 15,-3-10 0-15,0-6-1 16,4-13 1-16,-1 7-1 16,-3-4 1-16,-14 1-1 15,-18-1 1-15,-13 1-1 16,-19 6 1-16,-14-1 0 15,-10-2 1-15,-21-7-2 16,-11-2 0-16,3 2-2 0,4-6 0 16,11 0-6-16,14 0 0 15,10 19-3-15,1 10 0 16</inkml:trace>
  <inkml:trace contextRef="#ctx0" brushRef="#br1" timeOffset="37682.2627">27411 5948 34 0,'-11'-31'17'0,"11"50"-13"0,-3-22 30 15,-1-4-34-15,-3 7 1 16,-3 0 1-16,-5 3 0 16,-6 10-2-16,0 15 1 15,0 0 1-15,3-6 0 16,4 3 0-16,7 4 0 16,7-4-1-16,11-6 0 0,6-10-2 15,8-6 1-15,7-6-1 16,-4-3 0-16,-3-7-1 15,-4-9 0-15,-3 0 0 16,-8-6 1-16,-3 3 1 16,-7 6 0-16,-3 3 0 15,-4 1 1-15,0-1-1 16,-1 4 0-16,1 2-5 16,7 4 0-16,7-4-6 15,4 7 0-15,10 0-1 16,4-3 0-16</inkml:trace>
  <inkml:trace contextRef="#ctx0" brushRef="#br1" timeOffset="38133.1372">27577 5898 28 0,'-4'-3'14'0,"18"12"-9"0,-7-9 27 16,0 3-30-16,4-3 1 15,3 4 3-15,0 2 1 16,0 10-8-16,-3 15 1 15,-4 3 4-15,-4 10 1 16,-6 0-2-16,-1 3 0 16,-3 7-2-16,4-1 1 15,-1-16-3-15,1-5 0 16,3-10-2-16,3-13 0 16,4-12-2-16,0-16 0 15,0-15-2-15,-3-10 0 0,-8-6 2 16,-3-4 0-16,-7 10 3 15,-3 1 1-15,-1 2 3 16,4 3 0-16,3 4 1 16,8 5 0-16,6-8 0 15,11 2 0-15,11 7-2 16,3 3 0-16,4 9 0 16,-4 1 0-16,1 8 2 15,-8 14 0-15,-4 8 0 16,-10 10 1-16,-10 7 0 15,-4 2 0-15,-4 10-3 16,-6-6 1-16,-1-7-6 16,4-3 0-16,0-9-9 15,7-3 1-15,7-16-3 16,3-10 1-16</inkml:trace>
  <inkml:trace contextRef="#ctx0" brushRef="#br1" timeOffset="38345.0178">27947 5387 56 0,'4'16'28'0,"20"9"-40"0,-20-16 59 16,3 10-46-16,0 6 1 16,0 13 0-16,-3 2 1 0,3 7-5 15,-4 10 0-15,4-4-3 16,-3-9 1-1,-1 19-12 1,-6-22 1-16</inkml:trace>
  <inkml:trace contextRef="#ctx0" brushRef="#br1" timeOffset="38658.782">27929 5801 54 0,'-49'-19'27'0,"49"32"-29"16,0-13 43-16,7-16-42 15,7 3 0-15,7-9-5 16,1-3 1-16,6-3 3 16,-4-6 0-16,5 2-6 15,-5 1 1-15,1 3-3 16,-4-1 1-16,-3 4 0 0,-4 10 0 16,0 5 4-16,-3-2 1 15,-1 9 5-15,1 3 1 16,-1 3 7-16,1 9 0 15,0 4 4-15,-4 6 1 16,0 6-1-16,3 0 0 16,1 1-4-16,-4 5 0 15,0-6-9-15,-3-6 1 16,-8 0-11-16,-3-9 0 16,0-20-8-16,3-2 0 15</inkml:trace>
  <inkml:trace contextRef="#ctx0" brushRef="#br1" timeOffset="38764.2429">28289 5390 41 0,'-24'-25'20'0,"27"6"-38"15,-3 13 30-15,0 6-25 16,0-6 0-16</inkml:trace>
  <inkml:trace contextRef="#ctx0" brushRef="#br1" timeOffset="39904.4099">28381 5399 46 0,'25'0'23'0,"21"22"-35"16,-32-15 46-16,0 5-33 15,-4 10 1-15,1 0 2 0,-8 3 1 16,1 3-6-16,-8 4 1 15,1-4 2-15,-4-3 1 16,-4-6-4-16,1-3 1 16,-1-13-3-16,1-6 1 15,2-16-1-15,12 0 1 16,3-12-1-16,4-7 0 16,-4 3 2-16,3-2 1 15,-3 5 0-15,4-5 1 0,0 2 2 16,-1 7 0-16,1 3 1 15,-1 9 0-15,1 7 1 16,3 0 0-16,0 15 0 16,0 3 0-16,-3 4-2 15,-4 9 0-15,-4 6-1 16,-6 3 0-16,-1-2 0 16,1-4 0-16,-1-3-2 15,1-7 0-15,-1-2-2 16,4-7 0-16,0-6-1 15,4-9 1-15,6-10-3 16,1 0 1-16,3 0 1 16,4-12 0-16,3-10 1 15,3-3 1-15,5 3 0 16,-5 7 1-16,-2 3 0 16,-5 5 1-16,1 11 1 0,-8 2 0 15,1 10 0-15,-7 9 1 16,-1 7-1-16,-3 9 1 15,0 6-1-15,4 0 0 16,-1 1-2-16,4-1 0 16,4-3-3-16,-1-3 0 15,1-10-4-15,3-5 0 16,7-7-2-16,4-10 0 16,7-12-1-16,-4 0 1 15,-3-18 3-15,-4 11 0 16,-4-2 6-16,-3 3 0 0,-3 0 4 15,-4 6 0-15,0 3 3 16,-3 6 1-16,-8 7 0 16,1 3 0-16,-11 9-2 15,-1 13 0-15,1 6-2 16,4 3 1-16,-1 0-3 16,4-2 0-16,7-5-2 15,4-5 0-15,-1 3-1 16,1-3 0-16,-1-7-1 15,8-3 0-15,3-6-1 16,-4-12 0-16,1-10-1 16,3-13 0-16,0 4 1 15,0 6 0-15,-3 3 2 16,-4 6 1-16,-7 10 2 16,-3 6 0-16,-1 6 1 0,4 10 0 15,0 0 0 1,4 9 0-16,3 0-1 15,7-6 0-15,3-7-2 16,8-2 0-16,7-14-2 0,3-11 1 16,4-13-2-16,-4-13 1 15,-3-16-2-15,-7-12 1 16,-8-9-1-16,-6-10 1 16,-8-6 1-16,-6 3 1 15,-4 22 4-15,-7 13 1 16,-4 12 3-16,0 3 0 0,1 19 0 15,-4 13 1-15,3 9 0 16,4 18 0-16,7 30-4 16,10 14 1-16,11 7-2 15,11 3 0-15,7 16-7 16,0-9 0-16,13-7-13 16,15-16 0-16</inkml:trace>
  <inkml:trace contextRef="#ctx0" brushRef="#br1" timeOffset="48597.9033">24190 9071 13 0,'0'-9'6'16,"4"0"4"-16,-1 6 7 0,-3 3-15 15,4-7 0-15,-1 4 1 16,-3 3 0-16,4 0-4 15,-4 0 0-15,0 0 3 16,0 0 0-16,0 0-1 16,0 0 0-16,0 3 0 15,0 0 1-15,0 4 1 16,0-7 0-16,-4 3 1 16,1 3 1-16,-1 0 0 15,1-3 1-15,-1-3-2 16,4 0 0-16,0 0-2 15,0 4 0-15,0-4-2 16,0 0 1-16,0 0-1 0,0 0 0 16,0 0-1-16,0 0 1 15,0-7 0-15,0 7 0 16,0 0-1-16,0 0 1 16,0 7-1-16,0-4 0 15,0-3-2-15,0 0 1 16,0 0-1-16,0 6 0 15,0-3-7-15,0-3 1 16,11-12-3-16,-4-4 1 16</inkml:trace>
  <inkml:trace contextRef="#ctx0" brushRef="#br1" timeOffset="64901.3976">24211 9046 35 0,'0'-3'17'0,"11"6"-16"0,-4-3 18 16,0 0-19-16,0 4 1 16,-4-1 1-16,-3 0 0 0,-3 6-2 15,-1 4 0-15,-3 2 2 16,-3 1 0-16,3 0 0 16,0-10 0-16,-7 0-1 15,-1-3 1-15,-2-3-1 16,6-3 0-16,4-6-1 15,4-7 1-15,3 4-1 16,3-4 1-16,4 0-1 16,-3 4 1-16,-1-1-1 15,1 4 1-15,3-1 0 16,0 7 1-16,-4 3 0 16,4 3 0-16,-3 1 0 15,0-1 0-15,-4 3 0 16,0 3 1-16,-4 7-2 15,0 3 1-15,-6-7 0 0,-4 4 1 16,-4 3-2-16,0 0 1 16,4-7-2-16,4-2 1 15,6-7-1-15,4-3 0 16,7-13-1-16,11-9 0 16,-4 0-1-16,4-3 1 15,-1 3 0-15,1 0 1 16,0 7 0-16,-4 2 0 15,0 7 0-15,-4 6 1 16,-3 6-1-16,-3 0 1 16,-4 4 0-16,0 6 0 15,-4 2 0-15,1-2 1 16,-1 0-2-16,-3-4 1 0,0 4 0 16,0-7 0-16,0-2-1 15,0-7 1-15,0-4-1 16,0-2 0-16,7 6-1 15,-3-9 1-15,-1-1-1 16,4 1 1-16,-4 9 0 16,4-3 0-16,-3 0-2 15,-1 0 1-15,1 6-10 16,6-10 1-16,8-8-6 16,-18-39 1-16</inkml:trace>
  <inkml:trace contextRef="#ctx0" brushRef="#br1" timeOffset="82001.1971">24176 9159 9 0,'-11'-3'4'0,"8"0"-4"16,10 3 4-16,-7 0-2 15,3 3 0-15,-3-3 4 16,0 0 0-16,7 3-6 0,-3 0 1 16,-4-3 4-16,0 0 0 15,0 0 0-15,0 0 1 16,0 4-3-16,-4 2 1 15,-3-6-2-15,4 0 1 16,-1 0-2-16,1 0 1 16,6 3-8-16,4 0 0 15,15 7-2-15,6-10 0 0</inkml:trace>
  <inkml:trace contextRef="#ctx0" brushRef="#br1" timeOffset="84660.3013">23721 8752 22 0,'-11'6'11'0,"8"6"-6"16,3-8 12-16,3-1-14 16,1 0 0-16,-1 0 1 15,1 0 0-15,-4-3-5 0,0 0 1 16,0 0 3-16,0-9 0 15,0-7-2-15,0-3 1 16,3-12-1-16,1-7 1 16,3-15-2-16,3-4 1 15,5 4-1-15,-5-3 1 16,1-7-1-16,-4-6 0 16,0 6 0-16,-4 1 0 15,-3 2-1-15,0 4 1 0,4-1-1 16,-1 7 1-16,1 6 0 15,3 6 0-15,-3 10-1 16,-1 6 1-16,-3 7-1 16,0 5 1-16,-3 10 0 15,-5 13 0-15,-2 9 0 16,-4 12 0-16,-4 13 0 16,1 6 1-16,-1 1-1 15,4-10 1-15,0 6-1 16,0-19 1-16,3 1-1 15,0-10 1-15,4-1 0 16,0-5 1-16,4-19-1 16,3-6 1-16,0-10 0 15,0-13 0-15,3-2-1 16,1-7 0-16,3-3-1 16,0-6 1-16,4 0-2 15,6 3 1-15,8 3 0 0,0 0 0 16,-1 6 0-16,-3 10 0 15,-3 9 0-15,-4 10 1 16,-3 0 0-16,-1 15 1 31,8 47-8-31,7 19 1 16</inkml:trace>
  <inkml:trace contextRef="#ctx0" brushRef="#br1" timeOffset="98830.7414">24158 9097 19 0,'11'-7'9'0,"-4"-33"0"0,-7 33 9 15,0 1-14-15,0 0 1 16,3-1 2-16,-3 7 0 15,0 0-9-15,0 7 1 0,0-1 6 16,0 7 0-16,0 2-3 16,-3 4 1-16,-4 6-2 15,0 0 1-15,0-9-2 16,0 0 1-16,0-4-1 16,3-6 0-16,1-2-1 15,3-11 1-15,3-5-1 16,4-7 1-16,0 3-1 15,4-3 1-15,-1 1-1 16,1 2 1-16,-4 3 0 16,0 4 0-16,0 0 0 15,-3 5 1-15,-4 4 1 16,3 4 0-16,1-4 0 16,-1 6 1-16,1 3-1 15,-4 1 1-15,0 2-1 16,-4-2 0-16,1 2-1 15,-4 1 1-15,3-1-2 0,-3-6 0 16,4 1 0-16,-1-14 1 16,0-5-2-16,4-4 0 15,4-6 0-15,7 0 0 16,-1 4 0-16,1 2 0 16,-1 3 1-16,-3 7 0 15,-7 9-2-15,-7 7 1 16,-3 2-6-16,-1 10 1 15,-3 0-7-15,-4-6 0 16</inkml:trace>
  <inkml:trace contextRef="#ctx0" brushRef="#br1" timeOffset="101578.4874">23760 8661 12 0,'-4'12'6'0,"1"-9"7"0,3-3 7 0,0 0-13 15,0 7 0-15,0-7 5 16,0 6 0-16,-4-3-14 15,4 3 0-15,0-3 10 16,-4 1 1-16,4-4-4 16,-3 0 1-16,-1 0-3 15,4-4 1-15,0 4-2 16,0 0 1-16,0 0-1 16,0-6 0-16,4 0-1 15,-4 0 1-15,0 6-1 16,0-10 1-16,0 4 0 15,0-7 0-15,0 1-1 16,0-7 0-16,0 0 0 16,3-3 1-16,5 0-2 15,2-9 1-15,4-7-2 16,0 4 1-16,0-4 0 0,1 1 0 16,-5-7 0-16,-3 0 1 15,-3 0-1-15,-4-3 0 16,-4-6 1-16,-3 9 0 15,4-7-2-15,3-11 1 16,3 8-1-16,8 1 1 16,-1 0 0-16,-3 3 0 15,0 3 0-15,-3 6 0 16,-4 3 0-16,0 4 1 16,-4 2-1-16,1-2 0 0,-4-4 0 15,3 4 1-15,4-4-2 16,4-9 1-16,-1 9-1 15,4 7 1-15,-3 6 0 16,-1 0 0-16,-3 3 0 16,-3 0 1-16,-4 3-1 15,0 0 1-15,0 1-1 16,-4 5 1-16,4 4-1 16,0 2 0-1,-4 4-1 1,-3 13 1-16,0-1 0 15,-3 10 0-15,-5 12 0 16,1 1 0-16,0 8-1 16,4 7 1-16,-1-3 0 15,4-3 1-15,0-6-1 16,3-10 0-16,0-3-1 16,8-13 1-16,-1-3-1 0,8-12 1 15,-1-7 0-15,-3-12 0 16,4-12-2-16,0-4 1 15,3 0 0-15,0 10 0 16,0-10 0-16,0 10 0 16,3 2 0-16,-3 4 0 15,0 13 2-15,1-4 0 16,2 7 1-16,4 9 0 16,7 6-1-16,8 0 1 0,-1 7-1 15,4 6 1-15,3 12-7 16,0 4 0-16,4 5-11 15,3 1 1-15</inkml:trace>
  <inkml:trace contextRef="#ctx0" brushRef="#br1" timeOffset="103395.7974">24253 7052 7 0,'0'0'3'0,"11"-16"3"0,-4 10 4 16,0 0-7-16,4-4 1 15,-1 4 4-15,1 9 0 16,-1-6-8-16,1 3 0 16,-4 3 7-16,0 0 0 15,-7 4-2-15,-3-1 1 16,-4 3-2-16,-4 4 1 15,-3 3-3-15,0 2 0 0,0 1-1 16,0 0 1-16,-1 0-2 16,5-10 1-16,3-9-1 15,0-3 0-15,3-16 0 16,4 0 0-16,4 1-1 16,-1-1 1-16,4-6-1 15,0 0 1-15,4 9 0 16,0-3 1-16,-1 3-1 15,1 1 1-15,3 2 0 16,0 13 0-16,4 0 0 16,-4 0 1-16,0 10-1 15,-4 2 1-15,-3 10-1 16,-7 0 1-16,-3 0-1 16,-8 3 1-16,-6 3-1 15,-1-3 1-15,-3-6-2 16,0 3 1-16,3-12-1 0,4-4 0 15,3-9-1-15,4-3 1 16,4-13-4-16,6-6 1 16,4 0-8-16,4-16 1 15,7 0-4-15,-4 6 1 16</inkml:trace>
  <inkml:trace contextRef="#ctx0" brushRef="#br1" timeOffset="111548.5012">24769 6698 21 0,'-32'6'10'0,"7"-9"-1"15,15 3 11-15,-8-3-17 16,0 0 0-16,1-1 3 0,-5-2 1 16,5 0-7-16,3 0 0 15,3 2 5-15,0 1 1 16,11 0-2-16,8 0 1 16,6 0-2-16,10 0 1 15,5 3-2-15,2-6 1 16,12 2-2-16,13 8 0 15,4-1 0-15,0 3 0 16,11 3 0-16,-4-6 0 16,-4 1 0-16,4-1 0 15,4-3-1-15,-4 0 1 16,-4 3-1-16,-6-3 0 0,-8 3 0 16,-7-3 1-16,1 0-1 15,-12 0 0-15,-2 0-1 16,-8 0 0-16,0 0-1 15,0 0 1-15,-3 0-1 16,-4-3 0-16,-3 0 0 16,-1-4 0-16,-3 1 0 15,-3 0 0-15,-4 0 0 16,-11-1 1-16,4-8 0 16,-11-1 0-16,1 0 0 15,-1 1 0-15,1 5 1 16,-1 1 0-16,0-1 0 15,1 1 1-15,-1 3 0 16,4 6 0-16,3-7 0 16,4 7 1-16,0-3-1 0,7 6 1 15,4 4 0-15,6 5 0 16,8-2-2-16,7-1 1 16,10 4-1-16,7-4 1 15,-3-3-1-15,3 4 1 16,4 2-1-16,0-5 0 15,-7 2 1-15,-7 4 0 16,-11-1 0-16,-18 4 1 16,-13 3-1-16,-15 6 1 15,-10-3-1-15,-15 6 1 16,-3 0-6-16,1-6 1 0,2-9-13 16,15-7 1-16</inkml:trace>
  <inkml:trace contextRef="#ctx0" brushRef="#br1" timeOffset="117554.0961">26638 7093 16 0,'4'9'8'0,"6"-31"1"0,-10 22 9 0,0 0-16 16,4 0 0-16,-4 0 2 16,0 0 1-16,0 0-6 15,3 3 1-15,-3 10 4 16,-3-1 0-16,-4-2-1 15,3-1 0-15,-10 4-2 16,-3 6 1-16,-5-13-1 16,1 0 0-16,4-3-1 15,2-6 1-15,5-12-2 16,6-4 1-16,8 6-1 16,6 1 1-16,1-4-1 15,3 0 1-15,4 1-1 16,-1 5 1-16,1 1 1 15,-4-1 0-15,0 7 0 16,-3 0 1-16,-1 6 0 16,-2 3 0-16,-5-2 0 0,-3 8 0 15,-3 4-1-15,-1 0 1 16,-3-4-1-16,-4 10 0 16,-3-9 0-16,0 2 0 15,0-2-1-15,0-4 0 16,3-9 0-16,4-3 0 15,0-6-1-15,7-1 1 16,4-5-1-16,-1 2 0 16,4 0 0-16,0 1 1 15,0 3-1-15,1-4 1 16,2-3 0-16,-3 10 0 16,0 3 0-16,0 3 0 15,0 0 0-15,0 0 1 16,0 9-1-16,-3 4 1 0,-4-1 0 15,-4 4 0-15,-6 0 0 16,-4-1 0-16,-4 1 0 16,0-3 0-16,1-7 0 15,-1-3 0-15,4-9-2 16,3 0 1-16,4-4-1 16,7-6 0-16,7 1 0 15,8-1 1-15,2 0-1 16,4 1 0-16,1 2 0 15,-1-3 1-15,-7 7 0 16,0 6 1-16,-3 6-1 16,-8 3 0-16,-3 1 1 0,-3 2 1 15,-8 7-1-15,-3-4 1 16,-4 7-1-16,1-16 1 16,2 0-7-16,8-9 0 15,11-10-9-15,-1-12 1 16</inkml:trace>
  <inkml:trace contextRef="#ctx0" brushRef="#br1" timeOffset="136003.987">26698 7193 9 0,'4'-25'4'0,"6"-3"9"0,-10 28 5 16,0-13-15-16,0 1 1 15,-3 2 5-15,-1 4 0 16,1 0-11-16,3 0 1 16,0-1 6-16,7-5 0 0,7 2-2 15,7-2 0-15,7-7-3 16,4 3 1-16,-7-6-1 15,-4 3 0-15,-3-2 0 16,-4-1 0-16,-4 18 0 16,-3-2 1-16,-7 9 0 15,-7 4 0-15,-7 5 1 16,-7 4 0-16,0-4 0 16,-7 1 1-16,-1 6 0 15,5-7 0-15,3-5-1 16,6 2 0-16,5 0-1 15,3-2 0-15,3-4-1 16,4-3 1-16,11-7-2 16,3-2 1-16,4 6-1 15,-1 0 1-15,1 3 0 16,-1-6 0-16,1 6 0 16,-11 3 0-16,-7 6 0 0,-10 7 1 15,-12-1 0-15,-2 1 0 16,-8 9 0-16,-3-6 0 15,-4-3-1-15,4-1 1 16,6-2-2-16,8-10 1 16,11-15-7-16,10-7 0 15,14-6-7-15,-4-10 0 16</inkml:trace>
  <inkml:trace contextRef="#ctx1" brushRef="#br0" timeOffset="157294.2468">18725 9529 0,'0'0'0,"0"0"16,4-3 0,3 0-1,-7 3 1,0 0-1,0 0 1</inkml:trace>
  <inkml:trace contextRef="#ctx0" brushRef="#br0" timeOffset="194315.3164">15483 4186 23 0,'0'-31'11'0,"18"24"4"16,-11 1 5-16,0-3-18 15,4 9 1-15,-1 0 2 16,-3-10 0-16,0 10-6 16,-7 10 1-16,-3-1 4 15,-8 13 1-15,-3 3-2 16,-7 6 1-16,-4 7-2 16,-6 0 1-16,-12-1-1 15,1 4 0-15,0-3 1 0,6-4 0 16,8 1-1-1,3-13 0-15,8-4 0 0,6-2 1 16,8 0-2-16,10-7 1 16,3 7-1-16,8-4 0 15,3 4-1-15,7 3 1 32,25 6-2-32,0-6 0 15,0-7-6-15,-7 4 1 16,-7 0-10-16,-7-7 0 15</inkml:trace>
  <inkml:trace contextRef="#ctx0" brushRef="#br0" timeOffset="194600.108">15254 4801 38 0,'-32'0'19'0,"18"3"-4"16,7 0 23-16,0 0-34 15,-3 0 0-15,3 0 2 16,-1 0 1-16,8 7-10 16,8-7 1-16,13 3 5 15,10-3 1-15,5 4-3 0,3 2 1 16,3 4-5-16,11 8 0 15,3-2-12-15,-10 6 1 16,-4 4-3-16,-24 8 0 16</inkml:trace>
  <inkml:trace contextRef="#ctx0" brushRef="#br0" timeOffset="196190.9728">16323 4553 39 0,'-14'-6'19'0,"21"2"-20"0,-3 4 33 15,3-6-31-15,3 3 1 16,8 3 1-16,3 0 1 15,0 0-5-15,11 0 1 16,3 3 2-16,11 3 1 16,7-6-2-16,3 10 1 0,1-10-2 15,-1 6 1-15,-6 0-3 16,-4-3 1-16,-8 1-2 16,-6-1 0-16,0 0-1 15,-11-3 0-15,-3-6 0 16,-4-4 0-16,-4 1 1 15,-3-10 1-15,-10 0 1 16,-1 0 0-16,-6 4 2 16,-4-1 1-16,-1-6 0 15,-6 16 1-15,-3-1 1 16,6 4 0-16,4-3-1 16,3 6 1-16,4 6-2 15,7-6 1-15,7 3-2 16,11 4 0-16,7 2-1 15,3 7 0-15,0-4 0 16,7 7 0-16,4 3 0 0,0-3 0 16,-4 3 0-16,-3 0 1 15,-7 6-1-15,-11-6 0 16,-7 3 0-16,-14-3 1 16,-11 0-3-16,-10-3 0 15,0-7-4-15,-8-2 1 16,5-10-9-16,10-16 1 15</inkml:trace>
  <inkml:trace contextRef="#ctx0" brushRef="#br0" timeOffset="196852.5935">18122 4302 40 0,'7'-6'20'0,"4"3"-15"16,-4-1 20-16,7 4-25 15,7 0 0-15,11 0 0 16,3 0 0-16,0 0-1 15,1 4 1-15,3 5-5 16,-4-6 1-16,-3 6-7 16,-1 1 0-16</inkml:trace>
  <inkml:trace contextRef="#ctx0" brushRef="#br0" timeOffset="197049.2676">18133 4481 39 0,'-46'-7'19'0,"28"7"-9"0,18-3 32 16,0 3-39-16,0 0 0 16,7 3 1-16,4 4 1 15,3-7-7-15,7 0 0 16,18 0 4-16,17-10 1 0,19 4-10 16,13-7 1-16,21 4-10 15,-10-4 0-15</inkml:trace>
  <inkml:trace contextRef="#ctx0" brushRef="#br0" timeOffset="215754.5124">28106 8974 12 0,'-4'-3'6'0,"8"-13"-2"0,-4 16 6 15,3-3-10-15,-3 3 0 0,0 0 1 16,0 0 0-16,0 3 0 15,0 4 0-15,-3-1 1 16,-1 3 0-16,1-2 1 16,-4 2 0-16,3-3-1 15,1-3 1-15,-1 1-1 16,1-1 0-16,-1-3-1 16,1 0 1-16,-1 0-2 15,0 0 0-15,1 0 0 16,-1 0 1-16,4-3-2 15,0-1 1-15,0-2-1 16,4-3 1-16,3-1-1 16,0-2 1-16,4-4-1 15,-1 1 1-15,1 2 0 16,-1 4 0-16,-3 2 0 16,-3 4 1-16,0 6-1 15,-4 0 0-15,0 4 1 0,0-1 0 16,0-3-1-16,0 7 1 15,0-4-1-15,3-3 1 16,-3 0-2-16,0 0 1 16,-3 0-8-16,-1 4 1 15,4-7 0-15,0 0 0 16</inkml:trace>
  <inkml:trace contextRef="#ctx0" brushRef="#br0" timeOffset="216879.3253">28145 8896 15 0,'17'-19'7'0,"1"13"-3"16,-11 6 12-16,4 0-15 16,-4 0 0-16,3 0 1 15,-3 3 1-15,0 3-4 16,-7 7 1-16,-3-1 2 16,-4 4 0-16,-4 3-1 15,1-4 1-15,-5 1-1 16,1-3 1-16,0-4-1 0,-3 0 0 15,2-5 0-15,1-4 1 16,4-4-2-16,-4-2 0 16,7-6 0-16,0-4 0 15,7 0 0-15,0-2 0 16,7 2-1-16,3 0 0 16,4 0 1-16,0 1 1 15,4-1 0-15,-4 7 1 0,0 2 0 16,-3 7 0-1,-4 4 0-15,-4 2 1 0,-6-3-1 16,-1 6 0-16,-3 4 0 16,-3 3 0-16,-1 2-1 15,1 1 0-15,-1 0 0 16,0-3 0-16,1-4 0 16,3-2 0-16,0-4 0 15,0-6 0-15,0 0-1 16,0-6 1-16,-1-4-1 15,5-2 0-15,-1-1-1 16,4 1 1-16,4-4-1 16,3 3 1-16,7 1-1 15,4 2 1-15,6 1-1 16,1 0 0-16,-4 2 1 16,-3 7 0-16,-7 0-1 15,-8 7 1-15,-6 5 0 16,-8 7 0-16,-3 3 0 0,0 3 0 15,0-6 0-15,0 0 1 16,3-7-2-16,0-2 1 16,8-7-4-16,3-3 1 15,0-10-8-15,7-5 0 16</inkml:trace>
  <inkml:trace contextRef="#ctx0" brushRef="#br0" timeOffset="227043.6738">12644 7607 26 0,'3'-9'13'0,"11"6"-1"0,-14 3 14 15,4-7-22-15,-4 7 0 0,0 3 4 16,-4 4 0-16,-3 8-9 15,-7 7 1-15,-11 10 6 16,-17 8 1-16,0 14-3 16,-1-14 1-16,1 14-3 15,0-13 0-15,10-4-7 16,7-2 0-16,8-7-11 16,10-12 0-16,-1-7 0 15,1-3 0-15</inkml:trace>
  <inkml:trace contextRef="#ctx0" brushRef="#br0" timeOffset="227388.375">12287 7820 33 0,'-10'-9'16'0,"17"-16"-12"0,0 19 32 16,0-1-31-16,3-2 1 15,5-7 4-15,-1-3 1 16,-4 4-12-16,4-1 1 16,-3 7 9-16,-1-1 1 15,1 1-3-15,-4 6 1 16,-3 6-2-16,3 6 0 0,-7 4-2 15,10-1 0-15,4 10-2 16,8 6 0-16,6 1-4 16,4 2 1-16,-1-6-13 15,5 0 1-15,6 0-10 16,-3-3 1-16</inkml:trace>
  <inkml:trace contextRef="#ctx0" brushRef="#br0" timeOffset="227929.2331">12764 7366 43 0,'-11'-4'21'0,"18"8"-17"15,0-1 24-15,4-3-28 16,-1 6 0-16,4 7-3 0,0 2 1 16,1 10-8-1,-1 10 0-15,-7-1-2 0,-11 1 1 16</inkml:trace>
  <inkml:trace contextRef="#ctx0" brushRef="#br0" timeOffset="228334.2458">12979 7776 30 0,'-18'4'15'0,"22"-23"-6"16,-1 12 26-16,-3 7-34 15,0 0 1-15,0-3 3 16,-7 3 0-16,-7 7-6 15,-4 5 1-15,-6 4 3 16,2 3 1-16,5 3-2 16,6 0 1-16,4-4-3 15,7-2 1-15,7 3-1 16,7 6 0-16,0-3 0 16,-3-3 0-16,-4 6 0 15,-10-3 1-15,-8 3-3 16,-10-6 0-16,-7-4-5 0,-4-8 1 15,4-17-8-15,14-2 0 16</inkml:trace>
  <inkml:trace contextRef="#ctx0" brushRef="#br0" timeOffset="228680.7053">13384 7780 54 0,'-35'0'27'0,"28"-13"-31"16,7 13 49-16,0 0-46 16,7-3 1-16,7 6-1 15,7-3 1-15,4 0-1 16,3 0 1-16,4 3-6 16,7 0 0-16,0 4-9 15,-1-1 1-15,-2 6-1 16,-4 1 1-16</inkml:trace>
  <inkml:trace contextRef="#ctx0" brushRef="#br0" timeOffset="228845.6102">13377 7955 49 0,'-14'0'24'0,"32"-12"-38"0,-4 12 52 16,4-7-40-16,10 1 0 15,4-3-9-15,6 2 0 16,8-2 5-16,4 3 1 0</inkml:trace>
  <inkml:trace contextRef="#ctx0" brushRef="#br0" timeOffset="229356.3396">14213 7604 45 0,'0'-13'22'0,"-14"-12"-20"0,11 19 38 16,-8 0-38-16,4 6 0 15,-14 0 2-15,3 3 0 16,1 6-5-16,-1 13 1 15,0 10 2-15,8-1 0 16,3 10-1-16,3-1 0 0,8 1-2 16,10-6 1-16,11-13-2 15,6-3 1-15,1-10-1 16,0-9 1-16,-4-9-1 16,0-7 1-16,-7-3 0 15,-3-9 1-15,-4-10 1 16,-7-3 0-16,-7 7-1 15,-3 3 1-15,-1 9-7 16,-3 0 1-16,7 6-10 16,7 7 1-16</inkml:trace>
  <inkml:trace contextRef="#ctx0" brushRef="#br0" timeOffset="234642.8688">24236 9140 21 0,'3'-6'10'0,"-10"16"-6"15,4-10 11-15,-4-4-15 16,0 11 1-16,0-7 0 16,3-3 0-16,1 6-1 15,-1-3 0-15,4 0 2 0,0 0 1 16,0 0 0-16,0 0 0 15,0-7 1-15,0 7 0 16,0 4 1-16,-3-1 0 16,3 3-2-16,-4 3 1 15,-3 4-1-15,-7 6 1 16,-7 6-2-16,-11 16 1 16,-3-4-2-16,-4 10 1 15,-4 7-1-15,-2-4 0 16,-5 0-1-16,8 6 1 0,3-2-1 15,4-10 1 1,3-7-1-16,7-5 0 0,4-4-1 16,7-6 1-16,4-7-2 15,-1-2 1-15,4-4-2 16,0 4 0-16,3-4-3 16,4-2 0-16,0-7-1 15,0 0 0-15,0 0-1 16,0 0 1-16,4-7 1 15,-1-2 1-15,-3 3 2 16,0-4 1-16,0-2 2 16,0 2 0-16,0-2 1 15,0-4 1-15,0 0 0 16,0-2 0-16,4 2 0 16,-1-3 1-16,1 3 0 15,-1 4 0-15,1 2 0 16,0 1 0-16,-1 3 0 0,-3 0 0 15,0-1 0-15,0 7 0 16,0 0-2-16,0 0 1 16,0 7-1-16,-3 5 1 15,-1 7-1-15,-3 9 1 16,0 3-2-16,-4 13 1 16,-6-3 0-16,-8 0 0 15,-3-3-1-15,7-4 1 16,3-3-1-16,7-6 1 15,11-9-1-15,11-10 0 0,7-6-1 16,6-12 1-16,8-10-2 16,14 0 1-16,0-6-6 15,0 6 0-15,-11 3-4 16,-18 13 1-16</inkml:trace>
  <inkml:trace contextRef="#ctx0" brushRef="#br0" timeOffset="279814.7138">25823 10200 15 0,'-3'25'7'0,"6"-15"-6"0,-3-4 7 16,0-12-8-16,0 6 0 0,0 0 2 15,0 3 0-15,0-3-1 16,0 0 1-16,0-3 3 16,-3 3 0-16,3 3 2 15,-4-3 0-15,1 0 1 16,3-3 1-16,-4 0-1 15,1 6 0-15,-4-6-2 16,3-4 1-16,4 1-3 16,7-6 0-16,-3 2-2 15,3 1 0-15,7-4-2 16,3 4 0-16,5-1 0 16,-1 7 0-16,0 3-1 15,0 3 1-15,-3 13 0 16,-4 6 0-16,-14 6 1 0,-11 10 0 15,-3 3-1-15,-3 9 1 16,-1-9 0-16,4-7 1 16,3-6-2-16,4-3 1 15,4-3-1-15,3-9 0 16,10-7-1-16,11-3 0 16,11-3-5-16,11-12 0 15,-1-1-8-15,7-6 0 16,-3 4-2-16,-7 2 1 0</inkml:trace>
  <inkml:trace contextRef="#ctx0" brushRef="#br0" timeOffset="280339.8045">26423 10263 46 0,'-3'-16'23'0,"10"-18"-18"0,-4 25 46 15,1 5-49-15,3-2 1 16,0 6-2-16,7 3 1 16,0 10-4-16,0-1 1 15,4 13 2-15,3 0 0 16,0 4-2-16,0 5 1 15,-3-6 0-15,-4-2 0 0,-3-1 0 16,-1-3 1-16,-3-10-1 16,4-12 1-16,-1-12 0 15,1-14 0-15,-4-5 0 16,0-13 1-16,0 0-1 16,-3 4 0-16,-4 5-1 15,0 7 1-15,0 6-5 16,3 6 1-16,4 7-8 15,4 6 1-15,6 6-8 16,12 6 1-16</inkml:trace>
  <inkml:trace contextRef="#ctx0" brushRef="#br0" timeOffset="280791.3372">27122 10301 34 0,'17'-3'17'0,"8"-4"-11"16,-18 7 21-16,0-3-26 15,0 0 0-15,-7 0 4 16,-3-3 0-16,-8 2-5 0,-7-2 0 16,-6 3 4-16,-1 3 0 15,-3 3 0-15,7 0 0 16,-4 4-2-16,0 2 1 16,8 0-1-16,2 4 1 15,5 0-2-15,-1 2 1 16,8-2-2-16,3-7 1 15,10 0-1-15,-3 1 0 16,4-4-1-16,3 0 0 0,4 0 0 16,-1-9 1-16,1-4-1 15,0-2 1-15,-4-4-1 16,-4-3 1-16,-3 4 0 16,-3-4 1-16,-4 6 2 15,0 4 1-15,0 9 0 16,-4 3 0-16,4 6 0 15,0 1 0-15,7 5-1 16,0 7 0-16,4-3-3 16,3 3 0-16,0-6-6 15,4-4 1-15,0-2-7 16,-4-4 0-16,0-6-7 16,-4 3 0-16</inkml:trace>
  <inkml:trace contextRef="#ctx0" brushRef="#br0" timeOffset="281076.0388">27277 10207 43 0,'-4'-13'21'0,"11"10"-21"0,-7 3 34 15,7 0-31-15,0 0 0 16,4 3 2-16,0 10 0 16,3 5-6-16,-4 8 0 15,1 2 4-15,-4 6 1 16,-4 1-3-16,1-1 1 15,0-6-1-15,-1 4 0 16,-3-13-1-16,4-7 1 16,3-9-1-16,0-9 0 0,0-10-1 15,3-6 1-15,1-12-2 16,-4-4 0-16,4 1-2 16,-4-1 1-16,0 4-3 15,3 5 1-15,-3 7-4 16,0 7 1-16,0 5-6 15,4 7 0-15</inkml:trace>
  <inkml:trace contextRef="#ctx0" brushRef="#br0" timeOffset="281271.4384">27637 10000 47 0,'0'3'23'0,"0"19"-19"0,0-13 43 16,3 4-47-16,1 6 0 16,3-1-1-16,0-2 0 15,-4 0-7-15,1 3 1 16,-1 2-8-16,1-2 0 16</inkml:trace>
  <inkml:trace contextRef="#ctx0" brushRef="#br0" timeOffset="281646.0823">27989 10069 46 0,'0'9'23'0,"0"-6"-20"16,-3 0 36-16,-4 0-38 16,-11 4 1-16,-7 2 0 15,4 1 1-15,0 5-4 16,4-2 1-16,2-1 1 16,8 4 0-16,4 9-1 15,6-6 0-15,15 3-1 16,7-3 1-16,-1 3 0 15,-2 3 0-15,-1 0 1 16,-11 6 0-16,-10 4-2 0,-14-1 0 16,-14-9-11-1,-11-3 0-15</inkml:trace>
  <inkml:trace contextRef="#ctx0" brushRef="#br0" timeOffset="336324.4803">9567 13261 16 0,'-14'-9'8'0,"21"-1"3"16,-7 10 8-16,4-3-15 16,-1 3 1-16,4-6 2 15,0-1 0-15,0 4-9 16,4 0 1-16,0 0 6 16,6 0 0-16,12-7-3 15,2 4 1-15,8 0-2 0,0-3 0 16,0 5-1-16,3 1 1 15,0 6-1-15,1 1 0 16,-12 8 0-16,-2 7 1 16,-15 3 1-16,-4-10 0 15,-3 4 1-15,-7 6 1 16,0 0-1-16,0-6 1 16,7 12 0-16,4 6 0 15,3-2-2-15,4 12 1 16,-1 3-2-16,5 6 1 0,-1 10-1 15,0-1 1-15,0 14-2 16,0-7 1-16,4 12 0 16,0 1 0-16,-8-1-1 15,-3-2 1-15,1-7-1 16,-8 6 1-16,-7-3 0 16,-11-2 1-16,-7-8 0 15,-6-5 0-15,-12-4-4 16,-9-2 1-16,-12-10-9 15,1-7 1-15</inkml:trace>
  <inkml:trace contextRef="#ctx0" brushRef="#br0" timeOffset="337405.3834">4657 12994 28 0,'-4'0'14'0,"8"0"-12"16,-8 4 14-16,-3-1-14 15,-3 6 1-15,-5 0 3 16,-2 4 0-16,-4 0-7 16,-8 5 0-16,8-2 5 15,-7 3 0-15,7 3-1 16,0-3 1-16,3-1-1 15,-3 4 0-15,0 3-1 0,-4-3 1 16,11 0-1-16,3 0 1 16,-3 3-2-16,11 4 1 15,-4 5-1-15,3 10 0 16,4 6-1-16,0 7 1 16,-7 12-1-16,3 3 1 15,4 12 0-15,-7 4 0 16,7 9 0-16,7 4 0 15,-7-4 0-15,15 0 0 16,-1-6 0-16,10 0 1 16,22-6-1-16,4-7 1 0,3 1-4 15,7-4 1-15,7-6-9 16,-4-3 1-16,8-7-7 16,-8-21 1-16</inkml:trace>
  <inkml:trace contextRef="#ctx0" brushRef="#br0" timeOffset="357898.4244">24836 16328 22 0,'-15'3'11'0,"26"-19"-7"0,-4 13 11 16,4 0-14-16,6-3 1 16,4-1 3-16,8 1 0 15,6 0-5-15,4 3 1 16,10 0 3-16,1-1 0 0,-5 1-1 16,5 3 1-16,10 0-2 15,7 3 1-15,3-3-2 16,22-3 1-16,-7-3-1 15,10-7 1-15,18-5-1 16,17 2 1-16,-6-3-1 16,3 0 0-16,0 7 0 15,-4 6 0-15,1 2 0 16,-11 1 1-16,7 0-1 16,0 3 1-16,7 6-1 15,-7-6 1-15,3-3-1 16,4-3 1-16,7 0-2 15,-14-4 1-15,-4 4-1 16,1-3 0-16,-4 2 0 16,-14 7 1-16,-11 0-1 15,-7 3 1-15,-11 4-7 16,-10-1 1-16,0 7-9 16,4-4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10:57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18658 8394 41 0,'-10'3'20'0,"6"-6"-9"16,8 0 21-16,3-3-30 16,0-4 1-16,0 1 1 0,4-4 1 15,3 4-6-15,3-4 0 16,4 10 3-16,4 0 1 15,7 3-2-15,0 0 1 16,7 0-3-16,-1 0 1 16,15-3-7-16,0 0 0 15,-3 0-9-15,-1-4 1 16</inkml:trace>
  <inkml:trace contextRef="#ctx0" brushRef="#br0" timeOffset="422.719">18708 8526 35 0,'-21'16'17'0,"7"-32"-5"0,10 10 21 16,0-1-29-1,4 7 1-15,0-6 3 16,4 3 1-16,0-3-11 0,3 2 1 16,3 1 5-16,8 3 1 15,10 0-2-15,7 0 0 16,8 0-5-16,6 0 0 16,15-6-12-16,10-6 0 15,3-4-3-15,-6 0 0 16</inkml:trace>
  <inkml:trace contextRef="#ctx0" brushRef="#br0" timeOffset="4189.0626">21922 7877 25 0,'-14'-3'12'0,"3"-7"2"0,11 7 13 0,0 3-24 15,0-6 0-15,0 6 4 16,0-6 1-16,0 6-9 15,7-4 1-15,0 1 6 16,0 3 0-16,4 0-2 16,6-3 0-16,4 0-2 0,8 0 0 15,6 0-2 1,7 0 1-16,4 3-1 0,4-4 1 16,-1 1-3-16,-7 3 0 15,-3 0-7-15,-11 0 1 16,-7 3-7-16,-6 4 0 15</inkml:trace>
  <inkml:trace contextRef="#ctx0" brushRef="#br0" timeOffset="4639.4891">22176 7595 23 0,'-14'-7'11'0,"17"-12"7"0,1 13 8 15,-4 0-19 1,0 0 0-16,0 2 4 16,-4 4 0-16,1 0-13 15,-5 7 0-15,1 5 9 0,-3 13 1 16,-1 7-3-16,1 12 0 15,3 12-2-15,3 4 0 16,8 6-2-16,3 3 1 16,0-7-6-16,0 1 0 15,0-10-11-15,3-6 0 16,-3-18-3-16,-3-14 0 16</inkml:trace>
  <inkml:trace contextRef="#ctx0" brushRef="#br0" timeOffset="5675.1244">23876 7334 23 0,'-4'-9'11'0,"19"-10"-3"15,-8 6 12-15,0 4-18 16,-4-3 0-16,1 2 3 0,-4-2 1 15,-4-1-6-15,-3-3 0 16,-3 4 5-16,-5-4 1 16,-2 10-1-16,-8-4 1 15,-3 4-2-15,7 0 1 16,-11 12-1-16,-3 0 1 16,-1 4-2-16,-2-4 0 15,2 7-2-15,8-1 1 16,7 10-2-16,7 0 1 0,7 0-3 15,10 0 1-15,11 3 0 16,1 3 0-16,6-3 0 16,7 1 1-16,14 2-1 15,4 3 1-15,4 0 0 16,-5-2 0-16,-2-1-1 16,-4 3 1-16,-4-6 0 15,-7 7 1-15,-3-7-1 16,-18 0 1-16,-7 0 0 15,-7 3 0-15,-18-3 0 16,-7 0 0-16,-10-6 0 16,-4-3 1-16,7-7-1 15,4-6 0-15,7-9-3 16,7-10 1-16,3-2-7 16,7-11 1-16,4 1-9 15,11 0 0-15,6 12 0 16,5-3 0-16</inkml:trace>
  <inkml:trace contextRef="#ctx0" brushRef="#br0" timeOffset="5963.1021">24218 7676 39 0,'-14'3'19'0,"14"-6"-10"0,0 3 40 0,0 3-43 16,0 3 1-16,0 1 1 15,4 8 1-15,-1 1-12 16,1 12 0-16,3 7 5 15,3 6 0-15,1 2-16 16,3 11 0-16</inkml:trace>
  <inkml:trace contextRef="#ctx0" brushRef="#br0" timeOffset="24276.1521">22063 9523 38 0,'-11'0'19'0,"1"9"-4"0,6-9 20 16,0 0-31-16,1 0 0 16,3 0 2-16,0 0 0 15,0 0-8-15,11-9 1 16,6 0 4-16,11-4 1 15,11 1-3-15,4 2 1 0,9 1-2 16,5 2 1-16,-4 4-1 16,-11 3 0-16,-3 3-5 15,0 1 0-15,-4-1-6 16,0-3 1-16,8-3-7 16,-5 3 1-16</inkml:trace>
  <inkml:trace contextRef="#ctx0" brushRef="#br0" timeOffset="24547.461">22430 9297 45 0,'-4'-3'22'0,"1"-19"-10"0,-1 22 37 15,-3 0-44-15,-4 3 1 16,1 10 2-16,-4 12 0 16,0 0-11-16,3 6 1 15,4 10 5-15,0 6 1 16,7-6-6-16,7 9 0 16,4 3-13-16,3-2 1 15,7-11-6-15,-7-8 0 16</inkml:trace>
  <inkml:trace contextRef="#ctx0" brushRef="#br0" timeOffset="25297.7191">24172 8902 38 0,'7'-12'19'0,"-3"5"-14"0,-4 7 25 0,0 0-29 16,0-6 1-16,-7 6 3 16,-11-3 0-16,-6 3-5 15,-5 0 1-15,-2-3 3 16,-8 6 1-16,-7 3-1 15,-3 7 1-15,-1 2-3 16,4 11 0-16,7-1-2 16,8 0 1-16,6-3-1 15,7 3 0-15,11 3-1 16,11 0 1-16,10-3-1 16,11 0 0-16,10 0 1 15,0 1 0-15,8-1-1 16,-1 6 1-16,4-6-1 0,-11 6 1 15,-10-6 0-15,-15 1 1 16,-10-1 0-16,-10 0 0 16,-15 0 0-16,-14-3 0 15,-10-3-1-15,-1-7 0 16,5-9-7-16,6-3 1 16,11-9-10-16,17-7 0 15,11 1 0-15,7-7 0 16</inkml:trace>
  <inkml:trace contextRef="#ctx0" brushRef="#br0" timeOffset="26077.6403">24285 9451 11 0,'-10'3'5'0,"3"0"8"0,3-3 3 0,1 0-10 15,-5 0 1-15,1 3 3 16,0-3 1-16,0 0-12 15,-3 3 1-15,3-3 8 16,0-3 1-16,-4-3-3 16,4 0 0-16,0 0-3 15,7 2 1-15,0-8-3 16,3-1 0-16,8 1-1 16,7-1 0-16,6 7-1 15,8 0 1-15,3 6-1 16,-3 0 1-16,-4 6 0 15,-6-3 0-15,-8 10 0 16,-7 5 1-16,-11 8-1 0,-13 5 0 16,-5 6 0-16,-2 11 1 15,-5-11-1-15,8-5 1 16,4-1-1-16,6-3 1 16,4-9-1-16,7-7 0 15,14-2 0-15,14-7 0 16,15-6-5-16,-1-3 1 15,14-4-10-15,19-5 0 16</inkml:trace>
  <inkml:trace contextRef="#ctx0" brushRef="#br0" timeOffset="28615.2017">22038 11314 32 0,'-14'12'16'0,"-4"-9"-1"0,15-9 16 0,-1 6-26 16,1 0 1-16,-1-3 1 16,4-7 0-16,0 14-9 15,7-8 0-15,7 1 6 16,7-3 1-16,15 0-4 16,3 3 1-16,3-4-2 15,0 4 1-15,8 0-1 16,3 6 0-16,-4-3-3 15,-7 0 0-15,-3 6-4 16,-4-2 0-16,-13-1-9 16,-5 3 0-16,1 3 0 15,-18 4 1-15</inkml:trace>
  <inkml:trace contextRef="#ctx0" brushRef="#br0" timeOffset="28901.5892">22317 11144 23 0,'0'-31'11'0,"-4"-10"17"0,4 29 20 16,0 2-42-16,0 4 0 15,0 3 4-15,0 9 0 0,0 3-12 16,0 10 0-16,4 13 7 15,-1 5 1-15,4 17-3 16,0 5 0-16,0 4-7 16,0-16 1-16,8 12-13 15,2 1 1-15,-3-7-4 16,-3-28 0-16</inkml:trace>
  <inkml:trace contextRef="#ctx0" brushRef="#br0" timeOffset="30131.6647">24070 10947 22 0,'28'-10'11'0,"22"-2"-3"0,-40 5 11 16,1-2-15-16,-1 0 0 15,1 2 2-15,-4 1 1 16,-3 0-8-16,-4 0 1 16,-4 2 5-16,-3 1 1 15,-7 3-2-15,-11 0 1 16,-10 3-2-16,0 4 1 16,-4 2-1-16,-4 4 0 15,1 5-1-15,-4 1 1 16,11 3-1-16,3 3 0 15,8-3-1-15,13 0 0 16,11-3-2-16,14 3 1 16,11 3 0-16,7 3 0 0,10 1-1 15,4 2 1-15,0-3-1 16,-11-6 1-16,-7 9 0 16,-7 1 1-16,-7 2-1 15,-10-2 1-15,-15-4 0 16,-17-6 0-16,-7 0 0 15,-8-3 1-15,-2-7-2 16,-1-6 1-16,10-2-6 16,12-8 0-16,17-5-8 15,17-7 1-15,8 7-4 16,10-13 0-16</inkml:trace>
  <inkml:trace contextRef="#ctx0" brushRef="#br0" timeOffset="30641.6387">24500 11401 28 0,'-10'-15'14'0,"6"8"-4"0,1 1 20 15,-1 0-27-15,-3-4 1 0,0 1 3 16,0-3 1-16,-7 2-9 16,3-2 1-16,4 5 5 15,0-2 0-15,4 3-2 16,3-1 0-16,0 1-2 16,7 3 0-16,3-3-1 15,8 3 0-15,0 3 0 16,-1 0 0-16,8 0 0 15,3 3 0-15,-3 0-1 16,-4 3 1-16,-7 7 0 16,-3 2 0-16,-8 7 0 15,-10 0 0-15,-7-3 0 16,0 3 1-16,0 0-1 16,0-3 0-16,3 0 0 15,4-4 0-15,7 4 0 16,7-3 0-16,14-4-1 15,4 1 1-15,0-1 0 0,-1 7 0 16,-6 0 1-16,-7-3 0 16,-18 2 0-16,-15 4 1 15,-6 0-3-15,-11-3 0 16,-3 0-12-16,3-10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11:51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19837 3079 29 0,'-7'-22'14'0,"0"0"6"16,3 16 15-16,1-4-28 16,-1 7 0-16,0 3 3 0,1 0 0 15,-1 13-12-15,4 2 0 16,4 1 9-16,-4 12 1 16,3-3-5-16,1 13 1 15,3-10-2-15,4 1 1 16,-4-4-8-16,0 0 0 15,0 0-10-15,-4-6 1 16,8-1-5-16,0-8 0 16</inkml:trace>
  <inkml:trace contextRef="#ctx0" brushRef="#br0" timeOffset="404.0505">19950 2888 35 0,'-22'-32'17'0,"-2"-12"-6"16,13 35 24-16,-3 0-31 16,-4-1 0-16,-3 10 2 15,-7 3 1-15,-11 13-8 16,-7 6 0-16,-3 19 5 15,-4 21 0-15,4 11-2 16,10-4 1-16,11 6-3 0,21-6 1 16,14 3-1-16,14-3 0 15,18-13-3-15,10-15 1 16,11-13-2-16,10-18 1 16,5-17 0-16,-8-5 0 15,-4-19 0-15,-10-7 0 16,-14-15 2-16,-14-10 1 15,-15-9 0-15,-17 3 1 16,-7 6-1-16,-4 10 1 16,1 12-5-16,3 7 0 0,6 18-10 15,8 16 1-15</inkml:trace>
  <inkml:trace contextRef="#ctx0" brushRef="#br0" timeOffset="989.1859">19664 4258 43 0,'3'0'21'0,"11"-25"-24"0,-6 19 31 16,2-1-27-16,8 1 0 0,-1-3 0 16,5-1 1-16,-1 4-3 15,7 3 1-15,0 6 2 16,-3 3 0-16,-4 7-2 15,-10 9 1-15,-8 6 0 16,-10 3 1-16,-3 1-1 16,-8 2 1-16,4 4-1 15,0-4 0-15,3 1 1 16,4-7 0-16,7-12-1 16,7 3 0-16,11-10-1 15,10-9 0-15,11-6-5 16,3-7 1-16,-3-3-7 15,-4 1 0-15,0 5-3 16,-6 1 0-16</inkml:trace>
  <inkml:trace contextRef="#ctx0" brushRef="#br0" timeOffset="1350.9722">20020 4035 42 0,'-28'-18'21'0,"-25"-17"-23"0,32 29 40 16,-4 3-34-16,-3 6 0 16,-11 6 3-16,-14 7 0 15,0 12-9-15,-7 13 1 16,-3 3 5-16,3 18 0 0,7-5-3 16,14 12 0-16,14-6-1 15,29-1 0-15,24 10-1 16,22-12 1-16,13-13-2 15,8-16 1-15,13-15 0 16,4-6 0-16,1-14-1 16,-1-14 1-16,-14-11 0 15,-11-18 1-15,-6-15-1 16,-15-20 0-16,-10-6 0 16,-18 13 1-16,-10 12-1 15,-26 13 0-15,-9 28-7 16,-22 16 0-16,-4 22-6 15,11 9 0-15</inkml:trace>
  <inkml:trace contextRef="#ctx0" brushRef="#br0" timeOffset="2281.634">19868 5512 42 0,'-3'10'21'0,"-1"-23"-18"0,4 7 22 0,0 0-24 15,0-1 1-15,0-2 2 16,0 0 0-16,4-1-5 15,3 4 0-15,4-4 2 16,3 1 1-16,3 6-2 16,1-3 0-16,7-1-1 15,-1 7 1-15,-3 4 0 16,-3 2 0-16,-4 0 0 16,-7 3 0-16,-7 4 1 15,-3 3 0-15,-8-4 0 16,1 1 0-16,-1-1-1 15,4 1 0-15,7 3-1 16,7-1 0-16,7 1 0 16,4 0 0-16,3-1-1 15,7 1 1-15,7 0 0 16,-3-1 1-16,-4 10 0 16,1-3 0-16,-8 3 1 0,-11 1 0 15,-13 2 0-15,-15 0 1 16,-6-6-1-16,-8 3 1 15,-7-9-2-15,-3-1 0 16,-1-11-6-16,4-8 1 16,4-18-6-16,11 4 1 15,6-11-4-15,18 4 0 16</inkml:trace>
  <inkml:trace contextRef="#ctx0" brushRef="#br0" timeOffset="2731.1663">20137 5396 28 0,'-22'-31'14'0,"15"9"-5"16,4 13 24-16,-8-4-30 15,-10 1 1-15,-11-1 3 16,-7-6 0-16,1 16-8 15,-5 0 0-15,5 12 6 16,-5 4 1-16,-3 3-2 16,-3 12 0-16,3 16-2 15,0 0 1-15,7 9-3 16,15 10 1-16,13 2-1 16,15 8 0-16,20-1-1 0,15 0 0 15,4-13 0-15,20-15 1 16,15 0-1-16,-18-12 0 15,31-7 0-15,-10-16 1 16,-3-9 0-16,3-9 0 16,0-20 0-16,-7-21 0 15,-3-12 1-15,-18-17 0 16,-14 4 0-16,-15 0 0 16,-17 6-1-16,-24 9 1 15,-18 10-2-15,-8 15 0 0,-17 10-6 16,-3 3 0-16,3 7-9 15,10-4 0-15</inkml:trace>
  <inkml:trace contextRef="#ctx0" brushRef="#br0" timeOffset="6544.1614">9052 11100 38 0,'-28'0'19'0,"25"0"-16"15,3 0 20-15,-8 0-22 16,1 0 1-16,-3-3 1 16,-1 0 0-16,1 3-2 15,-1-6 0-15,4 0 2 16,7-4 0-16,4-2-1 15,10-1 1-15,7-3-2 16,7 1 1-16,7-1-3 16,4 7 0-16,0 9 1 0,-7 12 0 15,-4 7 0-15,-10 0 0 16,-8 3 1-16,-13 9 0 16,-11 7 1-16,-8 2 0 15,1 1 0-15,0-3 0 16,0-4 0-16,7-5 0 15,3-7-1-15,8-7 1 16,6-9-2-16,11-6 1 16,11-3-3-16,7-9 1 15,7-4-8-15,-4-3 1 0,11 0-8 16,7 4 1-16</inkml:trace>
  <inkml:trace contextRef="#ctx0" brushRef="#br0" timeOffset="6771.7717">9913 10972 37 0,'-14'15'18'0,"21"-33"-5"16,-7 15 26-16,-4 6-37 16,-3 3 1-16,-7 6 1 15,-10 4 1-15,-12 12-7 16,-6 7 1-16,0 2 2 15,-4 4 1-15,7-3-7 16,7-10 0-16,8 0-8 16,9-9 0-16,8-9-3 0,0-4 1 15</inkml:trace>
  <inkml:trace contextRef="#ctx0" brushRef="#br0" timeOffset="6968.6606">9550 11000 60 0,'7'-13'30'0,"14"1"-34"0,-14 9 64 16,0 3-58-16,4 12 1 16,3 1 0-16,-4 3 0 15,8 12-5-15,7 6 1 0,6 4 0 16,5-4 0-16,-1 4-8 16,-7-7 0-16,0-2-9 15,8-11 0-15,-1 1-2 16,0-9 1-16</inkml:trace>
  <inkml:trace contextRef="#ctx0" brushRef="#br0" timeOffset="7101.2978">10026 11119 63 0,'-18'0'31'0,"25"16"-34"16,-3-7 66-16,3 7-63 15,4 9 1-15,3-3-1 16,7 9 0-16,0 7-15 15,-3 6 0-15</inkml:trace>
  <inkml:trace contextRef="#ctx0" brushRef="#br0" timeOffset="10102.8018">11003 10984 39 0,'-3'-3'19'0,"13"13"-11"0,-3-17 19 16,4 1-24-16,6 0 0 0,8 0 1 15,7 2 1-15,3 4-7 16,8 0 1-16,2 0 4 16,1 4 0-16,0-1-5 15,-4 3 1-15,-3-6-6 16,-3 3 0-16,-5-6-7 15,1 3 1-15</inkml:trace>
  <inkml:trace contextRef="#ctx0" brushRef="#br0" timeOffset="10328.7735">11402 10878 41 0,'-46'-25'20'0,"35"-13"-10"0,8 25 32 16,3-2-38-1,-4 2 1-15,4 4 5 0,-3 6 1 16,-1 6-13-16,1 9 0 16,6 10 8-16,-3 10 0 15,4 12-3-15,-1-1 0 16,4 11-11-16,0 5 0 16,4-5-10-16,3-1 1 15,4 0-3-15,-4-18 1 16</inkml:trace>
  <inkml:trace contextRef="#ctx0" brushRef="#br0" timeOffset="10612.7805">12280 10696 45 0,'7'-3'22'0,"4"6"-16"15,-11 0 42-15,-4 6-46 16,-10 16 0-16,-10 7 1 16,-5 9 0-16,-2 6-4 15,-5 3 0-15,1-3-1 16,7-3 1-16,3-4-8 15,7-8 0-15,8-10-8 0,6-3 1 16</inkml:trace>
  <inkml:trace contextRef="#ctx0" brushRef="#br0" timeOffset="10809.9069">12069 10715 57 0,'-32'-22'28'0,"46"22"-21"0,-14 3 50 16,7 0-54-16,-4 3 0 15,5 13 1-15,-1 6 1 16,7 10-7-16,3 5 0 0,1 4 4 16,3 3 0-16,4 0-9 15,3 0 1-15,4 0-12 16,-4-9 0-16,-7 3-3 16,11-19 1-16</inkml:trace>
  <inkml:trace contextRef="#ctx0" brushRef="#br0" timeOffset="11154.4386">12569 11125 43 0,'-17'7'21'0,"24"-17"-23"16,-11 4 38-16,4 3-34 0,0 3 0 15,7-6 1-15,4-7 1 16,3 1-5-16,0 5 0 16,0-2 2-16,0 9 1 15,1 3-1-15,-1 0 0 16,-4 7 0-16,-6 5 0 16,-4 10 0-16,-7 4 1 15,3-1 0-15,1 0 0 16,-1 3 0-16,1-6 0 15,-1-6-1-15,4-6 1 16,7-10-1-16,4-6 0 16,10-4-10-16,14-8 0 0,11-7-7 15,18-6 1-15</inkml:trace>
  <inkml:trace contextRef="#ctx0" brushRef="#br0" timeOffset="12011.2498">13677 10909 27 0,'-17'6'13'0,"10"-18"-1"0,7 6 14 0,3 2-22 15,1 8 0-15,3-8 4 16,7 4 1-16,0 0-11 16,3 0 1-16,8-3 6 15,10-3 0-15,8 0-3 16,6 3 1-16,-6-4-6 15,6 4 1-15,-7 3-5 16,-6 3 1-16,-12 0-9 16,-3 4 1-16</inkml:trace>
  <inkml:trace contextRef="#ctx0" brushRef="#br0" timeOffset="12279.463">13871 10690 44 0,'-3'-16'22'0,"3"3"-14"0,0 13 37 16,0 0-41-16,0 0 0 16,3 3 5-16,1 4 1 15,3 2-13-15,0 10 1 16,3 12 7-16,1 4 0 15,7 6-5-15,-8-1 0 16,4 4-8-16,0 0 0 16,1 0-9-16,-1 0 0 15,7-6-2-15,0-4 0 16</inkml:trace>
  <inkml:trace contextRef="#ctx0" brushRef="#br0" timeOffset="12984.8532">14997 10548 34 0,'7'0'17'0,"21"-15"-12"0,-21 12 28 16,4-10-31-16,-1 4 0 0,-3-1 3 15,0 1 0-15,-3-1-5 16,-4 1 0-16,-4 3 3 15,-6-4 1-15,-12 7-1 16,-9 3 0-16,-5 10-1 16,-2 8 0-16,-5-5-1 15,4 3 1-15,11 2-1 16,4 4 0-16,9 0-1 16,15 3 0-16,11-3-1 15,7 0 1-15,13-6-1 16,15 3 0-16,11 3 1 15,-8-3 0-15,-3 3-1 16,-4 3 1-16,-10 3 0 16,-11-6 1-16,-7 0 0 0,-14 6 0 15,-7-3-1 1,-14 0 1-16,-11 0 0 16,-3-3 0-16,0-9-3 0,7-4 1 15,3-6-5-15,7-9 0 16,11-3-5-16,7-4 0 15,14-6-5-15,4 4 1 16</inkml:trace>
  <inkml:trace contextRef="#ctx0" brushRef="#br0" timeOffset="13181.0749">15360 10859 46 0,'-4'6'23'0,"19"-9"-9"0,-15 3 42 0,3 3-49 16,-3-3 0-16,4 6 0 16,-1 7 1-16,-3 6-12 15,4 6 1-15,-4 0 0 16,3 3 1-16,8 0-16 16,17-6 0-16</inkml:trace>
  <inkml:trace contextRef="#ctx0" brushRef="#br0" timeOffset="19802.2249">18538 10526 26 0,'11'7'13'0,"7"-4"0"16,-11-6 13-16,0 0-20 16,0 6 1-16,3-3 3 15,1-10 1-15,3 13-14 16,4-3 1-16,3-3 8 15,7 3 0-15,11-6-4 16,3 0 1-16,4 6-3 16,-7 3 0-16,-7 0-6 15,-4-3 1-15,-3 3-8 16,-15 7 0-16,-6 5-3 0,-11 4 1 16</inkml:trace>
  <inkml:trace contextRef="#ctx0" brushRef="#br0" timeOffset="20014.1606">18690 10759 36 0,'-14'0'18'0,"11"-7"-11"0,-1 7 32 16,0 0-35-16,4 0 1 15,0 0-1-15,0 0 1 0,0 0-8 16,11-6 1-16,10 0 4 15,14 3 0-15,11 3-8 16,4-4 0-16,3 8-9 16,3 14 1-16</inkml:trace>
  <inkml:trace contextRef="#ctx0" brushRef="#br0" timeOffset="21306.0642">19590 10310 49 0,'-14'-16'24'0,"24"10"-5"0,-10 6 24 0,0 0-39 15,0 0 1-15,7 0 0 16,0 10 1-16,-3 5-8 15,3 10 0-15,-7 10 5 16,-4 6 1-16,1 9-6 16,3 0 0-1,18 10-15 1,10-20 0-16,0-2-3 16,-7-16 0-16</inkml:trace>
  <inkml:trace contextRef="#ctx0" brushRef="#br0" timeOffset="21813.7349">20172 10304 38 0,'3'-25'19'0,"11"3"-15"0,-14 12 28 16,0 1-28-16,-3-4 1 15,-4 4 2-15,-4-3 0 16,1 2-9-16,-4 1 1 0,-4-1 6 16,-7 7 0-16,-3 0-2 15,-7 3 0-15,3 3-1 16,0 3 1-16,4 4-2 16,3 9 0-16,11 3-1 15,11 3 0-15,10 3-1 16,10 10 1-16,15-1-1 15,3 1 0-15,-3 6 0 16,11 3 0-16,-8-3 1 16,-3-4 0-16,-11 1 0 15,-11-6 0-15,-6-1 0 16,-11-6 0-16,-7-6 0 16,-7-15 0-16,-8-7 0 15,-2-7 0-15,6-11 0 16,7-8 0-16,11-5-1 0,14 3 1 15,7-10-1-15,7-3 1 16,4 1-1-16,0-1 1 16,0 0-6-16,-4-6 1 15,0 6-9-15,0 7 0 16</inkml:trace>
  <inkml:trace contextRef="#ctx0" brushRef="#br0" timeOffset="27412.8951">8915 12493 36 0,'-11'6'18'0,"18"-22"-9"0,-7 13 19 16,-7-3-26-16,4-4 0 15,-4-2 1-15,3-1 1 16,-3 1-5-16,3-1 0 16,4 1 3-16,4-4 0 15,7-3-1-15,13 0 0 16,1 1-1-16,7 2 1 15,-1 6-1-15,5 4 0 16,-5 6 0-16,1 6 0 0,-11 7 0 16,-3 3 0-16,-14 9 0 15,-8 9 1-15,-17 7 0 16,0 0 0-16,-4 3 1 16,0-10 0-16,1-6-1 15,2-6 1-15,5 3-1 16,3-6 1-16,14-3-1 15,10-3 0-15,8-7-2 16,14-3 1-16,-1-9-5 16,15-1 1-16,4-2-6 15,-1 0 0-15,7-7-5 16,4 0 0-16</inkml:trace>
  <inkml:trace contextRef="#ctx0" brushRef="#br0" timeOffset="27653.9591">9952 12207 40 0,'-4'-6'20'0,"18"6"-21"0,-14 0 35 16,0 0-31-16,-3 13 0 15,-8 2 1-15,1 10 0 16,-11 4-6-16,-8 11 1 15,1 1 2-15,-4 0 1 0,-3 3-6 16,3-3 0-16,4-1-9 16,7-8 0-16,0-7-1 15,0-10 1-15</inkml:trace>
  <inkml:trace contextRef="#ctx0" brushRef="#br0" timeOffset="27877.4246">9694 12311 58 0,'-7'-10'29'0,"11"-8"-34"16,-8 11 63-16,1 4-54 15,-1 3 0-15,1 3 0 16,-1 7 1-16,4 5-7 16,4 7 0-16,13 7 5 15,5 8 0-15,6 1-6 16,3-1 1-16,1 1-6 15,0 0 0-15,-4-1-7 16,-3-2 1-16,7-4-6 16,-8-9 0-16</inkml:trace>
  <inkml:trace contextRef="#ctx0" brushRef="#br0" timeOffset="28075.1991">10181 12439 39 0,'-7'-22'19'0,"21"32"-16"0,-10-7 31 16,-1 6-29-16,-3 4 0 15,0 9 1-15,0 0 0 0,4 15-9 16,3-5 1-16,11 9-1 16,3-1 1-16,3 7-12 15</inkml:trace>
  <inkml:trace contextRef="#ctx0" brushRef="#br0" timeOffset="29845.6606">11098 12392 34 0,'-31'0'17'0,"31"-3"-14"16,7 3 18-16,0-3-19 16,3 3 0-16,8 0 2 15,7-3 0-15,6-3-5 16,5-1 0-16,3-2 3 16,6 0 0-16,5-1-4 0,-4-6 0 15,3-2-4-15,-10 2 0 16,-7 3-5-16,-8 13 0 15</inkml:trace>
  <inkml:trace contextRef="#ctx0" brushRef="#br0" timeOffset="30114.4657">11299 12239 38 0,'-17'-35'19'0,"27"32"-21"0,-10 3 35 0,7-9-26 15,-7 9 0-15,0-7 4 16,0 1 0-16,0 6-13 16,0 0 0-16,0 0 10 15,0 6 0-15,0 1-5 16,0 2 1-16,0 16-2 16,4 6 0-16,0 13-2 15,-4 10 1-15,10 5-6 16,-3 1 1-16,4 3-8 15,-1-10 0-15,11-3-6 16,-3-9 0-16</inkml:trace>
  <inkml:trace contextRef="#ctx0" brushRef="#br0" timeOffset="30791.6419">12100 12207 38 0,'-3'-6'19'0,"3"-3"-14"15,0 2 28-15,-4 4-29 16,-3 0 0-16,4-6 1 15,-4-1 0-15,3 4-8 16,4-10 1-16,4 7 4 16,3-4 1-16,3-5-4 15,4 2 1-15,7 0-1 16,8 4 1-16,2 2-1 0,1 4 1 16,-4 3-1-16,1 6 0 15,-8 6 1 1,-4 1 0-16,-9 5 0 0,-8 11 1 15,-11-11 0-15,-10 7 0 16,-7 0 0-16,3 0 1 16,0 0-1-16,8-3 0 15,2-3-1-15,8-4 1 16,11 1-1-16,10-1 1 16,11 1-2-16,3 2 1 0,0 4-1 15,-3 3 1-15,-4 9 0 16,-7 4 0-16,-7-1 0 15,-14 1 0-15,-11 3 0 16,-13-7 0-16,-8-6-4 16,0-6 1-16,0-7-6 15,0-5 0-15,15-17-6 16,13-9 0-16</inkml:trace>
  <inkml:trace contextRef="#ctx0" brushRef="#br0" timeOffset="31015.765">12869 12057 25 0,'-10'-7'12'0,"17"20"-1"16,-11-10 16-16,-3 3-22 0,-7 10 0 15,-4 6 4-15,-6 3 0 16,-4 10-12-16,3 12 1 15,4 3 6-15,0 6 1 16,-4 7-10-16,0-10 1 16,0-6-10-16,4 4 1 15</inkml:trace>
  <inkml:trace contextRef="#ctx0" brushRef="#br0" timeOffset="31227.3206">12552 12214 64 0,'-14'-7'32'0,"28"17"-42"16,-7-10 60-16,0 3-47 15,-4 6 0-15,5 7 0 16,-1 9 1-16,3 0-6 16,1 13 1-16,6 2-5 15,5 1 0-15,6 6-12 16,4-9 0-16,-4 0-1 15,-4-17 1-15</inkml:trace>
  <inkml:trace contextRef="#ctx0" brushRef="#br0" timeOffset="31525.9407">12947 12511 31 0,'-18'-31'15'0,"32"12"-18"0,-7 10 28 15,4-4-23-15,0 4 1 16,3 0 2-16,0-1 0 16,4 4-6-16,6 0 0 15,1 9 4-15,0 0 1 16,-4 9-1-16,-4 7 1 16,-10 9-1-16,-10 1 1 0,-8 8 0 15,-13 4 0-15,-5-3 0 16,5-10 1-16,3 0-2 15,6-6 1-15,8-3-3 16,14-10 1-16,15-2-8 16,13-11 1-16,18-11-12 15,7-4 1-15</inkml:trace>
  <inkml:trace contextRef="#ctx0" brushRef="#br0" timeOffset="32518.0964">14055 12314 1 0,'-7'-10'0'0</inkml:trace>
  <inkml:trace contextRef="#ctx0" brushRef="#br0" timeOffset="33703.911">16041 11988 46 0,'-32'9'23'0,"18"10"-14"16,14-19 24-16,0-3-31 15,0 3 0-15,7-6 1 16,7 2 1-16,7-2-5 0,8-3 1 16,6-4 2-16,4 7 0 15,-1-7-1-15,1 4 0 16,0 6-3-16,0-7 0 16,-11 4-6-16,-7 9 1 15,-10 0-9-15,-4 4 0 16</inkml:trace>
  <inkml:trace contextRef="#ctx0" brushRef="#br0" timeOffset="33943.5662">16140 11756 47 0,'-32'-44'23'0,"25"25"-23"0,10 13 37 0,4-1-33 16,-3 4 0-16,-4 3 4 15,3 3 0-15,1 7-9 16,3 9 0-16,0 6 6 16,4 12 1-16,-1 7-3 15,4 10 0-15,4 5-7 16,0-2 1-16,-4-7-10 16,0 3 0-16,3-3-6 15,1-15 1-15</inkml:trace>
  <inkml:trace contextRef="#ctx0" brushRef="#br0" timeOffset="34709.7337">17082 11593 41 0,'-18'-22'20'0,"0"9"-23"0,15 10 32 15,-4 0-29-15,-4 0 0 16,-10-4 1-16,-4 1 1 15,-7 3-1-15,-6 3 1 16,2 3 1-16,-6 3 1 16,-4 7 0-16,0 6 0 15,4-3-1-15,10-4 0 0,4 7-1 16,10 3 0-16,15 0-1 16,13 0 0-16,15 0-1 15,10 0 0-15,4 0 0 16,4 0 1-16,-1-1-1 15,-3 8 0-15,-4-7 0 16,-17 3 1-16,-8 0-1 16,-13 0 1-16,-19-3-1 15,-9 0 1-15,-8-3-3 16,-10 3 1-16,3-4-5 16,7-8 1-16,11-1-10 15,17-6 1-15,15-12-2 16,3-7 0-16</inkml:trace>
  <inkml:trace contextRef="#ctx0" brushRef="#br0" timeOffset="35129.2956">17036 11969 34 0,'3'6'17'0,"-3"-3"-12"0,0-9 33 15,0 6-33-15,0 0 0 16,0-9 1-16,0-1 1 0,-3 4-10 16,3 6 1-16,0-6 5 15,0-1 1-15,0 7-4 16,7-6 1-16,0 0-1 15,7 0 0-15,4-4-1 16,6 7 1-16,4 9-1 16,1 1 1-16,-5 8-1 15,-6 4 1-15,-7 3 0 16,-11 6 1-16,-15 4-1 16,-9 5 1-16,-1-5 1 15,0-1 0-15,4-3 0 16,7-6 0-16,4-6-2 15,13-13 0-15,18-3-7 0,22-9 1 32</inkml:trace>
  <inkml:trace contextRef="#ctx0" brushRef="#br0" timeOffset="36421.521">18979 11941 48 0,'-14'-3'24'0,"21"-1"-17"0,-7 4 25 15,7 0-31-15,4-3 0 16,14 0 0-16,6-6 0 15,8 9-3-15,0-13 1 16,0 10-3-16,-4 0 0 16,-7 9-4-16,-6 7 1 15,-12-1-7-15,-10 4 0 16,-3 6 1-16,-4 3 0 0</inkml:trace>
  <inkml:trace contextRef="#ctx0" brushRef="#br0" timeOffset="36557.1218">18852 12188 43 0,'-7'10'21'0,"43"-32"-27"16,-19 13 47-16,4-1-42 15,11 4 1-15,-4 0-6 16,8 6 1-16,3 3-5 16,3 0 1-16</inkml:trace>
  <inkml:trace contextRef="#ctx0" brushRef="#br0" timeOffset="37006.1329">20130 11659 39 0,'10'-4'19'0,"32"-8"-19"0,-31 15 27 0,0-3-24 15,-8 3 0-15,-3 0 3 16,-10 7 0-16,-5 5-7 15,1 10 0-15,-7 4 5 16,-7 2 1-16,0 3-2 16,3 1 1-16,7-4-2 15,11-6 0-15,11-9-1 16,10 0 1-16,7-10-1 16,21-3 1-16,1-6-2 15,3-13 1-15,7 4-3 16,-1-1 1-16,-2 4-6 15,-4-1 1-15,-4 1-7 16,-7 3 0-16,-10 6-3 16,-11-3 0-16</inkml:trace>
  <inkml:trace contextRef="#ctx0" brushRef="#br0" timeOffset="37172.0055">20373 11740 65 0,'-14'3'32'0,"14"3"-42"0,0 1 69 15,-4 8-58-15,1 14 0 16,-1 5-1-16,1 16 1 16,-8 10-7-16,-3-1 1 15,3 7-11-15,8 3 0 16,3-3-3-16,-7-13 1 16</inkml:trace>
  <inkml:trace contextRef="#ctx0" brushRef="#br0" timeOffset="37622.6265">20683 11687 49 0,'-10'-7'24'0,"13"4"-29"15,-3 3 46-15,0-6-40 16,0 6 1-16,0-3 1 16,0 3 1-16,4-6-5 15,3-1 1-15,11-5 1 0,-1 6 1 16,8-1-1-16,3 7 0 15,0 0-2-15,1 3 1 16,-5 4-1-16,-3 8 0 16,-10 14 0-16,-11 8 1 15,-7 13 1-15,-14 4 1 16,-11-1 0-16,0 0 1 16,4-6 0-16,10-6 1 15,11-10-6-15,21-9 1 16,25-12-13-16,32-13 1 0,28-16-5 15,-4-12 1-15</inkml:trace>
  <inkml:trace contextRef="#ctx0" brushRef="#br0" timeOffset="40130.8973">8996 14082 42 0,'-28'16'21'0,"35"-32"-20"0,-7 16 22 16,0-3-22-16,0 3 1 15,0-6-1-15,10 0 1 16,1-4-3-16,10-2 1 15,7-1 1-15,7 1 1 16,4-1-2-16,4-2 1 16,-1 5 0-16,-14 4 1 0,-7 6-1 15,-3 3 1-15,-4 6 0 16,-7 10 1-16,-10 6-1 16,-11 4 1-16,-4 2-1 15,-3 3 0-15,-4-2-1 16,4-7 1-16,7-3-1 15,14 0 0-15,14-7-1 16,4-2 1-16,10-4-1 16,-7-2 0-16,7 5 0 15,-7-2 0-15,0 12 0 16,-10-1 0-16,-7-2 0 16,-4 3 1-16,-15 3-1 15,-9 0 1-15,-12 1-3 16,1-5 1-16,7-2-4 15,-4-3 0-15,11-7-6 16,7-9 0-16,21-6-5 16,7-13 1-16</inkml:trace>
  <inkml:trace contextRef="#ctx0" brushRef="#br0" timeOffset="40370.1169">9977 13907 39 0,'-4'-13'19'0,"11"16"-22"0,-7-3 34 16,0 7-26-16,-3 5 0 0,-4 10 3 15,-4 3 0-15,0 22-11 16,-3 0 1-16,0 7 6 16,-11 8 1-16,1-8-5 15,3-1 0-15,-1-3-6 16,8-9 1-16,-3-7-9 15,13-12 0-15,1-9-1 16,-4-16 0-16</inkml:trace>
  <inkml:trace contextRef="#ctx0" brushRef="#br0" timeOffset="40550.7188">9680 14064 60 0,'-7'-3'30'0,"32"-1"-41"16,-18 8 65-16,4 2-50 15,-1 9 0-15,4 7 0 16,0 7 0-16,7 5-6 16,4 1 0-16,-4 5-3 15,4-2 1-15,0 3-12 0,10-4 0 16,7-2-3-16,-10-13 1 16</inkml:trace>
  <inkml:trace contextRef="#ctx0" brushRef="#br0" timeOffset="40731.3543">10333 14108 61 0,'-28'-32'30'0,"10"38"-39"0,18-6 61 0,-4 10-49 16,1 9 0-16,3 6 0 16,0 9 0-16,7 7-5 15,4 6 1-15,3 10-8 16,10 5 1-16,8 7-10 15,-21-9 0-15</inkml:trace>
  <inkml:trace contextRef="#ctx0" brushRef="#br0" timeOffset="42336.5418">11437 14039 43 0,'-21'6'21'0,"7"-6"-11"0,14 0 21 0,0 0-29 15,0 0 0-15,7-3 1 16,3 0 1-16,8-1-5 16,0 1 0-16,6 3 3 15,8 0 0-15,10-3-2 16,4 0 1-16,4-3-6 16,-4 0 1-16,-8 2-6 15,-6 1 0-15,-4 6-5 16,-17 4 0-16</inkml:trace>
  <inkml:trace contextRef="#ctx0" brushRef="#br0" timeOffset="42562.5068">11617 13860 41 0,'-18'-41'20'0,"22"13"-15"0,-1 18 36 16,1 1-35-16,-4 3 0 15,0 3 4-15,-4 3 1 16,1 6-14-16,-1 6 1 16,1 4 7-16,-1 12 1 15,8 16-3-15,-1 6 0 16,8 19-10-16,3 13 1 16,-3-4-12-16,3 4 1 0</inkml:trace>
  <inkml:trace contextRef="#ctx0" brushRef="#br0" timeOffset="43372.977">13123 13675 42 0,'-24'-41'21'0,"24"57"-11"0,0-16 22 16,-4 3-30-16,-6 6 0 15,-8 10 2-15,4-3 0 16,-25 28-5-16,-3 6 0 16,-4 6 3-16,0-2 1 15,11 8-4-15,6 1 0 0,5-13-6 16,6-9 0-16,4-10-7 15,3-9 1-15,8-6-3 16,3-16 1-16</inkml:trace>
  <inkml:trace contextRef="#ctx0" brushRef="#br0" timeOffset="43537.5625">12718 13738 47 0,'-18'-16'23'0,"7"16"-23"15,11 0 49-15,0 0-47 16,4 3 1-16,-1 10 0 15,1 12 0-15,7 0-4 16,3 3 0-16,7 10 1 16,4 5 1-16,3 1-9 15,0 3 1-15,-3-3-10 16,6-3 1-16</inkml:trace>
  <inkml:trace contextRef="#ctx0" brushRef="#br0" timeOffset="43852.2845">13152 14101 34 0,'-7'-6'17'0,"21"-28"-15"0,-11 27 19 16,4-2-19-16,-3-1 1 15,3-2 0-15,3-4 1 16,8-3-5-16,10 4 1 0,4 2 2 15,3 4 0-15,-7 6 1 16,-3 6 0-16,-11 9 1 16,-10 7 0-16,-11 16 0 15,-11 9 0-15,-7-4 0 16,1 1 1-16,6-6-3 16,4 2 1-16,7-12-3 15,14-9 1-15,18-7-10 16,17-9 1-16,14-6-8 15,15-3 0-15</inkml:trace>
  <inkml:trace contextRef="#ctx0" brushRef="#br0" timeOffset="45894.2009">17085 13609 31 0,'-21'-3'15'0,"17"-16"-2"16,4 13 15-16,0-1-24 15,4 1 0-15,-4 6 3 16,10-6 1-16,12-3-10 16,9 2 0-16,12-2 6 15,-1 3 1-15,7-1-3 16,-6 1 0-16,-1 0-2 15,-3 3 0-15,-7 0-5 16,-1 3 0-16,-6-4-7 16,-7-5 1-16,-4 0-4 15,-7-4 0-15</inkml:trace>
  <inkml:trace contextRef="#ctx0" brushRef="#br0" timeOffset="46164.0143">17325 13317 44 0,'-7'-12'22'0,"3"2"-18"0,4 10 43 0,0 0-42 16,4 4 0-16,-1-1 3 15,1 0 0-15,-1 0-11 16,1 9 1-16,0 10 6 15,3 10 0-15,0 9-3 16,0-1 1-16,7 14-8 16,-7-7 1-16,0 0-12 15,0 6 1-15,4-22-3 16,-4-2 1-16</inkml:trace>
  <inkml:trace contextRef="#ctx0" brushRef="#br0" timeOffset="46720.731">18150 13226 24 0,'11'-15'12'0,"3"-10"1"0,-10 18 16 0,-1-2-24 16,-3 0 0-16,0-1 5 15,-7 4 0-15,0 0-13 16,-7-1 1-16,-4 4 8 16,-3 6 0-16,-4 0-2 15,1 4 0-15,-8 2-2 16,4 4 0-16,3 2-1 16,4 7 0-16,7 3-1 15,3-3 1-15,4 3-1 16,14 4 0-16,11 2 0 15,10 0 0-15,7-2 0 16,1-4 0-16,-1-3 0 16,-7 3 1-16,-3 0-1 15,-11 3 0-15,-7 0 0 0,-11 0 1 16,-10 1-1 0,-10-1 1-16,-12-12-3 0,-2 2 0 15,2-8-7-15,5-4 1 16,9-9-9-16,19-3 1 15</inkml:trace>
  <inkml:trace contextRef="#ctx0" brushRef="#br0" timeOffset="47365.0508">18362 13625 28 0,'-10'9'14'0,"10"-18"0"16,0 9 14-16,0 0-24 16,0-3 1-16,-4-4 1 0,0-2 1 15,1 3-10-15,3-1 1 16,0 1 5-16,3-7 0 15,5 7-3-15,2-3 1 16,4-1-2-16,7 4 1 16,4-3-1-16,7 6 1 15,-4 3-1-15,4-4 1 16,-4 4 0-16,-7 7 1 0,-7 2 0 16,-7 7 0-16,-7-1 0 15,-7 7 1-15,-7 4 0 16,-11-5 0-16,1-2 0 15,-1-3 0-15,4-3-1 16,3 5 0-16,8-5 0 16,6-1 0-16,8-2-1 15,6-1 0-15,11 10 0 16,4 0 0-16,0 0-1 16,-4 3 1-16,-7 0 0 15,-10 3 1-15,-15 0-1 16,-7 0 1-16,-10-3-5 15,-7-7 1-15,-7-11-12 16,17-14 0-16</inkml:trace>
  <inkml:trace contextRef="#ctx0" brushRef="#br0" timeOffset="49437.059">19177 13430 41 0,'-18'-9'20'0,"4"-10"-7"15,11 19 21-15,-1 0-32 16,-3-3 1-16,7 3 0 0,7 0 0 15,4-3-4-15,6-4 0 16,8 1 2-16,10 0 1 16,11-3-4-16,4 2 0 15,-1 1-3-15,-7 3 0 16,-3 6-5-16,-11 3 1 16,-10 7-6-16,-11 6 1 15</inkml:trace>
  <inkml:trace contextRef="#ctx0" brushRef="#br0" timeOffset="49588.9822">19212 13640 54 0,'-7'7'27'0,"28"-20"-37"16,-10 1 53-16,10 8-44 16,14-8 1-16,15 6-25 15,17 6 0-15,3 3 24 16,-6-16 0-16</inkml:trace>
  <inkml:trace contextRef="#ctx0" brushRef="#br0" timeOffset="51974.2342">20627 13214 36 0,'-14'-3'18'0,"7"3"-9"16,3 3 18-16,1-6-27 0,-1 3 1 16,1-3 0-16,-1-1 0 15,4 1-1-15,0-3 0 16,7-3 1-16,4-1 0 15,6 1-1-15,8-4 1 16,3 4-1-16,4-7 1 16,0 7 0-16,0-1 1 0,-8 1-1 15,-3 9 1-15,-3 9 0 16,-4 1 1-16,-3 9-1 16,-4 9 1-16,-11 3-2 15,4-6 1-15,-14 19 0 16,-7 0 0-16,-4 0-1 15,4 3 0-15,0 0 0 16,3-12 1-16,4-10-1 16,4-10 0-16,10-5 0 15,17-10 0-15,15-7-2 16,7-5 1-16,17-7-6 16,11-3 1-16,7-3-5 15,-7 0 1-15,0 0-4 16,-7 9 0-16,-14 1-2 15,-7 2 0-15</inkml:trace>
  <inkml:trace contextRef="#ctx0" brushRef="#br0" timeOffset="52259.206">21385 13123 44 0,'-14'-6'22'0,"28"-23"-29"0,-7 29 46 16,1 0-36-16,-1 0 1 15,0 4 2-15,0 5 0 16,-4 10-8-16,1 0 1 16,-8 6 5-16,-3 3 0 15,-7 0-3-15,3-3 1 0,-3 3-1 16,0-2 0-16,7-1 0 16,4-7 0-16,13-2-1 15,8-10 1-15,10-6-1 16,21-6 0-16,11 0-5 15,0 0 1-15,4-1-7 16,-1 1 1-16,-6 0-7 16,-8-4 1-16</inkml:trace>
  <inkml:trace contextRef="#ctx0" brushRef="#br0" timeOffset="52428.1876">21728 13151 46 0,'-7'-9'23'0,"3"-7"-15"16,4 19 40-16,-4 3-42 16,-3 7 0-16,0 9 1 15,-3 9 0-15,3 7-13 16,3 18 0-16,4 17-7 0,7 24 0 16</inkml:trace>
  <inkml:trace contextRef="#ctx0" brushRef="#br0" timeOffset="57513.3999">9920 9006 13 0,'-3'31'6'0,"10"-18"2"0,-7-1 6 16,0 4-7-16,-4 3 0 16,1 6 4-16,-1-3 0 15,-3-10-13-15,7 4 0 16,-4-7 10-16,1-2 1 15,-1-7-4-15,4-16 0 16,0-9-2-16,0-10 0 0,4-12-2 16,3-9 0-16,7-4-1 15,-3 1 0-15,-1 8 0 16,1 8 1-16,-4 8 0 16,0 10 1-16,0 9 1 15,4 10 0-15,-1 9 0 16,4 7 0-16,0 15-1 15,4 0 1-15,0 6-2 16,-1 10 0-16,-3 3-1 16,-3 0 0-16,-4-7 0 15,0 4 1-15,-3-6-1 16,-1-7 1-16,-3-9-3 16,4-10 0-16,3-15-2 15,3-10 1-15,8-15-3 16,-4-10 1-16,11-12-1 15,3-10 1-15,0 6 2 16,-7 7 0-16,1 9 4 0,-1 4 0 16,-7 12 3-16,0 6 0 15,0 10 1-15,0 9 1 16,-3 6-2-16,-1 10 1 16,-3 5-2-16,4 17 0 15,-4 0-2-15,-3 9 1 16,-1 6-2-16,4 4 1 15,-3-1-4-15,-1-3 0 16,1-3-8-16,-4-9 1 16,0-13-7-16,7-2 0 15</inkml:trace>
  <inkml:trace contextRef="#ctx0" brushRef="#br0" timeOffset="57995.175">10834 8886 29 0,'24'-6'14'0,"5"-31"-6"15,-26 33 16-15,-3-2-21 16,0-3 0-16,-3 6 2 16,-4-1 0-16,-7 4-6 15,-8 4 1-15,1 2 4 16,-3 3 1-16,-1-2-2 15,-3 2 1-15,-1 4-1 16,5 5 1-16,3 4-2 0,3-3 0 16,4 6-1-16,7-6 1 15,7 0-2-15,7 3 1 16,3-10-2-16,8-2 0 16,0-7-3-16,3-3 1 15,4-10-1-15,6-8 0 16,5-7 0-16,-5-1 1 15,-3-5 1-15,-3 9 0 16,-4 0 5-16,-3 7 1 16,-7 8 3-16,-1 7 0 15,-6 7 0-15,3 5 0 0,-4 7-1 16,4 3 1-16,0 3-4 16,-3-3 0-16,-1 3-8 15,1-3 1-15,0 3-4 16,-1-6 0-16,4-4-6 15,4-8 0-15,10-1-4 16,7-19 0-16</inkml:trace>
  <inkml:trace contextRef="#ctx0" brushRef="#br0" timeOffset="58162.0887">11448 8748 39 0,'-22'-12'19'0,"15"28"-18"16,4-7 34-16,-11 7-34 15,0 9 0-15,-4 6 1 16,-3 4 1-16,0 2-5 16,0 7 1-16,-4-3-4 15,0-13 0-15,4 4-8 0,7-7 1 16</inkml:trace>
  <inkml:trace contextRef="#ctx0" brushRef="#br0" timeOffset="58343.7931">11176 8871 55 0,'4'-28'27'0,"6"31"-19"0,-6 0 51 16,3 0-52-16,0 0 0 16,3 7 0-16,4 5 0 15,4 7-12-15,10 3 0 16,4 7-7-16,10-1 1 0,8-12-11 16,6 12 0-16</inkml:trace>
  <inkml:trace contextRef="#ctx0" brushRef="#br0" timeOffset="67152.3717">12838 8551 26 0,'-15'-3'13'0,"-2"-10"-9"16,10 13 13-16,0 3-13 15,-4 1 1-15,1-1 1 16,-5 0 1-16,1 0-8 15,0 3 0-15,4 0 7 16,-4-6 1-16,3 4-2 16,4-4 0-16,0 6-2 15,3-3 1-15,11-3-2 16,7-3 1-16,15 3-3 16,10-6 1-16,3-1-1 15,7-2 0-15,8 3 0 0,3-1 0 16,-14 1-1-1,-8 6 1-15,-2 6 0 0,-8 7 1 16,-7-1-1-16,-7 14 1 16,-7-4-1-16,-10 15 1 15,-11 4 0-15,-15 0 0 16,-6 6 0-16,0 0 0 16,-1 0 0-16,8-6 0 15,7-1-1-15,10-11 1 16,8-4-1-16,14-13 1 15,13-2-2-15,12-7 0 16,2-6-5-16,-2-7 1 0,2 1-5 16,5-4 1-16,-4 1-6 15,-4 5 0-15</inkml:trace>
  <inkml:trace contextRef="#ctx0" brushRef="#br0" timeOffset="67364.1916">12908 8890 43 0,'-32'-7'21'0,"25"1"-13"15,11 0 36-15,3-4-42 16,3 1 0-16,8-7 0 16,17 4 1-16,11-7-4 15,0 0 0-15,7 3-1 16,4 4 0-16,-1 2-8 0,-3 4 0 15,-4 6-6-15,-10 6 1 16</inkml:trace>
  <inkml:trace contextRef="#ctx0" brushRef="#br0" timeOffset="67738.3374">13695 8796 53 0,'-28'12'26'0,"6"4"-31"15,19-13 48-15,-1-3-44 16,4 0 1-16,7 0-1 16,11-3 1-16,3-7-3 15,15-2 0-15,9-7-4 16,5 3 0-16,-4 7-6 0,-8 6 1 15,-2 6-2 1,-19 9 0-16</inkml:trace>
  <inkml:trace contextRef="#ctx0" brushRef="#br0" timeOffset="67873.1359">13656 9012 47 0,'-56'25'23'0,"34"-19"-28"0,22-6 49 15,11-3-44-15,10-3 1 16,7-4-1-16,4 1 1 15,7 0-5-15,10 2 1 0,4 4-11 16,0-3 1-16</inkml:trace>
  <inkml:trace contextRef="#ctx0" brushRef="#br0" timeOffset="69539.1829">14524 8664 20 0,'-25'9'10'0,"-28"4"11"15,43-13 11-15,-1 0-30 16,-3 0 1-16,7 0 3 15,3-6 0-15,4-4-7 16,7-2 0-16,11-1 4 0,3-3 1 16,4 1-2-16,3 5 0 15,4-2-2-15,3 2 0 16,0-2 0-16,1 9 0 16,-1 6 0-16,-7 0 0 15,-3 6 0-15,-11 4 0 16,-7 3 1-16,-7-1 0 15,-7 4 0-15,-14 6 0 16,-4 0-1-16,4 3 1 16,0-6-1-16,7 0 0 0,7-3 0 15,3 0 0-15,11-10-1 16,14 4 0-16,4-7 0 16,-4 4 1-16,0-1-1 15,1 0 1-15,-8 4 0 16,-7 3 0-16,-7 2 0 15,-7 11 1-15,-7-7-1 16,-11-4 0-16,0 4-4 16,-3 3 1-16,0-12-4 15,3-7 0-15,4-6-7 16,14-9 0-16</inkml:trace>
  <inkml:trace contextRef="#ctx0" brushRef="#br0" timeOffset="69752.3692">15335 8491 34 0,'-10'16'17'0,"-19"53"-17"0,19-50 25 16,-11 6-23-16,-11 16 0 15,-3 6 0-15,-1 0 1 16,5 0-5-16,2 0 0 15,5-6-2-15,3-10 1 16,6-3-7-16,5-9 0 16</inkml:trace>
  <inkml:trace contextRef="#ctx0" brushRef="#br0" timeOffset="69945.1056">15046 8648 43 0,'4'-31'21'0,"6"18"-11"16,-10 13 38-16,4 7-43 15,3 2 1-15,-4 10 1 16,4 6 1-16,4 9-11 16,3 4 0-16,4-4 4 15,6 1 0-15,8-4-9 16,0-2 0-16,0-8-9 16,-1-5 1-16,5-3-3 15,-1-4 1-15</inkml:trace>
  <inkml:trace contextRef="#ctx0" brushRef="#br0" timeOffset="70096.2021">15589 8783 43 0,'-17'-9'21'0,"13"9"-15"0,4 3 41 16,0 6-46-16,0 10 1 16,0 0 0-16,4 12 0 15,3 7-6-15,0 9 1 16,3 0-11-16,1 0 1 15</inkml:trace>
  <inkml:trace contextRef="#ctx0" brushRef="#br0" timeOffset="71252.8861">15991 8698 42 0,'-3'-3'21'0,"21"-6"-14"0,-11 6 22 16,7 0-28-16,7-1 1 16,7 4 0-16,4 0 1 15,3-3-5-15,7 3 1 16,4-6-1-16,-7 6 1 15,3-6-8-15,-3-1 1 16,-7 1-5-16,3 0 0 16</inkml:trace>
  <inkml:trace contextRef="#ctx0" brushRef="#br0" timeOffset="71462.6664">16242 8451 55 0,'-18'-7'27'0,"4"14"-35"0,7-1 54 0,0 3-45 15,-4 13 0-15,4 13-1 16,4 5 1-16,3 8-3 16,3 8 1-16,8-3-7 15,3-3 1-15,14-6-9 16,4-6 1-16</inkml:trace>
  <inkml:trace contextRef="#ctx0" brushRef="#br0" timeOffset="71884.4294">16736 8457 50 0,'-18'9'25'0,"8"-12"-30"0,10 3 41 16,0-6-36-16,7-4 1 16,3-2-1-16,8-1 0 15,7-2 0-15,6 2 0 16,5 4 0-16,-1 2 0 15,-3 7-1-15,-4 7 1 0,-7 5 0 16,-7 7 0-16,-7 9 0 16,-10 13 1-16,-12 6-1 15,-16 0 1-15,3 0 0 16,3 3 1-16,4-15-1 16,7-4 1-16,7-6-1 15,10-3 0-15,15-9-1 16,13-13 1-16,1-6-6 15,10-4 1-15,1-9-8 16,10-3 1-16,3 0-3 16,8 0 0-16</inkml:trace>
  <inkml:trace contextRef="#ctx0" brushRef="#br0" timeOffset="72085.3121">17692 8297 45 0,'3'0'22'0,"-13"22"-23"0,3-13 42 16,-7 16-40-16,-4 4 1 15,-7 18-1-15,-10 3 1 16,-7-3-6-16,3 6 0 16,4-9-5-16,6 0 0 15,8-10-5-15,0-12 0 16</inkml:trace>
  <inkml:trace contextRef="#ctx0" brushRef="#br0" timeOffset="72259.9252">17339 8407 60 0,'-7'6'30'0,"7"38"-34"16,4-38 61-16,-1 13-57 15,4 6 1-15,7 6-1 16,11-2 1-1,17 15-10 1,4-4 1-16,0-11-10 16,0 2 1-16</inkml:trace>
  <inkml:trace contextRef="#ctx0" brushRef="#br0" timeOffset="72678.1746">17741 8774 43 0,'-25'0'21'0,"22"-19"-23"0,6 12 26 0,5-2-24 16,2-3 1-16,8 2-1 15,3-2 1-15,0-1-2 16,4 4 1-16,-4 2 0 16,7 1 1-16,-3 9-1 15,-7 4 1-15,-4 5-1 16,-4 7 1-16,-17 9 0 15,-3 7 0-15,-8 5 2 16,-7 4 0-16,4-3-1 16,7-6 1-16,10-10-2 15,15-7 1-15,10-14-7 16,18-14 1-16,14-12-10 16,7-6 1-16</inkml:trace>
  <inkml:trace contextRef="#ctx0" brushRef="#br0" timeOffset="74493.8201">18828 8407 31 0,'-25'9'15'0,"14"13"0"0,11-19 16 16,4 0-30-16,3 0 1 15,4-3 1-15,10-3 1 0,7-6-5 16,4-4 0-16,17 4 3 16,-3 0 0-16,-4 5-1 15,1 1 0-15,-12 6-4 16,-2 4 1-16,-5 2-6 15,-2 1 0-15,6-4-6 16,3-3 1-16</inkml:trace>
  <inkml:trace contextRef="#ctx0" brushRef="#br0" timeOffset="74813.2536">19195 8181 29 0,'-11'-9'14'0,"-10"-7"-2"16,17 13 20-16,1-7-26 0,-4 4 0 15,-4 6 6-15,1 3 1 16,-1-3-15-16,0 0 1 15,4 10 9-15,0 2 0 16,4 16-3-16,-1 4 1 16,4 12-4-16,4 6 0 15,3 12-6-15,0 4 1 16,-4 3-9-16,-3-3 0 16,8 0-7-16,-5-6 0 15</inkml:trace>
  <inkml:trace contextRef="#ctx0" brushRef="#br0" timeOffset="80454.1038">20320 7974 23 0,'-4'-16'11'0,"1"19"2"0,3-3 12 0,0-6-21 16,0 0 0-16,-4 3 4 16,1 0 1-16,-1-4-10 15,1 7 0-15,-8-3 7 16,-3 6 0-16,-4 0-1 15,1 13 1-15,-4 6-3 16,0 13 1-16,-1 8-2 16,5 5 1-16,6 5-2 15,4 3 0-15,7 1-1 16,11-7 0-16,6-3-1 16,4-19 1-16,4-9-1 15,0-6 1-15,-4-10-2 16,0-13 0-16,0-9-1 15,-3-9 1-15,0-16 0 16,-4 0 0-16,-7 0 0 16,-7 4 0-16,-4 8 2 15,1 4 1-15,-4 6-1 0,-4 0 1 16,4 0-4-16,4-6 1 16,3 3-8-16,3 0 0 15,15 0-5-15,6 6 1 16</inkml:trace>
  <inkml:trace contextRef="#ctx0" brushRef="#br0" timeOffset="81279.6459">20948 7820 24 0,'18'-9'12'0,"-8"-7"-2"15,-6 10 14-15,-4 6-20 16,0-6 0-16,-4 3 3 16,1-1 1-16,-4 1-9 15,-8 3 1-15,-2-3 7 16,-1 3 1-16,-10 0-2 16,-7 3 1-16,-1 4-1 15,1 2 0-15,3 10-2 16,4 0 1-16,3 6-3 15,8-3 0-15,6 6-2 16,8 6 0-16,13 1-2 16,15-4 0-16,10 1-1 15,1-4 0-15,2-3-1 0,1 0 1 16,-4 0 1-16,-3 3 0 16,-4 0 1-16,-17-6 0 15,-15 7 1-15,-6-1 1 16,-15 6 0-16,-7 4 0 15,-6-7 0-15,2-6 0 16,8-6-6-16,10-6 0 16,11-13-7-16,22-13 0 15,16-9-4-15,8-6 0 0</inkml:trace>
  <inkml:trace contextRef="#ctx0" brushRef="#br0" timeOffset="81415.1093">21177 8231 57 0,'11'28'28'0,"-11"29"-38"0,0-35 56 0,0 9-47 16,-4 4 1-16,1 5-13 15,-1-2 1-15,4 0 3 16,-3-7 1-16</inkml:trace>
  <inkml:trace contextRef="#ctx0" brushRef="#br0" timeOffset="82330.14">20059 7999 23 0,'18'-44'11'0,"-8"25"1"15,-10 13 11-15,-3 0-18 16,-11 6 0-16,-8 3 6 15,-6 3 0-15,-4 13-12 16,1 15 0-16,2 4 8 16,12 9 1-16,6 6-4 15,18 7 1-15,14 6-5 16,11-10 1-16,0 4-7 16,3-4 0-16,0-9-7 0,4-12 1 15,4-10-4-15,-8-12 1 16</inkml:trace>
  <inkml:trace contextRef="#ctx0" brushRef="#br0" timeOffset="82570.6993">20447 7971 46 0,'-32'19'23'0,"32"-13"-22"16,0-6 44-16,0 0-42 0,7 3 0 0,4-3 2 15,10 3 0-15,0 3-6 16,4 10 0-16,0 9 4 16,-1 7 1-16,-6 11-4 15,-11 11 0-15,-18 12-5 16,-13 9 1-16,-15 13-8 16,-3-7 1-16,-4-2-7 15,7-20 0-15</inkml:trace>
  <inkml:trace contextRef="#ctx0" brushRef="#br0" timeOffset="83367.6614">21837 8375 44 0,'-11'7'22'0,"4"-14"-12"15,7 7 23-15,7 3-32 16,7-3 1-16,8 0-1 16,2-6 1-16,15-6-3 15,18 5 0-15,6-8-1 16,-3 2 0-16,-3 1-7 15,-8 5 1-15,-10 4-6 16,-15 13 0-16</inkml:trace>
  <inkml:trace contextRef="#ctx0" brushRef="#br0" timeOffset="83607.5959">22077 8143 53 0,'-14'-25'26'0,"10"44"-25"0,4-16 49 16,0-3-46-16,-3 6 0 15,-1 4 2-15,-3 18 0 16,0 7-8-16,0 12 0 16,3 3 3-16,4 9 1 15,7 1-10-15,4-7 1 16,7-3-10-16,10-6 0 15,-3-6-2-15,6-19 0 0</inkml:trace>
  <inkml:trace contextRef="#ctx0" brushRef="#br0" timeOffset="84193.1271">23220 7939 21 0,'10'-9'10'0,"19"-35"0"0,-22 32 13 15,0-1-18-15,-4-3 1 16,-3 7 5-16,0 0 1 0,-7 5-14 15,4 1 1-15,-8 13 9 16,-3 5 0-16,0 7-4 16,3 7 1-16,1 5-4 15,6 1 1-15,4 2-2 16,7-5 0-16,4-1-1 16,3-6 1-16,4-12-2 15,3-4 1-15,3-9-2 16,1-6 0-16,3-7 0 15,-3-12 0-15,0-3-1 16,-11-7 1-16,-7 4 1 16,-7 3 1-16,-7 0 0 15,-4 2 1-15,1 8-2 16,-1-4 0-16,1 6-4 16,6 0 1-16,11 4-7 15,11 5 0-15</inkml:trace>
  <inkml:trace contextRef="#ctx0" brushRef="#br0" timeOffset="84508.2459">23107 7651 52 0,'-14'-13'26'0,"3"20"-26"0,4-1 50 0,-3 7-47 16,-12 8 1-16,-6 14 2 16,0 12 1-16,7 9-9 15,3 17 0-15,11-1 4 16,14 6 1-16,11-15-8 15,10-10 0-15,7-12-10 16,18-13 0-16,4-6-4 16,10-19 0-16</inkml:trace>
  <inkml:trace contextRef="#ctx0" brushRef="#br0" timeOffset="84718.2716">23622 7729 59 0,'-7'-9'29'0,"3"6"-34"0,8 6 57 16,-1 3-50-16,8 0 1 15,3 7 0-15,7 9 0 16,4 12-4-16,0 7 0 16,-8 19 0-16,-10 6 0 15,-17 12-7-15,-11-3 0 16,-11-3-10-16,-10 4 1 15</inkml:trace>
  <inkml:trace contextRef="#ctx0" brushRef="#br0" timeOffset="92390.3646">24373 7773 28 0,'-3'3'14'0,"13"-9"-4"16,-6-3 14-16,-4 2-21 15,-4-2 0-15,-6-4 5 16,-11 10 1-16,-8 3-9 16,1 3 0-16,-11 7 8 15,-10-1 0-15,0 10-1 16,-1 3 1-16,8 0-4 15,7 3 1-15,6-6-2 16,12 3 0-16,10 6-3 0,7-3 1 16,17-3-2-1,12 0 0-15,2 6-1 0,-2-3 1 16,-1-3-1-16,-7 7 1 16,-7-7-1-16,-3 9 1 15,-15-3-1-15,-3 3 1 16,-18-5-4-16,-3-8 0 15,3-2-4-15,4-3 1 16,4-1-6-16,10-9 0 16,17-12-2-16,4-1 1 0</inkml:trace>
  <inkml:trace contextRef="#ctx0" brushRef="#br0" timeOffset="92720.7889">24388 8162 37 0,'7'6'18'16,"0"-12"-18"-16,-4 0 35 0,1 0-32 16,-1-1 1-16,-3 1-1 15,0 6 1-15,4-6-6 16,3-1 1-16,3 4 2 16,8 0 1-16,3 3-2 15,4-3 0-15,-4 6 0 16,-7 0 0-16,0 10 0 15,-14 3 1-15,-10 9 1 16,-11 0 0-16,-11 9 1 16,-11 4 1-16,8-4-1 15,7 1 1-15,7-10-2 16,10-3 0-16,18-10-1 0,14-5 0 16,15-10-7-16,-8-1 0 15,32-14-7-15,-7 2 0 16,3 7-3-16,-3-1 0 15</inkml:trace>
  <inkml:trace contextRef="#ctx0" brushRef="#br0" timeOffset="92945.8077">24913 8269 47 0,'14'-19'23'0,"46"6"-33"16,-42 4 45-16,14-4-36 15,3 7 1-15,4-3-1 16,0-4 1-16,-4 7-4 16,-3 0 0-16,-1 6-8 15,-2 3 1-15</inkml:trace>
  <inkml:trace contextRef="#ctx0" brushRef="#br0" timeOffset="93156.8816">25150 8008 60 0,'-39'22'30'0,"42"-9"-25"0,-10-7 57 16,4 7-59-16,-4 9 0 15,0 6 0-15,3 6 0 16,4 1-5-16,4 6 0 16,10 3-7-16,7-1 0 15,0-2-12-15,0 3 0 16</inkml:trace>
  <inkml:trace contextRef="#ctx0" brushRef="#br0" timeOffset="93937.2191">26197 7795 23 0,'4'-3'11'0,"17"-3"-6"16,-14 3 11-16,-7 3-12 15,0 0 1-15,0 0 4 16,0-7 1-16,-3 7-10 16,-5-6 0-16,5 6 9 15,-4 0 0-15,3 0-2 16,-3 0 1-16,0 3-3 15,-3 7 1-15,-8 5-3 16,-3 14 0-16,-4 5-2 16,4 10 1-16,7 3-2 15,7 0 0-15,7-3-1 16,14-6 0-16,4-10-2 0,10-3 0 16,11-16-3-16,-1 1 1 15,-2-10-1-15,-5-10 1 16,-6-5-1-16,-7-14 1 15,-4-8 2-15,-7-7 1 16,-7 3 3-16,-4 10 0 16,1 6 1-16,-4 6 0 15,-4 3-1-15,4 7 0 16,0 2-7-16,7 4 1 16,7 0-8-16,4 3 1 15</inkml:trace>
  <inkml:trace contextRef="#ctx0" brushRef="#br0" timeOffset="94270.5957">25901 7742 63 0,'-14'9'31'0,"-11"10"-37"16,18-13 62-16,0 13-54 16,-7 9 0-16,-4 16 1 0,1 10 1 15,6 8-6-15,11 7 0 16,7-9 0-16,11-7 1 15,10-3-8-15,14-12 1 16,8-10-10-16,3-12 1 16,7-13-2-16,-4-9 0 15</inkml:trace>
  <inkml:trace contextRef="#ctx0" brushRef="#br0" timeOffset="94493.6319">26585 7732 47 0,'0'-3'23'0,"25"-6"-19"16,-18 12 47-16,4 0-47 15,-1 16 0-15,-3 9 3 16,0 10 0-16,-3 15-9 16,-4 7 0-16,-4 6 4 15,-6 6 1-15,-11-13-10 16,-11 4 0-16,-3-3-11 15,3-13 0-15,-7 0-1 16,-3-22 0-16</inkml:trace>
  <inkml:trace contextRef="#ctx0" brushRef="#br0" timeOffset="95331.6127">27174 7776 26 0,'18'4'13'0,"14"-23"-6"0,-25 12 21 16,0-2-24-16,0 0 1 16,0-4 2-16,-3 1 1 31,-11-7-8-31,-4 3 1 0,-7 7 6 15,-3 2 1-15,-7 1-1 16,-4 12 0-16,-3 4-2 16,0 9 1-16,6-1-4 15,5 1 1-15,3 9-3 16,10 1 1-16,7-4-3 16,12 3 1-16,9-6-1 15,8 0 0-15,3 9 0 16,4-3 0-16,-7 7 1 15,-8-7 0-15,-10 4 0 16,-10 2 1-16,-15-3 0 16,-10-6 0-16,-4 4-1 15,-3 2 1-15,-4-15-3 16,-3-1 1-16,10-11-6 16,7-14 1-16,11-2-7 15,14 2 0-15,14 1-2 0,7-7 1 16</inkml:trace>
  <inkml:trace contextRef="#ctx0" brushRef="#br0" timeOffset="95811.9477">27361 8103 38 0,'4'-7'19'0,"0"-5"-13"0,-8 9 36 15,0 3-39-15,-3-7 1 0,0 1 0 16,4 3 1-16,-1-3-7 16,8-1 0-16,-1-2 3 15,4 0 1-15,4 5-2 16,3-2 0-16,4 6-1 16,-1-6 0-16,-3 9 0 15,1 3 1-15,2-3-1 16,-6 7 1-16,-4-4 0 15,0 10 1-15,-7-4-1 16,-4 4 1-16,-13 9 0 16,-11 0 0-16,-1-6-1 15,5 3 1-15,6-3-2 16,4 3 1-16,3-4-1 16,11-2 1-16,11-6-1 15,7-1 0-15,-1 4 0 16,1-4 1-16,-4 3 0 0,-4 4 0 15,-2 6 0-15,-16-3 1 16,-13 3 0-16,-10 0 0 16,-12-6-3-16,-17 2 1 15,-7-2-9-15,11-10 0 16,21-6-5-16,6-15 0 16</inkml:trace>
  <inkml:trace contextRef="#ctx0" brushRef="#br0" timeOffset="119953.7827">26501 10843 31 0,'-29'0'15'0,"1"-9"-2"15,25 9 15-15,-1 0-24 16,-3 0 1-16,4 0 2 16,-1 6 0-16,1 10-8 15,3 6 0-15,-4 6 6 16,0 10 1-16,1 2-3 0,-1 10 0 15,4 1-2-15,0 2 1 16,0 7-1-16,0-1 0 16,0-9-1-16,0-3 1 15,0-9 0-15,-3-4 0 16,-1-8-1-16,1-8 1 16,-4-8-2-16,0-13 1 15,0-13-2-15,0-19 0 16,3-15-1-16,4-12 0 15,0-4-1-15,0 0 1 0,4 3 0 16,-1 4 0-16,1 2 1 16,-4 7 0-16,7 3 0 15,3 9 1-15,4 1 0 16,8 5 0-16,9 7 0 16,1 3 0-16,3 7 0 15,4 8 0-15,-4 4 0 16,-6 9 0-16,-1 10 1 15,-10 9 0-15,-1 7 2 16,-13-1 0-16,-11 7 0 16,-7 2 0-16,-15-2 1 15,-6-4 0-15,-4 1-1 16,0-4 1-16,8-2-2 16,6-4 0-16,7-10-1 15,1 1 1-15,13-3-1 16,15 2 0-16,21 4-1 0,6 6 0 15,8 3 0-15,-3 7 1 16,-8-1-1-16,-7 4 1 31,-49 12 0-31,-14-9 1 16,-8-7-3-16,4-9 1 16,8-18-10-16,13-10 1 15,18-19-5-15,11-7 1 16</inkml:trace>
  <inkml:trace contextRef="#ctx0" brushRef="#br0" timeOffset="120404.101">26966 10994 43 0,'-31'-13'21'0,"45"13"-29"16,0 10 39-16,-4-1-27 15,-3 7 1-15,1 6 4 16,-8 6 1-16,-4 9-11 16,0 7 0-16,1 16 7 15,-1 0 0-15,1-1-2 16,-1-2 0-16,1-7-4 16,-1-9 1-16,-3-10-4 15,4-3 1-15,3-12-3 16,0-13 1-16,0-16-2 15,0-9 0-15,-4-18 1 16,1-7 0-16,-1-4 1 16,1-2 1-16,-1 3 4 15,1 3 0-15,3 3 1 0,0 0 1 16,3 0 0-16,4 3 0 16,4-2 0-16,13-1 0 15,5 0-3-15,6 0 1 16,4 9-1-16,-4 10 1 15,0 3-1-15,-7 3 0 16,1 7-4-16,-1 9 0 16,-7 6-6-16,0 6 1 0,-3 13-5 15,-4 10 1-15</inkml:trace>
  <inkml:trace contextRef="#ctx0" brushRef="#br0" timeOffset="120557.6418">26980 11235 49 0,'-56'-25'24'0,"56"13"-34"16,7 2 47-16,11-6-36 16,21 1 0-16,6 2-4 15,8-2 0-15,0 8-2 16,7 1 0-16,0 0-7 16,0-4 0-16</inkml:trace>
  <inkml:trace contextRef="#ctx0" brushRef="#br0" timeOffset="120914.4951">27859 10859 36 0,'-7'-35'18'0,"-7"26"-22"0,14 6 36 31,-71 9-23-15,4 7 2-16,4-1 1 16,10 1-17-16,10 6 0 0,15-4 10 15,14 4 1-15,14 0-5 16,14 6 0-16,21 3-2 16,15 4 1-16,3 8 0 15,3 1 1-15,-6 3-1 16,-12 0 1-16,-20 0 0 15,-22-3 1-15,-17-10-2 16,-25 3 0-16,-6-9-13 16,6-18 0-16</inkml:trace>
  <inkml:trace contextRef="#ctx0" brushRef="#br0" timeOffset="152637.8013">3669 11047 23 0,'7'-16'11'0,"7"1"-4"0,-7 15 11 16,-7 6-12-16,4 0 1 16,-8 4 5-16,4 2 0 15,0 7-15-15,0 6 1 16,0 3 9-16,0 10 1 16,11 3-4-16,-8 3 1 15,4-4-4-15,0 1 1 0,-3-10-1 16,3 4 1-16,-7-13-1 15,-7 0 0-15,3-6 1 16,-10-7 0-16,4-12-1 16,-4-13 1-16,3-15-2 15,-3-10 1-15,3-19-2 16,8 4 0-16,3-4-1 16,0-2 1-16,10 8-1 15,8 1 0-15,3 0 1 16,7-1 0-16,4 14 0 15,-4 5 1-15,4 7 0 16,-4 6 0-16,8 9 0 16,-1 13 0-16,-7 4 0 15,-7 14 1-15,-7 1-1 16,-7 9 1-16,-14 4 0 16,-7-1 0-16,-10 1 0 15,2-1 0-15,-2-6 0 16,-1 0 0-16,4-9 0 0,0-4 1 15,10-2-1-15,-7-4 0 16,15 0-1-16,-4-3 1 16,3 4-1-16,-3 2 1 15,7 4-1-15,-7 2 1 16,7 7-1-16,7 0 1 16,4 0 0-16,-1 3 1 15,8 3-1-15,10 4 0 16,4-7-1-16,7 6 1 0,-7-3-5 15,6 1 0-15,-9-4-9 16,-8 0 1-16,-7-3-6 16,0-3 1-16</inkml:trace>
  <inkml:trace contextRef="#ctx0" brushRef="#br0" timeOffset="153057.0667">4286 11207 44 0,'-7'-9'22'0,"11"-20"-21"16,-4 23 37-16,-4 0-37 0,-6 0 1 15,-1 2 1-15,-3 4 0 16,-4 4-4-16,-3 5 1 16,3 7 2-16,4 6 1 15,7 3-2-15,-3 0 0 16,3 6 0-16,7 0 0 16,17 4 0-16,1-10 0 15,7-6 0-15,3-7 0 16,0-5 0-16,-7-10 1 15,0-7 0-15,-3-12 0 0,-7-3-1 16,-8-3 0-16,-3-4-2 16,0 4 1-16,-3 3-5 15,3 6 0-15,-7 4-6 16,3 8 0-16,4 7-6 16,11 7 0-16</inkml:trace>
  <inkml:trace contextRef="#ctx0" brushRef="#br0" timeOffset="153567.9037">4438 11270 21 0,'-14'-22'10'0,"28"-6"-5"16,-7 15 8-16,-3 0-7 15,3 1 0-15,0-1 6 16,-7 1 1-16,3 2-15 0,4 4 1 15,4 3 10 1,-8 6 0 0,15 22-4-16,-7-3 1 15,-1 10-3-15,8-7 0 16,-8 9-2-16,8-3 0 16,-7-5 0-16,-1-14 0 15,4-9 0-15,4-12 0 16,0-7 0-16,3-12 0 15,-4-3-1-15,-3-1 1 0,-3 1-1 16,-4 6 0-16,4 9-1 16,-11-3 1-16,0 10 0 15,0 6 0-15,0 9 0 16,0 7 0-16,3 2 0 16,11 7 0-16,0 3 0 15,15 0 1-15,-12 0 0 16,8-9 0-16,-4 0 0 15,-3-7 0-15,-1-9 1 16,1-6 1-16,-7-7-1 16,-1-9 0-16,-10-6-2 15,4 0 1-15,-8 6-5 16,4-3 0-16,0 9-8 16,0 4 1-16,11 5-7 15,-1 4 0-15</inkml:trace>
  <inkml:trace contextRef="#ctx0" brushRef="#br0" timeOffset="153779.7081">5253 10837 56 0,'-4'9'28'0,"4"29"-29"0,0-25 50 16,4 12-49-16,3 9 0 15,7 7-10-15,11 18 1 0,6 20-3 16,-6 6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15:05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3835 12640 29 0,'10'-3'14'0,"1"-16"-3"16,-11 10 14-16,0 2-23 15,0 1 1-15,0 6 0 16,0 0 1-16,0-3-6 0,0 6 1 15,0 0 3-15,10 7 1 16,-10 5-2-16,11 10 0 16,-7-3-1-16,3 3 1 15,0 7 1-15,-4 2 0 16,-3 1-1-16,-3-4 0 16,-4-6 1-16,7-6 0 15,-11-6 0-15,11-7 1 16,-7-9-2-16,3-13 0 15,-6-9-1-15,-1-16 1 0,4-9-2 16,7-13 0-16,7-6-1 16,-7 3 0-16,11-2 0 15,10 8 0-15,7 13 0 16,-3 9 0-16,3 10 0 16,0 3 1-16,1 6 1 15,2 7 0-15,-9 8-1 16,-1 17 1-16,-4 9 0 15,-6 3 1-15,-4 13 0 16,-14 2 0-16,-4 4 0 16,-10-3 1-16,-7 3-1 15,-4-10 1-15,-3-5 0 16,10-1 0-16,-3-9-2 16,0 0 1-16,0-7-1 15,13-6 1-15,-2-2 0 16,13-1 0-16,4 3 0 15,0-3 1-15,11 3 0 16,-1 7 0-16,12-4 0 16,6-2 0-16,0 2 0 0,7 4 0 15,1 2-8-15,-1 1 1 16,11-4-11-16,-4-2 1 16,4-7-1-16,-14-16 1 15</inkml:trace>
  <inkml:trace contextRef="#ctx0" brushRef="#br0" timeOffset="359.3256">4494 12662 28 0,'11'-19'14'0,"-22"10"-9"15,11 6 25-15,-10 3-28 16,-1-7 1-16,1 7 1 16,-4 0 0-16,-1 3-5 15,-2 4 0-15,3 2 3 16,-4 13 1-16,7-6-2 16,4 3 0-16,14 6 0 15,-3-3 1-15,14 0 0 16,3-7 0-16,7-2 0 15,0-7 0-15,4-6 0 16,-11-9 1-16,0-1-2 16,-3-9 1-16,-7-6-2 15,-4 3 1-15,-7 0-6 0,-7 7 0 16,3 15-9-16,4 0 0 16</inkml:trace>
  <inkml:trace contextRef="#ctx0" brushRef="#br0" timeOffset="931.2271">4854 12599 49 0,'-17'-12'24'0,"2"2"-31"15,15 10 39-15,0-3-32 16,0 3 0-16,0 3 1 16,0 4 1-16,0 2-2 15,4 10 1-15,3 3 0 16,4 3 1-16,-1 0-1 15,8-6 1-15,-4 0-1 16,0-4 0-16,0-2 0 0,-3-7 0 16,6-3 0-1,-6-3 0-15,-4 3 0 0,4-12 1 16,-1-10-2-16,-10-3 1 16,4-6-1-16,-4-10 1 15,0 7-1-15,0 0 0 16,0 12-1-16,0 0 1 15,0 10-1-15,0 2 0 16,0 10 0-16,7 7 0 16,3 2 0-16,4 1 0 15,4-1 1-15,3-2 0 0,4-4 0 16,-11 0 1-16,4-6 0 16,-8-6 1-16,-3-6-1 15,-7-7 1-15,-7-6-5 16,-3-4 1-16,-1 1-7 15,1 9 1-15,-1 7-7 16,11-10 0-16</inkml:trace>
  <inkml:trace contextRef="#ctx0" brushRef="#br0" timeOffset="1350.7742">5334 12493 42 0,'-25'-22'21'0,"4"6"-25"0,18 10 36 15,-1-7-32-15,4 4 0 16,0-4 0-16,0-2 0 15,4-1-1-15,6-3 1 16,8 0 0-16,10 0 1 16,0 4 0-16,8 2 0 15,-1 4 0-15,-7 12 0 0,4 9 1 16,-18 7 0-16,-7 16 1 16,-11 9 0-16,-3 3-1 15,-3-3 1-15,-11 0 0 16,10-7 1-16,4-12-5 15,18-9 1-15,17-13-12 16,21-3 0-16,29-19-3 16,3-3 0-16</inkml:trace>
  <inkml:trace contextRef="#ctx0" brushRef="#br0" timeOffset="2491.1238">3725 14365 31 0,'-7'-25'15'0,"14"15"-5"0,-7 13 15 0,11 0-23 16,-8 7 1-16,5 6 2 15,2-1 1-15,1 10-7 16,-1 4 0-16,8 5 4 16,-8 1 1-16,1 2-2 15,-7-5 1-15,3 5-2 16,-4-12 1-16,1 0 0 15,-4-15 1-15,-7-10-2 16,-4-10 1-16,-10-18-3 16,3-16 1-16,8-9-2 15,-1-4 0-15,11-2-2 16,11-4 1-16,6 4 0 16,4 8 0-16,11 8 2 0,18 5 1 15,-1 7 0-15,0 9 1 16,1 9 0-16,-8 7 1 15,-3 15-1-15,-18 10 0 16,-14 9 0-16,-17 4 0 16,-8 5 0-16,-14 4 1 15,-7-7-1-15,1-2 0 0,6-4 0 16,4-6 0-16,6-6 0 16,12-4 0-16,-8-2 0 15,8-4 0-15,-1 0 1 16,11-3 0-16,11 0 0 15,6 4 1-15,4 2-1 16,8 4 0-16,2 2-1 16,8 4 1-16,-7 0-7 15,7 3 1-15,0 3-6 16,-4-12 0-16,4-1-7 16,6-6 1-16</inkml:trace>
  <inkml:trace contextRef="#ctx0" brushRef="#br0" timeOffset="2790.9691">4572 14431 39 0,'-49'-10'19'0,"-1"16"-22"16,40-6 31-16,-1 0-28 16,4 7 0-16,-4 5 1 0,4 4 0 15,4 3-1-15,-4 3 1 16,3 0 0-16,4 0 1 15,4-4 0-15,6-5 0 16,8-1 0-16,0-2 1 16,-4-10-1-16,3-16 0 15,-3-3 0-15,1-12 1 16,-12 9-2-16,4-9 1 16,-3-1-2-16,3 4 0 0,-7 6-5 15,3 7 1-15,4 5-7 16,4 13 0-16,7 4-3 15,-4 2 0-15</inkml:trace>
  <inkml:trace contextRef="#ctx0" brushRef="#br0" timeOffset="3226.627">4872 14405 40 0,'-18'-15'20'0,"18"-13"-28"15,0 21 39-15,0-2-29 16,0 9 0-16,0 0 2 16,0 9 0-16,-3 1-5 15,-1 5 1-15,1 4 3 16,6 0 0-16,1 3-2 16,6 0 1-16,-6-3-1 15,13-4 1-15,-6-2-1 0,7-7 0 16,-8-6 0-16,-10-6 0 15,11-3 0-15,-11-7 0 16,3 6-1-16,4-5 1 16,-7-1-2-16,4 7 1 15,3 6-1-15,-7 3 1 16,7-4-1-16,4 8 0 0,-1-1 0 16,1 3 1-16,3 0 0 15,4 1 0 1,-1-4 1-16,4-3 0 0,-3-7 0 15,-4 1 1-15,-3-13-1 16,-4 4 1-16,-7-10-1 16,0-4 0-16,-7-2-7 15,7-7 1-15,7 4-10 16,10 6 1-16</inkml:trace>
  <inkml:trace contextRef="#ctx0" brushRef="#br0" timeOffset="3904.5919">5542 14114 41 0,'-25'3'20'0,"22"-34"-22"15,3 24 28-15,3 1-26 16,4-3 1-16,8-4-1 15,-5-3 1-15,11 1-1 16,8-1 1-16,-5 0 0 16,12 7 0-16,-8 3-1 15,4 6 1-15,-1 6-1 16,1 7 1-16,-7 5-1 16,-11 7 0-16,-4 7 0 15,-10 2 1-15,-3 1-1 16,-8-1 1-16,4-5 0 0,4-8 0 15,13-2 0-15,1 0 0 16,14-6 0-16,10-1 1 16,-3-2 0-16,-4 5 1 15,-3 4 0-15,-8 3 0 16,-6-6 1-16,-15 9 0 16,-13 3-8-16,-22 7 1 0,-25-1-12 15,4 1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15:24.5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  <inkml:context xml:id="ctx1">
      <inkml:inkSource xml:id="inkSrc18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9-27T10:30:12.723"/>
    </inkml:context>
  </inkml:definitions>
  <inkml:trace contextRef="#ctx0" brushRef="#br0">8453 3524 44 0,'-4'-12'22'0,"-17"9"-18"0,14 3 23 15,-7 0-27-15,-11 0 0 16,4 9 3-16,-4 4 1 16,4 8-3-16,-7 1 1 0,-8 10 2 15,-2-1 1-15,-1 10 1 16,4-10 0-16,-1 1-3 16,12 2 1-16,6-6-3 15,7-3 1-15,18-3-2 16,15 0 0-16,2-3-1 15,5-9 0-15,6-7 0 16,4 3 1-16,3-3-1 16,-3 6 1-16,-4 4 0 15,-10 6 1-15,-11-7 0 16,-7 10 1-16,-18 7 0 16,-6 2 0-16,-1 3 0 15,-3-5 0-15,-4 2-4 16,-3-9 0-16,3-16-7 15,11-3 0-15,7-6-8 16,7-12 0-16,18 5-2 16,10-2 1-16</inkml:trace>
  <inkml:trace contextRef="#ctx0" brushRef="#br0" timeOffset="196.3888">8657 3879 37 0,'-7'-4'18'0,"14"11"-3"0,-7-7 35 16,4 3-46-16,-1 3 1 0,-3 7 2 15,0 9 1 1,0 6-11-16,-3 3 1 0,3 4-1 16,3-1 0-16,4 10-14 15,4-9 0-15</inkml:trace>
  <inkml:trace contextRef="#ctx0" brushRef="#br0" timeOffset="1217.3691">8417 5070 28 0,'0'-28'14'0,"14"-13"3"0,-14 41 14 0,4-9-29 15,-1-1 0-15,1-2 3 16,-4-1 0-16,-4 1-6 15,-6 5 1-15,-8 4 4 16,-10 13 1-16,3-1-1 16,-3 7 1-16,-4 12-1 15,-6 7 0-15,2 12 0 16,1 3 0-16,10-3-2 16,15 0 1-16,13-3-3 15,11-7 0-15,4-5-1 16,7-4 1-16,10-6-1 15,0 0 1-15,-3 0 0 16,-7 3 0-16,-8-3-1 16,-17 3 1-16,-7 6-1 15,-10-2 1-15,-1-1-3 0,-7 3 1 16,-6-3-3 0,-1-15 0-16,4-4-5 0,3-2 1 15,11-11-6-15,10-8 1 16,25-7-1-16,8-3 0 15</inkml:trace>
  <inkml:trace contextRef="#ctx0" brushRef="#br0" timeOffset="1561.3018">8640 5349 29 0,'-36'19'14'0,"22"-19"-7"0,11 0 26 0,-8 6-31 15,4-6 0-15,3 0 0 16,1 0 1-16,-1-3-4 16,4-3 0-16,14-3 2 15,8-4 1-15,-1 4-2 16,11-1 1-16,-8-2-1 16,1 2 0-16,-4 4 1 15,-3 12 0-15,-4 7 1 16,-7 9 1-16,-7 15 1 15,-14 7 0-15,0-3 1 16,0 3 0-16,7-3-2 16,3-7 1-16,8-9-2 15,13-15 0-15,1-17-8 16,7-5 0-16,13-16-11 16,5-4 1-16,-5-15 0 0,-9 13 0 15</inkml:trace>
  <inkml:trace contextRef="#ctx0" brushRef="#br0" timeOffset="2491.6877">8417 6550 28 0,'4'-22'14'0,"-4"7"0"16,0 15 15-16,-4-3-26 15,-6 6 1-15,-8 0 3 16,0 9 1 0,-13 35-8-16,2 0 1 15,1-3 6-15,4 3 0 16,13-22-3-16,11 13 0 15,3-3-2-15,15-10 1 16,14 0-4-16,7-3 1 16,-1-7-1-16,1 1 1 15,-3 6 0-15,-19 6 0 16,-10 7 0-16,-17 12 0 16,-15-3 0-16,-10 0 1 15,-4-1-2-15,7-11 0 16,7-13-5-16,4-13 1 0,7-12-7 15,7-4 0-15,18-5-5 16,10-17 1-16</inkml:trace>
  <inkml:trace contextRef="#ctx0" brushRef="#br0" timeOffset="2931.2891">8696 6895 27 0,'-7'-15'13'0,"14"37"2"16,-7-22 17-16,4 3-30 16,-1 0 1-16,1-9 2 15,3 6 0-15,-4-13-6 0,4 0 0 16,0 7 4-16,4-3 0 15,-4-1-2-15,3 1 1 16,-2 6-2-16,-1 3 1 16,0 9-1-16,-4-3 1 15,4 4-1-15,-7 2 1 16,0 7 0-16,-3 6 1 16,-4 4 0-16,0-4 0 15,0-3 0-15,-1 3 0 16,5-3-1-16,6-4 0 15,5-8-1-15,-1-4 1 0,3-3-2 16,4 4 0-16,-3-4 1 16,-1 6 0-16,-3 4 0 15,-7 5 0-15,-7 14 0 16,4-4 0-16,-25 6-11 16,-4-5 1-16</inkml:trace>
  <inkml:trace contextRef="#ctx0" brushRef="#br0" timeOffset="28689.5412">10354 3891 34 0,'-4'0'17'0,"-3"0"-8"0,4-6 17 16,-1 6-26-16,-3 0 0 16,0-6 2-16,0 2 0 15,0 4-1-15,7 0 1 16,4-15-1-16,10 5 1 15,0-2 0-15,7 2 0 16,0-2-1-16,4 2 1 16,7 4-2-16,-4 3 1 0,-3 3 0 15,-4 9 0-15,-4-2 0 16,-6 5 1-16,-11 10 0 16,-4 10 0-16,-6 2 0 15,-8 7 1-15,4 6 0 16,0-3 0-16,-4-7 0 15,-3 4 0-15,0-6-1 16,3 2 1 0,29-21-3-1,7-10 1-15,13-12-2 16,15-10 1-16,7-6-5 16,4-3 0-16,-1 0-10 15,1 0 0-15</inkml:trace>
  <inkml:trace contextRef="#ctx0" brushRef="#br0" timeOffset="30056.0149">12771 3706 16 0,'-4'-25'8'0,"-3"12"5"0,7 7 8 16,0 3-15-16,-4-6 0 15,4-1 6-15,0 7 1 16,0 3-14-16,0 0 1 15,4 0 10-15,3 6 1 16,0 13-3-16,-3 19 1 16,-4 3-4-16,0 12 1 15,0 3-3-15,3 7 1 16,4-3-10-16,4-1 0 16,3-2-11-16,4-13 0 15</inkml:trace>
  <inkml:trace contextRef="#ctx0" brushRef="#br0" timeOffset="34050.8463">14838 3659 39 0,'-7'-6'19'0,"3"-7"0"0,4 7 19 0,0 0-34 16,0 6 0-16,0 0 4 16,4 3 1-16,-4 0-10 15,3 3 0-15,1 13 7 16,-4 9 0-16,0 16-2 15,-4 10 0-15,4 8-3 16,4 13 0-16,3 4-14 16,3-10 1-16,15-6-9 15,0-20 1-15</inkml:trace>
  <inkml:trace contextRef="#ctx0" brushRef="#br0" timeOffset="37173.2875">17149 3747 21 0,'0'-16'10'0,"21"-12"0"0,-14 22 10 15,0-1-17-15,0 1 0 16,-7 6 3-16,3-6 1 16,-6-4-6-16,-4 4 0 0,0 6 6 15,-4-3 1 1,-3 6-2-16,-4 3 1 0,1 10-2 15,-1 0 1-15,1 9-4 16,2 6 1-16,1 7-2 16,4 6 0-16,3-7-2 15,7 1 1-15,3-7-1 16,4-2 1-16,11-17 0 16,7-2 0-16,6-7 0 15,1-6 0-15,0-10 0 16,0-6 0-16,-11-3-1 15,-4-3 1-15,-10-6 0 16,-10-7 0-16,-8 1-1 16,-3 2 1-16,-3 1-1 15,-1 2 0-15,4 10-7 16,7 3 0-16,10 1-8 16,11 11 1-16</inkml:trace>
  <inkml:trace contextRef="#ctx0" brushRef="#br0" timeOffset="38178.7702">19442 3788 24 0,'-18'-13'12'0,"18"-21"0"16,3 24 13-16,1 4-24 16,-4-7 1-16,0-2 2 15,0 2 0-15,-4 1-3 16,-3-1 0-16,-3 1 5 16,-1 2 1-16,-3 4-1 15,0 3 1-15,0 3-1 0,0 3 0 16,0 6-2-16,0 10 0 15,-4 9-2-15,4 10 0 16,3 0-2-16,4 2 1 16,4 4-1-16,6-6 0 15,8-4-1-15,6-9 1 16,12-6-1-16,6-6 1 16,4-7 0-16,3-9 0 15,-7-10 0-15,4-5 0 16,-7-4 0-16,-4-13 0 15,-10-6 0-15,-8 4 0 16,-6 2 1-16,-11 1 0 16,-4 2-1-16,1 1 1 0,-8 9-3 15,-3-6 0-15,3 6-9 16,4 0 0-16,3-3-7 16,1 6 1-16</inkml:trace>
  <inkml:trace contextRef="#ctx0" brushRef="#br0" timeOffset="45488.5297">21509 3562 35 0,'-7'9'17'0,"3"-24"-3"0,4 15 17 16,-3-4-25-16,-1 4 0 15,1 0 4-15,-1 0 0 16,1 4-12-16,3 2 1 16,0 6 8-16,3 1 1 0,4 6-3 15,0 12 0-15,0 10-2 16,0 3 1-16,0 9-3 16,0 0 1-16,1 1-3 15,2-7 0-15,1-3-6 16,-1 0 1-16,-3-13-9 15,0-9 1-15,8-22-6 16,-1 3 0-16</inkml:trace>
  <inkml:trace contextRef="#ctx0" brushRef="#br0" timeOffset="46015.752">21932 3609 35 0,'28'-41'17'0,"-13"16"-11"0,-15 16 25 16,3 2-26-16,-3-2 1 16,0 0 3-16,0 2 1 15,0 4-13-15,0-6 1 16,-7 2 7-16,-4 4 1 15,-3-6-3-15,-7 6 1 16,0 3-2-16,-4 0 1 16,1 15-1-16,-1-5 1 15,4 6-3-15,7 6 0 0,7-1 0 16,10 5 0-16,11-8-2 16,14 11 0-16,4-11 0 15,0 7 0-15,3-6 1 16,8 10 1-16,-5 2 0 15,-2-9 0-15,-12 3 0 16,-10 3 1-16,-14 0 0 16,-10 7 0-16,-8-4 0 15,-7-6 1-15,-6-3-1 16,-5-12 1-16,-2-4-2 16,9-12 0-16,12-10-1 15,17-6 1-15,17-9-2 16,1-13 0-16,10 6 0 15,1 1 0-15,2-4 1 16,-6-3 0-16,-4 12-5 16,-7-8 0-16,-7 8-8 0,0-18 0 15</inkml:trace>
  <inkml:trace contextRef="#ctx0" brushRef="#br0" timeOffset="69811.9647">10428 5265 38 0,'-3'3'19'0,"-4"12"-10"0,7-5 20 16,0-1-25-16,-11-2 0 16,4-1 3-16,3-6 0 15,-3 3-9-15,4 3 1 0,-1 0 5 16,4-6 1-16,0-6-3 16,7-3 1-16,4-4-2 15,-4-9 0-15,11-3-1 16,-4 10 0-16,3 5-1 15,1-6 1-15,0 7 0 16,-1 6 0-16,1 6 0 16,-4 3 0-16,0 10 0 15,-3 0 0-15,-4 2 1 16,-4 4 0-16,-6 7 1 16,-8 5 0-16,-6 4 1 15,-1-4 0-15,0 7-1 16,4-3 1-16,0-1-1 15,3-8 1-15,4-4-2 16,4-7 0-16,10-5-1 16,7-10 1-16,18-9-2 15,10-7 1-15,7-2-5 16,8 2 0-16,3-9-7 0,-4 3 1 16,1-9-9-16,-1 16 1 15</inkml:trace>
  <inkml:trace contextRef="#ctx0" brushRef="#br0" timeOffset="70802.3968">12619 5312 47 0,'-14'6'23'0,"-18"6"-15"16,28-18 23-16,4-3-32 15,-3-1 1-15,3-2 0 16,3-7 1-16,5 0 0 16,2-3 0-16,1 3 0 15,-1 4 1-15,8 2-1 0,3 4 1 16,11-4-2-16,0 7 1 16,3 0-1-16,-3 3 1 15,-4 3-1-15,-7 3 1 16,-3 6 0-16,-11 7 1 15,-7 6 0-15,-7 6 0 16,-7 3 0-16,-4-6 0 16,0 1-1-16,4-5 0 15,4 5-1-15,3-4 0 16,7-7-1-16,10 1 1 16,8-4-1-16,6-2 0 15,5-1 0-15,-5 4 0 0,1 6 1 16,0-7 0-16,-11 4 1 15,-7-1 1-15,-7 11-1 16,-11 2 1-16,-17 0 0 16,-7 0 0-16,-4-3-4 15,0-15 1-15,4-4-13 16,3-12 1-16,0-26-5 16,8-5 0-16</inkml:trace>
  <inkml:trace contextRef="#ctx0" brushRef="#br0" timeOffset="74014.9651">15039 5293 44 0,'0'-25'22'0,"-11"25"-13"0,8-7 23 0,-1-2-31 15,-3-3 0-15,0 5 2 16,-3 14 1-16,-1-7-4 16,-3 0 1-16,-4 15 2 15,4 1 0-15,0 9 0 16,-4 6 0-16,8 7-2 15,-1 0 1-15,8-10-2 16,3-6 0-16,10-3 0 16,11-4 0-16,11-2-1 15,3-13 1-15,1-10 0 16,-1-2 0-16,-3-4-1 16,-4-3 1-16,-7 4-1 15,-17-10 1-15,-8 0-1 16,-6-7 1-16,-8-2-2 15,0 2 1-15,1 4-3 16,-4 0 0-16,6 6-7 0,5 0 1 16,10 6-6-16,3 4 1 15</inkml:trace>
  <inkml:trace contextRef="#ctx0" brushRef="#br0" timeOffset="74674.7924">17226 4982 46 0,'0'7'23'0,"4"-7"-7"0,-4 0 23 0,0 0-36 16,3-3 1-16,4 6 3 15,-3 9 1-15,-1 13-10 16,4 0 1-16,0 29 5 16,0-1 1-16,1-3-7 15,-1 7 0-15,0 2-11 16,0 1 0-16,-4-7-7 16,-6-3 1-16</inkml:trace>
  <inkml:trace contextRef="#ctx0" brushRef="#br0" timeOffset="75666.3512">19484 5020 30 0,'-4'-13'15'0,"4"-2"0"15,-3 9 16-15,-1-4-28 16,-6 4 1-16,-4 6 1 15,-8-3 1-15,1 6-7 16,-3 3 1-16,-1 10 5 16,4 9 0-16,3 3-2 15,0 16 0-15,11-3-2 0,7 6 1 16,15-6-2-16,6-7 1 16,10-6-2-1,5-6 1-15,10-19 0 0,-4 1 0 16,0-11 0-16,-3-2 1 15,-7-19-2-15,-4 3 0 16,-10-10 0-16,-11-3 1 16,-14-2-1-16,-7 8 0 15,-8 1-3-15,-6 3 0 16,-4-1-6-16,4 1 0 16</inkml:trace>
  <inkml:trace contextRef="#ctx0" brushRef="#br0" timeOffset="78293.4401">21385 5061 35 0,'7'0'17'0,"-14"-13"-10"0,7 13 17 0,-3 0-23 15,3 0 0-15,0 0 1 16,0 0 0-16,0 3-2 16,3 7 0-16,1-7 4 15,-4 9 0-15,0 4 0 16,-4 16 0-16,-3-7-1 15,-7 6 0-15,-3 3 0 16,-1-2 0-16,0-1-2 16,-3-3 0-16,3-3-1 15,4 7 1-15,7-20-1 16,7 7 0-16,7-9 0 16,4-4 0-16,14-6 0 15,6-6 0-15,1-1-1 16,3 4 1-16,4-6 0 15,4-4 0-15,-5 7-1 16,-6-3 0-16,-4 2-4 0,-6 7 1 16,-5 0-5-16,-3 7 1 15,-3-7-6-15,-4 3 1 16,-4 0-1-16,1 3 1 16</inkml:trace>
  <inkml:trace contextRef="#ctx0" brushRef="#br0" timeOffset="78563.0677">21601 5189 28 0,'-18'-12'14'0,"11"-4"-8"15,7 16 27-15,0-6-29 16,0 0 0-16,0 6 4 16,0 0 1-16,0 0-10 15,0 0 0-15,0 6 6 16,0 16 1-16,-4-3-2 15,4 15 0-15,-3 4-2 16,-1-1 0-16,1 4-2 16,-1 3 1-16,1-13-4 15,3-6 1-15,0 1-5 16,3-11 1-16,1-2-6 16,3-4 1-16,7-3-5 15,4 1 1-15</inkml:trace>
  <inkml:trace contextRef="#ctx0" brushRef="#br0" timeOffset="79044.1416">21833 5205 35 0,'-10'3'17'0,"3"0"-9"0,3-3 29 16,-3 3-33-16,0-6 0 0,0-6 1 16,0-4 0-16,0 10-7 15,0-3 0-15,0-3 5 16,3-4 0-16,4 0-3 16,4-2 1-16,6-1-2 15,8 0 1-15,3 1 0 16,4 5 0-16,0 1-1 15,-4 6 1-15,0 6-1 16,-7 3 1-16,0 10 0 16,0 3 0-16,-10 9 0 15,-4 10 1-15,-4-4-1 16,-6 1 1-16,-8-7 0 16,-7 9 0-16,4-5 0 15,0-1 1-15,3-3-1 16,4-6 0-16,4 0-1 15,3-6 0-15,7-7 0 16,10-2 0-16,11-7-1 0,11-13 1 16,3-3-5-16,11 1 1 15,0-1-8-15,4 0 0 16,-5-2-3-16,-2 11 0 16</inkml:trace>
  <inkml:trace contextRef="#ctx0" brushRef="#br0" timeOffset="82662.3409">10305 6773 28 0,'-29'0'14'0,"22"9"-3"0,7-9 15 0,0 0-25 16,-3-3 1-16,3 3 1 16,0-3 0-16,0 3-3 15,0 0 0-15,3-3 2 16,1-3 1-16,3-4-2 15,7-2 1-15,4-4-1 16,6 0 0-16,-2 1-1 16,-1 2 0-16,3 4 0 15,5-4 0-15,-8 10 0 16,-4 3 0-16,-2 6 1 0,-5 7 0 16,-6 6 0-16,-4 9 0 15,-4-6 0-15,-3 12 1 16,0-2 0-16,0-7 0 15,0 9-2-15,0-15 0 16,3 0-1-16,4-10 1 16,7-2-1-16,4-1 0 15,7-3-1-15,3 0 0 16,3 3 1-16,1 1 1 16,0 5 0-16,-4-9 1 15,-3 7 0-15,-1 2 0 0,-10 1 0 16,-7 3 1-16,-7 2 0 15,-10 1 0-15,-8 0 0 16,-7 0 0-16,0 0-4 16,-10-7 1-16,-4-9-7 15,4-3 0-15,21-15-7 16,3 5 0-16</inkml:trace>
  <inkml:trace contextRef="#ctx0" brushRef="#br0" timeOffset="83399.5019">12756 6594 37 0,'-7'-3'18'0,"7"-16"3"0,0 13 18 16,0 6-32-16,0-6 1 15,0 6 3-15,4 6 0 16,3 13-15-16,-3-7 1 15,6 32 9-15,4 10 1 0,4 2-5 16,-1 4 1-16,1-1-10 16,0-2 1-16,-4-4-12 15,-4-12 1-15</inkml:trace>
  <inkml:trace contextRef="#ctx0" brushRef="#br0" timeOffset="90665.0827">15095 6663 23 0,'-7'0'11'0,"7"-15"3"15,0 15 12-15,0-7-25 16,0 1 1-16,-3 3 2 16,-1 0 0-16,-3 0-3 15,0 9 0-15,-3-3 4 16,-8 16 0-16,0 12-1 15,1 10 1-15,3 6-2 0,3 3 0 16,7-3-2-16,11-6 1 16,4-3-2-16,10-4 0 15,4-15 0-15,10-7 0 16,4-8 0-16,3-14 0 16,-3-6 0-16,0-9 0 15,-7-12 0-15,-8-7 1 16,-6-6-1-16,-7 9 0 15,-11 3 0-15,-11 10 1 16,-10 0-1-16,-7 6 1 0,-1 3-2 16,-2 7 1-16,2-4-6 15,8 3 0-15,7-6-9 16,11 10 0-16</inkml:trace>
  <inkml:trace contextRef="#ctx0" brushRef="#br0" timeOffset="91460.4795">17117 6660 31 0,'-4'-3'15'0,"1"-10"-4"16,-1 7 15-16,1 3-24 0,-4 3 0 16,0 3 4-1,-4 7 0-15,0 11-7 0,4 14 1 16,0 3 4-16,4 9 0 16,-1-7-2-16,4 1 1 15,7-6-2-15,7-7 0 16,8-9-2-16,6-13 1 15,4-9-1-15,-1-10 1 16,1-12 0-16,-4 0 0 0,-7-13-1 16,-6-9 1-1,-8 4 0-15,-11 2 0 0,-7-3 0 16,-6 13 1-16,-4 5-1 16,-1 11 1-16,1 8-4 15,4 4 1-15,6 3-11 16,11-6 0-16</inkml:trace>
  <inkml:trace contextRef="#ctx0" brushRef="#br0" timeOffset="92390.2337">19325 6613 21 0,'-17'3'10'0,"24"-19"4"15,-7 10 10-15,0-3-19 16,3-1 0-16,1 1 6 16,-4 0 1-16,3 2-12 15,-3-2 0-15,0 9 11 16,0 22 0-16,0 3-3 16,4 28 1-16,-1 7-4 15,4 12 1-15,-3 3-6 16,-1-3 0-16,8-9-10 15,3-13 0-15,4-3-10 16,-4-22 1-16</inkml:trace>
  <inkml:trace contextRef="#ctx0" brushRef="#br0" timeOffset="98367.7502">21103 6732 28 0,'-10'3'14'0,"10"-3"2"16,-4-3 14-16,1 0-26 15,-1-3 0-15,4-4 2 16,0 1 0-16,4-4-8 15,6 4 1-15,4-4 5 16,-3 4 0-16,24-7-2 16,0-9 1-16,8 3-2 0,-5 4 1 15,-2 8-1-15,-8 10 1 16,-7 6-2-16,-3 7 1 16,-4 3-1-1,-7 6 1-15,0 6 0 0,-7 6 0 16,-3 7 0-16,-5-6 0 15,-6 5 0-15,4-5 0 16,-4 2 0-16,0-5 1 16,3-10 0-16,0 0 0 15,4-7 0-15,4-2 0 16,10-1-1-16,7-12 1 16,7 4-2-16,0-17 0 0,4-3-2 15,7-2 0-15,10-4-5 16,0 0 1-16,-3 9-7 15,-4 1 0-15,-6 12-5 16,-12 0 0-16</inkml:trace>
  <inkml:trace contextRef="#ctx0" brushRef="#br0" timeOffset="98771.4628">21780 6466 39 0,'8'-16'19'0,"2"0"-12"16,-6 10 33-16,3 6-37 0,0-3 1 16,-7 3 2-16,7 3 1 15,-4 3-9-15,-3 1 1 16,-7 8 5-16,4 7 0 15,-4 3-2-15,-4 7 1 16,-3 2-2-16,-4 4 1 16,1-1-1-16,-1 4 0 15,0-6-1-15,8-4 1 16,3-3-2-16,7-9 1 16,7 3-1-16,3-13 1 0,8-5-1 15,10-11 0-15,8-5-2 16,2-4 1-16,1-6-1 15,-3 0 0-15,2 3-5 16,-6 4 1-16,-7 5-8 16,-4 1 0-16,0 6-1 15,-3-7 1-15</inkml:trace>
  <inkml:trace contextRef="#ctx0" brushRef="#br0" timeOffset="98970.0673">21985 6500 60 0,'-3'13'30'0,"-4"-16"-34"15,3 12 65-15,-3 10-60 16,0 6 0-16,3 3 0 16,4 10 1-16,0 6-7 15,7-1 1-15,0 8-9 0,4 2 0 16,7 0-6-16,3-3 1 15</inkml:trace>
  <inkml:trace contextRef="#ctx0" brushRef="#br0" timeOffset="162126.0827">5031 8002 25 0,'-7'3'12'0,"3"-40"2"0,4 30 12 0,-4 1-22 16,1 6 0-16,-1 0 4 15,1-3 0-15,-1 0-9 16,-3 6 0-16,4 16 7 16,-8 9 1-16,4 16-3 15,4 12 1-15,-4-9-3 16,3-3 0-16,8-3-2 16,6-10 1-16,8-9-2 15,10-9 1-15,4-7-4 16,0-6 0-16,-1-12-4 15,5-10 1-15,-5-10-6 16,-2 7 1-16,-5 0-4 16,1-3 1-16</inkml:trace>
  <inkml:trace contextRef="#ctx0" brushRef="#br0" timeOffset="162426.1949">5348 7946 38 0,'-7'9'19'0,"7"51"-20"0,0-48 38 16,-7 10-34-16,7-6 0 16,0-4 0-16,0 7 0 15,7-9-5-15,0 5 1 16,4-2 2-16,3-4 1 0,-4-9-2 16,8-6 1-16,-7-7-1 15,6 1 1-15,-6-1-1 16,-8-5 1-16,4-8-1 15,-7 1 1-15,-10 13 0 16,-1-4 0-16,4 4-1 16,-3-1 1-16,3 4-5 15,7 2 0-15,3 1-8 16,8-6 1-16,10-4-3 16,4 0 0-16</inkml:trace>
  <inkml:trace contextRef="#ctx0" brushRef="#br0" timeOffset="162984.6601">5524 7980 40 0,'4'3'20'0,"10"-9"-25"16,-7-3 39-16,4 6-34 16,-1-7 1-16,-3-6 0 15,4-5 0-15,0-8-2 16,-1 1 1-16,1 0 1 15,-11 3 0-15,0-3 0 16,-11 9 0-16,1 3 0 16,-1 16 1-16,0 3 1 15,4 10 1-15,-3 12 0 16,3 6 1-16,3-3-2 16,15-6 1-16,-1-3-2 15,8-3 1-15,14-4-5 0,-4-8 0 16,4-11-8-16,-4-5 1 15,4-13-7-15,-1 3 1 16</inkml:trace>
  <inkml:trace contextRef="#ctx0" brushRef="#br0" timeOffset="163252.5533">5838 7366 39 0,'-28'-13'19'0,"0"-9"-14"15,24 19 28-15,-6 3-28 16,-8 3 0-16,1 7 3 16,3-1 1-16,-4-6-12 15,4 13 1-15,7 12 7 16,10 6 0-16,8 13-3 16,6 10 0-16,5-4-2 15,6 4 1-15,7-1-1 16,7-3 0-16,-10-9-5 15,4-6 1-15,-5-4-7 16,-10-5 1-16,-3-10-6 16,3-10 0-16</inkml:trace>
  <inkml:trace contextRef="#ctx0" brushRef="#br0" timeOffset="163407.4389">5782 7836 47 0,'-14'-6'23'0,"14"-10"-22"0,0 10 41 16,3-1-42-16,4 1 1 15,8-6 0-15,9-1 0 16,-3-9-5-16,8-3 1 16,6 3-8-16,0 0 0 15,-3 0-4-15,7 10 1 16</inkml:trace>
  <inkml:trace contextRef="#ctx0" brushRef="#br0" timeOffset="163492.4122">6145 7720 42 0,'11'-6'21'0,"3"-7"-54"16,-7 4 39-16</inkml:trace>
  <inkml:trace contextRef="#ctx0" brushRef="#br0" timeOffset="164342.1365">4833 9059 35 0,'-7'-6'17'0,"3"6"-3"0,4 0 18 0,0 0-28 16,4 0 1-16,3 0 1 16,4 3 1-16,-1 6-10 15,8 1 1-15,-8 12 5 16,1-4 1-16,0 1-8 16,-1 0 1-16,-3 3-8 15,-3-9 0-15,3-7-5 16,-7-6 1-16</inkml:trace>
  <inkml:trace contextRef="#ctx0" brushRef="#br0" timeOffset="164484.4005">4692 8927 48 0,'-18'10'24'0,"11"-13"-34"15,7 3 46-15,7-7-41 16,-3 1 1-16,13-3-18 15,12-1 0-15,9 4 23 16,1 0 0-16</inkml:trace>
  <inkml:trace contextRef="#ctx0" brushRef="#br0" timeOffset="164812.9781">5013 9028 34 0,'7'12'17'0,"7"4"-18"0,-7-16 31 15,4 0-27-15,-8 6 1 16,8 3 0-16,3 4 1 0,-10 3-7 16,3-1 1-16,3 1 3 15,-10-3 0-15,0-4-2 16,0-3 0-16,0-6-2 16,-10-12 1-16,-1-7-2 15,-7-3 1-15,8-9-1 16,10-4 1-16,0 4 0 15,0 6 0-15,10 3 2 16,-3 6 1-16,8-3 2 16,2 13 1-16,4 9 0 15,1 10 0-15,-1-1 0 16,-4 7 0-16,1-3-6 16,-4-1 0-16,7-2-11 15,7-4 0-15</inkml:trace>
  <inkml:trace contextRef="#ctx0" brushRef="#br0" timeOffset="165535.8071">5708 8325 36 0,'-14'-3'18'0,"3"-3"-10"0,8 6 22 15,-4 3-28-15,3-3 0 16,-6 6 3-16,3 10 0 15,3 6-5-15,-3 3 1 16,7 9 2-16,7 4 1 16,4 3-2-16,-1-10 1 0,11-6-2 15,8-9 0-15,2-10-2 16,1-9 1-16,3-10-1 16,-14-2 0-16,-3-7-1 15,-7-3 1-15,-11-3 0 16,-11-1 0-16,-3 1 0 15,0 6 1-15,-4 10 0 16,4-1 1-16,7 1-2 16,0 2 1-16,7 10-7 15,11-6 0-15,6 3-8 16,15-7 1-16</inkml:trace>
  <inkml:trace contextRef="#ctx0" brushRef="#br0" timeOffset="166255.119">5870 8143 30 0,'-32'-19'15'0,"32"-12"0"0,0 22 19 0,0-4-28 16,-7 7 1-16,7 0 3 15,0 6 0-15,7 3-13 16,-3 6 0-16,7 7 8 15,3 0 0-15,7 12-3 16,0 0 0-16,0 3-2 0,7 1 0 16,-10-1 0-16,-4-3 0 15,4-3 0-15,-11-3 0 16,3-3-1 0,-3-3 0-16,-3-7 0 0,-4-3 0 15,0-6-1-15,4-9 0 16,-4-3-1-16,7-1 1 15,-7-9 0-15,0-3 0 16,10 3 0-16,-6 0 1 16,6 6 0-16,4 1 1 15,8 8 0-15,-8 1 0 16,3 16 0-16,1 8 0 0,-4 1 1 16,-3 3 0-16,-4 6 0 15,-7 7 0-15,-7-7-1 16,-4 0 0-16,-3-6-4 15,0-12 1-15,0-13-7 16,3-13 0-16,11-9-5 16,11-3 0-16</inkml:trace>
  <inkml:trace contextRef="#ctx0" brushRef="#br0" timeOffset="166629.8114">6265 8128 50 0,'-14'-7'25'0,"0"-2"-28"0,14 9 48 15,0 3-42-15,0-3 0 16,0 3 0-16,7 7 0 15,4-4-5-15,3 6 1 16,3 7 2-16,1 0 1 16,7 9-2-16,0 0 1 15,6 7 0-15,-6 6 0 0,-7 0 0 16,-1-4 0-16,-6 1 0 16,-4 3 0-1,-4-10 0-15,-6 0 0 0,-11-9-3 16,-7-6 1-16,-1-13-6 15,-13-16 0-15,3-8-8 16,-3-27 1-16,7-17-4 16,3 5 1-16</inkml:trace>
  <inkml:trace contextRef="#ctx0" brushRef="#br0" timeOffset="166758.2996">6128 8024 53 0,'3'0'26'0,"15"6"-34"16,-11-12 54-16,4 0-47 15,3-4 1-15,0 1-26 16,7-7 1-16,-10 1 23 0,-1 18 1 16</inkml:trace>
  <inkml:trace contextRef="#ctx0" brushRef="#br0" timeOffset="166886.0986">6555 8084 53 0,'-11'12'26'0,"22"-5"-37"0,-8-7 50 16,4-4-66-16,7-5 1 16</inkml:trace>
  <inkml:trace contextRef="#ctx0" brushRef="#br0" timeOffset="170112.8222">6685 8463 23 0,'-7'-6'11'0,"7"3"0"0,0 0 12 16,0-1-18-16,-3 1 1 0,3 0 5 15,-7 0 0-15,3 3-12 16,4-3 0-16,-7 3 8 16,3 0 1-16,1 0-4 15,3 0 1-15,0 0-4 16,7 0 1-16,4 0-2 16,6 0 0-16,1 0-1 15,14 0 1-15,-8 0-1 16,12 0 1-16,-8 0 0 15,3 0 0-15,1 0 0 16,0 3 0-16,-4-3-1 16,-7 0 0-16,-3 0-1 15,0 3 0-15,-8-3 0 16,-6 0 1-16,-4 0-1 16,-4-3 1-16,4 0 0 15,-10-3 1-15,-4-4 0 16,-4 1 0-16,4-1-1 0,0-2 1 15,3-1 0-15,1 1 0 16,-1 2 0-16,4 1 0 16,-4-4 0-16,11 7 0 15,-7 6 0-15,7 0 1 16,0 0-1-16,0 0 1 16,0 0-1-16,7 3 0 15,7 0 1-15,1 7 0 16,6-4-1-16,0 0 0 15,11 1 0 1,-1-1 1-16,-6 0-1 16,-4 0 1-16,-7 1 0 15,-3 2 1-15,3 7-1 16,-21 3 0-16,0-4 0 16,-7 4 0-16,-7 3 0 15,-15-3 1-15,5-3-2 16,-1-10 1-16,4-3-7 15,3-12 1-15,7 5-11 16,4-8 1-16</inkml:trace>
  <inkml:trace contextRef="#ctx0" brushRef="#br0" timeOffset="206986.0953">10365 8162 28 0,'-22'-6'14'0,"-2"28"-2"16,17-22 15-16,3 6-26 15,-3-3 1-15,0-3 1 16,0-3 1-16,7 3-5 0,0 0 1 16,0-6 3-16,7 3 0 15,4-4-1-15,6-2 1 16,1-4-3-16,3 1 0 16,0-4 0-16,4 1 0 15,7 2-1-15,-4-3 1 16,0 10-1-16,0 0 1 15,-3 9 1-15,-7 3 1 16,-8 10-1-16,-10 6 1 16,-10 9 0-16,-8 1 0 15,-3-1-1-15,3 0 0 16,1 1 0-16,3-4 0 0,-1-3-1 16,5-3 1-16,3-6-1 15,7-4 0-15,0-3-1 16,0 1 1-16,10-4-1 15,4-3 1-15,4 0-1 16,3 1 1-16,4 2 0 16,0 0 0-16,-4 4 0 15,-7 2 1-15,-4 1 0 16,-10 2 0-16,-10 10 0 16,-8 0 0-16,-3 4 0 15,-4-7 0-15,-3 0-2 16,-7-7 0-16,0-12-10 15,6-18 0-15,15-4-4 16,7-6 1-16</inkml:trace>
  <inkml:trace contextRef="#ctx0" brushRef="#br0" timeOffset="208095.4765">12644 8215 20 0,'0'-12'10'0,"0"34"3"16,0-19 11-16,0-3-21 16,0 6 1-16,0 0 2 15,0 10 1-15,-4-13-8 16,0 7 1-16,1-7 5 16,-4 0 0-16,0 0-2 0,0-9 1 15,3-7-2-15,4 4 0 16,0-7-2-16,7-3 1 15,0 4-1-15,4-4 1 16,3 3-2-16,0 1 1 16,7 5 0-16,1 1 0 15,2 2 0-15,-3 4 0 16,1 6 0-16,-5 4 0 16,-3 5 0-16,-3 4 1 15,-8 15 0-15,-6-6 0 0,-8 13 0 16,-6 9 0-16,-4 0 1 15,-4 3 0-15,4-3 0 16,7-6 0-16,3-10-1 16,0-9 1-16,4 0-1 15,7-15 1-15,11-4-2 16,7-13 1-16,10-2-1 16,11 2 0-16,-1-2-1 15,1-1 1-15,3 4-7 16,4-1 1-16,-7 1-10 15,4 0 0-15</inkml:trace>
  <inkml:trace contextRef="#ctx0" brushRef="#br0" timeOffset="209943.2654">15078 8131 12 0,'0'-13'6'0,"3"-12"7"16,-3 13 7-16,0-1-16 16,-3 0 1-16,-4 1 4 15,-4 3 0-15,-3 5-10 0,-7 8 0 16,-4 14 9-16,0 1 0 15,-3 6-1-15,0 7 0 16,7 5-2-16,-4 4 0 16,4 3-2-16,10 0 1 15,8 0-3-15,-1-10 1 16,11-6-2-16,7-9 1 16,11-3-2-16,7-7 1 15,7-9-1-15,-4-12 0 16,-3-10-1-16,0 6 1 15,-1-21-1-15,-10-11 0 0,-10-5-1 16,-11-3 0-16,-4 2 0 16,-3 4 0-16,0 13 1 15,0 5 1-15,-3 17-2 16,-1 11 1-16,1 8-6 16,3 11 1-16,7 7-5 15,-4 3 0-15</inkml:trace>
  <inkml:trace contextRef="#ctx0" brushRef="#br0" timeOffset="210935.4992">17385 8074 29 0,'0'-19'14'0,"-4"-15"-5"16,-3 28 15-16,0 6-21 16,0 3 1-16,-3 0 4 15,-4 0 0-15,-1 0-9 16,1 10 1-16,-3-4 6 15,-1 7 0-15,0 9-2 16,1 16 1-16,-1 0-3 16,4 6 1-16,7 3-2 15,7 3 0-15,7-12-1 16,11-13 0-16,6-6-1 16,5-6 1-16,9-13-1 15,-2-9 1-15,-1-10-2 16,-7-3 0-16,0-12 0 15,-10-10 0-15,-11 0 0 16,-11 0 0-16,-10 1 0 16,-7-4 1-16,4 6 0 0,-1 7 1 15,0 6-2-15,4 0 0 16,4 12-5-16,3-3 0 16,3 10-7-16,1 6 1 15</inkml:trace>
  <inkml:trace contextRef="#ctx0" brushRef="#br0" timeOffset="211849.278">19487 8068 26 0,'0'-13'13'0,"-7"-15"-6"16,7 16 14-16,0 2-17 15,-3-5 0-15,-1 5 4 16,1 1 1-16,-4 3-10 16,-4-1 1-16,-10 7 7 15,3 10 0-15,-3 8-1 0,0 8 0 16,0 17-2-16,0 5 0 16,7 2-2-16,7 3 0 15,7 0-1-15,7-6 0 16,14-6-2-16,7-16 0 15,7-12 0-15,4-13 1 16,3-10-2-16,-3-2 0 16,-4-26-1-16,-3 1 1 15,-7-4-1-15,-14-6 1 0,-11-7-1 16,-15 1 1 0,-2 0 0-16,-4 3 1 0,3 9-1 15,0 6 0-15,8 7-8 16,3 3 1-16,3 9-4 15,-3-2 0-15</inkml:trace>
  <inkml:trace contextRef="#ctx0" brushRef="#br0" timeOffset="234805.1263">27150 4732 22 0,'3'-4'11'0,"18"-11"-3"16,-13 5 12-16,-1 4-16 15,3-3 1-15,-3-1 2 16,0-5 0-16,0 5-7 15,0 1 0-15,-3-1 7 0,-4 1 1 16,-4 3-3-16,-6 3 1 16,-11 3-1-16,-8 3 1 15,-2 12-3-15,-1 4 0 16,0 6-1-16,7 0 0 16,1 7-1-16,3 8 0 15,7-8-1-15,-1 5 1 16,8-2-1-16,11-4 0 15,6 4 0-15,15-13 0 16,7 0 0-16,10-10 0 16,1-2 0-16,-5-4 0 0,8-16-3 15,4 4 0-15,-5-13-6 16,-6-3 1-16,-7-3-9 16,-7 10 1-16</inkml:trace>
  <inkml:trace contextRef="#ctx0" brushRef="#br0" timeOffset="235243.2593">26928 4481 36 0,'-8'0'18'0,"5"-7"-9"0,3 4 23 15,0 0-27-15,0 3 0 0,-4-3 2 16,4 3 1-16,4-3-10 16,-1-7 0-16,12 4 7 15,9 0 0-15,8 3-5 16,7-4 1-16,3-2-9 15,-3 6 1-15,-7-6-9 16,3 5 0-16</inkml:trace>
  <inkml:trace contextRef="#ctx0" brushRef="#br0" timeOffset="237508.4171">28141 4208 21 0,'14'-13'10'0,"7"-24"1"16,-10 27 4-16,0-2-10 15,3-7 0-15,0 6 3 16,0-2 0-16,-4 5-9 15,1 1 1-15,0-1 7 16,-4 4 0-16,-4 6-2 16,1 3 0-16,-8 10-1 15,-3 6 0-15,-10 3-3 16,-5 9 1-16,-6 0-1 0,7-6 1 16,-14 16-2-16,-1 0 1 15,1-7-1-15,0-2 1 16,3-4-1-16,4 0 0 15,3-3 0-15,0-3 0 16,11-3-1-16,4-6 1 16,6-4 0-16,4 0 0 15,11-2 0-15,3-1 0 16,4 0 0-16,3 1 1 16,3 2-1-16,8-6 1 0,7 3 0 15,3 4 0-15,1-4-1 16,-1 0 1-16,-7 7-5 15,-3-4 0-15,-7 4-6 16,-4-4 1-16,-7 4-7 16,4-1 0-16</inkml:trace>
  <inkml:trace contextRef="#ctx0" brushRef="#br0" timeOffset="237781.5819">27824 4763 37 0,'-7'0'18'0,"7"6"-15"0,3 0 28 15,8-6-26-15,6 4 1 16,8 5 1-16,7-3 1 15,-4 4-11-15,4-1 1 16,-4 0 6-16,4 10 0 16,3 0-8-16,4 0 1 15,7-3-12-15,-1-1 0 16</inkml:trace>
  <inkml:trace contextRef="#ctx0" brushRef="#br0" timeOffset="239820.8263">25082 8582 22 0,'-10'-19'11'0,"17"29"-8"0,0-7 12 0,0 0-14 16,0-6 1-16,0 3 3 15,4 0 0-15,-1 0-4 16,4-3 1-16,1 0 5 16,6-7 0-16,-4-2 0 15,5-4 1-15,9-6-2 16,-6 6 0-16,28-21-2 16,7 2 0-16,10-9-2 15,5-12 1-15,-8 6-2 0,-4-10 0 16,4 1-1-16,7-7 1 15,0-9-1-15,-3 2 1 16,3-5-1-16,-11-3 0 16,-3-14-1-16,-7 5 1 15,-14-1-1-15,-7-7 0 16,-4 7 1-16,-10-9 0 16,-4 6-1-16,-4 6 1 15,1 7 0-15,-4-1 1 16,0-9-1-16,-3 7 1 15,-4-4-1-15,0 3 0 16,-4-3-1-16,1 13 0 16,-4-10 0-16,-1 7 0 0,1 12 0 15,-3-3 0-15,-4 0 0 16,0 6 1-16,3 4 0 16,-3 2 1-16,0 1-1 15,7 9 0-15,-4 0 0 16,1 0 1-16,3 3-1 15,3 6 0-15,0 4 0 16,1-1 0-16,3 10-1 16,-4 6 1-16,8 1 0 15,-4 5 0-15,-4 4 0 16,1 6 0-16,-8 6 0 16,1 9 1-16,-1 7-1 15,-3 6 1-15,0 3-1 16,-4 4 1-16,1-1-1 15,3 0 1-15,-1 1-1 16,5-7 1-16,-1-9-1 0,4-4 0 16,0 4 0-16,4-7 0 15,3-9-1-15,3-12 1 16,4-13 0-16,7-4 0 16,0-11 0-16,1 11 0 15,-1-24 0-15,0 3 0 16,0 9 0-16,-4-6 1 15,-3 9 0-15,1 10 0 16,-1 9 0-16,0 10 1 0,3 6 0 16,8 12 1-16,0 1-1 15,3 8 1-15,0 8-2 16,4 5 1-16,-8 7-3 16,1-4 0-16,-1 4-14 15,8-1 1-15</inkml:trace>
  <inkml:trace contextRef="#ctx0" brushRef="#br0" timeOffset="241230.7454">28885 4239 21 0,'8'-9'10'0,"2"-26"3"0,-6 20 11 0,-4-1-20 16,0-3 1-16,0 0 5 15,-4 4 1-15,1 5-12 16,-4 1 1-16,-4 6 7 16,0 3 1-16,-3 6-2 15,-7 16 0-15,0 6-4 16,-4 13 1-16,4 0-2 16,3-1 0-16,8 4-1 15,10 0 1-15,10 0-1 16,8-3 0-16,7-7 0 15,3-12 0-15,0-3 0 16,0-6 0-16,1-7-1 16,-1-6 1-16,0-13-1 0,-10-5 0 15,-11 5 0-15,-11-21 0 16,1-4 0-16,-1-3 0 16,-3-6 0-16,4 0 0 15,3 3-3-15,0 13 0 16,3 12-9-16,1 6 1 15,6 13-4-15,-10 4 1 16</inkml:trace>
  <inkml:trace contextRef="#ctx0" brushRef="#br0" timeOffset="265551.3914">2004 2533 36 0,'0'-22'18'0,"-18"-9"-10"0,18 25 19 15,-3 6-23-15,3 0 0 0,3 3 3 16,8 9 0-16,6 7-9 16,5 9 1-16,-5 10 5 15,-3 3 1-15,4 0-2 16,3 3 0-16,-3-4-2 15,3-2 1-15,-14-4-1 16,4-8 0-16,-8-8 0 16,-3-5 0-16,-3-1-2 15,3-2 0-15,-11-13-1 16,-7-13 0-16,-3-9-2 16,0-3 1-16,-4-7-1 15,1-9 1-15,6 0 1 16,-3-9 0-16,10 0 0 15,4 6 1-15,7 3 0 16,11-9 0-16,10 9 0 16,4-3 0-16,-1 12-1 15,5 10 1-15,-8 6 0 16,-4 4 1-16,1 11 0 0,3 17 0 16,-10 6 0-16,-1 12 1 15,1 10 0-15,-11 3 0 16,0-3 0-16,0-4 1 15,0-2-1-15,0-1 0 16,0-6-1-16,0-9 0 16,0-3-1-16,0-7 1 31,28-15-1-31,4-3 0 0,7-1-1 16,-1-2 1-16,5 5 0 15,3-2 0-15,-22 12 2 16,-3 13 0-16,-13 9 0 15,-8 3 0-15,-11 10 1 16,-10 2 0-16,-7-2 0 16,-1-3 0-16,5-17-6 15,6-5 0-15,-3-10-7 16,10-15 1-16,15-1-4 16,6-3 1-16</inkml:trace>
  <inkml:trace contextRef="#ctx0" brushRef="#br0" timeOffset="266096.4113">2695 2518 27 0,'-3'-19'13'0,"6"-13"-5"0,4 20 21 15,-7 3-25-15,0-7 0 16,0 6 4-16,-7 4 1 16,4 3-11-16,3 3 1 0,-11 3 6 15,4 10 0-15,4 15-2 16,-8-3 1-16,4 6-4 15,0 10 1-15,3-13-1 16,4 1 0-16,11-4-1 16,-4-10 1-16,4-5-1 15,3-13 1-15,3-10-1 16,-6-6 1-16,-1-9-1 16,-3-3 1-16,-3-7-1 15,-4 10 0-15,7-4 0 16,-7 11 1-16,0 2 0 15,0 3 0-15,0 7 2 16,0-1 0-16,0 10 0 16,4 3 0-16,3 4 0 15,3 2 1-15,8 7-1 16,-8-4 0-16,12 4-4 16,-5-13 1-16,-6 3-6 15,3 1 1-15,4-7-7 0,-8-7 0 16,8-8-3-16,-8-4 0 15</inkml:trace>
  <inkml:trace contextRef="#ctx0" brushRef="#br0" timeOffset="266382.5417">2984 2213 28 0,'-3'-6'14'0,"-8"3"-10"0,11 3 23 16,-7-6-23-16,4 3 0 0,-8 3 4 15,-6 0 1-15,6 3-10 16,-7 6 0-16,4 7 6 15,4-7 1-15,3 4-3 16,7-1 1-16,7 1-3 16,3 3 0-16,4-7-2 15,4 0 1-15,3 1-1 16,0 6 1-16,0-13 0 16,-3 6 0-16,0 7 1 15,-8 3 0-15,-10-1 0 16,0 4 0-16,0-3-2 15,-7 0 0-15,4-7-6 16,-4-8 0-16,3-8-8 16,8-8 0-16</inkml:trace>
  <inkml:trace contextRef="#ctx0" brushRef="#br0" timeOffset="266576.1738">3189 2088 54 0,'11'0'27'0,"-8"19"-27"0,4-7 47 16,-7 4-46-16,7 3 0 16,4 0 1-16,-1 3 0 15,-6-4-4-15,7 1 1 16,-4-3-5-16,3 3 0 16,-10-10-10-16,7-9 0 15,-7 0-1-15,0-6 1 0</inkml:trace>
  <inkml:trace contextRef="#ctx0" brushRef="#br0" timeOffset="266697.145">3150 1947 42 0,'0'-6'21'0,"4"12"-32"0,3-6 42 0,3 3-41 0,8 3 0 0,3-6-11 15,7-6 1-15</inkml:trace>
  <inkml:trace contextRef="#ctx0" brushRef="#br0" timeOffset="266931.7447">3447 1922 52 0,'0'0'26'0,"-7"6"-33"16,7-6 51-16,0 3-42 15,-7 4 1-15,3 8 3 0,4 4 0 16,-11 0-7-16,4 15 1 15,4 4 4-15,3-13 0 16,3 3-2-16,8-9 0 16,7-3-1-16,3-7 0 15,7-6-8-15,-7-12 1 16,7-13-10-16,4-13 0 16,-4-8-2-16,-17-8 0 15</inkml:trace>
  <inkml:trace contextRef="#ctx0" brushRef="#br0" timeOffset="267549.1632">3669 1759 25 0,'7'-10'12'0,"4"-21"-3"0,-8 22 17 0,4 5-23 16,-7-5 1-16,0 3 4 15,0 6 0-15,0 6-9 16,-7 3 0-16,4 10 7 16,-8 0 0-16,0-3-2 15,11 9 0-15,4-6-3 16,3 0 1-16,14-7-2 15,0 1 0-15,0-4 0 16,1 0 0-16,-5 1 0 16,1 5 1-16,-15 4-3 15,-6 10 1-15,-4-4-7 16,-4-3 1-16,-6-7-8 16,-5 4 1-16</inkml:trace>
  <inkml:trace contextRef="#ctx0" brushRef="#br0" timeOffset="268839.5491">3976 1546 30 0,'-11'-10'15'0,"1"-9"-2"0,3 19 16 16,3 0-28-16,1 0 1 16,-1 0-1-16,4 0 1 15,7 0-6-15,4 0 0 16,3 0-7-16,14-9 1 15</inkml:trace>
  <inkml:trace contextRef="#ctx0" brushRef="#br0" timeOffset="268959.564">4106 1796 41 0,'-17'19'20'0,"24"-12"-24"0,-7-7 31 0,10 0-31 15,-3-10 0-15,8-6-17 16,13-9 1-16</inkml:trace>
  <inkml:trace contextRef="#ctx0" brushRef="#br0" timeOffset="269438.8023">4505 1107 28 0,'0'-10'14'0,"-11"4"-9"0,11 3 17 15,-10 3-20-15,-1 0 1 16,1 0 1-16,-4 9 1 15,-1-6-6-15,5 7 1 16,-1 5 3-16,1-5 0 16,-8 9-2-16,18-1 1 0,0 7-2 15,0 1 1-15,4-8-2 16,10 7 0-16,-4-6 0 16,11-9 1-16,8 2-1 15,2-5 1-15,1 2 0 16,-4 0 0-16,-6 7 0 15,-5-3 1-15,-6 8 0 16,-18 17 1-16,-7 6-1 16,-4 0 0-16,0-10 0 15,4-5 0-15,4-11-4 16,3-5 1-16,7-10-10 16,17-15 1-16,4-7-1 15,1-3 0-15</inkml:trace>
  <inkml:trace contextRef="#ctx0" brushRef="#br0" timeOffset="269605.4568">4822 1304 41 0,'-10'28'20'0,"13"-18"-17"16,-3-4 42-16,7 7-43 0,4 8 1 16,-7-2-1-16,6 3 1 15,4 10-4-15,0-4 0 16,4-3-4-16,-7 3 1 15,-1-12-11-15,8-7 1 16</inkml:trace>
  <inkml:trace contextRef="#ctx0" brushRef="#br0" timeOffset="270266.2848">5115 1163 29 0,'-3'6'14'0,"3"-6"3"16,0 10 13-16,0-1-29 15,3 7 0-15,4-7 0 16,-7 10 0-16,4 0-7 16,-1 6 0-16,8-3-5 15,-11 9 0-15</inkml:trace>
  <inkml:trace contextRef="#ctx0" brushRef="#br0" timeOffset="270655.2844">5341 777 31 0,'-11'-37'15'0,"11"12"-7"0,0 25 20 0,-10 0-26 16,-1 9 0-16,-10 7 3 15,3 6 1-15,-10 3-7 16,7 0 1-16,0 6 3 16,0-6 0-16,7 3-2 15,10-2 1-15,4-11-3 16,11 4 1-16,10-10-1 16,11-2 1-16,6-7-1 15,8 0 0-15,-14 0 1 16,0 12 0-16,-4 7 1 15,-10-3 1-15,-8 9-1 16,-10 3 1-16,-10 0-3 16,-1 0 1-16,4-2-7 15,-4-11 0-15,22-15-7 0,7-9 0 16</inkml:trace>
  <inkml:trace contextRef="#ctx0" brushRef="#br0" timeOffset="270958.0225">5581 909 34 0,'-4'0'17'0,"15"-6"-17"0,-7-1 26 16,3-2-26-16,-4-4 1 0,8-5 0 16,-1 8 0-16,4-5-2 15,1 5 1-15,2 1 0 16,-6-1 1-16,-1 20-1 15,1-1 1-15,-4 4 1 16,-7 9 0-16,0 15 2 16,-11 7 0-16,4-9-1 15,7-13 1-15,0 3 0 16,7-16 0-16,7 1-3 16,4-14 1-16,10-11-10 15,8-13 1-15,-1-1-7 16,0-5 1-16</inkml:trace>
  <inkml:trace contextRef="#ctx0" brushRef="#br0" timeOffset="271226.1836">6142 743 48 0,'-7'34'24'0,"3"13"-31"0,4-37 40 15,0 5-33-15,-3 10 0 0,3 4-15 16,-7-4 1-16,7 6 9 15,10 1 0 1</inkml:trace>
  <inkml:trace contextRef="#ctx0" brushRef="#br0" timeOffset="271768.2065">6325 360 37 0,'21'-12'18'0,"-21"-13"-15"0,0 18 29 16,0 4-29-16,0-3 1 15,-7 3 1-15,4 3 1 16,-8 0-8-16,-3 9 1 15,0 7 5-15,-7 3 0 16,-4 18-2 0,11-2 0-16,4-10-2 15,20 3 1-15,1-9-1 16,10-3 0-16,7-4-1 16,4 4 0-16,3-7 0 15,-3 7 1-15,-4 3 1 16,-7-7 0-16,-10 10 0 15,-11 16 0-15,-11-4-1 16,-6 4 0-16,-5-10-8 16,5-3 1-16,6-6-8 15,18-13 1-15</inkml:trace>
  <inkml:trace contextRef="#ctx0" brushRef="#br0" timeOffset="272156.4724">6653 570 29 0,'-10'0'14'0,"10"3"0"0,0-3 14 16,0-3-27-16,-4-3 0 16,1 3 0-16,-1-10 0 15,4 10-2-15,0 3 0 16,4-15 1-16,3 2 0 0,0 4-1 15,7-7 1-15,-3 7-1 16,3-1 1-16,0 4 0 16,-4 12 0-16,1 4 0 15,-18-1 1-15,0 16 0 16,-4 3 1-16,1 7-1 16,6-13 1-16,4 0-1 15,7-13 1-15,11 0-1 16,7-5 0-16,3-8-2 15,4 4 1-15,6 0 0 16,-13 0 1-16,-4 10-2 16,-14-1 1-16,-14 7-10 15,-10 12 1-15,-12 25-3 16,-27 1 1-16</inkml:trace>
  <inkml:trace contextRef="#ctx0" brushRef="#br0">1873 3966 28 0,'0'-31'14'0,"4"6"-6"16,3 16 15-16,-7 9-21 15</inkml:trace>
  <inkml:trace contextRef="#ctx0" brushRef="#br0" timeOffset="275808.8931">2335 3744 28 0,'7'-13'14'0,"4"-6"-11"15,-11 19 27-15,0 0-27 16,0 0 1-16,0 10 2 16,-7 9 0-16,3 3-7 15,4 9 0-15,-7-3 4 16,7 7 1-16,7-7-3 0,-3-3 1 16,3-6-2-16,4-7 1 15,6-9-1-15,-3-12 0 16,4-4 0-1,-7 4 1-15,-4-13 0 0,-4 3 1 16,-6-6-1-16,-4 6 0 16,0 4-2-16,3-1 1 15,-7 4-4-15,11-7 0 16,0 0-7-16,4-3 1 0,7-3-4 16,6 6 1-16</inkml:trace>
  <inkml:trace contextRef="#ctx0" brushRef="#br0" timeOffset="276240.9771">2540 3618 19 0,'4'-18'9'0,"3"-20"-3"15,-4 28 11-15,-3 10-13 16,7 0 1-16,-3 0 2 15,3 10 0-15,3 12-9 16,1 3 1-16,-4-3 5 0,4 6 0 16,-1 0-3-16,1 7 1 15,-8-10-1-15,4-6 0 16,4 0-1-16,-11-10 1 16,0-9 0-16,-7-9 0 15,3-1-1-15,-6-12 1 16,-1-6-1-16,1-13 1 15,3-3-2-15,7 0 1 16,7-9-1-16,7 12 0 16,3 7 1-16,1 12 1 15,3 6 2-15,-10 13 0 16,6 12 1-16,-6 10 1 16,-1 9 0-16,1 10 0 15,0-3-2-15,-1-1 1 0,-3-9-8 16,4 3 1-16,3-12-9 15,4-13 0-15,10-12-3 16,-7-4 0-16</inkml:trace>
  <inkml:trace contextRef="#ctx0" brushRef="#br0" timeOffset="276408.5924">2921 3465 36 0,'0'-7'18'0,"0"1"-14"15,11 0 31-15,-4 0-34 16,-4 2 0-16,8-5 0 16,6-7 1-16,-6 4-10 15,7-4 0-15,13 0-4 0,-13-2 1 16</inkml:trace>
  <inkml:trace contextRef="#ctx0" brushRef="#br0" timeOffset="277674.2069">1898 4042 29 0,'-14'6'14'0,"3"-12"-10"0,11 6 20 0,0 0-23 16,11 0 0-16,-1 3 1 16,5 3 1-16,2 13-3 15,1 0 0-15,3 6 2 16,0 3 0-16,-3 3-1 16,-8-6 1-16,1-3-1 15,0-3 1-15,-4 0-1 16,-7-6 1-16,0-7-1 15,-7-3 0-15,7-9-1 16,-11-10 1-16,4-6-1 16,3-9 0-16,-6-1-1 15,10-5 0-15,0 2 1 16,3 4 0-16,8-7 2 16,7 7 0-16,-1 3 1 0,4 9 0 15,1 6 1-15,-5 7 1 16,4 9-1-16,-10 13 1 15,-1 6-2-15,-2 9 1 16,2 1-2-16,-6 2 1 16,6-3-8-16,8-2 0 15,-1-17-10-15,5-6 1 16,6-2-3-16,-7-4 1 16</inkml:trace>
  <inkml:trace contextRef="#ctx0" brushRef="#br0" timeOffset="279094.5958">3309 3160 28 0,'-7'-9'14'0,"14"-10"-3"0,-3 13 15 0,3 0-25 16,3 3 0-16,1 6 1 15,-1 3 1-15,8 3-4 16,0 7 0-16,3-3 2 16,-7-1 1-16,4-2-3 15,-1-1 1-15,4-9-2 16,-6-13 0-16,-1 1-2 15,-4-4 1-15,1-6-1 16,-11-6 0-16,0 6 3 16,0 3 1-16,0 4 3 15,0 11 1-15,0 4 2 16,0 4 1-16,0 8-1 16,10 1 1-16,1 2-2 15,7-5 0-15,6-1-9 0,12 1 1 16,-5-7-11-16,19-3 0 15</inkml:trace>
  <inkml:trace contextRef="#ctx0" brushRef="#br0" timeOffset="279561.3072">4293 2464 44 0,'-46'-18'22'0,"53"18"-25"0,-7 0 33 16,0 0-35-16,4-10 1 16,3 4-19-16,4 6 1 15</inkml:trace>
  <inkml:trace contextRef="#ctx0" brushRef="#br0" timeOffset="279679.2759">4374 2678 52 0,'-7'25'26'0,"14"-13"-35"0,-7-12 44 0,0 0-44 16,4-3 1-16,3 0-18 16,11-3 1-16</inkml:trace>
  <inkml:trace contextRef="#ctx0" brushRef="#br0" timeOffset="280025.8251">4822 2151 27 0,'25'-63'13'0,"-11"29"3"0,-3 27 12 16,-11 4-20-16,3 3 0 15,-3 3 2-15,0 16 1 16,-3 12-15-16,-8 4 0 15,4 12 9-15,0 0 1 16,0 6-9-16,0-2 1 16,7-8-7-16,-7-11 0 15,7-7-7-15,7-9 1 0</inkml:trace>
  <inkml:trace contextRef="#ctx0" brushRef="#br0" timeOffset="280224.3115">4621 2232 45 0,'-7'-25'22'0,"36"-31"-15"16,-19 46 38-16,1 1-40 16,-1 9 0-16,11 3 4 15,1 13 0-15,6-4-11 16,4 10 0-16,3 6 5 16,-10 1 1-16,10-4-11 15,4-3 1-15,-8-7-11 16,8-5 0-16,-4-4-3 15,-6-12 1-15</inkml:trace>
  <inkml:trace contextRef="#ctx0" brushRef="#br0" timeOffset="280375.1765">5172 2223 49 0,'-11'0'24'0,"22"22"-27"0,-4-10 47 15,3-2-45-15,1 9 1 16,10-1 0-16,7 8 1 15,4-1-10-15,7 12 0 16,-7-2-5-16,-11 2 0 16</inkml:trace>
  <inkml:trace contextRef="#ctx0" brushRef="#br0" timeOffset="280985.3303">5648 2000 41 0,'11'10'20'0,"-11"43"-17"15,0-37 21-15,0 6-25 16,-11 6 0-16,0 13-9 15,-3-4 0-15,0 4 4 16,7-3 1-16</inkml:trace>
  <inkml:trace contextRef="#ctx0" brushRef="#br0" timeOffset="281273.809">6040 1542 44 0,'7'-15'22'0,"-7"24"-16"0,-7-3 39 0,3 13-45 15,-3 3 1-15,-4 13-1 16,1 5 1-16,-1 17-1 15,1 2 0-15,3-2-3 16,7-10 0-16,7-6-7 16,-4-10 1-1,4-9-6-15,4-9 1 0</inkml:trace>
  <inkml:trace contextRef="#ctx0" brushRef="#br0" timeOffset="281439.3349">5877 1696 47 0,'-10'-25'23'0,"3"31"-18"16,10-3 42-16,11 13-45 16,-3 3 0-16,14 6 0 15,3 3 0-15,-4 7-3 16,8-7 0-16,0 0-5 16,7-3 1-16,0-6-11 0,-1-3 0 15</inkml:trace>
  <inkml:trace contextRef="#ctx0" brushRef="#br0" timeOffset="281735.2505">6325 1803 40 0,'-17'-7'20'0,"10"-58"-20"0,10 49 24 0,1-3-25 15,3 0 1-15,7-6-1 16,3 6 1-16,8 1 0 15,10-4 0-15,-13 9 0 16,6 4 0-16,-7 9 2 16,0 18 0-16,-10 1 2 15,-1 19 1-15,-10 12 0 16,0-3 0-16,0 3-1 16,7-12 0-16,8-4-1 15,-1-15 0-15,-4-19-8 16,8-9 0-16,7-16-10 15,6-3 1-15,5-20-1 16,-15 5 1-16</inkml:trace>
  <inkml:trace contextRef="#ctx0" brushRef="#br0" timeOffset="282501.214">6865 1411 36 0,'-7'0'18'0,"11"0"-10"16,-1-10 18-16,1 1-26 16,3-10 1-16,10-3-1 15,8 3 1-15,3-6-2 16,4-3 1-16,3 6 0 15,-10-3 0-15,0 6-5 16,-4 0 1-16,0 7-7 16,7 2 0-16</inkml:trace>
  <inkml:trace contextRef="#ctx0" brushRef="#br0" timeOffset="282684.6666">7027 1527 44 0,'-38'34'22'0,"45"-56"-22"0,0 19 38 16,3-6-38-16,1-7 0 16,3 4 0-16,4-4 0 15,3-9-3-15,-4 3 1 16,1 6-7-16,3-12 1 16,11 3-5-16,0-3 0 0</inkml:trace>
  <inkml:trace contextRef="#ctx0" brushRef="#br0" timeOffset="283132.5223">7521 903 31 0,'4'-7'15'0,"-15"-15"-5"0,11 22 24 16,-3 0-31-1,-8 13 1-15,-3 3 1 16,3 12 0-16,1 3-7 0,6 7 1 15,-3-4 3-15,14 4 1 16,7-3-3-16,11-7 1 16,3-13-2-16,4-5 1 15,-4-10 0-15,4-10 0 16,-11 1 0-16,4-13 1 16,-7-6 0-16,-4 0 1 15,-7-1-1-15,-7-5 1 16,-11-4-1-16,-10 4 0 0,0 9-5 15,0-4 0-15,3 11-11 16,11-4 1-16,-4 9-1 16,4 7 0-16</inkml:trace>
  <inkml:trace contextRef="#ctx0" brushRef="#br0" timeOffset="310171.7884">10481 9250 24 0,'0'3'12'0,"4"-21"2"0,-4 18 13 16,0 0-24-16,3-10 0 16,-3 10 5-16,0 0 0 15,0 0-9-15,0 10 0 16,0-1 6-16,0 10 1 16,-3 6-2-16,-1 9 0 15,-3 10-2-15,0 6 0 16,3-3-1-16,-3 4 0 15,4-1-1-15,3-6 1 16,0-4-1-16,0-11 1 16,0-7-2-16,0-7 1 0,0-5-1 15,0-10 0-15,0 0 0 16,-4-13 1-16,1-2-1 16,3-4 1-16,0 0 0 15,0-3 0-15,-4 0 0 16,4 0 0-16,-3-3 0 15,3 0 0-15,0 0-1 16,0-10 1-16,3 4 0 16,-3 0 0-16,4-1 0 15,-1 4 0-15,-3-3 0 16,0 6 0-16,4 3 0 16,-4 0 1-16,-4 6-1 15,4-6 1-15,0 9-1 16,-3-5 0-16,3 5 0 15,-4-6 0-15,4 0 0 16,-3 10 0-16,6 3 0 16,-3 0 1-16,0 6-1 0,0-7 1 15,4-2-1-15,-4 6 0 16,0 6 0-16,0-3 1 16,0 0-1-16,0-3 0 15,0 6 0-15,0-3 0 16,-4-3 1-16,4-4 0 15,0 7-1-15,-3 0 0 16,3 4 0-16,0-4 1 16,0 0-1-16,0-7 0 15,0 7-1-15,0 0 1 16,0 7 0-16,0-7 1 0,0 0-1 16,0 6 0-16,0 0 0 15,0 0 1-15,0-2-1 16,0 2 0-16,-4 0 0 15,4 0 0-15,0-3-1 16,0 4 1-16,-3 5 0 16,-1 1 1-16,-3-4-1 15,0 7 0-15,-4 6 0 16,1 6 0-16,-1-3 0 16,4 0 0-16,0-6 0 15,0 0 0-15,7-7-1 16,0-2 1-16,0-4-1 15,4-12 1-15,-4 6-1 16,3-6 1-16,1-7 0 16,-1 4 0-16,-3-4-1 0,7-3 1 15,-7-2 0-15,4-1 0 16,3-9-1-16,0-4 1 16,0 7-1-16,0 0 1 15,0 3 0-15,-3 3 0 16,-1 4 0-16,1 2 0 15,-1 4 2-15,-3 2 0 16,4 1 0-16,-4 6 0 16,3 0 0-16,4 0 0 15,0 3 0-15,4 0 1 0,3 0-2 16,0 1 0-16,4-1 0 16,-1 3 1-16,1-3-1 15,0 7 0-15,-1 5-1 16,1 1 1-16,-4-4 0 15,-3 4 0-15,-1-3-1 16,1-4 1-16,-1 1-2 16,1-1 1-16,-4 3 0 15,0-5 1-15,-3-4-1 16,-1 0 0-16,-3 0 1 16,-7-3 0-16,-3 3 0 15,-8 4 1-15,-7-4-1 16,-3 0 0-16,-4 0 0 15,-3 3 0-15,0-6-1 16,-8 6 0-16,8 1 0 16,0 2 0-16,7-6-5 15,6-3 0-15,8 0-9 16,14 0 0-16,11-15-6 0,6-1 1 16</inkml:trace>
  <inkml:trace contextRef="#ctx0" brushRef="#br0" timeOffset="340017.164">14125 9489 44 0,'0'-4'22'0,"-10"8"-11"15,3-1 23-15,0 3-31 16,-4 6 1-16,0 4 0 16,-6 3 1-16,-8 0-7 15,-7 12 0-15,1 4 4 16,-1-1 1-16,-3 1-5 15,6-4 0-15,5-3-6 16,2-3 1-16,8-6-8 16,7-13 1-16,11 1-2 15,6-7 0-15</inkml:trace>
  <inkml:trace contextRef="#ctx0" brushRef="#br0" timeOffset="340211.0816">13832 9614 34 0,'-7'6'17'0,"11"-12"-9"0,-4 6 32 15,0 0-34-15,0 0 1 16,7 0 4-16,4 0 1 16,-1 3-14-16,4 7 0 15,0 8 9-15,4 1 0 16,3 0-3-16,-3 3 0 16,-1-6-6-16,1 2 0 0,0-2-9 15,3 0 0-15,4-10-8 16,-1-3 0-16</inkml:trace>
  <inkml:trace contextRef="#ctx0" brushRef="#br0" timeOffset="340556.7182">14309 9677 48 0,'-4'12'24'0,"1"7"-16"0,3-10 36 16,0 4-44-16,0 3 0 15,0-1-6-15,3 1 0 16,-3 3-6-16,7 6 1 16,4 6-5-16,3-6 1 0</inkml:trace>
  <inkml:trace contextRef="#ctx0" brushRef="#br0" timeOffset="341817.4432">15018 9614 34 0,'0'6'17'0,"24"-9"-18"0,-13 3 29 16,3 0-27-16,4-3 0 15,-1 3 0-15,5 0 1 16,-1-3-3-16,3-3 1 16,-2-1 1-16,-1-2 0 15,-4-4 0-15,1-2 0 16,-4-4-1-16,-7-6 1 16,-3 9-1-16,-8 4 0 15,-3-1 0-15,-3 7 1 0,-1 9 2 16,-3 6 0-16,0 10 0 15,0 3 0-15,3 9 0 16,4-2 0-16,7 2 0 16,7 0 0-16,4-2-3 15,6-11 1-15,4-5-2 16,8-4 0-16,-1-6-2 16,-7-9 1-16,-3 0-2 15,-1-7 0-15,-3-2 0 16,1-1 0-16,-1 0 1 15,-4 4 1-15,1-4 1 16,3 7 0-16,-3-1 2 16,-4 4 1-16,3 3 0 15,1 3 1-15,-4 3 0 16,0 10 1-16,0 5-1 16,0 4 1-16,0 7-1 15,-3-4 0-15,-1 0-2 0,-3 0 1 16,0-6-2-16,0-1 0 15,-3-5 0-15,3-4 1 16,0-5-1-16,0-11 0 16,3-5-1-16,1-13 0 15,3-4-1-15,7 1 1 16,0 0-1-16,0 0 0 16,4 3 0-16,-4 6 1 15,0 6 2-15,0 4 1 16,0 6 0-16,0 3 1 15,0 3 1-15,0 3 0 0,1 10 0 16,2 3 0-16,1 9-2 16,-4-6 1-16,0 6-2 15,-3-3 1-15,-8-6-5 16,1 0 0-16,-1-7-8 16,1-2 0-16,3-13-6 15,7-1 0-15</inkml:trace>
  <inkml:trace contextRef="#ctx0" brushRef="#br0" timeOffset="342028.1839">15903 9394 40 0,'-10'-9'20'0,"20"40"-8"16,-6-27 31-16,-1-1-38 0,1 6 0 15,-1 10 3 1,1 9 0-16,3 0-11 0,-7 13 1 15,3 3 6-15,1 0 0 16,0-3-8-16,-1-10 1 16,1 0-12-16,-1-2 1 15,8-4-5-15,-4-6 1 16</inkml:trace>
  <inkml:trace contextRef="#ctx0" brushRef="#br0" timeOffset="342226.7876">15815 9630 49 0,'0'-10'24'0,"32"13"-26"0,-18-9 44 0,0 3-43 16,-3 0 1-16,3 0 0 16,3 0 0-16,5-1-1 15,-1 1 1-15,3 0-7 16,5 0 1-16,2-6-8 15,5 2 0-15</inkml:trace>
  <inkml:trace contextRef="#ctx0" brushRef="#br0" timeOffset="342824.3302">16125 9667 33 0,'-10'10'16'0,"28"-10"-9"0,-11-7 20 15,7 1-27-15,0 0 0 16,0-4 0-16,0 4 1 16,4-3-1-16,-4-1 0 15,-4-2 0-15,1-4 0 16,-4 0 0-16,-3 4 1 16,-4 3-1-16,0-1 1 15,-8 7 1-15,1 3 1 16,0 3 1-16,0 3 1 15,0 7-1-15,0-1 1 0,0 7 0 16,4 6 0 0,6 13-3-1,4-7 1-15,0-6-3 16,4 1 1-16,6-11-5 16,-2-5 1-16,6-7-3 15,-4-10 0-15,5-11 0 16,-5-11 0-16,1 4 0 15,-4-3 1-15,-7 3 4 16,0 3 1-16,-3 3 2 16,3 4 0-16,3 5 1 15,-3 7 1-15,7 6-1 16,-3 3 1-16,-4 13-2 16,4 3 0-16,-4 6-1 15,3 1 0-15,-3-1-1 16,-3-3 1-16,-1 0-1 0,-3-6 1 15,0-10 0-15,0-2 0 16,0-7 0-16,0-10 0 16,0-6-1-16,0-15 1 15,4 0-1-15,-1-7 0 16,4 1-3-16,4-1 1 16,0 7-5-16,3-1 0 15,7 13-7-15,11 10 0 16</inkml:trace>
  <inkml:trace contextRef="#ctx0" brushRef="#br0" timeOffset="343125.0569">16909 9514 46 0,'3'-10'23'0,"-38"4"-19"16,24 6 38-16,1 0-40 15,-8 3 1-15,0 3 1 16,1 1 0-16,-1 2-6 16,4 7 1-16,3-1 3 15,8-2 0-15,6-1-2 16,8 7 0-16,0 10-1 16,3-4 1-16,0 0-1 15,-4 0 1-15,-2-3 0 16,-12 6 1-16,-3-6-3 15,-11 0 0-15,-6-6-9 16,-5-7 0-16,5 0-5 0,6-18 1 16</inkml:trace>
  <inkml:trace contextRef="#ctx0" brushRef="#br0" timeOffset="393207.716">21424 1784 12 0,'0'0'6'0,"0"9"3"15,0-9 7-15,0 0-16 16,0-9 1-16,0 9 1 15,0 0 0-15,0 0-2 16,0 0 1-16,0 0 1 16,0 0 1-16,0 0 0 15,0-13 0-15,0 10-1 16,0-3 1-16,0 6-1 0,0-3 0 16,0-3-1-16,0 2 1 15,0-5-1-15,0 9 0 16,-3-9 0-16,3 9 0 15,0-7-1-15,-4 1 1 16,4 3-1-16,-3-3 1 16,-1 2-1-16,-3-2 1 15,4 3-1-15,-5-6 1 16,1 2-1-16,-7 4 0 16,4-6 0-16,-1 3 1 0,1-4-1 15,-5 4 0-15,1-7 0 16,-3 4 1-16,3-10-1 15,-4 3 1-15,0 1-1 16,-3-4 1-16,0 3 0 16,-4 4 0-16,-3-4 0 15,0 4 0-15,-4-4 0 16,0-3 0-16,1 0 0 16,2-3 0-16,1 0 0 15,-7-6 0-15,-4 3 0 16,-3 0 0-16,-1-3-1 15,1-1 0-15,-7 4 0 16,-4-9 1-16,-4 9-1 16,-3 3 0-16,4-3 1 15,-15-3 0-15,1-7 0 16,-8 7 0-16,-7 3 0 0,-3-3 0 16,0 2 0-16,-18-2 0 15,0 0-1-15,-10-7 1 16,7 10-1-16,-15-9 0 15,-10 6 0-15,-3 9 0 16,2-6 0-16,-6 6 0 16,-3-6 0-16,-1 3 0 15,4 0 0-15,-7 0 0 16,-7-3 0-16,6 9 1 16,-6-3-2-16,-7 1 1 15,7-1 0-15,-11 3 1 16,0 7-1-16,-3-1 1 0,3 1-1 15,0 0 0-15,-3-1 0 16,7 10 0-16,-4 0 0 16,-4 0 0-16,5 0-1 15,-1 10 1-15,0-10 0 16,-7 9 0-16,7 7 0 16,-7-16 0-16,-3 12 0 15,7 4 0-15,-4 3 0 16,-7-4 0-16,18 14 0 15,-4-11 1-15,-11 1-1 16,19 6 1-16,-5-6 0 16,-6 6 0-16,3 3-1 15,4 7 1-15,-11-1-1 16,4-2 0-16,10 8 0 16,-3 4 0-16,0-6 0 0,10-3 1 15,11-1-1 1,7 4 1-16,7 6 0 0,0-10 0 15,7 4-1-15,17 6 1 16,5-10-1-16,-1 4 0 16,7-4 0-16,4-2 0 15,0-1-1-15,10 0 1 16,11 1 0-16,7-1 0 16,7 0 0-16,4-6 1 15,7-3-2-15,-1-3 1 0,4-3 0 16,4 0 0-16,3 2 0 15,8-8 0-15,2-1 0 16,8-3 0-16,0 4 0 16,0-10 0-16,4 3 0 15,3-3 0-15,-1 0-1 16,5-3 1-16,-1-3-1 16,4 6 1-16,7-7-1 15,-3 4 1-15,3-6-1 16,4-1 1-16,-1-8-1 15,4 2 1-15,4-12-1 16,0 9 1-16,-4-6 0 16,3 0 0-16,-3 6-1 15,4-9 1-15,-4 9 0 16,0-3 0-16,-3 3-1 16,-4 0 1-16,4 10 0 15,-4-10 0-15,3 10-1 0,1-1 1 16,-4 4 0-16,0 3 0 15,0 3 0-15,-4-6 0 16,-3 6 0-16,0 6 1 16,0-3-1-16,-3 13 1 15,-1-4 0-15,-3 7 0 16,-3 3-1-16,-8 6 1 16,-7 7-1-16,-3-1 1 15,0 4-1-15,3-13 1 16,4 3-1-16,3-6 1 0,4 0-1 15,4-3 0-15,10-10 0 16,7-3 1-16,3 4 0 16,8-10 1-16,7-10-1 15,3 4 1-15,11-10-1 16,17-2 1-16,4-1-3 16,14 3 0-16,4 4-8 15,0-7 0-15,13 13-7 16,-6 2 0-16</inkml:trace>
  <inkml:trace contextRef="#ctx0" brushRef="#br0" timeOffset="396361.1079">15554 1034 23 0,'-11'-6'11'0,"4"6"4"15,4 6 11-15,3-6-22 16,0 0 1-16,0 0 2 16,0 0 1-16,7-9-10 15,7-4 1-15,7 1 6 16,7-7 0-16,11-3-2 16,7 3 1-16,-4 1-3 15,-3 5 1-15,-4 0-3 16,-6 1 0-16,-8 6-7 15,-7 6 1-15,-3 0-8 16,6 6 1-16</inkml:trace>
  <inkml:trace contextRef="#ctx0" brushRef="#br0" timeOffset="396781.922">15635 821 39 0,'-7'3'19'0,"7"-12"-2"15,0 6 29-15,0-7-42 16,0 1 0-16,0 9 0 15,0-6 1-15,0-4-7 16,4 1 0-16,-1-1-1 16,1 4 0-16,3 6-11 15,3 0 1-15,8 16-5 0,0-13 1 16</inkml:trace>
  <inkml:trace contextRef="#ctx0" brushRef="#br0" timeOffset="397065.2326">15857 1088 54 0,'11'3'27'0,"-4"6"-24"0,-7-9 53 0,0 7-56 16,-4-7 1-16,4 9-6 16,0 0 1-16,4 1-10 15,14-10 0-15</inkml:trace>
  <inkml:trace contextRef="#ctx0" brushRef="#br0" timeOffset="401465.6152">23643 3766 7 0,'7'-19'3'0,"4"16"7"0,-8 0 3 16,4-7-9-1,0 1 1-15,-3-1 3 0,3 4 1 16,0-3-10-16,0-7 0 16,0 13 8-16,0-16 1 15,-3-3-2-15,-4 3 0 16,-4 7-1-16,1-10 0 15,-8 9-1-15,-3-6 1 16,3 4-1-16,1 15 0 16,-4 6-1-16,-4-3 0 0,-3 22-1 15,0 0 0-15,0 7-1 16,-1 8 1-16,8-2-2 16,4-3 1-16,10-1-1 15,3 1 0-15,11-7 0 16,4-6 0-16,-4-3 0 15,4-13 0-15,3-6-2 16,4-3 1-16,3-7-1 16,0-5 1-16,0-10-1 15,-3 6 1-15,-7 0-1 16,-4 0 1-16,0 3 1 16,-4 1 0-16,-3 2 1 15,1-6 0-15,-1 10 1 16,0 3 0-16,0 3 2 15,0 3 0-15,-4 6 2 16,-3 10 0-16,-3 15 1 16,-8 7 0-16,-6 5-1 0,-1 14 1 15,4 6-3-15,0-1 0 16,3 1-3-16,4-3 1 16,0-7-9-16,3-9 1 15,1-10-11-15,3-2 1 16,11-17-7-16,-1-15 1 15</inkml:trace>
  <inkml:trace contextRef="#ctx0" brushRef="#br0" timeOffset="412799.1999">23488 5381 42 0,'-14'3'21'0,"-4"12"-17"0,4-11 22 16,4 5-23-16,-1-3 0 16,0-6 1-16,1 0 1 15,3 0-7-15,3-6 0 16,4 0 4-16,4-4 0 16,10 4-2-16,7-10 1 15,11 4-1-15,-4-10 1 16,0 6 0-16,-3 7 0 15,0-1 0-15,-4 10 1 16,-4 0 0-16,-3 4 0 16,-3 14 0-16,-4 4 0 0,-7 10-1 15,-3-4 1-15,3-3 0 16,-4 0 0-16,-3 3-1 16,0-3 1-16,0-3-1 15,3-3 0-15,1 0-1 16,3-3 1-16,7-4-1 15,0-6 0 1,39-21-4 0,0-1 1-16,0 7-6 15,-4-7 1-15,-7 0-8 16,4-3 0-16,-4 4-1 16,-7 2 1-16</inkml:trace>
  <inkml:trace contextRef="#ctx0" brushRef="#br0" timeOffset="412979.9177">24024 5189 62 0,'-14'-3'31'0,"0"-16"-33"16,14 29 69-16,-4-10-65 0,1 9 1 16,-1 10 0-16,8 9 1 15,3 7-5-15,7 6 0 16,7 9-2-16,4-3 0 15,3 6-15-15,-3-3 0 16</inkml:trace>
  <inkml:trace contextRef="#ctx0" brushRef="#br0" timeOffset="418399.7476">23795 6666 25 0,'14'-3'12'0,"-3"3"1"0,-11 0 13 16,0-6-23-16,0 3 1 15,-4-10 4-15,0 7 0 16,-3-3-9-16,-7 2 0 0,0-2 6 16,-3 6 1-16,-5 0-2 15,1-1 1-15,0 8-2 16,-4 5 1-16,1 0-2 16,-5 1 1-16,5 2-2 15,3 4 1-15,6 3-2 16,8 6 1-16,7 3-2 15,11-3 1-15,3-3 0 16,4 6 0-16,10 1-1 16,11-7 1-16,7 0-1 15,0-7 1-15,-4 7 0 16,-7 0 0-16,-7-3 0 16,-3 0 0-16,-11-4-1 15,-10 7 1-15,-11 0-1 16,-15 3 1-16,-9-6-1 15,-5 0 0-15,1 6 0 16,7-15 0-16,3-10 0 0,1-10 1 16,6-6-1-16,7-2 0 15,4-11 0-15,7-11 0 16,7 2 0-16,4 0 0 16,7-2 0-16,3 2 1 15,0-3-1-15,0 7 1 16,0 6 0-16,0 2 0 15,-3 4 0-15,0 1 0 16,-4 2-4-16,0 0 1 16,-4 3-9-16,5-3 0 15,-1 4-3-15,3-7 1 0</inkml:trace>
  <inkml:trace contextRef="#ctx0" brushRef="#br0" timeOffset="423653.9187">25809 6833 21 0,'14'18'10'0,"-10"-40"-1"15,-4 22 11-15,0 0-16 16,0 0 1-16,7-3 0 0,0 0 1 15,0-3-8-15,0 3 0 16,0 0 5-16,0 3 1 16,-3-4-2-16,-4 4 0 15,0 0-1-15,-4 4 1 16,-3-1-1-16,0-3 1 16,0-3 0-16,-4 3 0 15,-6 3-1-15,-11 0 1 16,-8 0 0-16,-6 0 0 15,0-3 0-15,-4 0 1 0,0 0-1 16,4 3 0-16,6-3 0 16,8 0 0-16,3 0 0 15,8 0 0-15,3 0-1 16,3 3 1-16,4 1-2 16,3-8 1-16,4 4-1 15,8-3 1-15,2 0-1 16,1 3 0-16,3-3-1 15,3 3 1-15,-2-3 0 16,-1 3 0-16,0-6-2 16,0 6 0-16,0-4-1 15,-3 4 1-15,-1-3-2 16,1-3 1-16,-4-3-1 16,0-1 1-16,0-2 0 15,0-1 1-15,-4 1 1 16,-3-1 0-16,0 0 0 15,0 1 1-15,0-1 0 0,-3 4 1 16,-1 0-1-16,4 5 0 16,0 1 0-16,0-3 0 15,0-3 0-15,0 9 1 16,0-7 0-16,0 4 0 16,0 3 0-16,0 0 1 15,0-3 0-15,-3 0 0 16,3 3-1-16,-4 0 1 15,4 0-1-15,0 3 0 16,0-3 0-16,0 0 0 0,0 3 0 16,0-3 0-1,0 0 0-15,0 0 1 0,-7 3-1 16,0 1 0-16,-7 2 0 16,-3 6 0-16,-5 4-1 15,-6 3 1-15,-7 3 0 16,7 0 0-16,-1-3 0 15,5-1 0-15,6-2-1 16,4 0 1-16,3-4-1 16,1-9 1-16,3 4-1 15,0-1 1-15,3 10-1 16,4-16 1-16,4 3 0 16,3-6 0-16,10-1 1 15,12-2 1-15,9 6-1 16,5 0 1-16,6-6-5 0,-3 18 1 15,-4-5-12 1,1-4 1-16,-12 0-7 0,-13 3 1 16</inkml:trace>
  <inkml:trace contextRef="#ctx0" brushRef="#br0" timeOffset="425081.6055">25763 6864 14 0,'4'22'7'0,"-15"-22"3"0,11 0 7 15,0-6-15-15,0-1 0 16,0-2 4-16,0 9 0 16,0 0-6-16,0-6 0 0,0 6 6 15,4 6 0 1,-1-12-1-16,4 6 1 0,4 3-2 16,0-3 1-1,3-7-1 1,3 1 0-16,4-3-2 15,4 6 1-15,3 0-2 16,-3-1 1-16,-4-2-1 16,0 6 0-16,-6-3-1 15,-1 6 1-15,-4-3-3 16,1-3 0-16,-4 3-3 16,3 0 1-16,-2 0-5 15,2 0 0-15,1 0-6 16,3-3 1-16</inkml:trace>
  <inkml:trace contextRef="#ctx0" brushRef="#br0" timeOffset="431838.1169">15526 6237 10 0,'84'-16'5'0,"22"16"-1"0,-63 0 5 0,10-3-10 16,21 0 1-16,14 3 0 16,11 3 0-16,3-3 0 15,4-3 0-15,7 0 0 16,3-4 1-16,4-2 0 16,-4-4 1-16,8-2 0 15,-1 2 1-15,1 4 0 16,-4-7 0-16,7 7 0 15,3 2 0-15,-3 1-2 16,0 0 1-16,0 0-1 16,4 6 0-16,-8 0-1 15,1 0 0-15,-8-4 0 16,15 4 0-16,-8 0 0 16,8-3 0-16,-8-3 0 15,15 6 1-15,-8-3-1 16,1 0 1-16,-4 3-1 15,3-3 1-15,1 0-1 16,-4-4 1-16,0 1-1 16,7-3 1-16,3 2-1 15,-2 4 0-15,9-3 0 0,-3-4 0 16,-3 4 0-16,-4 0 0 16,-4-3 0-16,-13-1 0 15,3-2 0-15,-4 5 0 16,1-2 0-16,-1 6 0 15,4-4 0-15,7-2 0 16,7 6 0-16,-3 3 1 16,3-3-1-16,0 3 0 0,-4 3 0 15,-3-6 0-15,-10-3 0 16,-4-1 0-16,-1-2 0 16,-9 6 0-16,-1 6-1 15,0 0 1-15,-6-3-1 16,6 6 1-16,-3 1 0 15,-8 2 0-15,5 7 0 16,-5-4 0-16,-6 1-1 16,3 6 1-16,-3-4 0 15,-4 1 0-15,-7 0 0 16,0 6 0-16,4-1-1 16,-4 5 1-16,-7-1-1 15,3 0 1-15,1 6 0 16,0 7 1-16,-4 2-2 15,-7-2 1-15,3 0 0 16,-10-1 0-16,3 1 0 16,-6-4 1-16,-8 4-2 0,-3-7 1 15,-4 4-1-15,-3-1 1 16,-4 1 0-16,-7 3 0 16,-7-4 0-16,-3 7 0 15,0 0 0-15,-4 6 1 16,-4 6-1-16,1-9 0 15,-4 0 0-15,-4 6 0 16,-3-9 0-16,-3-1 0 16,-5 8 0-16,-6-8 0 0,0 1 0 15,-11-3 1-15,1 2-1 16,-1-2 0-16,-3 3 0 16,-4-7 1-16,-4 4-1 15,-2-10 1-15,-5 0-1 16,-6-3 1-16,-4 1-1 15,-7-8 0-15,0-5 0 16,-7-4 1-16,-7 4-1 16,-1-7 1-16,-9 0-1 15,-1-2 0-15,4-1 0 16,-4 0 0-16,-3 3 0 16,3-6 0-16,-3 0 0 15,-4 0 0-15,4 0 0 16,-8 0 1-16,1 0-1 15,-11 3 0-15,4-6 0 16,3-3 0-16,-7 3 0 16,-3-4 0-16,-1 7 0 0,8-3 0 15,-7 0 0-15,-8 0 1 16,4 3-1-16,0 0 0 16,0-3 0-16,-7 3 0 15,0 3 1-15,0 0 0 16,7 0-1-16,-3 0 1 15,-1 4 0-15,8 2 0 16,-4-3 0-16,11-2 0 16,-8 2-1-16,4-3 0 15,4 6 0-15,0-6 0 16,-1 1 0-16,-3 5 0 0,4-6 0 16,7 3 0-16,-4-6 0 15,0 4 0-15,4-4 0 16,-4 6 1-16,7-3-1 15,0 0 0-15,-3-3-1 16,3 0 1-16,-3 0 0 16,0 0 0-16,-1 0 0 15,-2 0 1-15,6 0-1 16,0 0 1-16,-3-3-1 16,3 3 1-16,-3-3-1 15,-1 0 0-15,5-4 0 16,-8 1 0-16,3-3 0 15,-6 6 0-15,0-7 0 16,-1 4 0-16,-3 0 0 16,1 3 1-16,-1-1-1 15,-4 1 0-15,1-3-1 16,-1 6 1-16,1-3 0 0,0 0 0 16,6 3 0-1,-3-3 0-15,0 3 0 16,4 0 0-16,0 0 0 0,-1 0 0 15,-3 0 0-15,-3 0 0 16,3 3 0-16,0-3 0 16,4 0 0-16,-4 3 0 0,4-3 0 15,3 6 0-15,4-6 0 16,-4 0 0-16,-7-3 0 16,0 6 0-16,4 0 0 15,-11-3 0-15,0 0 0 16,-4-3 0-16,8 3 0 15,-1 0 0-15,-3 0 0 16,4 0 1-16,0-3-1 16,6 0 0-1,-52 3 0 1,17 0 1-16,15 0-1 16,10 3 0-16,3-3 0 15,8-3 0-15,7-3 0 16,-1 2 0-16,5 4 0 15,-1 4 0-15,4-4 0 16,3 0 0-16,0 0 0 16,0 0 1-16,-3 0-1 0,3 0 0 15,4 0 0-15,0 0 0 16,0 3 0-16,-7 0 0 16,-4 0 0-16,4 3 1 15,-8 1-1-15,5-1 0 16,-5 3-1-16,-6-3 1 15,10 4 0-15,0-4 1 16,1-3-1-16,-1 0 0 16,-7 1 0-16,11 5 0 15,-1-6 0-15,-2-6 0 16,2 3 0-16,-6 0 0 0,3-3 0 16,11 3 1-16,3 0-1 15,4-3 0-15,-3 0 0 16,6-1 0-16,4 1 0 15,-4 0 0-15,8-3 0 16,3 3 0-16,-4 3 0 16,4-3 0-16,-10-4 0 15,2 1 1-15,1 0-1 16,0 6 0-16,4-3 0 16,6-4 0-16,4 7 0 15,-7 0 0-15,14-3-1 16,-10-3 1-16,3 0 0 15,-4-1 0-15,-3 4 0 16,0 3 0-16,4 0 0 16,-8-6 1-16,8 6-1 0,3-6 0 15,3-1 0-15,4-2 0 16,4-3 0-16,0-7 1 16,3 0-1-16,3-3 1 15,-2 0-1-15,2-6 0 16,4 6 0-16,-3-3 0 15,0 3 0-15,-4-3 0 16,-3 0 0-16,6 0 0 16,-6-1 0-16,6-2 1 15,5 6-1-15,-1-3 0 16,0-3 0-16,7-3 0 0,8 2 0 16,-1-11 1-16,7 2-1 15,4-3 0-15,0-6 0 16,11 3 0-16,-5-3 0 15,8 3 0-15,8 0-1 16,2 13 1-16,4-7-1 16,0 1 1-16,0-1 0 15,4 1 0-15,0-1 0 16,3-6 0-16,0 6-1 16,0 4 1-16,7-1 0 15,4-2 0-15,0 2-1 16,3 7 1-16,4-3-1 15,10 2 1-15,8-2 0 16,3 3 0-16,3 0 0 16,-3 9 0-16,4 3 0 15,3 4 0-15,-18-4 0 0,1 3 0 16,3-2-1-16,3 8 1 16,4 4-1-16,0 0 1 15,7-3 0-15,7 9 0 16,-3 0 0-16,6-3 1 15,1 0-1-15,6 3 1 32,43-3-1-32,-14 0 1 15,-10 0-1-15,-1-3 0 16,-3 3 0-16,0 3 1 0,6-3-1 16,-6 3 0-1,81-3 1 1,-14 4 0-16,-7-4-1 15,-15 0 1-15,1-4-1 16,-11 4 0-16,0 4 0 16,-3-4 0-16,3-4 0 15,-4 4 0-15,1 0 0 16,10 0 0-16,0-3 0 16,-4 0 0-16,5 3 0 15,2 3 1-15,1 7-1 16,-8-4 1-16,8 3-1 15,0 1 0-15,-1-1 0 16,-6-6 1-16,7-3-1 16,-8 0 1-16,1 4-1 15,-11-4 0-15,10 0 0 16,-3 0 0-16,0 6 0 16,0-6 0-16,15 3 0 15,-8 3 1-15,14 0-1 0,0-2 1 16,4-1-1-16,0 3 1 15,-11 0-1-15,14-3 1 16,-14 1-1-16,8-4 1 16,-5-4-1-16,8-2 0 15,0 0-1-15,3-4 1 16,11 7 0-16,0 6 0 16,3 7-4-16,15 2 1 0,3 4-8 15,17-7 0-15</inkml:trace>
  <inkml:trace contextRef="#ctx0" brushRef="#br0" timeOffset="440801.3441">17477 9717 34 0,'7'10'17'0,"14"-1"-1"16,-18-9 17-16,4 7-30 15,-3 2 0-15,-1 0 2 16,-6 10 0-16,-4 3-7 16,-14 16 1-16,-4-10 3 15,0 0 1-15,-3-3-9 16,7-3 0-16,3-9-9 16,8-4 0-16</inkml:trace>
  <inkml:trace contextRef="#ctx0" brushRef="#br0" timeOffset="441384.0711">18154 9492 37 0,'-7'-10'18'0,"25"-9"-9"16,-11 13 23-16,0-3-31 15,0 6 0-15,0 0 4 16,0-4 0-16,-4-2-5 16,-3-1 0-16,-3 1 4 15,-4 3 0-15,-4-1 0 16,-3 7 0-16,-4 0-2 16,-10 7 1-16,0-1 0 15,0 3 1-15,0 1-2 16,3 6 1-16,7-1-1 15,4 4 1-15,7 0-3 16,7 0 1-16,11 3-3 0,6-7 1 16,11-2 0-16,-3-1 0 15,3-2-1-15,-3 2 1 16,0 7 1-16,-8 0 1 16,-6 9 0-16,-4 0 0 15,-10 1 0-15,-8-1 1 16,-10 0-4-16,-7 0 1 15,-1-3-7-15,5-12 0 16,2-7-8-16,8-9 1 16,14-3-4-16,7-4 1 0</inkml:trace>
  <inkml:trace contextRef="#ctx0" brushRef="#br0" timeOffset="441834.1466">18454 9633 31 0,'-14'-3'15'0,"3"15"-5"16,8-15 26-16,-4 3-32 16,-4 3 1-16,-3 3 1 15,3-9 0-15,-3 6-8 16,4-3 0-16,-1 0 5 15,4-3 0-15,3-3-3 16,4 6 0-16,11-6-1 0,3 3 1 16,4 0-1-16,3-1 1 15,0 1-1-15,4 0 0 16,-4 6 1-16,-3 0 0 16,-4 4 0-16,-4 2 1 15,-6 7 0-15,-4-1 0 16,0 1-1-16,0 0 1 15,3-7-1-15,4 4 0 16,7-4-1-16,4 4 1 16,-4-4-1-16,4 0 0 15,-8 4 1-15,1-4 1 0,-7 7 0 16,-15 6 0-16,-7 3-1 16,-6 0 1-1,-5-15-8-15,1-4 1 0,3-15-9 16,-3-7 1-16</inkml:trace>
  <inkml:trace contextRef="#ctx0" brushRef="#br0" timeOffset="442781.2414">19173 9485 36 0,'4'-43'18'0,"3"14"-1"16,-3 20 18-16,-4-4-30 16,3 7 1-16,-3 0 5 15,4 9 1-15,-8 3-14 16,1 10 0-16,6 9 8 16,-3 9 1-16,0 10-3 15,7 13 0-15,-7-1-3 16,7-6 0-16,-3 1-4 15,-1 2 0-15,1-12-8 16,3-7 1-16,3-9-8 16,8-15 0-16,3-4-2 15,0-6 1 1</inkml:trace>
  <inkml:trace contextRef="#ctx0" brushRef="#br0" timeOffset="443427.5085">19350 9812 28 0,'-14'-4'14'0,"31"26"-8"0,-10-22 24 16,4-9-28-16,3 3 0 16,4-1 1-16,-1-2 0 15,5 0-4-15,-1-10 0 16,-4 3 2-16,1-3 1 16,-4-6-2-16,-3 6 1 0,-1-3-1 15,-6 0 0-15,-4 1 0 16,-4 5 1-16,-3 3 0 15,0 7 0-15,-3 6 2 16,-1 6 0-16,0 7 0 16,1 9 1-16,3 3-1 15,3 0 1-15,4 6-2 16,4-2 1-16,3-4-3 16,3-7 1-16,8-5-2 15,3 0 1-15,11-7-3 16,-4-6 0-16,4-10-2 15,-11-2 1-15,4-4-2 16,-4 0 0-16,-7 1-2 16,-3-4 0-16,-4 0 2 15,3-3 1-15,-6 7 1 16,3-1 0-16,-4 3 4 16,1 4 1-16,-1 0 4 15,1-1 0-15,0 4 2 0,-1 0 0 16,-3 6 1-16,4 3 0 15,-1 3-2-15,1 7 1 16,-1 8-3-16,1 5 0 16,3 2-2-16,0 0 0 15,0 0-1-15,0-3 0 16,-4-3-1-16,5-6 0 16,-5 0 0-16,4-7 0 15,0-6 0-15,0-9 1 0,0-7-1 16,0-5 0-16,-3-8 0 15,-1-5 1-15,1 0-1 16,-1 6 0-16,1 0-1 16,-4 3 1-16,4 3-4 15,3 3 0-15,3 0-6 16,4 4 0-16,7-1-6 16,4 7 1-16</inkml:trace>
  <inkml:trace contextRef="#ctx0" brushRef="#br0" timeOffset="444386.6848">19943 9617 23 0,'-4'0'11'0,"-3"3"-4"0,7-3 12 16,0 0-15-16,0 0 1 15,0 0 2-15,0 0 1 16,7-6-9-16,-7 0 0 16,0 6 7-16,0-7 1 15,-7 4-3-15,0 3 1 16,-7 0-1-16,0 0 0 16,-4 3-1-16,0 13 1 15,4 6-2-15,0 0 1 16,0 3-1-16,7 0 0 0,0 0-2 15,3-6 1-15,8 3-1 16,3-13 0-16,4-2-1 16,-1-1 1-16,4-3-1 15,0-6 1-15,1 0 0 16,-1-3 1-16,0-4-3 16,-4-2 1-16,4-7-1 15,4-3 0-15,-7-3 0 16,3 6 0-16,-4 0-1 15,1 0 1-15,-4 4 1 16,0 2 0-16,-3 4 1 16,-4 2 1-16,0 7 1 15,-4 7 0-15,0-4 1 16,-3 9 1-16,4 7-1 16,3 0 0-16,3 6-1 15,4-3 1-15,1 0-2 0,2-3 0 16,4 0-1-16,0-4 0 15,0-5-4-15,1-7 0 16,2-3-10-16,4-10 0 16,1 1-3-16,-5-10 1 15</inkml:trace>
  <inkml:trace contextRef="#ctx0" brushRef="#br0" timeOffset="444916.1466">20126 9658 25 0,'-4'0'12'0,"4"-25"2"16,0 19 15-16,0-1-23 15,0 1 1-15,0 0 3 16,0 6 0-16,0 0-12 0,0 0 0 15,0 0 8-15,4 6 1 16,3 10-4-16,11 6 1 16,-1 6-3-16,1-6 0 15,0 0-1-15,3 0 1 16,0-7-1-16,-3-5 0 16,-4-1 0-16,-4-6 0 15,1-3 0-15,-4-9 1 16,0-7-1-16,-4-9 0 0,5 0-2 15,-1-3 1-15,0-4-3 16,0 4 1-16,-4 3-4 16,4 6 0-16,-3 7-4 15,3 2 0-15,0 4-4 16,7 6 0-16</inkml:trace>
  <inkml:trace contextRef="#ctx0" brushRef="#br0" timeOffset="445248.9828">20472 9764 37 0,'14'16'18'0,"14"-25"-22"15,-17 2 31-15,3 1-26 16,0-6 1-16,0-1-1 0,0-12 1 16,-3 3-3-1,-1 10 1-15,-3-7 1 16,-3 3 1-16,-4 0-2 0,-4 4 1 15,-3 6 1 1,0 2 0-16,-3 4 1 0,-1 4 0 16,0 11 2-16,1-2 0 15,3 6 0-15,3-1 0 16,4 1-2-16,4 0 1 16,3-3-3-16,3-4 1 15,5 1-2-15,-1-4 0 16,-4 1-6-16,1-10 1 15,3 6-7-15,0-3 1 16,14-3-5-16,4-6 0 0</inkml:trace>
  <inkml:trace contextRef="#ctx0" brushRef="#br0" timeOffset="445500.8368">20909 9567 40 0,'-7'-3'20'0,"-11"6"-16"16,15-3 36-16,-4 3-38 15,-7 3 1-15,0 1 1 16,0-1 1-16,-1 3-6 16,1 1 0-16,7 2 3 15,4 1 1-15,3 6-2 16,0-4 0-16,17 4-2 16,-3-3 1-16,4-7 0 15,-4 4 0-15,0 2 0 16,-7-2 0-16,-7 6-2 15,-10-4 1-15,-8 4-10 16,-10 0 1-16,-7 0-5 0,-15-19 1 16</inkml:trace>
  <inkml:trace contextRef="#ctx0" brushRef="#br0" timeOffset="452374.9859">10407 1753 17 0,'-7'-10'8'0,"-4"-2"-4"16,11 5 9-16,-3 1-12 16,-4 3 0-16,0-7 1 15,-4 4 1-15,0 3-4 16,-3-6 1-16,-7 2 2 15,-3 4 0-15,-1 3-1 16,0 0 1-16,-3 3-1 16,-4 4 0-16,-3-4 1 15,0 6 0-15,-1 1 0 16,5-1 0-16,2 4 1 16,5 5 0-16,-5-5-1 0,1 9 0 15,-7-3-1-15,0 9 1 16,-4-3-1-16,-3 3 0 15,-1 7 0-15,1-7 0 16,3 6-1-16,0-2 1 16,4 9 0-16,3-7 1 15,4-3-1-15,0 10 0 16,7 3 0-16,-1-6 1 16,5 18-2-16,3-3 1 0,-4 10-1 15,4 3 1-15,0-3-1 16,0-1 0-16,-4 1 0 15,7 0 1-15,1 9-1 16,3-3 1-16,3 0-1 16,4 9 1-16,-7-9-1 15,7 7 1-15,7-4-1 16,-7 6 0-16,4 1 0 16,-1-4 0-16,-6 9 1 15,6-8 0-15,-3 2-1 16,4-9 1-16,-1 6-1 15,4 7 0-15,-3-7 0 16,0-3 1-16,-1 4-1 16,1-1 0-16,-1 0 0 15,1-12 1-15,3 6 0 16,-4 3 0-16,4-6-1 16,-7 3 0-16,0 3 0 0,0-3 0 15,0-6-1-15,0-1 1 16,0-2-2-16,0 3 1 15,0 9 0-15,-7-6 0 16,4 3 0-16,-1-7 0 16,1 1 1-16,3 0 0 15,0-7 0-15,0-3 0 16,0-2 0-16,0 5 0 16,0 4-1-16,0-7 1 15,-4 10-1-15,1-1 1 16,3-8-1-16,-4 8 0 0,4-5 0 15,0-7 1-15,0 3-2 16,0 4 1-16,0 9 0 16,0-7 0-16,0 7 0 15,0-16 1-15,0 19-1 16,0 0 0-16,0-9 0 16,0-10 1-16,4 6-1 15,-4 4 0-15,0 6 0 16,0 3 1-16,0-3 0 15,0 3 0-15,3-7-1 16,1 1 1-16,3 0 0 16,3-7 0-16,-6 4 0 15,-1-1 0-15,4-5 0 16,0-1 0-16,1-3 0 16,2 0 0-16,1 1 0 15,-4 2 0-15,3-12 0 0,-3-1 0 16,4 7 0-16,-4-6 0 15,0-6 0-15,4-4 0 16,-8 4 0-16,4-1 0 16,4 1 0-16,3-4 0 15,-3 3 0-15,3-2 0 16,0 2 0-16,-4-2 0 16,1 5 0-16,-1 4 1 15,1-7-1-15,0-2 0 16,-1-13 0-16,1-4 0 15,3 4 0-15,-3-3 0 0,6 3 0 16,-3 3 0-16,0 0 0 16,4-1 1-16,0 1-2 15,-4-3 1-15,0 0 0 16,4 3 0-16,-1-9 0 16,4-4 0-16,0-6 0 15,1 0 0-15,-1 4 0 16,7 2 0-16,-3 3 0 15,-1 7 0-15,5 3 0 16,-8 0 0-16,4-3-1 16,3-6 1-16,-4-10-1 15,5-3 0-15,2-10-1 16,1 4 1-16,0 0 0 16,0 6 0-16,-4 0 1 0,0 6 0 15,-3 13 0 1,-1-4 0-16,-2 1-1 0,-5-3 0 15,1-7-2-15,7-6 1 16,-4 0-1-16,0-9 1 16,4 2-1-16,3 4 1 15,0-3 1-15,-3 3 0 16,-1-4 1-16,-2 14 0 16,-5-7 1-16,1 0 0 15,0-7-1-15,-1-2 1 16,4-3-1-16,1-4 0 0,2 0 0 15,1 0 0 1,0 4 0-16,-4-1 0 0,0 4 0 16,0 0 1-16,-3-1-1 15,3 1 0-15,-3-1 0 16,-1 1 0-16,-3 0 0 16,0-4 1-16,-3-3-1 15,0 1 0-15,3-1 0 16,-4 0 0-16,4 1 0 15,1 2 0-15,2 4 0 16,1 2 0-16,3 1 0 16,-3 0 0-16,-1 0 0 15,4 2 1-15,-3-5-1 16,-4-7 0-16,0-6-1 16,0-3 1-16,1 0-1 15,-1 6 1-15,-7-12 0 16,0 3 0-16,3 0 0 15,-3-4 1-15,-3-2-1 0,3-4 1 16,-4 1-1-16,1-7 1 16,0 6-1-16,-4-3 0 15,0-6-1-15,0 0 1 16,0 6 0-16,0 1 0 16,0-1 0-16,0 0 1 15,0 0 1-15,0-3 0 16,3 4 0-1,1-4 0-15,-1-10-1 0,1 11 1 16,3-1-1-16,0-7 0 0,0 8-1 16,0 2 0-16,0 3 0 15,0 1 0-15,-4 2 1 16,5 4 1-16,2-4 0 16,-3-6 0-16,0 4-1 15,0 2 1-15,7-15-1 16,-3 9 0-16,-4 1-1 15,-3-1 1-15,-1 3-1 16,1-3 0-16,-1 7 0 16,-3-1 1-16,-3-8-1 15,3-1 1-15,0-3-1 16,0-4 0-16,3-14 0 16,1 18 0-16,-4 3 0 15,7 0 0-15,-7 0 0 16,3 6 0-16,-3 1 0 0,-3-1 0 15,-1-6 0 1,4 0 0-16,0-6-1 0,0-6 1 16,4-10 0-16,3 3 0 15,-4 0 0-15,1 1 0 16,3 2 0-16,-4 0 0 16,-3 4 0-16,0 6 1 15,-3-7-1-15,3-5 1 16,-4-14-1-16,8-2 0 15,3-10 0-15,-3-3 0 16,-4-22 0 0,0 26 0-16,-4 11 0 15,4 10 0-15,-4 10 0 16,4 3 1-16,0-7 0 16,0-3 0-16,4-3-1 15,-4-6 0-15,0-3 0 16,4 3 0-16,-4 6 0 15,0 10 0-15,-4 12 1 16,-3 0 0-16,0 6 0 16,3-6 1-16,1 7 0 15,-1-7 0-15,1-6 0 16,3-16 0-16,0 3-1 16,3 0 0-16,-3-2-1 15,0 14 1-15,0 1 0 16,-3 3 1-16,3 3-1 15,-4 7 0-15,4-4 0 16,0 6 1-16,0 4-2 0,0-13 1 16,-3-3-1-16,-1 3 0 15,1 0 0-15,-1 10 1 16,-3-10 0-16,0 6 0 16,3-3 0-16,1 4 0 15,-4-10 0-15,0 6 0 16,3-3-1-16,1-3 0 15,3-3 0-15,-4 3 0 16,1 9 1-16,-4-3 0 16,0 10 0-16,-4-3 0 15,4-7 0-15,-4 3 1 0,4 10-1 16,0-10 0-16,0-6-1 16,0 10 1-16,0-1-1 15,0 1 0-15,-4 6 0 16,1 3 0-16,-4 3 0 15,0-3 1-15,-4 6-1 16,0-6 1-16,-3 6-1 16,0-9 0-16,0 3 0 15,-4-4 1-15,0-2-1 16,1 0 0-16,-8-1 0 16,-10 4 1-16,-15 6-3 15,-10 10 1-15,-10 8-5 16,-1 8 0-16,15 2-8 15,6-6 1-15,8-6-4 16,3-26 1-16</inkml:trace>
  <inkml:trace contextRef="#ctx0" brushRef="#br1" timeOffset="469414.423">10746 6196 29 0,'0'-3'14'0,"0"3"-2"0,0 0 14 15,3-3-22-15,1 6 1 0,3 3 2 16,-4 3 0-16,8 1-9 16,-1 9 0-16,5 9 6 15,-5 0 1-15,1 0-3 16,-1-3 0-16,1 4-2 15,-4-4 1-15,3-6-3 16,-2-7 0-16,-1-6-4 16,-4-2 1-16,-3-4-3 15,-7-10 0-15,0-9 0 16,-11 1 0-16,1-11 2 16,-1 10 0-16,0-6 4 15,1 0 0-15,3 3 4 16,0-6 1-16,3 3 0 15,0 0 1-15,4 6-1 16,4-3 1-16,3-3-1 0,0 9 1 16,3-2-2-16,1-1 1 15,3 3-2-15,4 4 0 16,3 2 0-16,3 4 1 16,4 3-1-16,1 6 1 15,-1 6-1-15,0 1 1 16,-7 2 0-16,0 1 0 15,-3 6 0-15,-4-1 0 16,-11 8-1-16,-3-1 1 16,-3-3-1-16,-4-7 0 15,-1-2-6-15,8-4 1 0,4-3-9 16,13-15 0-16</inkml:trace>
  <inkml:trace contextRef="#ctx0" brushRef="#br1" timeOffset="469638.6503">10975 6055 36 0,'-18'9'18'0,"32"-2"-4"16,-10-11 24-16,-4 11-36 15,3-1 1-15,1-3 1 16,0 0 0-16,-4 10-6 15,0-4 1-15,3 4 1 0,4-1 0 16,0-2-9-16,-3-1 1 16,6-6-8-16,4-3 1 15</inkml:trace>
  <inkml:trace contextRef="#ctx0" brushRef="#br1" timeOffset="469774.5736">10954 5904 33 0,'-4'-18'16'0,"15"-4"-28"0,-4 15 22 0,0 1-22 15,7 12 1 1</inkml:trace>
  <inkml:trace contextRef="#ctx0" brushRef="#br1" timeOffset="470106.2241">11088 5998 35 0,'-18'-6'17'0,"15"16"-13"15,3-14 35-15,0-2-35 16,0 6 0-16,0 0 1 16,0 6 0-16,0 1-8 15,7 2 1-15,0 7 4 16,3-4 1-16,4 1-3 15,1-4 0-15,-1-2 0 16,0-4 0-16,-4 0 0 16,1-3 1-16,-4 3-1 0,-7 0 1 15,0-12 0-15,-4-13 0 16,1 0-1-16,-1-6 1 16,4 2-1-16,0-5 0 15,4 9-4-15,-1 10 0 16,1-4-6-16,3 7 0 15,4-1-5-15,-1 16 1 16</inkml:trace>
  <inkml:trace contextRef="#ctx0" brushRef="#br1" timeOffset="470500.4609">11335 5911 30 0,'0'-7'15'0,"-25"10"-11"16,22-6 22-16,-1-3-24 16,0 3 0-16,-3 3 2 15,4 3 0-15,-4 3-5 16,0 4 1-16,0 5 3 15,3 1 0-15,1 6-2 16,3 3 1-16,7-12-1 16,3 2 0-16,4 1 0 0,1-10 0 15,-1-3 0-15,0-3 0 16,0-3 0-16,-7-6 0 16,-4-4 0-16,-3-2 0 15,-3-1-1-15,-1 7 1 16,-3-4-3-16,4-6 1 15,3 7-5-15,7 5 1 16,3-2-9-16,8 3 1 16</inkml:trace>
  <inkml:trace contextRef="#ctx0" brushRef="#br1" timeOffset="470784.2573">11465 5754 34 0,'-14'-16'17'0,"-3"22"-5"15,17-9 23-15,0 3-31 16,0-3 1-16,0 3 3 16,7 6 0-16,0 1-10 15,0 8 1-15,3 10 5 16,4 4 1-16,-3-7-3 15,0 9 1-15,-1 10-5 16,-3-1 0-16,0-8-8 16,0-4 1-16,0-3-8 0,4 0 0 15</inkml:trace>
  <inkml:trace contextRef="#ctx0" brushRef="#br1" timeOffset="470902.4045">11479 5933 43 0,'-31'-19'21'0,"38"6"-11"0,-7 13 33 16,7-12-43-16,3-4 1 16,4 3-1-16,-3-9 0 0,7-6-11 15,6 0 1-15</inkml:trace>
  <inkml:trace contextRef="#ctx0" brushRef="#br0" timeOffset="496902.7859">8315 11978 6 0,'7'-9'3'0,"28"-10"10"0,-24 13 3 0,-1 0-11 15,1 2 0-15,0 1 6 16,6 0 0-16,-13-3-12 16,3 6 1-16,-7 0 9 15,-7 3 1-15,-7 3-2 16,-11 4 0-16,0 2-3 16,-3 4 1-16,-4 0-2 15,-14 2 0-15,4 4-1 16,0 7 0-16,7-4-1 15,6 0 0-15,5-6-1 16,10-1 0-16,6 1-1 16,19 0 0-16,10 0-1 15,11-3 0-15,0-7 0 16,3 0 1-16,4 1-1 16,0-1 1-16,-8 4 0 15,-2-1 1-15,-12 7 0 0,-10 0 0 16,-14 3-1-16,-7 6 0 15,-4 0-2-15,4 1 1 16,0-8-5-16,4-5 1 16,-1-3-7-16,4-16 1 15,14-13-6-15,18-3 1 16</inkml:trace>
  <inkml:trace contextRef="#ctx0" brushRef="#br0" timeOffset="497085.7845">8654 12179 62 0,'0'16'31'0,"-4"6"-31"0,4-13 61 0,-3 10-60 16,3 12 0-16,0 7-1 15,-7 0 0-15,14 2-11 16,-4 1 1-16,4-3-9 16,4 6 0-16</inkml:trace>
  <inkml:trace contextRef="#ctx0" brushRef="#br0" timeOffset="500565.2783">8280 13546 30 0,'7'-15'15'0,"7"24"-7"16,-7-6 16-16,-4-6-21 16,4 0 1-16,1 3 3 0,-8 0 1 15,3 0-9-15,-3 0 0 16,0 0 6-16,-3 0 0 15,-8 3-1-15,-3 3 0 16,-7 13-1-16,-4 3 0 16,-10 3-1-16,-4 0 0 15,0 0-1-15,7-3 1 16,11 6-2-16,-3-2 1 0,16-1-1 16,12-3 0-1,14-4-1-15,6-8 1 0,12-4 0 16,-12 0 0-16,5 1 0 15,-5-1 0-15,-6 3 0 16,-4-2 1-16,-14 8-1 16,0 4 1-16,-14 6-3 15,-4 0 0-15,-6 0-4 16,-12-3 0-16,1 0-8 16,3-12 1-16,0-7-4 15,4-9 1-15</inkml:trace>
  <inkml:trace contextRef="#ctx0" brushRef="#br0" timeOffset="501046.0767">8604 13945 35 0,'-17'0'17'0,"2"3"-16"0,15-6 32 16,-3-1-32-16,-4-2 1 0,0 0 0 15,0 0 0 1,3-1-2-16,1-2 1 0,3 3 1 15,3 2 1-15,8-5-1 16,6 3 0-16,5-7-1 16,-1 7 1-16,0 6-1 15,4 0 0-15,-8 0 0 16,-6 9 1-16,-4 7 0 16,-7 6 0-16,-7 6 1 15,-7 4 0-15,3 5 0 16,-6-2 1-16,6-4-2 15,11-6 0-15,0-3 0 16,11 0 0-16,3-6-4 16,10-13 1-16,8-6-5 15,14-13 0-15,17-3-8 16,22-9 1-16,10-6-5 16,8-7 1-16</inkml:trace>
  <inkml:trace contextRef="#ctx0" brushRef="#br0" timeOffset="505355.4068">8590 14995 26 0,'28'-3'13'0,"-21"-3"1"15,4 2 13-15,-11 4-21 16,0-3 1-16,0 3 3 16,-11 3 1-16,1 7-13 0,-1 9 0 15,-6 6 9-15,-8 6 0 16,-7 10-4-16,-7 3 1 16,1 6-2-16,2-3 0 15,-3 0-3-15,11-6 0 16,4 0-7-16,6-10 0 15,0-9-9-15,15-6 0 16</inkml:trace>
  <inkml:trace contextRef="#ctx0" brushRef="#br0" timeOffset="505656.7837">8297 15174 35 0,'0'-10'17'0,"-14"-8"-6"16,11 14 19-16,-1 1-24 16,1 3 0-16,-1 0 4 15,-3 0 0-15,4 0-11 16,-1 0 0-16,0 0 8 16,4 7 1-16,0-1-3 15,4 6 1-15,7 7-3 16,-1 3 0-16,11 6-2 15,-7-3 1-15,11 10-2 16,0-4 1-16,-4 10-10 16,4-6 1-16,-4-4-10 15,0 0 0-15,7 4-2 16,-7-10 0-16</inkml:trace>
  <inkml:trace contextRef="#ctx0" brushRef="#br0" timeOffset="505889.0198">8717 15431 53 0,'-3'12'26'0,"10"-12"-26"0,-4 10 54 15,-3 2-49-15,4 7 0 0,-1 9 1 16,4 7 0-1,0 3-21-15,4 15 1 0</inkml:trace>
  <inkml:trace contextRef="#ctx0" brushRef="#br0" timeOffset="517036.2572">10467 15124 24 0,'-18'-13'12'0,"18"10"-2"0,0 3 13 0,0 0-19 16,0 0 1-16,0 0 4 16,0 0 0-16,0 0-10 15,0 0 1-15,0 0 8 16,0 0 0-16,0 3-2 15,0 0 0-15,0 3-2 16,0 4 0-16,4 2-1 16,-4 1 0-16,3 6-1 15,1 6 1-15,3 0-1 16,0 0 0-16,0 3-1 16,4-3 1-16,-1 0-1 15,-3 4 0-15,0-1 0 16,0-6 0-16,-3-3 0 15,-4-1 0-15,0-2-1 16,0-3 1-16,0-1-1 16,0 1 1-16,0-7-1 15,0-3 0-15,0-3 0 0,0 0 1 16,0-6-1-16,-4-10 0 16,1 1 0-16,-4-4 0 31,-7-16-1-31,3 4 1 15,1-1-1-15,-1 1 0 16,0 6 1-16,4 0 0 16,0 3-1-16,0 0 1 31,-3-3 0-31,3 0 0 16,3 9 1-16,-3 1 0 0,7 2 0 15,-4 4 0-15,4 2 0 16,0 1 0-16,0 3 0 15,0 3 1-15,4 0-2 16,7 0 1-16,-11 0 0 16,3 0 0-16,-3 0-1 15,0 6 0-15,4 4-9 16,-1-1 0-16</inkml:trace>
  <inkml:trace contextRef="#ctx0" brushRef="#br0" timeOffset="529844.5044">10446 15215 20 0,'-4'6'10'0,"1"-6"-2"0,3 0 11 16,-4-6-14-16,1 2 1 0,-4 1 3 15,3-3 0-15,4 0-11 16,0-4 1-16,4 4 7 15,-1-3 1-15,4-1-4 16,-3 1 0-16,3 3-2 16,-4-1 1-16,1 1-2 15,-4 6 1-15,3-6-1 16,-3 3 1-16,0-1 2 16,-3 1 0-16,3 0 0 15,-4 0 1-15,4-3-1 16,-3-1 1-16,3 1 0 15,0 0 0-15,3 3-2 16,1-3 1-16,-1 2-2 16,-3 4 1-16,0 0-1 15,0 0 1-15,4 7-1 16,-4 5 1-16,0 4-1 16,0 6 0-16,3 6-1 0,4 16 1 15,4-6-1-15,0 9 1 16,3 3-1-16,0-9 0 15,0-1 0-15,0 4 0 16,-3 6 1-16,-1-6 0 16,-3-6-1-16,0-7 0 15,0-2 0-15,-3-8 1 16,-1-5-2-16,1-3 1 16,-1-7-2-16,1-3 1 0,0-9-1 15,-4-7 1 1,0-6-2-16,-4-6 0 0,-3 3 1 15,-4-3 1 1,1-6-1-16,-1 0 1 0,-3-4 0 16,0-6 0-16,0 4 0 15,0-1 1-15,3 0-1 16,1 4 1-16,3-4-1 16,0 7 1-16,3 0 0 15,-3 2 0-15,3 7 0 16,1 4 1-16,-1 5-1 15,1 1 0-15,-1 2 1 16,4 4 0-16,0 6 0 16,-3 3 1-16,3 10 0 15,0 5 0-15,7 4 0 16,3 13 0-16,1 2-1 16,0-2 1-16,-1-1-1 0,1 1 0 15,-1-1-6-15,4-5 1 16,4-11-12-16,0-2 0 15</inkml:trace>
  <inkml:trace contextRef="#ctx0" brushRef="#br0" timeOffset="537589.2294">12531 15124 31 0,'-14'-4'15'0,"21"-14"1"15,-4 11 16-15,-3 1-25 16,7 0 0-16,-7 6 3 15,7 0 1-15,0 0-13 16,4 0 0-16,-1 3 9 0,5 6 1 16,-5 4-4-16,-3 3 0 15,4 6-2-15,-1-4 0 16,4 7-1-16,1 1 0 16,-1-8-6-16,0-2 0 15,0 0-8-15,4-4 1 16,3 7-7-16,-4 0 0 15</inkml:trace>
  <inkml:trace contextRef="#ctx0" brushRef="#br0" timeOffset="537921.5336">13056 15155 39 0,'-7'-19'19'0,"18"0"-10"16,-11 19 29-16,0 0-33 15,0 0 0-15,0 3 3 16,-7 10 0-16,0 3-11 15,-7 15 1-15,0 7 6 16,-1 2 0-16,5 4-3 0,3 6 0 16,0-9-7-16,3 0 0 15,1-3-8-15,3-1 0 16,7-5-3-16,-4-7 0 16</inkml:trace>
  <inkml:trace contextRef="#ctx0" brushRef="#br0" timeOffset="538443.747">13190 15519 27 0,'0'-3'13'0,"14"-29"-7"15,-6 26 19-15,-5 0-22 16,1-4 1-16,-4 4 1 16,3-3 1-16,1 2-7 15,-4-5 0-15,0-1 4 16,3 1 1-16,4 2-3 15,4-2 1-15,3-4-1 16,7-3 0-16,4 4-1 16,3-1 0-16,-3 6 0 0,-4 4 1 15,-3 3 1-15,-1 6 0 16,-3 10 0-16,-10-1 0 16,-4 7 1-16,-7 6 0 15,-7 7 0-15,-4-11 0 16,4 1-1-16,0-3 0 15,7 0 0-15,7 0 0 16,10-3-2-16,11-1 1 0,4 1-1 16,7 0 1-16,-7 2-1 15,-4 1 0-15,-11 3 0 16,-10 3 1-16,-10 3-3 16,-15-2 1-16,-7-1-12 15,-6-7 0-15</inkml:trace>
  <inkml:trace contextRef="#ctx0" brushRef="#br0" timeOffset="540065.4504">15113 15196 31 0,'-7'-10'15'0,"3"1"-7"0,1 6 15 16,-4-4-21-16,-7 4 0 15,-4 3 2-15,-7 3 0 32,-13 19-3-32,6 7 1 15,7 5 2-15,4 1 1 16,10 2-2-16,8-2 1 0,6 2-2 16,15-8 1-16,7-4-3 15,6-6 1-15,5-4-1 16,-1-2 1-16,4-4-1 15,-4-12 0-15,-3-13-1 16,-4-2 1-16,-14-1-1 16,-14-10 1-16,-10-5-1 15,-12-1 1-15,-6 1-1 16,-7 6 1-16,0 3-7 16,3 3 0-16,11 3-7 15,10-3 1-15</inkml:trace>
  <inkml:trace contextRef="#ctx0" brushRef="#br0" timeOffset="541612.4255">17283 15227 35 0,'17'-9'17'0,"8"-20"-11"0,-22 23 17 16,1 0-20-16,-4-4 0 15,0 1 3-15,-4-3 1 16,-3-1-8-16,-3 0 0 16,-4 1 5-16,-4-1 1 15,-3 4-2-15,-4 3 1 16,-3 6-2-16,0 6 0 16,3 6-1-16,0 4 1 15,8 6-1-15,3 9 0 0,7 1-1 16,7 2 1-16,7-2-1 15,7-4 0-15,7-3 0 16,7-3 0-16,0-6 0 16,1-4 1-16,-1-6 0 15,-4-6 0-15,-2-3-1 16,-5-12 1-16,-3-1 0 16,-3-6 1-16,-7-3-2 15,-12 0 0-15,-2-3-2 16,-8-4 0-16,-3-2-4 15,0 6 1-15,3 2-10 16,15 4 1-16</inkml:trace>
  <inkml:trace contextRef="#ctx0" brushRef="#br0" timeOffset="542303.68">19022 14951 43 0,'-7'-6'21'0,"24"-26"-8"0,-20 32 22 15,3 0-31-15,0 0 1 0,0 0 3 16,7 7 0-1,3 2-10-15,5 4 0 0,2 9 6 16,1 9 1-16,3 4-3 16,0 2 0-16,0 10-8 15,-3 0 0-15,-4 10-10 16,4-10 1-16,-1-3-4 16,-3-13 1-16</inkml:trace>
  <inkml:trace contextRef="#ctx0" brushRef="#br0" timeOffset="542574.689">19558 15095 50 0,'-14'-12'25'0,"10"37"-35"0,4-19 49 16,0 7-39-16,-3 12 1 15,-1 9 0-15,-3 13 0 16,0 4-2-16,0-1 1 16,0 9-3-16,4 7 0 15,-1 0-10-15,4-6 0 16</inkml:trace>
  <inkml:trace contextRef="#ctx0" brushRef="#br0" timeOffset="543087.0736">19738 15403 41 0,'-4'0'20'0,"26"-19"-21"16,-15 9 28-16,0 1-26 16,0-4 1-16,0 1 1 15,0-4 0-15,3 1-4 16,5-1 1-16,2 3 2 15,1 4 0-15,3-4-1 16,0 7 0-16,0 6-1 0,-3-3 0 16,0 9 0-16,-8 4 0 15,-6-1 2-15,-4 7 0 32,-7 6 0-32,0 3 0 15,3-6 0-15,8-1 1 16,6 1-1-16,8 0 0 15,3 3-2-15,0-3 1 0,-3-3-1 16,-4-1 1-16,-4 4-1 16,-10 0 1-16,-10 3 0 15,-15 0 0-15,-14 0-6 16,-3-4 0-16,0-5-10 16,3-7 0-16</inkml:trace>
  <inkml:trace contextRef="#ctx0" brushRef="#br0" timeOffset="546089.5116">21639 15189 18 0,'11'-6'9'0,"10"-13"-4"0,-14 13 9 16,0 0-12-16,0-4 1 15,4 1 3-15,-1 0 1 16,-2-4-7-16,-5 0 0 0,1 1 6 16,-4-1 1-16,-4 1-1 15,-3-1 0-15,-7 4-2 16,-4 0 1-16,-3 2-2 15,-4 4 1-15,1 3-2 16,-1 3 1-16,0 4-2 16,4 2 0-16,3 3-1 15,8 1 1-15,3 0-1 16,7 2 0-16,7 1 0 16,14 0 0-16,11 9 0 15,3 0 0-15,7 9 0 16,4-6 0-16,-3 4 0 15,-5 2 0-15,-2 4 0 16,-8 0 1-16,-10-4-1 16,-15-3 1-16,-10 4 0 15,-11 3 0-15,-3-4 0 0,-7-6 0 16,-4-6 0 0,1-6 0-16,6-13-1 0,7-12 1 15,8-7-1-15,10-15 0 31,21-57 0-31,0 13 0 16,0 6-1-16,-3 6 0 16,3 10 0-16,-3 5 1 15,-1 14-3-15,1 6 0 16,7 6-10-16,6 6 1 0,-10-6-3 16,-10-6 1-16</inkml:trace>
  <inkml:trace contextRef="#ctx0" brushRef="#br0" timeOffset="631722.1131">10446 15080 25 0,'-7'-10'12'0,"3"4"-1"0,4 6 12 15,0 0-19-15,-3-3 1 0,-1 3 3 16,4 0 1-16,0 0-10 16,-3 0 0-16,3 3 8 15,3 6 0-15,4 7-1 16,0 3 0-16,4 9-1 15,3 10 0-15,0 9-1 16,0-3 0-16,0 6-2 16,0-3 1-16,0 0-1 15,8 3 0-15,2 0-4 16,5-6 0-16,-1-9-10 16,7-7 0-16,0-19-7 15,-10-15 1-15</inkml:trace>
  <inkml:trace contextRef="#ctx0" brushRef="#br0" timeOffset="682568.7789">10495 15180 16 0,'-3'3'8'0,"6"-15"-4"0,1 5 8 0,-1-2-9 15,4-4 0-15,0 1 3 16,0-4 0-16,0 0-7 16,-3 7 1-16,-1 0 4 15,-3 2 1-15,-7 4-2 16,0 3 1-16,-3 3-2 16,-1 1 1-16,1 2-2 15,3-3 1-15,0 0-1 16,-1-3 0-16,5 0 0 15,-1-3 0-15,4 0 0 16,0 0 1-16,0 3 0 16,0 0 1-16,0 0 0 15,-3 3 0-15,3 3 0 0,-4 7 0 16,4 2-1-16,-3 1 1 16,6 9-2-16,1 3 0 15,6 4 0-15,5-4 1 16,2 6-1-16,4-2 1 15,1 2-1-15,-1 1 0 16,0-1 1-16,-7-9 0 16,0 0 0-16,-3-3 0 0,-4 3-1 15,-4-6 1-15,1-3-4 16,-1 0 0-16,4-7-6 16,4-6 1-16,3-6-10 15,0-10 1-15</inkml:trace>
  <inkml:trace contextRef="#ctx0" brushRef="#br2" timeOffset="704715.1381">1238 10727 21 0,'7'3'10'0,"7"-18"-3"0,-14 5 10 15,7 1-13-15,-3-4 0 16,3 1 3-16,-7-1 1 16,4 1-9-16,-4-1 0 15,0 1 8-15,-4-1 1 16,-7 4-3-16,1-1 1 15,-8 4-1-15,1 6 0 16,-5 9-1-16,1 10 0 0,4 6-2 16,3 3 0-16,3 10-1 15,-3 9 1-15,3-3-2 16,8-3 1-16,3-4-1 16,0-5 0-16,0-4 0 15,3-3 0-15,8-12-1 16,6-4 1-16,1-9-2 15,3-6 1-15,0-10-1 16,-3-3 1-16,3-3-1 16,0-6 1-16,-3-3-1 15,-4 9 0-15,4-3 1 16,-11 0 0-16,3 0 1 16,-6 3 0-16,3 0 0 15,-3 6 1-15,-4 0 1 16,0 4 1-16,0 2-1 15,0 4 1-15,0 0 1 16,7 9 0-16,-7 6 0 0,7 4 0 16,-4 9-1-16,8 0 0 15,-4 15-1-15,3-8 0 16,1-1-2-16,0-3 1 16,6-6-8-16,4-7 0 15,-10-5-10-15,10-11 1 16,-10-2-3-16,-1-6 1 15</inkml:trace>
  <inkml:trace contextRef="#ctx0" brushRef="#br2" timeOffset="705002.0429">1379 10232 48 0,'-10'0'24'0,"6"3"-16"16,4 0 47-16,-7 6-50 15,7 7 1-15,0 3 0 16,7 6 1-16,4 0-10 15,10 3 0-15,7-3-4 16,7 0 0-16,1-3-12 0,-15-3 0 16</inkml:trace>
  <inkml:trace contextRef="#ctx0" brushRef="#br2" timeOffset="708452.536">1817 10774 40 0,'-4'6'20'0,"4"10"-7"16,0-16 20-16,0 0-30 15,0 0 1-15,4 0 1 16,3 0 1-16,3-3-8 16,5 3 1-16,2-3 4 15,11 3 0-15,4-3-4 16,0-4 1-16,3 1-6 16,-3 0 0-16,7 0-7 0,-11 3 0 15,4 9-3-15,-4-3 0 16</inkml:trace>
  <inkml:trace contextRef="#ctx0" brushRef="#br2" timeOffset="708694.0094">1926 10937 40 0,'-28'0'20'0,"14"3"-13"0,7-6 38 0,3-3-42 15,4 3 1-15,0 3 1 16,0 0 1-16,4-3-8 16,13 0 1-16,-6 3 3 15,17 3 1-15,4 0-7 16,7 3 1-16,0 0-11 16,-4-2 0-16,11 2-3 15,-7-3 0-15</inkml:trace>
  <inkml:trace contextRef="#ctx0" brushRef="#br2" timeOffset="710088.4602">2745 10718 18 0,'7'-3'9'0,"-7"0"-1"0,0 3 9 16,0-7-15-16,0 1 0 16,3 0 3-16,4-4 0 15,-7 1-5-15,7-1 0 16,-7 1 4-16,0 0 1 15,0-1-1-15,0 1 1 16,0-1-2-16,-7 1 0 0,7 3 0 16,-10-1 1-16,-1 4-1 15,0 3 1-15,-6 7-1 16,-1 2 0-16,4 4 0 16,4 2 0-16,-8 4-2 15,7 6 1-15,11 7-2 16,0-4 1-16,0-3-1 15,11-3 0-15,-4-7-1 16,4 1 1-16,10 0-1 16,-11-7 1-16,8 1-1 15,-8-7 0-15,5-6-2 16,2-10 0-16,-6-3 0 16,6-2 1-16,-2-4-1 15,2-3 0-15,1-1 1 16,-8-2 1-16,1 6 1 0,0 3 0 15,-11 7 2-15,0 3 1 16,0 2 1-16,0 10 1 16,-7 4 0-16,3 8 0 15,4 1 0-15,0 6 0 16,11 16-2-16,-4-13 0 16,7 3-3-16,3-6 1 15,5-3-12-15,-5-1 0 16,15-8-6-16,-11 2 0 15</inkml:trace>
  <inkml:trace contextRef="#ctx0" brushRef="#br2" timeOffset="714337.7084">3298 10824 27 0,'-7'-15'13'0,"14"40"1"0,-7-28 13 15,0 3-23-15,0 0 0 16,0 0 5-16,0 0 0 16,4-7-10-16,3 7 0 15,4-3 7-15,6 3 0 16,4-3-3-16,8 3 1 16,6 6-3-16,4-2 0 15,0 5-10-15,10 3 1 16</inkml:trace>
  <inkml:trace contextRef="#ctx0" brushRef="#br2" timeOffset="717402.7838">3969 10417 16 0,'-14'-25'8'0,"24"0"2"0,-10 15 8 16,11-2-12-16,-11-1 1 15,3 1 6-15,4-1 0 16,-7 0-14-16,0 4 1 16,0 0 10-16,0-1 0 0,0 4-4 15,0 6 1-15,11 6-4 16,-4 7 0-16,7 12-3 16,4 0 1-16,-8 6-2 15,8 4 1-15,-7 2 0 16,3 4 0-16,-4 0 0 15,1 0 1-15,3-7 0 16,-10-6 0-16,3-2 0 16,-7-5 0-16,3-2 1 15,4-9 0-15,-7-4-1 16,0-3 1-16,0-3-2 16,11-9 1-16,-1-7-2 15,8-3 1-15,3 0-2 16,0 1 1-16,7 2-1 15,-6 3 1-15,6 4-1 16,-7 3 1-16,-7 3-1 16,0 6 1-16,0 6 0 15,4 7 0-15,0 6 0 0,-15 0 0 16,4 12 1-16,-7 1 0 16,0 2 0-1,-10-2 1-15,-19-4 0 0,-6-9 0 16,0-9-1-16,0-10 1 15,-1-10-8-15,8-8 0 16,7-13-9-16,7-7 0 31,14 35 16-31,0 0 0 16</inkml:trace>
  <inkml:trace contextRef="#ctx0" brushRef="#br2" timeOffset="717836.9485">4762 10765 49 0,'-28'-35'24'0,"25"35"-12"0,3 0 24 15,0 0-38-15,10 3 1 0,1 7-18 16,3 15 1-16,11 0 13 16,-1-6 0-16</inkml:trace>
  <inkml:trace contextRef="#ctx0" brushRef="#br2" timeOffset="722384.0103">5235 10508 31 0,'-3'-38'15'0,"3"32"-14"15,0 6 15-15,7-6-16 16,3-4 0-16,1 7 1 16,-1-3 0-16,1 3 0 15,-7-1 1-15,3-8 1 16,-7 12 0-16,-4-6 0 16,-3 2 1-16,-4 4-1 15,1 0 0-15,-1 0-2 16,-6 7 1-16,-4 2-1 15,-4 1 1-15,4 2 0 16,0 1 0-16,-1 2 0 16,5 1 0-16,3 0 1 0,-4 6 0 15,7 0-1 1,1 3 1-16,-1 0-2 0,4 0 1 16,4 3-1-16,6-6 1 15,8-6-1-15,10-7 0 16,14 4-1-16,-7-4 1 15,15 0-5-15,-1 4 0 16,4 0-10-16,-7-1 0 16,-18-6-1-16,-7 1 0 0</inkml:trace>
  <inkml:trace contextRef="#ctx0" brushRef="#br2" timeOffset="723210.6844">4145 11119 28 0,'-10'0'14'0,"3"-12"-12"15,3 5 23-15,-7 7-21 0,4 0 0 16,-10 0 3-16,3-3 0 16,3 0-8-16,-3 3 0 15,10 3 6-15,4 0 0 16,18 0-2-16,14 1 0 15,28-1-1-15,3-6 0 16,32-10-1-16,15-6 1 16,10 4 0-16,0-4 0 15,3 3-1-15,1 4 1 16,-11 2-1-16,-25 4 0 0,3 6-6 16,-13 3 1-16,-18 0-7 15,-11 10 0-15,-10 5-5 16,-14-11 1-16</inkml:trace>
  <inkml:trace contextRef="#ctx0" brushRef="#br2" timeOffset="724068.4584">4085 11564 46 0,'-10'-34'23'0,"10"31"-26"16,0 3 43-16,0 3-39 16,3 3 0-16,4 7 0 15,-7 9 1-15,11-3-2 16,-11 12 1-16,10 3 0 15,-10 4 1-15,4 9-1 16,3 3 0-16,0-9 0 16,-3-3 0-16,3-10 0 15,-7-3 0-15,0-6 0 16,3-13 0-16,-3-6-1 16,-3-13 0-16,3-12 0 15,-7-6 0-15,3-10-1 0,-10 0 1 16,0 7-2-16,3-4 1 15,1 4 1-15,-1-4 0 16,4 7-1-16,-4 0 1 16,11 2-1-16,11 4 1 15,0 0-1-15,6 3 1 16,11 7-1-16,4 2 0 0,-4 4 0 16,4 5 1-16,-11 8-1 15,7-1 1-15,-17 6 0 16,3 4 1-16,0-1 0 15,-10 13 0-15,-4-6-1 16,-4 3 1-16,-6-3 0 16,3-3 0-16,-15-4-2 15,1-6 0-15,4-3-6 16,6 7 1-16,1-4-8 16,10-3 0-16,0-9-1 15,14-7 0-15</inkml:trace>
  <inkml:trace contextRef="#ctx0" brushRef="#br2" timeOffset="724279.9233">4477 11395 39 0,'7'0'19'0,"7"3"-21"0,-7 0 39 15,-4 7-32-15,5-1 0 16,-1 4 1-16,3-1 0 15,-6 4-9-15,3 0 1 16,3 2 5-16,-3 4 0 16,4 0-10-16,-11 0 1 15,0-3-9-15,0-3 1 16</inkml:trace>
  <inkml:trace contextRef="#ctx0" brushRef="#br2" timeOffset="724411.408">4424 11307 53 0,'-7'-22'26'0,"35"13"-57"0,-21 6 45 0,14 3-29 16,-7 12 0-16</inkml:trace>
  <inkml:trace contextRef="#ctx0" brushRef="#br2" timeOffset="724760.8042">4745 11467 25 0,'21'-15'12'0,"7"18"-16"15,-21-6 24-15,-3 3-15 16,3 3 1-16,-4 9 3 0,4-5 0 15,-7 5-12-15,0 1 1 16,4 2 6-16,3-2 1 16,-7-4-3-16,4 4 0 15,-1-7-1-15,4 0 0 16,-7-6-1-16,0-6 1 16,-3-3 0-16,-1-10 1 15,1-3-1-15,3-6 1 16,0-4-2-16,-4 4 1 0,8 6-3 15,3-3 1-15,3 16-6 16,-3 2 1-16,14 4-7 16,-3 9 1-1</inkml:trace>
  <inkml:trace contextRef="#ctx0" brushRef="#br2" timeOffset="725117.2947">5084 11379 26 0,'-4'-25'13'0,"-3"22"-3"16,3-3 17-16,-3 9-24 15,0 0 0-15,-3 10 2 0,-1-1 1 16,8 1-8-16,-8 3 1 15,7-1 3-15,4 1 1 16,8-7-2-16,9-2 1 16,-3-7-2-16,11 0 0 15,-11 0 1-15,4-7 0 16,-4 1 0-16,0-3 0 16,-14-1 0-16,-7 1 1 15,-4 6-2-15,1-4 1 0,-11 7-2 16,10-3 0-16,-3 6-7 15,10-3 1-15,8 10-7 16,10-4 1-16</inkml:trace>
  <inkml:trace contextRef="#ctx0" brushRef="#br2" timeOffset="725433.7398">5249 11172 52 0,'-28'-43'26'0,"21"30"-33"15,7 13 47-15,0 0-39 16,0 0 0-16,0 0 2 0,7 3 0 15,4 3-4-15,-8 7 1 16,4 6 2-16,0 6 0 16,-3 6-1-16,6 13 0 15,1 0-4-15,3 3 0 16,-3-9-6-16,-1-4 1 16,1-2-8-16,-11 2 1 15</inkml:trace>
  <inkml:trace contextRef="#ctx0" brushRef="#br2" timeOffset="725593.3129">5232 11339 61 0,'-21'-38'30'0,"31"25"-40"16,1 10 56-16,-1-3-47 16,8 3 0-16,10-3-16 15,14-4 1-15,18 1 9 16,0-7 0-16</inkml:trace>
  <inkml:trace contextRef="#ctx0" brushRef="#br2" timeOffset="736392.8935">3856 11762 17 0,'0'-3'8'15,"0"0"-1"-15,0 3 8 0,0 0-15 16,0 0 1-16,0 0 1 16,-7 0 0-16,3 0-2 15,-6 3 1-15,3-3 2 16,-4 0 0-16,0 0 0 15,1 0 0-15,-1 0 0 16,4 0 0-16,-10 3-1 16,-5 0 1-16,1 3-2 15,-7 7 1-15,-4-1-1 16,-6 4 0-16,-5 9-1 16,-6 0 1-16,10 4-1 15,-3-1 1-15,13-3-1 0,8-6 1 16,-7 0 0-16,17-13 0 15,1 0-1-15,-1-3 1 16,11-6 0-16,-7-6 0 16,7-7-1-16,7 3 0 15,-7-5 0-15,4-1 0 16,3 0-1-16,-4 3 0 16,4 4 0-16,-7-1 1 15,4 4-1-15,3-1 1 0,-7 4-1 16,0 0 0-16,0 0 0 15,0 6 1-15,0 0-1 16,0 0 0-16,0 3 0 16,0 0 1-16,-7 9-1 15,-4 7 1-15,1 6 0 16,-1 0 1-16,-17 7-1 16,3-4 0-16,8-3 0 15,-5-3 1-15,5-6-1 16,6-7 0-16,11-3 0 15,7 4 1-15,14-13-1 16,1-1 1-16,6-5-5 16,7 3 0-16,15 0-6 15,6 2 0-15</inkml:trace>
  <inkml:trace contextRef="#ctx0" brushRef="#br2" timeOffset="739078.4138">2374 12154 28 0,'-17'6'14'0,"2"-15"-6"15,8 6 15-15,4 6-21 16,-8-3 0-16,4-3 1 0,0-4 0 16,4 7-4-16,-4-6 0 15,7-3 2-15,7 2 1 16,10-5-1-16,-3-1 0 16,15 1-1-16,-8-1 0 15,11 4-1-15,-8-4 1 16,1 10 0-16,0-3 0 15,-4 9-1-15,0 3 1 16,-3 4 0-16,-15 5 0 16,-6 7 0-16,3 0 1 0,-7-6-1 15,-4 0 0-15,0-1 0 16,4 1 1-16,4 0-1 16,3-7 1-16,0 4 0 15,14-7 0-15,4 0-1 16,10 1 1-16,-7-1-1 15,-3 3 1-15,-8 4-1 16,-10 6 0-16,-7-1 0 16,-14 7 1-16,0 1 0 15,-7-8 1-15,-4-5-7 16,11-7 1-16,3 4-8 16,0-29 1-16,18 19 11 31,0 0 0-16</inkml:trace>
  <inkml:trace contextRef="#ctx0" brushRef="#br2" timeOffset="750880.0527">9917 972 19 0,'-4'-16'9'0,"-7"-3"2"0,11 13 10 0,0 3-18 16,0-7 1-16,0 1 2 16,0 3 0-16,0-4-7 15,0 4 0-15,0-7 5 16,0 7 0-16,0 6 0 15,0 0 0-15,4 6-1 16,3 4 0-16,0 2-1 16,0 10 1-16,0 16-1 15,4-13 1-15,3 13-2 16,0-4 1-16,4 4-1 16,-8-4 0-16,4 1 0 15,-3-7 0-15,-4-3 0 16,0-3 0-16,-3-6 0 15,-1-1 1-15,-3-5-1 0,-3-7 0 16,-1 3-1-16,-3-15 1 16,0 3-1-16,0 2 1 15,3-11-2-15,1-1 1 16,3-6-1-16,3 0 1 16,4 0-1-16,0 3 1 15,4-6-1-15,3-3 1 31,7 3-1-31,4 6 1 16,3-6-1-16,-3 16 1 16,3-1-1-16,-3 4 0 15,0 6 1-15,-4 16 0 0,-4-1 0 16,-6 4 0-16,-4 3 1 16,-11 10 0-16,-10 2 0 15,-7 13 0-15,-3-9 0 16,-8 2 0-16,0-11-1 15,0-10 0-15,0-10-9 16,4-18 1-16,14-20-7 16,7-21 0-16</inkml:trace>
  <inkml:trace contextRef="#ctx0" brushRef="#br2" timeOffset="766538.4217">6047 6660 20 0,'-15'0'10'0,"12"-3"0"15,3 3 10-15,0 0-18 16,3-6 1-16,-3-4 2 15,0 1 0-15,4 6-5 16,-4-4 0-16,0 4 6 16,-4 3 1-16,-3 0-2 15,-7 0 1-15,0 7-1 16,-7-1 0-16,3 0-1 0,1 0 0 16,-11 10-3-1,3 3 1-15,0 0-1 0,11 3 1 16,-4-4-1-16,4-2 1 15,4 3-1-15,3 3 0 16,0 0 0-16,3 3 0 16,4 6 0-16,0-6 0 15,11-3-1-15,-1-6 0 16,8 0 0-16,-4-1 0 16,7-8 0-16,4-4 0 15,3 0 0-15,4-9 0 16,-11-1 0-16,-3-2 0 15,-4 0 0-15,0 2 1 0,-4 1-1 16,-3-7 0-16,1 4-6 16,-1-7 0-16,-4 7-8 15,8-13 0-15,3 6-3 16,-7-2 0-16</inkml:trace>
  <inkml:trace contextRef="#ctx0" brushRef="#br2" timeOffset="800077.6246">9680 11847 20 0,'0'-3'10'0,"-14"15"-2"0,14-15 11 16,0 6-15-16,0-9 1 15,-3 9 2-15,-1 0 0 16,1 0-8-16,-1-6 0 16,4 0 7-16,-7 0 1 15,3 0-3-15,1 0 1 0,3 3-2 16,0-7 1-16,3 1-3 15,8-3 1-15,-4-4-2 16,7 0 0-16,4 4-1 16,3 0 1-16,-7 2 0 15,4 4 0-15,-4 3 0 16,-4 7 0-16,1 2 0 16,0 0 1-16,-8 7 0 15,1 3 0-15,-4 6-1 16,-4 0 1-16,-3 0 0 15,-4 6 0-15,-6-2 1 16,-4-4 0-16,0-3-1 16,3-3 1-16,7-7-1 15,4-3 1-15,14-2-2 16,11-4 1-16,10 0-2 16,7-9 1-16,-3-1-9 15,0 4 0-15,7-3-7 16,-4 0 1-16</inkml:trace>
  <inkml:trace contextRef="#ctx0" brushRef="#br2" timeOffset="803065.2262">10164 11982 45 0,'-4'-10'22'0,"-3"1"-11"15,7 9 22-15,0 0-31 16,7 0 1-16,4 0 1 16,3-7 0-16,7 4-6 15,4 0 1-15,-1 0 3 16,-3-3 0-16,1 9-8 16,-1 0 1-16,-4 6-11 15,5 1 1-15</inkml:trace>
  <inkml:trace contextRef="#ctx0" brushRef="#br2" timeOffset="826336.4437">5062 12204 31 0,'0'-9'15'0,"18"-26"-7"0,-18 29 15 0,0-3-21 15,0-1 1-15,0 1 1 16,0 2 1-16,0 7-6 16,0 0 0-16,0 0 5 15,0 4 0-15,-7 5-2 16,3 0 1-16,1 7-2 16,3 6 1-16,0 6-1 15,3 10 1-15,1-4-2 16,3-2 1-16,-7 2-1 15,4 1 1-15,3-7 0 16,-7-9 1-16,0-4-1 16,0-2 1-16,0-13-1 0,3-9 1 15,4-1-1 1,4-5 0-16,3-4-1 0,4 0 1 16,-1-3-2-16,1 3 1 15,3 3-2-15,0 4 1 16,0 2 0-16,7 10 0 15,-6 4 0-15,6 5 0 16,-7 4 0-16,-3 2 0 16,-4 10 1-16,-7-3 0 15,-7 3 0-15,-11-3 1 0,-3-3 0 16,-7-3 0-16,0 0-1 16,-4-7 0-16,0-3-5 15,-3-6 0 1</inkml:trace>
  <inkml:trace contextRef="#ctx0" brushRef="#br2" timeOffset="826637.4195">5514 12358 38 0,'-11'-6'19'0,"18"2"-9"0,-7 4 11 16,7-3-20-16,0-3 0 15,8 3 0-15,6 0 0 16,7 0-2-16,7-1 0 15,1 1-2-15,-5 0 1 32,8 6-9-32,-18 0 0 15</inkml:trace>
  <inkml:trace contextRef="#ctx0" brushRef="#br2" timeOffset="826788.5522">5602 12524 43 0,'-32'-28'21'0,"32"28"-25"16,4-3 33-16,10-4-30 16,-3-2 1-16,13 6-8 15,12-3 1-15,6-1 0 16,18 10 0-16</inkml:trace>
  <inkml:trace contextRef="#ctx0" brushRef="#br2" timeOffset="834006.8161">6001 12267 19 0,'-14'0'9'0,"14"3"-3"16,0-3 10-16,0 3-14 15,0-3 0-15,0 3 1 16,0 0 0-16,-7 1-3 16,0-4 0-16,-1 0 3 15,5 0 1-15,-1-4-2 16,-6-2 1-16,10-3 0 15,3-4 0-15,4 4-2 16,8-4 0-16,2-9-1 16,1 7 1-16,-1 2-1 15,5-3 0-15,2 7 0 16,1 3 1-16,0 3-1 16,-4 6 0-16,-3 6 0 0,-1 1 1 15,-13 5-1 1,-1 7 0-16,-3 6 0 0,-3 1 0 15,-1-4 1-15,-6 0 0 16,-8 6 0-16,4-3 0 16,-4 1 0-16,8-7 1 15,-1-1 1-15,0-5 0 16,8-3 0-16,6-13 0 16,19-7-1-16,6-8 1 15,18 2-4-15,3 1 1 16,11 2-9-16,7 1 1 15,11 9-6-15,-8 0 1 0</inkml:trace>
  <inkml:trace contextRef="#ctx0" brushRef="#br2" timeOffset="836108.8198">10516 3631 25 0,'-21'-25'12'0,"4"25"-3"15,13-6 12-15,-3 2-21 16,3 4 0-16,-10 4 2 16,-3 2 1-16,-15 3-3 15,0 1 1-15,0-1 2 0,-3 4 1 16,0 8-1-16,3-2 0 15,0 16-1-15,-3-7 1 16,0 10-1-16,3 12 0 16,0 3-1-16,8 10 1 15,6 0-2-15,7-7 1 16,8 4-1-16,6 5 1 16,8-5-1-16,7-7 1 15,6 10-1-15,4-16 0 16,11 0 1-16,0 3 0 15,0 0 0-15,7-12 0 0,-4-7-2 16,-3-9 0 0,3-12 0-16,15-16 0 0,-1-7 0 15,1-6 0-15,-5-3-1 16,1-6 1-16,0 0 1 16,0-4 0-16,-3-5 0 15,-12-4 0-15,-2 0 0 16,-5-3 1-16,-9-3-1 15,-5-15 0-15,-3 2 0 16,1-12 0-16,-8 6 0 16,0-6 0-16,-7 3-1 15,-4 0 1-15,4 13 0 16,-3 5 0-16,-12 17-1 16,1 2 1-16,-7 7-1 15,-7 7 1-15,0-1-2 16,-1 0 0-16,8 3-6 0,4 1 1 15,10 2-4 1,7-3 0-16</inkml:trace>
  <inkml:trace contextRef="#ctx0" brushRef="#br2" timeOffset="859980.3458">10728 11690 24 0,'-4'-6'12'0,"8"-7"-6"16,-4 13 13-16,0 0-17 15,0 0 1-15,-4 0 2 16,-3 3 0-16,-3 3-6 15,-4 10 1-15,-7 6 4 16,-4 9 1-16,0 16-1 16,0 7 0-16,4 2-1 0,0 4 0 15,7-7-1-15,7-6 1 16,7 3-2-16,11 1 1 16,13-1-2-16,8-13 1 15,0-8-5-15,-1-8 1 16,5-5-9-16,-8-10 0 15,-7-2-2-15,-7-8 1 16</inkml:trace>
  <inkml:trace contextRef="#ctx0" brushRef="#br2" timeOffset="860533.7229">10851 11793 27 0,'-17'0'13'0,"-1"7"-6"15,11-7 23-15,0 0-27 16,0 0 0-16,3 0 1 0,1 0 0 16,-1-4-6-16,4-2 1 15,4-3 3-15,-1-1 1 16,8 1-3-16,3 0 1 15,4-1-1-15,-1 1 0 16,1 3-1-16,0 2 1 16,-1 4-1-16,1 4 1 15,-7 5 0-15,-8 0 0 0,-3 7 0 16,-7 0 1-16,0 6 1 16,-7-4 0-16,3 8-1 15,1-11 1-15,3 7 0 16,3-9 0-16,4-4-1 15,4 4 1-15,3-4-1 16,0-6 1 0,17-12-11-1,-2-7 1-15,9 0-5 16,5-2 0-16</inkml:trace>
  <inkml:trace contextRef="#ctx0" brushRef="#br2" timeOffset="863927.4302">5623 7224 16 0,'7'-25'8'0,"22"22"-8"16,-19 3 9-16,4 0-9 15,4 0 1-15,3 3-1 16,-3 1 0-16,10 2 0 16,0-3 0-16,7 0 2 15,4-3 0-15,4 0 0 16,-8-6 0-16,-3 3 0 16,-1 0 0-16,-2 3 0 15,-8 3 0-15,-4-3-2 0,1 0 1 16,-14 3-1-16,-4-3 1 15,-4 0 0-15,-7 0 1 16,-3 0-1-16,0 0 0 16,-18 0 1-16,4 0 0 15,-11 0 0-15,1 0 0 16,-5-6 0-16,4 9 0 16,1-3 0-16,6-3 0 15,-3 3-1-15,10 0 0 16,0 0-1-16,11 0 0 0,4 0 0 15,10 0 0-15,10 3 0 16,11-3 0-16,11 0 0 16,14 0 0-16,14 0 0 15,10 0 0-15,8-7-3 16,3 4 0-16,-3 3-6 16,14 0 0-16</inkml:trace>
  <inkml:trace contextRef="#ctx0" brushRef="#br2" timeOffset="874258.1033">11180 11759 24 0,'-4'0'12'0,"0"-6"-1"0,4 6 13 15,0 0-21-15,0 0 1 16,0 3 2-16,0 3 0 16,0 0-8-16,-3 4 1 0,-4-1 4 15,0 7 1-15,0 6-3 16,0-7 0-16,0 1-4 15,3 0 0-15,1-1-4 16,-1-2 0-16,1 3-6 16,-1-7 1-16</inkml:trace>
  <inkml:trace contextRef="#ctx0" brushRef="#br2" timeOffset="874466.5455">11088 11822 30 0,'3'-13'15'0,"11"4"-6"16,-10 5 25-16,-1 1-30 16,-3 3 0-16,0 0 1 15,4 0 1-15,0 0-8 16,-1 3 1-16,4 7 4 0,4-1 0 31,13 7-13-31,5 0 0 16,-12 2-4-16,8-2 0 15</inkml:trace>
  <inkml:trace contextRef="#ctx0" brushRef="#br2" timeOffset="875192.4713">11229 11753 25 0,'-7'-7'12'0,"14"-5"-9"0,-4 6 15 16,5-1-15-16,-1 1 1 16,0 0-1-16,0-1 1 15,0 1-4-15,0 0 0 16,-4 0 4-16,1 2 1 16,-4 4-2-16,3-3 0 15,4 0-1-15,0 0 1 16,1 0-3-16,6 0 1 0,3 3-1 15,-3 0 0 1,0 0 0-16,-3 3 0 0,0 0 0 16,-4 0 1-16,-4 3 0 15,-6 4 1-15,-4 2 0 16,-4 1 1-16,4 3-1 16,-4-1 1-16,4 1-2 15,0-3 1-15,4 2-2 16,6-5 1-16,4-1-1 15,7 0 0-15,4-2 0 16,0 2 0-16,3 4 0 16,-7-4 0-16,-3 4 0 15,-11-1 1-15,0 4-2 16,-7 3 0-16,-8-4-6 16,-2-2 1-16,6-4-8 15,-3 1 0-15</inkml:trace>
  <inkml:trace contextRef="#ctx0" brushRef="#br2" timeOffset="876012.9611">10795 12145 25 0,'-39'9'12'0,"15"10"0"0,20-22 10 0,0 3-18 16,1-3 1-16,3-7 2 15,3 1 1-15,12-4-8 16,9 1 1-16,8-1 7 16,7 1 0-16,3-1-3 15,8 4 1-15,2-1-2 16,8-2 1-16,-3 2-3 15,3 4 0-15,3 0-5 16,-3-4 0-16,-3 1-6 0,-4-7 1 16,3-3-9-16,-10 1 1 15</inkml:trace>
  <inkml:trace contextRef="#ctx0" brushRef="#br2" timeOffset="877964.9346">10993 12279 22 0,'0'-9'11'0,"0"0"0"0,0 2 11 15,0 1-19-15,0 0 0 0,3 0 1 16,-3-1 1-16,0 1-6 16,0 6 0-16,4-3 4 15,3-3 0-15,3-4-1 16,8 1 0-16,3-1 0 15,0 4 0-15,4-3 0 16,0 2 1-16,-4 1-1 16,0 6 0-16,-3 0 0 15,-4 3 0-15,-11 7 0 16,-3-4 0-16,-10 0-1 16,-4 0 1-16,-4 7-1 15,-3 3 1-15,3-4-1 16,0-2 1-16,4-1-1 15,7 0 0-15,7 1-1 16,4-4 0-16,6 0-1 16,4 4 1-16,1-1 0 15,-1 4 0-15,-4 2 0 0,-6 4 0 16,-11 3 0-16,-7 0 1 16,-4 3-2-16,-3 0 0 15,0-3-6-15,0-9 1 16,3-4-9-16,4-12 0 15</inkml:trace>
  <inkml:trace contextRef="#ctx0" brushRef="#br2" timeOffset="878521.323">11508 11593 24 0,'-7'-10'12'0,"-15"-15"4"0,19 28 9 16,-1-9-20-16,4 6 1 16,-3 0 4-16,-1 3 0 15,4 0-11-15,7 0 0 0,4 4 8 16,0 8 0 0,3-2-2-16,0 12 0 0,3 13-2 15,-3 15 1-15,-3 10-2 16,-11 6 0-16,-3 12-1 15,-5-9 1-15,-6 0-3 16,0-6 0-16,0-9-10 16,4 2 0-16,3-12-7 15,-15-15 0-15</inkml:trace>
  <inkml:trace contextRef="#ctx1" brushRef="#br0">14870 16262 0,'0'0'15,"0"0"1,0 0 0,0 0-1,0 0 1,0 0 0,0 0-1,0 0 1,0 0-1,0 0 1</inkml:trace>
  <inkml:trace contextRef="#ctx0" brushRef="#br0" timeOffset="888819.3518">10495 12571 19 0,'0'0'9'0,"4"-9"2"16,-4 9 10-16,0-10-17 16,0 10 1-16,-4-3 3 15,1-3 0-15,-4 3-9 16,0-7 0-16,3 4 8 16,-3-3 0-16,3 5-1 15,1-2 0-15,-8 3-1 16,1 3 0-16,-4 3-1 15,-4 3 0-15,0 4-1 16,-6 9 1-16,-1 6-2 16,0 9 1-16,8 1-2 15,2 9 1-15,8 3-1 0,7 0 0 16,11-3-2-16,7-7 1 16,6-5-1-16,1-14 0 15,3-5 0-15,11-10 1 16,3-12-1-16,4-10 1 15,-3-9 0-15,-8-1 1 16,-7-11-1-16,-7-1 0 16,-10-3 1-16,-11-3 0 15,-7 0-1-15,-11 0 1 0,-3 9-2 16,0 7 1-16,0 6-7 16,-1 3 0-16,8 6-10 15,11 1 1-15</inkml:trace>
  <inkml:trace contextRef="#ctx0" brushRef="#br2" timeOffset="932313.289">12093 11806 12 0,'0'-10'6'0,"-3"10"5"0,3 0 7 0,0-6-13 16,0 0 1-16,0 3 5 16,0 3 0-16,0-3-12 15,-4 0 1-15,1 3 9 16,3 0 1-16,0 3-3 15,0 3 1-15,0 6-4 16,0 1 1-16,3 12-3 16,-3 0 1-16,4 3-2 15,3 4 0-15,-4-4-6 16,4-3 1-16,0-3-6 16,0-3 0-16,4-3-6 15,3-1 0-15</inkml:trace>
  <inkml:trace contextRef="#ctx0" brushRef="#br2" timeOffset="932703.9251">12382 11922 37 0,'-7'-6'18'0,"22"-7"-7"15,-12 7 28-15,8 3-36 16,10-7 0-16,0 1 0 16,7 3 1-16,0-4-10 15,1 1 0-15,2 3-7 16,12 9 0-16</inkml:trace>
  <inkml:trace contextRef="#ctx0" brushRef="#br2" timeOffset="935660.8444">12869 11649 7 0,'-3'-16'3'0,"38"1"-7"0,-28 5 4 16,4 1 7-16,-4 3 0 16,-7 6 6-16,-4 3 1 15,-10 0-14-15,0 6 0 0,-7 1 13 16,-4 5 0-16,-3 11-3 16,3 11 1-16,4 7-3 15,7 12 0-15,7 1-3 16,3-1 0-16,11 10-3 15,4-16 1-15,7 4-2 16,3-4 1-16,0-3-4 16,0-3 0-16,-3-10-7 15,-1-9 1-15,1-12-8 16,14-13 0-16</inkml:trace>
  <inkml:trace contextRef="#ctx0" brushRef="#br2" timeOffset="936140.0938">13003 11762 36 0,'-7'0'18'0,"4"-6"-16"0,3 6 25 15,0 0-25-15,0 0 1 16,0 0 3-16,0-7 0 0,3 1-7 16,1 0 1-16,3 0 3 15,4-4 1 1,3 1-2-16,0-1 0 0,3 1-1 15,5 0 0-15,-1 2-1 16,-4 4 1-16,-3 3 0 16,-3 3 0-16,0 7 0 15,-8 5 0-15,-3 4 0 16,-3 6 1-16,-8 0 0 16,-3 4 0-16,-4-1-1 15,4-3 1-15,4-9-1 16,-1-4 0-16,11-2-2 15,7-7 1-15,7-10-6 16,4-5 0-16,3-1-6 16,4 1 0-16,6-1-4 15,1-2 0-15</inkml:trace>
  <inkml:trace contextRef="#ctx0" brushRef="#br2" timeOffset="936701.4623">13451 11671 21 0,'0'-9'10'0,"18"6"-2"0,-11-4 12 15,-3-2-14-15,-1 6 0 16,1-4 6-16,-4 7 0 15,-4 0-14-15,1-3 1 16,-4 6 8-16,-4 7 1 16,0 2-3-16,-3 10 0 15,0 0-5-15,-3 3 0 16,6 0-6-16,0-6 1 16,4-6-5-16,0-1 1 0,0 1-6 15,4-4 0-15</inkml:trace>
  <inkml:trace contextRef="#ctx0" brushRef="#br2" timeOffset="936865.3316">13360 11696 37 0,'3'-16'18'0,"1"1"-12"0,-4 15 31 0,0 0-33 16,0 0 1-16,-4 3 1 16,4 3 1-16,4 7-10 15,6 2 1-15,12 1-1 16,9 0 0-16,15-1-12 15,4-8 1-15</inkml:trace>
  <inkml:trace contextRef="#ctx0" brushRef="#br2" timeOffset="961288.3715">13660 11580 1 0,'0'13'0'0</inkml:trace>
  <inkml:trace contextRef="#ctx0" brushRef="#br2" timeOffset="961497.4159">13698 11586 25 0,'-24'13'12'0,"6"-10"0"16,15-3 13-16,-1 0-20 16,-3 6 1-16,3-3 4 15,-3 7 1-15,4-7-12 16,-1 0 0-16,4 7 8 16,4-1 1-16,-1 7-3 15,8 9 0-15,0 3-3 16,-1 13 1-16,-6 3-5 0,3 0 0 15,0-4-11-15,0 10 1 16,-4-15-5-16,-3-22 0 16</inkml:trace>
  <inkml:trace contextRef="#ctx0" brushRef="#br2" timeOffset="962458.7744">12993 12116 21 0,'-14'7'10'0,"14"-32"-2"0,-4 21 10 16,1 4-12-16,-1 0 0 15,1 4 4-15,-1-4 0 16,4 0-11-16,4-7 0 15,10 1 9-15,7 0 1 0,7-1-4 16,4 1 1-16,7 0-2 16,3 0 0-16,11-7-2 15,10 1 0-15,8-4-2 16,7-3 1-16,-4-3-4 16,-14 3 1-16,-7 10-9 15,-11 3 1-15,-3 15-6 16,-18-3 0-16</inkml:trace>
  <inkml:trace contextRef="#ctx0" brushRef="#br2" timeOffset="963058.6626">13222 12232 43 0,'-3'-3'21'0,"3"-3"-17"0,0 6 36 0,0 0-38 15,0-6 0 1,3-4 0-16,4 1 1 0,4-1-5 16,-1-2 1-16,4 6 2 15,4-4 1-15,0 1-3 16,3 3 1-16,-3 2-1 15,-1 4 1-15,1 0 0 16,-4 7 0-16,0 2 0 16,-7 1 0-16,-3-4 0 15,-4 0 1-15,-7 7 0 16,0-1 0-16,-4 4 0 16,4-4 0-16,0 1 0 15,7-1 0-15,7 1 0 16,3-4 0-16,5 4-2 15,2 3 1-15,-3-1 0 16,-3 1 1-16,-8 3 0 16,-10 9 0-16,-7 0 0 0,-14-3 0 15,0-3-3-15,0-3 0 16,3-13-12-16,18-12 1 16,7-10-3-16,3 1 0 15</inkml:trace>
  <inkml:trace contextRef="#ctx0" brushRef="#br2" timeOffset="963604.7273">13762 11596 47 0,'-4'-22'23'0,"1"16"-17"0,3 6 43 16,3-7-47-16,-3 7 1 15,7-3 1-15,0 6 0 16,4 0-5-16,3 13 0 16,4 3 3-16,6 15 0 0,1 7-1 15,-4 13 1-15,-7 11-1 16,-14 14 0-16,-17-4-2 16,-8 3 0-1,0 7-12-15,-3-10 0 0</inkml:trace>
  <inkml:trace contextRef="#ctx0" brushRef="#br0" timeOffset="972291.3305">12167 12521 19 0,'0'-19'9'0,"11"-12"3"16,-8 21 9-16,1-2-14 16,-1-1 0-16,-3 4 6 15,0-1 1-15,0 1-15 16,0 0 0-16,0 2 12 16,0 1 0-16,0 6-3 0,0 3 1 15,4 7-4-15,0 8 1 16,3 7-2-16,0 10 0 15,3 6-3-15,4-7 1 16,-3 1-5-16,0-1 1 16,-1-6-8-16,1-9 0 15,-4 0-10-15,0-3 1 16,0-4-2-16,-4-5 1 16</inkml:trace>
  <inkml:trace contextRef="#ctx0" brushRef="#br0" timeOffset="972563.9868">12569 12452 42 0,'8'-6'21'0,"-5"-1"-16"16,-3 1 43-16,0 0-43 15,0 0 0-15,0 6 4 16,4 9 1-16,-4 3-12 15,0 10 0-15,0 7 7 16,-4 5 1-16,1 7-3 16,-8 0 0-16,4 6-4 15,-4 0 0-15,4 3-6 16,0-9 1-16,4-1-9 16,3-8 1-16,7-4-6 15,7-6 1-15</inkml:trace>
  <inkml:trace contextRef="#ctx0" brushRef="#br0" timeOffset="973073.975">12813 12637 31 0,'-18'-3'15'0,"11"-4"-3"0,7 7 19 0,-3-3-26 16,-1 0 1 0,1 0 4-16,-1-3 1 0,1 3-13 15,-1-4 1-15,1 1 8 16,-1 0 1-16,4 3-4 16,4-10 0-16,3-3-3 15,3 4 1-15,8 3-3 16,3-7 1-16,4 0-2 15,-1 7 1-15,-3 3 0 16,-3 6 0-16,3 3 0 16,-10 3 0-16,-1 6 1 15,-2 1 0-15,-5 3 0 16,-3 2 1-16,-3 1-1 16,-5 3 1-16,1-3-1 15,0 6 1-15,0-3-2 16,4 0 1-16,3-6 0 15,3-4 0-15,8 1-1 0,-1-1 0 16,1 4 0-16,7 3 1 16,-1 0 0-16,-3 6 0 15,-6-3 1-15,-8 0 0 16,-8-4 0-16,-6 4 1 16,-10 0-5-16,-12-6 0 15,-6 0-12-15,14-16 0 16</inkml:trace>
  <inkml:trace contextRef="#ctx0" brushRef="#br2" timeOffset="1.01948E6">14210 11759 22 0,'10'-22'11'0,"12"-16"0"16,-15 26 12-16,0 5-18 0,0 1 0 15,-4 0 5-15,1 0 1 16,-4 6-11-16,0 0 0 16,3 0 9-16,1 9 1 15,-4 4-3-15,3 5 1 16,-3 8-4-16,0-5 1 16,0 5-5-16,4 8 0 15,0-6-7-15,-1-3 1 16,1-6-8-16,3-3 1 31</inkml:trace>
  <inkml:trace contextRef="#ctx0" brushRef="#br2" timeOffset="1.01986E6">14549 11790 37 0,'-7'3'18'0,"14"-6"2"0,0 0 15 15,0 0-33-15,3-3 1 16,4-1 0-16,4 1 1 16,3 0-6-16,0-4 1 15,4 1-2-15,3 0 0 16,0 2-12-16,4-2 1 15,0 3-1-15,0-4 0 16</inkml:trace>
  <inkml:trace contextRef="#ctx0" brushRef="#br2" timeOffset="1.02085E6">15050 11470 35 0,'7'-9'17'0,"-4"0"-12"16,-3 9 33-16,-3 0-34 15,-4 6 0-15,-4 6 3 16,-3 17 0-16,0 2-9 16,0 16 0-16,7 9 6 15,7-2 0-15,10 2-3 16,8 1 0-16,3-4-1 16,11-12 0-16,3-4-5 15,-3-5 1-15,-1-7-7 16,-2-6 0-16,-1-4-4 15,-7-8 0-15</inkml:trace>
  <inkml:trace contextRef="#ctx0" brushRef="#br2" timeOffset="1.02254E6">15212 11668 21 0,'-7'6'10'0,"3"-6"3"15,4 0 11-15,0 0-20 16,-3-3 0-16,-1 3 2 16,4-3 1-16,-3 0-9 15,-1 3 0-15,1-3 5 16,3 3 1-16,7-10-3 15,3-5 1-15,8-4-2 16,-1 3 0-16,5 0 0 16,-5 10 0-16,-3 0 0 15,1 9 0-15,-5 3 0 0,-3 7 1 16,-7-1 0-16,-3 10 0 16,-4 3 1-16,-8 4 1 15,1-1 0-15,4-3 0 16,3-6-2-16,3-4 1 15,8-2-1-15,-1-4 0 16,8-6-1-16,3-3 0 16,0-6-5-16,4-3 0 31,6-13-9-31,5 3 0 16</inkml:trace>
  <inkml:trace contextRef="#ctx0" brushRef="#br2" timeOffset="1.02278E6">15625 11467 42 0,'0'0'21'0,"-8"3"-19"15,5 1 30-15,-1-1-29 16,-6 9 0-16,-4 10 1 15,-4 3 0-15,0 0-6 16,1 4 0-16,3 5-1 16,3-6 0-16,1-3-8 15,2-6 0-15,12-6-3 16,3-7 0-16</inkml:trace>
  <inkml:trace contextRef="#ctx0" brushRef="#br2" timeOffset="1.02296E6">15473 11605 57 0,'-4'-3'28'0,"8"12"-32"0,-1-2 59 15,1-4-55-15,3 3 1 16,4 0-1-16,6-2 0 0,4 2-4 16,4 0 0-16,3 0-11 15,4-2 0-15,3 5-2 16</inkml:trace>
  <inkml:trace contextRef="#ctx0" brushRef="#br2" timeOffset="1.03331E6">15815 11445 23 0,'0'-9'11'0,"-7"-1"0"15,7 7 11-15,0 0-19 16,-4 0 1-16,1 0 2 15,-1 3 0-15,-3 3-8 16,0 6 1-16,0 4 6 16,-3 6 0-16,6 6-2 0,-6 3 0 15,6 0-2-15,4-3 0 16,7-3-1-16,4-3 0 16,3-3-1-16,3-10 0 15,1-6 0-15,0-6 0 16,-1-10 1-16,1-3 0 15,-4-6-1-15,-3 0 1 16,-4 6 0-16,-7-3 0 16,-4 4 0-16,-3 5 0 15,-3 4-1-15,-1-1 1 16,4 7-5-16,3-3 1 0,4 0-8 16,11-13 1-16</inkml:trace>
  <inkml:trace contextRef="#ctx0" brushRef="#br2" timeOffset="1.03403E6">15512 11847 20 0,'-32'6'10'0,"4"19"3"16,21-19 7-16,0 1-15 16,0-4 1-16,-4 3 5 15,0-3 0-15,1 0-13 0,3 0 1 16,3-6 8-16,4 0 1 16,0-3-3-16,4-7 1 15,6 4-3-15,8-1 0 16,14-2-2-16,3-7 1 15,11 0-2-15,7 0 1 16,3 1-6-16,4-4 1 16,-7 3-6-16,-4 3 0 15,1-3-6-15,3-6 0 16</inkml:trace>
  <inkml:trace contextRef="#ctx0" brushRef="#br2" timeOffset="1.03466E6">15515 12000 31 0,'-17'7'15'0,"2"-7"-10"0,15-4 21 15,-3 1-24-15,-1 3 1 16,4 0 1-16,0 0 0 15,0 0-5-15,0 0 0 16,4-6 3-16,-1 0 1 16,4 0-3-16,1-4 1 15,6 1-1-15,0-1 1 16,3-2-2-16,8-4 1 16,0 7-1-16,-1-4 1 15,1 4 0-15,0 6 0 16,-4 9 0-16,-7 3 1 0,-3 7-1 15,-11 3 1-15,-7 3 0 16,0 3 1-16,-4 3-1 16,0-3 1-16,1-3-1 15,-1 3 0-15,4-6 0 16,4-3 0-16,3-7-1 16,7 0 0-16,3 1 0 15,1-4 0-15,3-6 0 16,-3 10 0-16,-1-4 0 15,-6 3 1-15,-8 7-1 16,-6 12 1-16,-8 3-4 16,-10 4 1-16,-8-10-7 15,1-3 1-15,7-19-6 16,10-12 1-16</inkml:trace>
  <inkml:trace contextRef="#ctx0" brushRef="#br2" timeOffset="1.03595E6">15861 11282 29 0,'-11'3'14'0,"18"-6"-6"15,-7 6 20-15,0-3-26 16,11 0 0-16,-4-3 2 0,0 0 1 16,4 3-5-1,-4 0 0-15,0 3 3 0,3 3 1 16,8 13-1-16,-4 10 0 15,4 5-2-15,-4 13 1 16,-4 6-1-16,-3 10 0 16,1 3 0-16,-1-10 0 15,-4-2-1-15,1-7 0 16,-4-7-4-16,-4-2 1 16,-3-7-6-16,0-5 0 15,-4-8-5-15,4-5 1 0</inkml:trace>
  <inkml:trace contextRef="#ctx0" brushRef="#br0" timeOffset="1.0458E6">14728 12587 27 0,'-3'-13'13'0,"3"10"2"16,0-6 14-16,3-4-22 16,1-3 0-16,0-2 5 15,-1-4 1-15,-3 3-14 16,4 3 0-16,-4 4 11 16,3 2 0-16,-3 4-3 15,4 3 0-15,3 9-2 16,3 10 0-16,-3 9-3 15,7 3 1-15,-3 3-2 16,0 1 0-16,-4 2 0 16,3-2 1-16,1-7-2 15,-1 3 1-15,5 0-7 16,2 4 0-16,4-1-12 16,8-3 0-16</inkml:trace>
  <inkml:trace contextRef="#ctx0" brushRef="#br2" timeOffset="1.0544E6">16510 11740 22 0,'4'-9'11'0,"3"-4"-5"15,-7 10 11-15,0-3-13 16,0 3 0-16,0-1 3 16,-4-2 0-16,1 0-8 15,-1 6 0-15,0 0 7 16,1 3 1-16,-8 6-3 0,-3 7 1 15,-3 6-2-15,-1 0 1 16,7 9-2-16,1-12 1 16,10 6-3-16,0-6 1 15,10-6-1-15,1-7 0 16,7-9 0-16,-1-4 0 16,4-2 0-16,4-7 1 15,0-2-1-15,-4-4 0 16,-7-3 0-16,-7 3 1 15,-3 0-1-15,-8 3 1 16,-3 6-1-16,0 1 0 16,0 2-5-16,0 1 1 0,7-4-11 15,11 4 1-15</inkml:trace>
  <inkml:trace contextRef="#ctx0" brushRef="#br2" timeOffset="1.05497E6">16803 11787 40 0,'-7'3'20'0,"10"-3"-11"16,-3 0 26-16,14-3-34 15,4 0 1-15,7-6 0 16,3-1 1-16,4-2-4 16,-1-4 0-16,1 0 0 15,0 4 0-15,0-1-6 16,-4 7 0-16,-7 3-7 15,0 9 0-15</inkml:trace>
  <inkml:trace contextRef="#ctx0" brushRef="#br2" timeOffset="1.0555E6">17374 11508 41 0,'7'-16'20'0,"-17"19"-6"0,6 4 33 15,-6 8-45-15,-4 10 1 16,-8 16 1-16,1 16 0 16,7 5-6-16,7 7 1 15,7-3 3-15,11 3 0 16,6-3-7-16,8-16 1 15,10-6-9-15,-3-9 0 16,10-10-4-16,-13-16 1 0</inkml:trace>
  <inkml:trace contextRef="#ctx0" brushRef="#br2" timeOffset="1.0564E6">17491 11652 25 0,'-4'7'12'0,"-6"-4"2"16,10-3 14-16,-4 0-22 16,1 0 1-16,-5 0 2 0,-2 0 1 15,3 0-13-15,0-3 1 16,7 3 7-16,0-4 1 16,3-2-5-16,4-3 1 15,7 2-2-15,1-5 1 16,2-4-1-16,1 7 0 15,0-4 0-15,-4 7 0 16,0 3 0-16,-4 0 1 16,-3 9 0-16,-3 7 0 15,-1-1-1-15,-3 13 1 16,-10 3 0-16,3 4 1 0,-4-1-1 16,1-3 0-1,-1 4 0-15,4-7 0 0,3-6-1 16,4-4 1-16,4-2-3 15,3-7 1-15,4-9-5 16,-1-3 0-16,4-4-6 16,0-5 1-16,8-4-6 15,2 6 1-15</inkml:trace>
  <inkml:trace contextRef="#ctx0" brushRef="#br2" timeOffset="1.05662E6">17861 11549 37 0,'7'-3'18'0,"0"-7"-11"0,-7 10 30 16,0 3-34-16,-3 7 0 16,-4 5 0-16,-4 1 0 15,-3 3-5-15,0 9 0 16,0 0 0-16,3 1 1 15,1-4-7-15,3-3 1 16,-1-4-7-16,5-5 1 16</inkml:trace>
  <inkml:trace contextRef="#ctx0" brushRef="#br2" timeOffset="1.0568E6">17762 11662 37 0,'-7'0'18'0,"7"-19"-3"0,0 19 30 0,0 0-40 15,0 3 0-15,0 0 3 16,0-3 0-16,7 3-11 16,7 4 1-16,8 2 3 15,2 0 1-15,5 4-13 16,9 6 0-16,8 3-7 16,-14 0 0-16</inkml:trace>
  <inkml:trace contextRef="#ctx0" brushRef="#br2" timeOffset="1.06031E6">18076 11665 10 0,'7'-6'5'0,"11"-1"2"0,-14 4 6 16,-1-3-9-16,4 3 0 16,-3-7 5-16,-1 1 0 15,1-4-9-15,-1 7 0 16,-3 0 7-16,0-4 1 15,0 4-2-15,0 3 0 0,-3 6-2 16,-1 3 0 0,-3 7-1-16,0-1 0 0,0 7-1 15,0 0 0-15,3 6 0 16,4 0 0-16,0 0-1 16,4-6 0-16,3 3 0 15,0-6 1-15,0-7-2 16,4-6 1-16,-1-6-1 15,1-6 1-15,-4-4-1 16,-4-6 0-16,-6-2-1 16,-1 2 1-16,1 0-1 15,-1-3 0-15,-3 0 0 16,0 6 1-16,4 4-6 16,3-1 1-16,0 7-9 15,7 6 0-15</inkml:trace>
  <inkml:trace contextRef="#ctx0" brushRef="#br2" timeOffset="1.06086E6">17568 12047 39 0,'-3'-6'19'0,"10"0"-13"16,-4 0 26-16,-3-4-28 16,4 4 1-16,3-7 2 15,7 1 1-15,11-7-10 16,14-6 1-16,10 0 5 0,7-3 1 16,11-1-3-16,-3 4 1 15,3-3-5-15,-7 3 0 16,0 6-6-16,-7 7 0 15,-11 5-9-15,-3 10 1 16</inkml:trace>
  <inkml:trace contextRef="#ctx0" brushRef="#br2" timeOffset="1.06129E6">17731 12107 36 0,'-25'16'18'0,"11"-1"-10"16,10-8 23-16,1-11-27 16,-1 4 0-16,4 0 0 15,7-6 1-15,4-3-8 16,6-1 1-16,5-2 4 15,2 2 1-15,-2 1-4 16,-1 6 1-16,-4 0 0 16,-3 6 0-16,-3 6 0 0,-7 1 1 15,-4 5 0-15,-4 4 1 16,1-3 0-16,-1 3 0 16,4 3-1-16,4 3 1 15,6-6-1-15,1-1 0 16,-1-2 0-16,1 0 0 15,-4-1 0-15,-7 4 0 16,-7-3 0-16,-7 3 0 16,-7-1-4-16,-8 1 1 15,-2 0-7-15,-1-9 0 16,11-10-7-16,10-4 0 0</inkml:trace>
  <inkml:trace contextRef="#ctx0" brushRef="#br2" timeOffset="1.06156E6">18126 11367 52 0,'7'-13'26'0,"14"1"-23"16,-10 6 45-16,3 6-44 15,10 0 1 1,8 3 0-16,7 6 0 0,0 10-7 16,0 9 0-16,-8 10 5 15,-10 9 0-15,-10 22-3 16,-18 22 1-16,-14 6-6 0,-11 6 1 16,-7 20-12-16,4-4 1 15</inkml:trace>
  <inkml:trace contextRef="#ctx0" brushRef="#br0" timeOffset="1.06611E6">17025 12596 29 0,'-3'-22'14'0,"17"10"-6"0,-11 2 15 15,1-2-22-15,-1-1 1 16,-3-9 2-16,0 7 0 15,0-1-4-15,-3-3 0 16,3 3 5-16,-4 4 0 0,-3-1-1 16,-3 7 1-16,-12 6-1 15,-2 3 0-15,-8 7-1 16,0 5 1-16,4 10-3 16,3 7 1-16,4 5-1 15,3 7 1-15,11-3-1 16,7-10 1-16,7 1-1 15,11 2 0-15,14-6 0 16,0-6 0-16,6-9 0 16,5-10 0-16,-1-3 1 15,-3-3 0-15,-4-3 0 16,-10-10 0-16,-8-9 0 16,-13-7 0-16,-11-11-1 15,-7-8 0-15,-4 7-3 16,1 7 1-16,-8 6-7 15,-10 15 0-15,-11 25-10 16,-7 7 0-16</inkml:trace>
  <inkml:trace contextRef="#ctx0" brushRef="#br2" timeOffset="1.08319E6">18701 11825 29 0,'3'-13'14'0,"1"-6"-3"16,-1 10 14-16,-3 0-24 16,4-4 1-16,-4 4 2 15,0-1 0-15,0 1-4 16,0 3 1-16,-4 6 3 0,1 3 1 15,-1 9-1-15,1 4 0 16,-1 3-2-16,1 6 1 16,-1 6-3-16,4 4 1 15,0-4-1-15,7 0 1 16,4-6-1-16,6-3 0 16,8-9 0-16,0-7 1 15,3-6-1-15,0-9 1 16,-7-7-2-16,-3-3 0 15,-11-3 0-15,-10 0 1 16,-8-3-1-16,-7 0 0 16,-3-6 0-16,0-4 0 0,0 7-1 15,7 3 1-15,3 6-4 16,8 10 1-16,3 12-8 16,7 10 1-16,7 8-2 15,3 11 0-15</inkml:trace>
  <inkml:trace contextRef="#ctx0" brushRef="#br2" timeOffset="1.08354E6">19149 11891 42 0,'0'-7'21'0,"14"-5"-19"0,-4 2 41 15,1-2-42-15,0-1 1 16,3 1-1-16,0-1 0 16,3 4-2-16,1 2 0 15,0 4-7-15,-1 3 0 0,8 0-6 16,0 3 0-16</inkml:trace>
  <inkml:trace contextRef="#ctx0" brushRef="#br2" timeOffset="1.08457E6">19660 11533 35 0,'11'-19'17'0,"-18"7"-9"16,7 12 25-16,0 0-29 16,0 0 0-16,-7 9 3 15,-7 7 0-15,0 9-8 16,-4 9 0-16,-3 20 5 15,3 8 1-15,4 11-2 16,10 2 0-16,12 3-2 0,6-12 1 16,14-3-3-16,-7-13 0 15,14 6-4-15,-3-12 0 16,3-6-7-16,4-16 0 16,7-10-5-16,-7-12 1 15</inkml:trace>
  <inkml:trace contextRef="#ctx0" brushRef="#br2" timeOffset="1.08534E6">19745 11712 20 0,'-11'0'10'0,"1"0"2"0,6 0 9 0,-3 0-16 16,4 0 1-16,-4 0 2 15,0-3 0-15,3 0-11 16,1-1 1-16,-1-2 6 16,8 0 0-16,-1-4-2 15,8 1 0-15,3 6-2 16,0-3 0-16,-4-1 1 16,1 1 0-16,0 3 0 15,-1 3 0-15,1 0 0 16,-4 6 1-16,-4 7 0 15,-6 6 0-15,3 6-1 16,-4 0 0-16,-3 6 0 16,0-3 1-16,0 1-1 15,0-4 0-15,4-10-1 16,6-2 1-16,1-1-1 0,3-15 1 16,7-3-5-16,3-3 1 15,5 2-7-15,2-2 1 16,5 0-6-16,-8-4 1 15</inkml:trace>
  <inkml:trace contextRef="#ctx0" brushRef="#br2" timeOffset="1.08606E6">20066 11659 24 0,'11'-7'12'0,"6"-12"2"15,-13 13 14-15,-1 0-23 16,1-7 0-16,-1 7 4 15,-3 6 1-15,0 0-13 16,0 16 0-16,-7-10 7 16,-3 7 1-16,-1 9-4 15,-3 6 1-15,0 0-7 16,0 3 0-16,3-2-5 16,1 2 0-16,6-3-4 0,1-6 0 15</inkml:trace>
  <inkml:trace contextRef="#ctx0" brushRef="#br2" timeOffset="1.08624E6">19974 11662 48 0,'4'-3'24'0,"-1"-7"-22"0,-3 10 46 16,7 0-46-16,0-3 0 0,4 6 0 15,0 3 1-15,3 10-4 16,3 3 0-16,1 3-5 15,3 0 1-15,7 3-12 16,8-6 1-16</inkml:trace>
  <inkml:trace contextRef="#ctx0" brushRef="#br2" timeOffset="1.09153E6">20309 11420 40 0,'-7'0'20'0,"4"3"-4"16,3-3 20-16,-4 3-32 16,1 4 0-16,-1 2 2 0,1 4 0 15,-1 6-8-15,4 2 1 16,0 11 4-16,4-7 0 15,6 0-2-15,-3 0 0 16,4 3-9-16,0-6 1 16,-1 0-10-16,11-3 0 15,0-3 0-15,-3-7 0 16</inkml:trace>
  <inkml:trace contextRef="#ctx0" brushRef="#br2" timeOffset="1.09201E6">19974 11991 28 0,'-24'0'14'0,"17"3"-4"0,3-3 26 16,-3 0-29-16,3 0 0 15,4 0 3-15,0 0 1 16,4 3-14-16,10-3 0 16,4-6 9-16,6-3 0 15,12-7-4-15,10-3 1 0,3-3-2 16,-3 0 0-16,0 3-6 15,3 0 1-15,-3 7-7 16,-11 3 0-16,4 2-6 16,-7 10 0-16</inkml:trace>
  <inkml:trace contextRef="#ctx0" brushRef="#br2" timeOffset="1.09253E6">20041 12138 44 0,'-3'3'22'0,"-4"-3"-20"0,7 0 37 15,0-6-38-15,0 0 1 16,-4 0 0-16,1 6 0 16,3 0-3-16,0-7 0 15,0 7 2-15,7-6 0 16,0 0-1-16,7 0 0 16,0-4-1-16,7 4 0 15,7 3 0-15,1 3 1 0,-1 3 0 16,-11 6 0-16,-2 1 0 15,-5 2 0 1,-6 1 0-16,-8 2 1 0,-6 1-1 16,-5 0 1-16,5 3-1 15,-1-4 1-15,4 4-1 16,0-6 0-16,4-1-1 16,3 1 1-16,7-1-1 15,3 1 1-15,4 2 0 16,1 1 0-16,-1 0 0 15,-4-4 0-15,-6 4 0 16,-4 9 0-16,-7 3-4 16,-14-6 0-16,-4-3-8 15,-3-9 0-15,-1-1-2 16,1-15 1-16</inkml:trace>
  <inkml:trace contextRef="#ctx0" brushRef="#br2" timeOffset="1.09291E6">20514 11561 20 0,'0'-19'10'0,"28"-9"3"0,-21 16 13 0,0-1-19 16,0 4 0-16,0-1 8 15,-3 4 1-15,-4 0-16 16,0 6 0-16,0 0 13 16,0 3 1-16,0 3-5 15,4 1 1-15,3 5-5 16,7 10 1-16,0 0-5 15,0 6 1-15,4 16-2 16,-4 9 0-16,-4 13-5 16,-10 9 1-16,-14 10-7 15,-21 9 1-15,-18 7-10 16,-7-14 0-16</inkml:trace>
  <inkml:trace contextRef="#ctx1" brushRef="#br0" timeOffset="211790.1066">22655 16663 0,'0'0'15,"0"0"1,0 0 0,0 0-1</inkml:trace>
  <inkml:trace contextRef="#ctx0" brushRef="#br0" timeOffset="1.10034E6">18669 12778 31 0,'0'-6'15'0,"7"-13"-3"16,-7 19 16-16,0 0-22 15,7 0 1-15,0-6 4 0,0 6 1 16,4 3-14-16,-1-3 0 16,4 0 9-16,4 3 1 15,3-3-4-15,8 0 1 16,6-3-4-16,0-3 1 16,7-4-10-16,8-2 1 15,-11-1-10-15,-8-3 1 16,-6 4-2-16,-11 2 0 15</inkml:trace>
  <inkml:trace contextRef="#ctx0" brushRef="#br0" timeOffset="1.10085E6">19117 12477 35 0,'-14'13'17'0,"14"-51"-12"16,0 32 32-16,0 6-32 15,0-13 0-15,-4 7 2 16,4 0 1-16,-3-1-10 0,-1 1 0 16,1 0 6-16,6-1 0 15,4 1-3-15,8 0 0 16,-1 0-1-16,3 2 0 16,1 4-1-16,0 4 0 15,-1-1 1-15,-3 3 0 16,0 13 0-16,-7 0 1 15,0 6-1-15,-7 6 1 16,-3 4 1-16,-1-1 0 16,1-3 0-16,-4-2 0 0,3-1-1 15,4-3 0 1,0-12-1-16,4-4 1 0,3-6-2 16,7-9 1-16,7-4-4 15,4 1 0-15,3-4-6 16,-3 1 1-16,0 2-8 15,-4 1 1-15</inkml:trace>
  <inkml:trace contextRef="#ctx0" brushRef="#br0" timeOffset="1.10112E6">19600 12330 28 0,'11'-26'14'0,"17"8"3"0,-24 15 14 16,-4 3-24-16,0 0 1 15,0 6 4-15,-7 9 0 16,-4 11-15-16,-3 11 0 16,-4 10 10-16,1 7 1 15,-1 2-5-15,4-3 0 16,0 4-7-16,0-1 0 15,3-2-10-15,0-14 1 16,8-2-5-16,-1-10 0 16</inkml:trace>
  <inkml:trace contextRef="#ctx0" brushRef="#br0" timeOffset="1.10166E6">19689 12722 44 0,'-22'-7'22'0,"26"-5"-16"15,-4 12 37-15,-4-3-40 16,4 3 0-16,0 0 0 16,0 0 1-16,4-10-5 0,6 1 0 15,1-1 2-15,3-2 1 16,-3 2-1-16,3 4 0 16,0-3-1-16,0-1 1 15,4 4-1-15,3 3 0 16,0 0 0-16,-3 9 0 15,-1-3 0-15,-6 0 1 16,-4 7-1-16,-7 5 1 16,-7 4 0-16,-4 3 0 15,1-3 0-15,-1 0 0 0,1 0-1 16,3-7 0-16,3 1-1 16,8-4 0-1,3-3 0-15,10 1 0 0,4 2 0 16,1 4 0-16,-5-4 1 15,-3 4 0-15,-10 5-2 16,-11 4 1-16,-7 0-3 16,-11 0 0-16,-3 3-8 15,-4-9 0-15,4-13-5 16,3 0 1-16</inkml:trace>
  <inkml:trace contextRef="#ctx0" brushRef="#br2" timeOffset="1.11114E6">20973 11662 36 0,'0'0'18'0,"0"-10"-2"0,0 10 19 16,0 0-30-16,0 0 0 15,0 0 2-15,0 0 1 16,0 7-10-16,0 5 0 16,-4 7 6-16,4 9 0 15,0-3-3-15,0 3 1 16,4 4-2-16,3-1 0 15,3-6-6-15,1-3 1 16,-1-3-6-16,5-10 0 0,-1-2-6 16,0-7 0-16</inkml:trace>
  <inkml:trace contextRef="#ctx0" brushRef="#br2" timeOffset="1.11164E6">21269 11659 26 0,'-7'0'13'0,"17"-10"-5"16,-10 4 15-16,0 6-20 16,0-6 1-16,0 6 2 15,0-4 1-15,-3 8-7 16,-1-8 0-16,-6 4 6 15,-1 0 1-15,1 4-2 0,-4-4 1 16,3 3-2-16,0 0 0 16,1 6-2-16,3 1 1 15,7-1-2-15,3 0 0 16,4 4-1-16,7 0 0 16,15-1-1-16,-1 1 1 15,4-4-1-15,-4 0 1 16,-3 4-1-16,-4 0 1 15,-4-1 0-15,-2-3 1 16,-8 7-1-16,-4-3 0 0,1 9 0 16,-4-7 0-16,-4-2-1 15,-3-4 1-15,-4-6-1 16,1-9 1-16,3-3-1 16,-4-7 0-16,4-9 0 15,4-3 1-15,3-4-1 16,-4 4 0-16,1 6 0 15,3 10 0-15,0-4-2 16,3 0 1-16,8 1-7 16,3 2 0-16,7-12-6 15,7 3 0-15</inkml:trace>
  <inkml:trace contextRef="#ctx0" brushRef="#br2" timeOffset="1.11226E6">21594 11756 29 0,'-8'12'14'0,"1"-9"0"0,7 1 18 16,0-1-27-16,0-3 0 16,4 0 3-16,7 0 0 15,3 0-11-15,3-7 1 16,4 1 6-16,4-3 1 15,3-1-6-15,4 1 1 16,0 0-10-16,0-1 0 16,3 7-5-16,-10 3 0 15</inkml:trace>
  <inkml:trace contextRef="#ctx0" brushRef="#br2" timeOffset="1.1145E6">22045 11405 27 0,'-3'-4'13'0,"-1"-2"0"0,0 6 15 0,1-3-24 16,-1 3 0-16,-3 13 5 16,4-4 1-16,-1 10-11 15,-3 9 0-15,4 16 8 16,-1 12 0-16,1 10-3 0,3 3 1 16,3 3-3-16,1 0 0 15,6-9-4-15,4-6 1 16,8-17-7-1,2-8 1-15,5-14-7 0,-1-11 0 16,0-4-3-16,-10-13 1 16</inkml:trace>
  <inkml:trace contextRef="#ctx0" brushRef="#br2" timeOffset="1.11495E6">22123 11618 25 0,'-4'-10'12'0,"4"13"-3"16,0 4 20-16,-3-14-25 15,-1 7 0-15,1 0 2 16,3 0 1-16,0-6-9 16,0 6 1-16,10-6 4 15,4-7 1-15,4-2-3 0,3 2 1 16,0 1-2 0,0-1 1-16,-3 7-1 0,-4 6 1 15,-3 6-1-15,-4 7 1 16,-4 5 0-16,-6 1 0 15,-4 6 0-15,-4 7 0 16,1-4-1 0,6-3 1-16,1-6-1 0,3-3 0 15,7-7-1-15,3-6 1 16,1-9-4-16,-1-4 1 16,4-2-6-16,1-1 1 15,6 1-6-15,3-4 1 0</inkml:trace>
  <inkml:trace contextRef="#ctx0" brushRef="#br2" timeOffset="1.11523E6">22542 11461 31 0,'0'-3'15'0,"0"9"-3"15,0-3 24-15,0 4-31 16,-3 5 1-16,-1 7 1 16,-3 9 1-16,-3 3-11 15,-4 7 1-15,0 0 4 16,3-4 0-16,4-6-11 0,3-6 1 15,4-9-7-15,7-7 0 16</inkml:trace>
  <inkml:trace contextRef="#ctx0" brushRef="#br2" timeOffset="1.11541E6">22454 11549 54 0,'4'-10'27'0,"-1"29"-23"0,1-13 48 0,3 1-49 15,0 5 0-15,4 1 0 16,-4-4 0-16,3 4-5 16,4-4 0-16,0-3-4 15,4 4 0-15,3-1-13 16,0 7 1-16</inkml:trace>
  <inkml:trace contextRef="#ctx0" brushRef="#br2" timeOffset="1.12795E6">22648 11486 21 0,'-3'6'10'0,"-15"-3"0"0,15-3 10 0,-1 0-16 16,1 0 1-16,-1 0 2 15,1 0 0-15,-1-3-9 16,4 0 0-16,0-3 7 15,4 0 0-15,3-4-1 16,3-2 0-16,4-1-1 16,4-3 0-16,3 4-1 15,0-1 1-15,0 4-2 16,1 3 1-16,-5 9-1 16,-3 6 0-16,-7 7 0 15,-3 6 0-15,-8 9-1 16,-3 4 1-16,0-1 0 0,0 1 0 31,7-7-2-31,4-3 1 16,3-12 0-16,3-10 0 15,1 0-4-15,3-3 0 16,0-19-4-16,4-3 0 16,-1 0-5-16,5-6 0 15,2 6-1-15,5-6 0 16</inkml:trace>
  <inkml:trace contextRef="#ctx0" brushRef="#br2" timeOffset="1.12823E6">22980 11336 36 0,'-18'-13'18'0,"22"19"-19"15,-4-6 37-15,0 0-32 16,0 3 1-16,0-3 3 16,-4 4 0-16,1 2-10 15,-1 0 1-15,1 3 6 16,-8 4 1-16,4 0-3 15,4 5 1-15,-4 4-3 16,-1-3 0-16,5-3-1 16,3 3 1-16,0-7-2 15,7 1 1-15,7-4-1 16,11-9 0-16,-1-6 0 16,1-4 0-16,3-2-3 15,-3-4 0-15,0-3-5 0,-4 4 0 16,-3-1-6-1,-4 4 1-15,0 5-1 0,0 1 0 16</inkml:trace>
  <inkml:trace contextRef="#ctx0" brushRef="#br2" timeOffset="1.12842E6">23086 11383 45 0,'-4'-13'22'0,"1"22"-20"0,3-5 47 16,0 5-47-16,0 0 1 0,-4 1 0 15,4 5 0-15,0 4-5 16,0 6 1-16,0 4-1 16,0-1 1-16,4 0-9 15,3-9 0-15,3 0-6 16,8-1 1-16</inkml:trace>
  <inkml:trace contextRef="#ctx0" brushRef="#br2" timeOffset="1.12867E6">23125 11223 37 0,'-7'-7'18'0,"7"1"-3"16,0 6 27-16,0 0-36 0,0 0 0 15,0 0 4 1,0 0 1-16,7 3-14 0,3 7 1 15,4 2 7-15,7 10 1 16,4 16-3-16,-4 6 0 16,-3 6-7-16,-4 3 1 15,-7 10-9-15,-7 6 0 16,-3-10-7-16,-1-5 0 16</inkml:trace>
  <inkml:trace contextRef="#ctx0" brushRef="#br2" timeOffset="1.1304E6">22327 12003 25 0,'-3'-15'12'0,"24"-13"-1"0,-10 15 12 16,-1-3-20-16,4-6 1 16,4 10 2-16,0-4 0 0,3 7-8 15,3-1 1-15,-2 4 4 16,2 3 1-16,8 0-3 16,10-3 1-16,11-7-2 15,4-6 1-15,13-6-1 16,1-6 0-16,-1 3 0 15,4 6 1-15,-7 3-4 16,-7 9 1-16,-7 4-10 16,-10 9 0-16,-22 10 0 15,-11-4 0-15</inkml:trace>
  <inkml:trace contextRef="#ctx0" brushRef="#br2" timeOffset="1.13115E6">22454 12091 20 0,'-7'-6'10'0,"18"-10"-10"16,-8 16 15-16,-3 0-13 15,0 0 1-15,4 3 4 16,-8-3 0-16,1 4-7 15,-1-4 0-15,1-4 5 16,3 4 0-16,0 0-1 16,0 0 0-16,7-3-3 15,3 0 1-15,1-3-2 0,0 3 1 32,6 3-1-32,-3 0 1 15,-3 3-1-15,-4 6 1 16,-4 1 0-16,-3 2 1 15,0 1 0-15,-3-1 1 16,3 4-1-16,0 0 0 16,0-4 0-16,-4-2 0 15,4-4-1-15,0 0 1 16,4 0-2-16,3 1 0 16,-3-1 0-16,-4 7 1 0,0-1-1 15,-4 1 0-15,0-1-3 16,-6-2 1-16,3-7-10 15,7-10 0-15,-4-18-1 16,-3-19 0-16</inkml:trace>
  <inkml:trace contextRef="#ctx0" brushRef="#br0" timeOffset="1.14119E6">21304 12584 38 0,'-7'-10'19'0,"32"-2"-9"15,-25 12 19-15,0-7-26 16,0 7 1-16,-4 0 3 0,-3-3 0 16,4 6-8-16,-4-6 0 15,0-3 5-15,0-3 0 16,-4-1-1-16,4-15 0 16,3 0-2-16,4 3 0 15,11-3-1-15,3 0 1 16,11 0-1-16,-4-3 1 15,4 6 0-15,3 3 0 16,0 6-1-16,7 10 1 0,-6 9-1 16,-1 10 1-16,-7 0-1 15,-7 12 1-15,-7 6-2 16,-10 10 1-16,-8 3 0 16,-7 7 1-16,1-7 0 15,-4-7 0-15,-8 1 0 16,-2-6 0-16,6-4 0 15,4-6 1-15,7-6-1 16,3-3 0-16,11-4-1 16,11-2 1-16,3-7 0 15,7-6 0-15,18-7-1 16,21 1 0-16,3 3-3 16,8 2 1-16,3 1-13 15,7 3 0-15</inkml:trace>
  <inkml:trace contextRef="#ctx0" brushRef="#br2" timeOffset="1.15981E6">5031 13841 42 0,'10'-41'21'0,"4"7"-8"0,-14 24 22 0,7 1-32 15,-7 0 1-15,0-4 1 16,0 7 0-16,0 6-7 15,0 3 0-15,4 3 4 16,3 13 0-16,0 6-2 16,4 3 1-16,-1 13-1 15,-6 6 1-15,3 10-1 16,3 5 1-16,-3-8-1 16,4-7 1-16,-7-7 1 15,3-5 0-15,-7-7 0 16,3-9 1-16,4-13-3 15,-3-6 1-15,6-16-2 16,1-12 1-16,6-3-2 16,1-4 0-16,0-2-1 15,6 2 1-15,1 7 0 16,7 0 1-16,-4 9 0 0,4 6 0 16,0 10 0-16,-11 10 0 15,0 5 0-15,-7 10 0 16,-3 0 0-16,-1 13 1 15,-17-1 1-15,-7 4 0 16,-4-7 0-16,-10-9 0 16,-4-3-1-16,-3-10 1 15,3-3-7-15,-3-9 1 16,0-9-10-16,7-4 1 0,14-6-2 16,3 3 0-16</inkml:trace>
  <inkml:trace contextRef="#ctx0" brushRef="#br2" timeOffset="1.16011E6">5687 14039 38 0,'-14'-16'19'0,"21"-3"-13"0,-7 10 37 0,3 2-39 15,1 1 0-15,3 0 1 16,7 3 0-16,-3 0-7 16,6 3 0-16,8 3 5 0,10 0 0 15,7 0-9-15,-3-3 1 16,4 0-10-16,-5 0 1 15,-6 0-2-15,-4-3 1 16</inkml:trace>
  <inkml:trace contextRef="#ctx0" brushRef="#br2" timeOffset="1.16035E6">5768 14242 41 0,'-39'-6'20'0,"29"3"-21"16,10 3 39-16,0 0-38 16,3-6 0-16,11 6-1 15,11 3 0-15,10-3-9 16,18 6 0-16,7-3-2 15,0-6 1-15</inkml:trace>
  <inkml:trace contextRef="#ctx0" brushRef="#br2" timeOffset="1.16366E6">9980 918 13 0,'-7'-9'6'0,"0"-7"2"0,7 16 7 16,0 0-12-16,0 0 0 16,0-9 3-16,0 9 1 15,-4-6-7-15,4 2 0 16,-3-2 6-16,-1 3 1 15,-3-3-1-15,0 3 1 16,0 3-1-16,4 3 0 0,-1-3-2 16,1 6 0-16,3-6-1 15,0 0 0-15,3 9-2 16,4 10 1-16,7-3-2 16,4 12 1-16,7 7 0 15,-11-13 0-15,7 28 0 16,0-6 0-16,-3-7-1 15,-4-2 1-15,-4 2 0 16,1-2 0-16,-4-10-1 16,0-12 1-16,-3 2-1 15,3-15 0-15,-4-6 0 16,1 3 0-16,3-16 0 16,0-6 0-16,0-10-1 15,0-2 1-15,-7 2-1 16,0 7 1-16,4-3-1 15,-1 9 1-15,1 3-1 16,3 3 1-16,10-2-1 0,4-1 0 16,1 3 0-16,2-3 1 15,5 10-1-15,-5-1 1 16,1 1-1-16,-4 9 1 16,-3 9 0-16,-8 10 1 15,1 0 0-15,3 9 0 16,-10 13 0-16,-8 0 0 15,-7 0 0-15,4 12 0 16,-10 0-1-16,-4-6 1 16,-1-9-1-16,-2-7 1 15,3-18-13-15,3-26 1 0,11-18-5 16,0-26 1-16</inkml:trace>
  <inkml:trace contextRef="#ctx0" brushRef="#br2" timeOffset="1.1821E6">6463 13926 34 0,'-18'6'17'0,"8"0"-5"15,-1-6 17-15,1 0-25 16,2 0 1-16,-9 0 1 16,6-3 0-16,-3 0-8 15,0-6 1-15,0-1 5 16,3 1 0-16,4-7-2 15,4 0 0-15,3-2-1 16,10-4 1-16,1 3-1 16,10 0 0-16,7 3 0 15,11 4 0-15,-4-1 0 16,1 7 0-16,-1 6-1 0,0 3 1 16,-10 3-1-16,0 13 1 15,-15 0-1-15,-6 3 1 16,-8 9-1-16,-3 10 1 15,-7 0-1-15,-14 3 1 16,-7 3 0-16,3-6 0 16,0-4 0-16,4-5 1 15,7-7-2-15,7-3 0 16,6-4 0-16,12-2 1 0,10-3-1 16,11-7 1-16,7 0-3 15,6-9 0-15,12-3-6 16,10-1 0-16,10-2-10 15,8 0 0-15</inkml:trace>
  <inkml:trace contextRef="#ctx0" brushRef="#br2" timeOffset="1.20016E6">9663 13399 30 0,'-11'3'15'0,"0"3"-6"15,11-6 15-15,-3 0-23 0,-1 0 1 16,4 0 0-16,0-6 1 16,0 3-4-16,4-3 0 15,-1-1 2-15,8-5 0 16,7 2-1-16,6-5 0 15,5-4 0-15,-1-3 0 16,0 9 0-16,-3 4 1 16,-4 6-1-16,-7 6 1 15,0 6-1-15,-3 4 1 16,-8 6 0-16,-6 9 1 0,-11 3 0 16,-1 10 0-16,-6 0 0 15,0 0 1-15,7-10-2 16,0-6 1-16,3-6-1 15,8-3 0-15,10-7-1 16,3-9 0-16,8 0-2 16,3-9 0-16,-3-7-5 15,3 0 1-15,0 1-7 16,11-1 0-16</inkml:trace>
  <inkml:trace contextRef="#ctx0" brushRef="#br2" timeOffset="1.20126E6">10029 13393 36 0,'-14'22'18'0,"4"-13"-13"0,10-6 28 15,0-3-30-15,0 3 0 16,7 0 2-16,3-6 0 16,8-3-7-16,3-3 1 15,7-7 3-15,-3 0 1 0,0 4-3 16,3 2 0-16,-3 1-5 15,-4 3 0-15,-3 2-7 16,-1 4 1-16,1 7-3 16,-1-4 0-16</inkml:trace>
  <inkml:trace contextRef="#ctx0" brushRef="#br2" timeOffset="1.20273E6">10488 13045 31 0,'-14'0'15'0,"7"-10"-7"0,3 13 27 15,1-3-30-15,-1 0 0 16,1 13 3-16,-1 2 0 16,-3 11-10-16,0 27 1 15,4 0 6-15,3 7 0 16,3-4-3-16,4-2 1 16,7 2-2-16,11-12 0 15,7-10-6-15,3-9 1 16,4-9-8-16,-4-13 0 15,7-6-4-15,-6 0 0 0</inkml:trace>
  <inkml:trace contextRef="#ctx0" brushRef="#br2" timeOffset="1.20378E6">10657 13226 27 0,'-10'0'13'0,"-1"7"-8"0,8-7 18 0,-1-3-22 16,1 3 0-16,-1-7 1 15,1 1 1-15,3-3-4 16,3-7 0-16,4 3 3 16,4-2 0-16,-1 2 0 15,4-6 0-15,4 7-1 16,-4 2 1-16,0 1-1 15,4 9 1-15,-4 3-1 16,-3 10 1-16,-8 5-1 16,-3 8 0-16,0-4 1 15,-3 3 0-15,-1 3 0 16,1 3 1-16,-1-3 0 16,1-3 0-16,3-3-1 15,0-3 1-15,3-6-2 16,4-10 0-16,11-6-1 15,-1-3 0-15,5-4-2 0,2 4 0 16,-3 0-3-16,1-1 0 16,-5-5-6-16,8 2 1 15,-4-2-4-15,4-4 0 16</inkml:trace>
  <inkml:trace contextRef="#ctx0" brushRef="#br2" timeOffset="1.20428E6">11116 13076 37 0,'4'0'18'0,"-4"12"-15"0,0-12 33 15,0 7-33-15,-4 8 0 16,-3 1 0-16,-4 9 1 15,1 0-6-15,-4 3 0 16,3-2 1-16,1-8 1 16,-1-2-7-16,4-3 0 0,3-4-7 15,4 0 1-15</inkml:trace>
  <inkml:trace contextRef="#ctx0" brushRef="#br2" timeOffset="1.20444E6">11007 13157 47 0,'3'-6'23'0,"4"19"-13"16,-3-10 41-16,-1 0-47 16,1 0 1-16,3 7 1 15,3-4 1-15,8 3-10 16,7 1 1-16,7-4-3 16,3-3 1-16,-3-9-14 15,10-1 0-15</inkml:trace>
  <inkml:trace contextRef="#ctx0" brushRef="#br2" timeOffset="1.2107E6">11271 13095 33 0,'4'-3'16'0,"10"-10"-7"0,-11 13 16 0,-3 0-23 16,0 0 1-16,0 0 3 15,0 0 0-15,0 0-7 16,0 0 0-16,0-3 4 16,0 3 1-16,4-13-2 15,-1-2 1-15,5 2-2 16,6 1 1-16,0-1-2 15,3 7 1-15,1 0-1 16,-4 2 0-16,0 8 0 16,4 8 1-16,-11 1-1 15,0 9 0-15,-3-4 0 16,-4 4 1-16,-11 7-1 16,-7-4 1-16,4-3-1 15,-3-7 1-15,2 1-1 16,5 0 1-16,10-7-1 15,7 0 1-15,7-2-2 16,7-1 1-16,7-6-1 16,1 6 1-16,-12-3-1 15,1 10 1-15,-7 3 0 0,-11 6 1 16,-8 3-1-16,-9 3 1 16,-4 0-4-16,-8 0 0 15,-2-6-9-15,6-9 0 16</inkml:trace>
  <inkml:trace contextRef="#ctx0" brushRef="#br2" timeOffset="1.21129E6">10629 13640 31 0,'-39'-9'15'0,"18"-10"0"0,21 19 9 16,4-9-19-16,10-7 0 0,7 0 4 16,14-2 0-16,18-8-11 15,11-2 1-15,3-6 6 16,24 2 1-16,5 1-3 15,-1 0 1-15,0-4-3 16,-14 10 0-16,-10 3-7 16,-4 6 0-16,-11 4-7 15,-6 9 1-15,-11 9-4 16,-11-6 0-16</inkml:trace>
  <inkml:trace contextRef="#ctx0" brushRef="#br2" timeOffset="1.2118E6">11003 13678 31 0,'-7'6'15'0,"4"-9"-9"0,3-3 24 15,0 6-28-15,0 0 0 16,0-6 1-16,0-1 0 16,3-2-4-16,8-1 0 15,3-5 2-15,7 5 1 0,7 4-2 16,0-6 1-16,-3-1-1 15,0 10 1-15,-8 3 0 16,-2 0 1-16,-8 3 0 16,-11 6 0-16,-10 4 0 15,-4 0 1-15,1-1-1 16,-1 1 1-16,4-1-2 16,7 1 0-16,7-7 0 15,7 7 0-15,7-4-1 16,4 7 1-16,-1-7-1 15,1 0 0-15,-4 10 1 16,-7 6 0-16,-7-6-1 16,-10 0 1-16,-12 0-6 15,1-4 1-15,-4-8-8 16,8-7 0-16,3-13-3 16,14-12 0-16</inkml:trace>
  <inkml:trace contextRef="#ctx0" brushRef="#br2" timeOffset="1.21211E6">11472 12985 39 0,'-14'3'19'0,"46"-31"-17"15,-21 18 36-15,3-2-32 16,0-1 0-16,7 1 4 16,4 2 1-16,3 7-13 15,0 6 0-15,-3 10 9 16,-4 12 0-16,-3 22-3 16,-11 16 1-16,-7 9-3 15,-4 13 1-15,1 6-6 16,-4 9 0-16,-1 3-12 15,1-5 1-15,4-14-6 16,-15-8 0-16</inkml:trace>
  <inkml:trace contextRef="#ctx0" brushRef="#br0" timeOffset="1.21905E6">10502 13954 22 0,'7'-13'11'0,"7"-9"-5"15,-10 16 12-15,-1 0-15 0,1-4 1 16,-1 4 3-16,-3 6 0 16,0 0-8-16,0 0 0 15,-3-6 7-15,-4 0 0 16,-4-1-2-16,1 7 0 16,-4-6-1-16,3 9 0 15,-7-6-2-15,-3 6 1 16,-3 0-2-16,-8 4 1 15,7 8 0-15,-3 7 0 0,3 7-1 16,4 5 1-16,7 10-1 16,7-3 1-16,7 3 0 15,17-10 0-15,8-3 0 16,3-9 0-16,8-6 0 16,10-10 0-16,-1-9-1 15,5-6 0-15,-4-7-1 16,-8-9 1-16,-6-3 0 15,-7 0 0-15,-15-7 0 16,-10 1 1 0,-38-1-1-1,-1 1 1-15,0 15-5 16,0 3 0-16,4 4-11 16,7-1 1-16</inkml:trace>
  <inkml:trace contextRef="#ctx0" brushRef="#br2" timeOffset="1.23139E6">11924 13286 30 0,'-14'0'15'0,"0"9"-4"0,10-2 16 16,-3-4-24-16,0-3 0 16,0 3 2-16,-4 3 0 15,4 0-6-15,0 1 0 16,0-4 3-16,4 0 0 0,3-3-1 15,3-3 0-15,8 0-2 16,3-7 1-16,7-2-1 16,0 2 0-16,7 1 1 15,-6 0 0-15,-1 2-1 16,0 4 1-16,-3 0 0 16,-4 12 1-16,-7-2 0 15,0 2 0-15,-4 1 0 16,-3 2 0-16,-3 1-1 15,-1-1 1 1,8 1-1 0,-1-4 0-16,1 1 0 15,-1-1 0-15,4 0 0 16,1 1 0-16,-5 2 0 16,1 1 1-16,-1-4-1 15,-6 4 0-15,-4-1 0 16,-4-2 1-16,0 5-1 0,-6 4 1 15,3-6-4-15,-8-4 1 16,5-6-6-16,-1-3 1 16,8-6-7-16,10-3 1 15</inkml:trace>
  <inkml:trace contextRef="#ctx0" brushRef="#br2" timeOffset="1.23174E6">12174 13314 31 0,'-3'16'15'0,"20"-29"-6"16,-9 13 21-16,2-3-29 15,1-3 1-15,3 0-1 16,3-1 1-16,1-5-7 0,3-1 0 15,7-5-5-15,4 2 0 16</inkml:trace>
  <inkml:trace contextRef="#ctx0" brushRef="#br2" timeOffset="1.23406E6">12531 13054 18 0,'0'-9'9'0,"-4"-4"-2"16,8 4 10-16,-4-4-13 16,3 7 0-16,-3 6 3 15,0-10 1-15,4 4-9 16,-4 6 0-16,0-6 7 16,0 6 0-16,-4 9-2 15,1 4 1-15,3 12-2 16,0 3 1-16,0 10-2 15,3 12 0-15,8 0-1 16,6 0 0-16,-2-3-1 16,2-3 0-16,8-6-1 0,3-10 0 15,4 0-4-15,0-6 1 16,-1-9-6-16,-2-10 1 16,2-9-4-16,-6-4 0 15</inkml:trace>
  <inkml:trace contextRef="#ctx0" brushRef="#br2" timeOffset="1.23537E6">12728 13132 23 0,'-7'3'11'0,"-3"19"-6"16,6-25 16-16,4 3-18 16,-3 0 1-16,3 0 2 15,-4-3 0-15,4 3-8 16,0 0 1-16,0 0 4 0,4-6 0 16,3 0-2-16,3-1 1 15,4 1-3-15,4-6 1 16,0 2 0-16,-1 4 0 15,1 6 0-15,-4-3 0 16,-3 6 0-16,-4 3 1 16,-4 10-1-16,-6 6 1 15,-4 3 1-15,-4 3 0 16,0-3-1-16,1-3 1 16,3-3-1-16,0 0 1 0,3-4-1 15,8-2 0-15,6-4-2 16,4-6 1-16,8-3-6 15,-1-3 1-15,3-9-7 16,5 2 0 0</inkml:trace>
  <inkml:trace contextRef="#ctx0" brushRef="#br2" timeOffset="1.23577E6">13183 13148 28 0,'7'-16'14'0,"-7"7"-4"0,0 9 17 16,0 0-25-16,0 0 1 15,0 9 1-15,0-2 0 0,-3 5-5 16,-1 4 0-16,-3 6 3 15,-3 3 0-15,-1-3-3 16,-3 0 1-16,0 0-6 16,3-3 1-16,4-4-7 15,4-5 0-15</inkml:trace>
  <inkml:trace contextRef="#ctx0" brushRef="#br2" timeOffset="1.23597E6">13113 13170 33 0,'-18'-16'16'0,"11"35"-6"16,7-19 24-16,0 0-28 16,4 0 1-16,-1 0 2 15,4 6 1-15,0 1-14 16,7 2 1-16,0 0 8 16,-3 1 0-16,3-7-9 0,7 3 0 15,8-3-11-15,6 1 0 16,-7-8-1-16,-7-2 0 15</inkml:trace>
  <inkml:trace contextRef="#ctx0" brushRef="#br2" timeOffset="1.24446E6">13254 13016 21 0,'14'-9'10'0,"4"-13"3"15,-11 16 11-15,-4-1-19 16,1 1 1-16,-1 0 5 15,-3 6 1-15,4-3-14 0,-4 3 1 16,3-3 9-16,1 3 0 16,-1 3-3-16,4 0 0 15,4 6-3-15,3 10 1 16,4 3-2-16,3 9 0 16,0 1-4-16,4 9 0 15,-8-1-9-15,5-5 1 16,2 2-5-16,-6-5 0 15</inkml:trace>
  <inkml:trace contextRef="#ctx0" brushRef="#br2" timeOffset="1.24516E6">12862 13537 39 0,'-39'-10'19'0,"32"23"-19"16,7-13 31-16,7-6-29 16,8 3 0-16,6-4 3 15,3-5 0-15,19-4-6 16,6 0 1-16,-3-6 3 15,3-3 1-15,8-6-2 16,3 12 1-16,-4 0-5 16,-3 4 0-16,-7-4-6 0,-4 9 1 15,-3 1-7 1,-4 6 0-16</inkml:trace>
  <inkml:trace contextRef="#ctx0" brushRef="#br2" timeOffset="1.24598E6">13176 13647 37 0,'-14'3'18'0,"4"-22"-14"0,10 16 27 16,0 3-29-16,0-3 1 0,-4 0 1 15,4-7 1-15,0 4-7 16,7-7 1-16,0 4 3 15,0-7 1-15,4 4-3 16,-1-1 1-16,4 4-1 16,4-1 0-16,0 4 0 15,-1 0 1-15,-2 3-1 16,-5 3 1-16,-3 0 0 16,-7 6 0-16,-3 6 0 15,-4 4 1-15,0 3 0 16,-4-3 0-16,4-1-1 15,0 4 0-15,7-6 0 16,3 2 0-16,8-5-1 16,7-1 0-16,3-3 0 15,0 4 0-15,-3 2 0 16,-4 7 0-16,-4 0 0 0,-10 0 1 16,-7 6-1-16,-7-6 1 15,-7 3-4-15,-4-7 0 16,4-2-6-16,3-4 1 15,1-12-8-15,6-9 0 16</inkml:trace>
  <inkml:trace contextRef="#ctx0" brushRef="#br2" timeOffset="1.24636E6">13737 12985 40 0,'-3'-22'20'0,"-11"19"-13"16,14 3 32-16,0-6-34 15,-4 2 0-15,-3 1 2 16,0 3 1-16,-4 0-10 16,4 10 0-16,4 5 7 15,3 4 1-15,7 9-4 16,3 7 0-16,1 6-1 16,7 9 1-16,-1 3-2 0,4 10 1 15,-3 0-4-15,-7 6 0 16,-11 3-4-16,-11 0 0 15,-21 6-9-15,-21 1 0 16</inkml:trace>
  <inkml:trace contextRef="#ctx0" brushRef="#br0" timeOffset="1.26428E6">12086 13929 7 0,'0'3'3'0,"-3"-9"6"16,3 6-10-16,0 0 6 16,-4 0 1-16,1 3 4 0,-4-3 0 15,-4 0-11-15,4 3 0 16,0 0 9-16,3-3 1 15,1 3-3-15,-1-3 1 16,1 0-2-16,3 0 0 16,0 0-2-16,7-3 1 15,0-3-3-15,3 0 1 16,5-4-1-16,-1 4 1 16,3 0-2-16,4-4 1 15,8-2 0-15,-1-1 0 0,0 1-1 16,0-1 1-16,-3 0 0 15,-4 7 0-15,-3-3 0 16,-4 6 0-16,-7 6 0 16,0 0 1-16,-3 9-1 15,-4-2 1-15,0-4-1 16,0 4 1-16,0 5 0 16,3 7 0-16,4 3-1 15,0 7 0-15,0 2 0 16,0 4 0-16,0-1 0 15,-3-2 0-15,-1-4-1 16,1-6 1-16,-4-6-5 16,0 0 0-16,0-6-6 15,0-7 0-15,-7-6-7 16,0-3 1-16</inkml:trace>
  <inkml:trace contextRef="#ctx0" brushRef="#br0" timeOffset="1.26451E6">12185 14070 34 0,'0'3'17'0,"28"-15"-13"0,-17 5 26 16,3-2-27-16,7-1 0 0,0-2 0 15,4-1 1-15,-4 1-5 16,4 2 0-16,-1 1 1 15,1 3 1-15,3-1-11 16,-10 4 1-16,7 0-3 16,-4-6 0-16</inkml:trace>
  <inkml:trace contextRef="#ctx0" brushRef="#br0" timeOffset="1.26496E6">12679 13819 44 0,'7'-25'22'0,"-4"22"-22"0,-3 3 41 15,0 3-39-15,-3 6 0 0,-1 4 1 16,1-4 1-16,-4 16-5 16,0 10 0-16,0 6 3 15,0 12 0-15,-4 3-1 16,4 4 1-16,-4-7-5 16,1 1 0-16,-1-7-6 15,1-10 0-15,3-2-6 16,0-13 0-16</inkml:trace>
  <inkml:trace contextRef="#ctx0" brushRef="#br0" timeOffset="1.26559E6">12845 14098 38 0,'3'0'19'0,"1"-12"-13"0,-4 12 29 15,0 0-32-15,0 0 0 16,0-4 1-16,0-2 1 0,0 6-7 16,3-6 1-16,1 0 3 15,-1-1 1-15,1-2-2 16,3 3 1-16,0-4-1 16,0-2 1-16,4 2-1 15,-1-5 0-15,8 5-1 16,-4 1 1-16,4-1-2 15,-1 7 0-15,1 3 0 16,-1 3 0-16,1 4 0 16,0 2 1-16,-4 4-1 15,0 2 1-15,-7 4 0 16,-3-6 1-16,-8 6-1 16,-7 2 1-16,1 5-1 15,-4-1 1-15,-4-3-1 16,4-4 1-16,0-2-1 15,3-3 1-15,8-1-1 0,3-2 0 16,14-1 0-16,7-3 1 16,7-3-1-16,4 4 1 15,-7-1-2-15,-4 3 1 16,-3 4 0-16,-8 12 1 16,-13 3-1-16,-15-3 1 15,-14 7-8-15,-14 2 1 16,-14-6-9-16,-3-9 0 0</inkml:trace>
  <inkml:trace contextRef="#ctx0" brushRef="#br2" timeOffset="1.27982E6">14337 13509 28 0,'0'-13'14'0,"-7"-3"1"16,7 10 14-16,0 0-25 15,-4 0 0-15,1-1 2 16,-1 4 0-16,-3 3-8 15,0 3 1-15,4 0 4 16,-1 7 1-16,1-1-2 16,3 13 1-16,0 3-2 15,0-3 0-15,3 0-1 0,4-3 1 16,4 0-1-16,6-3 0 16,5-10-1-16,-1-3 0 15,3-9-1-15,5-1 1 16,-8-8-1-16,-4-4 1 15,-6 0-1-15,-4-6 1 16,-7-3 0-16,-7 0 0 16,-7 2 0-16,0 5 1 15,-4 5-1-15,-3 6 0 16,7 1-3-16,3 9 0 16,8 6-9-16,10 1 1 0,7 2-1 15,0-6 0-15</inkml:trace>
  <inkml:trace contextRef="#ctx0" brushRef="#br2" timeOffset="1.2802E6">14693 13437 42 0,'-17'-7'21'0,"24"10"-22"0,0-3 45 16,3 0-43-16,1 0 0 15,6-3 1-15,5-6 0 16,-1-1-7-16,7-8 1 0,4 5-9 16,3 4 1-16,-7 6-2 15,-3-16 1-15</inkml:trace>
  <inkml:trace contextRef="#ctx0" brushRef="#br2" timeOffset="1.28131E6">15184 13076 30 0,'3'-10'15'0,"4"-18"-2"0,-7 19 15 16,0 3-25-16,-3 2 0 15,3 8 3-15,-7 8 1 16,-4 10-8-16,-3 9 1 15,-4 13 4-15,1 7 1 16,-1 11-2-16,7 1 0 16,8 9-2-16,-1-15 1 15,15 12-6-15,7-16 1 16,13-9-7-16,5-10 1 16,9-15-6-16,8-10 0 15</inkml:trace>
  <inkml:trace contextRef="#ctx0" brushRef="#br2" timeOffset="1.28198E6">15304 13198 22 0,'-8'10'11'0,"-2"2"2"0,10-12 11 0,-4 0-20 15,1 0 1-15,-1-3 4 16,1 0 0-16,3-7-11 16,0 4 1-16,0 0 6 15,7 3 0-15,0-7-2 16,3 1 0-16,5 0-2 16,-1 2 1-16,0-2-2 15,0 6 1-15,-4 3-1 16,1 0 1-16,-4 6-1 15,-3 0 0-15,-4 4 0 16,0 15 1-16,-4-10 0 16,1 4 0-16,-8 3 0 15,7-6 0-15,1-4 0 16,-4 1 0-16,7 0-1 16,7-4 1-16,0-6-2 0,0 0 0 15,4-3-4-15,3 0 0 16,0-9-7-16,11-1 1 15,3 7-4-15,0-12 0 16</inkml:trace>
  <inkml:trace contextRef="#ctx0" brushRef="#br2" timeOffset="1.28338E6">15639 13126 22 0,'10'-16'11'0,"8"-2"3"0,-15 11 13 0,4 7-23 15,-7 0 0-15,0 0 4 16,0 0 0-16,0 0-10 16,0 7 1-16,-3 2 5 15,-4 10 1-15,0-4-3 16,-4 11 1-16,1-8-6 15,-4 4 0-15,3 0-5 16,0-9 1-16,4 3-7 16,4-4 1-16</inkml:trace>
  <inkml:trace contextRef="#ctx0" brushRef="#br2" timeOffset="1.28358E6">15547 13154 42 0,'3'-9'21'0,"1"12"-11"0,-4-3 37 16,0 0-44-16,0 0 1 16,4 0 0-16,3 3 1 15,0 7-7-15,3 5 0 16,4-5 1-16,4 8 0 16,3-2-9-16,0 0 0 15,11-7-7-15,3 10 0 16</inkml:trace>
  <inkml:trace contextRef="#ctx0" brushRef="#br2" timeOffset="1.28635E6">15871 13167 14 0,'8'0'7'0,"2"-25"3"16,-3 18 8-16,0 4-14 16,-3-3 1-16,-4 0 3 15,0 6 1-15,-4-3-10 16,-3 3 0-16,-3 6 7 0,-1 3 0 16,-3 4-2-16,0 6 1 31,7 15-4-31,3-9 1 15,4-3-2-15,11-6 0 16,6 0 0-16,-2-7 0 16,2-9-1-16,1 0 1 15,3-16-1-15,-7 1 1 16,-3-4 0-16,-4 0 0 0,-7 0-1 16,-7 0 1-16,0 4-1 15,0-1 0-15,0 3-5 16,3 7 1-16,8 0-7 15,10 0 1-15</inkml:trace>
  <inkml:trace contextRef="#ctx0" brushRef="#br2" timeOffset="1.28691E6">15455 13509 29 0,'-35'6'14'0,"10"16"-4"0,18-22 20 0,-3 3-27 16,-1 3 1-16,4-3 3 16,0-3 0-16,7 4-8 15,7-4 0-15,7-10 5 16,11 1 1-16,24-10-2 15,8-6 1-15,13-3-3 16,8-1 1-16,-1 4-2 16,5 3 1-16,-5 4-6 15,-3 2 0-15,-14 0-10 16,-10 10 0-16</inkml:trace>
  <inkml:trace contextRef="#ctx0" brushRef="#br2" timeOffset="1.28743E6">15617 13625 42 0,'-7'0'21'0,"11"-3"-19"16,-4-4 27-16,3 1-29 16,1 0 0-16,0-1 0 15,3 1 1-15,0 0-1 16,3 3 0-16,1-4 0 15,-1 4 1-15,-3 3-1 16,4 0 0-16,0 3 0 16,-4 4 0-16,0-1 0 15,0 0 0-15,-4 4 0 16,1-1 1-16,-8 4-1 16,4-4 0-16,0 0 0 0,0-2 0 15,4 2 0-15,3 1 0 16,0-1-1-16,4 4 1 15,-1-7 0-15,1 6 0 16,-1-2 0-16,1 2 0 16,-11 1 0-16,-4-1 0 15,-10 1 0-15,0 3 0 16,-4-7-5-16,-3-3 1 16,0 1-8-16,4-7 1 15</inkml:trace>
  <inkml:trace contextRef="#ctx0" brushRef="#br2" timeOffset="1.28785E6">16101 12972 38 0,'-18'-3'19'0,"8"6"-7"16,6-6 28-16,-3 0-36 0,0 3 1 15,3 3 1-15,1-3 1 16,6 7-9-16,4-1 0 16,8 10 6-16,2-1 0 15,4 10-3-15,1 3 1 16,-1 4-1-16,-4 15 0 16,-6-3-4-16,-11 9 1 15,-7 4-4-15,-11 2 0 16,-10 4-5-16,-4-7 0 15,1 4-7-15,-1-4 0 0</inkml:trace>
  <inkml:trace contextRef="#ctx0" brushRef="#br0" timeOffset="1.29477E6">15028 14057 35 0,'0'-9'17'0,"11"-16"-8"16,-8 16 17-16,1-1-23 16,-4-6 0-16,0 4 4 15,-4-1 1-15,1 1-8 16,-8-1 0-16,1 1 6 16,-4-1 1-16,-4 7-2 15,0 3 1-15,1 6-3 16,-4 6 1-16,-1 7-2 15,8 6 0-15,0 3-1 0,4 19 0 16,3-6-1-16,3 2 1 16,8-2-1-16,3-4 1 15,10-2 0-15,8-10 0 32,28-16 0-32,-4-6 1 15,-13-13-1-15,-5-2 1 16,-13-7 0-16,-8-3 0 15,-13-7-2-15,-8-2 1 16,-6-4-3-16,-4 4 0 0,-1 2-5 16,5 7 0-16,3 10-11 15,7 12 0-15</inkml:trace>
  <inkml:trace contextRef="#ctx0" brushRef="#br2" timeOffset="1.3066E6">16482 13208 41 0,'-7'3'20'0,"3"6"-3"0,1-9 20 16,-1 3-33-16,1 4 0 16,-1 2 4-16,4 4 0 15,-3 2-10-15,-1 1 0 16,4 6 6-16,0 3 0 16,4 0-2-16,-1 0 0 15,1 6-5-15,-1-9 1 16,1-3-8-16,3-3 0 15,0 0-8-15,7-1 0 0</inkml:trace>
  <inkml:trace contextRef="#ctx0" brushRef="#br2" timeOffset="1.30755E6">16838 13330 39 0,'-7'0'19'0,"-14"-16"-3"0,21 19 24 0,-4-3-36 15,4-3 0-15,0 3 0 16,4 3 1-16,14 0-7 16,3-3 0-16,7-9 4 15,4 3 0-15,3-4-10 16,0 4 1-16,4 0-10 16,-4 9 1-16</inkml:trace>
  <inkml:trace contextRef="#ctx0" brushRef="#br2" timeOffset="1.30842E6">17350 12966 36 0,'3'-12'18'0,"-6"8"-3"16,3 4 20-16,-4 0-31 16,1 4 1-16,-8 8 3 15,-3 20 1-15,-4 11-10 16,-6 14 0-16,2 9 6 15,5 12 1-15,10 4-3 16,10-10 0-16,8-10-4 16,10 1 1-16,7-16-8 0,11-9 0 15,3-16-8-15,4-13 1 16,4-6-3-16,-8-15 0 16</inkml:trace>
  <inkml:trace contextRef="#ctx0" brushRef="#br2" timeOffset="1.30887E6">17501 13154 29 0,'-7'-12'14'0,"-10"15"-3"16,17-3 23-16,-4-3-29 15,1 0 0-15,3-1 1 16,-4-2 1-16,4 6-9 16,0-6 0-16,7-3 5 15,0-4 1-15,7 7-3 16,0-4 0-16,4 7-2 15,-4 0 1-15,-3 3-1 16,-1 3 1-16,1 3 0 16,-4 7 1-16,0 6 0 0,-7 0 0 15,-7 6 1 1,-7 9 1-16,-4-6-1 0,1 1 0 16,6-1-1-16,7-6 1 15,11-7-3-15,8-5 1 16,2-10-7-16,8-3 1 15,7-7-8-15,6-2 0 16,-6 6-2-16,-7-1 0 16</inkml:trace>
  <inkml:trace contextRef="#ctx0" brushRef="#br2" timeOffset="1.3093E6">17868 13101 27 0,'0'-19'13'0,"7"0"0"0,-3 13 22 16,-4 6-30-16,0 0 0 15,0 0 3-15,0 0 1 16,0 6-12-16,-4 7 1 15,-3 3 6-15,-3 12 1 16,-4 0-3-16,-8 0 0 16,5-3-6-16,-1-3 1 15,4 0-6-15,3-6 0 16,8-7-7-16,6 4 1 16</inkml:trace>
  <inkml:trace contextRef="#ctx0" brushRef="#br2" timeOffset="1.30946E6">17780 13154 35 0,'-25'-19'17'0,"25"10"-3"16,4 3 25-16,-4 6-33 16,0 0 0-16,7 0 1 15,3 6 1-15,1 3-11 16,7 7 1-16,-1-3 5 16,1 6 1-16,3-1-10 15,0 7 0-15,4-6-11 16,7 3 1-16</inkml:trace>
  <inkml:trace contextRef="#ctx0" brushRef="#br2" timeOffset="1.31148E6">18133 13095 22 0,'0'9'11'0,"0"-31"-3"0,0 22 11 0,0-6-15 15,0 6 1-15,0 0 3 16,0-6 0-16,0 6-9 16,-4 3 1-16,1 3 6 15,-1 3 1-15,-6 4-3 16,-1 3 1-16,0 9-3 16,4-6 1-16,4-1-2 15,3 7 0-15,3-3-1 16,4-3 0-16,4-6-1 15,0-4 1-15,3-6 0 16,0-6 0-16,3-6 0 16,1-7 0-16,-4-3-1 15,0 0 0-15,-7 1 0 16,-7-1 1-16,0 0-1 16,-7 3 0-16,0 1-2 15,0-1 1-15,0 7-3 0,0-1 0 16,4 4-5-16,3 0 0 15,7 2-3-15,7 4 1 16</inkml:trace>
  <inkml:trace contextRef="#ctx0" brushRef="#br2" timeOffset="1.31213E6">17709 13389 18 0,'-14'7'9'0,"-7"8"-1"0,14-11 12 15,-7 2-14-15,0 0 1 0,0 0 3 16,3 4 0-16,-3-4-12 16,7 3 1-16,0-2 8 15,3-4 1-15,4-3-4 16,8-6 0-16,9-7-1 16,15-3 0-16,17-2-2 15,4-4 0-15,11 9 0 16,3-3 0-16,-4 4-5 15,-6-1 1-15,-8 7-8 16,-3 3 1-16,-4 3-5 16,-6 3 0-16</inkml:trace>
  <inkml:trace contextRef="#ctx0" brushRef="#br2" timeOffset="1.31257E6">17794 13531 40 0,'-39'3'20'0,"4"12"-16"0,28-18 36 16,0 0-38-16,0 3 0 16,3 3-1-16,1-6 1 15,6-3-3-15,8 0 0 16,7 2 2-16,6 1 0 15,4 3-1-15,1-3 0 16,-1 3 0-16,0-3 0 0,-3 0 0 16,-11 3 0-1,-3 12 0-15,-11 4 1 0,-8 3 0 16,1-3 0-16,-3 2 0 16,-1-5 1-16,1 3-1 15,6 2 0-15,4-2-1 16,7-6 1-16,4 2-2 15,6 1 1-15,5-1-1 16,-5-2 1-16,-6-1-1 16,-11 10 1-16,-4-3-3 15,-10-1 1-15,0 1-4 16,-7 0 0-16,0-10-4 16,0-9 0-16,10-7-5 15,4-12 1-15</inkml:trace>
  <inkml:trace contextRef="#ctx0" brushRef="#br2" timeOffset="1.31284E6">18341 12894 44 0,'3'-6'22'0,"15"-4"-18"0,-14 7 43 15,3 3-42-15,3 3 1 0,1 7 4 16,3 2 0-16,4 7-13 16,10 12 1-16,4 10 7 15,3 3 0-15,-3 6-4 16,-8 7 0-16,-13 5-10 16,-18 4 1-16,-18 10-10 15,-17 11 1-15,-11-5-3 16,-28-10 1-16</inkml:trace>
  <inkml:trace contextRef="#ctx0" brushRef="#br0" timeOffset="1.31756E6">17018 14035 47 0,'-7'-15'23'0,"18"-10"-16"0,-8 12 23 0,1 1-29 16,-1-7 1-16,1 3 2 16,-1 4 1-16,1-4-3 15,-4 6 0-15,3-8 5 16,-3 8 0-16,0 1-1 16,0 12 1-16,0 0-1 15,0 7 0-15,4 8-2 16,3 14 0-1,18 40-2 1,3 0 1-16,0-6-2 16,4-7 1-16,-1-8-11 15,1-14 1-15,-4 4-13 16,4-22 1-16</inkml:trace>
  <inkml:trace contextRef="#ctx0" brushRef="#br2" timeOffset="1.33169E6">18835 13330 27 0,'3'-3'13'0,"-6"-7"2"0,-1 10 14 15,1-9-25-15,-1 3 1 16,-3-4 3-16,0 7 1 15,-3 6-11-15,-1 4 1 16,0-4 6-16,1 6 0 16,3 4-3-16,3 2 1 15,4 4-2-15,7 0 0 0,7 3-1 16,4-3 0 0,7-4 0-16,3-5 1 0,4-4-1 15,-4-3 0-15,0-6 0 16,-7-6 1-16,-3-4-1 15,-11-6 0-15,-4-3 0 16,-10 10 0-16,-7-7-2 16,-3 0 1-16,-4 0-2 15,6 7 0-15,5 2-4 16,3 1 1 0,24 15-10-1,1 4 1-15</inkml:trace>
  <inkml:trace contextRef="#ctx0" brushRef="#br2" timeOffset="1.33192E6">19230 13433 42 0,'-11'4'21'0,"18"5"-12"0,-7-9 31 15,4-6-39-15,3-4 0 16,11-5 0-16,10-7 1 16,7 3-4-16,4 3 1 15,-4 10-6-15,-3 0 1 16,-4 2-8-16,-7 14 0 0</inkml:trace>
  <inkml:trace contextRef="#ctx0" brushRef="#br2" timeOffset="1.33301E6">19752 13095 28 0,'-4'-35'14'0,"26"4"2"16,-19 21 15-16,-6 4-26 15,-1 6 1-15,-3 3 3 16,-4 7 0-16,-6 9-11 0,-4 12 0 16,-4 22 8-16,4-3 0 15,7 7-3-15,7 6 0 16,14-1-3-16,10 4 1 15,12-9-6-15,-1-10 1 16,4-13-7-16,3-9 0 16,4-9-6-16,-1-7 1 15</inkml:trace>
  <inkml:trace contextRef="#ctx0" brushRef="#br2" timeOffset="1.33367E6">19808 13198 24 0,'-10'10'12'0,"6"-23"-1"0,4 10 13 16,0 3-21-16,0 0 0 16,-3 0 2-16,3 0 1 15,0-6-8-15,3-1 1 16,1-2 4-16,3-4 1 0,0 7-2 15,4-6 1-15,-1 8-2 16,1-2 1-16,-1 3-1 16,1 6 0-16,0 0 0 15,-8 7 0-15,-3 2 0 16,-7 10 0-16,-4 3 1 16,1-3 0-16,-1-3 0 15,1 3 0-15,3-3 0 16,3-3 0-16,1-4-1 15,6-6 1-15,4-3-3 16,7-6 1-16,7 3-4 16,1-3 1-16,2-6-4 15,1 3 1-15,3-4-7 16,-7-2 1-16,0 2-2 16,-3-2 0-16</inkml:trace>
  <inkml:trace contextRef="#ctx0" brushRef="#br2" timeOffset="1.33387E6">20197 13126 41 0,'3'16'20'0,"1"-35"-16"0,-4 19 40 16,-4 3-42-16,-3 3 0 16,3-3 0-16,-6 4 1 15,-1 5-5-15,1 7 1 16,-4 6-2-16,0 0 1 0,-1-6-8 15,1-3 1-15,4-4-6 16,3 4 1-16</inkml:trace>
  <inkml:trace contextRef="#ctx0" brushRef="#br2" timeOffset="1.33406E6">20066 13183 49 0,'-4'-4'24'0,"8"1"-15"15,-4 3 45-15,0 3-52 16,0 1 0-16,4 11 0 16,3-2 0-16,3 9-6 15,8-7 1-15,7-5-7 16,6 2 1-16,1 4-9 16,3 0 0-16</inkml:trace>
  <inkml:trace contextRef="#ctx0" brushRef="#br2" timeOffset="1.34019E6">20313 13026 21 0,'0'-22'10'0,"7"25"5"16,-3-12 10-16,-4 2-19 15,0-2 0-15,0 9 7 16,0-6 1-16,-4 2-14 15,-3 8 0-15,0 5 11 16,3 7 0-16,1 2-4 16,3 14 1-16,7-7-4 15,-4 0 0-15,4 6-4 16,4-2 1-16,3 2-10 16,0-6 0-16,0 0-11 15,1 0 1-15</inkml:trace>
  <inkml:trace contextRef="#ctx0" brushRef="#br2" timeOffset="1.34269E6">19816 13484 28 0,'-8'-7'14'0,"1"1"2"16,7 6 14-16,0 0-24 0,0 0 0 15,0 0 3-15,7-6 1 31,36-13-12-31,10-3 0 16,7 0 7-16,10 3 1 16,-3 0-3-16,-3 4 0 15,-1-1-4-15,-6 7 1 0,-8 9-7 16,-7-7 1-16,-13 14-8 16,-8 8 1-16,0 10-4 15,-10 4 1-15</inkml:trace>
  <inkml:trace contextRef="#ctx0" brushRef="#br2" timeOffset="1.34316E6">20034 13719 23 0,'-7'15'11'0,"7"-49"-1"15,0 28 16-15,0-4-21 16,0 10 0-16,0-6 2 16,0 0 0-16,0-1-9 0,0-2 1 15,0 3 5-15,7-1 0 16,0 1-2-16,4-3 0 16,3-1-2-16,4 1 0 15,6 6-1-15,1-3 1 16,3-1-1-16,-3 1 0 15,-4 6 0-15,-3 6 1 16,-8 4 1-16,-3 2 0 16,-3 1 1-16,-4-1 0 15,0 4 0-15,-4 0 0 0,4-4 0 16,4 1 0 0,-1 6-2-16,4-4 1 15,1-5-1-15,6 2 0 0,-4 4 0 16,-3-4 0-16,4-2 0 15,-8 9 0-15,1-7 0 16,-11 4 1-16,-4 0-4 16,-6-4 1-16,-8-6-6 15,-3-2 0-15,3-4-6 16,0-10 0-16</inkml:trace>
  <inkml:trace contextRef="#ctx0" brushRef="#br2" timeOffset="1.34354E6">20507 12907 37 0,'3'-13'18'0,"19"0"-13"0,-15 10 28 16,0-3-26-16,0 3 1 15,-7 3 3-15,7 0 1 16,0 3-14-16,4 6 0 0,3 4 10 16,3 0 0-16,1 12-4 15,3 9 1-15,4 13-3 16,-4 6 1-16,-3 4-2 15,-8 3 0-15,-6 15-1 16,-8 13 1-16,-13-1-6 16,-5 4 1-16,-13-6-9 15,-11 3 1-15,4-7-8 16,-11-18 0-16</inkml:trace>
  <inkml:trace contextRef="#ctx0" brushRef="#br0" timeOffset="1.34779E6">18556 14142 40 0,'-10'-19'20'0,"24"29"-10"0,-7-13 20 0,0 3-27 15,3 0 0-15,1 3 0 16,3-6 1-16,4 3-6 15,-4 0 1-15,0 3 3 16,0-6 0-16,0-1-6 16,0-2 1-16,-3 0-7 15,-1 0 0-15,1 6-5 16,0-4 1-16</inkml:trace>
  <inkml:trace contextRef="#ctx0" brushRef="#br0" timeOffset="1.34839E6">18870 13923 28 0,'-7'9'14'0,"-7"-6"-1"0,10-3 21 0,1 0-28 16,-1 0 1-16,1 0 5 15,-1 0 0-15,4-6-15 16,0 0 0-16,4-1 9 15,3-2 0-15,3 3-3 16,5-1 1-16,2 1-4 16,-3 3 1-16,4 0-2 15,-4-3 1-15,4-1 0 16,-8 4 0-16,1-3-1 16,-1 6 0-16,1-6 0 15,0 6 1-15,3 0 0 16,3 0 0-16,1-7 1 15,0 7 0-15,-4 0 0 16,-4 7 0-16,1-4-1 16,-4 3 1-16,0 3 0 15,-7 7 0-15,0 3-1 16,-7 6 1-16,-7 0-1 16,0 0 0-16,0 7 0 0,-4-1 1 15,0-3-1-15,4-3 1 16,4 0-5-16,3-9 0 15,3-4-5-15,11-5 0 16,11-4-7-16,6-9 1 16,12 6-4-16,6-7 1 15</inkml:trace>
  <inkml:trace contextRef="#ctx0" brushRef="#br0" timeOffset="1.34882E6">19357 13913 34 0,'35'-28'17'0,"29"12"4"0,-54 13 31 16,-3 0-46-16,-7 3 0 15,-3 3 2-15,-8 3 0 16,-3 13-11-16,-11 13 0 16,4 8 7-16,0 17 0 15,0 2-5-15,3 4 1 16,1 0-8-16,-1-7 0 0,4 4-7 16,0-7 0-16,7 0-4 15,-4-24 0-15</inkml:trace>
  <inkml:trace contextRef="#ctx0" brushRef="#br0" timeOffset="1.34944E6">19657 14126 37 0,'-7'19'18'0,"0"-22"-17"0,3 0 31 15,-3 0-30-15,-3 3 1 16,-1 0 2-16,0-6 1 16,1 9-7-16,-1 0 1 15,1-3 4-15,-1-6 0 16,4 2-1-16,0-2 1 0,3 0-3 16,8 0 1-16,3-4-1 15,7 1 0-15,11-4-1 16,3 1 0-16,4-1-1 15,-8 4 1-15,1 2-1 16,-7 7 1-16,-4 4 0 16,-4 5 0-16,-3 4 1 15,-7 5 0-15,-7 1-1 16,-7 3 1-16,0 3 0 16,-3 0 1-16,-5-6-2 15,8-3 1-15,7-1-1 16,7-2 0-16,7 0 0 15,11-4 1-15,3 0-2 16,0 1 1-16,0 2 0 16,-3 7 0-16,-7 0 0 15,-4 0 1-15,-11 6-1 16,-17 3 0-16,-14 0-7 0,-4 1 1 16,-7-8-10-16,-3-8 0 15</inkml:trace>
  <inkml:trace contextRef="#ctx0" brushRef="#br2" timeOffset="1.3588E6">21026 13380 30 0,'3'-12'15'0,"25"-17"-2"16,-21 20 16-16,4 3-25 15,3-1 1-15,-3 4 3 16,-1-3 0-16,1 0-10 15,-4 3 1-15,-4 3 6 0,1 3 1 16,-8 3-3 0,-3 6 0-16,-3 14-1 0,-8 5 0 15,0 0-1-15,1 1 0 16,3 2 0-16,3-9 0 16,4 0-1-16,7-3 0 15,7-6 0-15,7-7 0 16,7-6-1-16,8-6 1 15,2-3-2-15,5-6 1 16,2 5-3-16,1-2 0 16,-7 3-4-16,-7-1 1 15,-4 1-4-15,0 0 1 0,-7 3-4 16,0 0 1-16,-3-4 1 16,-1 1 0-16</inkml:trace>
  <inkml:trace contextRef="#ctx0" brushRef="#br2" timeOffset="1.35899E6">21392 13333 37 0,'4'-9'18'0,"-8"2"-15"16,8 10 38-16,0 1-36 15,-4 5 0-15,-4 7 2 16,0 6 1-16,-3 6-11 16,0 6 1-16,0 4 6 15,4 3 0-15,3 0-8 16,3-10 1-16,4 3-11 0,7-9 1 15,-6-6-3 1,6-9 0-16</inkml:trace>
  <inkml:trace contextRef="#ctx0" brushRef="#br2" timeOffset="1.35942E6">21484 13333 43 0,'-7'6'21'0,"-7"-12"-17"0,10 6 40 0,1-3-43 16,-1 0 1-16,4 3-1 15,4-7 1-15,3-5-3 16,7-1 1-16,4 4 0 15,3-4 1-15,0 1-1 16,0 3 1-16,-3 9-1 16,-4 0 0-16,0 3 1 15,-7 9 0-15,-7-2 0 16,-3 5 1-16,-4 10 0 16,-4 4 0-16,0-1 0 15,1 0 0-15,3-3-1 16,0-9 1-16,3-1-2 15,4-2 1-15,0-4-2 16,7-2 1-16,7-1-4 16,4-3 1-16,3-3-6 15,4-6 1-15,3-10-8 16,11-6 1-16,0 3-1 0,-1-3 0 16</inkml:trace>
  <inkml:trace contextRef="#ctx0" brushRef="#br2" timeOffset="1.35962E6">21812 13383 43 0,'-32'13'21'0,"32"-7"-23"16,0-6 44-16,4-3-42 15,7 0 1-15,10-7-1 16,7-2 0-16,0 2-5 15,0-2 0-15,8-7-8 16,6 3 1-16</inkml:trace>
  <inkml:trace contextRef="#ctx0" brushRef="#br2" timeOffset="1.36082E6">22190 13041 27 0,'-21'-31'13'0,"21"15"3"0,0 10 12 16,0-3-20-16,-4 2 1 15,1 4 4-15,-5 6 0 0,-2 13-16 16,-1 9 1-16,-3 16 11 15,0 15 0-15,3 7-5 16,4 9 1-16,4 7-3 16,10-7 1-16,7 0-6 15,11-6 0-15,7-10-6 16,3-18 0-16,11-13-8 16,3-6 1-16,0-13-3 15,1-3 0-15</inkml:trace>
  <inkml:trace contextRef="#ctx0" brushRef="#br2" timeOffset="1.36278E6">22306 13236 25 0,'-14'3'12'0,"10"-28"-2"0,4 19 17 16,-3-1-23-16,-1 1 0 16,1 3 1-16,3-3 1 15,-4-1-8-15,4 1 0 16,0 0 5-16,4-4 0 15,3 4-2-15,0-3 0 0,11 2-1 16,-1-2 1-16,4 6-2 16,1 6 1-16,-5 3 0 15,-3 1 0-15,-7 8 1 16,-7 14 0-16,-3-1 0 16,-11 6 1-16,0 4 0 15,3-1 0-15,1-2 0 16,2-7 0-16,1 0-1 15,4-9 0-15,6-6-1 16,4-10 0-16,8-6-5 16,6-7 1-16,3-5-5 15,1-7 0-15,0 6-5 16,0-6 0-16</inkml:trace>
  <inkml:trace contextRef="#ctx0" brushRef="#br2" timeOffset="1.36301E6">22673 13114 34 0,'0'-16'17'0,"0"13"-7"0,0 3 29 16,0 0-36-16,-3 3 1 16,-1 13 0-16,-3-1 0 15,-4 4-6-15,-3 6 0 0,0 0 1 16,0-3 1-16,3 3-7 15,1 0 1-15,3 0-9 16,0 0 1-16,7-6 0 16,7-6 0-16</inkml:trace>
  <inkml:trace contextRef="#ctx0" brushRef="#br2" timeOffset="1.36318E6">22567 13183 47 0,'-3'0'23'0,"-1"3"-18"15,4-3 51-15,-3 3-54 16,-1 9 0-16,4 1-1 16,4-1 1-16,6 1-5 15,8 3 0-15,14-7-8 16,6 0 0-16,-2 1-6 16,-12-7 0-16</inkml:trace>
  <inkml:trace contextRef="#ctx0" brushRef="#br2" timeOffset="1.36655E6">22860 13082 18 0,'0'-3'9'0,"4"-13"-1"16,-4 16 9-16,0 0-12 15,-4 3 0-15,4 1 3 0,-4-1 1 16,1-3-11-16,-1 0 0 16,1 3 8-16,-1-3 0 15,1-6-3-15,-1 2 0 16,4-2-1-16,0 6 1 15,7-6-2-15,4-10 1 16,3-3-1-16,7 4 0 16,4 2-1-16,10 1 1 15,-7 2-2-15,-6 4 0 16,-5 6 1-16,-3 3 1 16,-3 10-1-16,-4 6 0 0,-11 6 0 15,-3 3 1-15,0 6 0 16,-3 1 0-16,-4-10-1 15,7 3 0-15,0-6-1 16,7 0 1-16,3-9 0 16,8-7 0-16,3 0-3 15,0-9 0-15,0-3-4 16,4-4 0-16,3-2-6 16,7-7 1-16</inkml:trace>
  <inkml:trace contextRef="#ctx0" brushRef="#br2" timeOffset="1.36703E6">23421 12954 40 0,'0'6'20'0,"0"-9"-15"15,0 0 37-15,-4 3-38 16,1 6 1-16,-4 6 0 15,0 7 0-15,3 6-8 16,1 4 1-16,3-8 2 16,3 5 0-16,4-1-8 15,4 0 0-15,3-3-8 16,7-3 1-16</inkml:trace>
  <inkml:trace contextRef="#ctx0" brushRef="#br2" timeOffset="1.37131E6">23414 12919 23 0,'-4'-3'11'0,"8"-6"-1"15,-1 5 12-15,1-2-19 16,3 3 0-16,0 0 2 15,0 3 1-15,4 0-7 16,-4 6 1-16,-4 4 4 16,-3 2 0-16,-3 13-1 15,-8 3 0 1,-10 26 0 0,7-4 0-16,3-16-1 15,4-5 0-15,4-4-1 16,10-13 0-16,10-9-1 15,8-6 1-15,7-3-2 16,-4-3 1-16,-3 2 0 16,-4-5 0-16,0-4 0 0,-3 0 0 15,-4 1-2-15,0 2 0 16,0-3-6-16,0 1 1 16,0-7-7-16,4 16 1 15</inkml:trace>
  <inkml:trace contextRef="#ctx0" brushRef="#br2" timeOffset="1.37154E6">23615 12944 44 0,'3'-9'22'0,"-10"-1"-14"16,7 10 39-16,-7 4-44 15,0 2 1-15,-3 13 2 16,3-4 0-16,3 10-8 15,1 4 0-15,3-1 3 16,7 0 1-16,3 7-7 16,-3-1 0-16,0 1-12 15,11-4 1-15,3 3-2 16,-10-24 1-16</inkml:trace>
  <inkml:trace contextRef="#ctx0" brushRef="#br2" timeOffset="1.37263E6">22472 13556 17 0,'-11'-13'8'0,"15"13"3"0,-8 0 8 16,4-3-14-16,-3 0 0 15,3 6 5-15,-4-9 1 16,1 6-11-16,-1-3 0 15,-3-1 9-15,7 4 0 16,7-3-2-16,4 0 0 16,6 0-3-16,5 3 1 15,13-9-3-15,21-4 1 16,11-3-3-16,22-2 1 0,-1-4-1 16,14-3 0-1,7-1 0-15,-10 11 0 0,-7-1-1 16,-7 7 1-16,-18-1-4 15,-4 1 1-15,-13-1-7 16,-5 4 1-16,-2-3-8 16,-4 3 1-16</inkml:trace>
  <inkml:trace contextRef="#ctx0" brushRef="#br2" timeOffset="1.3761E6">22938 13606 31 0,'-4'-10'15'0,"-10"26"-5"15,7-22 19-15,0 6-26 16,0-3 1-16,3 0 2 16,-3-4 0-16,4 4-8 15,-1 3 1-15,1 0 5 16,3 0 0-16,3-6-2 16,1 0 0-16,3-1-2 15,3 4 1-15,4-3-1 16,1 3 0-16,6 0 0 15,0 0 0-15,0 6-1 16,-3 3 1-16,-4-3 0 16,-4 0 0-16,1 7 0 0,0 2 1 15,-4 1-1-15,-4 2 0 16,-3-2 0-16,0 3 1 16,-3-1-1-16,-1-2 1 15,1-4-1-15,3 4 0 16,3-4-1-16,1 1 1 15,3-7-1-15,3 3 1 16,1 0 0-16,3 1 0 16,0-1-1-16,-3 0 1 15,-1 10 0-15,-3-4 1 0,-7 7-1 16,-7-3 0-16,-3 3 0 16,-1 3 0-16,-7 0-4 15,-6-4 1-15,-5-2-5 16,-2-7 0-16,6-9-6 15,11-6 0-15</inkml:trace>
  <inkml:trace contextRef="#ctx0" brushRef="#br2" timeOffset="1.37661E6">23671 12888 39 0,'-7'0'19'0,"7"-3"-11"0,0 3 32 0,0 0-37 15,0 0 0-15,0 0 2 16,4-4 0-16,3 1-7 15,4 3 1-15,3 3 4 16,0 7 0-16,3 2-2 16,5 7 0-16,-1 16 0 15,-4 6 0-15,1 15-1 16,-4 0 0-16,-3 10 0 16,-4 6 1-16,-4-6-2 15,-3 0 0-15,-7 3-5 16,-7-6 1-16,-7-10-10 15,-4 0 0-15,1-2-1 16,-15-20 0-16</inkml:trace>
  <inkml:trace contextRef="#ctx0" brushRef="#br0" timeOffset="1.39035E6">21040 14004 42 0,'-4'3'21'0,"-3"-3"-9"15,4 0 22-15,-1 0-32 16,0-3 0-16,1 3 3 0,-4-6 0 16,3 3-6-16,1-4 0 15,3 1 4-15,3-3 0 16,4-4-1-16,8-2 1 15,6 2-2-15,7 0 1 16,0 1 0-16,4 6 0 16,0-7 0-16,-1 13 0 15,-2-3-1-15,2 0 0 16,-9 6 0-16,-5 3 0 16,-6 10 0-16,-11 6 0 0,-11 3 1 15,-6 9 0-15,-8 13 1 16,-3-3 0-16,-4 0 0 15,4-3 0-15,7-3-1 16,3-4 1-16,11-6-2 16,10-9 0-16,11-9-1 15,11-1 1-15,7-9-3 16,7-9 1-16,-1-1-5 16,-2-2 1-16,-4-7-6 15,-4 3 0-15,-4 0-6 16,-2 1 1-16,2-4-4 15,5 6 0-15</inkml:trace>
  <inkml:trace contextRef="#ctx0" brushRef="#br0" timeOffset="1.39083E6">21646 14073 45 0,'-14'0'22'0,"-14"3"-17"0,21-3 40 16,-4 0-41-16,4-3 0 16,0 0 3-16,4 0 1 0,3-7-10 15,10-2 0-15,12-4 5 16,6-3 1-16,4-3-2 15,6 4 0-15,8 5-3 16,0 7 1-16,-7 6-1 16,-4 6 1-16,-7 3 0 15,-6 10 0-15,-8 6 0 16,-4 4 0-16,-13 5 0 16,-15 1 0-16,-10-4 1 15,-7-3 0-15,-8-9 0 16,1-6 0-16,3-7 0 15,4-16 0-15,10-12-1 16,15-9 0-16,13-19-1 16,11-10 1-16,7-15-1 15,4-3 1-15,3 2-1 16,4 11 0-16,0 5 0 16,0 13 1-16,-4 6-5 15,-4 10 0-15,1 6-10 0,7 9 0 16</inkml:trace>
  <inkml:trace contextRef="#ctx0" brushRef="#br0" timeOffset="1.41344E6">10601 16698 21 0,'7'-16'10'0,"7"-3"-3"15,-10 13 10-15,-4 0-14 0,0 6 0 16,-4 0 2-16,1-3 1 16,-4-1-7-16,-4-2 0 15,0 3 5-15,-3 0 0 16,-3-3-1-16,-1-1 1 15,0 1-2-15,1 6 1 16,3 0-1-16,0 3 0 16,-4 0 0-16,0 4 0 15,1-1-1-15,-8 3 1 16,0 7-1-16,4 6 0 16,0 12 0-16,0-2 0 15,3 2-1-15,4 13 1 0,7-6 0 16,7 0 0-1,32-4 0 1,-4-8 1-16,4-7-1 16,3-13 1-16,7-9-1 15,-10 0 1-15,7-12-1 16,0-10 1-16,-8 0-2 16,-6 3 1-16,-7-3 0 15,-8-3 0-15,-6 0-1 16,-8-4 1-16,-3-2-1 15,-10 0 0-15,-5 6 0 16,1 3 0-16,0 3-2 16,3-6 1-16,4 12-8 15,0 7 0-15,0 12-7 16,-11 7 1-16</inkml:trace>
  <inkml:trace contextRef="#ctx0" brushRef="#br0" timeOffset="1.42138E6">12813 16466 35 0,'0'-16'17'0,"10"-15"-6"0,-10 24 18 16,0 7-24-16,0-3 0 16,0 3 2-16,0 0 1 15,-3 0-10-15,3 3 1 16,0 4 7-16,-4 2 0 15,4 7-2-15,-3-1 1 0,3 7-1 16,-4 7 0-16,1-4-1 16,-1 6 1-16,4 10-1 15,0 6 0-15,0 3-2 16,0 3 1-16,4 1-1 16,-1-4 1-16,4-3-2 15,0-6 1-15,1-4-13 16,2-9 0-16,-3-9-8 15,-7-16 0-15</inkml:trace>
  <inkml:trace contextRef="#ctx0" brushRef="#br0" timeOffset="1.42548E6">15127 16582 28 0,'0'-7'14'0,"4"11"-7"15,-4-11 14-15,0 1-20 16,0 0 1-16,-4-4 3 15,1 1 0-15,-4 0-5 16,-1-4 0-16,-2 0 4 16,-4-2 1-16,0 2-1 15,-7 4 1-15,-4 9-3 16,-3 3 1-16,-1 10-1 16,1 5 1-16,-4 7-2 15,8 1 0-15,6 2 0 16,11 3 0-16,3 0-1 15,8 1 1-15,14-1 0 0,-4-9 0 16,32-3 0-16,-1-7 0 16,-2-5 0-16,-1-7 1 15,-3-7 0-15,-7-5 0 16,-11-4-1-16,-11-3 1 16,-10 1-1-16,-7-14 0 15,-3 1-1-15,-4-7 0 0,0 7-7 16,-1 3 1-16,1 18-11 15,0 17 1-15</inkml:trace>
  <inkml:trace contextRef="#ctx0" brushRef="#br0" timeOffset="1.43839E6">17318 16622 35 0,'21'-28'17'0,"7"-9"-10"0,-21 24 17 16,0 1-21-16,-3-7 0 0,-4 0 3 16,-4 0 1-16,-3 3-8 15,0-2 1-15,-3 5 4 16,-1 1 1-16,-3 2-2 16,-7 10 1-16,-4 6-2 15,-3 13 0-15,0 9-1 16,-1 10 0-16,1-7-1 15,7 4 0-15,3 3 0 16,8-1 1-16,10-2-1 16,7-1 1-16,11-9-1 15,10-9 1-15,7-10 0 16,4-6 0-16,10-9-1 16,1-10 1-16,-1 0-1 15,-7-12 1-15,-10 3-1 16,-7-1 1-16,-11 4-1 15,-14 6 0-15,-11 1-2 16,-17 8 0-16,-4 4-7 16,-6 3 1-16,2 9-9 0,5 0 1 15</inkml:trace>
  <inkml:trace contextRef="#ctx0" brushRef="#br0" timeOffset="1.44433E6">18986 16735 31 0,'-7'-6'15'0,"11"-16"-2"0,-4 16 16 15,0 0-24-15,0-7 0 16,0 7 3-16,0 0 0 15,0 6-10-15,3-4 0 0,5 1 7 16,6 0 0-16,10 0-3 16,8 3 0-16,0 0-1 15,0-6 0-15,3 6 0 16,4-3 0-16,-4-1-2 16,-3-2 0-16,-11 6-7 15,-11 0 0-15,-2 3-8 16,-5 10 1-16</inkml:trace>
  <inkml:trace contextRef="#ctx0" brushRef="#br0" timeOffset="1.44465E6">19650 16428 41 0,'-4'-12'20'0,"18"-4"-9"0,-10 6 29 16,-4 1-35-16,0 0 1 16,0 9 5-16,0 0 0 15,3 3-14-15,-6 3 1 16,3 16 8-16,0 3 1 15,3 6-4-15,-3 7 0 16,7 3-3-16,0 6 0 0,1 9-12 16,-1 20 1-1,-7 8-9-15,-11-9 0 0</inkml:trace>
  <inkml:trace contextRef="#ctx0" brushRef="#br0" timeOffset="1.44917E6">20842 16742 36 0,'-14'-3'18'0,"7"-4"-9"15,3 7 19-15,1-3-24 16,-1 3 0-16,4 0 2 16,0 0 1-16,7 0-8 15,8-3 0-15,-5-3 5 16,4-1 0-16,4 1-2 15,7 0 1-15,-1 0-2 0,8-1 1 16,-4 1-2-16,0 3 1 16,1 0-5-16,-5 3 1 15,1 3-9-15,-4 6 1 16,0 1-5-16,8-1 1 16</inkml:trace>
  <inkml:trace contextRef="#ctx0" brushRef="#br0" timeOffset="1.44983E6">21467 16591 29 0,'-15'-3'14'0,"12"0"-4"0,3 0 20 16,-4 3-28-16,-3-7 1 15,0 1 3-15,-3 3 1 16,-1-3-8-16,1 0 1 16,-1-1 4-16,-3-2 1 15,7-4-1-15,0 4 0 16,3-4-3-16,11 1 1 15,4-4-1-15,-1 0 0 16,5 1-1-16,2 5 1 0,4-2-1 16,8 6 0-16,-1 6-1 15,3 0 1-15,-2 9-1 16,-5 3 1-16,-6 4 0 16,-11 9 0-16,-10 3 0 15,-15 1 1-15,-7 8 0 16,-3 4 0-16,7 0 0 15,3 0 0-15,1-10 0 16,10-6 0-16,-1-3 0 16,5-6 0-16,10-7-1 15,11-6 1-15,13-6-1 16,12-9 0-16,3-4-5 16,-1 0 0-16,5 1-6 15,-11 2 1-15,14-6-7 16,-4 3 1-16</inkml:trace>
  <inkml:trace contextRef="#ctx0" brushRef="#br0" timeOffset="1.45019E6">22073 16375 35 0,'0'-28'17'0,"36"9"-14"0,-29 12 27 0,0 1-25 16,0 3 0-16,-7 3 1 16,0 6 1-16,-4 4-9 15,-6 12 0-15,-4 3 6 16,-4 12 0-16,0 1-3 16,-3 0 1-16,3-4-1 15,4 1 1-15,4-7-1 16,3-3 0-16,7-3 0 15,10-10 0-15,11-5 0 16,15-7 0-16,10-7 0 16,-1 7 0-16,5-6-4 15,-4-3 1-15,-4-4-5 16,-3 1 0-16,-11-1-7 16,-3 1 0-16,-8 5-2 15,-2-2 0-15</inkml:trace>
  <inkml:trace contextRef="#ctx0" brushRef="#br0" timeOffset="1.4504E6">22394 16372 49 0,'-28'-16'24'0,"18"13"-27"0,6 9 51 16,4 10-46-16,-11 12 1 16,-3 6 0-16,0 7 0 15,-3 22-5-15,-5 22 0 16,-2 21-10-16,3 17 0 15</inkml:trace>
  <inkml:trace contextRef="#ctx0" brushRef="#br0" timeOffset="1.45713E6">26924 5751 29 0,'-28'-13'14'0,"28"4"-13"0,7-1 15 0,7 1-14 15,14-7 1-15,29-3-1 16,10-6 1-16,21 0-4 15,4 0 0-15,17-3 3 16,14-3 0-16,1-13 0 16,-8 3 0-16,11-3 3 15,4-12 0-15,3 9 0 16,-11-13 1-16,11 0-1 16,0 13 1-16,-3 3-3 15,-15 16 1-15,-6-6-3 16,-1 9 1-16,-14 9-6 15,-13 7 1-15,-15 5-7 16,-15 1 1-16,-9 10-6 16,-22 14 1-16</inkml:trace>
  <inkml:trace contextRef="#ctx0" brushRef="#br0" timeOffset="1.45786E6">26762 6042 31 0,'-7'-9'15'0,"28"-13"-16"0,-11 19 23 16,8-7-22-16,7-2 0 0,10-4 3 16,11-6 0-16,21-9-3 15,7-10 1-15,14 3 1 16,4-2 1-16,17-4 0 15,4 0 1-15,14 6-1 16,-14 1 1-16,11-4-1 16,6 0 0-16,18-6 0 15,-7 3 0-15,8 0-1 16,2 4 1-16,-13-4-2 16,-22 3 0-16,-6 9-2 15,-12 4 1-15,-17 6-4 16,-13 3 0-16,-12 13-8 15,-7-3 1-15,-13 3-3 16,-15 6 1-16</inkml:trace>
  <inkml:trace contextRef="#ctx0" brushRef="#br0" timeOffset="1.46331E6">12753 17927 42 0,'-32'-16'21'0,"32"-6"-15"16,4 13 22-16,3-4-26 16,-4 4 1-16,4 3 3 15,-3-1 0-15,3 4-6 16,0 3 0-16,0 10 5 15,0 5 0-15,-3 14 0 16,-4 2 1-16,-4 10-2 16,1 12 0-16,-4 0-2 0,-1-2 1 15,1 5-1-15,4-6 0 16,3-3-2-16,0-3 1 16,3-9-1-16,-3-7 1 15,4-6-1-15,-4-10 0 16,3-5 0-16,-3-7 1 15,0-10-1-15,-3-2 0 16,3-7 0-16,-4 6 0 16,4-12 0-16,0-3 0 15,4-3 0-15,-4-7 0 0,3 0-1 16,-3-12 1-16,0 6 0 16,0 4 0-16,4 2 0 15,-4 0 0-15,0 1 0 16,-4 5 0-16,1 4-1 15,-1 6 1-15,1 0 0 16,-1 6 0-16,4 4 0 16,-3 3 0-16,3 9 0 15,-4 0 0-15,4 6 0 16,-3 6 0-16,-1 1 0 16,-3 6 1-16,-3 3-1 15,-1-4 0-15,0 4 0 16,1 0 1-16,3 0-1 15,0-3 1-15,3-9-1 16,1 2 0-16,3-3 0 16,3 1 0-16,1-4 0 0,-1-9 0 15,4 3 0 1,-3-13 1-16,3 1 0 0,0-1 0 16,0-5-1-16,0-4 0 15,0-7 0-15,0-2 0 16,0-3 0-16,0 12 0 15,4-7-1-15,-1 4 1 16,1 0 0-16,0 10 0 16,-1-1 0-16,-3 0 0 15,0 0-1-15,0 4 1 16,0 3 0-16,0-1 0 0,1 4 0 16,-1 3 1-16,0 3-1 15,3 6 1-15,1 0-1 16,3 10 1-16,0-7 0 15,-3 4 0-15,3 6-1 16,-4 6 1-16,-3 0-1 16,0 3 0-16,4 0 0 15,3-3 1-15,0-3-1 16,0-6 0-16,0-3 0 16,1-4 1-16,-5-3-1 15,-3 1 1-15,-3-4 0 16,-8 0 0-16,-6 3-1 15,-4 0 1-15,-4 1 0 16,-14 2 0-16,-7-3-1 16,-14 4 1-16,4 2-1 15,7-2 0-15,3-1 0 16,0 0 0-16,11-5-3 0,10-4 0 16,11-7-12-16,14-5 0 15</inkml:trace>
  <inkml:trace contextRef="#ctx0" brushRef="#br0" timeOffset="1.47185E6">15769 17880 28 0,'0'-13'14'0,"28"-5"-3"16,-21 11 15-16,-3 4-23 15,0-3 1-15,-4 6 2 0,0 0 1 16,0 3-8-16,-4 6 0 16,-7 4 5-16,-3 12 1 15,-7-3-2-15,0 6 0 16,-7 10-2-16,0 0 0 16,-1-4-2-16,1 4 0 15,3-1-4-15,4-5 0 16,4-4-8-16,6 0 0 0,11-12-1 15,4-13 0-15</inkml:trace>
  <inkml:trace contextRef="#ctx0" brushRef="#br0" timeOffset="1.47208E6">15565 17918 44 0,'0'-13'22'0,"7"-3"-21"16,-7 16 46-16,0 0-44 15,7 0 1-15,0 7 1 16,3 2 1-16,1 4-7 16,-1 5 0-16,1 7 5 15,0 4 0-15,-1 2-2 16,1 0 1-16,-1 4-4 16,1-7 0-16,7 0-10 15,-4 1 1-15,7-1-8 16,7-16 0-16</inkml:trace>
  <inkml:trace contextRef="#ctx0" brushRef="#br0" timeOffset="1.47269E6">15991 18112 22 0,'-14'9'11'0,"11"4"4"15,-1-10 5-15,1-3-16 16,-1 0 0-16,1 3 3 15,-1-3 1-15,1 0-10 0,3-3 1 16,0 3 5-16,3-12 0 16,8-1-2-16,3-3 0 15,3 1-2-15,5 2 0 16,2 7-1-16,1 3 1 16,-4 3 0-16,-7 3 1 15,-3 9 0-15,-11 1 0 16,-4 3 0-16,-6 6 1 15,-4-1-1-15,0 5 1 0,3-1-1 16,0 0 0 0,4-6-1-16,4-10 1 0,3 7-1 15,3-7 1-15,11-3-4 16,8 1 1-16,9-7-8 16,12-13 1-16,10-6-5 15,3-15 0-15</inkml:trace>
  <inkml:trace contextRef="#ctx0" brushRef="#br0" timeOffset="1.4737E6">16768 17983 28 0,'-18'10'14'0,"14"2"-6"0,4-5 20 0,0 2-26 16,4-3 0-16,3 4 2 16,0-4 0-16,4 0-5 15,6-3 0-15,4-6 4 16,4-3 1-16,3-7-2 16,-3 1 1-16,-4-4-2 15,4-3 0-15,-8-3-1 16,1 1 0-16,-11-1-1 15,-3 3 0-15,-8 3 0 16,-3 0 0-16,-7 10 1 16,-4 6 0-16,-3 10 1 0,4 8 0 15,-1-2 0-15,7 9 0 16,8 6 0-16,6-2 0 16,4 2 0-16,8-3 0 15,-1-3-1-15,7-3 1 16,-4-3-2-16,1-9 0 15,-4-7-2-15,0-6 0 16,-3-7-1-16,-1-6 0 16,1-5-1-16,0-1 1 0,-1 0 1 15,1 3 0-15,-1 0 3 16,-3 3 1-16,1 7 1 16,-1 3 1-16,-4 6-1 15,4 9 1-15,0 7 0 16,0 6 0-16,4 3-2 15,-1 0 1-15,1 0 0 16,-4-3 0-16,0-6-1 16,-3-4 1-16,-4-3-2 15,-4-9 1-15,4-6-2 16,0-6 0-16,7-7-1 16,7-9 0-16,4-4-1 15,3 1 0-15,0 3 2 16,0 3 0-16,-3 6 3 15,0 9 1-15,-4 7 0 16,-4 6 1-16,1 4 0 16,-4 8 1-16,0 14-1 0,0-1 0 15,-3 3-2-15,-1 1 1 16,4-4-7-16,0 0 1 16,0-6-11-16,7-10 1 15,1-15-3-15,-1-6 1 16</inkml:trace>
  <inkml:trace contextRef="#ctx0" brushRef="#br0" timeOffset="1.47393E6">17590 17773 43 0,'-25'-12'21'0,"28"9"-15"0,-3 3 41 0,4 0-40 16,-4 0 0-16,3 6 2 15,-3 6 0-15,4 10-12 16,-1 7 1-16,1 8 8 15,0 7 0-15,3 3-4 16,0 0 1 0,0 7-16-1,0-11 1-15,0-11-8 16,10-10 1-16</inkml:trace>
  <inkml:trace contextRef="#ctx0" brushRef="#br0" timeOffset="1.47412E6">17498 18043 45 0,'0'-13'22'0,"35"-5"-17"15,-24 8 28-15,3 1-33 0,7 3 0 16,7-4 0-16,4 1 1 16,3-1-5-16,0 4 1 15,-3 0-10-15,-4 3 1 16</inkml:trace>
  <inkml:trace contextRef="#ctx0" brushRef="#br0" timeOffset="1.47468E6">17727 18071 39 0,'0'-9'19'0,"46"12"-16"15,-35-9 26-15,6 3-29 16,4-4 1-16,1-2 0 15,-1 3 0-15,0-7-1 16,0 1 1-16,-3-1 0 16,-1 0 1-16,-6-2 0 15,-4-1 0-15,-7 0 1 16,-4 4 1-16,-3 2-1 16,0 7 1-16,-10 3-1 15,3 7 0-15,-1 5-1 16,5 1 1-16,3 5-2 15,3 8 1-15,4-4-2 16,4 3 1-16,3-7-1 16,3 8 0-16,12-11-1 15,-1 4 0-15,-4-10-1 16,5-2 1-16,-1-4-1 0,0-13 1 16,-3 4-1-16,-1-10 0 15,1 4 1-15,-8-7 0 16,1 7 0-16,-4-1 1 15,0 7-1-15,0 3 1 16,0 9-1-16,-3 0 1 16,-1 10 0-16,1 0 0 15,-1 2 0-15,1 1 1 0,-4 3 0 16,0-6 0-16,0-4 0 16,0 1 1-16,0-7-1 15,-4-3 1-15,4-9-1 16,0-10 1-16,0-6-1 15,0-6 0-15,4-3-3 16,3-7 0-16,3 1-4 16,8 2 0-16,3 4-3 15,4 6 1-15,3 9-3 16,4 3 1-16,-4 7-4 16,0 6 1-16</inkml:trace>
  <inkml:trace contextRef="#ctx0" brushRef="#br0" timeOffset="1.47498E6">18584 17886 38 0,'4'-15'19'0,"-1"2"-16"0,-6 10 36 16,-4 0-35-16,-7 3 1 15,-4 6 2-15,-3 3 0 16,-4 7-10-16,0 0 1 16,1-1 5-16,6 1 1 15,1 6-3-15,13-3 0 0,8 3-1 16,3-3 0-16,10 3-1 16,-6-7 1-16,-1 7 1 15,-6-6 0-15,-15 3-5 16,-17 0 1-16,-14-1-11 15,-4 7 0-15</inkml:trace>
  <inkml:trace contextRef="#ctx0" brushRef="#br0" timeOffset="1.47565E6">19025 18106 46 0,'0'9'23'0,"21"-12"-12"0,-13 6 24 16,-5 10-33-16,1-4 0 16,-8 10 0-16,-7 12 0 15,-10-3-17-15,-18 20 1 16</inkml:trace>
  <inkml:trace contextRef="#ctx0" brushRef="#br0" timeOffset="1.49146E6">24338 11953 27 0,'-14'-15'13'0,"10"-17"2"16,1 26 14-16,-1 3-22 15,-3-7 0-15,0 10 4 16,-3 0 0-16,-1 7-12 15,-3 8 0-15,-4 17 11 16,-3 12 0-16,-7 9-4 0,-7 13 1 16,7 0-2-16,6 12 0 15,12-3-3-15,6-6 1 16,8-6-3-16,10 0 0 16,4-26 0-16,6-2 0 15,12-13-1-15,6-10 1 16,4-12-2-16,0-15 1 15,-4-7 0-15,-3-10 0 16,-11-2 0-16,-7 3 0 16,-10 2 0-16,-15 1 0 15,-10 6 1-15,-14 10 1 16,-4 5-1-16,-3 7 0 0,-1 3-3 16,8 4 0-16,7 2-11 15,7 1 1-15,0-7-7 16,0 12 0-16</inkml:trace>
  <inkml:trace contextRef="#ctx0" brushRef="#br0" timeOffset="1.4985E6">24190 13810 45 0,'4'-29'22'0,"10"11"-8"0,-11 15 23 0,4-7-32 16,-3 7 0-16,-1-3 6 15,-3 6 0-15,4 6-12 16,-1 10 0-16,1 9 8 16,-4 0 1-16,3 9-3 15,4 10 1-15,4 6-3 16,3-3 0-16,4 10-2 16,3-7 0-16,4-9-4 15,-4-4 1-15,0-5-7 16,-7-7 1-16,-3-13-8 15,-4-2 1-15,-7-10-8 16,7-10 1-16,-7-5 2 16,3-7 0-16</inkml:trace>
  <inkml:trace contextRef="#ctx0" brushRef="#br0" timeOffset="1.4988E6">24490 13857 28 0,'-4'-22'14'0,"1"-6"-7"15,3 18 29-15,0 1-30 0,-4-1 1 16,4 1 5-16,0 3 1 16,4-4-14-16,-1 4 1 15,1 0 11-15,-1 3 0 0,4 3-3 16,-3 6 1-16,-4 0-2 16,0 10 0-16,0 6-3 15,3-3 1-15,1 6-3 16,3 6 1-16,0 3-2 15,0 1 0-15,4-4-1 16,3 10 1-16,3-13-6 16,-2 4 1-16,-1-7-9 15,0-6 1-15,-4 3-9 16,1-7 1-16,-4-2-4 16,0-7 0-16</inkml:trace>
  <inkml:trace contextRef="#ctx0" brushRef="#br0" timeOffset="1.499E6">24779 14070 57 0,'-7'-6'28'0,"18"6"-24"0,-11 0 57 16,3 3-61-16,1-3 0 15,3 0 0-15,3 0 0 16,4 0-8-16,4 3 1 15,-4 6-12-15,0 4 1 16</inkml:trace>
  <inkml:trace contextRef="#ctx0" brushRef="#br0" timeOffset="1.49943E6">25065 13687 45 0,'7'-22'22'0,"11"13"-4"16,-18 3 26-16,0-4-37 16,0 4 0-16,0 6 4 15,0 0 0-15,0 9-13 16,7 1 1-16,-4 6 9 0,1 12 0 15,3 3-4-15,0 4 0 16,7 5-2-16,4 4 0 16,-4-3-9-16,0-6 1 15,-4-4-9-15,1-9 0 16,-4-3-8-16,7-7 0 16,-14-12-1-16,7 3 1 15</inkml:trace>
  <inkml:trace contextRef="#ctx0" brushRef="#br0" timeOffset="1.4999E6">25382 13484 37 0,'-7'-4'18'0,"7"4"-14"15,0 0 36-15,0 0-36 16,0 4 1-16,-3 2 3 16,-1-3 1-16,1 6-10 15,-1 7 0-15,1 3 7 16,-4 6 1-16,3 0-2 16,1 0 0-16,-1-3-2 15,4 0 1-15,0-3-2 16,0 0 1-16,7-1-1 15,0-5 0-15,4-4-1 0,-1 1 0 16,4-4 0-16,-3-3 1 16,3 0 0-16,0-3 1 15,0-6-1-15,8 9 1 16,-1-3-1-16,0-6 0 16,0 3-1-16,7-3 1 15,0-4-2-15,4 4 1 16,3-4-2-16,1-5 0 0,-4-1-3 15,-4-9 0-15,-4 6-8 16,1-6 1-16,-7 13-10 16,-1 2 0-16,-24 1-2 15,-7 12 1-15</inkml:trace>
  <inkml:trace contextRef="#ctx0" brushRef="#br0" timeOffset="1.5001E6">25573 13484 73 0,'-11'3'36'0,"15"6"-46"15,-1-6 78-15,1 13-68 16,3 9 0-16,3 9-1 16,5 14 1-16,9 11-6 15,5 23 0-15,9 12-12 16,8 3 0-16</inkml:trace>
  <inkml:trace contextRef="#ctx0" brushRef="#br0" timeOffset="1.50767E6">23509 15296 36 0,'-14'-22'18'0,"21"25"-7"15,-7-9 18-15,0 0-25 0,-3 3 0 16,-1-4 2-16,4 4 1 16,-7 6-8-16,3-6 0 15,-3 3 5-15,4-6 1 16,10-4-3-16,3-2 1 16,8-1-2-16,7 1 1 15,-1-7-2-15,5 0 1 16,2 4-1-16,1-1 0 15,0 3-1-15,0 7 1 0,-4 3 0 16,-3 6 0-16,-8 6 0 16,-10 4 0-16,-7 9 0 15,-10 6 0-15,-4 7 0 16,-8-1 0-16,1 1 0 16,4-7 1-16,-1-3-1 15,4 0 1-15,3-9 0 16,8-4 0-16,-1-2 0 15,15-7 0-15,10-3-1 16,11-3 1-16,7 0-2 16,3-4 0-16,4 1-5 15,7 0 1-15,0-1-6 16,-8-5 1-16,-6 2-8 16,0-5 1-16</inkml:trace>
  <inkml:trace contextRef="#ctx0" brushRef="#br0" timeOffset="1.50804E6">24183 15011 44 0,'-4'-25'22'0,"22"-10"-17"0,-11 23 37 16,0 5-38-16,-3-5 0 16,-1 2 2-16,-3 1 1 15,0-4-10-15,0 13 1 16,-7 10 5-16,0 5 0 15,-3-2-2-15,-5 9 0 16,-6 6-1-16,-3 4 0 0,2 2 0 16,1-3 1-16,7 7-1 15,0-3 1-15,3-1 0 16,8-6 0-16,3-9 0 16,7-6 1-16,14-7-2 15,4-12 1-15,10-7-3 16,18-3 1-16,7 1-3 15,0-7 0-15,0 6-3 16,-7 4 1-16,-7 2-3 16,-11 1 1-16,-14 2-2 15,-10 4 1-15,-11 3-5 16,-4 0 0-16</inkml:trace>
  <inkml:trace contextRef="#ctx0" brushRef="#br0" timeOffset="1.50825E6">24373 15030 60 0,'-60'-44'30'0,"50"28"-28"0,6 13 59 16,1 3-58-16,-1 3 0 15,1 0 0-15,3 3 0 16,3 13-5-16,8 16 1 16,3 12 2-16,-3-13 0 15,13 41-11-15,-3 7 1 16,-6 18-11-16,-12 4 1 15</inkml:trace>
  <inkml:trace contextRef="#ctx0" brushRef="#br0" timeOffset="1.51288E6">27122 12493 24 0,'14'-25'12'0,"3"25"-12"16,-10 0 13-16,0 0-13 15,0 0 0-15,1 0 1 16,-8 0 0-16,0 0 0 15,-4-7 1-15,-3 1 1 0,-4 3 0 16,-3 0 0-16,-10 3 1 16,-5 0 0-16,-6 0 0 15,-14 6-2-15,-15 0 0 16,-10-3 0-16,-18 1 1 16,1-1 0-16,-12 3 1 15,8-3-1-15,-4 0 1 16,4 7-1-16,10-7 1 15,11 3-2-15,14-3 1 0,14 3-2 16,11-6 0-16,11 0-1 16,9-6 0-16,8 3 0 15,18 0 0-15,10 3 0 16,11-6 0-16,3-1 0 16,0 1 0-16,8 0 0 15,-1-4 0-15,0-2 0 16,-6-1 0-16,-8-2 0 15,-7-1 0-15,-3 0 0 16,-8 1 0-16,-3-1 0 16,-7 0 0-16,-7 4 0 15,0-4 0-15,-3 3 0 16,-1 4 0-16,0 0-1 16,1 2 1-16,3 1-1 15,0 3 1-15,-4 3-1 16,1 3 1-16,-1 3-1 15,-3 4 1-15,-4 2-1 16,-10 7 1-16,-7-3 0 16,-8 6 0-16,1 9 1 15,-4 1 0-15,7 2-1 0,-6 1 1 16,-1-1 0-16,0-6 0 16,4-6 0-16,-1 0 0 15,8-3-1-15,7 0 0 16,10-7 1-16,11 4 0 15,18 0-1-15,24-4 1 0,18-6-2 16,31 4 0 0,26-1-9-16,13 4 1 0</inkml:trace>
  <inkml:trace contextRef="#ctx0" brushRef="#br0" timeOffset="1.51673E6">20126 17776 21 0,'11'-12'10'0,"34"3"-1"15,-34 5 11-15,0-2-16 16,-1 0 1-16,-3-4 3 16,0 4 0-16,-3 0-10 15,-1 0 1-15,-6-1 6 16,-4 4 0-16,-7 0-3 15,-8 6 1-15,-6 7-2 16,-7-1 0-16,-7 0-1 16,-1 4 0-16,1 6 0 15,7 3 1-15,3 0-1 16,11 3 0-16,7-3 1 16,14 6 0-16,14-9-1 15,18 0 0-15,3-1 0 0,7 7 0 16,8 4 0-16,2-7 1 15,-9 0-2-15,-8 0 1 16,-10 0 0-16,-8-4 1 16,-10 4-1-16,-14-3 1 15,-10 0-1-15,-8 3 1 16,-3-6 0-16,-7-4 1 16,-1 1-1-16,5-7 0 0,6-3-4 15,7 0 0-15,15-9-5 16,10-4 1-16,10 1-7 15,15-3 0-15</inkml:trace>
  <inkml:trace contextRef="#ctx0" brushRef="#br0" timeOffset="1.51699E6">20369 18071 39 0,'7'-12'19'0,"8"2"-11"15,-15 10 33-15,0 0-37 16,7 0 1-16,-4 3 2 16,1 7 1-16,-1 2-10 15,1 7 0-15,-1 3 6 16,1 3 0-16,-4 3-6 16,0 1 1-16,0 2-14 15,10 7 0-15</inkml:trace>
  <inkml:trace contextRef="#ctx0" brushRef="#br0" timeOffset="1.5215E6">21061 17745 23 0,'-7'-12'11'0,"7"-10"3"0,0 12 11 15,0 1-21-15,0 3 0 16,0-4 2-16,0 10 1 15,-4 0-9-15,4 6 1 16,0 4 5-16,0 2 0 16,0 1-2-16,0 6 1 15,4 9-2-15,-1 6 0 0,4 1 0 16,0 3 0 0,-3-1 0-16,-1 4 0 0,1 0-1 15,0-7 1-15,-1-6 0 16,1 1 0-16,6-11-1 15,1 4 1-15,-1-6-1 16,1 0 1-16,3-4-1 16,0 1 1-16,4-7-1 15,-4-3 1-15,0-3-1 16,7-3 1-16,-3-3-1 16,3-10 1-16,4 0-1 15,3-5 1-15,-7-5-1 16,0-5 0-16,-3-3 0 15,0-1 1-15,-8-3-1 16,1 1 1-16,-4 5-1 16,-4 1 1-16,1 6-1 15,-4 6 0-15,0 4-1 0,0 2 1 16,0 7-1-16,-4-1 0 16,4 7 0-1,-3 7 0-15,-1 8-1 0,1 4 1 16,-1 9 0-16,1 1 1 15,-1 5 0-15,1 4 0 16,3-4 0-16,3-2 0 16,4-4 0-16,0-6 1 15,4-10-1-15,6 1 1 16,1-7-1-16,3-3 1 0,0-6-1 16,1-6 1-16,-5-1-1 15,1-2 1-15,-1 2-1 16,1-5 1-16,-4-1-1 15,0 4 1-15,4-4-1 16,0 0 0-16,-1 4 0 16,-3-1 0-16,0 4-1 15,-3-1 1-15,-4 4 0 16,0 0 0-16,0-1 0 16,-3 1 0-16,-1 3 0 15,-3 3 0-15,4-3 0 16,-1 0 0-16,1 0 0 15,-4 3 0-15,3-7 0 16,-3 7 0-16,0-6 0 16,4-3 0-16,-4 9 0 15,3-7 0-15,-3 1 0 16,0 3 0-16,0 3 0 0,-3-3 0 16,-1 3-1-16,-3 3 1 15,-3 6 0-15,-8 7 0 16,0-3-1-16,1 2 1 15,3 1-1-15,3 0 1 16,4-1-1-16,4 1 1 16,3-3 0-16,3-1 0 15,4-6 0-15,0-2 1 16,4-1-1-16,-1-3 1 16,1-3-1-16,0-4 1 15,-1-2-1-15,1-1 1 0,-4-2-1 16,0-1 0-16,0 1 0 15,-4 2 0-15,1 1 0 16,-1 0 0-16,1 2-1 16,-4 7 1-16,7 0 0 15,0 3 1-15,0 4-1 16,0 2 1-16,4 1-1 16,3 5 1-16,0 4 0 15,0 3 0-15,0 3-1 16,0-3 1-16,-3-3-6 15,0-7 1-15,-4-5-6 16,0-10 1-16,0 3-7 16,3-7 1-16</inkml:trace>
  <inkml:trace contextRef="#ctx0" brushRef="#br0" timeOffset="1.52234E6">21975 17892 34 0,'0'-18'17'0,"3"2"-14"0,-3 16 27 16,0 0-28-1,0 0 0-15,7 0 1 0,0 0 1 16,4 3-5-16,3 7 1 16,0 5 3-16,0 4 0 15,0 0-2-15,-3 0 1 16,-1 3-1-16,1 3 1 16,-4 0-1-16,0-6 0 0,0-4 0 15,-3-8 1-15,-1-4 0 16,4-13 0-16,0-5-1 15,4-7 1-15,-1-7-1 16,1-5 0-16,0-4-1 16,-1 10 0-16,4-6-1 15,0 15 1-15,-3 3-2 16,0 4 0-16,-1 2-1 16,-3 7 0-16,0 6-1 15,0 7 1-15,0 2-1 16,4 4 1-16,-4-1 1 15,0 1 1-15,4 3 1 16,-1-7 0-16,4 1 0 16,4-4 0-16,0-5 0 15,-1-1 1 1,8-16-1 0,-4-3 1-16,-3-2 0 15,-11 2 0-15,-4 0-1 0,-3 4 1 16,-3 2-1-16,-8 4 0 15,-6 6 1-15,-1 6 1 16,0 7 0-16,4 6 0 16,4 3 0-16,-1 3 1 15,4 0 0-15,3 3 0 16,8 3-2-16,7-9 1 0,10-6-4 16,11-7 1-1,3-5-4-15,-3-4 0 0,3-7-4 16,4-5 1-16,-1-1-2 15,-2 4 0-15,-5-7 2 16,-6 0 1-16,-4-2 3 16,-7-1 1-16,-3 0 4 15,-7-3 1-15,-4 0 2 16,-4 6 1-16,0 4 1 16,1 3 1-16,-4 2 0 15,-4 4 1-15,1 6-1 16,-1 7 1-16,-3 2-3 15,3 4 1-15,1 3-3 16,6 6 1-16,8-6-2 16,10 3 0-16,7-1-1 15,4 1 0-15,3 0-1 16,-3 3 1-16,-11 1 0 16,-14-1 0-16,-25 3-10 15,-21 6 1-15,-28 4-8 16,-39-10 1-16</inkml:trace>
  <inkml:trace contextRef="#ctx0" brushRef="#br1" timeOffset="1.53739E6">12693 12251 11 0,'-7'-15'5'0,"3"2"2"0,1 7 5 0,-1 6-11 16,-3 0 0-16,0-13 1 16,-3 7 0-16,-5-4-2 15,-2 7 0-15,-8 0 1 16,-3 0 0-16,-4 3 0 15,0 3 0-15,1-3 0 16,-1 6 0-16,-7-2-1 16,4-1 1-16,-4 3-1 15,0 7 1-15,0-1-1 16,1 7 0-16,-1 0 0 16,-4 0 1-16,1-1-1 15,0 1 1-15,7 3-1 16,6-3 1-16,5 3-1 15,6-6 1-15,4 6-1 16,-4-4 1-16,8 7-1 16,-1 4 0-16,4-1 0 0,0 0 0 15,3 0 0-15,4 4 0 16,4-1 0-16,3-6 1 16,7-3-1-16,4 0 0 15,6 0 0-15,1 0 1 16,0-3-1-16,0 0 0 15,-4-4 0-15,3 4 1 16,1-3-1-16,3-1 0 16,1 1 0-16,6 0 1 0,0-4 0 15,4 1 0-15,0 3-1 16,0 2 1-16,3 1-1 16,4 0 1-16,0 0 0 15,-8-4 0-15,1-2-1 16,4-10 1-16,2 3-1 15,5-6 0-15,-1 0 0 16,1-6 0-16,-5 6 0 16,5-6 0-16,3 0 0 15,0-7 0-15,-7-3 1 16,-8 4 0-16,1-4 0 16,0-3 0-16,0-3 0 15,0 0 0-15,-1 0 0 16,-6 1 0-16,-4 2 0 15,-7 0 0-15,-3 3 0 16,-7 7 0-16,-11 3-1 16,-4-7 1-16,-6 0-1 15,-5-2 0-15,1-4 0 0,0 0 1 16,0 0-1-16,-3-6 1 16,-1-3-1-16,-3 0 1 15,-4-4-1-15,-7-2 0 16,-10-1 0-16,0 1 0 15,-8 6 0-15,-10 6 0 16,-10 9-3-16,6 7 0 16,-13 9-7-16,-15 10 1 15</inkml:trace>
  <inkml:trace contextRef="#ctx0" brushRef="#br0" timeOffset="1.63587E6">12753 12320 12 0,'-11'-6'6'0,"15"-7"-6"16,-4 13 7-16,0 0-8 15,0-6 1-15,3 0 3 16,-3 0 1-16,0-1-3 16,0 4 0-16,0-3 2 15,-3 3 1-15,-4 0-1 16,-4-1 1-16,-3 1-2 16,0 0 1-16,0 3-1 15,-4-3 0-15,-6 3 0 16,2-3 1-16,-2 0-1 15,-1-3 1-15,-3-1 0 16,0 1 0-16,-1 0 0 16,-2-4 0-16,-5 4-2 15,-3 6 1-15,1 0-1 16,-1 0 1-16,0 6-1 0,4 4 0 16,7-1 0-16,3 1 0 15,0 2 0-15,4 4 0 16,0-1 0-16,0 4 0 15,0 0 0-15,3 3 0 16,0 3 0-16,1 10 0 16,-1 2 0-16,4-2 1 15,0-1-1-15,0 4 1 0,3-4-1 16,4 1 1-16,3-4-1 16,1-9 1-16,3 0-1 15,3 0 0-15,1 3-1 16,3 0 1-16,0 0 0 15,4 3 0-15,-4-6-1 16,0-3 1-16,0 0-1 16,0 0 1-16,0-3-1 15,7-1 1-15,0-2-1 16,0-4 1-16,0 10-1 16,1-6 1-16,2 2-1 15,4 1 1-15,0-7-1 16,4 4 1-16,3 6-1 15,1-7 0-15,-1 4 0 16,0 0 0-16,0-4 0 16,4 4 0-16,0-7 0 15,0 4 0-15,6-7 0 16,1 3 1-16,-4-12-1 0,-3 6 1 16,0-3-1-16,3 0 1 15,-3 0-1-15,3-3 0 16,1 3 0-16,-5 0 0 15,1 0 0-15,0-3 0 16,0 6 0-16,-1-9 0 16,5 3 0-16,6 0 1 15,0 0-1-15,-3-4 0 16,-4 4 0-16,-6-9 1 16,-5 5-1-16,-3-11 0 0,1 5 0 15,-5 0 1-15,1 4-1 16,-4-13 1-16,0 10-1 15,4-4 0-15,3 3 0 16,0-2 0-16,0-4 0 16,-3 0 1-16,-4-3-1 15,-3 0 1-15,-4 0-1 16,-4 0 0-16,-3 0 0 16,0 3 1-16,-3 4-1 15,-1 2 1-15,1-2-2 16,-1-4 1-16,0 0 0 15,-3 0 0-15,0 0 0 16,0 1 0-16,-3-4 0 16,-1 6 1-16,-3-6-1 15,0 0 1-15,0 0 0 16,0 0 1-16,-4 3 0 0,0-9 0 16,-3 3-1-1,-3 3 0-15,-1 0 0 0,0 0 1 16,0-3-2-16,4 0 0 15,0-3-6-15,4 3 1 16,-1 3-11-16,-7 12 0 16</inkml:trace>
  <inkml:trace contextRef="#ctx0" brushRef="#br0" timeOffset="1.65692E6">11878 10069 34 0,'-11'-7'17'0,"1"-5"-4"0,10 9 18 16,-4 0-27-16,1-1 0 16,-1 1 3-16,1 3 0 15,-1 0-9-15,4 7 1 16,0 2 5-16,4 7 1 15,3 2-3-15,0 8 1 16,7 17-2-16,7-2 0 16,-3 3-1-16,6 3 1 0,-6 6-1 15,3-9 1-15,-3 0 0 16,-4-6 0-16,-3-4 0 16,-4-2 0-16,-4-7 0 15,1-6 1-15,-8-7-2 16,1-9 1-16,-1-12-1 15,4-4 0-15,4-9-1 16,-1-9 1-16,4-3-2 16,0-7 1-16,0 0 0 15,4 10 1-15,0 2-1 16,-4 4 0-16,3 10 0 16,4 2 1-16,0 7 0 15,4 6 0-15,3 12-1 16,0 4 1-16,-3 6 0 15,-7 6 0-15,-8 10 0 0,-6 6 1 16,-8 0 0-16,-3 3 0 16,-4-6-2-16,-3-10 1 15,-4-6-6-15,-3-12 0 16,11-17-10-16,9-24 1 16</inkml:trace>
  <inkml:trace contextRef="#ctx0" brushRef="#br0" timeOffset="1.91142E6">12876 10119 8 0,'-17'-13'4'0,"-4"-2"-4"0,14 8 5 0,-4-2-5 16,-3 0 0-16,0-1 0 15,-4 4 1-15,0 0-1 16,1-1 1-16,-4 4 1 15,3 0 1-15,-3 0-1 16,-7 3 1-16,-4 3-1 16,-14 3 1-16,0 10-1 15,-3 3 0-15,-4 3-1 16,-7 0 1-16,7 9-1 16,7 7 0-16,-3 2 1 15,-1 7 0-15,-3 4-1 16,-3-1 0-16,7 9-1 15,3 4 1-15,3 0-1 16,-3 6 1-16,8 12-1 16,-5 7 1-16,8-3-1 0,3 3 0 15,11 9 0-15,4 3 0 16,2 1 0-16,5 5 0 16,3-2 0-16,3 9 0 15,1 3 0-15,-4 3 0 16,0 12 0-16,3-2 0 15,1 6 1-15,-5-13 1 16,8 4-1-16,4-1 0 16,3-3 1-16,4 7 0 15,-1-10 0-15,4 6 0 16,4 1-1-16,0-4 1 0,-4 7-1 16,-4 2 0-16,1-8-1 15,-4-1 0-15,-3 3 0 16,3-2 0-16,0-7 0 15,0-6 1-15,0-4 0 16,0 4 0-16,0 3 0 16,0 3 0-16,0-3 0 15,-4 0 0-15,1-4-1 16,-4 4 0-16,0-3 0 16,4-10 1-16,-4 4-1 15,3-10 0-15,4 0 0 16,0 0 1-16,7-3-1 15,-3-22 1-15,10 25-1 16,-3 3 1-16,3-6-1 16,-11 0 0-16,5 3 0 0,-1-6 0 15,0-10 0-15,0 4 0 16,0-1 1-16,4 4 0 16,-8 0-1-16,4 3 1 15,0-4 0-15,1-8 1 16,2 2-1-16,-3-3 0 15,4-9-1-15,-4-3 1 16,4-4-1-16,-1-5 1 16,1 2-1-16,3-3 0 0,0-2-1 15,0-1 1-15,4-9 0 16,0-10 0 0,3 0 0-16,4-6 0 0,7-12-1 15,-1-1 1-15,1-5-1 16,-7 2 1-16,3-6 0 15,1-3 0-15,2-3 0 16,5-3 0-16,3 0 0 16,3-7 0-16,4-3 0 15,0-6 0-15,7-6 0 16,-4 6 0-16,-10-9 0 16,3-10 0-16,1-3 0 15,-1 3 0-15,1-9 0 16,-1 6 0-16,-3 4 0 15,3-1 0-15,1-3 0 16,3 0 1-16,-1 3-1 16,-2-3 1-16,-8-3-1 15,1-9 1-15,2 3-1 0,1-10 1 16,0 10-1 0,-4-4 0-16,1-9 0 0,-4 3 0 15,3 7 0-15,-3-4 0 16,0 4 0-16,-1-4 0 15,-6 7 0-15,-4-3 0 16,-3 6 0-16,-4-4 0 16,-3-5 0-16,-1 2 0 15,-6-9 0-15,-4 4 1 16,0-4-1-16,-3-6 1 0,-1 6-1 16,-3-3 1-16,-3-3 0 15,-1-4 1-15,-3-5-1 16,4-1 1-16,-1-2-1 15,-3-1 0-15,-4-3 0 16,1 0 0-16,3-9-1 16,-4 3 0-16,-3-3 0 15,-4 0 1-15,1 0-1 16,3-4 0-16,7-5 0 16,-8-1 0-16,5 13 0 15,3-16 0-15,0 3 0 16,0-5 0-16,0-1 0 15,-4 15 0-15,1-5 0 16,-1 3 0-16,0 2 0 16,1-2 1-16,-4-3-1 15,0 9 0-15,-1-1 0 16,1 1 0-16,4 7 0 0,3-1 1 16,-7 0-1-16,3 6 0 15,0-2 0 1,1-1 0-16,-1 4 0 0,1-1 0 15,3 1 0-15,-4-4 0 16,0 6 0-16,4-2 0 16,4-4 0-16,-1 1 0 15,8 2 0-15,-1 1 0 16,1 2 0-16,-4 4 1 0,0 6-1 16,0 0 1-1,0 0-1-15,0-3 1 0,0 3-1 16,0 0 0-16,0 0 0 15,0-3 0-15,0 12 0 16,0 1 1-16,-4-1-1 16,1 4 1-16,-4 2-1 15,0 1 1-15,0 6-1 16,-4-3 1-16,4 3 0 16,-7 0 0-16,-4 3-1 15,1 0 0-15,-8 3 0 16,0 7 1-16,-6-4-1 15,-1 0 0-15,-4 4 0 16,-2-1 0-16,-5 1-1 16,-6 9 1-16,-7 3-4 15,3 3 1-15,-14-6-6 16,-11-6 1-16,-3-20-7 16,3 1 0-16</inkml:trace>
  <inkml:trace contextRef="#ctx0" brushRef="#br0" timeOffset="1.91825E6">7761 11630 19 0,'4'-3'9'0,"31"-3"-10"15,-17 6 9-15,13-3-8 16,-2 3 0-16,13 3 0 16,7 0 0-16,4-3 1 15,4 3 0-15,3 3 0 16,3-6 1-16,11 4-1 16,-14-1 1-16,39 0-1 15,-4 0 1-15,11-3-2 16,-4 0 1-16,8 6 0 15,3-6 0-15,-1 3-1 0,19-3 1 16,-11 4 0-16,14-1 0 16,-7 0 0-16,7 0 0 15,-3 3-1-15,10-3 1 16,-14 0-1-16,10-3 0 16,1 7 0-16,3-4 1 15,-7-3-1-15,7 0 0 16,0 0 0-16,-3-3 0 15,3 0 2-15,4-1 0 16,-1 4-1-16,-6-3 1 0,3 0 0 16,4 3 0-16,3 3 0 15,-7-3 0-15,7 0-2 16,-3-3 1-16,6 3-1 16,-10-6 1-16,11 3-1 15,-11 0 0-15,0 0 0 16,-7-1 0-16,4 4 0 15,-11-3 0-15,4 3 0 16,-4-3 0-16,7 0-1 16,0 3 1-16,0 0 0 15,0 0 1-15,3 0-1 16,1 0 0-16,-4-3 0 16,4 3 0-16,-4-3 0 15,-4-4 0-15,4 7-1 16,-3 0 1-16,-4 0 0 15,3-3 0-15,1 0 0 16,6 3 0-16,-6-3 0 16,6 3 0-16,1-3 1 0,0 3 0 15,-1-10-1-15,4 4 0 16,0 3 0-16,-7-3 0 16,1 3 0-16,2 3 0 15,1-3-1-15,-1 3 1 16,-3 0 0-16,7-4 0 15,-6 4 0-15,2 0 0 16,-6 4 0-16,10-8 0 0,-14 4 0 16,3 0 1-1,-6 0-2-15,6 0 1 0,-10 0 0 16,0 0 0-16,0 0 0 16,4 0 0-16,3 7-1 15,-11-4 1-15,4 3 0 16,3-3 0-16,1 0 0 15,-1 0 0-15,-3-3 0 16,7 10 0-16,-3-4 0 16,3-3 1-16,0 0-1 15,7 4 0-15,-4-7 0 16,8 0 1-16,-4 0-2 16,4 0 1-16,-4 0 0 15,3-3 0-15,-3 3 0 16,7 0 0-16,-10 0-1 15,3 3 1-15,-4-6 0 16,1 3 1-16,-4-4-1 16,7 4 0-16,-3 0 0 0,-8 0 0 15,-3-3 0 1,-4 0 1-16,8-3-1 0,-11 3 0 16,-4-4-1-16,0 7 1 15,-6-6 0-15,6 3 0 16,-3 0 0-16,-4 3 0 15,-3 0-1-15,0 0 1 16,0 3 0-16,-1 3 1 16,-2 4-2-16,-12-4 1 15,5-3 0-15,-1 3 0 0,-11 1-1 16,-3 2 1-16,1 4 0 16,-8 5 0-16,0 4-1 15,-7 4 1-15,-8 5 0 16,-6 6 0-16,0 1-1 15,-4 3 1-15,1 3 0 16,-1-3 1-16,-3-4-1 16,-7 7 1-16,-1-6-1 15,-2 6 1-15,-8 3 0 16,-4 3 0-16,-2 6-1 16,-5 1 1-16,-3-1-1 15,-3 1 1-15,-4-10-1 16,0 6 1-16,-7-9-1 15,0-10 0-15,0 4 0 16,-8 3 1-16,-6-4-1 16,-10-5 1-16,-1-4-1 0,0 0 1 15,-3-6-1-15,-8-3 1 16,-6-3-1-16,-4-1 1 16,0-5-1-16,-3-1 0 15,-1-3 0-15,-3 1 1 16,4-1-1-16,-4-3 0 15,-7-3 0-15,-4 3 0 16,1 0 0-16,-4 7 0 16,0-1 0-16,3-3 0 15,4-6 0-15,14 0 0 16,-28-3 0-16,3 3 0 16,1-3 0-16,-1 6 0 15,1-9 0-15,3 3 0 0,-8 0 0 16,-6 0 0-16,4-1 0 15,6 1 0-15,-3 0 0 16,0 0 1-16,-1 0-1 16,-2-3 0-16,-8 3 0 15,14-1 0-15,-10 1 0 16,4 0 0-16,2 0 0 16,-9 0 0-16,-8 0 0 15,14 3 0-15,-6 0 0 16,2 0 0-16,1 0 0 15,-7 0 0-15,-4 0 0 16,14 0 0-16,-3 3 0 16,0 3 0-16,3-3 0 15,-10 0 0-15,0 1-1 0,21-1 1 16,-21 0 0 0,-1 0 1-16,5-3-2 0,-12 0 1 15,5 0 0-15,9 3 0 16,1 0 0-16,21 0 0 15,-25-6 0-15,-3 3 0 16,0 0 0-16,3-3 0 16,8 0 0-16,-5 3 0 15,8-6 0-15,4 3 0 16,-1-1 0-16,0-2 0 0,4 0 0 16,4 3 0-16,-4 0 0 15,-7-4 1-15,10 1-1 16,-3 0 0-16,-4-1 0 15,1 1 0-15,3 0-1 16,-4 3 1-16,7-3 0 16,1-1 0-16,-1-2 0 15,-3 3 0-15,-3-1 0 16,-1 4 0-16,0 0 0 16,4 0 0-16,-3-3 0 15,3-4 0-15,-4 7 0 16,-3 0 1-16,3 3-2 15,1 0 1-15,3 3 0 16,-1-3 0-16,5-3 0 16,-8 0 0-16,1 0 0 15,-4 3 0-15,3 0 0 16,0 3 0-16,1-3 0 0,3-3 0 16,-4 3 0-16,0-3 0 15,-3 3 0-15,11 0 1 16,-4 3-1-16,7 0 0 15,-7-6 0-15,3 3 0 16,-3 0 0-16,-7 3 0 16,7 0 0-16,7 0 0 15,-7 0 0-15,-1-3 0 16,5 0 0-16,-8 0 0 16,1 0 0-16,-1 0 0 0,8 0 0 15,-5 6 0-15,1-6 0 16,4 0 0-16,-1-6 0 15,1 3 0-15,-4 0 0 16,3 0 0-16,8 3 0 16,-1 3 0-16,-3-3 0 15,0-3 0-15,0 0 0 16,0 0 0-16,-4-1 0 16,-3 1 0-16,7 3 0 15,0 0 0-15,0 0 0 16,-7-3 0-16,11 0 0 15,-1 0 0-15,-3 3-1 16,0 0 1 0,-21 3 0-1,3 0 0-15,4-3 0 16,11 0 0-16,2 0 0 0,1 0 0 16,4 0 0-16,-1 0 0 15,8 3 0-15,10 0 1 16,-3 4-1-16,-1-4 0 15,5 0 0-15,-5 0 0 16,4-3 0-16,4 3 0 16,-4 3 0-16,-3-2 0 15,-1-1 0-15,-3 0 0 16,0 0 0-16,11 3 0 0,-4 1 0 16,7-1 0-16,-6-3 0 15,-1 0 0-15,3 0 0 16,5 0 1-16,-1 1-1 15,-4-1 0-15,-2 0 0 16,-8 0 1-16,3 0-1 16,1 0 0-16,3 0 0 15,0 0 0-15,0 1 0 16,-3-4 0-16,0 0 0 16,-1 0 0-16,-3 0 0 15,0 0 0-15,-7 3 0 16,7 0 0-16,1 0 0 15,-5 0 0-15,1-3 0 16,-1 0 0-16,1 0 0 16,-4 0 0-16,-7 0 0 15,0 3 0-15,3 0 0 16,4 1 0-16,-3 2 0 16,-4 0 0-16,0-3 0 0,-4 0 1 15,-10 1-1-15,3-1 0 16,11 0 0-16,-10 0 0 15,-1-3 0-15,1 0 0 16,-12 0 0-16,5 0 0 16,3 0 0-16,-1 0 1 15,1 0-1-15,4 0 0 16,-8-3 0-16,-3 0 1 16,0 0-1-16,6-1 0 0,-6-2 0 15,0 0 0-15,-4 0 0 16,-6-1 0-16,2 4 0 15,5 0 0-15,-5 0 0 16,1-3 1-16,3-1-1 16,-10 4 0-16,14 0-1 15,0 0 1-15,-8-3 0 16,5-1 0-16,2 1 0 16,-6 0 0-16,7-4 0 15,7 4 0-15,3 3 0 16,-13-6 0-16,13-4 0 15,-3 4 0-15,-4-1 0 16,8 7 0-16,10 0 0 16,-11 0 1-16,11-3-1 15,0-7 0-15,3-3 0 16,8 1 1-16,-1-4-1 16,1 0 1-16,0 0-1 0,-4 0 0 15,10-3 0 1,4 1 0-16,-10-5 0 0,7 1 0 15,-4 0 0-15,3-9 0 16,8 6 0-16,0-1 0 16,6-2 0-16,-6 0 0 15,3-1 0-15,4 1 0 16,7 6 0-16,3 3 0 0,-3-9 0 16,7 2 0-1,3-2 0-15,0-4 0 0,4 1 0 16,4-1 0-16,3-5 0 15,3-1 0-15,4 0 0 16,4-3 0-16,6 3 0 16,4 1 0-16,4 5 0 15,7 7 1-15,3-3-2 16,4 2 1-16,-1 4 0 16,12 0 0-16,10 0-1 15,-1-3 1-15,12 6-1 16,14 3 1-16,13 7 0 15,19-1 0-15,17 1-2 16,17 2 0-16,29 10-10 16,42 10 1-16</inkml:trace>
  <inkml:trace contextRef="#ctx0" brushRef="#br0" timeOffset="2.06786E6">3888 12643 20 0,'-22'-12'10'0,"5"12"-2"16,13-10 10-16,-3 7-14 15,0 0 1-15,-3 0 2 16,-1-3 1-16,0 2-11 16,8 4 1-16,3 0 6 15,10-3 0-15,5 6-2 0,13-6 0 16,18 3-2-16,3-3 0 15,15 3 0-15,6 0 1 16,1 0-1-16,-4 0 0 16,0 3 0-16,3-6 1 15,-10 3-1-15,-10-3 1 16,-8 3 0-16,-10-6 0 16,-11-1 0-16,-7 1 0 15,-21 0-1-15,-4 0 1 16,-17-4-1-16,0 1 1 0,-4-4-1 15,0-6 0-15,-6 1 0 16,-1-4 0-16,11 3 0 16,3 3 0-16,0 7 0 15,11-1 0-15,3 4 0 16,11 3 0-16,0 9-1 16,11 7 1-16,0-4 0 15,10 1 0-15,0 8-1 16,4-5 1-16,6 0 0 15,8 2 1-15,11 4-1 16,-8 0 0-16,11 0 0 16,-4-1 0-16,1 1 0 15,-4 0 0-15,-15 0 0 16,-3 0 1-16,-17 6 0 16,-22-10 1-16,-6 1 0 15,-15 3 0-15,-24 3 0 0,3 3 0 16,3-3-4-16,8 0 0 15,14-6-12 1</inkml:trace>
  <inkml:trace contextRef="#ctx0" brushRef="#br0" timeOffset="2.07053E6">10749 10040 23 0,'11'-37'11'0,"-4"27"-4"0,-4 4 12 16,-3-6-16-16,0 5 1 16,-3-5 1-16,-1 2 1 15,1 1-8-15,-1 3 1 16,1 15 4-16,-1-3 0 16,1 13-2-16,-1 13 1 15,1 5-1-15,3 13 0 16,0 10 0-16,0 0 0 15,0-4 0 1,3 4 0-16,-3-10-1 0,4-3 1 16,-1 0 0-16,4-6 0 0,-3-7 1 15,3-9 0-15,0-6 0 16,3-3 0-16,1-10-1 16,3-3 1-16,4-9-1 15,-4-4 0-15,0-2-2 16,0-1 1-16,4-6-1 15,-4 1 0-15,0 2-1 16,-7 3 1-16,-3 1-1 16,-4 2 1-16,-8 7 0 15,-6 3 0-15,4 3 0 16,-8 10 1-16,0 0-1 16,1-1 0-16,-1 4 1 15,4 6 1-15,4 3-1 16,-1 0 0-16,0-3 1 15,1-3 0-15,-1-4 0 0,-6-2 1 16,-5-7 0-16,-2-3 0 16,-1-6-2-16,0-9 0 15,4-1-8-15,11 1 0 16</inkml:trace>
  <inkml:trace contextRef="#ctx0" brushRef="#br0" timeOffset="2.0723E6">10541 12549 16 0,'-7'3'8'0,"14"-3"-5"15,-7 0 8-15,0 0-10 16,0-3 1-16,-4 3 1 16,-3 0 0-16,0 0-3 15,0 0 0-15,0 0 4 16,0 3 0-16,0 0-1 0,0-3 1 16,0 3-1-16,0-3 1 15,0 0-1-15,0 7 0 16,-7-1-1-16,-4 0 0 15,-3-3 0-15,3 4 0 16,1 2 0-16,-1-3 0 16,4 4 0-16,0 2 0 15,7 4-1-15,-4 6 1 16,8-3-1-16,-1-4 0 0,1 7 0 16,-1 4 1-16,4 2-1 15,-3 0 0-15,3 3 0 16,3-6 0-16,4 4 0 15,4-1 0-15,3 0 0 16,7-3 0-16,-3-9 0 16,-1 6 0-16,4-7 0 15,4-2 1-15,-4-4-2 16,4-5 1-16,0-8 0 16,-1-2 1-16,1-3-1 15,0-4 0-15,-1-6 0 16,1-6 0-16,-4-6 0 15,0-7 0-15,-6 10 0 16,-1-3 0-16,-7-4-1 16,-4 7 0-16,-6-3 0 15,-4-1 0-15,-4-2 0 16,-3 6 0-16,-4-1 0 0,-3-5 0 16,0 6-1-16,0-1 1 15,0 11-1-15,0-7 1 16,-1 12-1-16,5 7 0 15,-1 6 0-15,4 6 0 16,-7 3 0-16,0 4 1 16,-4 9-1-16,4-3 0 15,3 3 0-15,0 0 0 16,4 3 1-16,4 3 0 0,-1-3 0 16,4-3 0-16,4 3 0 15,6 0 0-15,4 0 1 16,7 0 0-16,4-3-1 15,0 0 1-15,-1-9 0 16,-3-1 0-16,15-5 0 16,-1-1 0-16,0-6 0 15,4-3 0-15,3-4 0 16,0-5 0-16,1-4 0 16,-5 0 0-16,-2 1-1 15,-1-10 1-15,-3 0-1 16,-11 3 1-16,-4-7-1 15,-6 1 1-15,-8-3-1 16,-3-4 0-16,-7 1 0 16,-4-1 0-16,-3 4-1 15,-3 6 1-15,-5 6-1 0,1 3 1 16,0 7-1-16,3 3 0 16,0 6 0-16,8 9 0 15,-8 10 0-15,4 0 1 16,-4 9-1-16,-3 10 0 15,0-4 0-15,3 4 1 16,4-7-1-16,0 4 1 16,3 2-1-16,4-2 1 15,7-1 0-15,7 1 0 16,4-7 0-16,3 0 1 16,7-3-1-16,7-6 0 0,4-6 0 15,-4-4 1 1,3-3-1-16,5-3 1 0,-5-3 0 15,1 0 0-15,0-3 0 16,-4-3 0-16,0-3 0 16,0-7 0-16,0-6-2 15,1-6 1-15,2 3-5 16,-3-10 1-16,-3-2-10 16,-7-1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53:44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24211 12442 26 0,'-3'-18'13'0,"3"8"-20"16,0 10 25-16,0-6-19 16,-4 0 1-16,1-4 0 15,-1 1 0-15,-3-1 1 16,0 1 0-16,3 0 2 15,-3-1 0-15,4 4 0 0,-1 0 1 16,4-4 0-16,4 1 0 16,-1-1-1-16,4-2 0 15,0-4-1-15,4 1 0 16,0 2-1-16,3 4 0 16,0 2 0-16,0-2 0 15,0 0-1-15,4-1 1 16,3 10-1-16,4 0 1 15,3-3-1-15,-4 3 1 0,5 6-1 16,-5 7 0 0,5-1 0-16,-5 4 0 0,1 0 0 15,-4-1 0-15,-7 7 0 16,0-3 1-16,-7 0-1 16,0 6 1-16,-7 0-1 15,-3 3 1-15,-4 1-1 16,-4-4 1-16,1 0-1 15,-4 3 0-15,-8-6 0 16,1 3 1-16,0-3-1 16,-7 3 1-16,3-9-1 15,1 3 1-15,-1-7-1 16,0-6 1-16,4-6 0 16,0-3 0-16,3-6-1 15,1-4 1-15,-1-2 0 16,0-1 0-16,1-6-1 15,3-3 1-15,-1-10-1 16,5 4 1-16,-1 0-1 0,8-4 1 16,-4-2-1-1,3-1 0-15,4 0 0 0,4 1 0 16,6-4 0-16,1 0 1 16,-1 4-1-16,1-4 0 15,0 3 1-15,3-3 0 16,0 1 0-16,-4 5 0 15,1 1-1-15,0 2 1 16,3 4-1-16,0 3 0 16,0 3 0-16,0 3 0 0,4 3-2 15,-1 1 0-15,1-1-5 16,0 0 1-16,-1 1-8 16,-3 2 1-16</inkml:trace>
  <inkml:trace contextRef="#ctx0" brushRef="#br0" timeOffset="13541.3755">24112 14590 25 0,'-31'19'12'0,"24"-16"-10"0,7-3 13 0,14-3-15 16,7-6 1-16,7-10-1 15,11 0 1-15,21-9-1 16,10 0 0-16,22-7 0 16,7-5 1-16,14-11 0 15,14-5 1-15,3-4 0 16,15 7 0-16,3-3 0 15,7-1 1-15,-10 4-1 16,0 3 1-16,-11 3-1 16,-14 6 0-16,-11 0-1 15,-17 10 1-15,-22 12-1 16,-13 0 1-16,-15 7-1 0,-10-1 1 16,-15 7-1-1,-10 3 1-15,-10 12 1 0,-18 4 0 16,-7 5-1-16,-15-2 1 15,-13 6-1-15,-8 0 0 16,1 3-2-16,-22 3 1 16,0 1-2-16,-17-4 0 15,0-3-2-15,-11 6 0 16,0-3 1-16,-3 6 0 0,-4-3 0 16,7 1 0-16,-11-1 1 15,15 3 1-15,3-3 0 16,7 4 0-16,15-7 0 15,13-6 1-15,15 0 0 16,17-10 0-16,11 0-1 16,14 1 1-16,21-7-1 15,17-9 1-15,19-1-1 16,13-8 1-16,11-1-2 16,14-6 1-16,11 0-2 15,10-3 0-15,8 0-9 16,6-13 1-16,-3 1-2 15,-21-1 1-15</inkml:trace>
  <inkml:trace contextRef="#ctx0" brushRef="#br0" timeOffset="71656.9739">5500 9614 26 0,'-11'-3'13'0,"22"-10"-12"0,-8 4 14 0,8-10-15 15,14-6 0-15,6-3-1 16,8-4 1-16,11-8 0 15,10-4 0-15,-1 0 1 16,5-13 0-16,10 1 0 16,11-7 1-16,-1 4 0 15,8 2 1-15,0 1 0 16,-11 2 0-16,4 1-1 16,-15 6 1-16,-10 9-2 15,-10 4 1-15,-12 9-1 16,-6 9 0-16,-11 4-1 15,-10 5 1-15,-4 11-1 16,-7-1 0-16,-21 15 0 16,3 4 1-16,-17 7-1 15,0 2 1-15,-15 10-1 16,-6 0 0-16,-8 15 0 16,-10-3 0-16,7 7 0 15,0 9 1-15,0-13-1 0,4-6 0 16,-4-6 0-16,14-6 1 15,3-3-1-15,1-4 0 16,3-6 0-16,11-6 0 16,6-4 0-16,-2-5 1 15,13-7-2-15,8-9 1 16,10-4 0-16,10 4 0 16,11-16-3-16,22-9 0 0,13-7-5 15,15-18 0-15,17-4-3 16,14-9 1-16</inkml:trace>
  <inkml:trace contextRef="#ctx0" brushRef="#br0" timeOffset="72121.9212">6664 9050 27 0,'-7'-10'13'0,"18"-21"-17"0,-11 21 23 0,0 1-22 16,-4 3 0-16,-3 3-3 15,-4 6 1-15,-6 9 7 16,-8 7 0-16,-14 16-3 16,-17 8 0-16,-8 14 2 15,-13 2 1-15,6 10 0 16,1-3 1-16,10-9-7 16,10-7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7T10:41:33.4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8283 3596 34 0,'0'0'17'0,"25"-72"4"0,-22 63 18 16,4 3-34-16,-3-1 0 15,-4 7 3-15,0 7 0 16,-4 11-10-16,-3 7 0 0,-3 7 6 15,-4 12 1-15,-4 6-4 16,-10 3 1-16,-4 1-5 16,-3-7 0-16,10 0-5 15,4-13 0-15,3-3-6 16,8-12 0-16,6 0-4 16,11-13 0-16</inkml:trace>
  <inkml:trace contextRef="#ctx0" brushRef="#br0" timeOffset="214.5735">8160 3741 37 0,'-7'-44'18'0,"-4"6"-4"16,11 29 32-16,0 2-38 15,0 7 1-15,-3 0 5 16,3 4 0-16,-7 2-18 16,3 3 1-16,4 1 11 15,4 8 0-15,3 8-5 0,10 2 1 16,1-3-4-16,0-6 1 15,3-1-9-15,3 1 1 16,1 3-10-16,0 3 0 16,-1-3-5-16,-2 3 0 15</inkml:trace>
  <inkml:trace contextRef="#ctx0" brushRef="#br0" timeOffset="586.425">8580 3813 49 0,'-11'-7'24'0,"0"4"-22"15,11-3 40-15,0-3-40 16,0 6 0-16,4-7 1 15,6 1 1-15,5-1-5 16,2 1 0-16,1 3 2 16,7-10 1-16,-1 7-1 15,1 5 0-15,-4 8-1 16,-3 2 0-16,-8 3 0 16,1 16 1-16,-11 4-1 0,-11 11 1 15,-3 4 1 1,-7 0 0-16,7 0-1 15,-4-10 1-15,15-8-2 16,13-11 1-16,12-12-9 0,6-9 1 16,14-13-11-16,7 0 0 15</inkml:trace>
  <inkml:trace contextRef="#ctx0" brushRef="#br0" timeOffset="3168.7383">8315 5149 30 0,'-18'-4'15'0,"22"-24"1"0,-4 19 15 16,0-1-28-16,0-2 1 15,-4-1 2-15,-3 1 1 16,-3 2-8-16,-1 7 1 16,-10 16 5-16,-11-4 1 0,-7 10-1 15,4 6 0-15,3 6-2 16,11 1 1-16,-3-7-2 16,13-3 1-16,14 0-2 15,8-3 0-15,14-4-1 16,10-2 0-16,-10-4 0 15,10-2 0-15,-3 5-1 16,-1 1 1-16,-2-1 1 16,-12 16 0-16,-6 4-1 15,-18-4 1-15,-4 10-1 16,-6 2 1-16,-1-5-3 16,-7-4 0-16,1-9-5 15,6-9 0-15,0-13-7 16,11-7 1-16,14-8-5 15,22-7 0-15</inkml:trace>
  <inkml:trace contextRef="#ctx0" brushRef="#br0" timeOffset="3514.0474">8618 5293 40 0,'-3'16'20'0,"-11"-13"-20"0,7-3 34 16,0 0-30-16,0 0 0 16,-1 0 1-16,1 0 0 0,4 3-8 15,3-13 1 1,10-2 4-16,5-1 0 0,6-2-3 16,0 2 1-16,4 1-1 15,3 12 1-15,-7 9 0 16,-3 3 1-16,-4 4 0 15,-7 12 1-15,-14 13 0 16,-4 6 1-16,-6 3 0 16,-1-6 0-16,4-3-1 15,7-10 0-15,14-9-3 16,3-12 1-16,12-10-7 16,2-13 0-16,15-6-10 15,10 1 1-15</inkml:trace>
  <inkml:trace contextRef="#ctx0" brushRef="#br0" timeOffset="5904.2737">8562 6613 29 0,'28'-56'14'0,"-10"71"1"15,-18-15 14-15,-4 0-27 16,-3 10 1-16,-3 5 4 15,-15 7 0-15,-7 16-8 16,-10 15 1-16,-4 7 4 16,0-1 1-16,7 10-2 15,0-15 0-15,4-4-4 16,11-16 1-16,6-5-7 16,7-7 1-16,11-13-5 15,4-12 0-15,3-10-5 0,3-6 1 16</inkml:trace>
  <inkml:trace contextRef="#ctx0" brushRef="#br0" timeOffset="6124.6682">8248 6751 38 0,'-11'-31'19'0,"15"-4"-16"0,-4 29 34 16,0-7-30-16,0 4 0 16,7 0 6-16,-7 9 0 15,0 0-15-15,3-4 1 16,5 11 10-16,-1 8 0 0,3 4-4 15,4 9 1-15,4 1-4 16,7 8 1-16,10 1-4 16,-7-4 0-16,4-2-9 15,0-4 1-15,6-3-10 16,-6-6 1-16,0 0-3 16,-7-10 0-16</inkml:trace>
  <inkml:trace contextRef="#ctx0" brushRef="#br0" timeOffset="6343.6395">8798 6817 64 0,'-3'6'32'0,"-8"10"-45"16,15-4 67-16,-1 4-54 0,1 3 0 15,6 6-1 1,1 6 1-16,-8 7-11 0,8 9 1 16,7 0-7-16,-1 0 1 15</inkml:trace>
  <inkml:trace contextRef="#ctx0" brushRef="#br0" timeOffset="13393.4957">10583 3769 35 0,'7'-19'17'0,"-3"-6"-7"16,-4 22 18-16,-4-13-24 15,-3 10 1-15,0-4 2 16,-3 4 1-16,-4 0-10 0,-1 6 1 15,-2 3 6-15,3 3 1 16,0 10-2-16,3 6 0 16,0 3-2-16,4 3 0 15,4 4-1-15,3 5 1 16,7-5-1-16,11-1 0 16,6-12 0-16,8 0 0 15,0-10 0-15,-1-3 1 16,-2-15-1-16,-5-7 1 15,-2-3-1-15,-5-9 0 16,-3-13-1-16,-7 1 1 0,-10-4-1 16,-4 9 1-16,-11 1-2 15,-7 15 1-15,-6 9-5 16,-1 10 0-16,4 0-7 16,7 10 0-16,14-1-7 15,10-6 1-15</inkml:trace>
  <inkml:trace contextRef="#ctx0" brushRef="#br0" timeOffset="15899.1309">12855 3709 30 0,'-28'-19'15'0,"24"-3"4"15,4 16 15-15,0 3-29 16,0 3 0-16,4-9 5 15,0-1 0-15,-1 4-10 16,4 9 0-16,4 7 8 16,-1 11 1-16,4 1-2 15,0 13 0-15,1-4-3 0,2 7 1 32,4 9-16-32,1 13 0 15,-1-17-10-15,-4-8 1 16</inkml:trace>
  <inkml:trace contextRef="#ctx0" brushRef="#br0" timeOffset="20522.6236">14901 3725 36 0,'-3'-3'18'0,"-4"3"-9"0,3 0 19 16,1 0-24-16,-4 0 0 15,0 3 3-15,0-3 0 16,-1 6-9-16,1 4 1 16,0-10 5-16,0 3 0 0,4-3-2 15,3-3 0-15,3-7-2 16,1 4 0-16,3-7 0 16,7-5 0-16,4 5-1 15,6 0 0-15,8-2 1 16,-4 2 0-16,1 10 0 15,-5-3 0-15,-3 9 0 16,-3 3 0-16,-7 13 0 16,-4 0 1-16,-11 3-1 15,-3 9 1-15,-3-3-1 16,-8 1 1-16,4 2-1 16,0-3 1-16,7-3-2 15,7-6 1-15,7-6-1 16,0-4 1-16,21-6-1 15,7 0 1-15,4 0-1 16,0 4 1-16,-7 2 0 16,-8-3 1-16,-6 13-1 15,-15-3 1-15,-13 12-1 0,-15 7 1 16,-10 2 0-16,-7-2 0 16,-1-7-7-16,4-12 1 15,11-7-11-15,18-34 1 16</inkml:trace>
  <inkml:trace contextRef="#ctx0" brushRef="#br0" timeOffset="23571.0971">17300 3700 20 0,'0'-22'10'0,"4"12"5"0,-1 1 10 0,-3-3-21 16,0-1 1-16,-3 10 4 16,-1-3 0-16,-6-4-10 15,-4 10 0-15,-4 0 8 16,0 10 1-16,-3 8-3 16,-4 7 1-16,4 13-4 15,4-3 1-15,6-1-2 16,7 7 1-16,12-7-2 15,13 1 0-15,10-10 0 16,5-13 0-16,6-5 0 16,0-7 0-16,1-10 1 15,-4 1 0-15,-8-7 1 16,-10-9 0-16,-14-6 0 16,-14 3 0-16,-10-4-1 0,-15-5 1 15,0-4-3 1,-3 0 1-16,7 7-7 0,10 5 1 15,11 7-10-15,11 10 0 16,17 12-2-16,7 6 0 16</inkml:trace>
  <inkml:trace contextRef="#ctx0" brushRef="#br0" timeOffset="25883.7146">19135 3932 39 0,'-7'-6'19'0,"14"6"-3"16,-7 0 20-16,3 3-34 15,4 3 1-15,4 0 1 16,3 1 0-16,4-1-5 0,3-6 0 16,0 0 3-16,7 0 1 15,0 0-5-15,4-6 0 16,-4 2-7-16,-3 4 1 16,-4 0-8-16,4 4 0 15</inkml:trace>
  <inkml:trace contextRef="#ctx0" brushRef="#br0" timeOffset="26273.2061">19681 3810 35 0,'-24'-10'17'0,"17"4"-7"0,0-3 23 0,3 2-29 15,1-2 0-15,3-1 1 16,3-5 0-16,8 2-6 16,-1-6 0-16,4 1 4 15,4 2 1-15,3 6-2 16,-3-5 0-16,-1 12 0 16,1 6 0-16,0 3-1 15,-8 13 1-15,-3 3-1 16,-10 12 0-16,-1 1 1 15,-3 6 1-15,-10-1-1 16,-1 1 1-16,7-3-1 16,1-4 0-16,3-9 0 15,10-6 0-15,11-9-2 0,4-10 0 16,24-10-3-16,18-9 1 16,11-6-8-16,10 3 1 15,-3 3-10-15,3 1 1 16</inkml:trace>
  <inkml:trace contextRef="#ctx0" brushRef="#br0" timeOffset="29802.0712">21657 3462 27 0,'7'-26'13'0,"4"-2"3"15,-11 19 13-15,0-4-27 16,-4 1 1-16,-3 2 4 15,-3 1 1-15,-5 0-8 16,-2 2 0-16,-4 7 6 16,-1 13 0-16,-2 12-1 15,-5 16 1-15,8 12-3 16,0 13 1-16,0 12-2 16,10-9 1-16,8 0-2 15,3-9 1-15,10 2-2 16,19-15 1-16,9-6-1 0,8-16 1 15,0-6-1 1,7-9 0-16,-3-10-1 0,-5 0 0 16,-9-10 0-16,-12-9 1 15,-10-3-2-15,-21 0 1 16,-7 4 1-16,-10 8 0 16,-15-2 0-16,-11 9 0 15,-2 3-1-15,6 12 0 16,10 1-11-16,15 2 1 15,18-8-7-15,10 8 0 0</inkml:trace>
  <inkml:trace contextRef="#ctx0" brushRef="#br0" timeOffset="44214.7466">1256 2546 28 0,'3'-25'14'0,"4"12"-4"0,-7 4 15 16,0-1-22-16,0-2 1 16,-7 2 4-16,4 1 0 15,-4 0-9-15,-4 6 1 16,-6-7 6-16,2 13 0 15,-2 7-2-15,-4 8 1 16,10 14-3-16,1-1 1 16,-8 10-2-16,11-7 0 15,3 4-1-15,-3 0 0 16,7-7-1-16,7-3 1 16,4-9 0-16,7-9 0 0,3-7 0 15,0-10 0-15,0 1-1 16,7-3 1-16,-10-10-1 15,-4-9 1-15,4 3-1 16,-8-10 0-16,-3 10 0 16,-3 0 0-16,3 12 1 15,-7-5 0-15,3 8 1 16,4 4 1-16,-7 12 1 16,0-3 1-16,4 13 0 15,3-3 0-15,-7 8 0 16,11 8 0-16,-4-7-2 15,3 0 1-15,1-10-9 16,10 4 0-16,0-7-11 16,-3-9 1-16,6-9-3 15,-6-1 0-15</inkml:trace>
  <inkml:trace contextRef="#ctx0" brushRef="#br0" timeOffset="45130.0152">1249 2242 27 0,'-21'-19'13'0,"10"0"2"0,4 19 19 16,3-6-27-16,4 3 1 15,-7 3 4-15,7 0 0 16,0 3-16-16,0-3 1 16,7 6 10-16,4-3 0 15,0 13-4-15,10-4 1 16,7 10-11-16,0-3 1 16,4 0-11-16,7-10 0 15</inkml:trace>
  <inkml:trace contextRef="#ctx0" brushRef="#br0" timeOffset="45745.8776">1647 2552 40 0,'-17'0'20'0,"24"3"-11"16,-7-6 21-16,7 3-28 15,-4-9 1-15,5-1 0 16,2-2 0-16,11-1-5 16,0-6 1-16,8 7-2 15,-1 6 1-15,4 2-10 16,-11 14 0-16,0 2-2 16,-3-2 1-16</inkml:trace>
  <inkml:trace contextRef="#ctx0" brushRef="#br0" timeOffset="45909.3302">1729 2681 52 0,'-14'-3'26'0,"6"-13"-32"0,8 16 55 15,0 0-49-15,8-3 1 16,6-4-1-16,10 1 0 16,8 3-3-16,7-6 1 15,10-10-8-15,4 3 0 16,7-3-5-16,-21 4 0 0</inkml:trace>
  <inkml:trace contextRef="#ctx0" brushRef="#br0" timeOffset="46870.7432">2452 2267 28 0,'10'-6'14'0,"-10"2"-5"0,0 4 15 16,0 0-20-16,0-9 1 31,-7 0 5-31,-3 2 0 16,-1 1-12-16,1 3 0 15,-12 6 7-15,1 6 1 16,-3 13-3-16,2 0 1 16,1 10-4-16,4 5 1 15,6 7-1-15,7-9 0 16,4 2-1-16,11-12 1 15,0 4 0-15,6-17 0 16,8-6-1-16,3-2 1 0,0-11-3 16,1-8 1-16,-8-4-1 15,0-9 0-15,-3 3 0 16,-8-1 1-16,1 8-1 16,-11-7 1-16,0 6 5 15,0 9 1-15,0 4 0 16,0 12 1-16,0-6 0 15,0 10 0-15,10 15-1 16,1-3 1-16,0 3-3 16,6 0 0-16,4 0-5 15,1 3 1-15,6-15-8 16,0-4 1-16,-7-3-8 16,11-12 1-16</inkml:trace>
  <inkml:trace contextRef="#ctx0" brushRef="#br0" timeOffset="47069.7676">2893 2383 55 0,'17'3'27'0,"33"-12"-34"0,-40 9 48 16,12-4-40-16,6-2 0 0,0 0-12 15,7-4 0-15,4-2 1 16,7-4 1 0</inkml:trace>
  <inkml:trace contextRef="#ctx0" brushRef="#br0" timeOffset="50504.9879">3648 1793 20 0,'-11'-22'10'0,"15"-9"1"0,-4 22 10 16,-4-4-15-16,4 0 1 15,0 4 4-15,-7 0 0 0,4 2-13 16,3 4 1-16,-7-6 8 16,7 9 0-16,0 9-3 15,0 10 0-15,7 9-3 16,3-3 1-16,4 29-2 15,11-1 1-15,-11-6-1 16,4 0 1-16,-8 3 0 16,1-6 0-16,-1-9-1 15,-2-7 1-15,2-6 0 16,-10 0 0-16,4-13-1 16,3 1 0-16,-4-10-1 15,4-19 1-15,0 3-1 16,-3 0 0-16,3-6 0 15,3-9 0-15,1 0 0 16,-7-1 0-16,3 4 0 16,0 0 0-16,3 9 0 15,1 0 0-15,-1 4 0 16,5 8 1-16,2 14-1 16,1 8 1-16,-8 4 0 15,1 0 0-15,-4 6 0 0,-7 6 1 16,-3 1-1-16,-1-1 1 15,-7 0 0-15,1-9 0 16,-1 0 0-16,-6-3 0 16,6-9-2-16,-10-1 0 15,3-9-5-15,1-6 1 16,2-7-8-16,15-6 1 16,4 1-3-16,14-8 0 0</inkml:trace>
  <inkml:trace contextRef="#ctx0" brushRef="#br0" timeOffset="50670.7585">4247 1994 53 0,'18'13'26'0,"0"-13"-34"16,-15 0 54-16,4 0-46 15,-3 3 1-15,3-3-12 16,3 3 1-16,-6-3 0 15,7-3 1-15</inkml:trace>
  <inkml:trace contextRef="#ctx0" brushRef="#br0" timeOffset="51059.3228">4692 1655 34 0,'0'-9'17'0,"0"6"-7"0,0 3 18 15,0-10-25-15,-7 4 1 0,0 3 3 16,-4-6 0-16,1 2-8 15,-4 4 0-15,3 6 6 16,-7 4 1-16,-3 2-2 16,0 10 0-16,-4 6-2 15,11 12 1-15,-3-2-2 16,9 9 0-16,12 3-1 31,7-13 1-31,10-12-2 0,7 0 1 0,4-9-7 16,7-7 1-16,-1-6-8 15,5 0 0-15,-5-9-3 16,-16 2 0-16</inkml:trace>
  <inkml:trace contextRef="#ctx0" brushRef="#br0" timeOffset="51543.7072">3817 2455 38 0,'-39'12'19'0,"0"-24"-17"0,36 12 34 0,3-9-31 15,-7 2 0-15,7 4 2 16,7-6 1-16,4-7-10 15,10 7 1-15,-4-1 6 16,19 1 1-16,20-16-3 16,32 6 0-16,4-9-1 15,7 3 1-15,10-10-1 16,4 7 0-16,3-7-4 16,-17 7 1-16,-18 3-5 15,-14 9 1-15,-14 7-11 16,-10 15 1-16,-8 13-3 0,-25 6 0 15</inkml:trace>
  <inkml:trace contextRef="#ctx0" brushRef="#br0" timeOffset="51858.9382">4184 2765 55 0,'-39'-3'27'0,"32"13"-32"16,7-10 54-16,0 0-48 16,0 6 0-16,0 10 0 15,7 12 1-15,-3 0-3 16,3 16 0-16,7 6 2 15,3 3 0-15,1-6-4 16,3 1 0-16,-3 2-5 16,-4-19 0-16,4 0-6 15,-1-18 0-15,-3-10-3 16,-3-3 1-16</inkml:trace>
  <inkml:trace contextRef="#ctx0" brushRef="#br0" timeOffset="52141.7015">4145 2872 36 0,'-28'-41'18'0,"17"7"-14"0,11 21 35 16,-7 7-35-16,4 0 0 16,3-7 3-16,0 4 0 15,10-7-9-15,-3 3 0 16,15-8 6-16,2 8 0 16,12-6-2-16,-5 7 0 15,8 5-2-15,-11 4 1 16,-3 6 0-16,-4 10 0 0,4 12 0 15,-15-9 0-15,1 12 0 16,-11 0 1-16,0 0-1 16,0-3 1-16,0 1-5 15,-11-14 1-15,4 4-5 16,4-16 0-16,-4-7-9 16,14-11 1-16,14 2-3 15,0-15 1-15</inkml:trace>
  <inkml:trace contextRef="#ctx0" brushRef="#br0" timeOffset="52325.3436">4494 2615 51 0,'0'0'25'0,"11"3"-25"16,-11 3 51-16,3 4-49 15,1-1 0-15,0 4 0 16,3 9 0-16,-7-10-8 15,3 1 1-15,4-1-6 0,-7-2 1 16,11-1-7-16,-1 0 1 16</inkml:trace>
  <inkml:trace contextRef="#ctx0" brushRef="#br0" timeOffset="52457.3598">4452 2436 38 0,'-25'-25'19'0,"32"16"-18"0,-7 2 31 15,0 7-33-15,4 0 1 0,7 7-9 16,3-4 1-16,7 9 1 16,0-2 0-16</inkml:trace>
  <inkml:trace contextRef="#ctx0" brushRef="#br0" timeOffset="52641.8129">4653 2527 52 0,'-10'9'26'0,"13"-18"-30"15,-3 0 48-15,0 9-43 16,0 0 1-16,0 0 0 16,7 3 0-16,4 3-3 15,-1 0 0-15,8 4 2 16,-7 2 1-16,3 4-2 16,-4-3 1-16,4-1-1 15,0 7 0-15,4-16 1 0</inkml:trace>
  <inkml:trace contextRef="#ctx0" brushRef="#br0" timeOffset="56209.7093">4840 2696 27 0,'7'0'13'0,"-7"-15"-1"16,0 15 14-16,0 0-21 15,0 0 0-15,-3 0 4 16,3-3 0-16,0 3-10 16,-4 3 0-16,1-6 7 15,-1-7 0-15,4-2-2 16,0-1 1-16,0-6-3 0,7-6 1 16,0 6-2-16,0-9 0 15,0 3 0-15,4 6 0 16,-11 0-2-16,3 4 0 15,-3 5-7-15,0 10 0 16,7 0-9-16,4-6 1 16,7 12-1-16,-8-6 1 15</inkml:trace>
  <inkml:trace contextRef="#ctx0" brushRef="#br0" timeOffset="56659.8033">5009 2533 19 0,'0'0'9'0,"4"-6"-3"15,-4 6 15-15,0 0-17 16,0 0 0-16,0-6 3 16,0 3 0-16,0 3-8 15,0-10 0-15,0 4 6 16,-4-3 0-16,1 5 0 15,-1-2 0-15,4 6-1 16,-7 0 0-16,4 6-1 16,3 4 0-16,-7 2-1 15,7 4 0-15,0 3-1 16,7-3 0-16,-7 2-2 16,10-2 1-16,1-3 0 15,7-7 0-15,-4-6 0 0,3 0 0 16,1 0 0-16,-4-10 0 15,-3-5 0-15,-4-4 1 16,-7 0-1-16,0-3 1 16,-7 0 0-16,3 3 0 15,-6 4-1-15,-1-1 1 16,0 13-1-16,4 3 0 16,0 0-4-16,4 3 0 15,3-3-5-15,0 6 0 0,3-6-6 16,11 3 0-16</inkml:trace>
  <inkml:trace contextRef="#ctx0" brushRef="#br0" timeOffset="56945.257">5239 2242 42 0,'-7'-19'21'0,"-4"13"-13"16,11 2 36-16,0 4-40 16,-7-9 1-16,7 9 1 15,0 0 0-15,7 3-8 16,-3 13 1-16,6 6 4 16,8 3 1-16,3 16-3 0,4-1 1 15,6 11-5-15,-9-14 1 16,-1-2-8-16,-4-1 1 15,1 1-8-15,-7-16 1 16,-1-7-2-16,1-2 0 16</inkml:trace>
  <inkml:trace contextRef="#ctx0" brushRef="#br0" timeOffset="57097.4709">5239 2348 53 0,'-18'-28'26'0,"18"12"-31"0,0 16 56 0,0 0-51 16,11 0 0-16,6 0 0 15,4-3 0-15,11-3-2 16,7-3 0-16,0-10-10 16,3-3 1-16,8 0-5 15,-12-6 1-15</inkml:trace>
  <inkml:trace contextRef="#ctx0" brushRef="#br0" timeOffset="59031.3059">3905 3292 25 0,'0'-6'12'0,"-7"-22"-7"0,7 21 13 0,0 7-15 16,0-3 0-16,0 3 3 16,0 0 0-16,-3 3-7 15,-4 13 0-15,0 0 5 16,-4 12 0-16,-3 7-2 15,-11 5 1-15,0 10-2 16,-10-3 1-16,0 1-1 16,0-1 1-16,10-10-2 15,0-9 0-15,11-3-1 16,-3-9 1-16,13-3-1 16,-3-7 1-16,7-6-1 15,7-9 0-15,-3-7 0 16,3-3 1-16,-7-3 0 15,3 3 1-15,-6-3-1 0,3 0 0 16,-7 0 0-16,3 7 1 16,4 5-1-16,0 1 0 15,0 0-1-15,-7-1 1 32,7 4 0-32,0 6 1 15,-7 16-1-15,3 6 1 16,-13 9-1-16,-4 13 1 15,-8 9 1-15,5-12 0 16,-5 0-1-16,8-7 0 16,11-6-2-16,3-9 1 0,7-9-1 15,17-10 1-15,22-19-2 16,14-9 1-16,7-10-4 16,0-6 0-16,0 0-7 15,7 10 1-15,-7-4-1 16,-11 13 1-16</inkml:trace>
  <inkml:trace contextRef="#ctx0" brushRef="#br0" timeOffset="70037.1229">2332 4264 36 0,'-18'-3'18'0,"18"0"-6"15,0 3 19-15,0 0-27 0,0 0 0 16,0 6 2-16,7 10 1 16,-3 6-9-16,6 0 1 15,8 0 4-15,-7 0 1 16,6 3-2-16,4 0 0 16,1 0-6-16,-5-3 0 15,4-3-7-15,1-7 1 16,-5-2-6-16,4-1 1 15</inkml:trace>
  <inkml:trace contextRef="#ctx0" brushRef="#br0" timeOffset="70282.0067">2663 4321 42 0,'-3'3'21'0,"3"-6"-17"15,0 3 36-15,0 3-38 16,0 9 0-16,3 7 1 16,-3 0 1-16,8 6-5 15,-8 6 0-15,3 4 2 16,4-10 1-16,-3 19-3 16,3-10 0-16,3-2-7 15,1-1 0-15,-4-12-7 0,14 0 1 16</inkml:trace>
  <inkml:trace contextRef="#ctx0" brushRef="#br0" timeOffset="70803.3056">2865 4418 31 0,'-15'19'15'0,"-6"-26"-4"0,21 7 19 0,-7-3-25 16,-3 3 0-16,-1 3 1 15,0 4 1-15,1-7-10 16,3 0 0-16,3 0 6 16,4 0 0-16,0 0-3 15,11-10 1-15,3-8-1 16,7-4 0-16,4 3-1 15,7-3 1-15,-4 6 0 16,-7 7 0-16,-3 2 0 16,-8 7 0-16,1 7 0 15,-1 2 1-15,-6 10-1 16,3-3 1-16,-7-4-1 16,0 7 1-16,3-3-1 15,5-1 0-15,-1-2-1 16,-4-1 1-16,8 1 0 15,6-7 0-15,5-3-1 16,6-3 1-16,0 7-1 0,-7-7 1 16,0 9 0-16,-10 4 1 15,-4 2 0-15,-7 10 0 16,-7 0-1-16,-11 4 1 16,-3-4-8-16,0-3 1 15,0-13-8-15,-7-3 0 16</inkml:trace>
  <inkml:trace contextRef="#ctx0" brushRef="#br0" timeOffset="115075.843">4674 5387 13 0,'4'-41'6'0,"13"-12"4"15,-9 34 6-15,2-3-13 16,1 3 1-16,-8 4 4 16,1 2 1-16,-1 4-9 15,-3 2 0-15,7-2 8 16,-7 6 0-16,0 3-2 16,0-6 1-16,0 6-3 0,4 15 0 15,6 1-2-15,1 9 1 16,7 3-2-16,-11 10 0 15,3 3-1-15,1 6 1 16,-1-7-1-16,-6 1 1 31,3-3-1-31,-3-4 1 16,-1-15-1-16,1-9 1 16,3-10-1-16,-4-7 0 15,4 1 0-15,4-10 0 0,-1-12-1 16,1 3 1-16,7 3-1 15,-8 3 1-15,1 10-1 16,-1-1 1-16,5 7-1 16,-1-3 1-16,0 12 0 15,3 4 0-15,-10-1 0 16,0 10 0-16,-7 0 1 16,-7 0 0-16,0 2 0 15,-3 5 0-15,-8-4-1 16,1-7 0-16,-5-2-5 15,8-7 1-15,4-6-7 16,-1-9 0-16,22-4-4 16,-1-6 0-16</inkml:trace>
  <inkml:trace contextRef="#ctx0" brushRef="#br0" timeOffset="115304.0461">5334 5327 41 0,'14'19'20'0,"0"-47"-21"0,-14 28 38 15,7 3-35-15,4-6 0 16,-1-6 0-16,1 2 1 16,7 1-4-16,-4-3 0 15,3-4-1-15,-6 10 0 16,7 0-7-16,-8 0 1 0,4 3-6 15,4 9 1-15</inkml:trace>
  <inkml:trace contextRef="#ctx0" brushRef="#br0" timeOffset="115451.2843">5443 5465 44 0,'-3'7'22'0,"3"2"-29"15,0-9 40-15,0-3-32 16,10-3 1-16,-3-7-1 15,8 4 0-15,2-1-8 16,4-2 0-16,11-4-4 16,-4-6 0-16</inkml:trace>
  <inkml:trace contextRef="#ctx0" brushRef="#br0" timeOffset="116305.8871">5941 4901 24 0,'-21'0'12'0,"21"19"0"0,-4-13 13 16,-3 0-24-16,-4 7 1 15,1-4 1-15,3-6 0 0,3 4-3 16,4-7 0-16,-7 3 3 16,4 0 0-16,3 0-1 15,0-3 1-15,10 3-1 16,1 0 1-16,3 0-1 16,0-6 0-16,7-9-2 15,0-1 1-15,-3-9 0 16,3 3 0-16,0 1-1 15,1 2 0-15,-5 7 1 16,1 2 0-16,-4 4 1 16,4 9 0-16,-8 7 1 15,1 9 0-15,-8 9 0 16,4 10 1-16,0-3-2 16,4-1 0-16,0 7-1 15,-1 0 0-15,-3-3-4 16,0-10 1-16,4-6-8 15,3-6 0-15,-3-10-6 0,-8-2 0 16</inkml:trace>
  <inkml:trace contextRef="#ctx0" brushRef="#br0" timeOffset="116490.8638">6068 5180 37 0,'-28'6'18'0,"38"-25"-12"0,-10 19 26 16,7-3-29-16,-3-3 0 15,6-3 1-15,4-4 0 16,8-6-6-16,-1-3 0 0,7-3 1 16,0 3 1-16,-3 7-9 15,3 5 0-15,0 4-5 16,4 0 1-16</inkml:trace>
  <inkml:trace contextRef="#ctx0" brushRef="#br0" timeOffset="116742.2514">6541 4891 33 0,'-11'-15'16'0,"14"12"-2"15,-3 3 27-15,0 6-35 16,-3 6 1-16,-4 7 1 15,0 9 0-15,-4 13-11 0,1 6 0 16,-4 16 7-16,6-3 1 16,-2-1-10-16,6 7 0 15,1-10-10-15,6-8 1 16,4-8-4-16,-3-2 1 16</inkml:trace>
  <inkml:trace contextRef="#ctx0" brushRef="#br0" timeOffset="117312.7406">6639 5249 29 0,'-14'12'14'0,"14"-8"-1"16,0 2 22-16,0-3-32 16,0 0 0-16,-7 3 2 15,4-2 0-15,3 2-7 16,-7-6 1-16,7 0 3 15,0-6 0-15,0-4-2 16,7-2 1-16,-4-1-2 0,4-6 0 16,4 7 0-1,3-1 1-15,4 1-1 0,-1 2 1 16,1 1-1-16,-4 3 1 16,4 2 0-16,-8 14 0 15,-6-1 1-15,3 10 0 16,-4-3-1-16,1 6 1 15,-1-4-1-15,4 1 1 16,4 3-1-16,0-15 0 0,-4 5-1 16,7-6 1-16,3 1-1 15,-6 2 1-15,7-6-1 16,-1 10 1-16,-3-1 0 16,-3-2 1-16,-1 5-1 15,-10 7 1-15,-7-6 0 16,-7 6 0-16,-3-6-5 15,-12-7 0-15,-2 0-10 16,10-5 1-16</inkml:trace>
  <inkml:trace contextRef="#ctx0" brushRef="#br0" timeOffset="136680.2996">4822 6804 19 0,'-7'-6'9'0,"4"-10"-1"0,3 7 9 16,0 0-13-16,0-4 1 15,0 0 2-15,-7 4 0 16,3 0-9-16,4-1 1 16,0 1 6-16,0 3 0 15,-7 2-2-15,7 4 1 16,7 7-1-16,4 8 0 16,-8 14-1-16,8-1 1 0,0 19-2 15,3 0 1-15,0-9-1 16,-4-1 1-16,-3-9-2 15,4 4 0-15,0-7 0 16,-4-6 1-16,-7-4-1 16,0-8 1-16,0-1-1 15,3-16 0-15,-3 1 0 16,7-4 0-16,-3-2-1 16,3-7 1-16,-4-3 0 15,4-7 0-15,-3 7-1 16,7 7 0-16,3-1 0 15,7 9 0-15,-7-2 0 16,11 9 1-16,-4 6 0 16,-7 9 0-16,0 7 0 15,-3 6 1-15,-11 3 1 16,-11 10 0-16,-14 9-1 16,1-9 1-16,2-4-1 0,-2-6 0 15,-1-2-1-15,7-17 1 16,-3-15-6-16,14-16 0 15,7-3-9-15,11-10 0 16</inkml:trace>
  <inkml:trace contextRef="#ctx0" brushRef="#br0" timeOffset="137024.4462">5274 6880 31 0,'-25'-7'15'0,"36"14"-6"15,-8-7 16-15,4-4-23 16,-7 4 0-16,11-3 1 15,-4-3 1-15,7-3-5 16,4 5 0-16,3-2 3 16,0-3 0-16,7-1-1 15,-6 1 0-15,6 0-2 16,-11-1 1-16,5 1-5 16,-1 6 1-16,-7 3-5 0,-4 6 1 15,-2 0-4-15,-1 7 0 16</inkml:trace>
  <inkml:trace contextRef="#ctx0" brushRef="#br0" timeOffset="137189.6527">5454 6996 37 0,'-21'6'18'0,"10"-3"-17"0,11-3 36 16,-3-3-35-16,3 3 1 16,10-3 0-16,1 6 0 0,-1-6-4 15,8-7 0 1,3-2 1-16,7-4 0 0,4 4-8 15,7-7 0-15,-4-3-5 16,1 3 0-16</inkml:trace>
  <inkml:trace contextRef="#ctx0" brushRef="#br0" timeOffset="149097.6306">5838 6437 40 0,'11'-15'20'0,"-7"21"-12"0,-4-6 21 15,7-3-25-15,0 3 1 16,3 3 3-16,-6 3 0 16,6 4-10-16,5 8 0 15,-5 8 7-15,4 2 0 16,-3 0-3-16,6 7 0 15,-6-4-1-15,7 0 0 0,-8-3-6 16,1 1 1-16,-1-11-7 16,-3 1 0-16,4-12-6 15,10-1 1-15</inkml:trace>
  <inkml:trace contextRef="#ctx0" brushRef="#br0" timeOffset="149339.5679">6241 6447 45 0,'0'3'22'0,"0"3"-20"16,0 4 39-16,0 2-38 15,0 20 0-15,0-4 0 0,0 16 1 16,0 3-6-16,3-3 1 15,1 9 3-15,3-3 0 16,3-6-9-16,1 0 1 16,-8-16-10-16,8 0 1 15</inkml:trace>
  <inkml:trace contextRef="#ctx0" brushRef="#br0" timeOffset="149846.512">6498 6698 41 0,'-3'6'20'15,"-8"-9"-18"-15,11 0 27 0,-3 0-28 16,-1-1 1-16,4 1-1 15,-4-3 0-15,4 0-2 16,0-4 1-16,8-2 0 16,6-4 1-16,-4-3-1 15,4-3 0-15,0 0 0 16,1 7 0-16,2-1 0 16,-6 7 0-16,-4 5 1 15,0 1 0-15,0 6 0 0,0 7 1 16,-7 9-1-16,0-4 0 15,0 4 0-15,0 6 0 16,0-3-1-16,0 0 0 16,0-3 0-16,0-3 1 15,11-4-2-15,-1-2 1 16,1-7 0-16,6 0 0 16,5-3 0-16,2 3 0 15,1 0 0-15,-11 7 0 16,0 2 0-16,-10 7 1 15,-8 9 0-15,-10 4 0 0,0 2-2 16,-11-9 0-16,11-9-8 16,-7-13 1-16,10-3-5 15,-3-25 0-15</inkml:trace>
  <inkml:trace contextRef="#ctx0" brushRef="#br0" timeOffset="161195.658">5041 8153 25 0,'-7'-35'12'0,"-3"-2"0"0,10 21 13 16,0 3-22-16,-4-5 0 15,0 8 2-15,1-2 1 16,3 5-7-16,0-2 1 16,0 9 4-16,3 9 1 15,5 7-2-15,-1 6 1 16,3 3-2-16,-6 10 0 0,3 5-1 15,3-5 0-15,-6 2-1 16,10-2 0-16,-10-1 0 16,3-5 0-16,3-1 0 15,-6-9 0-15,3-4 0 16,3-5 0-16,-3-7 0 16,4-6 0-16,3-7 0 15,4-2 0-15,-4 2-1 16,3-2 1-16,5-7 0 15,6 6 0-15,0-2 0 16,-7 12 0-16,7 9-1 16,-3 0 1-16,-7 7 0 15,-1 9 0-15,1 0 1 16,-7 3 0-16,-8 0-1 16,-6 3 1-16,-4-3 0 0,-11 3 0 15,-3-9 0 1,-4-6 0-16,0-4-4 0,1-12 0 15,6-3-6-15,0-10 0 16,8-12-6-16,10-4 1 16</inkml:trace>
  <inkml:trace contextRef="#ctx0" brushRef="#br0" timeOffset="161454.619">5648 8168 47 0,'0'0'23'0,"0"13"-23"0,0-13 41 0,0 0-42 16,0-6 1-16,4 3 0 15,3-7 0-15,7 1-1 16,0-1 1-16,7-2-4 15,0-1 1-15,7 1-5 16,-3 9 0-16,0 9-6 16,-1-3 1-16</inkml:trace>
  <inkml:trace contextRef="#ctx0" brushRef="#br0" timeOffset="161632.2317">5694 8404 40 0,'-21'12'20'0,"21"-12"-21"0,0 0 34 15,7-6-30-15,3-4 0 16,8-2 0-16,-4-4 1 16,14 1-6-16,0 5 1 15,4 1 0-15,-4-4 1 16,1 7-7-16,-8 0 0 16,11-1-6-16,-1 7 0 15</inkml:trace>
  <inkml:trace contextRef="#ctx0" brushRef="#br0" timeOffset="161858.1808">6142 7986 29 0,'-4'-28'14'0,"15"19"2"0,-11 9 20 0,0 0-28 16,0 0 0-16,7 3 5 15,-7 10 1-15,0 12-17 16,4 3 0-16,3 19 11 16,3-9 0-16,8 5-9 15,3 4 1-15,4 0-16 16,3-3 1-16</inkml:trace>
  <inkml:trace contextRef="#ctx0" brushRef="#br1" timeOffset="200110.7604">9687 4882 10 0,'4'0'5'0,"6"-16"5"16,1 7 6-16,-7-4-13 16,6 7 0-16,1-3 4 15,-4-7 1-15,0 7-8 0,-7 9 0 16,3-7 6-16,-3-2 0 16,-3 6-1-16,-4 3 0 15,-4 6-3-15,1 4 0 16,-1 2-1-16,-7 7 1 15,4 9-2-15,4-3 0 16,3-3 0-16,3-9 0 16,11-1 0-16,7 1 0 15,4-4 0-15,7-6 0 16,3-6 0-16,-4-13 0 16,-2-2 0-16,-5 2 1 15,1 3-1-15,-8-8 1 0,-6 2-1 16,0 0 1-16,-8 6 0 15,-3-2 0-15,-7-1-1 16,3 3 0-16,-3-2-2 16,7-1 0-16,4 4-5 15,3 2 1-15,7 4-6 16,7 3 0-16</inkml:trace>
  <inkml:trace contextRef="#ctx0" brushRef="#br1" timeOffset="200439.8413">9991 4844 24 0,'-7'10'12'0,"7"-7"-2"0,0-3 15 16,7 3-22-16,-7-3 1 16,3 0 2-16,8-3 0 15,3 0-8-15,4 3 1 16,3-6 5-16,0-1 1 0,0 4-7 15,7-6 1-15,4-1-11 16,7-5 1-16</inkml:trace>
  <inkml:trace contextRef="#ctx0" brushRef="#br1" timeOffset="205123.8247">10439 4587 16 0,'0'-12'8'0,"3"-16"5"0,-3 18 8 15,0 1-16-15,0 2 0 16,0 1 2-16,0 6 1 0,0 3-9 16,0 13 0-16,-3 12 7 15,-4 19 1-15,-4 16-2 16,-3 6 0-16,3 6-2 15,11-6 1-15,7 0-2 16,4-6 0-16,3-19-2 16,4 3 0-16,6-10-3 15,5-11 1-15,-1-8-7 16,0-11 1-16,-3-14-6 16,-1-2 0-16</inkml:trace>
  <inkml:trace contextRef="#ctx0" brushRef="#br1" timeOffset="205655.0169">10569 4688 23 0,'-7'6'11'0,"0"-6"-2"0,7 0 10 16,-3 3-15-16,-1 0 0 0,1 0 3 15,-1 0 0-15,-3 4-9 16,3-7 0-16,1 0 5 16,-1 0 1-16,4 0-3 15,4-10 1-15,3 4-2 16,4-13 0-16,3 0 0 16,3 10 0-16,1-7-1 15,0 4 1-15,-4 2-1 16,0 4 1-16,-4 0 1 15,1 6 0-15,-4-3 0 16,0 12 1-16,0 7-1 16,-3 6 1-16,3 3 0 15,0-3 0-15,-4 0-1 16,4 0 0-16,-3-4-2 16,-1 8 0-16,1-8-5 0,-1-2 0 15,-3 0-7-15,4-7 0 16</inkml:trace>
  <inkml:trace contextRef="#ctx0" brushRef="#br1" timeOffset="205844.2995">10619 4775 36 0,'-7'-6'18'0,"7"3"-17"0,0 3 28 15,0 0-28-15,7-3 0 16,0-7 0-16,3 1 0 0,4-3-2 15,4 2 1-15,0-6 0 16,3 1 0-16,4 2-5 16,-4 4 0-16,0-7-6 15,-4 13 0-15</inkml:trace>
  <inkml:trace contextRef="#ctx0" brushRef="#br1" timeOffset="206072.7949">10873 4578 25 0,'-4'0'12'16,"4"9"1"-16,0-6 14 0,4 4-24 16,-4 2 0-16,0 13 1 15,-4 3 0-15,8 3-6 16,-4 4 1-16,0-4 2 0,0 10 1 15,0-10-10-15,0 3 1 16,7-9-5-16,-4 3 1 16</inkml:trace>
  <inkml:trace contextRef="#ctx0" brushRef="#br1" timeOffset="206626.8751">11000 4735 17 0,'0'3'8'0,"-4"0"0"16,4-3 6-16,0-3-11 16,0 6 0-16,-3-3 3 15,-1 0 1-15,1 0-8 16,-1-3 0-16,0 3 5 16,1 0 0-16,3-3-2 0,0-4 1 15,0 7-3-15,3-6 1 16,1-3-2-16,0-4 1 15,-1-3-1-15,4 7 1 16,0 3 0-16,0-4 0 16,0 10-1-16,-3 0 1 15,-1 0 0-15,-3 10 1 16,0-4-1-16,0 7 1 16,0-1-1-16,0 4 1 15,0-4-1-15,0 1 0 16,4-4 0-16,3 1 0 15,3-1 0-15,1-3 0 0,3-2 0 16,-3 2 0-16,-4 0 0 16,-4 4 1-16,-6 2 0 15,-4 4 0-15,-4-7-4 16,-3 7 1-16,3-10-8 16,11-3 1-16</inkml:trace>
  <inkml:trace contextRef="#ctx0" brushRef="#br1" timeOffset="207139.0677">11275 4606 31 0,'3'-9'15'0,"1"2"-4"0,-4 7 21 0,0 0-31 15,0 7 1-15,0-4 0 16,-4 9 1-16,1 7-4 16,-1 3 0-16,1 0 2 15,-1 0 0-15,1 3-5 16,-1-6 1-16,1 3-6 16,-1-6 0-16,4-7-3 15,0-3 0-15</inkml:trace>
  <inkml:trace contextRef="#ctx0" brushRef="#br1" timeOffset="207301.1601">11222 4669 34 0,'-7'-25'17'0,"7"6"-9"0,0 19 31 15,0 0-35-15,7 0 0 16,0-3 2-16,4 6 0 16,3 3-9-16,3-3 1 15,8 13 5-15,0-7 0 16,3 1-11-16,-3 2 0 15,3 1-7-15,-4-4 1 16</inkml:trace>
  <inkml:trace contextRef="#ctx0" brushRef="#br1" timeOffset="221402.0003">11003 5155 34 0,'-14'-6'17'0,"14"12"-10"16,0-6 28-16,0 0-30 15,0 3 0-15,0-3 2 16,0 0 0-16,0 0-10 16,7 6 1-16,0-9 5 15,4 9 1-15,-1-2-3 0,4 2 0 16,4-3-4-16,3 3 0 16,0 0-8-16,4 7 1 15,3 3-5-15,-7 3 0 16</inkml:trace>
  <inkml:trace contextRef="#ctx0" brushRef="#br1" timeOffset="221834.5702">11356 5142 25 0,'-4'-6'12'0,"1"-16"2"15,3 22 15-15,0-6-23 16,0 0 1-16,0 6 3 0,0 3 0 16,0 3-13-16,3 7 0 15,-3 2 8-15,4 10 1 16,3 0-5-16,4 4 1 15,-4 5-5-15,3-6 1 16,1 1-8-16,3-4 0 16,4 0-5-16,-1-10 0 15</inkml:trace>
  <inkml:trace contextRef="#ctx0" brushRef="#br1" timeOffset="222253.9533">11497 5155 36 0,'4'3'18'0,"-11"-9"-19"16,7 6 29-16,0 3-27 16,3-9 0-16,4-1-1 15,-3-2 1-15,-1 0-2 16,4-7 1-16,0 6 0 15,-3-2 1-15,3 6-2 16,0-4 1-16,0 10 0 16,-7 0 0-16,3 0 0 15,-3 10 1-15,0 2-1 0,-3 1 1 16,3 6 0 0,-4-1 0-16,4-2-1 0,0-3 0 15,4-4 0-15,-1 3 0 16,5-5-1-16,2-1 1 15,4-6-1-15,0 0 1 16,0 3 0-16,1 3 1 16,-8 4-1-16,-4 6 1 15,-6-4 0-15,-4 10 0 16,-4-3-5-16,-3 0 1 16,3 3-8-16,4-7 0 15</inkml:trace>
  <inkml:trace contextRef="#ctx0" brushRef="#br1" timeOffset="222885.5047">11934 4327 31 0,'-3'-6'15'0,"6"-26"-6"0,1 26 20 0,0 3-26 15,-1-6 1-15,4 2 1 16,4 1 1-16,-1-3-8 16,4 2 1-16,4 14 5 15,0 2 1-15,-1 16-2 16,4 3 0-16,1 10-1 15,2 12 0-15,5 13 0 16,-1 3 1-16,-4 3-2 16,-6 3 1-16,-11-3-2 15,-10 0 0-15,-11-3-5 16,-4-10 0-16,0-3-8 0,-6-9 0 16,2-9-4-16,1-16 1 15</inkml:trace>
  <inkml:trace contextRef="#ctx0" brushRef="#br0" timeOffset="482373.4395">10791 5152 21 0,'-14'3'10'0,"4"-6"-2"0,6 3 9 16,1-3-13-1,-1 3 1-15,1 3 3 0,-1-3 0 16,1-3-10-16,3 6 0 16,0-3 7-16,3 6 0 15,1-6-3-15,6 0 1 16,8 0-1-16,0-3 1 16,6 3-1-16,1-3 0 15,3-4 0-15,-3 1 0 16,3 0-1-16,4-3 0 15,3-1-1-15,7 1 1 16,4-4-1-16,4-3 1 0,3 1-1 16,3-7 1-16,0 9-1 15,-6 4 0-15,-4-13 0 16,3 6 0 0,-3 4 0-16,3-1 0 0,1-3 0 15,-4 7 0-15,-4 0 0 16,0 2 0-16,1-5 0 15,-1 2 1-15,-3-5-1 16,-4 5 0-16,4 1 0 16,-11 0 1-16,4-1-5 15,-7 4 1-15,-1 3-11 16,1-10 1-16,7 4-1 16,-4 6 0-16</inkml:trace>
  <inkml:trace contextRef="#ctx0" brushRef="#br0" timeOffset="514138.0719">11705 4506 28 0,'7'-16'14'0,"-7"-3"-8"0,0 13 15 15,0 3-18-15,-3-7 0 16,-1 10 2-16,-3 0 1 16,-3 4-7-16,-1 5 1 15,0 0 4-15,1 7 1 16,-4 3-1-16,3-3 0 15,4 12-2-15,0-3 1 16,7-3-2-16,3 6 1 16,5 3-2-16,2-12 1 15,1 0-1-15,3-3 0 16,14-16 0 0,0 0 1-16,-3-16-1 15,0 0 1-15,-4-2 0 16,-4 5 0-16,-2-9 0 15,-5 0 0-15,-3 0-1 16,-7 0 1-16,-3 3 0 16,-4 4 0-16,-4-1-1 15,4 3 0-15,-4 4 0 16,4-7 0-16,4 4-8 16,6 2 0-16,4-2-7 15,0-1 1-15</inkml:trace>
  <inkml:trace contextRef="#ctx0" brushRef="#br0" timeOffset="521193.9264">10453 5522 21 0,'3'-22'10'0,"-3"-3"-1"0,0 25 11 16,4-10-16-16,-4 4 0 15,0-3 2-15,0 2 0 16,-4 1-8-16,1 0 1 16,3 6 6-16,0-3 0 15,-4 3-1-15,1 3 0 16,-4 6-1-16,0-3 1 15,0 7-1-15,-4 3 0 16,-3-1-1-16,3 4 1 16,4 6-2-16,-3 4 1 15,-1-1-1-15,4 0 0 16,3 3-1-16,4-2 1 0,0 2-1 16,0-6 1-16,8 0-1 15,-1 3 0-15,0-3 0 16,3-3 0-16,1-6 0 15,-1 0 0-15,1-10-1 16,0 7 1-16,-4-7 0 16,3-3 1-16,-3-3-1 15,4 3 0-15,-1 0 0 16,1-9 1-16,3 0-1 16,0-1 1-16,0-8-1 15,0-7 0-15,1 3 0 16,-1-6 1-16,-4 9-1 15,1 4 1-15,-1-4-1 16,-3-3 0-16,1 3 0 16,-1 1 0-16,3-4 0 15,-3 3 1-15,0 1-2 0,0-4 1 16,0 3 0-16,-3 0 1 16,-4 4-1-16,0-1 0 15,-4 4 0-15,4 0 0 16,-3 2 0-16,-1 1 1 15,1 3-1-15,-1-3 0 16,-3-1 0-16,0 7 1 16,0 0-1-16,-3 0 0 15,-1-6 0-15,0 6 0 16,1-6 0-16,3 3 0 0,0-4 0 16,0 1 0-16,0 0 0 15,0 0 0-15,-1 2 0 16,1 1 0-16,0-3-1 15,0 12 1-15,0 1 0 16,0-7 0-16,0 0 0 16,0 0 0-16,0-4 0 15,0 11 0-15,3-4 0 16,-3 6 0-16,4-3 0 16,-1-2 0-16,1-1 0 15,-1 9 1-15,-3-2-1 16,0 5 1-16,0 1-1 15,0 3 1-15,0 0-1 16,-4 0 1-16,4-1-1 16,0 1 0-16,4 6 0 15,-1-3 0-15,4 3 0 0,-3-6 0 16,6 6 0-16,1-6 0 16,-1 0 0-16,1-4 0 15,3 1-1-15,0 6 1 16,4-9 0-16,-8 2 0 15,1 4 0-15,-4-3 0 16,3-10 0-16,4 7 1 16,-3-10-1-16,3 0 0 15,0-3 0-15,3 0 0 16,1-3 0-16,3-4 0 16,0-2 0-16,0 0 0 0,0-4 0 15,1 1 1-15,-1 2-1 16,0 4 1-16,0-7-1 15,0-9 0-15,0 7 0 16,0-7 1-16,0-3-1 16,0 6 0-16,-3 6 0 15,0 1 0-15,-1 2 0 16,-3 1 1-16,0 0-1 16,-3-4 1-16,-1 4-1 15,1-4 0-15,-4 1 0 16,0-1 0-16,0-3 0 15,0 1 1-15,0-1-1 16,-4 0 0-16,1 1 0 16,-1 2 0-16,-3 7 0 15,0-7 1-15,-3 10-2 16,-1 0 1-16,0 0 0 16,1 0 1-16,-1-4-1 0,-3 4 0 15,0-6-2-15,3 6 0 16,-3 0-4-16,4-4 0 15,-1-5-5-15,1-1 0 16,6 4-6-16,11 6 0 16</inkml:trace>
  <inkml:trace contextRef="#ctx0" brushRef="#br0" timeOffset="533069.7592">11804 4471 9 0,'0'-3'4'0,"3"-3"1"16,-3 6 4-16,0 0-7 15,0 0 1-15,0 0 0 16,-3 0 1-16,3 0-5 0,-4 0 0 16,1 0 3-16,-1 0 1 15,1 0-2-15,-4 3 1 16,0 0-1-16,0 3 0 15,0 1 0-15,0 2 1 16,0 4-1-16,-1 2 1 16,1 4-1-16,4 0 0 15,-1-13 0-15,1 0 1 16,-1 7-1-16,4 3 1 16,0-7-1-16,0 4 0 0,0-1 0 15,0 1 1-15,0 2-1 16,0-5 0-16,4-1-1 15,-1 4 1-15,4 2-1 16,4 1 1-16,-4-10-1 16,4 4 1-16,-1-4-1 15,1 0 0-15,-1 4 0 16,4-7 1 0,4 0-2-16,-4-6 1 0,4 0 0 15,-1-7 0-15,1-5 0 16,0 2 1-16,3-6-1 15,-3 0 0-15,-4 4 0 16,0 5 0-16,0 1 0 16,-3-4 1-16,-4 4-1 15,0-3 1-15,0-4-1 16,0-3 0-16,0 0 0 16,0 0 1-16,-4-6-1 0,1 10 0 15,-4 2 0-15,3-3 1 16,-3 7-1-16,0-4 1 15,-7 7-5-15,0 0 1 16,0 3-7-16,0 3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28T07:13:13.31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2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9-28T07:13:46.651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12347 4838 7 0,'-7'0'3'0,"0"6"9"0,7-6 4 16,0 4-14-16,0-1 0 15,0-3 3-15,0 0 0 16,0 0-5-16,0-3 0 16,0 3 4-16,0-7 1 0,0 7-2 15,0 0 1-15,7-3-2 16,0 3 1-16,0-6-2 15,0 3 1-15,0-4-1 16,0 4 1-16,11-6-1 16,0 6 0-16,3-3 0 15,-7 2 0-15,0-2 0 16,0 3 0-16,-3 0 0 16,-1-7 0-16,1 4 0 15,-4 3 0-15,0-3-1 16,0-7 1-16,0 7 0 15,0 3 0-15,-3-3-1 16,-4 6 1-16,7-7-1 16,-4 4 0-16,1-3 1 15,-4 6 0-15,0 0-1 16,0 0 1-16,3 6 0 0,4-3 1 16,-3 0-1-16,0 4 1 15,-1 2-1-15,1 7 0 16,3-1 0-16,-4-2 0 15,-3 3-1-15,4 2 1 16,-1-2-1-16,1 0 1 16,-4-4-3-16,0 1 1 15,0-7-5-15,0 4 1 16,0-4-6-16,3 0 1 16,1 0-4-16,-4 1 1 0</inkml:trace>
  <inkml:trace contextRef="#ctx0" brushRef="#br0" timeOffset="249.9902">12492 4891 19 0,'-11'-6'9'0,"15"3"-4"15,-4 3 12-15,0 0-16 16,0 0 1-16,3-6 2 15,-3 6 0-15,11-10-4 16,-4 4 0-16,7 0 2 16,-3 0 1-16,-1 2-1 15,-3 1 0-15,7 0-3 0,-3 3 0 16,7-9-8-16,-4 9 0 16</inkml:trace>
  <inkml:trace contextRef="#ctx0" brushRef="#br0" timeOffset="937.4758">12323 5105 24 0,'-15'6'12'0,"19"-9"-8"0,-4 3 14 0,0 0-16 16,7-6 0-16,4-1 2 16,3-2 0-16,7-4-5 15,14 1 1-15,4-7 2 16,-11 10 1-16,11-1-2 16,-11 4 1-16,7-10-2 15,-6 7 1-15,2-4-5 16,-6 4 1-16,-4 6-7 15,-3 0 0-15</inkml:trace>
  <inkml:trace contextRef="#ctx0" brushRef="#br0" timeOffset="1640.5557">12460 5167 22 0,'-3'-9'11'0,"3"12"0"16,0-3 13-16,-4 3-21 15,1 0 0-15,-1-3 0 16,4 0 1-16,-7-3-6 16,3 3 1-16,8-3 2 15,-4 3 1-15,7-6-2 16,0 0 0-16,7-4-1 16,-3 4 0-16,6-3 1 0,-2-1 0 15,6 1-1-15,-7 2 1 16,0 7 0-16,0 0 0 15,-3 4 0-15,-4-4 1 16,-7 6-1-16,0 0 1 16,-7 4-1-16,0-4 1 15,-4 9-1-15,4-2 1 16,0 9-1-16,0-6 0 16,7-4-1-16,0-2 1 15,3 2-1-15,-3-2 1 16,11-1-1-16,-4-3 1 15,0-3 0-15,-3 0 0 0,-1 1 0 16,1-1 1-16,-4 6-1 16,0-3 1-16,-7 4 0 15,3-1 0-15,-7-2-2 16,1-1 1-16,-15 6-5 16,8-2 0-16,-12-4-5 15,8 0 0-15</inkml:trace>
  <inkml:trace contextRef="#ctx0" brushRef="#br0" timeOffset="1937.4072">12767 5017 27 0,'4'0'13'0,"-4"0"-1"0,0 0 18 16,0 0-28-16,0 0 0 15,7 0 0-15,0-6 0 16,7 2-3-16,0 4 1 0,7-6-4 15,-3 3 1-15,-1 0-8 16,-3 0 0-16</inkml:trace>
  <inkml:trace contextRef="#ctx0" brushRef="#br0" timeOffset="3765.4266">13137 4556 13 0,'4'-19'6'0,"-4"3"10"16,7 10-2-16,-7 6-11 15,4-6 0-15,-4 6 1 16,0 0 1-16,-4 3-6 16,-3 6 0-16,-4 4 5 15,1 15 0-15,3 16-1 16,0 9 0-16,0 4-1 15,7 6 1-15,10 2-2 16,1-2 1-16,6 0-1 0,-2-4 0 16,2-2-1-16,1-7 1 15,3 0-3-15,-3-18 1 16,-1-7-5-16,1-7 1 16,3-11-6-16,0-7 0 15</inkml:trace>
  <inkml:trace contextRef="#ctx0" brushRef="#br0" timeOffset="7719.3759">13194 4663 14 0,'-4'6'7'0,"4"-6"2"15,0-10 7-15,0 10-13 16,0 0 0-16,0 4 3 15,0-4 1-15,0 0-8 16,0 0 0-16,0 0 5 16,0 6 1-16,0-6-2 15,0 0 0-15,0 0-1 16,0-6 0-16,0 2-1 0,0-5 0 16,4 0-1-16,-1 2 1 15,4-2-1-15,1 3 1 16,-1-4-1-16,0 1 0 15,0-1 0-15,0 4 1 16,0 0-1-16,-4 3 1 16,4 0 0-16,0-1 0 15,1 4 0-15,-5 0 0 16,4 7 1-16,-3-1 0 16,3 10-1-16,-4-7 1 15,1 13 0-15,-1 0 0 0,1 6-1 16,-1-3 1-16,1 0-4 15,-1-6 1-15,1 3-4 16,-4-6 0-16,3-4-5 16,1-2 0-16,-1 2-3 15,-3-2 0-15</inkml:trace>
  <inkml:trace contextRef="#ctx0" brushRef="#br0" timeOffset="7953.7488">13240 4797 20 0,'-7'-3'10'0,"7"-3"-4"15,0 6 13-15,3-3-17 16,-3 3 0-16,4-10 1 16,-1-2 1-16,8-4-5 0,-4 7 1 15,7-4 2-15,-3 4 0 16,3-7-1-16,-4 4 0 15,4-1-5-15,-3 1 1 16,0 8-6-16,-4-5 0 16</inkml:trace>
  <inkml:trace contextRef="#ctx0" brushRef="#br0" timeOffset="8203.729">13444 4584 16 0,'-10'3'8'0,"10"-3"6"0,0 0 7 0,0 0-18 16,0 0 1-16,3 10 2 16,-3-7 1-16,0 19-8 15,0-3 0-15,-3 12 5 16,-1 0 1-16,-3 4-4 15,-3 2 1-15,3 7-6 16,-4-9 0-16,0-7-7 16,4-3 0-16</inkml:trace>
  <inkml:trace contextRef="#ctx0" brushRef="#br0" timeOffset="8813.0854">13451 4822 17 0,'0'-3'8'0,"0"6"2"0,0-3 4 0,0 0-12 16,0 0 1-16,0 0 2 15,0 0 1-15,0-6-7 16,0 0 0-16,0 6 4 15,0 0 0-15,4-9-2 16,-1 2 1-16,5 1-2 16,-5 3 0-16,11-7-1 15,-3-2 1-15,3-1-1 16,-4 7 1-16,5 3 0 16,-5 0 0-16,1 3 0 15,-4 0 0-15,-4 9 1 0,-3-3 0 16,-3 16 0-16,3-12 1 15,-11 6-1-15,4-4 0 16,0 7 0-16,0-3 0 16,0-4-1-16,0 1 0 15,7-1 0-15,0 4 0 16,7-7-1-16,0 1 1 16,4 5-1-16,-4-2 1 15,0-4 0-15,-4-2 0 16,-6 2 0-16,3 0 0 15,-11 4-3-15,1-1 0 0,-8 1-7 16,4-4 1-16</inkml:trace>
  <inkml:trace contextRef="#ctx0" brushRef="#br0" timeOffset="16393.7425">13677 4575 12 0,'-3'0'6'0,"13"-7"8"15,-10 7 7-15,0 0-17 0,0 0 0 16,0 0 3-16,0 0 1 15,0 0-10-15,0 7 1 16,0-4 6-16,-3 6 0 16,-1 4-3-16,1 3 1 15,-4-7-2-15,7 3 0 16,0 1-5-16,-4 6 1 16,1-10-6-16,-1 4 1 15,-3-1-3-15,7-2 0 0</inkml:trace>
  <inkml:trace contextRef="#ctx0" brushRef="#br0" timeOffset="16659.3119">13610 4697 27 0,'0'-13'13'0,"-7"4"-6"15,7 9 24-15,4-6-28 16,-4 6 1-16,0-6 4 15,0 6 0-15,-4-4-9 16,1 4 0-16,3 0 6 16,3 0 1-16,1 4-3 15,-1 2 0-15,8 0-2 16,-1 0 0-16,8 4-5 16,-4-4 0-16,7 10-7 0,-3-7 0 15,7 4-4-15,-4-1 1 16</inkml:trace>
  <inkml:trace contextRef="#ctx0" brushRef="#br0" timeOffset="17128.0547">13769 4521 23 0,'-4'-6'11'0,"4"-3"1"16,0 2 15-16,0 7-23 0,0-6 1 15,0 6 3-15,0 0 0 16,0 0-10-16,0 0 0 15,0 0 6-15,0 3 0 16,4 4-3-16,-1 2 1 16,5 4-3-16,-1-1 1 15,3 4-7-15,1 3 0 16,-1 6-6-16,8-3 0 16</inkml:trace>
  <inkml:trace contextRef="#ctx0" brushRef="#br0" timeOffset="17549.9377">13910 4590 21 0,'-3'-3'10'0,"6"6"1"0,-3-3 7 16,0 0-16-16,0 0 1 15,0 7 0-15,-3 5 1 16,-1 10-5-16,0 10 0 16,-3-4 2-16,0 3 1 15,0-3-4-15,-3 13 0 16,3-3-7-16,0-10 0 15,3 0 0-15,4-6 0 0</inkml:trace>
  <inkml:trace contextRef="#ctx0" brushRef="#br0" timeOffset="18159.2073">13959 4801 22 0,'-7'-16'11'0,"11"16"-8"0,-4 0 21 16,0 0-22-16,0 0 0 16,0 0 1-16,0-6 1 15,0-4-6-15,0 4 1 16,0-10 2-16,3 4 1 16,4-1-2-16,1 4 1 15,2-4-2-15,1 1 1 16,-1 2 0-16,1 1 0 15,-1-1 0-15,1 1 0 0,0 9 0 16,-4 0 0-16,0 9 0 16,-7-5 0-16,0 8 0 15,-4 4 1-15,1 6 0 16,-1-10 0-16,-3 7-1 16,4-3 0-16,-1-1 0 15,1-2 0-15,3-7-1 16,0 1 1-16,7-1-1 15,10-3 0-15,1 0 0 16,-4 0 1-16,4 0 0 16,-8-3 0-16,1 3 0 15,-4-3 1-15,-11 7-1 16,-6 5 1-16,-8 4-2 16,-3 6 1-16,0 0-5 15,0-6 1-15,3-4-5 16,7-3 0-16</inkml:trace>
  <inkml:trace contextRef="#ctx0" brushRef="#br0" timeOffset="19237.3232">13409 5177 19 0,'-10'-6'9'0,"-1"-1"0"0,7 7 12 16,1 0-16-16,-1 0 0 0,1 0 2 15,-1 3 1-15,1-6-11 16,6 3 1-16,8 0 6 16,10-3 1-16,18-9-3 15,10-4 1-15,4-3-2 16,0-3 1-16,4 0-1 15,6 0 0-15,4 0-2 16,-7 3 1-16,7 1-5 16,-14 2 1-16,-7 0-6 15,-7 7 1-15,-4-1-3 16,-7-2 0-16</inkml:trace>
  <inkml:trace contextRef="#ctx0" brushRef="#br0" timeOffset="22941.5557">13582 5202 30 0,'-4'3'15'0,"4"-12"-5"0,0-1 15 15,4 4-23-15,-4 6 0 16,0 0 1-16,0 0 1 16,3 6-5-16,5-6 1 15,-1 10 2-15,0 2 0 16,0 1-1-16,3 6 0 0,1-1-7 15,-1 4 1-15,-2-9-7 16,6 6 0-16</inkml:trace>
  <inkml:trace contextRef="#ctx0" brushRef="#br0" timeOffset="23253.9601">13751 5261 23 0,'-7'-6'11'0,"11"-3"3"0,-4 9 11 15,0 0-23-15,0 0 1 16,0 3 1-16,0 6 0 15,0 1-5-15,0 9 0 16,0-1 2-16,0 1 1 16,0 6-5-16,0 7 1 15,-4-4-7-15,4-6 0 16,0 3-2-16,4-3 0 16</inkml:trace>
  <inkml:trace contextRef="#ctx0" brushRef="#br0" timeOffset="23800.8589">13801 5409 24 0,'0'-6'12'0,"3"2"-14"16,1 8 20-16,-1-8-17 16,1 1 0-16,3 0 1 0,-4-6 1 15,4 3-4-15,0 2 1 16,1-5 1-16,-1 3 0 15,0-4-1-15,0 1 1 16,0 3-1-16,0 2 1 16,0 1-1-16,0 0 1 15,-4 3 0-15,1 3 0 16,0 4 0-16,-4-1 1 16,0 3-1-16,-4 7 0 15,0-3 0-15,-3 2 0 16,4-2-1-16,-1 2 1 0,4 1-2 15,4-3 1 1,3-4 0-16,4 4 0 0,6-7-1 16,-3 0 1-16,0-3-1 15,-3 10 1-15,0-7 1 16,-8 3 0-16,-3-2-1 16,0-1 1-16,-18 10-1 15,-3 3 0-15,-7-1-6 16,7-5 0-16,7-4-4 15,7-6 1-15</inkml:trace>
  <inkml:trace contextRef="#ctx0" brushRef="#br0" timeOffset="24722.6762">13963 4412 18 0,'-7'-10'9'0,"7"1"-4"15,0 9 11-15,0 0-15 16,0 0 0-16,3-6 2 15,-3 6 1-15,7 3-4 16,1-3 1-16,6 6 2 16,-4 0 1-16,11 19-1 15,-3-12 1-15,14 31-1 16,-8-13 0-16,15 35-2 16,-7-16 0-16,0 25 0 15,-8 7 0-15,-2 0 0 16,-5-7 0-16,-3 0 0 15,-7 3 0-15,-7-18-2 0,-3 9 1 16,-8-3-4-16,1-13 0 16,-1-12-7-16,4-10 0 15</inkml:trace>
  <inkml:trace contextRef="#ctx1" brushRef="#br1">21227 14474 0,'0'0'16,"0"0"0,0 0-1</inkml:trace>
  <inkml:trace contextRef="#ctx0" brushRef="#br1" timeOffset="34129.3384">12876 5544 21 0,'4'-10'10'0,"-4"-5"-4"15,0 15 10-15,0-7-13 16,0 1 1-16,-4 3 3 15,1-6 0-15,-1 2-8 16,-3 4 1-16,0 0 6 16,-3 3 0-16,-1-6-2 15,-3 9 1-15,0-3-2 0,0 3 1 16,0 10-1-16,-4-4 0 16,4 7-1-16,0 2 0 15,3 4-1-15,4 7 1 16,4-7-2-16,3-4 1 15,7 4-2-15,3-3 1 16,8 6 0-16,7-15 0 16,3-1-1-16,0 0 1 15,-3-9 0-15,-1 4 0 16,1-8 0-16,-4-2 0 16,-3-6-1-16,-4-4 1 0,-3-3-1 15,-4-6 1-15,-7 6-1 16,0 4 1-16,-4-7-1 15,1 0 1-15,-4 0 0 16,-1 6 0-16,-2 3-1 16,-1 4 1-16,-6 3-3 15,6 9 0-15,0-3-6 16,1 3 0-16,6-3-5 16,1-3 1-16</inkml:trace>
  <inkml:trace contextRef="#ctx0" brushRef="#br0" timeOffset="45583.856">14605 4838 13 0,'-25'0'6'0,"25"-22"4"15,0 16 7-15,-3 0-16 16,-1 3 1-16,1-4 2 16,-1 4 0-16,1 3-4 0,-1 0 1 15,1-3 3-15,-1 0 1 16,1 12-1-16,-1-2 0 16,1 8-2-16,3-2 1 15,0 12-2-15,0-6 1 16,3 9-2-16,1-12 0 15,3-1 0-15,0-2 0 16,7-4 0-16,0-6 0 16,4 0 0-16,-4 1 1 15,0-11-1-15,0 4 0 16,-7-13 0-16,0 4 1 16,-7-7-1-16,-4 3 0 0,1-2 0 15,-8 5 1-15,1-3-1 16,-1 4 1-16,1 2-1 15,3 4 0-15,-1 0-4 16,5 3 0-16,3 0-7 16,3 6 1-16,8-3-1 15,3 0 1-15</inkml:trace>
  <inkml:trace contextRef="#ctx0" brushRef="#br0" timeOffset="46193.1258">14834 4851 23 0,'-3'0'11'0,"-4"9"-5"0,7-9 21 16,0 0-26-16,0 0 1 16,0 0 1-16,7-3 0 15,3-3-4-15,4-1 1 16,4 1 1-16,3 0 1 15,0-4-8-15,4 4 1 16,-4 9-5-16,-7-3 0 16</inkml:trace>
  <inkml:trace contextRef="#ctx0" brushRef="#br0" timeOffset="50522.7934">15102 4597 20 0,'-3'0'10'0,"-1"0"-4"16,4 0 11-16,-3 0-13 15,-1 0 1-15,1 3 2 16,-1 3 1-16,1 0-10 15,-4 4 1-15,3-4 5 0,1 0 1 16,-1-3-3-16,4 4 0 16,0-7-2-16,0 0 1 15,7 0-1-15,4-7 0 16,-1-2-1-16,4 3 1 16,-3 0 0-16,3-1 1 15,0 4-1-15,0-3 0 16,-3 3 0-16,0 3 0 15,-1 0 0-15,1 0 0 16,-1 0 0-16,-3 9 1 0,4-6-1 16,-4 13 1-16,0 3 0 15,0-4 0-15,0 4-1 16,-3 0 0-16,-1-3-4 16,1-1 0-16,-4 4-4 15,-4 3 1-15,1-3-4 16,-4 3 0-16</inkml:trace>
  <inkml:trace contextRef="#ctx0" brushRef="#br0" timeOffset="50772.7204">15148 4810 29 0,'-14'0'14'0,"14"-3"-12"0,0 3 25 15,4-6-27-15,-4 6 0 16,3-10 0-16,4-2 1 16,4-1-1-16,-1-3 0 15,1 1 0-15,3 2 1 16,0 4-4-16,4 2 1 16,0-2-5-16,-1 3 0 15,4-4-2-15,1 10 0 16</inkml:trace>
  <inkml:trace contextRef="#ctx0" brushRef="#br0" timeOffset="51116.4615">15346 4590 17 0,'3'-3'8'0,"8"-3"-4"16,-11 6 12-16,7-6-13 16,-3 3 0-16,-4 3 4 15,0 0 0-15,3 3-8 16,1 0 1-16,-4 6 5 0,0 1 0 15,-4 21-2 1,1 0 1-16,-5 1-3 0,1 2 1 16,-3 7-3-16,3-13 0 15,3 7-7-15,1-13 1 16,10-3-3-16,0-4 0 16</inkml:trace>
  <inkml:trace contextRef="#ctx0" brushRef="#br0" timeOffset="51632.0931">15420 4791 23 0,'-4'6'11'0,"4"1"-8"15,0-7 16-15,0 0-18 16,0 0 0-16,0 0 0 16,0 0 1-16,0-7-3 15,0 7 0-15,0 0 1 16,0 0 1-16,11-9-1 15,-7 6 0-15,3-7 0 0,0-2 0 16,3-1-1-16,-3 7 1 16,4 0 0-16,-4 3 0 15,0 6 0-15,0 0 1 16,-3 3 0-16,-4 7 0 16,0-4 0-16,0 1 1 15,0 2-1-15,-4 1 0 16,4-4-2-16,0 7 1 15,4-13-1-15,3 3 1 16,3-3-1-16,4 4 0 16,-3-4 0-16,-1 3 1 0,-2-3 1 15,-5 10 0-15,-3-4-1 16,-7 10 1-16,-7 0-4 16,-4-7 1-16,1 1-6 15,6-4 1-15</inkml:trace>
  <inkml:trace contextRef="#ctx0" brushRef="#br0" timeOffset="52676.2036">15106 4437 14 0,'-7'3'7'0,"3"-6"3"0,4-4 4 0,-3 7-11 16,-1-3 0-16,-3 3 3 16,0 0 0-16,-3 0-7 15,-1 3 0-15,0 13 6 16,1 12 0-16,-1-3-2 15,8 19 1-15,3 10-2 16,3 2 0-16,8 4-1 16,3 2 1-16,4-15-2 15,-1 1 1-15,4-5-1 16,1-8 0-16,2-4-4 16,1-3 1-16,0-15-7 15,3-7 1-15,7-6-2 16,-3-6 1-16</inkml:trace>
  <inkml:trace contextRef="#ctx0" brushRef="#br0" timeOffset="62368.1873">15667 4612 22 0,'0'-12'11'0,"0"18"1"0,3-6 11 0,-3 0-23 16,0 0 0-16,0 0 1 15,0 0 1-15,0 6-2 16,-3 10 0-16,-1 6 1 16,-3 0 0-16,0 0-3 15,4-3 0-15,-1 0-4 16,1-1 0-16,-1 1-3 16,4-3 0-16</inkml:trace>
  <inkml:trace contextRef="#ctx0" brushRef="#br0" timeOffset="62571.2884">15582 4653 31 0,'-10'-9'15'0,"-1"24"-11"16,11-15 28-16,-3 4-31 0,3 2 0 16,0 3 0-1,3 1 0-15,4-1-2 0,4 7 1 16,3-7 0-16,0 1 1 15,4-1-7-15,-1 3 1 16,4 10-6-16,4-9 1 16</inkml:trace>
  <inkml:trace contextRef="#ctx0" brushRef="#br0" timeOffset="62852.523">15836 4584 21 0,'-17'-16'10'0,"24"4"6"16,-4 9 10-16,-3 3-23 15,0 0 1-15,0 0 2 16,0 0 1-16,0 0-9 15,4 0 1-15,3 6 4 16,3 0 1-16,1 7-3 16,3 9 0-16,0 0-9 15,0 6 1-15,11 3-5 16,0 1 0-16</inkml:trace>
  <inkml:trace contextRef="#ctx0" brushRef="#br0" timeOffset="63571.2207">15427 5095 26 0,'-21'3'13'0,"14"-3"-6"0,7 0 16 0,-4-3-21 16,1 0 0-16,-1 0 2 16,1 0 1-16,3 3-7 15,0 0 1-15,10-10 3 16,-3 4 1-16,43-16-2 16,-15 10 0-16,36-7-1 15,-15 3 1-15,25-9 0 16,-17 6 0-16,17-12-4 15,-18 9 0-15,11 0-8 16,-21 3 1-16,7 7-1 16,-14 2 0-16</inkml:trace>
  <inkml:trace contextRef="#ctx0" brushRef="#br0" timeOffset="64149.2581">15519 5186 26 0,'-7'-6'13'0,"10"3"-9"0,-3 6 25 16,0-3-28-16,7 6 0 16,0-6 0-16,4 3 1 15,-1 4-3-15,5 2 1 16,-1 0 1-16,3 1 0 16,1-1-6-16,0 4 0 15,10-1-5-15,-7 1 0 16</inkml:trace>
  <inkml:trace contextRef="#ctx0" brushRef="#br0" timeOffset="64352.4188">15812 5145 25 0,'0'4'12'0,"-4"-4"-2"16,0 6 18-16,4 3-27 15,0 4 0-15,8 9 0 16,-8 0 0-16,3 3-2 16,1-3 1-16,3 6-2 15,-7-9 0-15,7 6-8 16,0 6 1-16</inkml:trace>
  <inkml:trace contextRef="#ctx0" brushRef="#br0" timeOffset="64805.5104">15903 5258 24 0,'14'-6'12'0,"-31"0"-7"0,17 6 14 15,3-6-19-15,-3-7 0 16,-3 0 0-16,6 4 0 0,-3 0 0 16,7-1 0-16,-3 10 0 15,3-6 1-15,0 3-1 16,-4-7 1-16,1 10 0 16,-4 0 0-16,4 0 0 15,-4 19 1-15,3-9-1 16,-3 8 0-16,0-2-1 15,0 3 1-15,4 0-1 16,-4 0 0-16,0-4-1 16,0-5 0-16,3-4 0 15,4 0 0-15,4-6 0 16,-1 10 1-16,4-7 0 16,-3 3 0-16,0 7 0 15,-8-1 1-15,-3 7-2 16,-10 3 1-16,-1 6-7 15,0-6 1-15,1-3-2 0,-1 0 0 16</inkml:trace>
  <inkml:trace contextRef="#ctx0" brushRef="#br0" timeOffset="65617.9198">16009 4355 16 0,'-7'-9'8'15,"7"-10"-2"-15,0 13 12 0,0-1-13 16,0 7 0-16,0 0 3 16,0 0 0-16,0 7-10 15,0-7 0-15,4 0 7 16,-4 0 0-16,17 12-3 16,-3 1 1-16,18 18-2 15,-7-6 1-15,17 41-1 16,-7-19 0-16,15 44 0 15,-11-28 0-15,3 43-1 16,-10-33 1-16,-8 33-2 0,-6-27 0 16,-22 18-1-16,1-25 0 15,-11 0-4-15,3-16 0 16,1-8-6-16,-1-14 0 16</inkml:trace>
  <inkml:trace contextRef="#ctx0" brushRef="#br1" timeOffset="76012.1349">14584 5519 24 0,'-11'9'12'0,"8"4"-6"0,3-13 13 0,-4 0-15 16,4-4 1-16,-3 1 3 15,3 3 0-15,-4 0-8 16,4-6 0-16,0 3 6 16,0 6 1-16,0-3-2 15,4-3 0-15,-1-3-2 16,4 2 1-16,4-2-3 16,-1 6 1-16,8-6-2 15,7 3 1-15,3-3-1 16,0-4 1-16,0 4-1 15,1-7 0-15,-1 7 0 16,-3 0 0-16,-1 6 0 16,-3-3 1-16,-3-1-1 0,-4 8 0 15,0 2 0-15,-3 3 1 16,-1 1 0-16,1-1 0 16,-4 4 0-16,-3-4 1 15,3 4 0-15,-4 5 1 16,1 4 0-16,-4 7 0 15,0-4-1-15,-4 12 0 16,1 1 0-16,-1 0 0 16,1 2-2-16,-1-8 1 15,1-4-5-15,-1-6 0 16,4 3-6-16,0-9 1 0,0-4-9 16,0 1 1-16,7-4-2 15,0 1 1-15</inkml:trace>
  <inkml:trace contextRef="#ctx0" brushRef="#br1" timeOffset="76277.7484">14803 5760 30 0,'-25'13'15'0,"21"-26"-2"15,4 4 27-15,0-1-37 16,0 4 1-16,7 0 2 15,4-1 0-15,0 1-8 16,3 6 1-16,3-3 4 16,8 3 1-16,10-6-4 0,11 3 1 15,0-4-13-15,10 1 1 16,8 3-5-16,-22 9 1 16</inkml:trace>
  <inkml:trace contextRef="#ctx0" brushRef="#br1" timeOffset="80496.5068">14312 5744 21 0,'-10'4'10'0,"-1"17"1"16,11-24 10-16,0 3-18 16,-3 3 1-16,-1-3 1 15,4 0 0-15,0 4-6 16,0-1 1-16,4 0 5 15,-4-3 1-15,7-10-2 0,3 7 1 16,4-3-2-16,4 0 1 16,7 9-1-16,3 0 0 15,7 3-10-15,-3-3 1 16,7 4-8-16,3-4 1 16</inkml:trace>
  <inkml:trace contextRef="#ctx0" brushRef="#br0" timeOffset="100930.4744">16637 4819 19 0,'-4'-9'9'0,"8"3"7"15,-4 6 10-15,0 0-23 16,0 0 1-16,0 0 3 0,0 0 0 16,0-7-7-16,0 7 0 15,0 0 6-15,0 7 0 16,0 2-2-16,0 7 0 16,-4 3-1-16,4 9 0 15,0-9-3-15,0-1 0 16,8 1-7-16,-1 3 0 15,0-9-8-15,7-1 1 16</inkml:trace>
  <inkml:trace contextRef="#ctx0" brushRef="#br0" timeOffset="101477.3108">16902 4907 36 0,'-4'-6'18'0,"4"22"-13"0,0-13 24 0,-3-6-28 16,3-1 0-16,14 8 0 15,-4-1 1-15,11-10-3 16,-7 1 1-16,4 0 0 16,-4-4 0-16,4-2-8 15,-4 3 0-15,14-7-4 16,-7 3 0-16</inkml:trace>
  <inkml:trace contextRef="#ctx0" brushRef="#br0" timeOffset="107321.5365">17194 4681 21 0,'-3'16'10'0,"3"-22"0"0,0 6 10 15,0-3-18-15,0 3 0 16,0 0 2-16,0 0 1 16,0 0-6-16,0 0 1 15,0-7 3-15,0 7 0 0,0 0-2 16,0 0 1-16,7-6-2 16,0 0 1-16,4 0-1 15,-1 2 0-15,4-14 0 16,-3 5 0-16,6 7 0 15,-2 0 0-15,2 2 0 16,-3 4 0-16,0-6 0 16,1 0 0-16,-1 15 0 15,0-2 1-15,-4 5-1 16,1-3 0-16,0 13 0 16,-4-12 1-16,-4 12-1 15,1-7 1-15,3 4-1 16,-4-6 1-16,-6 2-3 15,3 1 1-15,-4 0-8 16,1-7 1-16,6 4-3 16,1-4 1-16</inkml:trace>
  <inkml:trace contextRef="#ctx0" brushRef="#br0" timeOffset="107524.5833">17279 4813 29 0,'0'6'14'0,"0"-15"-12"0,0 9 24 16,7-9-25-16,0 2 0 15,4-2 1-15,-4-1 0 16,10-5-3-16,-2 2 1 0,6-6 0 16,-4 7 1-16,8-1-7 15,-4 4 1-15,4 3-5 16,-7-1 0-16</inkml:trace>
  <inkml:trace contextRef="#ctx0" brushRef="#br0" timeOffset="108024.5469">17328 4929 28 0,'-10'-3'14'0,"3"9"-10"0,7-6 22 0,0-3-26 16,0 3 1-16,3-6 0 16,1 0 1-16,17-7-3 15,-7 4 1-15,14-7 0 16,-6 3 1-16,13-2-4 16,-11 2 1-16,5 4-6 15,-8-4 1-15,0 4-3 16,-3 3 1-16</inkml:trace>
  <inkml:trace contextRef="#ctx0" brushRef="#br0" timeOffset="108571.4346">17371 5039 26 0,'0'3'13'0,"-4"-6"-14"0,4 3 24 0,0 0-22 16,0 0 1-16,4-6 0 15,-4 6 1-15,10-10-4 16,-3 4 0-16,8 0 2 16,-5 2 1-16,11-5-2 15,-7 6 1-15,4 0-1 16,-4 0 1-16,-3 0-1 16,-1-1 1-16,-3 4-1 15,0 0 1-15,-10 4-1 16,3-1 1-16,-4 9 0 15,1-2 0-15,-4 5-1 16,0-2 0-16,3-1 0 16,1 1 0-16,10-1-1 15,-4-2 1-15,11-1-1 16,-3 1 1-16,3-4-1 0,-3 0 1 16,-1 4 0-16,-3-4 0 15,0 3 1-15,0 1 0 16,-7 2 0-16,-3 10 0 15,-8 0-5-15,1-6 0 16,-8 0-6-16,7-16 1 16</inkml:trace>
  <inkml:trace contextRef="#ctx0" brushRef="#br0" timeOffset="109118.2861">17219 4427 18 0,'-11'0'9'0,"4"3"1"0,7-3 8 16,-3 7-15-16,-1-7 0 16,-3 15 2-16,0 4 1 15,-3 22-7-15,3-10 1 0,0 38 4 16,3-12 0-16,1 40-1 15,-1-25 0-15,18 35-2 16,-3-32 1-16,13 19-2 16,-6-22 1-16,17-3-3 15,-6-12 1-15,23-10-5 16,-9-13 0-16,3-15-5 16,-4-3 0-16</inkml:trace>
  <inkml:trace contextRef="#ctx0" brushRef="#br0" timeOffset="114728.5541">17762 4829 22 0,'4'0'11'0,"3"-19"-6"0,-4 13 18 15,1-1-19-15,0 1 1 16,-1 0 3-16,-3 6 0 16,0 0-10-16,0 0 0 15,0 6 7-15,0-3 0 16,-7 10-3-16,3-4 1 15,-10 13-4-15,4-9 1 16,-4 12-4-16,0 0 1 16,3-9-5-16,0-1 1 15,4-2-5-15,0-1 0 16</inkml:trace>
  <inkml:trace contextRef="#ctx0" brushRef="#br0" timeOffset="114916.0852">17649 4873 28 0,'-3'-7'14'0,"6"-2"-8"0,-3 9 22 0,4-6-26 16,0-1 0-16,3 7 3 15,0 0 0-15,0-3-6 16,0 3 0-16,3 7 4 16,-3-4 0-16,7 3-3 15,-3 0 0-15,7 4-9 16,-4-4 0-16,7-3-4 15,-3 0 1-15</inkml:trace>
  <inkml:trace contextRef="#ctx0" brushRef="#br0" timeOffset="115572.2745">18098 4725 14 0,'-8'-12'7'0,"-2"-10"7"15,13 15 5-15,-6 1-16 16,-1-3 1-16,1 3 4 16,-4 6 0-16,-4 0-9 0,-3 6 0 15,0 3 6-15,0 4 1 16,0 2-2-16,0 4 0 31,14 9-3-31,7 7 0 16,7-10-1-16,3 0 0 15,5-15-1-15,-1-4 1 16,-4-6-1-16,-2-6 1 16,-1-1-1-16,-4-12 1 15,-3 4-2-15,-3-7 1 0,-4-3-1 16,-7-7 0-16,0 10-1 15,0 4 0-15,-4-1-3 16,4 9 0-16,3 10-4 16,12 0 0-16</inkml:trace>
  <inkml:trace contextRef="#ctx0" brushRef="#br0" timeOffset="116275.3879">17568 5343 25 0,'-17'6'12'0,"13"4"-8"0,4-10 17 15,0 0-19-15,0 0 0 16,4-10 2-16,-1 4 0 16,11-7-5-16,-3 4 1 15,21-19 2-15,-8 6 1 16,29-6-1-16,-10 6 0 16,27-13-1-16,-13 4 0 15,10 0-5-15,-14-1 0 16,3 1-6-16,-10 6 0 0</inkml:trace>
  <inkml:trace contextRef="#ctx0" brushRef="#br0" timeOffset="116837.8471">17724 5384 25 0,'-11'-13'12'0,"11"13"5"16,0 0 13-16,0-6-25 16,0 6 1-16,0 0 1 15,0 0 1-15,0 0-11 16,0 0 0-16,7 9 7 15,0-2 0-15,4 11-4 16,-1 1 0-16,4-6-7 16,-3-1 1-16,7 7-9 15,-4-3 1-15</inkml:trace>
  <inkml:trace contextRef="#ctx0" brushRef="#br0" timeOffset="117040.9615">17978 5315 30 0,'-18'-6'15'0,"36"9"-4"0,-11-3 18 15,-18 3-28-15,4 0 1 16,7 13 0-16,0-4 1 16,-11 20-4-16,4-7 0 15,0 9 1-15,4-9 0 16,6 7-6-16,-3-7 0 15,7 0-6-15,0-6 0 0</inkml:trace>
  <inkml:trace contextRef="#ctx0" brushRef="#br0" timeOffset="117447.1785">18098 5437 24 0,'7'0'12'0,"-22"-16"-6"16,12 13 15-16,-1 6-21 15,1-3 0-15,6-9 0 16,1 0 0-16,-1-1-1 16,1 4 1-16,7 3 0 15,-4 0 0-15,0-4-1 16,0 1 1-16,0 3 0 0,-4 0 0 15,1 6 1-15,-1 0 0 16,-3 7 0-16,0-4 0 16,-3 9-1-16,3-2 1 15,0 6-1-15,0-7 0 16,7-5-1-16,-4-1 0 16,12 0 0-16,-5-3 0 15,1 4 0-15,-1-4 1 16,-3 9 0-16,0-2 1 15,-7 2 0-15,0-2 0 0,-10 12-4 16,3-4 1-16,-11 4-5 16,4-6 0-16</inkml:trace>
  <inkml:trace contextRef="#ctx0" brushRef="#br0" timeOffset="118072.1381">18076 4390 22 0,'-10'-7'11'0,"13"7"-3"15,-3 0 14-15,7 7-19 16,0-1 0-16,4 0 1 16,-4 1 1-16,4 2-6 15,-1-6 0-15,15 28 4 16,-7-2 1-16,20 33-2 16,-9-15 1-16,9 41-2 15,-6-22 1-15,-4 31-1 16,-6-25 0-16,-1 26-3 15,-7-23 1-15,-11 16-5 0,1-28 0 16,-18 2-6-16,3-11 1 16</inkml:trace>
  <inkml:trace contextRef="#ctx0" brushRef="#br1" timeOffset="124651.7964">16990 5606 16 0,'0'-12'8'0,"14"-10"1"16,-11 16 9-16,1-4-16 16,-1 1 0-16,1-1 3 15,0 7 1-15,-4-6-5 16,0 3 0-16,3-1 6 16,-3 7 0-16,0 0 0 15,0 0 1-15,0 3-1 16,0 1 1-16,0 2-2 0,4 6 0 15,-4 7-1-15,0 13 0 16,3-7-2-16,-3 12 0 16,0 1-1-16,4 0 1 15,-1 2-2-15,4-8 0 16,0-4-7-16,0 0 0 16,4-9-9-16,3-3 0 15,4-10-4-15,-1-12 1 16</inkml:trace>
  <inkml:trace contextRef="#ctx0" brushRef="#br0" timeOffset="157829.6296">18577 4885 22 0,'0'-15'11'0,"0"30"-4"16,0-15 11-16,0 0-16 16,0 0 1-16,4-3 2 15,-4 3 0-15,10 0-6 0,-3 0 0 16,4 0 4-16,-4 0 1 16,4-9-2-16,-1 2 0 15,1 4-1-15,-1 0 1 16,1 3-2-16,-4 0 0 15,0-6-4-15,-3 3 0 16,-1 3-7-16,-3 0 1 16</inkml:trace>
  <inkml:trace contextRef="#ctx0" brushRef="#br0" timeOffset="158673.3079">18708 4760 23 0,'0'-10'11'0,"-4"7"-8"15,4 3 12-15,0 0-13 16,0 0 0-16,0-6 2 15,0 0 1-15,0-1-6 16,0 1 0-16,4 0 4 16,-1 3 0-16,4-4-2 15,0 7 1-15,4-6-1 16,-4 3 0-16,7 3 0 0,-3 0 0 16,3 3-1-16,-4 0 1 15,1 7-1-15,-4-7 1 16,-3 9 0-16,-1-2 1 15,-6 5-1-15,-1 1 1 16,-3 3 0-16,4-6 0 16,-8 8-1-16,4-5 1 15,3 3-2-15,1-3 1 16,3-4-1-16,0 4 1 16,14-16-2-16,-3 0 1 15,6-10-3-15,-3-2 0 0,7-4-5 16,-3 4 0-16,0 5-4 15,-4 1 1-15</inkml:trace>
  <inkml:trace contextRef="#ctx0" brushRef="#br0" timeOffset="159095.1955">18676 5061 23 0,'-7'0'11'0,"3"3"-2"0,4-3 17 16,0 0-25-16,0 0 1 16,0 0 1-16,0 0 0 15,4-3-4-15,0-10 1 0,13 1 2 16,-3 2 0-16,14-5-1 15,-6 2 0-15,9-3-1 16,-2 4 0-16,2-1-7 16,-6 4 0-16,3-1-4 15,-7 1 1-15</inkml:trace>
  <inkml:trace contextRef="#ctx0" brushRef="#br0" timeOffset="159688.8628">18778 5105 26 0,'-7'3'13'0,"0"-3"-8"0,7 0 20 16,0 0-24-16,0 0 1 16,0 3 0-16,0-3 0 15,0 0-3-15,0 0 0 16,4-3 2-16,-4 3 0 0,14-6-1 15,-4-1 1-15,5-2-2 16,-1 3 1-16,7-4 0 16,-3 1 0-16,-1-4 0 15,1 7 0-15,-4 3 0 16,-4 3 1-16,-2 3-1 16,-5 0 1-16,4 3-1 15,-7 7 1-15,-7-4-1 16,4 4 1-16,-1-4-1 15,4 1 1-15,-4-4-1 16,4 0 0-16,4 4 0 16,0-1 0-16,6-6 0 15,-3 3 0-15,4-2-1 16,-4 5 1-16,0 4 0 16,-4 2 1-16,-3-9-1 15,-7 10 1-15,-7-3-1 0,-7-1 1 16,3 1-4-16,1-4 1 15,-1-3-9-15,8-6 1 16</inkml:trace>
  <inkml:trace contextRef="#ctx0" brushRef="#br0" timeOffset="160969.9958">19149 4960 17 0,'-11'4'8'0,"8"-8"3"0,3 4 3 15,0 0-10-15,0 0 1 16,0-6 1-16,0 6 0 16,0 0-8-16,0 0 1 15,0 0 5-15,0 0 0 16,7 0-2-16,3 0 0 15,4-9-1-15,1 2 0 16,-5 1-2-16,1 0 0 16,-1 3-10-16,1 6 1 0</inkml:trace>
  <inkml:trace contextRef="#ctx0" brushRef="#br0" timeOffset="164297.9601">19290 4703 20 0,'-4'10'10'0,"-3"-1"-1"0,7-9 10 0,0 0-16 15,-3 6 0-15,3-2 3 16,0-4 0-16,0 0-8 15,0 0 1-15,0 3 4 16,0-10 0-16,3 1-1 16,4 0 0-16,4-4-2 15,3-5 0-15,0-1 0 16,4 0 1-16,-4 7 0 16,0-4 0-16,0 4 0 15,-3 0 0-15,-1 2 1 16,-3 7 0-16,0 4 0 15,0 2 1-15,-3 3-1 16,7 1 1-16,-4 8-1 16,-4-5 0-16,1 6-1 15,3 3 1-15,-4-10-2 16,1 4 1-16,-1 3-3 16,-3-4 0-16,0-5-5 15,0-4 1-15,0 4-6 0,-3-4 0 31</inkml:trace>
  <inkml:trace contextRef="#ctx0" brushRef="#br0" timeOffset="164501.0354">19403 4804 29 0,'-11'-3'14'0,"4"3"-2"0,7-7 15 0,0 7-26 16,0 0 0-16,0-3 1 15,4-3 0-15,3 0-3 16,3 2 0-16,4-11 1 16,11-1 1-16,-4-3-3 15,0 7 0-15,1-1-5 16,-1 4 0-16,7 2-4 16,-14 7 1-16</inkml:trace>
  <inkml:trace contextRef="#ctx0" brushRef="#br0" timeOffset="164938.5011">19442 4995 30 0,'3'0'15'16,"18"-9"-14"-16,-10 2 25 0,3-5-26 16,4-7 0-16,6-3 0 15,5 0 0-15,2 3 0 16,-2-3 0-16,-5 3-6 15,-6 13 0-15,-1-3-3 16,-2 2 1-16</inkml:trace>
  <inkml:trace contextRef="#ctx0" brushRef="#br0" timeOffset="165579.0817">19618 5007 28 0,'-14'4'14'0,"10"-4"-10"16,4 0 23-16,0-4-25 15,0 4 0-15,-3-6 0 16,-1 3 1-16,8 0-5 16,-4 3 1-16,10-9 2 15,1-1 0-15,3-2-1 16,0 2 0-16,4 1 0 16,-4-1 0-16,-3 4 0 0,-4 3 0 15,3 6 0-15,-3 0 0 16,0 0 0-16,-3 0 1 15,-8 7-1-15,1-1 0 16,-1 1 0-16,1-1 1 16,-1 1-1-16,4-1 0 15,7 3-1-15,0-8 1 16,7 2-1-16,-3 0 1 16,0 0 0-16,-4-2 0 15,0 2 0-15,0 0 0 16,-7 13 0-16,0-7 1 15,-11 7-2-15,4-6 1 0,-14 6-5 16,3-4 0-16,-6-8-5 16,6-4 0-16</inkml:trace>
  <inkml:trace contextRef="#ctx0" brushRef="#br0" timeOffset="166032.2108">19953 4669 23 0,'0'-19'11'0,"0"28"2"0,0-9 14 16,0 0-25-16,0 0 1 0,0 0 1 16,0 0 1-16,-3 13-6 15,-1-1 0-15,-3 10 3 16,0-6 0-16,-4 12-6 16,1-3 1-16,-4 10-8 15,3-7 0-15,8 4-1 16,-1-7 1-16</inkml:trace>
  <inkml:trace contextRef="#ctx0" brushRef="#br0" timeOffset="166219.6655">19851 4785 34 0,'-14'6'17'0,"17"-12"-11"15,-3 6 35-15,0 0-38 16,4 3 1-16,-1 3 0 15,4 4 1-15,7 5-7 0,-3-2 0 16,17-1 2-16,-7 1 1 16,18 0-15-16,-11-4 1 15</inkml:trace>
  <inkml:trace contextRef="#ctx0" brushRef="#br0" timeOffset="171204.217">19353 4443 14 0,'-3'-3'7'0,"-1"6"1"0,4-3 7 0,-3-3-13 16,-1 0 1-16,-3 3 3 15,4-7 1-15,-8 14-8 16,4-7 1-16,-4 15 5 15,4 1 0-15,0 15-1 16,0-5 0-16,0 24-1 16,4-13 0-16,-1 42-1 15,4-20 0-15,11 29-1 16,-4-22 0-16,32 41-1 16,-11-26 1-16,18 7-1 15,-11-19 1-15,25 0-1 16,-14-13 1-16,0-5-3 0,-11-11 1 15,0-8-6-15,-7-7 1 16,-3-19-6-16,-4 0 0 16</inkml:trace>
  <inkml:trace contextRef="#ctx0" brushRef="#br0" timeOffset="177689.7807">20108 4747 21 0,'0'0'10'0,"-7"-6"-1"16,7 6 11-16,0 0-17 16,0 0 1-16,0 0 2 15,0 0 1-15,0-6-9 16,0-1 1-16,7 1 4 16,-3 6 0-16,14-16-2 15,-4 7 1-15,3-4-4 0,-3 4 0 16,4 3-7-16,-4 6 0 15,4-10-2-15,-4 10 1 16</inkml:trace>
  <inkml:trace contextRef="#ctx0" brushRef="#br0" timeOffset="178174.0783">20232 4547 13 0,'-18'0'6'0,"15"-4"2"15,3 4 6-15,0-9-13 16,0 9 0-16,-4-9 1 16,1 5 0-16,-1 1-3 15,4 0 1-15,7-3 1 16,0 0 0-16,0-4 0 16,0 7 1-16,7-6-1 15,-3-1 0-15,7 4 0 0,-4-3 0 16,-4 5 0-16,-3 1 1 15,0 3-2-15,0 0 1 16,-3 16 0-16,-4-7 1 16,0 13 0-16,0-3 1 15,0 9-1-15,0-12 1 16,0 6-1-16,0-6 0 16,4-4-2-16,3-12 1 15,3-3-2-15,4 3 0 16,4-9-6-16,0-4 1 15,3 1-4-15,-4 2 1 0</inkml:trace>
  <inkml:trace contextRef="#ctx0" brushRef="#br0" timeOffset="178564.6491">20274 4891 25 0,'-46'10'12'0,"50"-10"-10"0,-4 0 20 15,10-16-20-15,-3 7 0 16,15-13 1-16,-8 6 1 16,7-15-5-16,-3 9 0 15,13-19 2-15,-6 19 1 16,10-9-4-16,-3 9 1 15,-4 3-8-15,-7 0 0 16</inkml:trace>
  <inkml:trace contextRef="#ctx0" brushRef="#br0" timeOffset="179049.0098">20359 4926 21 0,'-11'3'10'0,"11"-6"-1"15,0 3 10-15,0 0-17 16,0 0 0-16,0-9 1 0,0 2 1 15,7-2-5-15,-3-1 0 16,6-11 3-16,1 8 0 16,3 0-1-16,-3 7 1 15,3-10-1-15,-4 7 0 16,8 3 0-16,-7 0 0 16,-4 9 0-16,0 0 1 15,-7 6-1-15,0-3 0 16,-4 10-1-16,1-3 1 15,-4-1-1-15,3-2 1 16,1 8-1-16,3-8 0 0,3-1-1 16,1-2 1-16,10 2-1 15,-4-3 1-15,4 7 0 16,-3-4 0-16,-4-3 0 16,0-2 1-16,-14 11-1 15,0-2 0-15,-14 6-5 16,3-4 1-16,-3-5-7 15,3-1 1-15</inkml:trace>
  <inkml:trace contextRef="#ctx0" brushRef="#br0" timeOffset="179658.3829">19939 5318 22 0,'-39'12'11'0,"7"7"-2"16,25-12 12-16,0-7-17 15,0 0 0-15,0 3 1 16,0-3 1-16,0 0-8 15,4 0 0-15,3 0 4 16,10-16 1-16,18-6-2 0,18-12 1 16,21-1-2-16,11-6 1 15,0-6-1-15,13 7 1 16,4-4 0-16,-3 0 0 16,7 3-4-16,-21 10 1 15,-11-1-9-15,-11 7 0 16</inkml:trace>
  <inkml:trace contextRef="#ctx0" brushRef="#br0" timeOffset="180158.3523">20017 5321 37 0,'-7'-12'18'0,"3"-4"-11"0,4 16 27 16,0 9-30-16,0-6 0 0,0 4 0 15,4 2 1-15,-4 4-8 16,7-1 1-16,0 4 3 16,3 0 0-16,4-4-9 15,-3 7 1-15,7-3-7 16,6 2 1-16</inkml:trace>
  <inkml:trace contextRef="#ctx0" brushRef="#br0" timeOffset="180392.7108">20249 5399 25 0,'-17'-12'12'0,"13"24"6"15,4-15 11-15,-3 0-26 16,3 6 1-16,3 7 0 16,-6 2 0-16,-1 7-6 15,1 3 1-15,-1 6 0 0,4 0 0 16,0 1-10-16,7-1 1 16,4-3-2-16,-4 3 0 15</inkml:trace>
  <inkml:trace contextRef="#ctx0" brushRef="#br0" timeOffset="180830.115">20331 5497 27 0,'-4'3'13'0,"11"-41"-16"16,-7 32 22-16,0 0-19 16,0 6 0-16,7-7 1 15,-3 1 0-15,6-6-1 16,-3 5 0-16,4-2 0 16,0 3 1-16,-1 2-1 15,-3 4 1-15,0 0 0 16,-7 0 0-16,-3 13 0 15,-1-4 0-15,-3 13 0 16,0-3 0-16,0 0 0 16,0-3 1-16,3-1-2 0,1-2 0 15,3-4 0-15,0-2 0 16,10-1-1-16,-2-3 1 16,6 3-1-16,-4 1 1 15,1 5 0-15,-4 1 1 16,-7 5-1-16,0-2 1 15,-11 12-3-15,1-9 1 16,-8 3-8-16,4-6 1 16</inkml:trace>
  <inkml:trace contextRef="#ctx0" brushRef="#br0" timeOffset="191941.4928">20440 4440 22 0,'-11'3'11'0,"8"-9"-4"15,3 6 12-15,0 0-14 16,0 0 0-16,0 0 3 16,0 0 0-16,0 0-11 15,0 0 1-15,0 0 7 16,0 0 0-16,14-10-3 0,-7 4 0 15,18 12-1-15,-4-3 0 16,11 16 0-16,-8 0 1 16,19 22-1-16,-12-7 0 15,5 23 0-15,-8-7 0 16,-18 28-1-16,1-12 1 16,-22 22-2-16,1-16 0 15,-8 13-1-15,4-13 0 16,-3 3-3-16,2-18 0 15,1-4-4-15,4-12 0 16,-1-16-3-16,4-9 0 0</inkml:trace>
  <inkml:trace contextRef="#ctx0" brushRef="#br1" timeOffset="204669.5432">19110 5563 7 0,'0'0'3'0,"0"0"2"0,0 0 4 15,0-4-7-15,0 1 1 16,4-6 2-16,-4 3 0 16,7-1-5-16,-4-5 0 15,8-10 4-15,-1 3 1 16,1 3 0-16,-1 4 0 0,-3 2 0 16,1 1 0-16,-1 0 0 15,-4 2 1-15,4 7 0 16,-7 0 0-16,0 0-1 15,0 0 0-15,-3 13-1 16,-1-1 0-16,-3 10-2 16,4-6 1-16,-15 9-2 15,4-6 0-15,-11 15-1 16,4-5 1-16,0-1-1 16,7-3 1-16,-4 3-1 15,4-9 0-15,7 0 0 16,0-4 0-16,3-5-1 15,4-1 0-15,14-2 0 16,-3-1 1-16,17-16-1 16,-7 1 1-16,11 3-1 0,-7-1 1 15,3 1 0-15,-7 0 0 16,7 0 0-16,-6 6 0 16,6-10-4-16,-7 4 0 15,0 6-5-15,-3 0 1 16,-4 0-6-16,0 0 0 15</inkml:trace>
  <inkml:trace contextRef="#ctx0" brushRef="#br1" timeOffset="204950.7659">19350 5537 36 0,'-4'-9'18'0,"1"-7"-11"15,3 13 30-15,0 3-31 16,0 0 1-16,-4-3 4 16,4 0 1-16,-7 9-15 15,0 0 1-15,-3 26 8 16,3-7 1-16,-1 25-7 15,1-9 1-15,4 15-13 16,-1-9 1-16,26 22-8 16,-8-12 1-16</inkml:trace>
  <inkml:trace contextRef="#ctx0" brushRef="#br1" timeOffset="260579.5574">21216 5503 16 0,'-3'16'8'0,"-1"-29"3"16,4 13 9-16,-4-3-14 15,1 0 1-15,-1 3 5 0,4 0 1 16,-3 0-15-16,3 0 1 16,0 0 10-16,0 0 1 15,0 6-3-15,0-3 0 16,3 3-2-16,-3 1 0 16,7 8-2-16,-3-2 1 15,7 18-2-15,-4-6 0 16,14 13 0-16,-7-7 0 15,7 13-4-15,-7-9 0 16,4-4-7-16,-4-6 0 16,-3-6-10-16,-1-3 1 0</inkml:trace>
  <inkml:trace contextRef="#ctx0" brushRef="#br1" timeOffset="261126.3594">21431 5588 29 0,'-10'3'14'0,"13"-6"2"15,-3 3 11-15,0 0-24 16,0 0 0-16,0-7 2 0,0 4 0 16,-3-3-6-16,-1 0 0 15,8-1 5-15,-4 1 0 16,7-10-3-16,-4 4 1 16,11-7-1-16,-7 7 0 15,11-1-1-15,-4 4 1 16,7 2-2-16,-7 1 1 15,11 12 0-15,-4 1 0 16,0 5 0-16,-3-2 0 16,-7 18 1-16,-4-6 0 15,-11 12 0-15,1-6 1 0,-11 16 0 16,3-9 0-16,0-4-1 16,1-6 0-16,3-9-1 15,3-4 1-15,15-2-1 16,-4-1 0-16,21-18-1 15,-7-1 1-15,22-8-4 16,-12 2 1-16,29-25-6 16,-14 10 1-16,57-35-7 15,-22 19 0-15</inkml:trace>
  <inkml:trace contextRef="#ctx0" brushRef="#br0" timeOffset="285976.3352">20934 4794 20 0,'0'3'10'0,"-4"10"-5"0,4-10 10 16,-3-3-14-16,3 0 1 16,-4-3 3-16,1 0 0 15,-1 3-6-15,4 0 1 16,0 0 3-16,0 0 0 16,0-6-1-16,0-1 0 0,4 4-2 15,-1 0 0-15,8 0 0 16,-1-3 0-16,1-4 0 15,0 4 1-15,3 3 0 16,-4-4 0-16,4 14 0 16,-3-4 0-16,-4 9 0 15,0-8 1-15,-10 14-1 16,-1-2 1-16,-7 12-1 16,4-6 1-16,-3 6-1 15,3-12 0-15,0 0-1 16,0-4 1-16,7-2-1 15,0-1 1-15,7-3-2 16,0-2 1-16,10-4-2 16,-3 0 1-16,4-10-5 15,-4 4 0-15,4-4-5 0,-4 1 1 16</inkml:trace>
  <inkml:trace contextRef="#ctx0" brushRef="#br0" timeOffset="286413.793">21138 4873 18 0,'-7'6'9'0,"4"-9"-6"0,3 3 9 0,0-10-12 15,0 4 1-15,3-3 0 16,1-1 0-16,3-2-1 15,0 2 0-15,7-2 1 16,-3 2 1-16,6 4-1 16,-3 0 1-16,4 6-1 15,-4 0 0-15,0 9 0 16,-3-2 0-16,-1 5 1 16,-2-3 1-16,-12 7-1 15,4-3 1-15,-14-1 0 16,3-2 0-16,-6-1 0 15,3 0 0-15,-8-5-2 16,5 2 0-16,-1-16 0 16,4 4 0-16,3-13-1 15,1 4 1-15,6-17-1 16,1 7 0-16,6-19 0 0,1 16 0 16,3-6-1-16,0 9 0 15,-3-4-5-15,-1 7 1 16,1 10-5-16,-4 2 1 15</inkml:trace>
  <inkml:trace contextRef="#ctx0" brushRef="#br0" timeOffset="286913.7694">21459 4838 23 0,'0'10'11'0,"0"-20"0"0,0 10 14 16,4-9-24-16,0 2 1 16,6 4-1-16,-3 0 1 15,7 0-3-15,-3 0 1 0,6-3-6 16,-2-1 0-16,6-5-3 15,-7 2 0-15</inkml:trace>
  <inkml:trace contextRef="#ctx0" brushRef="#br0" timeOffset="289038.7862">21738 4449 21 0,'-3'-9'10'0,"3"6"-1"15,0 3 10-15,0 0-15 16,0 0 1-16,-4 0 2 15,1 3 1-15,-12 28-10 16,5-9 1-16,-4 32 6 16,0-14 0-16,10 32-3 15,1-18 1-15,20 8-2 16,-6-21 0-16,31 9-1 16,-10-9 0-16,14-3-2 15,-11-7 0-15,0-6-5 16,-6-3 0-16,-5-9-5 15,1-4 1-15</inkml:trace>
  <inkml:trace contextRef="#ctx0" brushRef="#br0" timeOffset="289648.0803">21840 4537 23 0,'-14'6'11'0,"7"4"-6"0,7-10 13 16,-3 0-18-16,-1 0 1 16,4 0 0-16,0 0 1 15,11-10-2-15,-4 10 1 16,11-9 0-16,-4-4 1 16,0 1-1-16,0 2 1 15,0 1-1-15,-3 0 1 16,-1 2-1-16,-3 4 1 15,-3 3 0-15,-4 0 0 16,3 10 0-16,4-1 1 16,-3 4-1-16,-1-1 1 0,-3 16-2 15,0-12 1-15,7 9-1 16,-3-3 0-16,-1-3-4 16,1 0 1-16,-4 0-7 15,0-4 1-15,4-2-3 16,-1-4 0-16</inkml:trace>
  <inkml:trace contextRef="#ctx0" brushRef="#br0" timeOffset="289819.9425">21897 4669 24 0,'-14'-10'12'0,"28"4"-6"16,-14 6 19-16,7-9-24 15,0 2 0-15,4-5-1 16,-4 3 1-16,3-7-2 15,4 3 1-15,4-9-4 0,-4 10 1 16,0-7-6-16,-3 6 1 16</inkml:trace>
  <inkml:trace contextRef="#ctx0" brushRef="#br0" timeOffset="290054.3014">22094 4490 20 0,'-14'0'10'0,"18"3"0"0,-4-3 12 0,-4 13-19 16,1-4 1-16,-1 10 0 15,1 0 0-15,-4 15-6 16,3-5 1-16,1 14-1 15,-1-11 1-15,-6 12-8 16,2-4 0-16</inkml:trace>
  <inkml:trace contextRef="#ctx0" brushRef="#br0" timeOffset="290585.5148">22137 4760 18 0,'-7'0'9'0,"10"-10"-3"0,-3 10 6 16,4-6-11-16,-1 0 1 15,4 0 0-15,-3-1 0 0,3-2-3 16,-3-1 1-16,6-5 1 16,-3 2 0-16,4 4-1 15,-1-1 1-15,-3 10-1 16,0 0 0-16,-7 0 1 15,0 4 0-15,-7 14 0 16,0-5 1-16,-3 6 0 16,3-4 0-16,0 1-1 15,0 0 1-15,3-1-2 16,4-2 0-16,7-4-1 16,0-2 1-16,11-1-1 15,-4-3 0-15,0 3 0 16,0 4 1-16,-3-1 1 15,-4-6 0-15,-11 13-2 16,1-3 0-16,-15 8-4 16,4-5 1-16,0-6-4 0,3-4 1 15</inkml:trace>
  <inkml:trace contextRef="#ctx0" brushRef="#br0" timeOffset="291601.1126">22433 4578 22 0,'-3'-3'11'0,"10"-4"-6"0,-7 7 17 0,10 0-19 16,-6 0 1-16,-4 10 1 15,0-4 0-15,-4 16-7 16,-3-6 0-16,7 12 2 16,0-9 1-16,-14 9-6 15,4-3 0-15,2-3-5 16,1-3 1-16</inkml:trace>
  <inkml:trace contextRef="#ctx0" brushRef="#br0" timeOffset="291757.3456">22377 4700 21 0,'-7'-37'10'0,"10"11"2"16,-3 20 14-16,-3 0-22 16,-1 0 1-16,8 9 0 15,-4-3 1-15,7 9-8 16,0 1 0-16,14 8-1 0,-3-8 0 16,24-1-8-16,-14-3 1 15</inkml:trace>
  <inkml:trace contextRef="#ctx0" brushRef="#br0" timeOffset="295742.4796">22542 4518 24 0,'-3'3'12'0,"-1"-12"-8"16,4 9 13-16,0 0-16 15,0 0 0-15,0-6 3 16,0-1 1-16,0 4-6 15,0 0 0-15,0 0 3 0,0-6 0 16,4-1-1-16,-4 1 0 16,11-1-2-16,-4 4 1 15,7 3 0-15,0 0 0 16,3-7 0-16,-2 7 1 16,-5 6 0-16,-3 4 0 15,-10 8 1-15,3 4 0 16,-7 9 0-16,0-6 1 15,0 13-1-15,-1-10 0 16,5 0-1-16,3-9 0 0,7-1-1 16,0-2 1-16,14-13-5 15,-3-6 1-15,14-7-7 16,-8 4 0-16,12-4-1 16,-8 4 0-16</inkml:trace>
  <inkml:trace contextRef="#ctx0" brushRef="#br0" timeOffset="296383.0625">22236 5033 26 0,'-32'12'13'0,"11"-15"-10"16,17 3 24-16,-3-3-25 16,0 0 1-16,4 0 0 15,-1 3 1-15,4-7-5 16,0 1 0-16,14 3 3 15,-3-7 0-15,17-5-1 16,-7 2 0-16,39-12-1 0,-14 6 0 16,21-9 0-16,-11 6 0 15,22-3-1-15,-18 6 1 16,3 0-6-16,-13 4 1 16,3-1-6-16,-14 4 1 15</inkml:trace>
  <inkml:trace contextRef="#ctx0" brushRef="#br0" timeOffset="296820.4999">22334 5108 36 0,'4'-3'18'0,"-8"-4"-14"0,4 7 30 16,7-3-33-16,-7 3 1 16,7 0 1-16,1 0 1 15,2 7-5-15,4-1 0 16,0 0 2-16,4 4 1 15,0 11-6-15,3-8 1 16,-4-4-10-16,-2 4 0 16</inkml:trace>
  <inkml:trace contextRef="#ctx0" brushRef="#br0" timeOffset="297039.3015">22574 5086 31 0,'-7'0'15'0,"4"-3"-2"16,3 3 18-16,0 3-29 15,0 6 0-15,0 1 2 16,0 9 0-16,0-1-6 16,0 7 1-16,3 4 1 15,-3 2 0-15,0-6-9 16,4 3 1-16,3 1-5 15,3-4 0-15</inkml:trace>
  <inkml:trace contextRef="#ctx0" brushRef="#br0" timeOffset="297507.9829">22687 5186 28 0,'-14'0'14'0,"7"0"-11"0,7 0 20 0,0-9-23 16,0 3 0-16,4-1 0 15,-4 7 0-15,7-3 0 16,-7 3 0-16,14-6 0 15,-4 3 0-15,8-4-1 16,-4 4 1-16,4 0 0 16,-4 0 0-16,0 3 0 15,-4 0 0-15,1 6 0 16,-4 1 1-16,-3 11-1 16,-1-5 1-16,-3 6-1 15,0-4 0-15,0 4 0 16,0-3 0-16,7-4 0 15,0-2 0-15,4-1-1 16,-4 4 1-16,7-4 0 16,-3-2 0-16,-8 5 0 0,-3-3 1 15,-7 7-1-15,4 0 1 16,-19 6-6-16,8-7 0 16,-7-2-4-16,3-4 1 15</inkml:trace>
  <inkml:trace contextRef="#ctx0" brushRef="#br0" timeOffset="298148.5367">22751 4387 24 0,'-11'-10'12'0,"11"-12"-3"0,0 16 18 16,0-3-24-16,0 2 0 0,0 7 2 15,0 0 1-15,11 3-6 16,-1-3 0-16,11 19 4 15,-3 0 1-15,17 19-2 16,-10-7 1-16,21 54-2 16,-11-23 1-16,-3 32-2 15,-11-18 0-15,0 21-1 16,-7-22 0-16,-17 19-4 16,3-18 1-16,-14-7-8 15,3-16 0-15,-3-6-3 16,3-9 0-16</inkml:trace>
  <inkml:trace contextRef="#ctx0" brushRef="#br0" timeOffset="348925.291">9758 6359 12 0,'0'-9'6'0,"-4"5"1"0,4 4 7 0,0 0-12 16,0 0 1-16,4 0 2 15,-4 0 1-15,-4-6-6 16,4 6 1-16,0 0 4 15,4 0 0-15,3 6 0 16,-4-2 0-16,4 11-1 16,-3-2 0-16,3 9-2 15,-3-3 0-15,3-1-1 16,-4 7 1-16,-3-6-2 16,4 10 1-16,-1-14-3 15,-3 1 1-15,4 3-6 16,-1-13 1-16,4-6-6 15,7-3 1-15</inkml:trace>
  <inkml:trace contextRef="#ctx0" brushRef="#br0" timeOffset="349253.3367">9920 6456 17 0,'-3'-3'8'0,"3"-3"1"0,0 6 6 0,0 3-13 16,0-3 0-16,3 0 3 15,4-3 0-15,0-3-6 16,0-1 0-16,4 4 3 16,3 0 1-16,0-3-3 15,4-1 1-15,-1 1-7 16,1 0 0-16,3 0-3 16,-7 3 1-16</inkml:trace>
  <inkml:trace contextRef="#ctx0" brushRef="#br0" timeOffset="352404.9063">10312 6190 17 0,'0'-7'8'0,"-11"-2"0"0,11 9 8 0,-3-6-14 15,-1-1 1-15,4 1 4 16,0 0 1-16,0 6-9 15,0 0 1-15,0-3 4 16,0 0 1-16,0 6-1 16,0 0 0-16,4 9-3 15,-1-2 1-15,4 6-2 16,0-4 1-16,0 7-5 16,-3-7 0-16,3 10-5 15,0-6 0-15,0 6-2 16,0-6 0-16</inkml:trace>
  <inkml:trace contextRef="#ctx0" brushRef="#br0" timeOffset="352748.6966">10449 6212 12 0,'-3'-10'6'0,"10"4"5"0,-7 6 7 16,0 0-16-16,0 0 1 15,3-3 4-15,-3 3 0 0,4 3-7 16,-4-3 0-16,0 9 4 15,0 1 1-15,-4 12-2 16,4-3 1-16,-3 15-3 16,-1-6 1-16,4 7-2 15,0-7 0-15,0-3-4 16,0-6 0-16,4-3-6 16,-1-4 0-16</inkml:trace>
  <inkml:trace contextRef="#ctx0" brushRef="#br0" timeOffset="353279.8745">10559 6325 17 0,'-4'0'8'0,"4"0"3"0,0 0 3 16,0 0-14-16,0 0 1 15,0 0 0-15,0 0 1 16,0-13-2-16,0 4 0 16,4-1 0-16,-1 4 1 15,4 3-1-15,0 0 1 16,0-4-1-16,0 4 0 0,4 3-1 15,-4 0 1-15,4-3 0 16,-4 0 0-16,3 0-1 16,-3 3 1-16,-3 0 0 15,-1 0 1-15,-3 6-1 16,0 0 1-16,-3 10 0 16,3-3 0-16,-4 2 0 15,1-2 0-15,-1 6-1 16,1-4 1-16,3 4-2 15,0-3 1-15,3-7-1 16,-3-3 1-16,7 4 0 16,0-4 0-16,4 0 0 15,-4-2 0-15,-3 8 1 16,-1-3 0-16,-6 4 0 16,-1-4 1-16,-10 7-3 0,0-3 1 15,-4-4-8-15,4 0 1 16</inkml:trace>
  <inkml:trace contextRef="#ctx0" brushRef="#br0" timeOffset="353967.3273">10245 6071 18 0,'-7'0'9'0,"10"-13"0"0,-3 13 8 0,-3 6-15 16,3 1 0-16,-7 14 2 15,3-5 1-15,1 31-5 16,-1-12 0-16,4 37 3 16,0-19 1-16,21 22-2 15,-7-18 1-15,29 9-2 16,-12-13 0-16,5 0 0 15,-8-12 0-15,14-3-1 16,-14-10 0-16,4 0-4 16,-7-6 0-16,-4-6-6 15,-3-4 0-15</inkml:trace>
  <inkml:trace contextRef="#ctx0" brushRef="#br0" timeOffset="354576.6716">10936 6149 22 0,'4'6'11'0,"-8"-9"1"0,4 3 11 16,0 3-22-16,0-3 0 16,-7 10 0-16,0-4 1 15,0 10-3-15,0-4 1 16,-4 13 1-16,1-6 0 15,6 9-5-15,1-9 0 16,-4 6-5-16,0-3 0 16</inkml:trace>
  <inkml:trace contextRef="#ctx0" brushRef="#br0" timeOffset="354764.1815">10837 6230 28 0,'-3'-6'14'0,"-4"6"-6"15,7 0 22-15,0 0-29 16,0 0 0-16,7 6 1 16,-4-6 1-16,8 10-4 15,-1 2 1-15,12-2 1 16,-5-1 0-16,8 7-7 16,-11-4 0-16,14-2-5 15,-6-1 1-15</inkml:trace>
  <inkml:trace contextRef="#ctx0" brushRef="#br0" timeOffset="359967.9655">11187 6099 21 0,'-4'3'10'0,"4"-3"-3"15,0 0 11-15,0 0-16 16,0 0 1-16,0 0 2 16,0 0 0-16,-3-3-6 0,-1 3 1 15,-3 6 3-15,0 3 1 16,0 7-2-16,0 0 0 15,3 12-1-15,1-6 1 16,6-3-2-16,1-4 1 16,6 7-1-16,1-6 0 15,7-3 0-15,-4-1 0 16,0-12 0-16,-4 0 1 16,5-3-1-16,-5 0 1 15,1-10 0-15,-4 1 0 16,-4-13-1-16,1 9 1 0,-8-6-1 15,1 6 1-15,-8 1-3 16,4 2 1-16,-11 1-5 16,4 2 0-16,4 1-5 15,-1 3 0-15</inkml:trace>
  <inkml:trace contextRef="#ctx0" brushRef="#br0" timeOffset="361014.8146">10601 6660 22 0,'0'-9'11'0,"11"2"-6"16,-4 7 13-16,3-3-15 0,4 0 0 15,4-9 1-15,10 5 1 16,7-2-6-16,11-10 0 16,0 3 3-16,7-2 1 15,7-4-2-15,4-3 1 16,3 3-5-16,3-7 0 16,1 4-7-16,-4 6 1 15</inkml:trace>
  <inkml:trace contextRef="#ctx0" brushRef="#br0" timeOffset="370358.6074">10866 6701 14 0,'-18'-3'7'0,"21"6"5"0,-3-3 7 15,-3-3-15-15,3 0 0 16,0-1 4-16,0 4 0 16,0-3-9-16,0 0 1 15,0 3 6-15,0 0 0 16,0 3-2-16,0-3 1 0,7 7-3 15,-4-4 1-15,5 6-2 16,-1 0 0-16,3 7-2 16,-3-3 0-16,4-1-6 15,-4 1 1-15,3 2-7 16,-2-2 0-16</inkml:trace>
  <inkml:trace contextRef="#ctx0" brushRef="#br0" timeOffset="370639.8075">11003 6679 22 0,'-7'-3'11'0,"7"0"-3"0,0 3 11 16,0 0-18-16,0 0 1 15,0 0 2-15,0 0 0 16,4 12-5-16,-4-2 0 16,3 8 3-16,-3-2 0 15,4 9-2-15,-4-6 1 16,3 9-5-16,-3-6 0 16,4 13-3-16,-4-10 1 15,3-13-4-15,-3-2 1 0</inkml:trace>
  <inkml:trace contextRef="#ctx0" brushRef="#br0" timeOffset="371139.7608">11091 6735 18 0,'-10'3'9'0,"10"-6"-5"15,0 3 14-15,0-3-19 16,0 0 1 0,3-3 0-16,-3-1 1 15,7-2-1-15,0 3 1 16,4-4-1-16,0 4 0 15,-1 3 1-15,-3 0 0 16,4 0-1-16,-4 3 1 16,-4 3-1-16,1 0 1 15,-8 10 0-15,4-4 0 16,-7 7 1-16,4-4 0 16,-1 4-1-16,1-4 0 15,3 1-1-15,0-4 0 16,3-2 0-16,1-1 0 0,6-3-1 15,1 0 0-15,3 7 1 16,-3-4 0-16,-1-3 1 16,1 0 0-16,-8 7 0 15,1-1 1-15,-11 10-1 16,3-7 0-16,-13 10-3 16,3-6 0-16,-11-4-6 15,7-2 0-15</inkml:trace>
  <inkml:trace contextRef="#ctx0" brushRef="#br0" timeOffset="371827.2454">11307 5961 25 0,'-22'-19'12'0,"26"31"-8"0,-4-12 17 16,0 0-18-16,3-9 0 16,4 3 2-16,4 6 0 15,3 6-6-15,4 10 0 16,-1 9 4-16,5 6 0 16,-1 10-1-16,7 6 0 15,-3 6-1-15,-8 10 0 16,1 6 0-16,-4 3 0 15,-3-9-2-15,-4-13 0 0,-4 16-4 16,1-13 1-16,-15 4-7 16,4-13 0-16</inkml:trace>
  <inkml:trace contextRef="#ctx0" brushRef="#br0" timeOffset="378703.3304">11853 6212 12 0,'0'0'6'0,"4"-7"6"0,-4 7 7 16,0 0-14-16,0 0 1 16,0 0 3-16,0 0 0 15,0 0-11-15,0 3 0 16,0 1 8-16,3 5 0 16,1 0-3-16,3-2 1 15,-4 2-2-15,5 13 0 16,2-3-2-16,-10-3 0 15,11 2-6-15,-4-2 1 0,3 3-7 16,-3-3 0-16</inkml:trace>
  <inkml:trace contextRef="#ctx0" brushRef="#br0" timeOffset="378968.9646">12044 6284 21 0,'3'-13'10'0,"-3"7"0"15,0 6 8-15,0 0-14 16,0 0 1-16,0 0 2 16,4 9 1-16,-4 7-10 15,0 0 0-15,0 3 6 16,0 2 0-16,-4-2-2 0,4-3 0 15,0 6-5-15,0-6 1 16,-3 6-5-16,3-4 1 16,-4 1-5-16,4-3 0 15</inkml:trace>
  <inkml:trace contextRef="#ctx0" brushRef="#br0" timeOffset="379484.5546">12136 6437 23 0,'-4'7'11'0,"0"2"-8"15,4-9 15-15,0 0-17 16,0 0 0-16,0-3 0 16,0-3 0-16,0 6-2 15,0-10 1-15,4 4 1 16,0-3 0-16,3-1-1 16,0 1 0-16,0-1-1 15,3 1 1-15,1 6 0 16,-1-3 0-16,1 6 0 0,0 3 0 15,-4 3 1-15,0 3 1 16,-4 1-1-16,-3 2 1 16,0 1-1-16,0-1 1 15,0 4-1-15,-3-3 0 16,3-4-1-16,0 4 1 16,3-4-1-16,4 0 1 15,0-2-1-15,4-1 0 16,-4 3 0-16,0-2 0 15,-3-4 0-15,-4 3 1 16,-4 7-1-16,-3 2 0 0,-4-2-2 16,-3-1 1-16,0-2-5 15,4-4 0-15,3-3-3 16,0 0 0-16</inkml:trace>
  <inkml:trace contextRef="#ctx0" brushRef="#br0" timeOffset="379734.5371">12407 6409 30 0,'-17'3'15'0,"52"-3"-16"0,-28-3 28 15,3-3-27-15,1 6 1 16,3-6 0-16,4-1 0 16,-1 1-5-16,1-10 1 15,0 10-6-15,6-3 1 16</inkml:trace>
  <inkml:trace contextRef="#ctx0" brushRef="#br0" timeOffset="382312.4884">12802 6023 18 0,'0'-6'9'0,"0"0"0"0,0 6 7 0,0-3-13 16,-3 0 1-16,-1 6 2 15,1-6 1-15,-1 6-8 16,-3 6 0-16,0 7 5 16,-3 3 1-16,-1 12-2 15,4 7 1-15,7 15-2 16,3 7 0-16,4 2-1 16,8-2 1-16,2-4-1 15,4-6 0-15,8-6-4 16,-1-12 0-16,7-4-5 15,4-9 0-15,0-4-4 16,-4-11 0-16</inkml:trace>
  <inkml:trace contextRef="#ctx0" brushRef="#br0" timeOffset="383203.0889">12890 6114 18 0,'-3'-9'9'0,"3"6"-2"16,0 3 11-16,0 0-14 16,0 0 0-16,0 0 3 15,0 0 0-15,0 0-9 16,0 0 0-16,0 0 6 16,0 0 1-16,3 6-3 15,1 0 1-15,0 10-2 0,-1-3 0 16,1 9-5-16,-1-4 1 15,8 1-7-15,-4-3 0 16,3-4-1-16,1-2 0 16</inkml:trace>
  <inkml:trace contextRef="#ctx0" brushRef="#br0" timeOffset="383406.1927">13014 6114 25 0,'0'0'12'0,"-11"7"-9"0,11-7 23 0,0 9-25 15,0-3 0-15,-3 10 0 16,-1-3 1-16,8 5-3 16,-1-2 0-16,-3 9-3 15,0-6 0-15,4 19-5 16,-1-13 1-16</inkml:trace>
  <inkml:trace contextRef="#ctx0" brushRef="#br0" timeOffset="383906.1243">13088 6262 23 0,'0'-6'11'0,"4"12"-12"0,-4-6 17 16,0 0-16-16,0 0 1 15,0 0 0-15,3-6 0 16,8-4-2-16,-1 4 1 0,1-4 0 15,-1 4 1-15,1 0-1 16,0 0 0-16,-4-1 0 16,0 4 0-16,-4 3 0 15,-3 0 1-15,4 3 0 16,-4 4 0-16,0 2 0 16,-4 0 1-16,1 1-1 15,-1 2 0 1,4 1-1-1,4-4 1-15,-1 4-1 16,1-7 0-16,3-3-1 16,0 7 1-16,0-4 0 15,-4 3 0-15,1 4 1 16,-8 3 0-16,1-4-2 16,-1 4 1-16,-6 0-4 15,-1 2 0-15,1-2-4 0,6-7 1 16</inkml:trace>
  <inkml:trace contextRef="#ctx0" brushRef="#br0" timeOffset="384171.7658">13356 6124 30 0,'-3'3'15'15,"-8"13"-16"-15,8-10 28 0,-1 6-26 16,-7 4 0-16,4 0 0 16,-3 3 1-16,3 6-6 15,0 0 1-15,0 0-5 16,0-6 0-16,7 0-1 15,3-10 0-15</inkml:trace>
  <inkml:trace contextRef="#ctx0" brushRef="#br0" timeOffset="384359.1888">13268 6237 29 0,'-7'-7'14'0,"3"7"-7"15,4 0 29-15,0 0-34 0,0 0 0 16,0 4 1-16,0-1 0 15,7 6-4-15,-3 1 1 16,10-7 1-16,0 0 1 16,11 6-8-16,-4 1 1 15,7 5-7-15,-7-2 0 16</inkml:trace>
  <inkml:trace contextRef="#ctx0" brushRef="#br0" timeOffset="393846.638">13469 5976 21 0,'-7'4'10'0,"3"-17"4"16,4 13 10-16,0-6-20 15,0-1 0-15,-3 1 3 16,3 3 1-16,-4 0-9 16,1 0 0-16,3 12 6 15,0 1 0-15,7 8-2 16,-4-2 0-16,8 6-2 0,0-6 1 15,6 3-5-15,-3-4 0 16,8 7-5-16,-5-6 0 16,-3 6-6-16,-3-6 1 15</inkml:trace>
  <inkml:trace contextRef="#ctx0" brushRef="#br0" timeOffset="394112.239">13677 6030 28 0,'-7'-19'14'0,"11"19"-8"16,-4 0 19-16,0 0-23 15,0 0 0-15,3 9 1 16,1 1 0-16,-4 5-4 15,0-2 0-15,7 15 2 16,-4-6 1-16,-6 10-4 16,-1-7 1-16,1 9-7 15,-1-3 1-15,15-5-4 16,-4-8 1-16</inkml:trace>
  <inkml:trace contextRef="#ctx0" brushRef="#br0" timeOffset="394580.9215">13741 6187 21 0,'0'0'10'0,"0"-10"-11"0,0 10 16 16,0-6-14-16,0 0 0 0,3-4 1 16,1 1 1-16,3-1-4 15,-4 4 1-15,4-3 1 16,0 2 1-16,1-2-1 16,-1 3 0-16,-7 6 0 15,0 0 0-15,0 6 0 16,0 3 0-16,-4 1-1 15,4 2 1-15,-3 4-1 16,3-3 0-16,0 2 0 16,0-2 0-16,3-1 0 15,1-2 0-15,6 5-1 16,-3-8 1-16,7-1 0 16,-3 3 1-16,-4 1 0 15,-4-4 0-15,-3 7 1 16,0-4 0-16,-7 7-1 15,4-4 0-15,-8 7-7 0,4-3 1 16,4-7-4-16,-1-3 1 16</inkml:trace>
  <inkml:trace contextRef="#ctx0" brushRef="#br0" timeOffset="397033.8631">13183 6651 11 0,'-10'-3'5'0,"-8"6"5"0,15-3 3 16,-4 3-11-16,-1-3 1 16,-2 3 1-16,3 0 0 15,0-3-5-15,0 0 1 16,17 0 3-16,-3 0 1 15,22-19-1-15,-8 4 0 16,39-17-1-16,-14 7 0 16,38-3 0-16,-17 9 0 15,14-12-1-15,-21 6 0 16,22 0-2-16,-19 6 1 16,8-3-6-16,-19 6 0 15,16 0-3-15,-12 7 0 0</inkml:trace>
  <inkml:trace contextRef="#ctx0" brushRef="#br0" timeOffset="401174.3662">13250 6666 20 0,'-3'-6'10'0,"3"6"-5"16,0 0 13-16,0 0-14 0,0 0 0 16,0 0 2-16,0 0 0 15,0 0-8-15,7 3 1 16,0 0 4-16,0 7 1 16,4-1-3-16,3 7 0 15,0-1-5-15,0 4 0 16,0-3-6-16,0 0 0 15</inkml:trace>
  <inkml:trace contextRef="#ctx0" brushRef="#br0" timeOffset="401393.1337">13501 6663 24 0,'-7'-3'12'0,"7"0"-6"16,0 3 15-16,0 3-19 16,0 0 1-16,3 13 1 15,1-4 0-15,-8 13-6 16,4-6 1-16,0 10 0 16,0-4 1-16,11 6-9 15,-1-3 0-15</inkml:trace>
  <inkml:trace contextRef="#ctx0" brushRef="#br0" timeOffset="404017.987">13585 6757 13 0,'0'3'6'0,"11"-3"7"16,-11 0 0-16,-3 0-11 15,-1 0 1-15,0 0 1 16,1 0 0-16,-1 0-5 16,1 0 1-16,-1 0 2 15,1 0 0-15,10-6-1 16,-4 0 0-16,8-4-1 16,-4 4 0-16,7-3 0 15,-3-1 0-15,3 1 1 0,-4 3 0 16,8-1 0-16,-4 1 0 15,0 6 0-15,-3 0 0 16,-4 3-1-16,0 0 1 16,-7 4-1-16,0-1 1 15,-4 10-1-15,1-4 0 16,-1 4 0-16,4-4 0 16,-7 4 0-16,0-3 0 15,4-7 0-15,-1-3 0 16,15 6 0-16,-4-2 0 15,3-7-1-15,-2 0 1 0,2 12 0 16,-3-2 0-16,-3 2-1 16,-1-2 1-16,-3 2 0 15,0 1 1-15,-7 9-1 16,0-4 0-16,-3-2-6 16,-1-3 0-16,7-4-3 15,1-3 1-15</inkml:trace>
  <inkml:trace contextRef="#ctx0" brushRef="#br0" timeOffset="404939.7793">13825 5923 13 0,'-17'-6'6'0,"13"0"5"0,4 6 6 0,0-7-15 16,0 1 1-16,0 0 3 15,0 6 0-15,4-6-7 16,-4 6 1-16,7-4 4 15,0-2 1-15,3 12-1 16,5 1 0-16,2 8-2 16,4 17 0-16,4 5-1 15,7 17 1-15,-4 5-1 16,4 16 1-16,-4 1-2 16,-3 5 1-16,-11-5-3 15,-11-1 0-15,-6-3-1 16,-8 3 0-16,-3-12-3 15,-4-4 1-15,1-12-6 16,6-18 0-16</inkml:trace>
  <inkml:trace contextRef="#ctx0" brushRef="#br0" timeOffset="417709.2043">14379 6259 17 0,'0'-3'8'0,"7"-10"-1"16,-7 13 9-16,4-6-13 16,-1-1 0-16,-3 1 3 15,0 6 1-15,0-6-8 0,0 0 1 16,0 2 5-16,0 4 1 16,-3 4-2-16,-1-1 0 15,-3 6-2-15,4-3 0 16,-1 16-1-16,1-6 0 15,3 0-1-15,0-4 0 16,10 4 0-16,1-3 0 16,3-13 0-16,-3 0 0 15,6-10 0-15,-3 4 0 16,0-4 0-16,0 4 0 16,1-10 0-16,-5 4 0 15,-3-7 0-15,0 7 0 16,-7-1-2-16,0 4 1 0,-10 2-1 15,3 1 0-15,-7 3-2 16,3 0 1-16,-3-3-4 16,3-1 0-16,11 1-3 15,0 0 0-15</inkml:trace>
  <inkml:trace contextRef="#ctx0" brushRef="#br0" timeOffset="418365.3421">14605 6284 19 0,'-11'-10'9'0,"15"23"-1"0,-4-13 12 16,0 0-16-16,0 0 1 15,7-6 1-15,4 2 1 16,3 4-9-16,0 0 0 16,3-3 5-16,5 3 1 15,2 3-4-15,1-3 0 16,-4-3-10-16,4 3 0 16</inkml:trace>
  <inkml:trace contextRef="#ctx0" brushRef="#br0" timeOffset="421564.8587">14915 6133 11 0,'-3'-9'5'0,"-1"3"9"0,4 6 5 16,0 0-15-16,0 0 1 15,0 0 4-15,0 0 0 16,0 0-10-16,0 0 0 16,4 3 8-16,-1-3 1 15,1 12-3-15,3-2 0 16,-3 12-2-16,-1-7 0 16,4 7-2-16,-3-6 1 15,6 12-6-15,-3-3 0 16,11 0-5-16,-4-3 0 15,0-6-5-15,-3-4 1 16</inkml:trace>
  <inkml:trace contextRef="#ctx0" brushRef="#br0" timeOffset="421846.1495">15113 6234 20 0,'-7'-4'10'0,"7"4"1"15,0 0 11-15,0 0-17 16,-4 0 0-16,4 0 2 16,-3 0 1-16,3 4-10 15,-4 2 0-15,1 6 6 0,-1 7 0 16,1 9-3-16,3 1 1 15,0 2-2-15,0-3 0 16,0 7-6-16,0-7 1 16,3 3-7-16,4-2 1 15</inkml:trace>
  <inkml:trace contextRef="#ctx0" brushRef="#br0" timeOffset="422408.5805">15198 6384 16 0,'-4'-3'8'0,"-3"3"5"16,7 0 2-16,-3 0-13 16,-1 0 1-16,4 0 1 15,0 0 1-15,7-6-7 16,-3 3 1-16,6-10 3 0,1 4 0 15,3-4-2-15,-4 4 1 16,8-1-1-16,-4 1 0 16,4 6-1-16,-4 0 1 15,-3-1 0-15,-1 1 1 16,-3 16-1-16,-3-1 0 16,-8 7 0-16,1-3 1 15,-1 6-1-15,1-6 1 16,-1-1-1-16,4-2 0 15,0-1-1-15,0 1 1 16,11-7 0-16,-1 0 0 0,4-3-1 16,-3 1 1-16,0-1 0 15,-4 0 0-15,0 3 0 16,-4 0 1-16,-10 10-1 16,0-3 0-16,-14 15-2 15,7-3 0-15,-11-12-7 16,4-1 1-16</inkml:trace>
  <inkml:trace contextRef="#ctx0" brushRef="#br0" timeOffset="423017.9354">14901 5933 21 0,'-3'6'10'0,"-1"9"-1"16,4-11 11-16,-3 8-16 16,-1 1 0-16,-3 15 2 15,0-6 1-15,0 34-9 16,0-12 1-16,7 38 5 0,0-16 1 15,7 25-3-15,-3-22 0 16,27 9-1-16,-2-15 0 16,16-7-3-16,-9-12 1 15,13 0-4-15,-10-10 1 16,7-12-8-16,-7-6 1 16</inkml:trace>
  <inkml:trace contextRef="#ctx0" brushRef="#br0" timeOffset="424314.7358">15445 6224 13 0,'3'-16'6'0,"4"10"8"0,-3 3 7 16,-4 3-18-16,0 0 1 15,0 0 2-15,0 0 0 16,-4 9-8-16,4-2 0 0,-3 12 5 16,-1-1 1-16,-3 7-3 15,4-6 1-15,-4 6-5 16,3 0 0-16,-3 1-4 15,3-4 0-15,4-10-3 16,0 1 0-16</inkml:trace>
  <inkml:trace contextRef="#ctx0" brushRef="#br0" timeOffset="424486.5961">15402 6293 25 0,'-10'-22'12'0,"10"35"-4"15,0-13 21-15,3-7-26 16,-3 7 1-16,4 4 0 15,-1-1 1-15,4 9-7 16,0 1 1-16,11-1 2 16,-7-2 1-16,17 5-11 0,-7-2 1 15,11 0-4-15,-8-4 1 16</inkml:trace>
  <inkml:trace contextRef="#ctx0" brushRef="#br0" timeOffset="443632.3734">15603 6143 16 0,'-7'0'8'0,"11"-13"-4"15,-4 7 9-15,3 0-10 16,-3 6 1-16,0 0 3 16,0 0 1-16,4-10-8 15,-1 4 0-15,-3 0 8 0,0 6 0 16,0 0-1-16,4 0 1 15,-4 0-2-15,3 0 0 16,-3 6-2-16,4 6 1 16,3 4-3-16,-3-3 0 15,6 9-6-15,4-4 0 16,4 1-10-16,10 0 1 16,0 6-2-16,-6-3 0 15</inkml:trace>
  <inkml:trace contextRef="#ctx0" brushRef="#br0" timeOffset="444319.888">15184 6729 27 0,'3'0'13'0,"-6"-6"-9"15,3 6 21-15,7-10-23 16,0 4 0-16,14-3 1 16,-7 2 0-16,25-8-4 15,-11 2 1-15,28-9 2 0,-13 7 1 16,34-11-2-16,-20 8 1 15,24-7-5-15,-18 3 0 16,8 0-8-16,-15 3 1 16</inkml:trace>
  <inkml:trace contextRef="#ctx0" brushRef="#br0" timeOffset="444788.5427">15427 6833 26 0,'-11'-7'13'0,"8"7"1"0,3 0 14 15,0 0-24-15,0 0 1 16,0 0 1-16,0 0 0 16,0 0-8-16,0 0 1 15,14 3 4-15,-7 1 1 16,11 2-3-16,-4-3 0 16,7 13-5-16,-3-7 0 15,3 4-7-15,-4-4 1 16,5 0-4-16,-5-2 1 15</inkml:trace>
  <inkml:trace contextRef="#ctx0" brushRef="#br0" timeOffset="444976.0624">15702 6760 26 0,'-3'-6'13'0,"6"6"-6"15,-3 0 21-15,0 6-26 16,0 1 0-16,0 8 1 15,0-2 1-15,-7 25-5 16,4-7 0-16,-1 3 0 16,4-9 1-16,4 10-10 15,-1-10 0-15,18 6-1 16,-7-6 0-16</inkml:trace>
  <inkml:trace contextRef="#ctx0" brushRef="#br0" timeOffset="445413.5602">15822 7005 20 0,'11'-3'10'0,"-18"-16"-10"0,7 13 16 15,7-4-16-15,0 4 1 16,0-3 0-16,-4 2 1 16,11-8-2-16,-3 2 0 15,3 1 2-15,-3 5 0 0,-1 1-1 16,-3-3 1-16,4 12-1 16,-8-3 0-16,1 6 1 15,-4 0 0-15,0 7 0 16,4-4 0-16,-4 4-1 15,0-4 1-15,0 4-1 16,3-7 0-16,1-3-1 16,3 7 1-16,3-1-2 15,1-3 1-15,3-3 0 16,0 4 0-16,0-4 0 16,-7 6 0-16,0 1 0 15,-10-4 1-15,-4 6-2 16,-4 1 1-16,0 0-9 15,1-1 1-15</inkml:trace>
  <inkml:trace contextRef="#ctx0" brushRef="#br0" timeOffset="451148.4838">15910 6174 20 0,'-14'-3'10'0,"18"-7"2"0,3 7 16 0,-4 0-25 16,4 0 1-16,-3 0 3 15,3-3 0-15,-4 3-7 16,-3 3 0-16,4-4 7 15,3 1 1-15,0 6-2 16,7 7 0-16,4 9-2 16,7 9 1-16,6 16-2 15,5 15 0-15,-5 10-2 16,-2 3 1-16,-8 10-5 16,-7 9 0-16,-7 0-7 15,-7 0 1-15,-4-7-8 16,1-18 0-16</inkml:trace>
  <inkml:trace contextRef="#ctx0" brushRef="#br0" timeOffset="459686.1267">16570 6325 15 0,'0'-13'7'0,"4"4"1"15,-4 2 8-15,0 7-13 16,0-6 0-16,-4 0 4 15,4 6 0-15,-4-7-8 0,1 4 1 16,-1 0 4-16,1 0 1 16,-4 3-2-16,0 0 1 15,0 6-2-15,0 4 0 16,3 5-2-16,1 4 1 16,3 3-1-16,0-6 1 15,3 3-1-15,1-4 0 16,6-2-1-16,1-1 1 15,6-5 0-15,-2-1 0 16,2-6 0-16,-3 0 0 16,4-16 0-16,-4 4 1 15,-3-4-1-15,-1 4 1 16,-3-7-1-16,-3 3 0 0,-11 0 0 16,3 4 0-16,-10 2-1 15,4 4 1-15,-5 3-2 16,5 3 0-16,-1-6-3 15,1-1 0-15,6 1-6 16,4 0 1-16</inkml:trace>
  <inkml:trace contextRef="#ctx0" brushRef="#br0" timeOffset="460170.4651">16782 6403 26 0,'0'3'13'0,"0"-6"-7"16,0 3 17-16,10-9-21 15,-3 2 0-15,7-5 1 16,-3 2 1-16,3 10-5 16,-3 0 0-16,13-3 3 15,-2 0 0-15,2 3-7 16,-3 0 1-16,8-6-6 15,-8 3 0-15</inkml:trace>
  <inkml:trace contextRef="#ctx0" brushRef="#br0" timeOffset="462217.208">17194 6140 19 0,'0'-10'9'0,"4"7"6"16,-4 3 9-16,0 0-21 16,0 0 1-16,0 0 2 15,0 0 0-15,0 3-7 16,0 0 0-16,3 10 4 16,-3-1 1-16,4 7-2 0,-1-3 0 15,5-1-1-15,-5-2 0 16,4 6-3-16,0 0 0 15,0 9-5-15,-3-6 1 16,3 3-6-16,0-6 0 16,3-4 0-16,1-2 0 15</inkml:trace>
  <inkml:trace contextRef="#ctx0" brushRef="#br0" timeOffset="462451.5989">17381 6237 22 0,'4'0'11'0,"-4"-3"-9"15,0 3 22-15,0 0-20 16,0 0 1-16,0 6 2 16,0-3 0-16,-4 22-9 15,1-9 0-15,-1 15 5 16,1-6 1-16,-4 3-5 15,3-6 1-15,1 10-9 16,-1-7 1-16,8 6-3 16,-1-6 0-16</inkml:trace>
  <inkml:trace contextRef="#ctx0" brushRef="#br0" timeOffset="462935.9081">17498 6406 21 0,'-14'9'10'0,"7"-5"-5"0,7-4 14 15,0 0-19-15,0 0 0 16,-4-7 1-16,1 4 0 0,3 0-2 15,0 3 1-15,7-9 0 16,0 2 1-16,3-2-1 16,1 0 0-16,3-4 0 15,0 4 0-15,-3 5 0 16,-4-2 0-16,0 12 0 16,0-2 1-16,-7 11-1 15,0-2 0-15,-4-1 1 16,4-2 0-16,-7 12-1 15,4-7 1-15,3-2-1 16,0-1 1-16,7-5-1 16,-4-1 0-16,4-3-1 15,0 0 1-15,0 0 0 16,1 1 0-16,-1-1 0 16,0 0 0-16,-4 3 1 15,1-3 0-15,-8 10-1 0,1-4 0 16,-4 10-5-16,0 0 0 15,-8 0-3-15,5-4 1 16</inkml:trace>
  <inkml:trace contextRef="#ctx0" brushRef="#br0" timeOffset="463670.2322">17208 6039 13 0,'-7'-9'6'16,"0"-4"6"-16,7 7 7 0,-3 6-17 15,-1 3 1-15,1 6 2 16,-1 7 1-16,1 6-6 15,-1 16 0-15,1 21 5 16,3 17 0-16,-4 21-2 16,1 3 1-16,3 10-1 15,7-10 0-15,7 1-2 16,7-10 1-16,4-10-2 16,6-21 0-16,5-10-3 15,3-9 0-15,-4-4-6 16,0-15 1-16,4 0-4 15,-14-12 1-15</inkml:trace>
  <inkml:trace contextRef="#ctx0" brushRef="#br0" timeOffset="467186.2723">17720 6240 19 0,'0'-10'9'0,"11"1"7"16,-11 9 10-16,0 0-22 16,0 0 0-16,0 0 0 15,0 3 0-15,-4 3-6 0,1 4 1 16,-5 2 3-16,1 1 0 16,0 6-2-16,0 0 0 15,0 3-4-15,4-1 1 16,-1-8-5-16,1 3 1 15,-1-7-4-15,4-3 0 16</inkml:trace>
  <inkml:trace contextRef="#ctx0" brushRef="#br0" timeOffset="467342.4913">17667 6268 24 0,'-7'-16'12'0,"4"16"0"0,3 0 19 0,-4 0-27 15,4 0 0-15,0 4 3 16,0-1 1-16,0-3-11 15,0 0 1-15,11 9 5 16,-4-3 1-16,14 1-7 16,-4-1 1-16,19 6-11 15,-8-2 0-15</inkml:trace>
  <inkml:trace contextRef="#ctx0" brushRef="#br0" timeOffset="470248.8383">17357 6701 13 0,'0'0'6'0,"-4"0"4"15,4 0 6-15,-3 0-13 16,-1 0 1-16,1 0 4 15,-4 0 0-15,-4 0-9 16,4 0 1-16,0-3 6 16,0 3 0-16,0 0-2 15,3 0 0-15,4 0-3 16,0 3 1-16,7-3-2 16,7 0 1-16,8-6-1 15,13-1 0-15,7 1-1 16,7 0 1-16,8-7 0 0,6 4 0 15,4-4 0-15,0-2 0 16,-3 2 0-16,-4 0 0 16,-4 4-4-16,-3 0 1 15,-10-1-4-15,-5-2 1 16,-6 2-6-16,-4 4 1 16</inkml:trace>
  <inkml:trace contextRef="#ctx0" brushRef="#br0" timeOffset="470655.0498">17582 6801 28 0,'-7'3'14'0,"14"-6"-8"15,-7 3 24-15,0 0-27 16,0 0 1-16,0 0 1 15,0 0 0-15,4 0-7 0,-4 3 0 16,4 4 5-16,-1-4 0 16,4 9-3-16,0 1 1 15,4-1-3-15,-1 4 1 16,1-3-6-16,-1 2 1 16,1-5-6-16,0-4 1 15,6 0-2-15,-3 0 1 16</inkml:trace>
  <inkml:trace contextRef="#ctx0" brushRef="#br0" timeOffset="470873.7947">17784 6801 25 0,'-11'-3'12'15,"11"9"-9"-15,0-3 24 0,0-3-25 16,0 4 0-16,0 2 2 15,0 3 0-15,-4 1-5 16,4-4 0-16,0 25 3 16,0-12 0-16,0 6-5 15,0-6 1-15,4 6-7 16,-1-9 1-16,8 6-2 16,-4-10 0-16</inkml:trace>
  <inkml:trace contextRef="#ctx0" brushRef="#br0" timeOffset="471311.2384">17865 6892 20 0,'-7'-9'10'0,"7"2"-10"0,0 7 17 16,0 0-17-16,0 0 0 15,3-6 0-15,4-3 0 16,0-1 0-16,0 1 0 16,0 6 0-16,0 0 1 0,4-4-1 15,-4 4 1-15,4-3-1 16,6 3 1-16,-10 0-1 16,4 3 1-16,-8 3-1 15,-3-3 1-15,0 3 0 16,-3-3 0-16,-1 3-1 15,4 3 1-15,4-2-1 16,-1 5 1-16,8 3-1 16,0-2 0-16,3-7-1 15,0 6 1-15,0-2 0 16,0 5 0-16,-3-5 0 16,-1-1 0-16,-6 9 1 15,-4-2 0-15,-4-4-1 16,-3 4 1-16,-3-4-2 15,-8 4 0-15,-3-10-6 16,14-3 0-16</inkml:trace>
  <inkml:trace contextRef="#ctx0" brushRef="#br0" timeOffset="477468.6623">17995 6180 24 0,'0'-6'12'0,"14"3"-5"0,-14 3 12 0,4-6-15 16,-4 6 0-16,-4-4 2 16,1 4 0-16,-4 7-8 15,3-4 0-15,-6 13 5 16,3-4 1-16,-8 10-3 15,8 0 0-15,4 6-1 16,3 0 1-16,3-2-2 16,11-5 1-16,4-8 0 15,0 0 0-15,-1-4 0 16,5-6 0-16,-5-6 0 16,-3-6 0-16,0-7 1 15,-3-3 0-15,-4 0 0 16,0 0 0-16,-7 1-1 15,-7-1 1-15,4 0-3 0,-12 6 1 16,5 1-7-16,3 2 0 16,7 4-4-16,0 6 1 15</inkml:trace>
  <inkml:trace contextRef="#ctx0" brushRef="#br0" timeOffset="479562.7091">18133 6089 19 0,'0'-22'9'0,"3"0"-1"0,-3 22 9 16,0 0-13-16,4-9 1 16,-1 3 3-16,-3 6 0 15,0-7-10-15,0 7 0 16,4-9 7-16,3 9 0 15,0 3-2-15,0 0 0 16,11 13-1-16,-4-3 0 16,14 34-1-16,-7-10 1 15,11 54-1-15,-7-19 1 16,3 32-1-16,-7-26 1 16,-10 41-1-16,-1-34 1 0,-13 28-2 15,-1-25 1-15,-17 9-4 16,3-22 1-16,-13 0-7 15,6-15 0-15,11-16-5 16,3-10 1-16</inkml:trace>
  <inkml:trace contextRef="#ctx0" brushRef="#br0" timeOffset="487063.426">18595 6190 20 0,'14'-7'10'0,"-17"4"-2"16,3 3 11-16,0 0-14 15,0 0 0-15,7-3 3 16,-4 0 0-16,-3 3-11 16,0 0 1-16,4 3 6 15,-4-3 1-15,-11 13-3 0,4-4 0 16,18 4-1-16,-1-4 0 16,-3 16 0-16,-3-3 0 15,3-6-4-15,0-4 0 16,3 1-8-16,-3-1 0 15,8-2-1-15,-5-4 1 16</inkml:trace>
  <inkml:trace contextRef="#ctx0" brushRef="#br0" timeOffset="487688.3418">18771 6237 18 0,'7'-3'9'0,"-7"-1"-3"0,0 4 14 15,0 0-16-15,0 0 0 0,0 0 2 16,0 0 1-16,0 0-8 16,0 4 0-16,-7 2 5 15,4 0 0-15,-4 25-2 16,0-9 1-16,0 10-2 16,0-7 0-16,3 13-1 15,0-10 0-15,-3 0-5 16,0-6 1-16,4-3-7 15,-1-4 1-15,8-5-1 16,-1-1 0-16</inkml:trace>
  <inkml:trace contextRef="#ctx0" brushRef="#br0" timeOffset="488250.7704">18817 6453 18 0,'0'-3'9'0,"-3"3"-7"0,3 0 16 16,0 0-16-16,0 0 0 0,0-6 0 15,0-1 1-15,0 7-4 16,0 0 0-16,7-9 2 16,0 3 1-16,3-4-1 15,-3 1 0-15,4 0-1 16,-4-1 0-16,7-2 0 16,-3 2 0-16,-1 4 0 15,1 3 0-15,-1 3 1 16,-2 0 0-16,-5 3 0 15,4 0 0-15,-3 6 0 16,-1 1 1-16,-6-1-1 16,-1 1 1-16,-3 5-2 15,4-2 1-15,3-4-1 16,0-2 0-16,0 2-1 0,0 0 1 16,10 1-1-16,-3-4 1 15,4-3 0-15,-4 0 0 16,3 7 0-16,-3-4 0 15,-3 3 0-15,-1 1 1 16,-6-4-1-16,-1 0 1 16,-6 1-3-16,3-1 1 15,-7-3-5-15,3 3 0 16,1-6-3-16,2 0 1 16</inkml:trace>
  <inkml:trace contextRef="#ctx0" brushRef="#br0" timeOffset="488532.0676">19191 6400 23 0,'7'0'11'0,"4"-3"-11"15,-11 3 20-15,7-7-20 16,-4 4 1-16,4 0 0 16,0 0 0-16,4 3-2 0,-4 0 0 15,4 0-6-15,-4 0 1 16</inkml:trace>
  <inkml:trace contextRef="#ctx0" brushRef="#br0" timeOffset="489828.7966">19576 6099 11 0,'0'-7'5'0,"-4"1"9"16,4 6 5-16,4-3-15 0,-4 3 1 15,0 0 2-15,0 0 1 16,-4 3-10-16,1 0 1 16,-8 10 6-16,4-1 1 15,-7 26-3-15,3-7 0 16,1 26-1-16,3-10 0 16,3 16-1-16,4-16 0 15,11 6-1-15,-1-12 0 16,11-1-1-16,-3-5 1 15,17-7-7-15,-6-6 1 16,2-9-6-16,-6-4 1 16</inkml:trace>
  <inkml:trace contextRef="#ctx0" brushRef="#br0" timeOffset="490250.6626">19763 6149 24 0,'7'-9'12'0,"-11"-1"0"0,4 10 14 16,0-3-24-16,0 3 1 15,0 0 1-15,4 0 0 16,-1 6-6-16,1 4 1 0,-4 2 3 16,0 4 1-16,3 3-2 15,1 3 0-15,-1 0-5 16,1 6 0-16,-1-3-7 16,8-3 0-16</inkml:trace>
  <inkml:trace contextRef="#ctx0" brushRef="#br0" timeOffset="490531.924">19914 6180 26 0,'4'3'13'0,"-4"1"-2"16,0-1 15-16,0 0-24 16,0 6 1-16,-4 4 0 0,1 2 0 15,-4 7-4-15,3 0 0 16,1 10 2-16,-1-4 1 16,1 0-7-16,-1 0 1 15,1-3-7-15,3-3 1 16</inkml:trace>
  <inkml:trace contextRef="#ctx0" brushRef="#br0" timeOffset="491063.1069">19953 6387 11 0,'-3'3'5'0,"10"-18"7"16,-7 15-4-16,7-7-7 15,-4 1 0-15,4-3 2 0,0 2 1 16,4-5-5-16,-4 3 1 16,4-4 2-16,-4 4 0 15,3 5 0-15,-3 1 0 16,0-3-1-16,0 3 0 16,0 6 0-16,-3 0 0 15,-4 7 0-15,0-4 0 16,-7 10 1-16,0-1 0 15,0 4-1-15,0-6 1 16,3 2-1-16,1-2 1 16,3-4-2-16,0-3 1 15,10 1-1-15,-3-1 0 0,4 0 0 16,-1-3 0-16,1 4 0 16,-4-1 0-16,-7 3 0 15,0-2 1-15,-7 5-1 16,0 1 1-16,-7 2-4 15,3-2 0-15,-3-4-6 16,4 1 1-16</inkml:trace>
  <inkml:trace contextRef="#ctx0" brushRef="#br0" timeOffset="491578.7037">20235 6215 18 0,'7'-7'9'0,"-10"7"1"16,3 0 8-16,0 0-15 16,0 0 1-16,0 7 0 15,0-1 1-15,-7 10-7 16,0-1 0-16,0 7 4 15,0-6 0-15,0 3-6 16,0-3 1-16,-1 5-6 16,1-5 0-16</inkml:trace>
  <inkml:trace contextRef="#ctx0" brushRef="#br0" timeOffset="491734.9713">20151 6265 24 0,'-4'-9'12'0,"4"5"-2"0,0 4 17 15,4-6-23-15,-4 6 0 16,7 10 1-16,0-7 1 16,3 12-9-16,-3-2 1 15,15 3 2-15,-8-4 0 16,10 4-11-16,-2-1 0 0</inkml:trace>
  <inkml:trace contextRef="#ctx0" brushRef="#br0" timeOffset="496079.0557">20366 6199 19 0,'-7'6'9'0,"0"-6"-1"0,7 0 10 0,0-3-14 16,-4 3 0-16,4 0 0 16,0 0 0-16,0 0-6 15,7 0 0-15,0 0 4 16,7-3 0-16,4 0-4 15,3-3 1-15,7-1-6 16,-3 1 0-16,0 3-2 16,-8 3 1-16</inkml:trace>
  <inkml:trace contextRef="#ctx0" brushRef="#br0" timeOffset="496891.4953">20592 6102 17 0,'-7'6'8'0,"3"-15"-1"0,4 9 12 15,0-3-17-15,0 3 0 16,0-10 0-16,0 4 1 15,7-7-5-15,-3 1 1 16,6-1 2-16,1 4 1 0,-1-1-1 16,-3 4 1-16,4 0-1 15,-4 0 0-15,7 3 0 16,-3 3 1-16,-4 6-1 16,-4 0 1-16,-3 10-2 15,0-4 1-15,-3 1 0 16,-1-4 0-16,1 13 0 15,-1-6 0-15,1 0 0 16,-1-4 0-16,4 1 0 16,0-1 0-16,4-6-1 15,-1 1 0-15,11-10-3 16,-3-1 0-16,3-2-3 16,0 0 0-16,0 0-4 15,-3-1 1-15</inkml:trace>
  <inkml:trace contextRef="#ctx0" brushRef="#br0" timeOffset="497125.8571">20895 6033 18 0,'-11'3'9'0,"15"-6"1"0,-4 3 12 15,0 3-19-15,0 0 0 16,-7 7 2-16,0-4 1 16,-14 25-8-16,3-3 1 15,-10 16 4-15,7-6 0 0,-1 18-8 16,5-15 1-16,10 3-6 16,3-9 0-16</inkml:trace>
  <inkml:trace contextRef="#ctx0" brushRef="#br0" timeOffset="497703.9418">20874 6243 24 0,'-4'-3'12'0,"8"3"-8"0,-4 0 16 15,0 0-17-15,0 0 0 16,0-3 0-16,0 3 0 15,-4-7-5-15,4 7 1 16,0 0 2-16,0 0 0 16,0-9-1-16,0 3 0 15,7-4-1-15,-3 4 1 0,7 0 0 16,-4 0 0-16,3-1-1 16,1 1 1-16,-4 3 0 15,0 0 0-15,3 6 0 16,-6 0 0-16,-4 10 0 15,0-4 1-15,-7 7-1 16,-4-4 1-16,1 16-1 16,3-9 1-16,3 0-1 15,1-3 1-15,3-7-1 16,0 1 0-16,3-1 0 16,1 3 0-16,6-5-1 15,1 2 1-15,3 4 0 16,-7-4 0-16,-7 4 0 15,0-4 1-15,-11 10-5 16,1-3 1-16,-11 5-6 16,7-5 1-16</inkml:trace>
  <inkml:trace contextRef="#ctx0" brushRef="#br0" timeOffset="499735.0538">19890 6676 19 0,'-14'-3'9'0,"-1"-1"-2"15,15 1 10-15,-3 0-15 16,-1 0 0-16,1 0 3 16,-1 0 0-16,4 3-6 15,0 0 1-15,14 0 4 16,-3 0 0-16,35-13-1 16,-7 4 1-16,42-10-2 15,-21 6 1-15,35-12 0 0,-24 7 0 16,24-1-2-16,-21 6 1 15,14 1-1-15,-21 2 1 16,0-5-3-16,-14 5 0 16,0-12-6-16,-11 7 0 15,1-4-5-15,-12 6 0 16</inkml:trace>
  <inkml:trace contextRef="#ctx0" brushRef="#br0" timeOffset="504078.5228">20112 6729 21 0,'-4'-13'10'0,"4"4"2"0,0 9 11 16,0-6-19-16,0 6 0 15,0 0 3-15,0 0 0 16,0 0-9-16,0 0 1 16,4 9 6-16,-1-3 0 15,1 10-3-15,-4-3 1 0,7 15-2 16,-3-6 1-16,6 6-6 15,-3-3 0-15,7 0-7 16,-3-6 1-16,10 0-3 16,-3-3 0-16</inkml:trace>
  <inkml:trace contextRef="#ctx0" brushRef="#br0" timeOffset="504328.5258">20316 6767 28 0,'0'-7'14'0,"0"11"-12"0,0-4 25 16,-3 6-24-16,-1-3 0 16,-3 13 1-16,0-4 1 15,-7 13-7-15,4 0 1 16,3 10 1-16,-1-7 1 15,1 3-8-15,0-6 0 16,7 4-4-16,0-7 1 16</inkml:trace>
  <inkml:trace contextRef="#ctx0" brushRef="#br0" timeOffset="504812.8548">20338 6870 28 0,'-7'6'14'0,"3"-15"-12"16,4 9 23-16,0 0-24 15,0 0 1-15,0 0-1 16,0 0 0-16,7-3-2 16,-7 3 1-16,11-6 0 15,-4-1 1-15,3-2-1 16,1 3 0-16,3-1 0 0,-3 4 0 16,-1 3 0-16,-3 0 0 15,-3 3 0-15,-1 1 1 16,-6 11-1-16,3-5 1 15,-4 8 0-15,1-5 0 16,-1 6-1-16,1-4 1 16,3-8-1-16,0-1 0 15,10 0 0-15,-3 1 0 16,11 2-1-16,-4-3 1 16,0 4 0-16,-3-1 0 15,-8 0 0-15,1 1 1 0,-15 9 0 16,4-7 0-16,-10 7-5 15,-1-3 1-15,4-7-7 16,3 1 0-16</inkml:trace>
  <inkml:trace contextRef="#ctx0" brushRef="#br0" timeOffset="505484.6834">21011 5964 21 0,'7'-6'10'0,"1"-7"-2"16,-8 13 9-16,3 0-13 16,1 3 0-16,3 3 3 15,0 10 0-15,0 3-9 16,3 3 1-16,-3 16 4 16,0 5 1-16,-3 17-2 0,0 12 0 15,-4 7-2 1,0-7 1-16,-4 0-1 15,-3 0 0-15,-4-6-2 0,-3-3 1 16,-3-10-3-16,-8 0 0 16,0-6-4-16,-3-12 0 15,-4 2-3-15,15-15 1 16</inkml:trace>
  <inkml:trace contextRef="#ctx0" brushRef="#br0" timeOffset="593012.6115">21424 6265 12 0,'0'-3'6'0,"4"3"4"0,-4 0 6 16,0 0-15-16,0 0 1 0,3-6 2 16,1-4 1-16,-1 4-5 15,4 3 1-15,-7-4 4 16,0 1 0-16,0 0 0 15,0 6 0-15,-7 0-1 16,4 0 0-16,-4 6-1 16,0 0 0-16,-7 1-1 15,3-1 0-15,0 7-2 16,4-4 1-16,4 3-1 16,-1-2 1-16,11 6-2 15,0-4 0-15,4 1 0 16,-4-4 1-16,7 7-1 15,-3-4 1-15,10-2 0 16,-7-1 0-16,0 4 0 16,-3-4 0-16,-4 0 0 15,0 1 0-15,-7-7 0 0,0 0 0 16,-7 3 0-16,0 1 0 16,-4 2-1-16,4-3 1 15,-4-3-1-15,1 1 1 16,-4-8-1-16,7 1 1 15,3 0-1-15,4 0 1 16,0-16-1-16,0 7 1 16,4-10 0-16,-1 3 0 15,1-3 0-15,-1 3 0 16,4 4-2-16,-7 2 0 16,0 7-4-16,0-1 1 0,0-2-6 15,0 0 1-15</inkml:trace>
  <inkml:trace contextRef="#ctx0" brushRef="#br0" timeOffset="593809.4762">21646 6337 21 0,'-7'-3'10'0,"7"3"3"0,0 0 12 16,0 0-22-16,0 0 1 16,0 0 1-16,0 0 1 15,7-3-8-15,1 0 0 16,6 0 5-16,-4 3 0 0,8-7-7 15,-4 4 0-15,7-6-7 16,-3 2 0-16</inkml:trace>
  <inkml:trace contextRef="#ctx0" brushRef="#br0" timeOffset="596653.0905">21967 6077 25 0,'0'-22'12'0,"-10"16"-1"0,10 2 14 0,-7 1-22 16,3 0 1-16,-6 9 3 15,3 1 0-15,-7 15-8 16,-1-4 0-16,5 26 5 16,3-9 0-16,7 31-2 15,0-13 1-15,14 25-2 16,-3-18 0-16,6-4-5 16,-3-12 1-16,11 0-5 15,-7-12 0-15,3-10-6 16,-4-4 1-16</inkml:trace>
  <inkml:trace contextRef="#ctx0" brushRef="#br0" timeOffset="597106.2203">21989 6096 22 0,'-4'-4'11'0,"1"11"0"16,3-7 13-16,0 0-19 16,0 0 0-16,0 0 4 15,0 0 0-15,0 0-12 16,0 0 0-16,0 3 7 15,0 0 1-15,0 10-4 16,0-4 1-16,3 10-7 0,-3-4 1 16,4 7-5-16,-4-3 0 15,3 0-4-15,1-3 0 16</inkml:trace>
  <inkml:trace contextRef="#ctx0" brushRef="#br0" timeOffset="597371.8185">22084 6105 20 0,'0'0'10'0,"7"3"-1"0,-7-3 13 0,3 0-18 16,-3 0 1-16,0 6 2 15,0-6 0-15,0 13-9 16,0 0 0-16,-3 12 6 16,-1-7 0-16,1 11-5 15,-1-7 1-15,1 9-7 16,-1-9 1-16,4 6-6 16,0-6 1-16</inkml:trace>
  <inkml:trace contextRef="#ctx0" brushRef="#br0" timeOffset="597903.0664">22133 6303 23 0,'-3'-4'11'0,"6"-8"-8"0,-3 12 15 0,4-6-17 16,-4 6 0-16,7-4 0 15,-4 4 1-15,4-6-3 16,1 0 1-16,2-3 1 15,-3-1 1-15,4-2-2 16,-4 2 1-16,3 4 0 16,-3 0 0-16,0-1 0 15,1 4 0-15,-5 3-1 16,-3 0 0-16,0 6 1 16,0 1 1-16,-3 8-1 15,-1-8 1-15,0 8-1 16,1-5 1-16,3 5-2 15,0-2 1-15,3-4-1 16,1 1 1-16,7-1-1 16,-4 1 0-16,7-10-1 15,-4 0 1-15,1 6 0 0,-4 0 1 16,-11 7-2-16,4-1 0 16,-14 7-2-16,4-3 0 15,-11-1-7-15,3-2 1 16</inkml:trace>
  <inkml:trace contextRef="#ctx0" brushRef="#br0" timeOffset="599621.7677">22426 6183 18 0,'-14'-3'9'0,"25"3"1"0,-11 0 10 15,0 0-15-15,0 0 0 0,0 0 2 16,0 0 1-16,0 3-11 15,0-3 1-15,-7 7 6 16,3-1 0-16,-3 6-3 16,3-2 1-16,-3 2-4 15,0-8 0-15,0 8-5 16,0 1 1-16,0-1-5 16,0 1 0-16</inkml:trace>
  <inkml:trace contextRef="#ctx0" brushRef="#br0" timeOffset="599809.2937">22366 6199 36 0,'-14'0'18'0,"18"-6"-17"16,-4 6 32-16,7 0-29 16,0 0 0-16,0 6-1 0,0-3 0 15,7 7-5-15,0-4 1 16,4 6-5-16,-1-5 0 15,15 8-7-15,-7-5 1 16</inkml:trace>
  <inkml:trace contextRef="#ctx0" brushRef="#br0" timeOffset="604430.2977">22553 6102 17 0,'-7'3'8'0,"7"-3"3"0,0 0 8 16,0 0-18-16,0 0 0 15,0 0 3-15,0 0 1 16,0 0-6-16,0 0 1 16,0-6 3-16,0-1 0 15,0 1-1-15,0 6 1 16,7-15-2-16,0 2 0 0,4 4 0 16,-4 2 0-16,7-2-1 15,-4 3 1-15,5 2-1 16,-5 1 1-16,-3 13-1 15,-3-1 1-15,-8 4-1 16,4-4 1-16,-7 16 0 16,4-6 0-16,-4 9 0 15,0-6 1-15,3 3-1 16,0-6 0-16,4-3-1 16,0-1 1-16,8-11-1 15,-1-1 0-15,14-3-2 16,-7 0 1-16,14-13-5 15,-7 4 1-15,7-4-7 16,-6 4 1-16</inkml:trace>
  <inkml:trace contextRef="#ctx0" brushRef="#br0" timeOffset="605648.9719">22176 6588 20 0,'-11'-3'10'0,"8"3"-4"16,3 0 10-16,3-3-14 15,-3 3 0-15,11-10 2 16,-4 1 1-16,17-4-6 16,-6 1 1-16,35-7 3 15,-14 3 1-15,31-15-2 16,-10 6 1-16,32-16-2 16,-21 10 0-16,10 2-4 0,-21 8 0 15,0-5-7-15,-11 8 1 16</inkml:trace>
  <inkml:trace contextRef="#ctx0" brushRef="#br0" timeOffset="606148.8676">22281 6648 35 0,'0'9'17'0,"0"-15"-12"0,0 6 27 15,0 0-27-15,0 0 0 16,7 0 1-16,-3 0 1 16,3 0-10-16,0 0 1 15,7 9 5-15,0-3 0 16,8 10-6-16,-5-3 0 16,8 2-8-16,-7-2 1 15,-1-1-4-15,1-2 0 0</inkml:trace>
  <inkml:trace contextRef="#ctx0" brushRef="#br0" timeOffset="606367.6316">22550 6613 28 0,'-4'9'14'0,"4"4"-7"16,0-10 22-16,0 3-28 15,0-2 0-15,-4 11 0 16,4-2 1-16,-3 12-3 16,3-3 1-16,0 6-3 15,0-6 1-15,3 9-7 16,1-6 0-16,7 13-1 16,-4-13 0-16</inkml:trace>
  <inkml:trace contextRef="#ctx0" brushRef="#br0" timeOffset="606836.349">22585 6729 27 0,'-7'3'13'0,"3"-9"-8"0,4 6 25 0,4-6-30 15,-4 6 1-15,3-7 0 16,1 1 1-16,6-3-3 16,-3 2 0-16,4 1 1 15,0 0 1-15,-1 3-1 16,1 0 0-16,-1 3 0 15,-3 0 0-15,-3 6 0 16,0-3 1-16,-8 10-1 16,0-4 0-16,4 7 0 15,0-4 0-15,4 1 0 16,-4-4 0-16,11-3 0 16,-1 4 0-16,1-4 0 15,-1 3 0-15,-3-2 0 16,0-1 0-16,-7 3 0 0,0 7 0 15,-7-3 0-15,-3 12 0 16,-4-10-3-16,-4 1 1 16,4-3-8-16,7-7 1 15</inkml:trace>
  <inkml:trace contextRef="#ctx0" brushRef="#br0" timeOffset="607508.2092">22733 6014 17 0,'-14'-3'8'0,"21"3"3"0,-7 0 3 0,7-9-11 15,-3 5 0-15,3-8 4 16,0 6 1-16,-4 6-8 16,1 0 0-16,3 3 6 15,0-3 1-15,7 15-1 16,-4-2 1-16,8 15-3 15,-4-6 0-15,14 31-2 16,-3-18 1-16,0 40-2 16,-7-15 1-16,-4 15-4 15,0-15 0-15,-28 9-3 16,7-16 0-16,-18 19-4 16,7-19 0-16,-14 4-5 15,8-13 0-15</inkml:trace>
  <inkml:trace contextRef="#ctx0" brushRef="#br1" timeOffset="630868.733">10315 7014 25 0,'0'0'12'0,"7"-22"1"16,-7 26 13-16,0-4-22 16,-3 3 0-16,-1-10 5 15,4 7 0-15,0 0-10 16,0 0 1-16,0 7 7 16,0 2 1-16,4 4-2 15,-4-1 1-15,7 10-2 16,-4 3 0-16,4 0-2 15,0-3 0-15,0 7-1 16,1-1 1-16,-1 0-2 16,3 0 1-16,1-3-3 15,-1-3 0-15,-3-3-7 16,4-6 1-16,-4-4-12 16,7-9 0-16</inkml:trace>
  <inkml:trace contextRef="#ctx0" brushRef="#br1" timeOffset="632009.3456">12679 7033 22 0,'0'-12'11'0,"-4"9"-2"0,4 3 11 16,0-7-17-16,0 4 1 15,-3-3 2-15,-1 0 1 16,1 2-8-16,-1 4 0 16,-3-3 5-16,0 0 1 15,-4 3-1-15,4 0 0 16,-10 6-1-16,3-2 0 15,-4 24-1-15,4-6 1 16,-4 12-1-16,4-6 0 0,7 23-1 16,0-17 0-16,11 10-1 15,-4-9 1-15,17 2-1 16,-3-9 0-16,11-6 0 16,-7-3 1-16,13-16-1 15,-6 0 0-15,10-15-1 16,-6 2 1-16,-5-15-1 15,-6 7 0-15,-11-8 0 16,0 8 1-16,-14-11-1 16,0 7 0-16,-11-3 1 15,4 7 0-15,0-7-2 16,0 3 0-16,0 3-4 16,0 3 0-16,7-3-8 15,0 4 0-15</inkml:trace>
  <inkml:trace contextRef="#ctx0" brushRef="#br1" timeOffset="635885.5664">14499 7212 24 0,'-3'-3'12'0,"3"6"0"16,0-3 12-16,0 0-22 16,0 0 1-16,0 0 2 15,0 0 0-15,7 0-6 16,-4 0 1-16,11-3 4 15,-3 3 0-15,17-3-1 16,-7 0 1-16,18-7-2 16,-11 4 1-16,8 6-2 15,-8 0 1-15,0-10-4 0,-7 4 1 16,-3 6-8-16,-4 0 1 16,0 3-6-16,-3 0 1 15</inkml:trace>
  <inkml:trace contextRef="#ctx0" brushRef="#br1" timeOffset="636291.748">14982 7014 21 0,'-10'-6'10'0,"6"3"5"15,4 3 9-15,0-6-19 16,0-1 1-16,0 7 5 15,0 0 1-15,-3-6-13 16,3 3 0-16,0 6 9 16,0 0 0-16,-4 7-3 0,4-1 0 15,0 7-3-15,0-4 1 16,0 20-3-16,0-7 1 16,4 22-4-16,-4-10 1 15,10 17-8-15,-3-13 1 16,15 6-8-16,-5-13 1 15</inkml:trace>
  <inkml:trace contextRef="#ctx0" brushRef="#br1" timeOffset="640229.9601">16986 7099 18 0,'11'3'9'0,"-8"-6"-3"15,-3 3 10-15,0-3-13 16,0-3 1-16,0 6 2 16,0-13 1-16,0 7-8 15,-3-4 0-15,-1 4 6 16,-3-3 0-16,4 6-1 16,-8-4 0-16,11 4-1 15,-10 3 0-15,-5-3 0 16,1 9 0-16,-7 7-1 15,0 12 0-15,0 3 0 0,7 0 0 16,3 10-2-16,4-3 1 16,7-4-1-16,7-6 0 15,7 3-1-15,11-9 1 16,3-10 0-16,0-5 0 16,-3-4 0-16,0-10 1 15,-4-2-1-15,-3-7 0 16,-4 3 0-16,-7-3 0 15,-4 4 0-15,-3-10 0 16,-3 6-1-16,-4-3 1 0,-4 0-2 16,1 0 0-16,-1 6-6 15,-7 4 1-15,11 5-6 16,0 1 0-16</inkml:trace>
  <inkml:trace contextRef="#ctx0" brushRef="#br1" timeOffset="641120.4945">19240 7058 21 0,'0'-22'10'0,"-7"-25"3"0,7 35 11 0,0 2-18 16,0 1 1-16,0 3 7 16,0-1 0-16,0 1-16 15,0 12 1-15,0 4 11 16,0 2 1-16,0 13-4 15,0 10 1-15,0 6-5 16,0 3 1-16,4 6-6 16,-1-6 1-16,8 6-13 15,-4-9 1-15,25-10-6 16,-7-9 0-16</inkml:trace>
  <inkml:trace contextRef="#ctx0" brushRef="#br1" timeOffset="644652.2305">21392 7218 25 0,'0'6'12'0,"-3"-12"-1"0,3 6 13 15,-4-6-21-15,1 0 0 16,3-1 2-16,0 7 1 16,0-9-7-16,0 9 0 15,7-16 4-15,0 7 0 16,0-4-1-16,4 1 0 16,6 2-2-16,8 7 1 15,-4 3-1-15,4 3 0 16,-1 7 0-16,-2 9 1 0,-8-7-1 15,-7 7 1-15,-11 9 0 16,-6 0 0-16,-4-2 0 16,-4 2 1-16,-3 0-1 15,3-12 0-15,-3-4 0 16,-4-9 0-16,8-3-1 16,6-12 0-16,1-10 0 15,10-3 0-15,7-16-1 16,0 3 1-16,0-12 0 15,3-3 0-15,11 0 1 16,1 2 0-16,2 7-1 16,4 7 1-16,-3 2 0 15,-4 10 1-15,-7 3-2 16,-3 7 1-16,-11 5-6 16,-3 7 1-16,-5 3-8 15,1 0 0-15,7 0-3 0,0 6 1 16</inkml:trace>
  <inkml:trace contextRef="#ctx0" brushRef="#br0" timeOffset="667830.3696">9768 7817 24 0,'4'-6'12'0,"-1"-7"-2"0,-3 13 11 16,0 0-19-16,0 0 1 15,0-6 1-15,0 0 1 16,-7 9-6-16,0-3 1 0,-3 12 3 16,-1-2 1-16,-3 15-2 15,0-3 1-15,14 9-2 16,-7-6 0-16,14-3-1 15,-7-3 1-15,14-3-1 16,-3-4 0-16,6-9-1 16,-3 1 1-1,4-20-1 1,-4 3 1-16,-7-2-1 16,-3 2 0-16,-4-6 0 15,0 4 1-15,-7-1-2 16,3 3 1-16,1 4-1 15,-1 0 0-15,4 2-4 16,0 1 0-16,7 0-5 16,0 3 1-16</inkml:trace>
  <inkml:trace contextRef="#ctx0" brushRef="#br0" timeOffset="668689.6187">10001 7880 25 0,'-10'3'12'0,"10"0"-1"16,0-3 16-16,0 0-24 15,0 0 1-15,0 0 2 16,0 0 0-16,7-3-7 0,0 0 0 16,14 3 4-16,-3 0 1 15,10-6-2-15,-7-1 1 16,7 1-7-16,-7 3 1 15,8 3-10-15,-8 0 0 16</inkml:trace>
  <inkml:trace contextRef="#ctx0" brushRef="#br0" timeOffset="670142.8116">10460 7579 27 0,'-4'-6'13'0,"1"12"-4"16,3-6 13-16,0 3-19 15,0 0 0-15,0 25 2 16,0-6 0-16,-4 25-6 15,1-9 0-15,3 40 4 16,0-21 1-16,10 27-3 16,-3-18 1-16,8 3-2 15,-5-19 1-15,15 4-4 16,-8-13 0-16,12-13-5 16,-5-6 0-16,5-10-4 15,-8-2 0-15</inkml:trace>
  <inkml:trace contextRef="#ctx0" brushRef="#br0" timeOffset="670642.7392">10604 7701 28 0,'0'-6'14'0,"4"0"-7"0,-4 6 23 15,0 0-26-15,0 0 0 16,0 0 2-16,0 0 0 16,0 12-9-16,0-2 1 15,4 5 3-15,-4 1 0 16,7 12-8-16,0-6 1 16,7 6-7-16,0-6 0 15</inkml:trace>
  <inkml:trace contextRef="#ctx0" brushRef="#br0" timeOffset="671064.6481">10982 7704 21 0,'7'-3'10'0,"-7"-6"-2"0,0 9 11 15,-3 3-14-15,-1-3 1 16,0 6 1-16,1 0 0 16,3 7-10-16,0-1 1 15,-7 10 5-15,3-6 1 16,-3 6-7-16,0-3 0 15,0 6-6-15,4-6 0 16,-4-4-2-16,3-2 1 0</inkml:trace>
  <inkml:trace contextRef="#ctx0" brushRef="#br0" timeOffset="671236.5113">10897 7720 39 0,'-3'-3'19'0,"24"15"-20"15,-18-9 40-15,-13 10-37 16,6-7 1-16,8 10 0 16,3-3 0-16,4-1-8 15,-1 1 1-15,8-4-8 16,-4-3 1-16</inkml:trace>
  <inkml:trace contextRef="#ctx0" brushRef="#br0" timeOffset="673940.2789">11232 7657 18 0,'-7'-9'9'0,"4"6"-1"0,3 3 9 16,-4-3-14-16,1-1 0 16,-4 4 3-16,3 0 0 15,-3 0-7-15,0 0 1 16,-3 10 4-16,2-4 0 16,1 16-2-16,0-6 1 0,4 3-2 15,-1-7 0-15,11 10-1 16,-3-9 0-16,10 2 0 15,-3-2 0-15,6-7 0 16,-3 0 0-16,8-9 0 16,-8 0 1-1,0-16-1 1,-4 7 0-16,-10-7 0 16,0 0 0-16,-3 0 0 15,-1 4 0-15,-3 2-2 16,4 1 0-16,-4 8-3 15,3 1 0-15,4 6-6 16,0 1 1-16</inkml:trace>
  <inkml:trace contextRef="#ctx0" brushRef="#br0" timeOffset="674737.0898">10714 8081 19 0,'-32'9'9'0,"7"-9"-1"16,22 0 10-16,-8 0-14 15,1 0 1-15,-1 0 1 16,1 0 0-16,6-3-8 16,0 0 0-16,19-4 5 15,-5 4 1-15,29-19-3 16,-7 4 1-16,31-8-1 15,-13 8 0-15,31-7-1 16,-18 6 1-16,18 0-2 16,-17 3 0-16,10 7-7 15,-18 3 1-15,1-1-4 16,-11 1 1-16</inkml:trace>
  <inkml:trace contextRef="#ctx0" brushRef="#br0" timeOffset="675143.278">10880 8181 23 0,'-25'0'11'0,"32"-16"-2"16,-7 16 16-16,0 0-20 15,7 0 0-15,-7 0 5 16,0 0 0-16,7-3-12 15,0 6 0-15,4-3 8 16,-1 7 0-16,1 5-3 16,0 1 1-16,-1-7-5 15,1 3 0-15,-1 7-6 16,1-4 0-16,-1 1-6 0,-2-7 0 16,6-3-2-16,3 1 1 15</inkml:trace>
  <inkml:trace contextRef="#ctx0" brushRef="#br0" timeOffset="675315.1754">11151 8118 21 0,'-17'-6'10'0,"17"18"-4"0,0-12 17 16,0 0-19-16,-4 7 0 16,1 5 2-16,-1-2 1 15,-3 12-10-15,-4 3 1 0,4 3 5 16,4 0 0-16,-1 4-7 15,4-4 1-15,0 0-8 16,7-6 1-16</inkml:trace>
  <inkml:trace contextRef="#ctx0" brushRef="#br0" timeOffset="675721.3628">11247 8237 23 0,'0'-18'11'0,"-4"8"-4"16,4 10 12-16,0-6-17 15,0 3 0-15,0 3 1 16,0-7 0-16,0 1-5 16,4 0 1-16,-1-7 2 0,4 10 0 15,4-3-1-15,-1-3 0 16,4 5 0-16,1-2 0 15,2 12 0-15,-3 1 0 16,-10 2 0-16,-4-3 1 16,-4 7-1-16,4-4 1 15,-3 7-1-15,-1-3 1 16,11-1-2-16,0 1 1 16,0-10 0-16,0 0 0 15,0 9-1-15,-3-2 1 16,10-1 0-16,-3-2 0 0,-4 2 0 15,-4-3 1-15,-6 10-3 16,-1-4 1-16,-17 7-3 16,3-6 0-16,-3-1-5 15,4-2 1-15</inkml:trace>
  <inkml:trace contextRef="#ctx0" brushRef="#br0" timeOffset="676252.5771">11451 7679 24 0,'4'-3'12'0,"-22"-38"-9"0,18 35 19 0,0 0-17 16,4-1 0-16,-4 7 3 16,3-6 1-16,4 9-11 15,4 4 1-15,3 5 7 16,0 10 1-16,0 6-3 15,0 16 1-15,4 10-3 16,-1 8 1-16,1 4-2 16,-7 12 1-16,-8 1-6 15,-6 2 1-15,-8 1-9 16,1-1 0-16,-8 1-3 16,-10-19 1-16</inkml:trace>
  <inkml:trace contextRef="#ctx0" brushRef="#br0" timeOffset="689860.6313">11934 7789 15 0,'8'-3'7'0,"-16"-7"4"16,16 7 7-16,-8-3-13 16,0 6 0-16,0 0 5 15,0 0 0-15,0 0-12 0,0 0 1 16,0 0 7-16,0 3 1 16,3 3-3-16,-3 4 1 15,0 2-3-15,4 4 0 16,-1 3-2-16,1 3 1 15,-4-3-3-15,3-4 0 16,1 4-4-16,-1-6 0 16,4-1-7-16,0-2 0 15,7-4 0-15,1-6 0 16</inkml:trace>
  <inkml:trace contextRef="#ctx0" brushRef="#br0" timeOffset="690188.731">12111 7924 16 0,'0'3'8'0,"3"-3"0"16,-3 0 13-16,0 0-16 15,0 0 1-15,4 0 2 0,-4 0 1 16,7 0-12-16,4 0 1 16,-1-3 7-16,4 0 0 15,7-4-3-15,4 1 0 16,3 0-4-16,4-4 1 15,0 1-10-15,3 0 0 16</inkml:trace>
  <inkml:trace contextRef="#ctx0" brushRef="#br0" timeOffset="691704.4553">12605 7670 16 0,'21'-19'8'0,"-25"0"-1"15,4 13 9-15,0 0-13 16,0 6 1-16,0-7 4 15,-3 4 1-15,-1 3-10 16,1 10 1-16,-4 2 5 16,0 7 1-16,-4 6-2 15,1 13 1-15,2 12-3 16,5 3 0-16,6 10-1 16,1-4 0-16,7 10-1 15,-1 0 1-15,1-12-2 16,6-7 1-16,5-3-4 0,2-12 0 15,4-10-7-15,1-13 1 16,2-9-2-16,-2-6 0 16</inkml:trace>
  <inkml:trace contextRef="#ctx0" brushRef="#br0" timeOffset="692079.4296">12823 7780 18 0,'-3'0'9'0,"-1"0"0"16,4 0 13-16,-3-7-16 15,3 4 0-15,-4-3 4 16,4 0 0-16,0 6-12 16,0 0 0-16,0 3 8 0,0-3 0 15,0 6-3-15,0 0 0 16,4 10-4-16,-4-4 0 15,7 7-7-15,0-3 0 16,11 6-5-16,-4-3 0 16</inkml:trace>
  <inkml:trace contextRef="#ctx0" brushRef="#br0" timeOffset="692469.9932">13116 7742 15 0,'7'-19'7'0,"0"28"6"15,-7-9 3-15,0 0-12 16,0 0 1-16,0 0 1 16,0 0 1-16,0 10-9 15,0-4 1-15,-7 4 5 0,0-1 0 16,-3 13-2-16,3-3 0 15,-7 6-4-15,-1-3 0 16,1 0-4-16,4-7 1 16,3-5-5-16,0-4 0 15</inkml:trace>
  <inkml:trace contextRef="#ctx0" brushRef="#br0" timeOffset="692657.4505">13035 7783 22 0,'-17'0'11'0,"48"-7"-4"0,-24 4 16 0,-10 3-19 16,-1 0 1-16,4 3 3 16,0-3 0-16,7 4-9 15,-3-4 0-15,6 6 6 16,1 0 1-16,10 7-3 16,-7-4 1-16,0 7-8 15,-3-4 1-15,7-2-10 16,-4-4 0-16</inkml:trace>
  <inkml:trace contextRef="#ctx0" brushRef="#br0" timeOffset="695172.8992">13243 7607 10 0,'-7'-6'5'0,"4"3"7"15,3 3 6-15,0 0-15 16,0 0 1-16,0 0 4 15,0 0 1-15,0 0-10 16,0 0 1-16,3 6 6 0,-3-3 1 16,0 3-2-16,0 1 0 15,-3 5-3-15,3-2 1 16,3 8-2-16,-3-2 0 16,7 3-3-16,-3-7 0 15,6 4-5-15,-3-3 0 16,8 2-5-16,-5-5 0 15</inkml:trace>
  <inkml:trace contextRef="#ctx0" brushRef="#br0" timeOffset="695438.5748">13451 7689 20 0,'-3'3'10'0,"3"-13"1"0,0 10 10 0,0 0-17 16,0 0 1-16,-4 3 1 15,1 1 1-15,-1 11-9 16,1-2 0-16,-4 6 6 16,3-1 0-16,-6 11-3 15,6-4 0-15,1 3-5 16,-1-6 1-16,4 0-7 15,0-3 0-15,4 0-1 16,-1-4 0-16</inkml:trace>
  <inkml:trace contextRef="#ctx0" brushRef="#br0" timeOffset="695954.1095">13526 7858 22 0,'-29'0'11'0,"29"0"-6"0,0 0 20 15,0 0-23-15,0 0 0 0,-3-3 2 16,3 0 1-16,-4 0-6 15,4-1 0-15,0 4 3 16,0 0 0-16,7-12-1 16,0 2 0-16,11-2-1 15,-4 2 0-15,7 4-1 16,-3 0 1-16,-4 0 0 16,0-1 0-16,0 7 0 15,-3 0 0-15,-4 4 0 16,0-1 1-16,-18 6-1 15,4-3 0-15,14 7 0 16,-3-4 1-16,-4 4-1 16,0-4 0-16,3 1 0 15,1-4 0-15,7 3-1 0,-4-2 1 16,3 2-1-16,-3-3 1 16,7 1 0-16,-3-1 0 15,-4 0 0-15,0 0 1 16,-3 10-1-16,-4-3 0 15,-15 5-3-15,5-2 1 16,-11-3-8-16,7-4 1 16</inkml:trace>
  <inkml:trace contextRef="#ctx0" brushRef="#br0" timeOffset="696579.0858">12869 8128 30 0,'-7'-4'15'0,"21"14"-14"16,-10-10 20-16,14-6-19 15,-4-1 1-15,42-2 1 16,-14 0 1-16,11-17-6 16,-10 8 0-16,45-11 4 15,-21 11 0-15,32-4-1 16,-22 6 0-16,8 0-4 15,-22 4 0-15,15-1-8 16,-18 4 1-16,-3 3-2 16,-12-1 0-16</inkml:trace>
  <inkml:trace contextRef="#ctx0" brushRef="#br0" timeOffset="703800.0804">13116 8159 25 0,'-3'-13'12'0,"6"20"4"0,-3-7 12 0,0 0-26 16,0 0 1-16,4 9 1 16,-1-3 0-16,1 4-6 15,-1-1 1-15,8 13 3 16,-4-3 1-16,0-3-4 16,0-4 0-16,0 7-5 15,-3-3 0-15,3-1-5 16,-4-2 1-16,-3-4-2 15,0 4 0-15</inkml:trace>
  <inkml:trace contextRef="#ctx0" brushRef="#br0" timeOffset="704050.0243">13254 8178 34 0,'-4'-3'17'0,"8"12"-20"0,-4-9 35 16,0 0-30-16,0 0 1 15,0 13 0-15,0-4 0 16,-4 7-5-16,4-4 1 16,-3 13 2-16,-1-6 0 0,1 12-5 15,3-2 1-15,0-1-5 16,0-6 0-16,7-6-3 15,-4-4 0-15</inkml:trace>
  <inkml:trace contextRef="#ctx0" brushRef="#br0" timeOffset="704503.13">13356 8297 27 0,'-7'3'13'0,"0"-12"-11"16,7 6 23-16,-3-1-24 0,-1 1 1 16,4 3-1-16,0 0 0 15,4-12-2-15,-1 2 1 16,8 4 0-16,-4 3 1 15,7-3-1-15,-4 2 0 16,8 1 0-16,-4 0 0 16,0 6 0-16,-3 0 1 15,-4 4-1-15,0-4 0 16,-7 6 0-16,0-2 1 16,0 5-1-16,0-2 0 0,0 2 0 15,0 1 0-15,7-4 0 16,-3-3 0-16,10 4-1 15,-4-7 0-15,11 0 1 16,-3 0 0-16,-14 7 0 16,-1-4 1-16,-10 9-1 15,0-2 0-15,-11 6-5 16,4-7 1-16,4-15-5 16,3 3 1-16</inkml:trace>
  <inkml:trace contextRef="#ctx0" brushRef="#br0" timeOffset="705581.1433">13684 7547 20 0,'-10'-9'10'0,"6"9"-2"0,4 0 12 15,7-6-17-15,-7 6 0 16,0 0 3-16,4 3 1 16,-4-3-8-16,10 6 0 15,1 0 6-15,-1 4 0 16,5 2-2-16,2 14 1 16,4 8-2-16,4 4 1 15,3 9-2-15,1 0 1 16,-5 9-2-16,-6-3 0 15,-4 4-4-15,-10-1 1 0,-8 10-7 16,-10-12 1-16,3-4-4 16,1-3 1-16</inkml:trace>
  <inkml:trace contextRef="#ctx0" brushRef="#br0" timeOffset="714849.8325">14217 7811 19 0,'14'-10'9'0,"-3"-2"-2"0,-4 9 9 16,-7 3-12-16,0 0 1 15,-4-6 2-15,4 6 0 16,-3-4-9-16,-1 1 1 16,1 6 5-16,-8 4 1 15,4 5-3-15,-4 7 1 16,1 3-2-16,3 0 1 15,3 3-2-15,4-3 1 16,11-3-2-16,6-4 1 0,1-2 0 16,-4-7 0-16,0 1-1 15,4-11 1-15,-4-2 0 16,-3 0 0-16,-1-4-1 16,-3-2 1-16,-3-1-1 15,-4-2 1-15,-4-4-1 16,-3-3 1-16,4 6 0 15,-1 4 0-15,1-1-1 16,-1 1 1-16,4 5-4 16,0 7 1-16,0 0-7 15,0 3 1-15,4 1-1 16,6 2 0-16</inkml:trace>
  <inkml:trace contextRef="#ctx0" brushRef="#br0" timeOffset="715224.7624">14506 7883 29 0,'-10'6'14'0,"10"-6"-11"15,0 0 28-15,0 0-29 16,0 0 1-16,7-3 0 15,3 0 1-15,4 3-5 16,1-3 0-16,2 0 3 16,4-4 0-16,-3 1-6 15,3 3 1-15,-3 3-9 16,3 3 1-16</inkml:trace>
  <inkml:trace contextRef="#ctx0" brushRef="#br0" timeOffset="716131.003">14930 7645 12 0,'7'-10'6'0,"-11"-15"5"15,4 25 6-15,4-6-14 16,-4 6 1-16,3-6 4 16,-6 6 1-16,-1 0-10 15,1 6 1-15,-12 3 6 16,1 16 1-16,0 4-2 15,4-7 1-15,-1 31-3 16,4 0 1-16,3 4-3 0,4-1 1 16,8-3-2-1,2-2 1-15,11-11-3 0,4-5 0 16,7-4-5-16,-4-6 0 16,0-6-6-16,0-9 1 15</inkml:trace>
  <inkml:trace contextRef="#ctx0" brushRef="#br0" timeOffset="716474.6586">15145 7707 22 0,'0'4'11'0,"0"-4"0"16,0 0 10-16,0 0-17 15,0 0 1-15,0 0 2 16,0 6 0-16,0 3-8 15,0 1 0-15,0-1 5 16,3 0 0-16,-3 7-4 0,4 0 0 16,-4 6-6-16,3 0 0 15,8 0-7-15,3-4 0 16</inkml:trace>
  <inkml:trace contextRef="#ctx0" brushRef="#br0" timeOffset="716834.0384">15448 7714 16 0,'0'-7'8'0,"0"1"2"15,0 6 5-15,4-6-11 16,-1 0 1-16,-3-1 3 16,0 7 0-16,0 3-10 15,0 1 0-15,-3 5 6 16,-1 0 1-16,-3 4-3 15,0-4 0-15,0 20-6 16,-4-11 1-16,8 4-6 0,-1-3 1 16,1-3-2-16,3-4 0 15</inkml:trace>
  <inkml:trace contextRef="#ctx0" brushRef="#br0" timeOffset="717021.5618">15427 7795 25 0,'-39'-22'12'0,"32"10"-5"0,7 9 22 16,0 3-26-16,0 0 0 15,0 0 2-15,0 0 0 0,7 3-7 16,-3 0 0-16,6 3 4 16,-3 0 1-16,11 7-8 15,-7-4 1-15,10 4-7 16,-4-4 0-16</inkml:trace>
  <inkml:trace contextRef="#ctx0" brushRef="#br0" timeOffset="719897.3723">15589 7582 22 0,'-3'0'11'0,"6"-3"-2"16,-3 3 12-16,0 0-16 15,0 0 0-15,4-6 4 16,-4 6 0-16,3 3-11 16,-3 0 1-16,0 6 7 15,0-2 0-15,4 18-3 16,-1-7 1-16,4 8-6 16,0-8 1-16,8 11-10 0,-5-8 1 15,15 5-4-15,-7-11 0 16</inkml:trace>
  <inkml:trace contextRef="#ctx0" brushRef="#br0" timeOffset="720709.8179">15194 8065 20 0,'-39'3'10'0,"29"10"-3"16,10-10 11-16,-4-3-15 15,1 0 1-15,3 0 0 16,0 0 0-16,17-7-6 16,-3 1 1-16,25-16 3 15,-7 3 1-15,28-6-2 0,-14 6 1 16,35-9-2-16,-21 6 1 15,28-3-2-15,-17 6 1 16,-1-3-7-16,-17 4 1 16,4 2-4-16,-15 3 1 15</inkml:trace>
  <inkml:trace contextRef="#ctx0" brushRef="#br0" timeOffset="722944.0367">15378 8106 25 0,'-11'-13'12'0,"-7"13"-1"16,15 0 20-16,6-6-28 15,-3 6 1-15,4-3 3 16,-4 3 0-16,7 3-9 16,0 0 1-16,0 6 5 15,0-2 0-15,4 5-2 16,-1-2 0-16,4 8-4 15,1-2 1-15,2 0-6 16,-3-4 0-16,4 4-7 16,0-3 1-16</inkml:trace>
  <inkml:trace contextRef="#ctx0" brushRef="#br0" timeOffset="723178.3902">15614 8068 30 0,'-4'6'15'0,"4"-12"-9"0,0 9 20 0,-3 3-24 16,3-2 0-16,0 14 0 16,0-2 0-16,0 15-3 15,0-5 0-15,3 2-1 16,1-6 1-1,3 6-10 1,-3-6 1-16</inkml:trace>
  <inkml:trace contextRef="#ctx0" brushRef="#br0" timeOffset="723662.6956">15695 8153 27 0,'-7'0'13'0,"4"-10"-7"0,3 10 16 15,0-6-22-15,0 6 1 16,3-6-1-16,1-1 0 15,10-2 0-15,-4 3 0 16,8 0 0-16,-4-1 0 16,7 1 0-16,-3 0 0 15,3 6 0-15,-7 0 0 16,0-3 0-16,-3 3 1 0,-8 9-1 16,1 0 1-16,-11 7-1 15,3-3 1-15,-3 2-1 16,0-2 0-16,4 3 0 15,-1-4 0-15,8-6-1 16,-1 1 1-16,11-4-1 16,-3 0 1-16,3 3 0 15,-3 0 0-15,-1 10 0 16,1-3 0-16,-8 5 0 16,1-5 1-16,-22 6-1 15,4-4 0-15,-11 7-5 16,4 0 1-16,-7-6-5 15,7-3 1-15</inkml:trace>
  <inkml:trace contextRef="#ctx0" brushRef="#br0" timeOffset="725006.5248">15836 7554 13 0,'0'0'6'0,"4"-10"5"16,-4 1 7-16,0 3-14 15,-4 3 1-15,1-7 3 16,3 10 0-16,0-3-10 0,0 3 1 16,0 6 6-16,0-3 1 15,17 10-2-15,-3-4 0 16,8 23-1-16,-8-7 0 15,17 34-1-15,-9-12 0 16,16 41-1-16,-6-22 1 16,0 28-1-16,-7-22 0 15,-11 35-3-15,-4-29 0 16,-17 19-3-16,0-18 1 16,-14 2-6-16,3-18 0 15,8-16-3-15,3-9 0 16</inkml:trace>
  <inkml:trace contextRef="#ctx0" brushRef="#br0" timeOffset="755467.2356">16432 7795 20 0,'11'-9'10'0,"-15"12"-4"16,4-3 11-16,4-6-13 16,-4 6 0-16,0 0 2 15,0-3 0-15,-4-1-8 16,-3-2 1-16,-3 6 5 16,3 0 1-16,-4 3-2 15,1 4 0-15,-1 2-1 16,0 3 1-16,1 7-2 15,3-3 0-15,3 0-1 16,8-1 1-16,3-2-1 16,3-4 0-16,5-2-1 15,2-4 1-15,-3 0-1 0,4-6 1 16,0-7 0-16,-1-2 0 16,-3-4 0-16,-3 0 0 15,-4 1-1-15,-4 2 1 16,-3 1-1-16,-3 2 1 15,-1 1-1-15,-6 3 0 16,-1-1 0-16,1 1 0 16,3 0-4-16,3 3 0 15,1-7-6-15,13-2 1 16</inkml:trace>
  <inkml:trace contextRef="#ctx0" brushRef="#br0" timeOffset="756217.1734">16708 7877 26 0,'-8'3'13'0,"12"-3"-4"0,-4 0 17 16,4 0-22-16,3 0 1 15,3 0 1-15,1-3 0 16,3 0-9-16,7-1 1 15,0-2 5-15,0 3 0 16,1 0-10-16,-1 0 1 16,3 3-6-16,-2 0 0 15</inkml:trace>
  <inkml:trace contextRef="#ctx0" brushRef="#br0" timeOffset="757888.9363">17120 7582 23 0,'-3'-13'11'0,"3"13"-4"0,0 0 11 16,0 0-14-16,0 0 1 15,-4 4 2-15,1-1 1 16,-4 3-10-16,0 0 1 15,-4 19 7-15,0-6 0 0,-6 28-2 16,3-12 0-16,3 34-2 16,4-19 1-16,11 16-2 15,-1-13 1-15,15 3-3 16,-4-9 0-16,25 1-6 16,-8-14 1-16,8-6-8 15,-11-6 1-15</inkml:trace>
  <inkml:trace contextRef="#ctx0" brushRef="#br0" timeOffset="758310.8416">17276 7626 26 0,'-4'-16'13'0,"4"26"-1"15,0-10 13-15,0 0-22 16,0 0 0-16,4 3 2 16,-4-3 0-16,0 9-7 15,0-3 1-15,0 20 3 16,0-8 0-16,3 11-6 15,-3-8 1-15,7 17-9 16,-3-13 1-16</inkml:trace>
  <inkml:trace contextRef="#ctx0" brushRef="#br0" timeOffset="759138.9064">17607 7726 21 0,'4'-9'10'0,"-4"6"0"16,0 3 7-16,0 0-13 15,0 0 0-15,0 3 1 16,0 0 1-16,-4 9-8 16,1 1 0-16,-1 6 5 15,1-3 0-15,-4 5-3 16,-1-2 1-16,1 0-6 16,4-3 1-16,-4-4-6 15,3 1 0-15</inkml:trace>
  <inkml:trace contextRef="#ctx0" brushRef="#br0" timeOffset="759310.7474">17554 7773 23 0,'0'-6'11'0,"0"12"-4"0,0-6 13 16,0 0-16-16,0 0 1 16,0 0 0-16,0 0 1 15,7 7-8-15,0-1 0 16,7 0 5-16,-3 0 0 15,3 4-7-15,0-1 1 16,7 1-8-16,-3-1 1 0</inkml:trace>
  <inkml:trace contextRef="#ctx0" brushRef="#br0" timeOffset="760357.5095">17921 7635 21 0,'-3'-12'10'16,"-4"15"-2"-16,7-3 10 0,-4-6-15 15,4 2 1-15,-4 1 1 16,1 0 0-16,-4 3-6 15,0 0 0-15,0 13 4 16,0-4 1-16,-4 13-2 16,1-6 0-16,6 3-1 15,1-4 1-15,6 4-2 16,1 0 0-16,6-3 0 16,1-4 0-16,6-9-1 15,-3 0 1-15,4-6 0 16,0 0 0-16,-1-6 0 15,-3-1 0-15,-10-12-1 16,0 7 1-16,-19-4-1 16,5 6 1-16,-1 1-4 15,-3 2 0-15,4 1-6 0,3 0 0 16</inkml:trace>
  <inkml:trace contextRef="#ctx0" brushRef="#br0" timeOffset="760966.8724">17381 8008 19 0,'-35'0'9'0,"17"-6"1"0,15 3 7 15,-1-3-14-15,4-1 1 16,-3 4 2-16,-1 3 0 16,4 0-8-16,0 0 1 15,0 0 5-15,0 0 0 0,11-6-2 16,-4 0 0-16,21 0-1 16,-3 2 0-16,24-2-1 15,-13 0 1-15,41-7-1 16,-17 4 1-16,35-4 0 15,-21 4 0-15,11 3 0 16,-21 3 0-16,6 3-6 16,-17 0 1-16,-3 0-7 15,-12 0 0-15</inkml:trace>
  <inkml:trace contextRef="#ctx0" brushRef="#br0" timeOffset="764419.7662">17487 8115 23 0,'-17'0'11'0,"13"-34"-2"0,11 37 10 0,0 0-15 16,-3 3 1-16,-1 0 1 15,8 4 1-15,-4 2-10 16,0-2 1-16,0 5 5 16,0 1 1-16,0 3-3 15,0 3 0-15,0-10-6 16,4 4 1-16,-4 0-7 15,0-10 0-15</inkml:trace>
  <inkml:trace contextRef="#ctx0" brushRef="#br0" timeOffset="764654.0897">17671 8159 23 0,'-4'0'11'0,"8"-9"-3"0,-4 9 12 15,0 0-15-15,0 0 0 16,0 6 1-16,-4 0 1 16,1 4-10-16,-1 5 1 15,1 10 5-15,-1-3 0 16,0-3-4-16,4 0 1 16,4 0-6-16,0-1 0 15,-4-2-5-15,0 0 1 16</inkml:trace>
  <inkml:trace contextRef="#ctx0" brushRef="#br0" timeOffset="765107.2117">17759 8225 21 0,'-14'-22'10'0,"10"47"-3"15,4-25 12-15,0-6-16 16,-3 9 1-16,3-9-1 16,0-1 1-16,3 1-6 15,1-3 1-15,3 2 3 16,3 1 0-16,1-3-2 16,3-1 0-16,0 4 0 15,0 0 0-15,0 3 0 16,-3 3 1-16,0 3-1 15,-4 0 1-15,-4 9-1 0,-3-2 1 16,0 2 0-16,-3 1 0 16,-1 6-1-16,1-7 0 15,-1-2-1-15,4-1 1 16,0-3 0-16,7 4 0 16,0 2-1-16,0-9 0 15,4 4 1-15,-1-4 0 16,-3 3-1-16,0 0 1 15,-3-3 0-15,-4 4 1 16,-4 2-2-16,-6 7 1 16,-8 0-3-16,-3 2 0 0,-4 1-6 15,1-3 0-15,10-7-1 16,3-6 1-16</inkml:trace>
  <inkml:trace contextRef="#ctx0" brushRef="#br0" timeOffset="765654.0492">18143 7601 14 0,'-3'-6'7'0,"3"-4"-1"0,0 10 11 16,0-9-14-16,0-1 1 0,0 1 3 16,0-1 0-16,0 4-8 15,0 6 1-15,3-6 5 16,-3 6 1-16,11 9 0 15,-4-2 0-15,11 18-3 16,-4-6 1-16,7 24-1 16,-3-8 0-16,3 37-1 15,-4-19 0-15,-3 23-3 16,-3-20 0-16,-29 29-2 16,8-19 1-16,-22 18-4 15,7-21 0-15,-24 0-7 16,14-13 0-16</inkml:trace>
  <inkml:trace contextRef="#ctx0" brushRef="#br0" timeOffset="797155.9052">18623 7933 19 0,'-7'0'9'0,"7"3"1"16,0-3 6-16,0 0-11 15,0 0 0-15,0 0 3 16,0 0 0-16,7 0-10 15,0 0 0-15,4 0 7 16,-4 0 0-16,0-3-3 16,0 3 1-16,4-3-2 15,-1 0 0-15,1 0-1 16,-1 0 1-16,1 6-5 0,-4 0 0 16,0-6-7-16,0 6 0 15,7-6-1-15,4-3 0 16</inkml:trace>
  <inkml:trace contextRef="#ctx0" brushRef="#br0" timeOffset="797499.5867">18951 7770 23 0,'4'-3'11'0,"3"3"-4"16,-7 0 21-16,0 0-24 16,0 0 1-16,0 0 4 15,0 0 0-15,0 0-11 16,0 0 1-16,3 6 6 15,-3 7 1-15,4 6-3 16,-4 9 1-16,0 0-2 16,0 7 0-16,3-1-4 15,1-3 0-15,-1 4-7 16,1-4 1-16,10 1-6 0,4-20 0 16</inkml:trace>
  <inkml:trace contextRef="#ctx0" brushRef="#br0" timeOffset="798077.703">19216 7918 21 0,'-4'6'10'0,"4"-9"1"0,0 3 8 16,0-3-15-16,0 3 1 16,4 0 1-16,-4 0 0 0,7 0-8 15,-7 0 0-15,7-7 5 16,3 7 1-16,1-3-3 15,3 0 0-15,0 0-6 16,-3 0 0-16,3 0-6 16,4 3 0-16</inkml:trace>
  <inkml:trace contextRef="#ctx0" brushRef="#br0" timeOffset="799108.8723">19667 7620 23 0,'18'-16'11'0,"-39"3"-3"16,14 10 11-16,0 0-16 16,0 0 0-16,-4 3 2 15,-3 6 1-15,0-3-7 16,0 13 1-16,-4 12 4 16,0 4 1-16,-3 15-2 15,4 3 0-15,3 13-2 0,6-4 1 16,8 1-1-16,8-4 0 15,2 4 0-15,11-13 0 16,8-3-3-16,-1-10 0 16,0-2-3-16,0-4 0 15,-3-6-8-15,0-7 1 16</inkml:trace>
  <inkml:trace contextRef="#ctx0" brushRef="#br0" timeOffset="800327.487">19798 7695 26 0,'3'-3'13'0,"1"-7"-3"0,-4 10 16 15,0 3-23-15,0 1 1 16,0 8 1-16,0-2 0 16,-4 2-7-16,4 1 0 15,-3 9 4-15,3-10 1 16,0 7-6-16,0-3 1 15,3 2-8-15,1-5 1 16,3 0-3-16,0-4 1 0</inkml:trace>
  <inkml:trace contextRef="#ctx0" brushRef="#br0" timeOffset="800624.4066">20087 7704 24 0,'4'-9'12'0,"3"6"-9"15,-7 3 20-15,0 0-19 16,0 0 1-16,0 3 1 0,0 0 0 15,-4 10-8-15,1-4 0 16,-4 7 5-16,0-1 0 16,-4 10-4-16,4-6 0 15,-4 6-4-15,4-6 0 16,0 3-6-16,0-6 1 16</inkml:trace>
  <inkml:trace contextRef="#ctx0" brushRef="#br0" timeOffset="800858.7295">20002 7770 35 0,'-7'-6'17'0,"4"0"-11"16,3 6 28-16,0 3-29 15,0 0 0-15,0-3 0 16,0 0 0-16,7-3-8 15,-4 0 1-15,8 6 5 16,-4 0 0-16,11 9-7 16,-4-2 1-16,4 5-6 15,-4-2 1-15,14 3-6 16,-7-4 0-16</inkml:trace>
  <inkml:trace contextRef="#ctx0" brushRef="#br0" timeOffset="803030.4952">20158 7792 25 0,'0'0'12'0,"0"0"-8"0,0 0 15 15,7-3-15-15,-4 0 1 16,8 0 1-16,-1 0 0 16,5 3-8-16,-5 0 0 15,8 0 5-15,-4 0 1 16,0 0-3-16,-3 0 1 16,3 0-3-16,-4 0 0 0,1-7-6 15,-4 1 1-15,0 0-5 16,0 3 1-16</inkml:trace>
  <inkml:trace contextRef="#ctx0" brushRef="#br0" timeOffset="803530.4199">20341 7645 24 0,'-7'-3'12'0,"7"6"-4"0,0-3 17 16,0-3-22-16,0-1 1 16,0-2 0-16,0 0 1 15,0 0-7-15,0-1 1 16,0 1 3-16,0 0 1 15,7 3-2-15,-3 0 0 16,10-4-1-16,-4 1 1 16,8 3-1-16,-4 0 0 15,4 3 0-15,-4 0 0 16,0 6 0-16,-3 0 1 16,-8 7-1-16,-3-4 1 0,-7 13-1 15,4-6 0-15,-5 6 0 16,-2-3 1-16,3-4-1 15,0-2 0-15,0-1 0 16,0 1 0-16,3-4 0 16,1 1 0-16,3-4 0 15,0-3 0-15,10-3-1 16,-3 0 0-16,11-6-2 16,0 0 0-16,3-1-5 15,-4 1 1-15,1-7-4 16,-4 4 0-16</inkml:trace>
  <inkml:trace contextRef="#ctx0" brushRef="#br0" timeOffset="803780.4315">20648 7645 28 0,'4'-3'14'0,"-1"9"-9"0,-3-6 23 16,0 3-25-16,0 0 1 16,-7 13 0-16,0-4 1 15,-14 17-7-15,3-8 1 16,-21 27 3-16,11-14 1 16,-7 19-5-16,3-6 0 15,7-3-7-15,8-9 1 0,13-13-4 16,8-7 1-16</inkml:trace>
  <inkml:trace contextRef="#ctx0" brushRef="#br0" timeOffset="804311.6155">20553 7924 27 0,'-4'0'13'0,"4"-6"-9"0,0 6 22 15,0-7-24-15,0 1 0 16,4 0 0-16,-1-1 1 15,4-2-4-15,0 0 0 16,4-1 2-16,0 1 1 16,-1-1-2-16,4 1 1 15,-3 0-1-15,0 2 0 16,3 1 0-16,-4 3 1 16,-3 0-1-16,0 3 1 15,-3 3 0-15,-4 6 1 0,-4 4-1 16,-3 3 1-16,-3-1 0 15,-1 1 0-15,1-4-1 16,6-2 1-16,0 2-2 16,8-8 0-16,3 2 0 15,0 0 0-15,0 0 0 16,7 1 0-16,-3-4-1 16,3 3 1-16,-7 3 0 15,-3 1 0-15,-8 2-3 16,-7 1 1-16,-3 3-4 15,-3-1 1-15,-1 1-7 16,4-10 0-16</inkml:trace>
  <inkml:trace contextRef="#ctx0" brushRef="#br0" timeOffset="804952.2303">19858 8162 26 0,'-39'13'13'0,"18"-23"-5"0,21 10 18 16,0 0-25-16,0 0 1 16,3-3 1-16,8-6 1 15,10-1-4-15,11 1 0 16,10-7 2-16,8 7 1 16,3-7-1-16,7 4 1 15,0-10-2-15,-1 6 1 16,5-6-4-16,3 9 1 15,-3-2-4-15,-5 2 0 0,-9 1-7 16,-11 5 1-16,-1 1-1 16,-9-3 0-16</inkml:trace>
  <inkml:trace contextRef="#ctx0" brushRef="#br0" timeOffset="805295.9596">19872 8331 25 0,'-11'-3'12'0,"8"0"-4"16,3 3 25-16,0 0-28 0,0 0 0 16,0 0 4-16,0 0 1 15,3 3-12-15,1 0 0 16,-1 10 7-16,5 0 0 16,-1 2-2-16,0 4 0 15,3 0-5-15,1 0 1 16,-1-7-7-16,1 1 1 15,3-4-8-15,0-3 0 0</inkml:trace>
  <inkml:trace contextRef="#ctx0" brushRef="#br0" timeOffset="805530.2815">20101 8353 26 0,'0'-3'13'0,"-7"0"-2"16,7 3 12-16,0 0-20 16,0 6 1-16,-3 4-1 15,-1 5 1-15,-3 4-6 16,0 3 1-16,-4 0 2 16,1 0 0-16,-1 3-7 15,4-3 1-15,4-6-6 16,6-4 0-16</inkml:trace>
  <inkml:trace contextRef="#ctx0" brushRef="#br0" timeOffset="805998.9996">20189 8372 31 0,'-7'-3'15'0,"4"6"-12"0,3-3 23 0,0 0-25 15,0 0 0-15,3-9 0 16,1 3 1-16,7-1-3 16,-4 1 1-16,10-7 0 15,-3 7 1-15,4 0-1 16,-4 0 0-16,-3 6 0 15,-1 0 0 1,-6 9 0 0,-1-3 1-16,1 10-1 15,-1-7 0-15,-6 4 0 16,-1-4 1-16,4 4-1 16,0-4 1-16,7 1-1 15,-3-1 0-15,3 1 0 0,0-1 0 16,-3 0 0-16,-1 1 1 15,-3-1-1-15,0-3 1 16,-7 13-1-16,0-3 0 16,-11 0-3-16,4-4 0 15,-14 1-7-15,7-4 1 16,3-6-2-16,4 0 1 16</inkml:trace>
  <inkml:trace contextRef="#ctx0" brushRef="#br0" timeOffset="806514.5887">20733 7588 16 0,'7'-15'8'0,"-4"18"-2"0,-3-3 13 16,0 0-16-16,0 0 0 15,0 0 4-15,0 0 1 16,7 0-8-16,0 0 0 16,8 3 6-16,-5 0 0 15,4 13-1-15,-3-4 0 16,3 26-2-16,-3-10 1 15,-8 28-2-15,1-8 0 16,-8 39-2-16,1-21 0 16,-22 31-3-16,4-21 0 0,-29 30-2 15,15-27 1-15,-36 27-3 16,19-27 1-16,2-10-6 16,11-16 1-16,25-28 1 15,0-3 1-15</inkml:trace>
  <inkml:trace contextRef="#ctx0" brushRef="#br0" timeOffset="879751.4322">20990 7936 13 0,'-3'3'6'0,"-4"1"3"0,7-4 7 16,-4 3-13-16,1 0 1 0,-1-6 5 15,4 0 0-15,-3 3-10 16,-1 0 1-16,1 0 6 16,3 0 1-16,3 3-2 15,1 0 0-15,3-6-2 16,0 3 0-16,7-3-1 15,0-1 0-15,4 8-1 16,-4-1 0-16,3-6-2 16,-3-1 0-16,4 4-5 15,-4 0 0-15,0 0-6 16,-3 0 0-16,3-3-1 16,-3 0 0-16</inkml:trace>
  <inkml:trace contextRef="#ctx0" brushRef="#br0" timeOffset="880313.838">21262 7855 20 0,'0'9'10'0,"3"-18"-8"0,-3 9 18 0,0 0-19 16,0 0 1-16,4-6 0 15,-4-1 1-15,3 1-3 16,1 0 0-16,7-1 2 16,-4 1 1-16,7 0-1 15,-4 3 0-15,8-4 0 16,-4 4 0-16,4 3-1 16,-4 0 0-16,-4 3 0 15,-2 1 0-15,-1 2 0 16,0 0 0-16,-4 10 0 15,-3-4 1-15,-7 7 0 16,0-3 0-16,-7 6-1 0,3-6 1 16,1 9-1-16,-1-7 0 15,15-8-1-15,-1-4 1 16,8-3-2-16,-4 0 1 16,3-9-1-16,1 3 1 15,3 0-3-15,-3 0 0 16,6-7-5-16,-3 4 0 15,4-3-3-15,-4-1 0 16</inkml:trace>
  <inkml:trace contextRef="#ctx0" brushRef="#br0" timeOffset="881235.6756">21548 7770 23 0,'10'-6'11'0,"-10"9"-7"0,0-3 18 15,0 0-18-15,0 0 1 16,0 0 2-16,0 0 1 15,0 0-10-15,0 0 1 16,0 0 6-16,0 0 1 16,-7 9-3-16,0 1 1 15,-3 9-3-15,2-4 1 16,-2 4-1-16,3-3 0 16,3-1-2-16,1-2 1 0,3-4-1 15,0 1 0-15,14-4 0 16,-4-3 1-16,15 0 0 15,-7-3 0-15,7-3 0 16,-8 0 1-16,1 0-4 16,-4 0 1-16,0 0-5 15,-3 3 1-15,-4-3-7 16,0 3 0-16</inkml:trace>
  <inkml:trace contextRef="#ctx0" brushRef="#br0" timeOffset="881438.8006">21650 7830 33 0,'0'-3'16'0,"-4"-1"-9"15,4 4 25-15,0 4-28 0,0-1 0 16,0 6 1-16,0 1 1 16,-3 5-9-16,3-2 1 15,0 9 4-15,0-7 1 16,7 10-11-16,0-6 1 15,7 0-7-15,-3-6 1 16</inkml:trace>
  <inkml:trace contextRef="#ctx0" brushRef="#br0" timeOffset="882079.3876">21795 7939 33 0,'-4'4'16'0,"15"-4"-9"16,-8 0 22-16,1-4-28 15,6 1 1-15,1 0 0 16,3 0 0-16,0 0-4 15,7 0 1-15,-3-3-2 16,0 2 0-16,-4 1-9 16,10 3 1-16</inkml:trace>
  <inkml:trace contextRef="#ctx0" brushRef="#br0" timeOffset="888379.2509">22193 7623 21 0,'4'-10'10'0,"3"-8"-1"0,-7 18 10 16,0 0-14-16,-4-7 0 15,1 7 3-15,-1 0 0 16,-3 3-9-16,-3 7 0 16,-4 9 7-16,-1 12 1 15,-2 3-2-15,3 10 0 16,3 10-2-16,4 8 1 15,7-5-3-15,4 9 1 16,6-7-2-16,8 7 1 16,3-19-1-16,4-6 1 15,-1-10-4-15,1-3 1 0,0-2-7 16,6-14 1-16,-2-2-6 16,2-14 0-16</inkml:trace>
  <inkml:trace contextRef="#ctx0" brushRef="#br0" timeOffset="888785.4112">22338 7701 21 0,'-11'-9'10'0,"8"9"0"0,3 0 7 16,0 0-12-16,0 0 1 15,7 3 3-15,-4 0 0 16,-3-3-11-16,0 0 1 16,-3 6 7-16,-1-3 0 15,1 7-3-15,-1-4 1 0,1 13-3 16,3-7 0-16,-4 10-5 16,1-3 1-16,3 3-8 15,0-3 1-15,14-3-3 16,-4-4 0-16</inkml:trace>
  <inkml:trace contextRef="#ctx0" brushRef="#br0" timeOffset="889254.1303">22539 7717 17 0,'7'-10'8'0,"0"-2"2"0,-7 12 9 0,0 0-14 15,0 0 0-15,4 3 3 16,-4 0 1-16,0 10-12 15,0-4 1-15,-4 13 6 16,1-6 1-16,-1 9-4 16,0-6 1-16,-6 6-6 15,3-6 0-15,0-1-7 16,0-5 1-16,10-4-1 16,1-2 1-16</inkml:trace>
  <inkml:trace contextRef="#ctx0" brushRef="#br0" timeOffset="889426.0068">22486 7798 34 0,'0'-3'17'0,"7"0"-16"0,-7 3 36 15,7 0-33-15,-3 0 0 16,3 0-2-16,0 0 0 16,3 6-4-16,1-3 0 15,7 10 0-15,-4 0 1 16,10 5-12-16,-6-2 0 15</inkml:trace>
  <inkml:trace contextRef="#ctx0" brushRef="#br0" timeOffset="892238.7393">22715 7670 19 0,'-7'0'9'0,"4"6"-2"16,3-9 10-16,-4 3-13 15,1 0 0-15,-1 3 3 16,4-3 0-16,0 0-9 16,0 0 0-16,4 0 5 15,3-3 1-15,0-3-3 0,3-1 1 16,5-2-2-16,-5 3 1 15,4-1-1-15,0 4 0 16,0 3 0-16,-3 0 0 16,0 0 0-16,-1 10 0 15,1 2 0-15,-4 1 1 16,-4 2 0-16,-3 1 0 16,-3-3 0-16,-4 2 1 15,-4 7-1-15,4-3 1 16,0 0-1-16,4-3 0 15,6-4-1-15,4-2 1 16,4-4-1-16,6-3 0 0,8-3-5 16,7-3 1-16,0-3-6 15,3-4 0-15,-7 4-2 16,0 3 1-16</inkml:trace>
  <inkml:trace contextRef="#ctx0" brushRef="#br0" timeOffset="892754.3258">22281 8090 26 0,'-17'0'13'0,"20"-6"-13"16,1 3 24-16,3-1-20 15,7-2 0-15,14-3 2 16,8-10 0-16,2-3-8 15,1 3 0-15,11 3 5 16,2 4 1-16,8-4-3 16,0 1 1-16,0-4-3 15,4 0 0-15,-1 3-5 16,-10-3 0-16,-7 4-5 16,0 5 0-16</inkml:trace>
  <inkml:trace contextRef="#ctx0" brushRef="#br0" timeOffset="893129.2842">22483 8134 26 0,'-15'3'13'0,"19"-28"-2"16,-1 19 17-16,1 6-25 16,-4-7 0-16,0 7 5 15,7-3 0-15,0 6-9 16,0 7 0-16,0-7 6 15,0-3 1-15,0 9-3 16,0-2 1-16,0 5-5 16,0 4 0-16,1 6-6 15,-1-7 0-15,0 4-8 16,3-6 1-16,4-1-1 16,4-2 0-16</inkml:trace>
  <inkml:trace contextRef="#ctx0" brushRef="#br0" timeOffset="893332.3805">22698 8115 23 0,'-7'-9'11'0,"7"12"-1"0,0-3 20 15,0 0-26-15,0 3 1 16,0 0 1-16,0 0 0 16,0 7-9-16,0 5 1 15,0 10 5-15,-4 7 1 16,1-7-5-16,-1 0 0 15,1 3-4-15,-1 3 0 16,4 1-5-16,0-4 1 0,11-9-3 16,3-7 0-16</inkml:trace>
  <inkml:trace contextRef="#ctx0" brushRef="#br0" timeOffset="893769.8657">22832 8253 28 0,'-7'3'14'0,"-4"13"-13"16,8-16 25-16,-1-3-24 15,1 0 0-15,3-4 0 16,0 7 0-16,3-6-4 15,4 0 1-15,0-1 2 0,4-2 0 16,-1 3-1-16,1-4 0 16,0 4-1-16,-4 6 1 15,0 0 0-15,-4 3 1 16,-3 7-1-16,-3 5 0 16,-1-8 1-16,1 2 0 15,-1 0-1-15,4 1 1 16,0-4-1-16,4-3 0 15,3 7 0-15,3-7 0 16,4 6-1-16,-3-3 0 0,0 4 1 16,-4 2 0-16,-4 7 1 15,-6 0 0-15,-8 3-1 16,-7 0 1-16,-3 0-3 16,0-10 0-16,3-2-8 15,11-13 1-15</inkml:trace>
  <inkml:trace contextRef="#ctx0" brushRef="#br0" timeOffset="894457.3059">22980 7532 26 0,'-4'0'13'0,"8"0"-6"15,-1 0 15-15,1 0-19 16,7-3 1-16,3 6 2 16,0 3 1-16,3 7-8 0,8 9 0 15,0 9 5-15,0 7 1 16,3 12-2-16,0 16 0 16,0 6-1-16,-7 6 0 15,-10 10-1-15,-11-10 1 16,-11 1-4-16,-6-4 1 15,-4-6-5-15,-1-9 0 16,5-17-8-16,-1-8 1 16</inkml:trace>
  <inkml:trace contextRef="#ctx0" brushRef="#br1" timeOffset="911542.6644">10259 8560 13 0,'10'-3'6'0,"4"-12"6"0,-14 15 6 0,8-7-15 15,-8 7 0-15,7-9 4 16,0 3 0-16,0 6-8 16,-4-7 1-16,1 1 5 15,3 0 0-15,-7-1-1 16,-4 1 0-16,1-3 0 16,-1 3 0-16,-3-1-1 15,4 1 1-15,-11 0-1 16,3 3 0-16,-3 3-1 15,0 0 1-15,-4 9-1 16,4 0 0-16,-7 13-1 16,7-6 0-16,0 15-1 15,3-6 1-15,11 7-1 16,-7-7 0-16,14 9-1 16,0-8 1-16,18 5-1 15,-4-6 1-15,11-9 0 16,-4-4 0-16,0-6 0 0,-3-2 1 15,-4-14-1-15,-3 4 1 16,-4-16-1-16,-4 6 1 16,-3-18-2-16,0 9 1 15,-14-16-1-15,4 13 1 16,-11-4-1-16,3 7 1 16,-7 3-1-16,4 7 0 15,0 2-3-15,0 4 0 16,0 6-6-16,0-1 1 15,10 8-6-15,1-1 1 16</inkml:trace>
  <inkml:trace contextRef="#ctx0" brushRef="#br1" timeOffset="914089.3753">12686 8648 23 0,'10'-6'11'0,"-17"-19"-5"0,7 25 12 15,0 0-14-15,-3-6 0 16,-1-1 2-16,1 1 0 16,-1 0-7-16,-3 3 0 15,4 3 6-15,-4 0 1 16,-4 6-2-16,-3 0 1 0,0 10-2 16,3 3 1-16,-3 3-1 15,4 0 0-15,3 9-1 16,7 0 0-16,3-3-2 15,11-2 0-15,-3-8 0 16,6-2 0-16,5-7 0 16,-1-2 0-16,3-4 0 15,-2-3 1-15,-1-10-2 16,-4-2 1-16,-2-7-1 16,-8-3 1-16,-7-3-1 15,-7-3 1-15,-1 6-1 16,-6 0 1-16,4 3 0 15,-4 7 0-15,0 5-4 16,3-2 1-16,4 6-7 16,3 3 1-16,15 0-5 15,0 0 1-15</inkml:trace>
  <inkml:trace contextRef="#ctx0" brushRef="#br1" timeOffset="916745.7493">14429 8745 18 0,'-14'7'9'0,"14"-29"3"16,0 22 10-16,0 0-18 15,0 0 0-15,0 0 3 16,10 0 1-16,-3 0-9 15,7-3 0-15,4 3 6 16,3-7 1-16,7 1-3 16,1 3 1-16,9 0-3 15,-9 0 1-15,-5 3-8 16,-3 0 1-16,-3 3-8 16,-7 6 0-16</inkml:trace>
  <inkml:trace contextRef="#ctx0" brushRef="#br1" timeOffset="917683.1119">14873 8629 24 0,'-3'16'12'0,"-1"-19"-5"0,4 3 12 16,-3 3-15-16,-1 0 1 15,4 0 2-15,-4-3 0 0,4-3-10 16,-3-3 1-16,-1 3 6 16,4-7 0-16,0-2-3 15,0 2 1-15,4-2-2 16,3-4 1-16,0 0-1 16,4 1 0-16,3 2 0 15,0 7 1-15,0 0-1 16,7 3 0-16,-3-1 0 15,-1-2 1-15,1 3-1 16,0 0 0-16,-4 3 0 16,0 9 0-16,-3 1 0 15,-8 2 1-15,-3 4-1 16,-3 3 1-16,-1 0-1 16,-3-4 1-16,3 1-1 15,1 0 1-15,3-4-2 16,0-2 1-16,7-4-1 0,4 0 1 15,3 0-1-15,0 1 1 16,0-1-1-16,0 0 1 16,4 4 0-16,-8 2 0 15,4 1 0-15,-10 5 1 16,-4 4-1-16,-4 0 1 16,-6-3-1-16,-8 3 1 15,-3 0 0-15,-7-3 1 16,3-7-4-16,0-2 1 15,1-7-5-15,6-6 0 16,7-3-6-16,11-13 0 0</inkml:trace>
  <inkml:trace contextRef="#ctx0" brushRef="#br1" timeOffset="920246.4164">17082 8567 22 0,'-4'-7'11'0,"8"-8"-4"0,-4 8 12 0,0 1-16 15,-4 0 1-15,0 0 3 16,-3-1 0-16,0 1-9 16,0 3 1-16,0 3 6 15,-3 6 0-15,-4 13-1 16,-4-3 0-16,-3 6-2 15,3 3 0-15,4 3-1 16,0 6 0-16,10-2-1 16,4 2 0-16,11-2-1 15,7-10 0-15,-1-4 0 16,4-5 0-16,8-7 1 16,2-3 0-16,1-9-1 15,0 3 1-15,-7-10-1 16,-4 1 1-16,-7-4-1 15,-7 0 1-15,-7 1-1 16,-7-7 1-16,-4 0-1 0,-3-9 0 16,0-1-2-1,0 4 1-15,3 0-5 0,4 6 0 16,7 3-4-16,14 3 0 16</inkml:trace>
  <inkml:trace contextRef="#ctx0" brushRef="#br1" timeOffset="921246.3427">19255 8554 17 0,'0'-9'8'0,"-4"-13"0"0,4 15 9 15,0 7-11-15,0-6 0 16,0 0 4-16,0 6 1 0,0-3-11 16,0 0 0-16,0 3 10 15,0 3 1-15,0 6-2 16,-3 7 0-16,3 9-2 15,0 0 0-15,0 3-3 16,0 10 0-16,3 0-2 16,1 2 0-16,-1-8-9 15,4-1 1-15,4 0-12 16,6-2 0-16,1-4-1 16,-4 3 1-16</inkml:trace>
  <inkml:trace contextRef="#ctx0" brushRef="#br1" timeOffset="924794.2326">20973 8611 24 0,'-11'9'12'0,"11"-6"-6"15,0-3 13-15,0 3-14 16,-3-3 1-16,3 3 2 15,0 4 0-15,0-4-11 16,0-3 1-16,7 0 8 16,7 0 0-16,3 3-3 15,4-6 1-15,4 3-2 16,3-3 1-16,-3 3-2 16,3 0 1-16,1 3-4 15,-8 0 1-15,7-3-6 16,-7 0 1-16,0-6-8 15,0 6 1-15</inkml:trace>
  <inkml:trace contextRef="#ctx0" brushRef="#br1" timeOffset="925528.5118">21424 8507 28 0,'-3'-3'14'0,"-8"-7"-12"16,11 10 16-16,0-6-14 16,0 0 0-16,-3 0 1 15,3-1 0-15,0-2-7 16,0 0 0-16,7-4 5 15,-4 4 0-15,1-1-2 0,3 1 0 16,3 3 0-16,4-1 0 16,-3 4-1-16,0 6 0 15,3 0 0-15,0 7 0 16,-4 2 0-16,1 1 1 16,-4 3-1-16,-3-4 0 15,-4 4 0-15,-4 3 1 16,-3-4 0-16,0 7 0 15,0-3-1-15,0-6 0 0,0-1 0 16,0-2 1-16,3-4-1 16,4 0 0-16,0-3-1 15,7 0 1-15,7 1-1 16,0-4 1-16,4 6-1 16,0 0 1-16,3 7 0 15,0-4 0-15,-3 4 0 16,-1-1 0-16,-6 4 0 15,-4 3 0-15,-7 3 1 16,-7 3 0-16,-7 0-1 16,-7-6 1-16,-1-4-1 15,-2-2 1-15,3-4-3 16,3-3 1-16,4-6-4 16,3-6 0-16,4-10-4 15,4-2 0-15,3-1-3 16,7-3 1-16</inkml:trace>
  <inkml:trace contextRef="#ctx0" brushRef="#br1" timeOffset="926012.8256">21978 8567 22 0,'-3'-22'11'0,"6"3"-7"0,-3 9 19 0,0 4-18 16,0 0 0-16,0 0 2 15,-3-1 1-15,-8 1-10 16,-3 6 1-16,-4 0 7 15,1 3 0-15,-5 10-2 16,1 12 0-16,0 0-1 16,3 9 0-16,8 1-2 15,3 6 1-15,10-7-2 16,8 1 0-16,3-7-1 16,11-3 1-16,-1-12-1 15,-2-4 0-15,2-9 0 16,1-6 0-16,-4-7 0 15,0-6 0-15,-7-3-1 16,-7-3 1-16,-7 3 1 0,-3 0 0 16,-1 0 0-16,-3 4 0 15,0-1 0-15,0-3 1 16,4 3-7-16,-1 3 1 16,4 1-8-16,11 5 0 15</inkml:trace>
  <inkml:trace contextRef="#ctx0" brushRef="#br1" timeOffset="935829.8512">19452 9366 14 0,'-3'3'7'0,"3"-15"1"0,0 12 8 16,0 0-13-16,0-6 0 15,0-1 4-15,0 7 0 16,0-3-8-16,0-3 1 15,0 0 6-15,0 2 1 0,0 4-2 16,0 0 0-16,-4 4-1 16,1-1 0-16,3-3-2 15,-4 3 1-15,4 6-2 16,-7 4 1-16,7-1-1 16,-4 4 0-16,4 9-1 15,0 3 1-15,0 4-1 16,0-4 1-16,0 6-1 15,0-2 1-15,0 2-1 16,0-5 0-16,0-8 0 16,0-2 1-16,0-3-1 15,0 0 1-15,0-4-2 16,0-6 1-16,0 1 0 16,0-4 0-16,0 0-2 15,0-3 1-15,0 0-1 16,0 0 0-16,-3-9-3 15,3-1 0-15,0-2-6 0,7-7 0 16,11-3-2-16,-8 0 1 16</inkml:trace>
  <inkml:trace contextRef="#ctx0" brushRef="#br1" timeOffset="936782.8788">19353 9376 13 0,'4'0'6'0,"-1"-16"7"0,1 10 5 16,0-1-15-16,-1 1 1 15,1 0 2-15,-4 6 1 16,0 0-8-16,0 0 0 15,0 0 5-15,0 3 1 0,0-3-2 16,-4 9 0-16,1 1-1 16,-1 6 0-16,-3-4-2 15,0 1 1-15,0-1-1 16,0 1 1-16,3-1-1 16,1-2 0-16,-1-4 0 15,4 0 0-15,0-3-1 16,0-3 1-16,7-6 0 15,0-3 0-15,4-1 0 16,-1-5 0-16,1-4 0 16,0 0 0-16,-4-3 0 15,0 6 0-15,0 4 0 16,0-4 0-16,0 0 0 16,0 7 0-16,-4-4 0 15,8 7 1-15,-7-3-1 16,3 6 1-16,0 3 0 0,0 0 1 15,0 3-1-15,0 0 1 16,0 3-1-16,0 4 0 16,4-4-1-16,-1 6 1 15,1 1-1-15,-1-1 0 16,1 1 0-16,3-4 0 16,0 4 0-16,-3 0 0 15,3-4 0-15,-11 0 1 16,1-2 0-16,-1-1 0 15,-3 0 0-15,-3-3 0 16,-4 0 0-16,-4 1 0 0,-3-1 0 16,-7-3 0-16,-11 0-1 15,-7 3 1-15,-3 3-1 16,-4 0 0-16,11 1-1 16,7-1 1-16,7-3-7 15,6-6 1-15,12 0-8 16,21-10 1-16</inkml:trace>
  <inkml:trace contextRef="#ctx0" brushRef="#br1" timeOffset="937517.2024">19519 9404 13 0,'4'9'6'0,"-1"-18"8"0,-3 9-4 16,0 0-8-16,4 0 1 16,-1-6 1-16,1 2 1 15,-4 4-5-15,0 0 1 16,3 0 4-16,-3 0 0 16,-3 0-2-16,-4 7 1 15,-7-4-1-15,-4 0 1 16,-3 0-3-16,3 0 1 15,1 4-1-15,-1-7 0 16,7-4-1-16,4 4 1 16,7-6-2-16,4-3 0 15,6-1 0-15,8 4 0 0,-4-6-2 16,-3 2 1-16,-1 1-5 16,1 2 1-16,7 4-5 15,6-3 1-15</inkml:trace>
  <inkml:trace contextRef="#ctx0" brushRef="#br1" timeOffset="961131.1217">14474 9473 13 0,'4'0'6'0,"3"-3"4"16,-7 3 6-16,0 0-12 15,0 0 0-15,0 0 4 16,0 0 1-16,-3 0-11 16,-1-3 0-16,-3-1 7 15,-4 4 0-15,-3 0-2 16,-3 4 0-16,-8 2-1 15,0 3 0-15,4 1-1 16,0 2 1-16,-4 1 0 16,1 2 0-16,2-2-1 15,5 0 0-15,3-4-1 16,10 0 0-16,4 1-1 0,11-1 0 16,-1 4 0-16,1-4 0 15,3 4 0-15,0-4 1 16,4 7 0-16,-4-1 0 15,0 1 0-15,-4 0 1 16,-2-1 0-16,-8 4 0 16,-8 0-1-16,1 0 1 15,-3-7 0-15,-1 1 0 16,-3-4-4-16,0-2 1 0,7-1-6 16,0-6 0-16,7-6-4 15,7-1 0-15</inkml:trace>
  <inkml:trace contextRef="#ctx0" brushRef="#br1" timeOffset="961787.3565">14499 9777 13 0,'0'3'6'0,"-3"-12"6"0,3 9 3 15,0 0-12-15,-4 0 0 16,1-3 4-16,-1 3 1 16,1 0-9-16,-1-4 0 15,4 4 5-15,-4-3 1 16,4 3-2-16,0 0 1 16,0 0-4-16,0 0 1 0,8-6-1 15,2 0 1-15,1-4-2 16,3 1 1-16,0 3 0 15,4-1 0-15,-1 4-1 16,4 0 1-16,1 3 0 16,-5 3 0-16,-3 0 0 15,-3 1 1-15,-4 2-1 16,-7 6 1-16,-11 1-1 16,1-1 1-16,-1 1-1 15,1 0 1-15,-1-1-1 16,4 1 0-16,0-4 0 15,3 0 0-15,4-2-1 16,7-1 1-16,8-3-1 16,-5 3 1-16,1 1 0 15,-1-4 0-15,1 3 0 16,-11 0 0-16,-7 1 0 0,-4 8 1 16,-3 1-1-16,0-3 1 15,-4-4-3-15,1 0 0 16,3-5-9-16,7-4 1 15</inkml:trace>
  <inkml:trace contextRef="#ctx0" brushRef="#br1" timeOffset="963099.7657">15053 9746 19 0,'-14'18'9'0,"17"-21"1"16,-3 3 5-16,4 0-12 15,3 0 1-15,4 0 2 16,3-3 0-16,0 0-8 16,3-6 0-16,5-4 5 15,-1 1 0-15,0-4-2 0,-3-3 1 16,-4 3-2-16,0 1 1 15,-7-1-1-15,-7 4 1 16,0 2-1-16,-7 4 0 16,-4 3 0-16,1 6 1 15,-4 3 0-15,-1 7 1 16,1-1-1-16,4 7 0 16,3 0 0-16,3 3 0 15,4-3 0-15,4-1 0 0,3-5-1 16,3-4 0-16,4 1 0 15,4-4 0-15,0-6-1 16,3-6 1-16,-3-1-2 16,-1-2 1-16,1-3-1 15,-1-4 0-15,-2 0-1 16,-1 1 1-16,0-1 0 16,-4 0 1-16,-3 4 0 15,-3 2 1-15,3 4 0 16,-3 0 0-16,3 6 1 15,-4 9 0-15,4 0-1 16,0 7 1-16,-3 6 0 16,3-3 0-16,-4 6 0 15,1-3 0-15,-4 0-1 16,0-6 1-16,0-7-1 16,0 4 1-16,-4-7-1 0,4-6 1 15,-3 3-1-15,3-9 0 16,-4-4 0-16,4-2 0 15,0-7 0-15,4-3 0 16,-1-6-1-16,4 6 0 16,4 0 1-16,0 6 0 15,-1 0-1-15,1 4 1 16,-1 6 0-16,-3 6 1 16,0 0 1-16,0 9 0 15,1 7 0-15,-1 3 0 16,0 6 0-16,-4 0 0 15,1 3-1-15,-1-3 0 0,1-6-1 16,-1 0 0-16,-3-10-5 16,4 4 0-16,3-13-6 15,0-4 1-15,4-11-2 16,-1-4 0-16</inkml:trace>
  <inkml:trace contextRef="#ctx0" brushRef="#br1" timeOffset="963334.1568">15646 9438 29 0,'0'-3'14'0,"3"6"-9"16,-3-3 28-16,0-6-29 15,0 6 0-15,4 0 3 16,-1 6 1-16,1 7-9 16,-1 9 0-16,1 6 6 15,-1 7 1-15,1 2-3 0,-1 4 0 16,-3 0-3-16,4-7 1 15,-4-2-8-15,4-4 0 16,-4-6-7-16,3-10 1 16,4 4-3-16,-3-10 1 15</inkml:trace>
  <inkml:trace contextRef="#ctx0" brushRef="#br1" timeOffset="963521.6485">15600 9614 27 0,'-14'-3'13'0,"17"0"-8"0,-3 3 24 0,4-3-27 16,-4 3 1-16,14 0 0 15,-4 0 1 1,22-7-7 0,-4 1 1-16,1 0-3 15,-5 3 1-15,5-1-6 16,-5 4 0-16</inkml:trace>
  <inkml:trace contextRef="#ctx0" brushRef="#br1" timeOffset="964193.4127">15812 9749 27 0,'0'3'13'0,"10"6"-12"0,-3-9 19 16,4-3-17-16,-1-3 0 15,4-3 0-15,1-1 1 16,-5-2-6-16,1-4 1 16,-4-3 3-16,0 3 0 15,-4 1-2-15,1 2 0 16,-4 1 0-16,-4 2 1 15,-6 7 0-15,3 3 0 16,-4 6 0-16,1 10 1 0,-1 0 0 16,4-1 0-16,7 1-1 15,0 0 0-15,7-1 0 16,0 1 0-16,4-3-1 16,-1-4 0-16,1 0 0 15,-4-2 0-15,0-4 0 16,3-6 1-16,-2-4-1 15,-1 1 0-15,-4-9-1 16,1-4 0-16,-1 3 0 16,4 0 1-16,-3-2-1 15,-1 2 0-15,1 3 0 16,-1 4 0-16,4 3 1 16,-3 3 0-16,3 3-1 15,0 0 1-15,0 6 0 16,0 6 0-16,4 4 0 0,-4-3 0 15,3 12 0-15,1-7 1 16,0 4-1-16,-4-6 1 16,0-3 0-16,-4-4 0 15,-3-6-1-15,0-3 1 16,-3-12 0-16,-1-4 0 16,4 3-1-16,0-9 0 15,4 1-1-15,3 2 1 16,3 0-3-16,4 0 1 15,4 0-4-15,0 4 1 16,-1 2-6-16,1 4 0 16</inkml:trace>
  <inkml:trace contextRef="#ctx0" brushRef="#br1" timeOffset="964474.6733">16295 9608 20 0,'-7'3'10'0,"3"-13"-1"16,4 10 11-16,-3-3-15 15,3 0 0-15,-4 0 3 16,1 3 1-16,-4 0-11 16,0 3 0-16,-1-3 8 15,1 6 0-15,4-2-3 16,-1 2 0-16,4 6-1 16,4 4 0-16,-1 0-2 15,4-1 1-15,4 7-1 16,-4-6 0-16,4 0 0 15,-8 3 0-15,-3-4 0 16,-3 1 1-16,-4-4-3 0,0 1 0 16,-4-4-6-16,-3-2 1 15,3-7-6-15,4 3 0 16</inkml:trace>
  <inkml:trace contextRef="#ctx0" brushRef="#br1" timeOffset="968131.4497">16514 9783 24 0,'-4'3'12'0,"8"4"0"0,-4-7 12 0,0 0-20 15,0 0 1-15,7 0 3 16,0 6 1-16,3 0-10 16,-3 1 0-16,4-4 6 15,-4 12 1-15,-4 4-3 16,-6 6 0-16,-4-3-8 16,-7 3 1-16,-14 7-10 15,-8 5 0-15</inkml:trace>
  <inkml:trace contextRef="#ctx0" brushRef="#br1" timeOffset="974710.6238">17050 9498 16 0,'3'0'8'0,"11"-3"0"0,-7 0 9 16,1-4-15-16,2 4 0 16,-3 0 3-16,0 0 1 15,0 0-6-15,0 0 0 16,-3 0 5-16,-4 3 0 15,0 0-1-15,0-7 1 16,-4 4-2-16,-3-3 0 16,0 6 0-16,-7 0 0 15,4 3 0-15,-8 3 0 16,-7 4-1-16,-3 2 1 16,-11 4 0-16,7 3 0 15,1 3-2-15,6-7 0 0,7-2-1 16,8-4 0-16,13 4-1 15,8-1 0-15,6 4 0 16,8-3 0-16,3-1 0 16,-3 4 0-16,0 0 1 15,-4 2 0-15,0 4 0 16,-7 0 1-16,-3 3 0 16,-11-3 0-16,-4 3 0 15,1 4 0-15,-15-7 0 16,-3-4 0-16,-7-2-3 15,-1-3 1-15,8-10-4 16,-3-3 1-16,13-13-6 16,8 1 1-16,13 2-6 15,8 1 1-15</inkml:trace>
  <inkml:trace contextRef="#ctx0" brushRef="#br1" timeOffset="975163.7517">17145 9862 17 0,'-7'0'8'0,"7"0"3"0,0-3 6 0,0 3-14 16,0 0 1-16,0-7 1 16,3 1 1-16,1 0-8 15,3-1 1-15,4-5 5 16,-1 3 0-16,4 2-2 16,0 1 1-16,1 6-1 15,-1 0 0-15,0 3-1 16,-4 3 1-16,-3 7 0 15,-3 6 0-15,-8 0 0 16,-6 6 0-16,-4-7 0 16,0-2 1-16,-1 0-2 15,5-4 1-15,3-2-1 16,7-4 0-16,10-3-1 0,8 0 0 16,3-6-6-16,4-3 1 15,10-3-8-15,-3-4 1 16,10-3-1-16,-6 4 1 15</inkml:trace>
  <inkml:trace contextRef="#ctx0" brushRef="#br1" timeOffset="976335.4996">17773 9598 18 0,'0'-15'9'0,"3"-10"2"15,-3 15 10-15,0 1-17 16,0-4 1-16,4 4 3 16,-4 2 1-16,0 1-10 15,0 6 0-15,4 10 8 16,-1 12 0-16,-3 3-3 16,0 9 1-16,0 10-2 15,0 3 0-15,0 3-2 16,0 4 1-16,0-14-2 0,4-5 1 15,3-7-3-15,3-6 0 16,1-9-7-16,3-4 1 16,4-12-7-16,3-3 1 15</inkml:trace>
  <inkml:trace contextRef="#ctx0" brushRef="#br1" timeOffset="976772.954">17911 9884 24 0,'3'9'12'0,"25"4"-8"16,-21-13 13-16,4 0-14 16,-1-7 0-16,5-2 1 15,-5 3 0-15,8-1-6 16,-4 1 1-16,0-6 3 15,-3-1 0-15,3-3-1 16,0 1 0-16,-11-1-1 16,1 3 0-16,3-2 1 15,-3 2 0-15,-8 1 0 16,0 2 1-16,-6 10 0 16,3 0 1-16,-4 3 0 15,1 1 0-15,3 8-1 16,3 1 1-16,-3 9-2 0,3-7 1 15,-3 10-2-15,4-9 1 16,6 3-1-16,-3-3 0 16,18-10-2-16,-4-3 0 15,7-9-3-15,-3-1 0 16,3-2-3-16,-3 0 0 16,3-4-3-16,-3 4 0 15,3-4 0-15,-7 4 1 16</inkml:trace>
  <inkml:trace contextRef="#ctx0" brushRef="#br1" timeOffset="976913.5657">18288 9764 18 0,'4'-3'9'0,"-8"-9"-7"0,4 12 17 0,0 0-16 15,0 0 1-15,-4 0 3 16,-3 0 1-16,-3 3-9 16,-1 3 1-16,1 4 6 15,-1 2 0-15,-3 1-2 16,3 2 1-16,1 1-3 15</inkml:trace>
  <inkml:trace contextRef="#ctx0" brushRef="#br1" timeOffset="977147.926">18323 9764 41 0,'0'0'20'0,"0"7"-17"0,0-7 21 16,4 6-24-16,-4 0 1 16,3 7 0-16,1-4 0 15,3 1-2-15,-4-1 1 16,8 4-2-16,0-7 0 16,-1-3-7-16,1 0 1 15,-1-3-3-15,4 3 0 16</inkml:trace>
  <inkml:trace contextRef="#ctx0" brushRef="#br1" timeOffset="977476.058">18475 9752 23 0,'0'-16'11'0,"14"23"-6"16,-14-14 16-16,0 7-17 15,0-6 1-15,4 9 1 16,-4 3 0-16,3 4-9 15,1 2 1-15,3 1 5 16,0 9 0-16,3-6-3 16,1 5 1-16,0-5-1 15,-1-6 0-15,1 2 0 16,3-9 1-16,-4-3-1 16,5-6 1-16,-8-7-1 15,3-5 1-15,-3-1-1 16,0 0 1-16,-3-3-1 15,-1 3 1-15,1-3-2 0,-1-6 1 16,4 19-4 0,0-7 1-16,1 10-7 0,-8 6 1 15,10 6-2-15,4 3 0 16</inkml:trace>
  <inkml:trace contextRef="#ctx0" brushRef="#br1" timeOffset="977804.142">18704 9893 25 0,'0'25'12'0,"11"-34"-12"0,-11 9 23 0,7-3-20 16,0 3 1-16,4-10 0 15,-1 4 1-15,4-10-7 16,0 4 0-16,0-1 4 16,1-6 1-16,-1-3-3 15,0 4 1-15,-4-1-1 16,-3 0 0-16,-3 3 0 15,-4 4 1-15,-4 5-1 16,1 7 0-16,-4 7 2 16,0-1 0-16,0 7 1 15,0-1 1-15,3 4-1 16,1-1 1-16,-1 1-1 16,8 3 1-16,3 0-3 15,3-7 0-15,4-5-4 16,4-4 0-16,3-3-7 15,0-10 1-15,4 1-4 16,7-1 0-16</inkml:trace>
  <inkml:trace contextRef="#ctx0" brushRef="#br1" timeOffset="978101.0164">19159 9702 36 0,'-7'6'18'0,"-21"7"-15"0,21-10 31 16,-7 0-31-16,-4 6 1 15,4 1 0-15,4-1 1 0,-1 0-7 16,4 1 0-16,3-1 4 16,8 7 0-16,3-7-2 15,4 4 0-15,-1 9-1 16,4-6 1-16,0-1 0 15,-7 7 1-15,-3-6-1 16,-8 0 1-16,-3 2-3 16,-7-2 0-16,-3 0-6 15,-1-4 1-15,4-5-6 16,-4-4 0-16</inkml:trace>
  <inkml:trace contextRef="#ctx0" brushRef="#br1" timeOffset="980038.7582">18263 9837 13 0,'-3'-4'6'0,"3"-8"5"16,0 12 6-16,0 0-13 15,0 0 0-15,0 0 4 16,0 0 0-16,0 0-9 15,-4 3 1-15,-3 3 6 16</inkml:trace>
  <inkml:trace contextRef="#ctx0" brushRef="#br1" timeOffset="991105.3047">23650 3857 20 0,'-3'-7'10'0,"-1"7"-1"0,4 0 10 0,0 7-15 15,0-14 1-15,0 7 2 16,0 7 0-16,0-7-9 16,0 0 1-16,0 3 6 15,4 3 0-15,-1-3-2 16,4-3 1-16,7 0-2 15,8 0 1-15,9 0-2 16,8 0 1-16,3-3-1 16,-3 3 0-16,0 0-4 15,-4 0 1-15,1 3-11 16,-1 7 0-16</inkml:trace>
  <inkml:trace contextRef="#ctx0" brushRef="#br1" timeOffset="995872.4642">24726 3405 21 0,'-70'16'10'0,"48"3"-3"0,19-13 11 16,-1-6-17-16,-3 3 1 16,7 0 1-16,0-3 1 15,0 0-4-15,11-6 1 16,7-4 2-16,-1-8 1 16,4-4-1-16,11 0 0 15,10-19-1-15,15-6 0 16,6-6-1-16,15-10 0 15,-7 3-1-15,-11 7 1 16,-4 3-1-16,-3 0 1 16,-4 12-1-16,-6 4 0 0,-5 5 0 15,-6 4 1-15,-4 10-1 16,-6 2 1-16,-5 4-1 16,-3-1 0-16,0-2-1 15,-6 5 1-15,-1 4-1 16,0 3 0-16,-7 0-2 15,3 0 1-15,1 0 0 16,-4 0 0-16,0 0 0 16,0 0 0-16,0 0 0 15,0-3 0-15,0 3 0 16,0-9 1-16,-4 9-1 16,1-10 1-16,-1 1 0 15,1 9 0-15,-1-6 0 16,-3 6 0-16,-7-4 1 15,0 8 0-15,-4 2 0 16,-3-3 0-16,0 3-1 16,3-6 1-16,4 3 0 0,3 4 0 15,4-7 0-15,0 0 0 16,7 0 0-16,7 0 0 16,11-7-1-16,7-5 1 15,6-4-1-15,5 4 1 16,-1-1 0-16,-3 1 0 15,-4-4 0-15,-7 10 0 16,-3-1 2-16,-4 7 1 0,-4 10 0 16,-6 12 0-16,-8-3 1 15,-6 12 0-15,-4 3-2 16,0 4 1-16,3-10-13 16,4 7 1-16</inkml:trace>
  <inkml:trace contextRef="#ctx0" brushRef="#br1" timeOffset="1.00306E6">25816 2235 21 0,'-3'7'10'0,"10"-14"-3"0,-7 7 11 15,0 0-14-15,0 0 0 16,0 0 4-16,0 0 0 16,3-3-10-16,-3 3 1 15,14-6 5-15,-3 3 1 16,10-7-3-16,-3 1 1 16,3 0-3-16,-3 2 1 15,-4-2-2-15,-4 0 1 16,1 2-6-16,-8 14 1 15,5-7-7-15,2 3 1 0</inkml:trace>
  <inkml:trace contextRef="#ctx0" brushRef="#br1" timeOffset="1.00353E6">26099 2016 29 0,'3'-16'14'0,"4"7"-8"0,-7 9 20 16,4-6-24-16,-1 2 1 15,1 4 1-15,-4 0 1 16,7 0-7-16,0 4 1 16,3 2 3-16,-3 3 1 15,8-2-2-15,-1 2 0 16,3 10-1-16,-3-10 1 16,4 10-1-16,-4 0 0 15,4-10 0-15,-4 1 1 16,4-4-1-16,-4-6 1 15,0-10 0-15,-4 4 0 0,-10-13 0 16,0 10 1-16,0-19-1 16,0 9 0-16,0-12-1 15,0 9 1-15,7-13-2 16,-3 16 0-16,3-12-2 16,0 9 0-16,4 3-6 15,-4 4 1-15,7 8-4 16,-4 4 0-16</inkml:trace>
  <inkml:trace contextRef="#ctx0" brushRef="#br1" timeOffset="1.00397E6">26451 2028 27 0,'-7'16'13'0,"28"-3"-11"0,-14-13 18 15,1 0-18-15,2 0 1 16,4 0 1-16,0-3 0 16,0-7-6-16,4 4 1 15,0-4 3-15,-4-2 0 16,0-10-1-16,0 3 0 15,-3-3-1-15,-4-3 0 0,0-3 0 16,-4 6 1-16,-3 3-1 16,-3 0 1-16,-1 10 0 15,-3 0 0-15,-3 2 1 16,-1 14 0-16,0 18 0 16,1-3 1-16,-1 12-1 15,8 1 0-15,3-10-1 16,7 3 1-16,3-9-2 15,12-1 1-15,2-8-5 16,15-10 1-16,7-10-8 16,0-11 1-16,3-14-3 15,1 1 1-15</inkml:trace>
  <inkml:trace contextRef="#ctx0" brushRef="#br1" timeOffset="1.00614E6">26060 2377 24 0,'7'-16'12'0,"0"6"-2"0,-7 10 13 0,3-3-19 16,1-3 1-16,-4 6 2 16,0 0 0-16,-14 6-8 15,3 1 0-15,-14 21 6 16,8-6 0-16,-4 12-3 15,3-9 0-15,4 10-1 16,0-7 0-16,14 7-2 16,0-13 0-16,25 3-3 15,-8-7 1-15,15-11-3 16,-7 2 1-16,13-15-2 16,-9 6 0-16,9-10 1 15,-6 1 0-15,0-13 2 16,-7 6 1-16,-1-9 2 15,-6 6 0-15,-7 1 2 16,-1 2 1-16,-10 13 1 16,0 3 0-16,-14 9 0 15,3 1 1-15,-6 2-1 16,3 1 0-16,10 9-1 16,1-7 0-16,10 1-2 0,-4-3 0 15,11 2-1-15,0-5 1 16,4-17 0-16,-4 4 0 15,4-3 0-15,-4 3 0 16,-3-7 0-16,-4-2 1 16,-7-1-1-16,0 4 1 15,-7-10-1-15,-1 0 1 0,5 4-2 16,-1 5 1-16,4-5-6 16,0 5 0-16,15 7-4 15,-5 0 1-15</inkml:trace>
  <inkml:trace contextRef="#ctx0" brushRef="#br1" timeOffset="1.00655E6">26437 2521 23 0,'-3'9'11'0,"13"-6"-10"16,-3-6 16-16,4 3-15 15,-1-3 0-15,5-3 0 16,-1-4 0-16,3-2-3 0,1-4 0 16,0-3 2-16,-4 1 0 15,-7-1 0-15,-4 6 1 16,-3 1-1-16,-7-4 0 15,0 3 1-15,-3 1 1 16,-5 9 0-16,5 3 1 16,-1 0-2-16,1 3 1 15,-1 13 0-15,4 2 0 16,4 7-2-16,3 1 1 0,7-1-1 16,3-3 0-16,8-4-2 15,7-2 1-15,3-13-5 16,4-3 1-16,3-9-8 15,-3-4 1-15</inkml:trace>
  <inkml:trace contextRef="#ctx0" brushRef="#br1" timeOffset="1.00692E6">26920 2245 22 0,'-3'-6'11'0,"6"-7"-2"15,-3 10 9-15,0 3-15 16,0-10 1-16,-3 1 2 16,-1-7 1-16,1 7-8 0,-1 0 0 15,-6-7 7-15,3 3 0 16,-7 1-1-16,3 2 0 15,-3 7-1-15,3-6 1 16,-10 18-2-16,4-2 1 16,2 11-2-16,5 1 1 15,3 16-2-15,3-4 0 16,15 19-1-16,-1-15 1 16,15 21-2-16,-7-9 0 0,3 3-6 15,-3-15 1-15,-4-1-7 16,0-5 1-16,0-17-4 15,-4 1 1-15</inkml:trace>
  <inkml:trace contextRef="#ctx0" brushRef="#br1" timeOffset="1.00708E6">26741 2480 30 0,'-15'-16'15'0,"30"-9"-10"15,-12 22 25-15,15-13-30 16,-4 7 1-16,14-10-1 15,-7 10 0-15,4-23-7 16,-7 14 1-16,13-4-4 16,-6 0 1-16</inkml:trace>
  <inkml:trace contextRef="#ctx0" brushRef="#br1" timeOffset="1.02031E6">27238 2207 38 0,'0'10'19'0,"4"-14"-13"0,-1-5 20 16,4 12-25-16,0 13 0 16,4 3 3-16,-1 6 0 15,-3 12-5-15,-3 14 0 16,-11 5-2-16,-7 7 1 15,-11-7-8-15,-7-2 1 0,4-4-4 16,3-28 1-16</inkml:trace>
  <inkml:trace contextRef="#ctx0" brushRef="#br1" timeOffset="1.02378E6">27587 1981 16 0,'-10'-9'8'0,"13"12"-1"0,-3-3 9 16,0 0-14-16,4 6 0 15,3-6 2-15,0 10 0 16,0 6-4-16,-4 2 0 16,4 11 4-16,-3 5 0 15,3-15-1-15,-3 0 0 16,-1-1-1-16,-3-2 0 0,0-3-1 16,0-4 1-16,0-3-1 15,-3 1 1-15,-1-7-1 16,1-7 0-16,-1-11 0 15,0-11 0-15,1-5-1 16,-1-10 0-16,4 0-1 16,4 0 0-16,3 7 0 15,0-1 1-15,4 7-1 16,3 2 1-16,-4 4-1 16,4 6 1-16,1 7 0 15,-1 12 1-15,0 0 0 16,0 3 1-16,-4 16 0 15,1 6 0-15,-4 3 0 16,0 3 0-16,-3 1 0 16,-1-4 0-16,-3-3-1 15,0 0 1-15,0-12-3 0,4 2 0 16,-4-5-5-16,7-4 1 16,3-6-8-16,8-6 0 31</inkml:trace>
  <inkml:trace contextRef="#ctx0" brushRef="#br1" timeOffset="1.0241E6">27993 1812 23 0,'0'10'11'0,"-11"-26"-7"0,11 16 12 0,-3 0-12 16,-1 6 0-16,-3-6 2 15,0 19 1-15,-3-3-9 16,3 2 1-16,-1 7 4 15,8 4 1-15,0-10-2 16,0-1 0-16,8-2-2 16,2 3 1-16,4-7-1 15,-3-2 0-15,-1 2 0 16,1-2 0-16,0-10 0 16,-1 0 1-16,1 0-1 15,-4-10 1-15,-4 1-1 16,-6-7 0-16,-1-3 0 15,-6-9 1-15,-4 3-2 16,-4 6 1-16,4-3-1 16,3 10 0-16,4 2-5 15,7 4 1-15,11 6-6 16,6 0 1-16</inkml:trace>
  <inkml:trace contextRef="#ctx0" brushRef="#br1" timeOffset="1.02493E6">28519 1589 25 0,'0'-9'12'0,"7"-16"-8"0,-7 22 16 0,0 3-17 16,7-10 0-16,0 7 1 15,-4 6 0-15,4 7-5 16,0 2 0-16,0 7 3 16,-3 0 1-16,-1 6-2 15,5 3 1-15,-5-3-1 16,1 0 0-16,-1-6-1 15,1-3 1-15,-4 3 0 16,0-10 1-16,-4-6-1 16,1-6 1-16,3-12-1 15,-4-4 0-15,4 0-1 16,0-16 1-16,0-2-1 16,0-1 0-16,4 4-1 0,3-1 1 15,3-2-3 1,1 11 0-16,3-2-4 0,0 13 1 15,4 5-6-15,-1 1 1 16</inkml:trace>
  <inkml:trace contextRef="#ctx0" brushRef="#br1" timeOffset="1.02545E6">28871 1483 13 0,'11'0'6'0,"0"-28"9"15,-8 18 3-15,-3 4-14 16,0 6 0-16,0-3 1 16,0 3 1-16,-3-6-8 15,-1 2 0-15,0 1 5 16,-3 6 1-16,0 7-2 16,0-1 0-16,-3 4 0 15,-1 12 0-15,1 0-1 16,-1 3 1-16,0-3-1 15,4-3 1-15,0 10-1 16,4-11 0-16,3 5-1 16,3-8 1-16,1-2-1 15,3-7 0-15,3-5 0 16,1-8 1-16,3-5-1 16,-3 0 1-16,3-10-1 15,-4-6 0-15,5 0-1 16,-1-4 0-16,-4 1 0 0,-3 6 1 15,0 3-1-15,-7 7 0 16,4-7 1-16,-8 3 1 16,4 7 0-16,-3 9 0 15,-1 0 1-15,4 3 1 16,0 13 0-16,0-7 0 16,7 7-1-16,-3 3 0 15,6 6 0-15,1-6 0 0,3-7-1 16,-3 4 0-16,-1 0-3 15,1-7 0-15,3 0-6 16,0-9 1-16,-3-6-7 16,10-6 0-16</inkml:trace>
  <inkml:trace contextRef="#ctx0" brushRef="#br1" timeOffset="1.02573E6">29037 1081 30 0,'0'7'15'0,"18"-23"-11"15,-11 10 20-15,0 6-21 16,-4 6 1-16,4 0 4 16,1 13 0-16,-5 9-10 15,1 10 1-15,3 3 5 16,-4 0 0-16,4-1-1 0,0 4 0 15,0-6-5-15,0-1 1 16,0-5-4-16,-3-4 1 16,3 0-5-16,0-12 1 15,0-7-6-15,4-9 1 16</inkml:trace>
  <inkml:trace contextRef="#ctx0" brushRef="#br1" timeOffset="1.0261E6">29072 1420 39 0,'-14'0'19'0,"7"-28"-21"16,11 18 34-16,3 1-31 16,3 3 0-16,1-4 0 15,-4-8 0-15,4-1-2 16,-1 3 1-16,8-3 1 16,3 0 0-16,4-6-3 15,3 7 0-15,0-8-3 16,-7 11 0-16,1-4-2 15,-5 10 0-15,-3 5-1 16,-3-2 1-16,-4 3 1 16,0 3 0-16,0 0 4 15,-3 0 0-15,-4 0 4 16,3 0 0-16,-3 3 4 16,0 3 0-16,0 7 2 15,-3 12 0-15,-1-9 1 0,0 3 1 16,4 15-3-16,0-6 0 15,4-3-3-15,0 4 0 16,-1-1-5-16,-3-9 0 16,0-1-7-16,4-2 1 15,-1-10-7-15,4-2 1 16</inkml:trace>
  <inkml:trace contextRef="#ctx0" brushRef="#br1" timeOffset="1.02625E6">29291 937 39 0,'-21'3'19'0,"42"-6"-25"15,-10 3 31-15,3-6-33 16,0 6 0-16,4 6-11 16,-1-6 0-16</inkml:trace>
  <inkml:trace contextRef="#ctx0" brushRef="#br1" timeOffset="1.0266E6">29640 1081 30 0,'-7'7'15'0,"14"2"-14"16,-7-9 22-16,-3 0-23 15,-4 0 1-15,-4 10 1 0,1 8 1 16,-4-2-3-16,3 3 0 16,4 3 2-16,7 0 0 15,0 0-1-15,7-3 1 16,4-7-2-16,3-3 1 16,0-9-1-16,-4 0 0 15,1-9 0-15,0-3 1 16,-4-7-1-16,-4-3 1 15,1 0-1-15,-4 3 1 0,-7 6-1 16,-4-2 1-16,4 5-2 16,0 4 1-16,3 3-6 15,4 3 1-15,7 0-6 16,11 0 1-16</inkml:trace>
  <inkml:trace contextRef="#ctx0" brushRef="#br1" timeOffset="1.03759E6">23633 5343 13 0,'0'6'6'0,"-4"1"4"0,4-7 7 16,-3 3-13-16,-1 0 0 16,0-3 5-16,1 0 0 15,3-3-10-15,0 3 0 16,-7 0 7-16,3 0 0 15,-3 0-2-15,4 0 1 16,-1 0-3-16,4 0 0 0,-3-10-1 16,-1 4 0-16,4-3-1 15,0 2 0-15,11 1 0 16,-4 0 0-16,0 0-1 16,0-1 1-16,7 1-1 15,-3 3 1-15,13-3-1 16,-2-1 1-16,9 1-1 15,-6 0 0-15,3 9 1 16,0-6 0-16,-3 3 0 16,-7 6 1-16,-4 0-1 15,-7 7 1-15,-7-1 0 16,-7 7 1-16,-7 3 0 16,-7 3 0-16,-1-3-1 15,1 3 1-15,4-6-1 16,2-3 0-16,5-4-2 15,6 1 0-15,4-7 0 0,7 0 0 16,8 1-1-16,2-4 1 16,4-6 0-16,4 9 0 15,0 3 1-15,-4-2 0 16,-3-1 0-16,-1 3 0 16,-6 4 1-16,-4 3 0 15,-7 2 0-15,-11 4 1 16,-6-3-1-16,-8 9 1 15,-7-9-1-15,0 0 1 16,4-3-2-16,0-4 1 0,7-9-6 16,3-6 1-16,8-9-9 15,10-4 0-15</inkml:trace>
  <inkml:trace contextRef="#ctx0" brushRef="#br1" timeOffset="1.04066E6">23643 7096 18 0,'-7'0'9'0,"4"0"0"0,3 0 10 0,0-9-15 15,0 2 0-15,0-2 1 16,0-1 1-16,0-5-7 16,0-1 0-16,7 0 5 15,0 1 1-15,0 2-3 16,7-3 1-16,4 1-1 16,-1 5 0-16,4-2-1 15,4 6 1-15,-4 6-2 16,0 0 1-16,0 6 0 15,-6 6 0-15,-8 1 0 16,-7 6 0-16,-7 3 0 16,-11 3 1-16,-3 3-1 15,-7-3 1-15,-1 3-1 16,5-9 0-16,-1-3-1 0,4-4 1 16,3-12-2-16,1-12 1 15,6-4-1-15,7-6 0 16,1-6 0-16,6-13 0 15,4-9 0-15,-3 0 0 16,7-3 0-16,-1 2 0 16,4 4 0-16,4 3 1 15,0 1 0-15,-1 5 0 16,1 10-1-16,-4 9 1 16,0 3-3-16,-3 7 0 0,-4 3-8 15,3 2 1-15,-3 4-2 16,-3-6 1-16</inkml:trace>
  <inkml:trace contextRef="#ctx0" brushRef="#br1" timeOffset="1.04212E6">26529 5384 11 0,'14'-6'5'0,"11"2"6"16,-18 1 5-16,7-3-13 15,-4 3 0-15,5 3 4 16,-5 0 0-16,1 0-8 15,-1 0 1-15,-3-3 5 16,0 0 1-16,0 3-2 16,-3 0 1-16,-4-7-2 15,0 7 0-15,-14-3-1 16,3 0 0-16,-17 3-1 16,7 0 1-16,-21 3-2 0,10 0 1 15,-49 4 0-15,21-4 1 16,-28 0-1-16,21 0 1 15,-11 6-1-15,18-2 0 16,7-4 0-16,14 0 0 16,4-3-2-16,3 0 1 15,11 3-2-15,7-3 1 16,3 3-1-16,4-3 1 16,11-3 0-16,-4 3 0 15,14-6 0-15,-4 3 0 16,5-7 0-16,-5 1 0 0,1-7-1 15,-1 7 1-15,1-7-1 16,-4 4 1-16,-3-10-1 16,-1 3 1-16,-3 3 0 15,0 4 1-15,4-1 0 16,-4 4 0-16,3-7 0 16,1 3 0-16,-1 4 0 15,1 6 1-15,-1-7-1 16,1 4 1-16,-1 3 0 15,-3 3 1-15,7-3-1 16,-7 3 1-16,0 0-1 16,0 0 1-16,0 12 0 15,0 1 0-15,-10 6-1 16,-1-4 0-16,-6 14 0 0,2-7 1 16,-16 6-1-16,9-12 1 15,-20 9-1-15,7-3 0 16,-7-4-1-16,6-2 1 15,8-7-2-15,3 1 1 16,11-1-1-16,4-6 0 16,27 7-1-16,-3-4 1 15,29-3-1-15,-12 0 1 16,40 10-6-16,-15-4 0 16,29 10-6-16,-25-6 1 15</inkml:trace>
  <inkml:trace contextRef="#ctx0" brushRef="#br1" timeOffset="1.0468E6">24673 4568 23 0,'-39'0'11'0,"22"4"-6"15,17-4 11-15,-11 0-15 16,4 0 0-16,0 0 3 16,0 0 1-16,0 0-6 15,3 0 1-15,-3 0 3 16,4 0 0-16,10 0-1 15,0 0 1-15,14 0-2 16,-3 0 1-16,10-4-1 16,-7 4 1-16,18-6-1 0,-11 3 1 15,18-3 0-15,-11 6 0 16,11-6-1 0,-7 2 0-16,0-2-1 0,-4 3 1 15,0-3-1-15,-6 3 1 16,6-4 0-16,-7 4 1 15,0 3-1-15,-6 0 0 16,-1 0 0-16,-4 0 1 16,1 6-1-16,-4 1 1 15,0 2-2-15,-3 1 1 0,-4 5 1 16,-4-2 0-16,1 12-1 16,-1-6 1-16,4 15-1 15,-3-9 1-15,0 19-1 16,-1-6 1-16,-3 18-1 15,0-12 1-15,0 22-1 16,0-13 1-16,-3 32-1 16,-1-22 0-16,4 6-1 15,0-16 1-15,-7 10 0 16,0-10 0-16,0 3 0 16,3-12 0-16,1 10-1 15,-1-14 1-15,4 11 0 16,0-11 0-16,0 7-1 15,0-9 1-15,0 0-1 16,0-10 0-16,0 0 0 0,0-6 1 16,0 9-1-16,0-6 0 15,0 7 0-15,0-4 0 16,0 3 0-16,0-12 1 16,0-3-1-16,0-4 0 15,0 7 0-15,0-6 0 16,0 6 0-16,0-1 0 15,-3-5 0-15,-1 0 1 16,1 2 0-16,-1-2 0 16,-13 6 0-16,2-4 0 15,-9-2-1-15,6-4 0 0,-17 10-1 16,7-3 1-16,-18 6-3 16,10-4 0-16,-13 1-4 15,7-6 1-15,-8-7-7 16,11-3 1-16,-17-18-5 15,10 5 1-15</inkml:trace>
  <inkml:trace contextRef="#ctx0" brushRef="#br1" timeOffset="1.04881E6">7574 4518 16 0,'-3'7'8'0,"-8"-11"-4"0,11 4 9 0,0 0-11 16,-3 0 0-16,-5 0 3 15,1-3 0-15,0 0-5 16,-7 3 0-16,4-3 5 16,-8 3 0-16,0 0-1 15,-3 3 1-15,-7 0-1 16,-7 4 0-16,3 2-2 15,0 4 1-15,8-1-1 16,-8-3 1-16,7 4-1 16,4-4 1-16,7 7-1 15,0 6 0-15,3 3 0 16,1 0 0-16,6 0 0 16,-7 4 0-16,4 5-1 0,0 1 1 15,0 2-1-15,0-2 0 16,0 2 0-16,4 7 0 15,-8 0-1-15,11 3 1 16,-7 10-1-16,14-1 1 16,-7 7-1-16,0 3 0 15,11-4 0-15,-11 7 1 16,10-9-1-16,-10-13 0 16,0 22 0-16,0 9 1 0,-7-12 0 15,4 3 0-15,-8-9-1 16,4-7 0-16,0 0 0 15,7-6 0-15,0-6 0 16,0 0 0-16,7-10-1 16,4-3 1-16,-4-2 0 15,7-1 0-15,7 0 0 16,14-10 0-16,4-11-3 16,21-4 0-16,10-16-9 15,19-16 0-15,2-11-3 16,26-26 1-16</inkml:trace>
  <inkml:trace contextRef="#ctx0" brushRef="#br1" timeOffset="1.05244E6">18394 1812 23 0,'-4'10'11'0,"-3"5"-4"0,7-12 11 16,-3 4-15-16,-1-4 1 16,1 3 1-16,-1-3 1 15,1-3-8-15,-1 6 1 16,1-6 5-16,-1 0 0 15,1-6-2-15,-1-3 1 16,4-1-2-16,0-5 1 16,4-7-1-16,-1-7 0 15,1 4 0-15,-1 7 0 0,1-17 0 16,3 1 0-16,-7-1-1 16,3 7 1-16,-3-7-1 15,4 7 0-15,-1 0 0 16,1 3 0-16,-4 6-1 15,7 0 0-15,0-3 0 16,0 10 1-16,0-4-1 16,0 3 1-16,0 4-1 15,7 3 1-15,-3-4 0 16,-1 4 0-16,12 3-1 16,-8 3 1-16,3 0-1 15,4 0 1-15,4 0-1 16,0 0 1-16,0 0-1 15,3 3 1-15,4-6 0 16,3 3 0-16,7-6 0 16,4 6 1-16,3 0-1 0,4-3 0 15,11-7 0-15,-4 4 0 16,-7 3 0-16,3-7 0 16,4 4-1-16,0 0 1 15,0 3 0-15,-7 3 0 16,3 0 0-16,8-7 0 15,-4 4 0-15,-7 3 0 16,0 0 0-16,0-6 0 16,0 6 0-16,-1 0 0 15,-2 6 0-15,-8-6 0 0,1 10 0 16,-12-10 0-16,-3 9 0 16,-6-6 1-16,-5 4-1 15,1-7 1-15,0 6-1 16,3 3 1-16,3-6 0 15,-2 4 0-15,2-7 0 16,1 9 0-16,-4-9-1 16,0 3 1-16,-3 3 0 15,-4-6 1-15,0 4-1 16,-3 2 0-16,-1-3 0 16,4 0 0-16,-3 6-1 15,3-9 1-15,0 4-1 16,0 2 1-16,1-3 0 15,-1 3 0-15,0-3-1 16,0 4 1-16,3-4 0 16,-2 3 0-16,-1-6 0 0,0 6 1 15,0 4-1-15,0-1 0 16,-3 4 0-16,-1 12 0 16,-3 9 0-16,4 1 0 15,-4 12-2-15,3 9 1 16,1 20-9-16,0 8 0 15,-4 20-6-15,-14 5 0 16</inkml:trace>
  <inkml:trace contextRef="#ctx0" brushRef="#br1" timeOffset="1.05463E6">20528 8770 5 0,'-3'0'2'0,"3"10"-2"16,0-10 3-16,0 0-4 15,0 0 1-15,0 3 0 16,0 0 1-16,0 0 0 15,0 0 0-15,0-3 0 16,0 0 1-16,0 0-1 16,0 0 0-16,0 4 0 15,0-1 0-15,0-3 1 16,0 0 1-16,0 0 1 0,0 0 0 16,0 0 2-16,0 0 0 15,0-7 1-15,0 7 1 16,0 0-2-16,0 0 0 15,0-3-1-15,0 3 0 16,0 3-2-16,0 1 1 16,0-1-2-16,0 0 1 15,-4 9-2-15,1-2 0 16,-1 2 0-16,0-2 0 16,1 12-1-16,-1-7 1 15,1 7-1-15,3 0 0 16,0 3 0-16,-4-6 0 0,1-3 0 15,3-4 0-15,0 1 1 16,0-4 0-16,0 4 0 16,0-4 0-16,3-2-2 15,-3-1 1-15,4 0 0 16,-1 0 0-16,-3 1-1 16,0-4 1-16,0-3-1 15,0 0 1-15,0 6 1 16,0-3 0-16,-3 7 0 15,-1-4 0-15,1-9-1 16,-1 3 1-16,-6 0-1 16,3 0 1-16,-7 3-1 15,3 0 0-15,-10 0 0 16,7 0 1-16,-11 7-1 16,7-4 1-16,-13 0-1 0,6 0 1 15,-7 4-1-15,7-4 1 16,-17-3-1-16,7 0 0 15,-11-3 0-15,11 0 0 32,-32 7 0-32,14-4 0 15,-21 3 0-15,21-3 1 16,-21-3-1-16,17 0 0 16,-10 3 0-16,0-3 1 15,4 4-1-15,6-8 0 0,1 1 0 16,6 0 0-16,-6 0 0 15,-4 0 0-15,7-3 0 16,0 2 0-16,4-2 0 16,-1 3 0-16,8-3 0 15,0-1 0-15,3 4 0 16,4 0 0-16,3-6 0 16,4 6 0-16,-1 0 0 15,5 3 0-15,6 0-1 16,0 0 1-16,1 0 0 15,-4 3 1-15,-4 0-1 16,0-3 1-16,4 6-1 16,0-6 1-16,3 3-1 15,1 0 1-15,-1 0-1 16,4 1 0-16,0-4 0 16,3-4 1-16,1 1-1 15,3-6 1-15,0 0-1 0,-1-4 1 16,5 0-1-16,-1-2 0 15,4-10 0-15,0-10 0 16,11-9-2-16,0-12 1 16,3-7-10-16,3-15 1 15,5-13-5-15,-5-22 1 16</inkml:trace>
  <inkml:trace contextRef="#ctx0" brushRef="#br1" timeOffset="1.06759E6">8308 12003 27 0,'0'0'13'0,"7"-15"0"15,-7 9 13-15,3 6-22 16,-3 0 1-16,0 0 5 16,0 0 1-16,0 0-13 15,-3 3 1-15,-1 6 8 16,-6 7 0-16,-1 9-3 0,-3 6 1 16,-7 4-4-16,-7 2 1 15,0 7-2-15,-11 3 1 16,18-12-4-16,-4-7 1 15,11-6-5-15,3-3 0 16,11-13-6-16,7-9 1 16,4-7-5-16,10-2 1 15</inkml:trace>
  <inkml:trace contextRef="#ctx0" brushRef="#br1" timeOffset="1.06785E6">8167 12116 25 0,'-11'-31'12'0,"11"15"-2"15,0 7 17-15,4 6-20 16,-4-4 1-16,0 1 5 16,0 6 1-16,-4 0-16 15,1 0 1-15,-1 3 11 16,1 0 1-16,-1-3-5 16,1 4 1-16,6 5-4 15,8 0 1-15,-1 7-4 16,4 9 1-16,1 0-2 15,2 4 1-15,1 2-4 16,3 10 0-16,-3-10-5 16,-1-3 0-16,1-3-8 15,-1-9 0-15,5-7-2 16,-5-12 0-16</inkml:trace>
  <inkml:trace contextRef="#ctx0" brushRef="#br1" timeOffset="1.06826E6">8488 12214 30 0,'-7'6'15'0,"3"-6"-7"0,4 0 25 0,0 0-30 16,-7 0 1-16,4 3 2 15,3-3 1-15,0 0-10 16,0 0 1-16,0 0 4 16,3-3 0-16,8-3-2 15,3-7 1-15,7 4-2 16,0-1 0-16,0 4 1 16,-3 6 0-16,-4 6 0 15,-7-3 1-15,-7 7 0 16,-3 12 0-16,-4 3 0 15,-4 3 1-15,0-3-1 16,4-6 0-16,0-3 0 16,7-4 0-16,4 1-1 15,10-4 0-15,7-9-3 16,7-9 1-16,8-10-8 16,-1-9 0-16,11-4-4 0,3-5 0 15</inkml:trace>
  <inkml:trace contextRef="#ctx0" brushRef="#br1" timeOffset="1.07957E6">8255 13600 13 0,'7'-22'6'0,"18"0"2"16,-15 12 7-16,1 7-11 16,-8-6 0-16,8 2 3 15,-4 4 0-15,0 0-8 16,-3 0 1-16,-4 3 5 15,0 0 1-15,-4 0-2 16,-3 0 1-16,-4 0-1 16,1 3 1-16,-8-3-2 15,4 13 1-15,0-4-1 0,0 1 1 16,-7 5-1-16,0 1 0 16,3-4-1-16,0 7 0 15,11-9-2-15,-3 5 1 16,10-2-2-16,3-4 1 15,8 7-1-15,10-7 0 16,-7-2-1-16,7-1 1 16,4 0 0-16,-4 0 1 15,7-2 0-15,-10 2 0 16,0 3 1-16,-8 1 1 16,-6 9-1-16,-11 6 0 0,-7-3 0 15,-4 6 1-15,-3-3-3 16,-4-3 0-16,0-7-4 15,4-5 1-15,4-7-5 16,10-6 0-16,14-7-6 16,0-5 1-16</inkml:trace>
  <inkml:trace contextRef="#ctx0" brushRef="#br1" timeOffset="1.08018E6">8527 13832 21 0,'-11'0'10'0,"4"6"-1"0,7-6 10 15,-4 3-15-15,1 0 1 16,-1 0 2-16,1 0 1 16,-1 1-11-16,4-4 1 0,0 0 6 15,0 0 0-15,0 0-3 16,7-7 1-16,0-2-2 15,4-1 0-15,3 1 0 16,4 3 0-16,-1-7-1 16,5 4 1-16,-1-1 0 15,-4 4 1-15,5 6-1 16,-15 6 1-16,3-2 0 16,-3 5 0-16,-7 7 0 15,-3-1 0-15,-4 4 0 16,3 0 1-16,1 0-2 15,3-4 1-15,0-2-2 16,3-4 1-16,8 1-1 16,-1-4 1-16,8-3-1 15,0 0 0-15,-1 1 0 16,-6-1 1-16,3 3 0 16,-3 6 1-16,-4 4-1 0,-7 0 1 15,-7 15-2-15,-4-3 0 16,-10-9-5-16,3-6 1 15,1-13-7-15,2-16 0 16</inkml:trace>
  <inkml:trace contextRef="#ctx0" brushRef="#br1" timeOffset="1.08429E6">8544 15258 17 0,'7'-12'8'0,"4"2"0"0,-11 10 9 0,0 0-14 16,0 0 0-16,3 0 3 15,-3 0 1-15,0 4-8 16,-3 2 0-16,-4 0 5 16,-4 10 1-16,-6 3-2 15,-5 3 0-15,-2 3-2 16,-8 3 1-16,0 3-1 16,-3-3 0-16,10 4-2 15,-3-4 0-15,7 3-5 16,3-2 0-16,4-4-5 15,7-6 0-15</inkml:trace>
  <inkml:trace contextRef="#ctx0" brushRef="#br1" timeOffset="1.08457E6">8269 15425 23 0,'-3'-13'11'0,"-1"-3"0"0,4 10 14 16,0-3-19-16,-3-1 0 16,3 4 6-16,-4 3 0 15,0-3-14-15,4 2 1 0,0 4 8 16,0 0 0-16,0 4-3 16,8-1 1-16,2 6-5 15,4 4 1-15,4-1-1 16,7 10 1-16,6 0-1 15,-2-3 1-15,6 3-8 16,-7 9 1-16,4 1-10 16,3-7 1-16</inkml:trace>
  <inkml:trace contextRef="#ctx0" brushRef="#br1" timeOffset="1.08495E6">8788 15534 26 0,'-4'0'13'0,"-10"-15"4"0,14 8 6 16,0 1-18-16,-3 3 0 16,-1 0 4-16,4-3 0 0,-4 6-12 15,8 3 1-15,-4 6 6 16,7 4 1-16,0 9-3 15,-3 9 0-15,3 10-9 16,3 9 1-16,8 6-8 16,10-12 0-16</inkml:trace>
  <inkml:trace contextRef="#ctx0" brushRef="#br1" timeOffset="1.09317E6">10516 13709 24 0,'0'-3'12'0,"4"-9"-2"0,-4 12 13 16,0-7-19-16,-4-2 1 15,1 0 2-15,-4-1 1 0,0 1-10 16,0 2 1-16,0 1 5 15,0 0 1-15,-11 12-2 16,4 4 0-16,-7 2-2 16,-11 10 1-16,4 16-1 15,-4-1 1-15,4 7-1 16,6 3 1-16,8 0-1 16,11 0 0-16,13-9 0 15,15 3 1-15,3-19-1 16,8-19 1-16,6 0-1 15,11-6 0-15,-4-10 0 16,-3-2 0-16,-11-10-1 16,-6-1 0-16,-12 1-1 15,-10-6 1-15,-10-10-1 16,-11 4 0-16,-4 2-1 16,-3 10 0-16,0 0-4 15,3 0 1-15,4 9-10 16,7 4 1-16,14 2-1 0,0 13 0 15</inkml:trace>
  <inkml:trace contextRef="#ctx0" brushRef="#br1" timeOffset="1.09542E6">12855 13775 22 0,'-14'-19'11'0,"14"7"-6"0,0 6 12 16,0-1-16-16,0 1 1 15,0 3 4-15,-3-3 0 16,-1-4-6-16,-3 1 0 15,-4 3 4-15,-3 6 0 16,-3 6 0-16,-1 3 0 16,0 1 0-16,-3 5 0 0,4 4-1 15,2 9 1-15,1 4-1 16,7 5 1-16,0 4-1 16,4-6 1-16,10 2-3 15,7-9 1-15,11-2-1 16,6-14 1-16,8-6-1 15,-4-9 0-15,1-9-1 16,-5-10 0-16,-6 3 0 16,-4-3 0-1,-17-19 0 1,-4 4 0-16,-7-1 0 16,-7 3 0-16,0 7-4 15,-4 3 1-15,0 9-10 16,4 4 1-16,7 6-4 15,4 2 1-15</inkml:trace>
  <inkml:trace contextRef="#ctx0" brushRef="#br1" timeOffset="1.0977E6">14411 13885 24 0,'-11'-3'12'0,"11"0"-3"0,0 3 13 0,0 0-17 16,0 0 0-16,0 0 2 15,0 0 0-15,7-3-9 16,4 3 0-16,7 0 7 16,-1 0 0-16,4 0-3 15,4-4 1-15,0 4-2 16,0 0 0-16,3-6-4 15,-4 0 0-15,-6 3-6 16,-4 0 1-16,4-1-6 16,-4 8 1-16</inkml:trace>
  <inkml:trace contextRef="#ctx0" brushRef="#br1" timeOffset="1.09832E6">14841 13684 30 0,'-3'0'15'0,"6"7"-12"15,-3-7 24-15,0 3-25 16,0 0 1-16,0-3 0 16,4 3 1-16,-4-3-5 15,3 0 0-15,4-3 4 16,4-3 0-16,7-7-1 16,-1 4 0-16,8 2-1 0,-4-2 0 15,0 3 0-15,1 2 0 16,-5 4-1-16,1 0 1 15,-4 0 0-15,-3 7 0 16,-1-1 0-16,-3 0 1 16,0 4 0-16,0-1 1 15,-3 4-2-15,-1 5 1 16,1-5-1-16,-4 6 1 16,0 0-1-16,-4 6 0 15,1-6-1-15,-1-4 1 0,-3 10-1 16,0 4 1-16,4-1-4 15,-1-3 1-15,4-6-6 16,0-1 1-16,4-2-8 16,3-3 0-16</inkml:trace>
  <inkml:trace contextRef="#ctx0" brushRef="#br1" timeOffset="1.09856E6">14915 13907 27 0,'-14'-16'13'0,"14"13"-2"16,0 3 14-16,0 0-21 15,0-6 0-15,0 6 3 16,0 0 1-16,7 0-11 16,0-10 0-16,11 4 5 15,3 0 1-15,4 0-3 0,3-4 0 16,0 4-7-16,1-4 0 15,-1 4-5-15,0 6 0 16</inkml:trace>
  <inkml:trace contextRef="#ctx0" brushRef="#br1" timeOffset="1.09887E6">15367 13725 25 0,'-18'0'12'0,"15"13"-6"15,3-13 14-15,0 0-16 16,0 3 0-16,0-3 3 15,-7 9 0-15,-4 10-9 16,-3 6 1-16,-7 0 5 16,-4 6 1-16,1 7-3 15,2-3 0-15,1 2-5 16,4-2 1-16,2 2-10 16,5-5 0-16</inkml:trace>
  <inkml:trace contextRef="#ctx0" brushRef="#br1" timeOffset="1.0996E6">15388 13904 29 0,'0'-3'14'0,"0"-4"-7"0,0 7 16 15,0 0-22-15,0 0 1 16,0 7 1-16,0-1 1 0,-3 6-5 15,-4 1 1-15,0 3 3 16,-1-1 1-16,1 1-2 16,0 0 0-16,4 3 0 15,-1-7 1-15,4-3-1 16,7 1 0-16,0-4-1 16,0-3 1-16,4 4 0 15,3-4 0-15,0 0-1 16,11-3 0-16,0 0-1 15,3-3 1-15,0-4-1 16,4 1 0-16,-4 0-5 16,-3 3 1-16,-4 0-5 15,-7-1 1-15,-3 4-7 16,-4 0 1-16</inkml:trace>
  <inkml:trace contextRef="#ctx0" brushRef="#br1" timeOffset="1.09979E6">15568 13872 31 0,'-25'-9'15'0,"11"9"-5"15,14 3 23-15,-3 0-28 0,-4-3 0 16,0 7 2-16,0 5 0 16,3 10-10-16,4 6 0 15,7 16-1-15,4 6 0 16,3 13-10-16,-4-10 1 15</inkml:trace>
  <inkml:trace contextRef="#ctx0" brushRef="#br1" timeOffset="1.10307E6">16887 13637 37 0,'-10'-37'18'0,"-4"18"-11"0,14 19 18 0,0-7-23 16,0 1 1-16,0 6 3 16,0 3 0-16,0-3-7 15,3 7 0-15,1 8 5 16,3 7 0-16,0 3-2 16,0 0 0-16,0 10-1 15,4-1 1-15,-4-2-1 16,0-7 0-16,3 12-5 15,4-2 0-15,1-4-6 16,-5-6 0-16,4-6-5 16,7-3 1-16</inkml:trace>
  <inkml:trace contextRef="#ctx0" brushRef="#br1" timeOffset="1.10337E6">17145 13640 29 0,'-4'-18'14'0,"12"24"-4"0,-8-6 21 0,0 0-30 16,0 0 1-16,3 0 2 15,4 12 0-15,-3 7-5 16,-1 9 1-16,-3 10 3 15,-3-7 0-15,-1 4-1 16,1 2 1-16,3 4-2 16,0-3 1-16,0-4-5 15,3-9 0-15,4-3-9 16,4 0 1-16,3-9-3 16,0-7 1-16</inkml:trace>
  <inkml:trace contextRef="#ctx0" brushRef="#br1" timeOffset="1.10382E6">17406 13722 31 0,'0'3'15'0,"-11"-16"-12"0,11 13 27 15,0 0-27-15,0 0 1 16,0 0 1-16,0 0 0 16,0 0-7-16,-3 4 0 15,-1-4 6-15,1 6 0 16,-4 3-2-16,0 4 0 0,3 3 0 16,-3 5 1-16,0-5-1 15,-3 6 1-15,-1 3-1 16,0 7 0-16,-3-1-1 15,0 0 1-15,0-6-1 16,3 0 1-16,4 4-2 16,4-11 1-16,3-5 0 15,10-7 0-15,8-3-1 16,7-3 1-16,10-3-1 16,7-3 1-16,4-3-1 15,-7-1 0-15,0 1-2 16,-4-1 1-16,0 4-5 15,-3-3 0-15,-4 6-6 16,-3 3 0-16,-4 6-4 16,-7 3 0-16</inkml:trace>
  <inkml:trace contextRef="#ctx0" brushRef="#br1" timeOffset="1.10403E6">17452 13885 48 0,'-18'-3'24'0,"8"-10"-22"0,3 10 47 15,-4 0-47-15,4 6 0 16,0-3 0-16,3 10 1 16,8 11-5-16,10 11 1 0,14 15-4 15,4 16 1-15,3 2-12 16,8 4 0-16</inkml:trace>
  <inkml:trace contextRef="#ctx0" brushRef="#br1" timeOffset="1.10807E6">19166 13665 40 0,'4'4'20'0,"7"-11"-11"0,-8 1 21 0,-3-3-25 16,0 9 0-16,0-10 4 16,0 4 0-16,0-7-12 15,0 13 1-15,4 4 8 16,-4-1 0-16,0 12-2 16,0 4 1-16,3 9-3 15,1 1 1-15,-4 2-1 16,7 7 1-16,3 5-2 15,4 5 0-15,4 2-11 16,7 0 1-16,3 6-11 16,-7-12 1-16</inkml:trace>
  <inkml:trace contextRef="#ctx0" brushRef="#br1" timeOffset="1.1132E6">21378 13600 24 0,'-7'-4'12'0,"4"8"-1"0,3-4 12 15,-4 3-20-15,1 0 0 0,3 0 1 16,-4-3 1-16,1 0-6 16,3 0 0-16,-4 3 4 15,4-6 0-15,0 3-2 16,0-6 1-16,0-4-1 16,4 4 0-16,-1 0 0 15,4-4 0-15,4 1 0 16,-1-4 1-16,5 4-1 15,2 0 1-15,4-1-1 16,8 4 0-16,-1 3 0 16,3 0 1-16,-2 6-2 15,-5-3 0-15,-2 3 0 16,-8 3 1-16,-7 10-1 16,-11 3 1-16,-6 3-1 15,-8-7 1-15,-3 7 0 16,3-3 0-16,1 0-1 15,2-3 1-15,5-1-1 16,6 7 1-16,4-12-1 16,7 5 1-16,7-8-1 15,11 5 0-15,3 1 0 0,1-1 0 16,-1 4 0-16,-3 3 0 16,-8-4-1-16,-3 4 1 15,-14 3 0-15,-10 3 0 16,-11 3 0-16,-11 1 1 15,0-1-1-15,0-6 1 16,4 0-5-16,7-13 0 0,3-6-11 16,11-9 1-16</inkml:trace>
  <inkml:trace contextRef="#ctx0" brushRef="#br1" timeOffset="1.12523E6">4893 12072 24 0,'-7'-15'12'0,"3"5"0"16,4 4 12-16,0-3-20 16,0 2 1-16,-7 4 1 15,4-3 1-15,3 0-8 16,0 6 0-16,0 0 5 16,0 0 1-16,10 0-3 0,-10 9 1 15,4 7-2-15,3 6 1 16,0 6-2-16,-3-3 1 15,3 3-1-15,-7 4 1 16,3-1-1-16,4 0 1 16,-3-6-1-16,3-3 1 15,-7-6 0-15,3-3 0 16,4-4-1-16,-7-3 1 16,4-3-1-16,-4-3 1 15,0-6-2-15,0 0 1 0,7-4-2 16,-3-2 1-16,3-1-1 15,0-2 1-15,3 2 0 16,1 4 0-16,3 3 0 16,0-1 0-16,0 1 0 15,4 6 1-15,-8 3 0 16,8 7 0-16,-7 2-1 16,-1 4 1-16,1 3 0 15,-11-1 1-15,0 1-1 16,-11-3 1-16,-6 3 0 15,-5 3 0-15,1-4-2 16,0-2 0-16,3-10-4 16,8-9 1-16,-1-6-7 15,4-10 0-15,18 0-3 16,6 0 0-16</inkml:trace>
  <inkml:trace contextRef="#ctx0" brushRef="#br1" timeOffset="1.12554E6">5239 12220 37 0,'-7'0'18'0,"7"-13"-16"0,0 13 36 0,0 0-36 16,7 0 0-16,3-3-1 15,11 3 0-15,1-6-2 16,6 0 1-16,7-4-1 16,0 4 0-16,-6-3-6 15,2 12 1-15,-13-3-6 16,3 0 1-16,-10 6-2 15,3 0 1-15</inkml:trace>
  <inkml:trace contextRef="#ctx0" brushRef="#br1" timeOffset="1.12568E6">5390 12267 34 0,'-35'6'17'0,"25"-3"-16"16,6-3 35-16,4 0-35 0,-7 3 0 15,14-3 0-15,7 4 1 16,11-8-5-16,7-2 0 15,10-3-8-15,14 2 1 16</inkml:trace>
  <inkml:trace contextRef="#ctx0" brushRef="#br1" timeOffset="1.14101E6">5800 12098 25 0,'-18'6'12'0,"14"9"1"16,4-11 13-16,0-4-22 16,0 0 0-16,0 0 4 15,0 0 0-15,0 0-10 16,0 3 1-16,0-3 6 15,11-7 0-15,7 1-2 16,3 0 1-16,7-3-3 0,-3 2 1 16,7 1-1-16,-8 3 0 15,-3-3-4-15,-10 2 0 16,0 1-7-16,-4 6 0 16,3 1-5-16,1-1 1 15</inkml:trace>
  <inkml:trace contextRef="#ctx0" brushRef="#br1" timeOffset="1.14148E6">6071 11941 38 0,'-3'12'19'0,"-4"-24"-15"15,3 9 32-15,4-4-33 16,0 4 1-16,0 3 1 16,-7-6 0-16,4 6-7 15,3 0 0-15,0-6 4 16,0-4 0-16,0 10-2 15,3-6 0-15,4 3-1 16,4-7 1-16,6 1-1 0,5 0 0 16,2 5 0-16,1 1 1 15,0 3-1-15,-4 3 1 16,4 7 0-16,-15-1 1 16,1 10-1-16,-8 6 0 15,-6 0 1-15,-4-3 0 16,-4 3-1-16,0 0 1 15,1-3-1-15,-1-3 0 16,8-3 0-16,3-7 0 16,10-6-1-16,12-6 0 15,-1-3-4-15,17-7 0 0,12-2-9 16,10-1 0-16</inkml:trace>
  <inkml:trace contextRef="#ctx0" brushRef="#br1" timeOffset="1.1435E6">4932 15111 30 0,'-18'-28'15'0,"25"22"-6"16,-7-1 16-16,0 1-23 16,0 6 0-16,0 0 0 15,4-3 1-15,-4 6-3 16,7 10 0-16,-7 5 3 15,3 17 1-15,4 12-2 16,-7 6 1-16,0 4 0 16,0-4 0-16,0-9-2 15,4-3 1-15,3-1-1 16,-3-2 1-16,-1-10-1 16,1-6 0-16,3-3 1 15,-7-6 0-15,0-4 0 16,-7-6 1-16,3-6-2 0,4-6 1 15,0-1-2 1,11-2 1-16,-1-7-2 0,1 0 1 16,6 0-1-16,5 0 0 15,-8 4-1-15,7 2 1 16,-3 7 0-16,-1 6 0 16,4 3 0-16,-10 3 0 15,0 7 0-15,-4-1 1 0,-14 4 0 16,3 0 1-16,-14 3-1 15,1-1 1-15,-4 1 0 16,-1 0 0-16,5-3-4 16,3-4 0-16,-4-6-6 15,11-6 1-15,7-6-7 16,10 0 0 0</inkml:trace>
  <inkml:trace contextRef="#ctx0" brushRef="#br1" timeOffset="1.14373E6">5500 15418 27 0,'-7'-12'13'0,"17"9"-3"15,-10 3 16-15,0 0-25 0,7-7 1 16,4 1 0-16,7-3 0 15,6-1-3-15,12 1 0 16,-5-4-1-16,1 7 0 16,0 3-5-16,-7 6 1 15,-11 6-4-15,-7 7 0 16</inkml:trace>
  <inkml:trace contextRef="#ctx0" brushRef="#br1" timeOffset="1.14386E6">5570 15556 27 0,'-31'3'13'0,"24"1"-5"0,7-4 22 0,10-4-28 15,8 1 1-15,3 0 0 16,11 0 0-16,3 0-6 16,0 3 1-16,11 6-8 15,3 7 1-15</inkml:trace>
  <inkml:trace contextRef="#ctx0" brushRef="#br1" timeOffset="1.15098E6">6216 15051 31 0,'0'0'15'0,"11"-12"-3"16,-11 12 15-16,0-3-24 15,10 0 0-15,-10 0 3 16,7-1 1-16,0 1-8 16,0 0 1-16,0 3 5 0,-3 0 0 15,3 3-1-15,-7 7 1 16,3 5-3-16,4 7 1 15,-7 3-2-15,11 7 1 16,-11 2-1-16,7 7 0 16,4-3-1-16,-1-1 1 15,4 1-8-15,1-4 0 16,6 4-10-16,-11 0 1 16</inkml:trace>
  <inkml:trace contextRef="#ctx0" brushRef="#br1" timeOffset="1.1548E6">4946 16679 22 0,'7'-31'11'0,"-7"12"-5"0,0 12 12 16,0-2-13-16,0-7 1 15,4 4 2-15,-1-1 0 16,-3-2-10-16,0 2 0 15,0 1 8-15,0 8 0 16,0-2-4-16,0 6 0 16,0 0 0-16,4 10 1 0,3 2-2 15,-7 7 1-15,3 3-2 16,4 6 0-16,4 10 1 16,-11 2 1-16,3-5-2 15,4 3 1-15,-7-4-1 16,4 1 1-16,-1-10 0 15,-3-7 0-15,0 1 0 16,0-9 1-16,4-1-1 16,-1-3 1-16,-3-6-2 15,4-6 1-15,0-6-1 16,3-1 1-16,3 0-2 16,1-2 1-16,3-1-1 15,4 0 0-15,-1 4 0 16,4 3 0-16,1 5 0 15,-1 4 1-15,0 4-1 16,4 5 1-16,-11 0-1 0,0 4 1 16,-4 6 0-16,-6 3 0 15,-8 3 0-15,-13 6 0 16,-1-3 0-16,-7 4 1 16,-3-10-1-16,0 0 1 15,7-10-5-15,0-6 1 16,-1-9-6-16,8-6 0 15,4-10-5-15,6 3 0 16</inkml:trace>
  <inkml:trace contextRef="#ctx0" brushRef="#br1" timeOffset="1.15512E6">5419 16889 24 0,'-11'-22'12'0,"15"31"-2"16,3-15 14-16,3 0-20 15,1-3 0-15,3-4 1 16,0 0 1-16,0-2-8 15,4 2 0-15,-1 1 4 16,5 2 1-16,-12 1-4 16,11 3 0-16,-3-1-4 0,3 4 0 15,-3 3-5-15,3 0 1 16,0 3-2-16,-10 4 0 16</inkml:trace>
  <inkml:trace contextRef="#ctx0" brushRef="#br1" timeOffset="1.15531E6">5517 17005 27 0,'-7'-6'13'16,"7"9"-9"-16,0-9 26 0,0-1-29 16,0 7 0-16,4-9 0 15,6-4 1-15,8-2-3 16,3-1 0-16,8 0-1 15,6-2 0-15,0-1-8 16,4 3 1-16</inkml:trace>
  <inkml:trace contextRef="#ctx0" brushRef="#br1" timeOffset="1.15575E6">6071 16610 21 0,'4'9'10'0,"-1"-27"-4"0,-3 18 9 16,0 0-15-16,0 0 0 16,0 0 2-16,0 0 0 15,0 0 0-15,0 0 1 0,0 0 3 16,0 0 1-16,0 0 2 16,0 0 0-16,0 0 0 15,0-7 0-15,0 4-2 16,0 3 0-16,0 0-2 15,-3 6 0-15,3 1-3 16,-4 2 0-16,4 10-1 16,7 9 0-16,4 13-1 15,0 6 0-15,6 6-5 16,4 1 0-16,8 2-12 16,-8-6 1-16</inkml:trace>
  <inkml:trace contextRef="#ctx0" brushRef="#br1" timeOffset="1.16814E6">9895 18134 11 0,'4'0'5'0,"-8"-19"6"15,4 19 6-15,0 0-14 16,0-6 0-16,0 6 3 16,0 0 0-16,0 0-7 15,0-3 0-15,-3 0 5 16,-4 3 0-16,-7 3-1 16,0 3 0-16,-8 3-1 15,1 1 0-15,0 2-1 16,-4 1 1-16,4 9-1 15,4-6 1-15,6-1-2 16,8 7 1-16,10-6 0 16,3 0 0-16,8-7 0 15,3 0 0-15,4-2-2 16,-1-4 0-16,-6-3-6 0,3 0 0 16,7 3-4-16,4-9 0 15</inkml:trace>
  <inkml:trace contextRef="#ctx0" brushRef="#br1" timeOffset="1.16861E6">10135 18187 25 0,'-14'10'12'0,"11"-1"-8"0,3-9 18 15,3 0-20-15,4 0 1 16,4-6 1-16,3-4 0 15,4 1-6-15,6 0 1 16,-3-7 3-16,4 6 1 16,0 4-6-16,0 0 1 15,-4 6-6-15,0 0 1 0,-4 3-3 16,1 3 0-16</inkml:trace>
  <inkml:trace contextRef="#ctx0" brushRef="#br1" timeOffset="1.16878E6">10153 18319 26 0,'-11'3'13'0,"18"-6"-16"16,4 0 25-16,-4 0-22 16,11 0 0-16,6-1-2 15,5 4 1-15,-1-3-6 16,7 0 1-16</inkml:trace>
  <inkml:trace contextRef="#ctx0" brushRef="#br1" timeOffset="1.17316E6">10897 18190 9 0,'11'-12'4'0,"10"-10"5"0,-10 12 5 0,-4-2-11 15,-4 3 1-15,4 2 2 16,-7-5 1-16,0-1-8 15,-3 1 1 1,-15 2 5 0,-10 10 1-16,0 3-2 15,3 4 0-15,0 2-2 16,4 13 0-16,3 0 0 16,4 3 0-16,0 6-2 15,7-6 1-15,7-6-1 16,11 0 0-16,6 3 1 15,5-3 0-15,6-3-1 16,4-7 0-16,-1-6 1 0,1-6 0 16,-4 3 0-16,-3 0 0 15,-7-9 0-15,-4-4 0 16,-7 0 0-16,-7-2 0 16,-4-1-2-16,-3 4 1 15,0-4-4-15,-3 0 0 16,-1-3-8-16,11 1 1 15</inkml:trace>
  <inkml:trace contextRef="#ctx0" brushRef="#br1" timeOffset="1.1742E6">12569 18002 21 0,'-3'-15'10'0,"-15"8"-3"16,11 7 10-16,-3-3-14 15,-4 3 1-15,-4 0 2 16,-7 3 0-16,1 4-7 16,-1 5 0-16,-7 7 5 15,11 3 0-15,3 3-2 16,4 3 1-16,7-6-2 16,7 3 0-16,7-6 0 15,4 3 0-15,10-13 0 16,7 4 0-16,7-10-3 15,1-6 1-15,-1-6-5 16,-3-1 0-16,-4-6-6 0,4 7 1 16</inkml:trace>
  <inkml:trace contextRef="#ctx0" brushRef="#br1" timeOffset="1.17458E6">12749 18078 27 0,'-3'0'13'0,"13"-16"-9"16,-2 13 19-16,6-4-25 16,3-2 1-16,4 3 1 15,1-4 1-15,2-2-2 16,-3 6 1-16,1-4-4 15,2 4 0-15,-3 6-3 16,-6 3 1-16,-5 3-2 16,-3-3 0-16</inkml:trace>
  <inkml:trace contextRef="#ctx0" brushRef="#br1" timeOffset="1.17474E6">12862 18159 21 0,'-17'9'10'0,"6"-9"-6"0,11 0 21 16,0 0-22-16,0 0 0 15,0 0 1-15,7-6 0 16,4 3-6-16,3 0 1 16,0-3 3-16,4-1 0 0,6-2-5 15,1 0 0-15,3 5-7 16,4 1 1-16</inkml:trace>
  <inkml:trace contextRef="#ctx0" brushRef="#br1" timeOffset="1.18228E6">13321 18034 16 0,'3'-7'8'0,"4"-8"0"0,-7 8 9 16,0-2-16-16,0 3 1 16,0-1 0-16,0 7 1 15,-3-6-3-15,-1 3 1 0,1 0 2 16,-1 3 1 0,1-3-1-16,-4 3 1 0,0 0-1 15,-4 0 0-15,1 6-1 16,-5 10 1-16,1 3-2 15,0 2 1-15,4 5-1 16,3 2 0-16,3 0-1 16,4 3 1-16,0 4-1 15,7-10 1-15,4-3-1 16,3-3 1-16,3-4 0 16,5-5 0-16,2-10 0 15,5-3 0-15,-5-4 0 16,1-5 0-16,-7-7 0 15,3-3 1-15,-11 0-2 16,1-6 1-16,-8 0 0 16,-6-1 0-16,-8 4 0 15,-3 3 0-15,-7 7-1 16,3 2 0-16,4 1-4 16,4 5 0-16,6 7-8 0,11-6 0 15,0 12-1-15,0 1 0 16</inkml:trace>
  <inkml:trace contextRef="#ctx0" brushRef="#br1" timeOffset="1.18355E6">14598 17971 20 0,'11'-10'10'0,"10"-5"-4"16,-18 9 11-16,4-1-15 15,-7 1 0-15,0 0 2 0,0-1 1 31,-17 11-5-31,3-1 1 16,-15 9 3-16,1 10 0 16,0 6-1-16,7 4 1 15,3-4-2-15,11 0 0 16,7-3-1-16,11 0 0 16,3-3 0-16,10-6 0 15,12-7-2-15,2 1 0 0,1-16-4 16,4 6 0-16,-8-7-6 15,-7 1 0-15</inkml:trace>
  <inkml:trace contextRef="#ctx0" brushRef="#br1" timeOffset="1.18377E6">14905 18030 27 0,'-4'4'13'0,"4"-17"-7"16,0 13 18-16,0 0-24 16,7-6 1-16,4 3-1 15,7 0 1-15,-1 3-4 16,4-4 1-16,1 1-4 16,-1 3 1-16,-4 0-4 15,1 7 1-15</inkml:trace>
  <inkml:trace contextRef="#ctx0" brushRef="#br1" timeOffset="1.18392E6">14891 18172 26 0,'-14'-4'13'0,"17"23"-10"0,-3-19 23 16,7-3-26-16,4 0 1 16,6-6 0-16,8 2 0 15,3-2-8-15,4-1 1 0,7 1-3 16,3-3 1-16</inkml:trace>
  <inkml:trace contextRef="#ctx0" brushRef="#br1" timeOffset="1.18425E6">15169 18068 29 0,'-10'-6'14'0,"10"0"-11"16,0 6 24-16,14 0-26 0,4-4 0 15,-1-2 0-15,4 0 0 16,4 0-2-16,0-4 1 16,-4 4 0-16,-3 3 1 15,3-7-5-15,0 4 0 16,0 0-6-16,0 0 1 16</inkml:trace>
  <inkml:trace contextRef="#ctx0" brushRef="#br1" timeOffset="1.18474E6">15508 17855 30 0,'-7'-3'15'0,"0"-10"-5"15,7 10 22-15,-4 0-30 16,1 0 1-16,3 0-1 16,0 3 1-16,3-3-4 15,8-4 0-15,3 1 2 16,4 0 0-16,3-4-1 16,0 1 1-16,0 3-1 15,4 2 0-15,0-2 0 16,3 6 0-16,-3-3 0 15,-1-3 0-15,-3 3 0 0,1 3 1 16,-5-7 0-16,-6 7 1 16,-1-6 0-16,-2 6 1 15,-1-3 0-15,0 3 0 16,-7 3-1-16,-4-3 0 16,1 10-1-16,-4 8 1 15,-1 7-2-15,-2 10 1 16,-4 12 0-16,0 3 0 15,0 3 0-15,-1-6 0 0,5 4-3 16,-1-7 1-16,1-7-6 16,-1-5 1-16,4-11-8 15,0-5 0-15,7-10-2 16,-4-9 0-16</inkml:trace>
  <inkml:trace contextRef="#ctx0" brushRef="#br1" timeOffset="1.18488E6">15621 18099 29 0,'-4'-15'14'0,"8"2"-9"15,3 4 25-15,0-1-28 16,7-2 0-16,4 2 0 16,7-2 1-16,6 3-7 15,1-4 1-15,0 0-7 16,7 4 1-16</inkml:trace>
  <inkml:trace contextRef="#ctx0" brushRef="#br1" timeOffset="1.19067E6">16947 17952 21 0,'7'-9'10'16,"-3"-4"1"-16,-4 13 10 0,0-6-18 16,-4 0 1-16,1-1 1 15,-4 1 1-15,-4 3-7 16,-13 0 0-16,2 3 5 15,-2 6 0-15,-1 3-2 16,0 4 1-16,4 6-1 16,4 0 0-16,6 6-2 15,7 0 1-15,8-3-1 16,7-7 1-16,10 1-1 16,0-3 1-16,4-4-4 15,6 0 0-15,1-2-6 16,3-7 0-16,1 0-4 0,-1 0 1 15</inkml:trace>
  <inkml:trace contextRef="#ctx0" brushRef="#br1" timeOffset="1.19086E6">17124 17974 22 0,'-14'0'11'0,"10"0"-6"0,4 0 17 0,7-3-20 15,4 0 0-15,3 0 0 16,4 3 0-16,-1-4-3 16,1 4 0-16,-1 0-1 15,1 0 1-15,0 0-8 16,-4 4 1-16</inkml:trace>
  <inkml:trace contextRef="#ctx0" brushRef="#br1" timeOffset="1.19103E6">17159 18131 23 0,'-32'9'11'0,"22"-6"-1"15,10-3 14-15,3 0-23 16,8-3 0-16,7-3 0 16,6 0 1-16,4-1-5 15,4 1 0-15,3-3-6 16,4 2 1-16</inkml:trace>
  <inkml:trace contextRef="#ctx0" brushRef="#br1" timeOffset="1.19128E6">17593 17874 49 0,'-11'-10'24'0,"4"7"-23"0,7 3 46 0,-3 3-46 15,3 7 0-15,0 5 0 16,0 4 1-16,3 16-2 16,1 5 0-16,3 7-6 15,0 10 0-15,11-4-10 16,3 4 1-16</inkml:trace>
  <inkml:trace contextRef="#ctx0" brushRef="#br1" timeOffset="1.19436E6">19226 17880 13 0,'0'-16'6'0,"4"1"6"0,-1 8 6 16,1 1-15-16,-1-3 0 16,-3-1 4-16,0 4 0 15,0 0-8-15,0-1 0 0,-3 7 6 16,-4 7 0-16,-11 2-2 16,-13 7 1-16,-1 6-1 15,0 6 0-15,7-3-2 16,4 3 1-16,7 4-1 15,11-4 1-15,10-3-2 16,14-6 1-16,7 0-2 16,0-10 1-16,0-3-5 15,1-3 0-15,-1 1-7 16,-7-4 0-16</inkml:trace>
  <inkml:trace contextRef="#ctx0" brushRef="#br1" timeOffset="1.19461E6">19325 17958 37 0,'-7'-3'18'0,"11"-3"-16"0,-4 6 27 16,7-6-29-16,3-1 0 15,8 1 0-15,3 0 1 16,4 0-2-16,-4-1 1 16,4 4-3-16,-4 0 0 15,-4 3-6-15,-2 3 0 0,-5 3-2 16,-6 1 0-16</inkml:trace>
  <inkml:trace contextRef="#ctx0" brushRef="#br1" timeOffset="1.19477E6">19413 18043 28 0,'-7'3'14'0,"7"-12"-11"16,0 9 26-16,7 0-29 15,4-7 1-15,10 4-1 16,0-3 1-16,7 3-8 16,8-6 0-16,10 9-2 15,-4-4 0-15</inkml:trace>
  <inkml:trace contextRef="#ctx0" brushRef="#br1" timeOffset="1.19518E6">19784 17786 25 0,'-4'-13'12'0,"8"7"-2"0,-4 6 19 16,0 0-27-16,0 0 1 15,0 0 0-15,0 0 1 16,0 0-5-16,0 0 0 0,0 3 3 16,0 7 1-16,-4-1-2 15,-3 7 0-15,0 3 0 16,0-1 1-16,0 4-2 15,0 0 1-15,0-6-1 16,3 0 1-16,1-1-1 16,6-2 0-16,8-4 1 15,0-6 0-15,3-3 0 16,10-3 0-16,12-6-3 16,6-1 1-16,4-2-5 15,-4 2 1-15,-7 1-7 16,-6 0 1-16,-5 2-2 15,-2 4 0-15</inkml:trace>
  <inkml:trace contextRef="#ctx0" brushRef="#br1" timeOffset="1.19536E6">19985 17824 31 0,'-28'-16'15'0,"14"10"-5"0,10 6 30 15,-3 0-35-15,0 3 0 16,0 6 1-16,3 7 0 16,1 12-9-16,-1 10 1 15,1 12 0-15,-4 13 1 16,3 6-14-16,8 3 1 0</inkml:trace>
  <inkml:trace contextRef="#ctx0" brushRef="#br1" timeOffset="1.20211E6">21340 17911 19 0,'0'-3'9'0,"3"-9"2"0,1 8 9 0,-1 1-17 15,-3-3 1-15,0-3 2 16,-3 2 0-16,-4 1-7 16,-4 0 0-16,-7 3 6 15,-3 0 0-15,0 6-1 16,-4 6 0-16,1 10-1 16,-5 0 0-16,5 3-1 15,3 3 0-15,6 6-1 16,8-3 0-16,7 1 0 15,7-4 0-15,11-3 0 16,0-4 0-16,10-5-4 16,7-4 1-16,4 1-6 15,-4-10 1-15,-3-3-7 16,0 3 1-16</inkml:trace>
  <inkml:trace contextRef="#ctx0" brushRef="#br1" timeOffset="1.20233E6">21470 17996 21 0,'-11'3'10'0,"8"-19"4"0,3 16 9 0,0 0-20 16,0-6 1-16,0 6 0 16,7-3 0-16,0 0-6 15,7 0 0-15,0 0 4 16,4 3 0-16,7-4-5 15,-1 4 1-15,1 0-5 16,0 4 1-16,-4-1-4 16,-3 6 0-16</inkml:trace>
  <inkml:trace contextRef="#ctx0" brushRef="#br1" timeOffset="1.20251E6">21488 18134 26 0,'-18'3'13'0,"11"3"-7"15,7-6 22-15,4-3-27 16,3 0 1-16,3-3-1 16,8-4 1-16,3 4-4 15,11-3 1-15,3 6-6 16,4-4 1-16,7 7-4 0,0 0 1 16</inkml:trace>
  <inkml:trace contextRef="#ctx0" brushRef="#br1" timeOffset="1.203E6">21918 17911 35 0,'0'-3'17'0,"4"-6"-12"0,-4 9 32 15,0 0-34-15,0 0 0 16,3 0 1-16,1 6 1 15,-4 3-6-15,3 7 0 16,1 9 3-16,6 0 1 16,-3 4-2-16,0-1 1 15,-3 0-7-15,3-3 0 16,-3-3-9-16,3-3 0 16</inkml:trace>
  <inkml:trace contextRef="#ctx0" brushRef="#br1" timeOffset="1.2034E6">22084 17924 29 0,'3'-16'14'0,"-3"-6"0"16,0 16 12-16,0-3-24 15,0 2 0-15,4 1 0 16,-1-3 1-16,5 2-4 16,2-2 0-16,4 3 2 15,4-1 0-15,3 4-1 16,4 3 0-16,-1 3-1 16,-2 4 1-16,-1 2 0 15,-7 4 0-15,0 2 0 0,-3 7 0 16,-8-6 0-16,-6 3 0 15,-5 6 0-15,-6 3 1 16,-3-3 0-16,-4-3 1 16,6 0-1-16,1-3 1 15,7-3-1-15,7-4 1 16,14-3-1-16,11-2 1 16,17-7-9-16,11 0 0 0,11 0-6 15,3-10 0-15</inkml:trace>
  <inkml:trace contextRef="#ctx0" brushRef="#br1" timeOffset="1.21969E6">1185 12778 19 0,'0'-3'9'0,"0"0"0"16,0 3 9-16,0 0-13 15,0 0 0-15,0 0 2 16,0-3 0-16,0 3-10 15,0 0 1-15,0 0 6 16,0 0 0-16,0 3-2 16,0 9 0-16,0 7-1 15,0 6 0-15,4 0 0 16,-4 3 0-16,0 7-1 0,7-10 1 16,-4 6 0-16,-3-9 0 15,0-6 0-15,0 0 1 16,0-7 0-16,0-3 1 15,0-2-1-15,-3-11 1 16,-4-5-1-16,3-7 0 16,-3-3-1-16,-3-6 0 15,3-4-1-15,-4 1 0 16,8 0 0-16,-5 9 0 16,-2-3-1-16,10 0 1 0,0 3-1 15,0 3 1-15,10 3-1 16,-2 0 0-16,13 4-1 15,-4 2 1-15,4 4-1 16,1 3 0-16,-1 6 0 16,-4 10 1-16,5-1-1 15,-12-2 1-15,1 2 1 16,-11 4 0-16,-11 3 1 16,1 3 0-16,-12 0 0 15,1-4 1-15,-3-2-2 16,9-6 0-16,-2-7-5 15,6-10 1-15,4-2-9 16,7-4 0-16</inkml:trace>
  <inkml:trace contextRef="#ctx0" brushRef="#br1" timeOffset="1.2201E6">1390 12772 23 0,'-11'0'11'0,"18"-10"2"15,-7 4 9-15,0 6-19 16,0 0 0-16,0 0 1 16,0 0 1-16,4-3-6 15,3 6 0-15,-7 0 4 16,0-3 0-16,4 3-2 15,3 4 1-15,0-1-2 16,-4 0 1-16,4 0-7 16,-3 1 0-16,3 2-5 15,3 4 0-15</inkml:trace>
  <inkml:trace contextRef="#ctx0" brushRef="#br1" timeOffset="1.2203E6">1386 12593 38 0,'-17'-16'19'0,"13"-6"-21"0,4 19 32 16,0-3-30-16,-7 6 0 0,7 0-3 15,0 0 1-15,11 3-7 16,6 6 0-16</inkml:trace>
  <inkml:trace contextRef="#ctx0" brushRef="#br1" timeOffset="1.22083E6">1528 12778 28 0,'7'0'14'0,"-7"-13"-7"0,0 13 15 16,0 0-20-16,0 0 1 16,0 0 1-16,3 0 0 15,-3 0-6-15,0 0 1 16,7 0 3-16,4 4 0 16,-8-1-1-16,8 0 0 0,3 3 0 15,-3 0 0-15,-1 1 0 16,1-1 0-16,-1-3-1 15,-6 0 1-15,3-3 0 16,3 0 1-16,-2 0 0 16,-5-3 0-16,4-3 0 15,-7-4 1-15,4 4-1 16,3-3 1-16,-7-1-1 16,3-5 0-16,4-4-1 15,-7 0 1-15,7 0-3 16,-7 4 0-16,4-1-4 15,-4 3 0-15,10 10-5 16,-2 6 0-16,2 7-5 16,1 5 1-16</inkml:trace>
  <inkml:trace contextRef="#ctx0" brushRef="#br1" timeOffset="1.22127E6">1933 12709 20 0,'-7'-19'10'0,"4"25"-6"0,3-9 13 0,-7-3-13 16,0 0 1-16,3-4 0 15,-7 7 0-15,-6 0-7 16,6 3 0-16,-10 3 5 16,3 7 0-16,4-4-1 15,-3 0 0-15,6 7-1 16,0-1 1-16,11-2 0 16,0 2 0-16,11 4-1 15,3-4 1-15,11 1-1 16,-4-7 1-16,0-3-1 15,7-3 0-15,1-6 0 16,-15 0 1-16,-4-4-1 16,-3 1 0-16,-7-7-1 15,0 1 1-15,-7-1-1 16,4 3 0-16,-4 4-4 16,3 6 1-16,4 3-9 15,11 0 0-15</inkml:trace>
  <inkml:trace contextRef="#ctx0" brushRef="#br1" timeOffset="1.22171E6">2166 12596 29 0,'-3'-16'14'0,"-8"16"-1"16,11-6 16-1,0-3-21 1,0-1 0-16,-7 4 1 16,7 0 0-16,0 9-13 15,0 6 0-15,0 1 9 16,7 9 0-16,-4-1-5 16,5 4 1-16,2 7 0 15,-6-7 0-15,3 3-2 16,-4 0 0-16,4 0-5 15,4 0 0-15,-1-3-8 0,1 0 1 16,0-7-3-16,-1-2 1 16</inkml:trace>
  <inkml:trace contextRef="#ctx0" brushRef="#br1" timeOffset="1.22193E6">2152 12778 25 0,'-25'-13'12'0,"25"-2"-4"0,0 9 20 0,0-4-23 16,0-2 0-16,7 5 0 15,-3 1 1-15,10 0-9 16,-3-1 1-16,-1 4 4 16,-6 3 1-16,6 0-4 15,8 0 0-15,-1 0-6 16,8 0 1-16,10 3-6 15,-10 4 1-15</inkml:trace>
  <inkml:trace contextRef="#ctx0" brushRef="#br1" timeOffset="1.22221E6">2445 12747 35 0,'0'0'17'0,"7"-7"-18"0,-7 7 28 15,3 0-27-15,4-6 1 16,4-3-1-16,0 2 0 15,6 1-3-15,4 6 0 0,1-3-4 16,-1-3 0-16,7 9-3 16,-10 6 1-16</inkml:trace>
  <inkml:trace contextRef="#ctx0" brushRef="#br1" timeOffset="1.22244E6">2494 12866 24 0,'-3'0'12'0,"6"-10"-9"16,4 4 20-16,-7 0-20 15,4 0 0-15,3-1 0 16,3 1 1-16,8 6-7 16,-4 0 1-16,7 0-1 15,4 3 0-15,0-3-6 16,10 3 0-16</inkml:trace>
  <inkml:trace contextRef="#ctx0" brushRef="#br1" timeOffset="1.22302E6">2939 12571 28 0,'3'-3'14'0,"4"-3"-7"16,-7 6 22-16,0 3-26 15,0-3 0-15,0 0 1 16,0 0 0-16,0 0-6 16,0 0 1-16,0 0 3 15,0 0 1-15,0 0-2 16,0 3 0-16,0 0 0 16,0 0 1-16,0 0 0 15,-7 7 0-15,7-1-1 16,0 1 1-16,0 2-1 15,-3 7 0-15,3 3-1 16,-7 0 1-16,-4-3-1 16,0-7 1-16,1-2 0 0,-1-1 0 15,4 0 0-15,4-2 0 16,3-4 0-16,3 0 1 16,8-3-1-16,6 3 0 15,5-3-1-15,-1 3 0 16,7-6 0-16,0 0 1 15,11 0-1-15,-4 3 0 16,4-3 0-16,0-7 0 16,-7 4 0-16,3 0 1 0,-10 3-1 15,3-1 0-15,-7 1-4 16,-3 3 0-16,-15 3-7 16,4 7 1-16,-7-1-5 15,7 4 0-15</inkml:trace>
  <inkml:trace contextRef="#ctx0" brushRef="#br1" timeOffset="1.22332E6">3221 12627 31 0,'-11'-9'15'0,"18"-10"-6"16,-14 13 22-16,7 6-25 16,0-6 0-16,-10 3 2 0,3-1 1 15,3 8-12-15,-3 2 1 16,4 3 7-16,-8 13 0 16,-3 3-3-16,10 13 0 15,-3 12-2-15,4 10 0 16,6 15-10-16,8 3 0 15,3-12-6-15,-11-25 1 16</inkml:trace>
  <inkml:trace contextRef="#ctx0" brushRef="#br1" timeOffset="1.22752E6">1076 13308 19 0,'-56'16'9'0,"-11"-23"-3"16,52 4 10-16,5 3-14 16,-1 0 0-16,15-3 0 15,24 3 0-15,21-9-1 16,22-4 0-16,31 1 2 0,25-7 1 15,25 3-1-15,24 4 0 16,11 2 0-16,-3 7 0 16,3 3-2-16,-14-3 0 15,-15 3 0-15,-27 6 0 16,-15-3-3-16,-24 7 1 16,-7 9-6-16,-25-16 0 15,-25 3-4-15,-17-3 1 16</inkml:trace>
  <inkml:trace contextRef="#ctx0" brushRef="#br1" timeOffset="1.22797E6">977 13427 19 0,'-39'-12'9'0,"18"5"-5"0,14 7 12 16,7 0-14-16,7 0 0 16,4 0 4-16,21-6 0 15,17 0-6-15,29-7 0 16,31 4 4-16,21-7 1 0,40 7-1 15,20 2 1-15,22-11-3 16,7 8 0-16,-1-2-5 16,-2 2 0-16,-26-2-7 15,-21 2 0-15</inkml:trace>
  <inkml:trace contextRef="#ctx0" brushRef="#br0" timeOffset="1.24282E6">9758 11784 9 0,'3'-3'4'0,"-3"-3"5"0,0 6-8 0,0 0 3 15,0 0 1-15,0 0 1 16,0 0 0-16,0-7-8 16,4 1 1-16,-1 0 6 15,1-1 0-15,-4 1-3 16,0 0 1-16,-4 0 0 15,-3 3 0-15,0 3 0 16,-7 0 0-16,4 0-1 16,-4 3 1-16,-1 3 0 15,5 0 0-15,-1 4-2 16,4-1 1-16,0 4-1 16,4-1 1-16,-1 4-1 15,4 3 1-15,4-1-2 16,3 7 1-16,3-6-1 15,4-3 1-15,4 0 0 16,-4-7 0-16,4-3 0 16,-1 1 1-16,-3-7 0 0,1-7 0 15,-8-2 0 1,0-10 0-16,-7 7-1 0,-4-1 0 16,-3 0 0-16,-7-2 0 15,3 2-1-15,-3 1 0 16,4-1-1-16,-1 1 1 15,4 2-4-15,7 4 0 16,4 3-7-16,10 6 1 0,7 0-3 16,4-3 0-16</inkml:trace>
  <inkml:trace contextRef="#ctx0" brushRef="#br0" timeOffset="1.24337E6">9931 11834 23 0,'-14'6'11'16,"10"1"-3"-16,4-4 16 0,0-3-21 15,0 0 0-15,0 0 2 16,7-3 1-16,4-4-8 16,6 1 1-16,5 0 4 15,6 3 1-15,3 0-7 16,1 3 0-16,0 0-8 16,0 3 0-16</inkml:trace>
  <inkml:trace contextRef="#ctx0" brushRef="#br0" timeOffset="1.2454E6">10354 11640 20 0,'0'-10'10'0,"11"-9"-2"16,-11 19 11-16,0-3-15 16,-4 0 0-16,1 3 2 15,-5 0 0-15,1 6-8 16,0 4 1-16,-7 2 6 15,-3 10 0-15,3 13-2 16,-1 18 1-16,5 13-1 16,-1 6 1-16,8-3-2 15,3 3 1-15,7 0-1 16,3 1 1-16,8-1-3 16,3-10 0-16,0-11-5 15,4-11 1-15,0-8-9 16,10-14 0-16</inkml:trace>
  <inkml:trace contextRef="#ctx0" brushRef="#br0" timeOffset="1.24577E6">10435 11881 13 0,'-3'-22'6'0,"-1"35"12"15,1-20-6-15,-1 1-7 16,4 6 0-16,-3 0 3 15,-1-3 0-15,4 3-10 16,4-6 0-16,-4 6 6 16,7-3 0-16,-4-4-2 15,4 1 1-15,4 0-4 16,3 0 1-16,4-1-4 16,3-2 1-16,0-1-5 0,0 4 1 15,0 3-4-15,-7 0 1 16</inkml:trace>
  <inkml:trace contextRef="#ctx0" brushRef="#br0" timeOffset="1.24619E6">10566 11721 19 0,'-14'0'9'0,"14"0"-4"16,0 0 14-16,0 0-17 16,0 0 1-16,0 0 1 15,0 0 1-15,0 0-7 16,7-3 1-16,3-3 3 16,4 0 1-16,4-1-2 15,0 1 0-15,-1 3-1 16,-3 0 0-16,0 3 0 15,-3 0 1-15,0 0-1 16,-4 3 1-16,0 3 0 16,-4 4 0-16,-3 2 1 15,-3 4 0-15,-1-1-1 16,1 1 1-16,-4 3-1 16,-4 9 1-16,0-6-1 15,1 0 1-15,3-3-1 0,0 0 0 16,7-4-1-16,7-2 1 15,10-13-5-15,5-3 0 16,6-10-7-16,4 7 0 16</inkml:trace>
  <inkml:trace contextRef="#ctx0" brushRef="#br0" timeOffset="1.24657E6">10964 11724 21 0,'-7'-12'10'0,"11"2"2"16,-1 7 8-16,-3 3-16 15,0 0 0-15,-3 3 1 16,-4 4 0-16,0 2-8 16,-4 7 1-16,1 6 4 15,-1-3 1-15,0 6-3 16,1 0 1-16,3-3-5 0,7-4 1 15,0 1-5-15,3-9 0 16,1-4-2-16,3-6 0 16</inkml:trace>
  <inkml:trace contextRef="#ctx0" brushRef="#br0" timeOffset="1.24673E6">10837 11784 31 0,'-14'-6'15'0,"28"-4"-11"0,-14 7 30 0,4-3-31 16,3 3 1-16,0 0 0 15,7 3 0-15,4 3-6 16,-1 6 0-16,8 7 1 16,-7 6 1-16,3 6-12 15,7 3 0-15</inkml:trace>
  <inkml:trace contextRef="#ctx0" brushRef="#br0" timeOffset="1.24923E6">11144 11662 15 0,'4'-3'7'0,"3"3"-3"0,-4-7 8 0,-3 7-10 16,0 0 0-16,4 0 2 15,-4 0 1-15,0 0-5 16,0 0 0-16,0 0 3 16,0 0 1-16,0 0-1 15,-4-3 0-15,-3 9-1 16,-3 4 0-16,-1 5-1 15,1 4 1-15,-1 3-1 16,4 0 1-16,3 0-1 16,8-3 1-16,10 3-1 15,7-6 1-15,4-4-1 16,3-9 0-16,0-6 0 16,1 0 0-16,-8-3 0 15,-4-4 0-15,-6-2-1 16,-4-4 1-16,-7 0-1 15,-7-2 1-15,-4 2-1 16,-3 0 1-16,0 1-2 16,4 2 1-16,3 4-7 0,7 5 0 15,7 8-4 1,-4 5 0-16</inkml:trace>
  <inkml:trace contextRef="#ctx0" brushRef="#br0" timeOffset="1.25052E6">10340 12188 17 0,'-14'0'8'0,"-7"7"1"0,21-4 6 16,-4-3-12-16,1 0 0 16,3-6 5-16,0 6 0 15,0 0-9-15,3 0 0 16,8-4 6-16,3 1 0 15,7-9-1-15,7 2 1 16,15-5-3-16,6-1 0 16,4 0 0-16,7 4 1 15,7-1-1-15,-4-2 0 16,-3 2-1-16,-3-9 1 16,-4 3-1-16,3-3 0 15,-6 7-7-15,-5 2 1 0,-2-3-8 16,-8 16 0-16</inkml:trace>
  <inkml:trace contextRef="#ctx0" brushRef="#br0" timeOffset="1.25133E6">10813 12192 22 0,'3'-10'11'0,"36"-24"9"16,-28 24 7-16,-4 1-26 16,3-1 1-16,1 7-2 15,-4 3 1-15,-4 0-1 16,1 3 0-16,3 10 1 15,-18 0 0-15,4 2-1 16,-7 4 0-16,0 3 1 16,-4 3 0-16,1-3-1 0,3-3 1 15,3-3-1 1,4-1 1-16,11-5-1 0,10-4 1 16,10-6 0-16,5-6 0 15,-1-4 0-15,7-5 0 16,0-1-1-16,1 0 1 15,-1 10-4-15,0-3 1 16,-3-1-5-16,0 4 0 16,-8 0-5-16,-6 6 0 15</inkml:trace>
  <inkml:trace contextRef="#ctx0" brushRef="#br0" timeOffset="1.25155E6">11067 12185 29 0,'-14'-15'14'0,"10"8"-4"16,4 7 22-16,-4-3-27 15,1 3 0-15,-4 3 1 16,0 4 1-16,3-4-10 16,1 6 0-16,-1 10 6 15,8 9 1-15,6 7-10 16,8 12 1-16,10 9-9 15,-7-9 1-15</inkml:trace>
  <inkml:trace contextRef="#ctx0" brushRef="#br0" timeOffset="1.25214E6">11275 11640 30 0,'-7'-19'15'0,"7"0"-5"0,0 13 17 15,0 0-23-15,0-1 0 16,0-2 0-16,7 12 0 15,3 3-6-15,8 7 0 16,3-1 5-16,4 20 0 16,3 12-3-16,0 18 1 15,4 14 0-15,-11 5 1 16,-3-2-3-16,0 2 0 16,-15 7-6-16,-17 3 0 0,-14 0-6 15,-29-13 1-15</inkml:trace>
  <inkml:trace contextRef="#ctx0" brushRef="#br0" timeOffset="1.25753E6">11977 11771 15 0,'-11'-18'7'0,"4"8"0"0,7 10 8 15,4-6-11-15,-4 6 0 16,0 0 4-16,3-6 1 16,-3 6-10-16,0 0 0 15,0 0 7-15,0 0 0 16,0 0-2-16,4 3 1 15,3 3-2-15,-7 0 1 16,3 7-2-16,1 6 1 16,-1 3-1-16,1-4 0 15,-1 11-1-15,5-4 1 16,-1-3-3-16,0 3 0 0,0-6-5 16,3-4 0-16,1-2-7 15,-1-1 1-15,5-2-2 16,2-4 0-16</inkml:trace>
  <inkml:trace contextRef="#ctx0" brushRef="#br0" timeOffset="1.25788E6">12224 11837 22 0,'-14'0'11'0,"10"13"-7"0,4-13 20 16,0 0-22-16,0 3 1 15,0 3 2-15,0-6 0 16,7 6-7-16,7 1 1 16,4-4 4-16,3 0 0 15,0-6-2-15,0 3 1 0,1-3-6 16,-1-4 0-16,0-2-6 16,0 3 1-16</inkml:trace>
  <inkml:trace contextRef="#ctx0" brushRef="#br0" timeOffset="1.25972E6">12619 11796 18 0,'-11'-3'9'0,"11"0"2"16,0 3 7-16,0 0-13 15,0 0 0-15,0 0 4 16,0 0 0-16,0 0-12 16,7 0 1-16,-7 0 7 15,7 0 0-15,-3-3-3 0,3 0 1 16,4 0-2-16,3-3 0 15,7-1-4-15,0 1 1 16,0 0-5-16,-7 3 1 16,0-1-6-16,-3 8 0 15</inkml:trace>
  <inkml:trace contextRef="#ctx0" brushRef="#br0" timeOffset="1.26016E6">12848 11684 18 0,'-10'-7'9'0,"6"4"0"15,4 3 8-15,0 0-14 16,0 0 1-16,0 0 1 15,4-6 1-15,3 6-8 16,3-6 0-16,1 6 4 16,3-3 1-16,0 3-3 15,0 0 1-15,4-4-2 16,-8 4 1-16,4 0-1 16,-3 0 1-16,0 4 0 15,-4-1 0-15,-4 0 1 16,-3 6 0-16,-3 1 0 0,-1-1 1 15,-3 7 0-15,0 3 0 16,-4-4 0-16,4 1 1 16,0 0-2-16,0-4 1 15,4-3-1-15,3-2 1 16,7-1-1-16,0-3 1 16,3-3-4-16,8 0 0 15,7-3-8-15,7-3 0 0,10-4-2 16,4-2 1-16</inkml:trace>
  <inkml:trace contextRef="#ctx0" brushRef="#br0" timeOffset="1.26096E6">12636 11467 16 0,'-3'-15'8'0,"-1"18"-3"0,4-3 9 16,0 3-10-16,-7 9 0 16,0 4 5-16,-7 6 0 15,0 9-10-15,0 7 0 16,0 12 7-16,7 13 0 16,3 6-2-16,4 3 1 15,4-3-3-15,6 0 1 16,1-9-2-16,3-7 1 0,-3-6-1 15,6-9 1-15,8-10-6 16,17-9 0-16,11-13-8 16,14-6 0-16</inkml:trace>
  <inkml:trace contextRef="#ctx0" brushRef="#br0" timeOffset="1.26155E6">13226 11646 25 0,'0'-6'12'0,"7"-4"-2"15,-7 10 11-15,0 0-18 16,0 0 1-16,-4 0 1 16,-3 7 0-16,0-1-7 15,-4 3 0-15,4 7 5 16,-3 3 0-16,-1 3-2 16,1 0 0-16,3 3-4 15,0-3 0-15,0 0-5 16,3-10 1-16,4 1-4 15,7-4 0-15</inkml:trace>
  <inkml:trace contextRef="#ctx0" brushRef="#br0" timeOffset="1.26174E6">13169 11693 30 0,'-14'-6'15'0,"14"3"-12"0,0 3 27 15,0 0-27-15,0 0 1 16,0 0 1-16,0-4 1 15,0 4-8-15,0 0 0 0,4 4 5 16,-1 2 0-16,4 3-2 16,-3 4 0-16,6 3-6 15,1-1 0-15,7 4-7 16,6 3 0-16</inkml:trace>
  <inkml:trace contextRef="#ctx0" brushRef="#br0" timeOffset="1.26474E6">13437 11627 17 0,'4'-6'8'0,"-1"-19"-1"16,-3 25 8-16,-3-3-13 15,-1 0 1-15,-3-1 2 16,0-2 1-16,-3 6-7 16,3 3 0-16,0 0 5 15,-1 10 0-15,-2-7-2 16,3 7 1-16,0 2-2 15,0 4 1-15,7 6-1 16,3 0 1-16,4 1-1 16,4-8 0-16,3 1 0 15,0-3 0-15,7-7 0 16,-3-3 0-16,0-6-1 16,-1-3 1-16,1-6-1 15,-4 0 1-15,-7-4-1 0,-7-3 0 16,-4 1 0-16,-3-1 0 15,-3 3 0-15,-1-2 0 16,-3 8 0-16,4 1 0 16,2-3-6-16,8 9 1 15,11-6-6-15,10 2 1 16</inkml:trace>
  <inkml:trace contextRef="#ctx0" brushRef="#br0" timeOffset="1.2655E6">12813 12060 16 0,'-25'-10'8'0,"15"14"4"16,10-4 5-16,0 3-13 15,0-3 1-15,0 0 3 16,0 0 1-16,0 0-11 16,7-3 0-16,3-4 7 0,11 1 0 15,8 3-3-15,9-3 1 16,19-7-2-16,-1-3 0 15,8-5-1-15,10-5 1 16,-4 8-1-16,-2-4 0 16,-12 0-1-16,-10 9 1 15,-4 1-6-15,-7 2 1 16,-13 7-7-16,-1 12 1 16</inkml:trace>
  <inkml:trace contextRef="#ctx0" brushRef="#br0" timeOffset="1.26717E6">13268 12076 23 0,'0'-10'11'0,"11"-2"-5"0,-11 12 12 16,0 0-16 0,0 0 1-16,0 0 0 15,0 0 0-15,0 6-4 16,-4 0 0-16,-3 0 3 16,0 7 1-16,-4 0-2 15,1 2 0-15,3 4 0 16,-4-3 1-16,4-4-1 15,4-2 1-15,-1-1-1 16,0-3 1-16,8 1-1 0,7-4 0 16,10-3 0-16,7-7 0 15,4-2 0-15,-1 0 0 16,1-1-1-16,-4 1 0 16,-3-7-3-16,0 7 1 15,-8 6-5-15,-6-1 1 16,-11 4-5-16,0 4 0 15</inkml:trace>
  <inkml:trace contextRef="#ctx0" brushRef="#br0" timeOffset="1.26739E6">13353 12047 35 0,'-18'-3'17'0,"7"6"-15"16,8-3 31-16,-1 3-28 15,1-3 0-15,-4 0 0 16,3 7 1-16,1 2-9 16,-1 7 1-16,4 0 5 15,0 5 1-15,7 1-7 16,4 7 1-16,-1 8-11 16,8 10 1-16,-7 3-2 15,-8-12 0-15</inkml:trace>
  <inkml:trace contextRef="#ctx0" brushRef="#br0" timeOffset="1.2682E6">13554 11376 24 0,'-11'-12'12'0,"8"15"-3"15,3-3 19-15,0 0-24 16,0 0 1-16,0 0 0 16,10 6 1-16,4 7-8 15,11 6 1-15,3 2 4 16,0 8 0-16,1 8-2 16,-5 4 1-16,-2 12-1 15,-5 13 0-15,-3 10 0 16,-10-1 0-16,-11 3-3 15,-11 1 0-15,-17-1-8 16,-7-3 1-16,-4-3-4 16,0-15 1-16</inkml:trace>
  <inkml:trace contextRef="#ctx0" brushRef="#br0" timeOffset="1.27523E6">14319 11781 21 0,'-7'3'10'0,"4"0"-5"0,3-3 10 0,0 0-14 16,0 0 0-16,0 0 1 15,0 0 1-15,0 0-4 16,0 0 1-16,0 0 2 16,0 0 0-16,0 0-1 15,3-6 1-15,1 0-1 16,3-1 0-16,3 1-1 15,8-3 0-15,0-1-1 16,3 4 1-16,0 0 0 16,7-1 0-16,-7 4 0 15,1 3 1-15,-5 0 0 16,-3 0 1-16,-3 3-1 16,-8 4 1-16,-3 2-1 15,-3 0 0-15,-4 4-1 16,-4 3 1-16,-3-4 0 15,0-2 0-15,0 2 0 16,3-2 0-16,4-1 0 16,4 0 0-16,3 1-1 15,7-4 1-15,7 3-1 0,7-5 1 16,0 2-1-16,0 3 1 16,-3 4-1-16,-4-1 0 15,-3 4 0-15,-4 0 0 16,-7-4 0-16,-7 1 1 15,-7 3-1-15,-4-4 0 16,-3 1 1-16,0-4 0 0,-1-3-3 16,8-3 1-16,7 1-7 15,7-4 1-15,11 0-4 16,3-4 0-16</inkml:trace>
  <inkml:trace contextRef="#ctx0" brushRef="#br0" timeOffset="1.27559E6">14679 11944 12 0,'-25'-6'6'0,"25"6"4"15,0-4 3-15,0-2-9 0,0 3 0 16,0 3 4-16,-3-3 1 16,-1 0-10-16,4 3 0 15,7 0 7-15,0 0 0 16,4 0-2-16,3-3 0 15,4-4-2-15,-1 4 1 16,8-3-2-16,-7 3 1 0,-1-10-6 16,1 7 1-16,3 0-9 15,0 6 1-15</inkml:trace>
  <inkml:trace contextRef="#ctx0" brushRef="#br0" timeOffset="1.28347E6">15060 11668 18 0,'-10'-9'9'0,"13"9"-4"16,-3 0 10-16,0 0-12 15,0 0 0-15,0 0 3 16,-3 0 0-16,-1 0-7 16,-3 0 0-16,-4 3 5 15,-3 9 1-15,-3 10-1 16,-1 10 1-16,0 18-2 16,4 3 0-16,7 3-1 15,4 7 1-15,10-13-1 16,10 0 1-16,8 4-1 15,7-4 0-15,0-3-1 16,-1-3 0-16,5-6-5 16,-5-4 0-16,-10-6-9 15,-3-3 0-15</inkml:trace>
  <inkml:trace contextRef="#ctx0" brushRef="#br0" timeOffset="1.28389E6">15095 11815 17 0,'-14'3'8'0,"7"-6"5"15,7 3 1-15,0 0-10 16,0 0 1-16,0 0 2 15,0 0 0-15,4-3-9 16,3 0 0-16,7 0 6 0,0-3 1 16,7-1-4-16,4 1 1 15,-4 3-3-15,0 0 1 16,-3 0-6-16,-4 3 1 16,0 0-6-16,-3 0 1 15</inkml:trace>
  <inkml:trace contextRef="#ctx0" brushRef="#br0" timeOffset="1.28431E6">15289 11690 29 0,'-3'3'14'0,"-1"-6"-12"16,4 0 22-16,0 3-23 15,0 0 0 1,11-7 1 0,0 1 0-16,3 0-3 15,0 3 1-15,0 0 1 16,-4-7 0-16,1 10-1 15,0 3 1-15,-4-3-1 16,0-3 0-16,-4 6 0 16,-3 4 1-16,-3 2 0 0,3 7 1 15,-4-1-1-15,-3 1 1 16,0-3 0-16,0-1 0 16,3 1-1-16,1-1 1 15,3-2-1-15,7-1 1 16,0-3-3-16,4-3 1 15,6-3-6-15,15 0 0 16,10 0-6-16,-3-9 1 16</inkml:trace>
  <inkml:trace contextRef="#ctx0" brushRef="#br0" timeOffset="1.28538E6">15663 11662 24 0,'0'0'12'0,"14"-13"-6"16,-10 13 14-16,-4 0-17 15,0 3 1-15,0-3 0 16,0 0 1-16,-4 3-7 15,-3 4 1-15,0 5 3 16,-3 7 0-16,-1 3-1 16,1 3 1-16,-5-3-4 15,1 0 1-15,0 3-5 0,0-6 0 16,4 0-4-16,6-10 0 16</inkml:trace>
  <inkml:trace contextRef="#ctx0" brushRef="#br0" timeOffset="1.28556E6">15554 11699 28 0,'-18'-15'14'0,"18"11"-7"0,0 4 22 16,0 0-25-16,-3-3 0 0,-1 3 1 16,4 0 1-16,0 0-9 15,7 3 1-15,4 7 5 16,7 2 1-16,6 7-6 15,4 3 1-15,8 6-11 16,3 7 0-16</inkml:trace>
  <inkml:trace contextRef="#ctx0" brushRef="#br0" timeOffset="1.28717E6">15730 11743 22 0,'-7'0'11'0,"7"0"-6"16,0 0 11-16,0 0-15 16,0 0 1-16,0 0 1 15,7-3 0-15,0 3-3 16,0 0 0-16,4 0 2 16,3 0 0-16,4-3-1 15,-1 3 1 1,12-6-10-1,-5-4 0-15</inkml:trace>
  <inkml:trace contextRef="#ctx0" brushRef="#br0" timeOffset="1.28772E6">15903 11583 23 0,'-21'0'11'0,"25"0"-4"0,-4 0 11 15,0 3-15-15,0-3 0 0,3 4 0 16,4-11 1-16,4 4-6 15,-1-3 1-15,8 0 3 16,-4-1 0-16,4 1-2 16,-4 3 1-16,0-3-1 15,-3 2 1-15,-1 1-1 16,-3 0 1-16,0 0 0 16,0 6 0-16,0-6-1 15,0 3 1-15,0 0 0 16,1 0 0-16,2 3-1 15,-3 0 0-15,0-3 1 16,0 3 0-16,0-3 0 16,-7 0 0-16,0 0 0 15,0 0 1-15,4 4-1 16,-4-1 1-16,0 0-1 16,-4 9 1-16,1 1-1 15,-1 0 0-15,1 2 1 16,-1 7 0-16,1-3-1 0,-1 6 1 15,1-3-2-15,-1 3 0 16,1 0-5-16,-1-6 0 16,1 0-8-16,3-7 0 15</inkml:trace>
  <inkml:trace contextRef="#ctx0" brushRef="#br0" timeOffset="1.28791E6">15956 11740 25 0,'-25'-16'12'0,"11"10"-9"0,14 6 12 0,0 0-14 16,0 0 0-16,11-6 3 15,-4 0 1-15,4-1-6 16,6 1 1-16,8 0 1 16,7-4 1-16,3 4-8 15,4 0 0-15,3 6-3 16,0-3 1-16</inkml:trace>
  <inkml:trace contextRef="#ctx0" brushRef="#br0" timeOffset="1.28914E6">15085 12104 22 0,'-25'-3'11'0,"7"3"-12"0,15 0 19 0,3 0-18 16,0 3 1-16,7-6 1 15,11 0 1-15,17-4-2 16,21-2 0-16,11-10 3 15,22-3 0-15,9 0 0 16,12-6 1-16,-15 6-2 16,-7-6 1-16,-3 3-2 15,-8 3 1-15,-6 9-3 16,-15 4 1-16,-13 2-5 16,-15 1 1-16,-14 6-8 15,-10 3 0-15</inkml:trace>
  <inkml:trace contextRef="#ctx0" brushRef="#br0" timeOffset="1.28978E6">15490 12098 27 0,'0'0'13'0,"18"-16"-6"16,-14 16 15-16,3-3-21 16,-4 0 0-16,-3 3 0 0,4 3 1 15,-1 0-3-15,-3 3 1 16,-3 0 1-16,-4 4 1 16,0 5-1-16,-4-2 0 15,-3 0 0-15,3-1 0 16,1-2 0-16,3-1 0 15,3-3-1-15,4-3 1 16,4 0 0-16,10-3 0 16,7 4 0-16,11-1 0 0,3-6 0 15,0-1 0-15,4 1-1 16,-4 3 1-16,-6-6-6 16,-5 3 1-16,-6-3-6 15,-7 9 0-15,-1-3-1 16,-3 3 0-16</inkml:trace>
  <inkml:trace contextRef="#ctx0" brushRef="#br0" timeOffset="1.29002E6">15692 12110 36 0,'-7'-19'18'0,"7"7"-16"16,0 12 37-16,0 0-34 15,0 0 0-15,0 0-1 16,0 3 0-16,0 0-7 16,0 6 1-16,3 7 4 0,-3 6 0 15,4-6-3-15,3 9 1 16,0 9-7-16,7 4 1 16,0 3-8-16,11-4 1 15</inkml:trace>
  <inkml:trace contextRef="#ctx0" brushRef="#br0" timeOffset="1.29061E6">16094 11511 26 0,'-7'-12'13'0,"14"-4"-1"0,-4 13 12 15,-3-3-21-15,0-1 1 0,0 7 1 16,7 0 0-16,4 0-7 16,7 3 1-16,6 4 3 15,-3 8 1-15,4 10-2 16,-7 0 0-16,-4 16-1 15,-7 13 1-15,-11 11-1 16,-6 4 1-16,-11 0 0 16,-4 0 0-16,0-3-6 15,1-6 1-15,2-1-8 16,8-12 0-16</inkml:trace>
  <inkml:trace contextRef="#ctx0" brushRef="#br0" timeOffset="1.33631E6">16690 11818 14 0,'3'-3'7'0,"1"-9"0"0,-1 5 8 16,-3 1-13-16,0 0 1 15,0 0 2-15,-3-4 0 16,-1 1-5-16,1 3 0 16,-1-1 4-16,1 1 0 15,-4 0-1-15,0 3 0 16,0 3-1-16,-4 6 1 16,1 3-2-16,-1 7 1 15,-3 0-1-15,3 6 1 0,4 0-1 16,0 9 0-16,7-3 0 15,4-3 1-15,3-3-1 16,3-6 0-16,8-4-1 16,7-5 1-16,-1-7-1 15,1-7 0-15,-4-2-1 16,-3-4 0-16,-4 1 0 16,-7-7 0-16,-7 3 0 15,-4 4 1-15,-6-1 0 16,-1 1 0-16,1 2-2 15,3 1 1-15,3 3-10 16,11-1 1-16</inkml:trace>
  <inkml:trace contextRef="#ctx0" brushRef="#br0" timeOffset="1.33691E6">16887 11850 31 0,'-7'-6'15'0,"18"9"-10"0,-11-3 19 15,7 0-22-15,0-3 1 16,0 3 0-16,4 3 1 16,6-3-6-16,1 0 1 15,0 0 0-15,-1-3 1 0,4 3-11 16,8-4 1-16</inkml:trace>
  <inkml:trace contextRef="#ctx0" brushRef="#br0" timeOffset="1.34028E6">17346 11596 22 0,'-3'-16'11'0,"3"10"-7"16,0 6 11-16,0 3-14 16,0 0 0-16,-4 0 3 15,-3 7 0-15,-4 2-3 16,-3 1 0-16,-3 9 3 15,-5 9 0-15,1 13 0 16,0 9 1-16,7 7-2 16,3 6 1-16,8 3-2 15,10-10 1-15,7 4-1 16,4 0 1-16,3-10-3 0,0 3 1 16,0-12-6-16,0-9 0 15,4-7-7-15,-4-12 0 16</inkml:trace>
  <inkml:trace contextRef="#ctx0" brushRef="#br0" timeOffset="1.34072E6">17371 11815 19 0,'-7'-6'9'0,"7"6"2"0,0 0 5 16,0 0-13-16,0 0 1 15,0 0 0-15,0 0 1 16,3 0-7-16,4 3 0 15,4 0 4-15,-1 0 1 16,1 1-4-16,3-4 0 16,7 0-5-16,-3 0 0 15,3 0-3-15,4-4 0 0</inkml:trace>
  <inkml:trace contextRef="#ctx0" brushRef="#br0" timeOffset="1.3412E6">17540 11737 21 0,'-7'0'10'0,"7"-3"-5"0,0 3 16 16,0 0-21-16,0 0 0 16,4-3 0-16,3-4 1 15,0 1-1-15,3-3 0 16,4 2 0-16,4-2 0 15,3 3 0-15,-3-1 0 16,-1 4 0-16,-2 0 0 16,-1 6 1-16,-4 0 1 15,-6 7 0-15,-4 2 0 16,-4 4 1-16,-6 3 0 0,-1 0 0 16,1-4 1-16,-1 4-2 15,0-6 1-15,4-7-1 16,7 3 1-1,36-5-7 1,2-4 0-16,5 3-7 16,3 0 0-16</inkml:trace>
  <inkml:trace contextRef="#ctx0" brushRef="#br0" timeOffset="1.34231E6">17988 11668 24 0,'-10'-3'12'0,"20"-3"-7"0,-10 2 13 15,0 4-16-15,-7 0 1 16,0 4 0-16,0 2 1 16,-4 6-5-16,1 4 0 15,-1 3 3-15,-3 3 0 0,0 0-2 16,0-3 1-16,0 2-5 15,3 5 1-15,1-8-6 16,3-2 0-16</inkml:trace>
  <inkml:trace contextRef="#ctx0" brushRef="#br0" timeOffset="1.34252E6">17791 11718 31 0,'-7'-22'15'0,"24"6"-10"15,-6 13 25-15,-1 3-29 16,-3 0 1-16,0 3 1 16,1 7 0-16,2 6-4 15,1 6 0-15,3 6-1 16,3 3 1-16,8 7-10 16,14-4 1-16</inkml:trace>
  <inkml:trace contextRef="#ctx0" brushRef="#br0" timeOffset="1.3438E6">18147 11618 20 0,'0'0'10'0,"7"-16"-2"15,-7 16 10-15,0 0-14 16,3-6 0-16,-3 0 3 0,0 6 0 15,0 0-9-15,0 0 1 16,0 0 6-16,0 3 0 16,0 3-2-16,0 0 1 15,0 7-2-15,0-1 1 16,0 7-1-16,0 6 0 16,0 3-1-16,0 1 0 15,0 11-3-15,0 4 1 16,0 0-11-16,8 3 1 15,6-15-2-15,3-20 0 16</inkml:trace>
  <inkml:trace contextRef="#ctx0" brushRef="#br0" timeOffset="1.34434E6">17360 12101 28 0,'-24'-7'14'0,"24"4"-13"0,0 3 23 15,14 0-21 1,7 0 1-16,7-6 1 16,18 0 0-16,7-4-7 15,14 1 1-15,7-1 3 16,7 1 1-16,0 3-2 15,-7-7 0-15,-7 4-2 16,-7 3 0-16,-7-1-8 16,-7 4 0-16,-4 6-2 15,-13-3 1-15</inkml:trace>
  <inkml:trace contextRef="#ctx0" brushRef="#br0" timeOffset="1.34475E6">17738 12135 29 0,'-14'-22'14'0,"24"19"-12"0,-3 0 24 15,0 0-25-15,0 3 1 16,0 0 1-16,-7 0 1 0,0 3-5 16,-3 6 1-16,-1 4 2 15,-3 3 1-15,-3-4-2 16,-4 4 1-16,-1 3-1 16,1 3 0-16,4-4-1 15,3-2 1-15,0 0-1 16,7-7 1-16,7 1 0 15,10-7 0-15,12-6-1 16,6-4 1-16,4 1-1 16,-1 0 0-16,5-1-3 15,-8 4 0-15,0 0-4 16,-6 3 0-16,-12 0-5 16,-3 3 1-16</inkml:trace>
  <inkml:trace contextRef="#ctx0" brushRef="#br0" timeOffset="1.34495E6">17928 12223 37 0,'-21'-19'18'0,"14"19"-15"0,7 0 32 16,-4-3-32-16,1 6 0 15,-4-3 0-15,0 13 1 16,0 2-5-16,3 10 0 15,4 4 1-15,0 11 1 0,4 4-10 16,-1 7 0-16,-3-4-4 16,14-13 0-16</inkml:trace>
  <inkml:trace contextRef="#ctx0" brushRef="#br0" timeOffset="1.34567E6">18267 11505 26 0,'7'-10'13'0,"-4"4"0"16,-3 6 13-16,0 0-22 15,0 0 0-15,4 3 4 16,3 4 0-16,0 8-10 16,0 13 1-16,0 4 6 15,4 24 0-15,-1 16-2 0,1 13 0 16,-4 6-2-16,-7 9 0 16,-7 1-5-16,-14 2 0 15,-15 4-7-15,-16-13 1 16,-19-6-5-16,-10-13 1 15</inkml:trace>
  <inkml:trace contextRef="#ctx0" brushRef="#br0" timeOffset="1.35418E6">18648 11872 6 0,'3'-10'3'0,"-3"7"8"15,0 3 3-15,0 0-10 16,0 3 0-16,7-3 3 15,-7 0 0-15,0 3-8 16,0-3 1-16,0 0 5 16,0-3 1-16,4 6-2 0,-1-3 0 15,5 0-2-15,-5 0 1 16,4-3-2-16,4-3 1 16,3 0-2-16,3 3 0 15,5-4-3-15,-1 1 0 16,0 0-4-16,-3 3 1 15,-4 3-5-15,-4 3 1 16</inkml:trace>
  <inkml:trace contextRef="#ctx0" brushRef="#br0" timeOffset="1.35495E6">18983 11734 12 0,'-4'0'6'0,"4"0"5"0,0 0 4 15,0 0-12-15,-3-3 0 0,-1 0 3 16,1 3 1-16,-1 0-8 16,-3-4 0-16,4 1 5 15,-4 3 1-15,3-3-2 16,1 3 1-16,3 0-3 15,0 0 1-15,7-6-1 16,3 0 0-16,4-1-1 16,0 4 0-16,-3 0-1 15,3 0 1-15,0 3 0 16,-3 0 0-16,-1 0-1 16,-2 3 1-16,-1 3 0 15,-7 7 0-15,-4-1 0 16,1 4 0-16,-1 3 0 15,-3-3 1-15,0 2 0 16,3 1 0-16,-3-3-1 16,4 0 1-16,3-7-1 15,0 3 1-15,0-5 0 16,0-1 0-16,0 0-1 16,3-3 1-16,4 1 0 0,7-4 0 15,4 0-2-15,3 0 0 16,4-10-3-16,0 1 0 15,-4 2-4-15,-4 1 0 16,-2 6-4-16,2-3 1 16</inkml:trace>
  <inkml:trace contextRef="#ctx0" brushRef="#br0" timeOffset="1.35529E6">19272 11812 25 0,'-7'0'12'0,"0"0"-7"15,7 0 21-15,0 0-24 16,0 0 1-16,0 0 1 16,0 0 1-16,0 0-6 15,7-3 0-15,4 0 3 16,6-3 1-16,5-1-2 0,6 1 1 16,0 0-2-16,0 0 1 15,-3 2-5-15,0 1 1 16,-8 0-8-16,1 6 0 15</inkml:trace>
  <inkml:trace contextRef="#ctx0" brushRef="#br0" timeOffset="1.35965E6">19727 11549 17 0,'0'-10'8'0,"11"1"0"16,-4 3 8-16,-4-1-13 15,1 4 0-15,3 0 4 16,-7 3 0-16,0-3-8 16,0 3 0-16,-3 0 6 15,-5 13 0-15,-2 5-1 16,-8 4 1-16,1 10-1 0,-5 12 0 15,1 12 0-15,0 10 0 16,4 6-1-16,6 3 1 16,7-6-2-16,8 3 1 15,10 0-2-15,7 1 1 16,7 2-1-16,-3-12 1 16,0-10-2-16,-1-6 0 15,1-9-6-15,-7-13 0 16,-4 0-9-16,0-16 1 0</inkml:trace>
  <inkml:trace contextRef="#ctx0" brushRef="#br0" timeOffset="1.36295E6">19780 11822 19 0,'0'0'9'0,"-10"3"2"15,10-3 0-15,-4 0-7 16,1 0 1-16,-1 0 2 16,1 0 0-16,3 3-9 15,-4 0 1-15,4-3 6 16,0 0 0-16,7-3-2 16,0 0 0-16,4-4-2 15,6 1 1-15,5 0-2 16,-1 3 1-16,3 0-6 15,-2-1 1-15,-5 1-6 16,-3 3 0-16,4 3-1 16,-4-6 0-16</inkml:trace>
  <inkml:trace contextRef="#ctx0" brushRef="#br0" timeOffset="1.36342E6">19999 11684 26 0,'-11'-4'13'0,"8"1"-15"16,3 3 25-16,0 0-21 15,0-3 0-15,0 3 0 16,0 0 1-16,0 0-4 16,3-3 0-16,4 0 2 15,0-3 1-15,4 6-2 16,3-7 0-16,0 7 0 16,-3-3 0-16,-1 3-1 15,1 0 1-15,0 3 0 16,-4-3 0-16,0 4 0 15,-7 2 1-15,0 6 0 16,-7 1 0-16,-4 6 1 16,-7 0 0-16,1-1 0 15,-1-2 1-15,4-3-1 16,3 5 0-16,8-5 0 0,10-7 0 16,11 0-2-16,3-2 0 15,7-1-6-15,4-3 1 16,0 0-6-16,-1 0 0 15</inkml:trace>
  <inkml:trace contextRef="#ctx0" brushRef="#br0" timeOffset="1.36385E6">20327 11671 27 0,'0'-9'13'0,"0"6"-6"16,0 3 18-16,0 0-24 0,0 0 0 15,0 3 1-15,-3 3 0 16,-5 6-3-16,1 4 0 15,-3 3 2-15,-1 3 0 16,1 6-2-16,-1-3 1 16,0 0-6-16,4 4 1 15,0-4-5-15,4-10 1 16</inkml:trace>
  <inkml:trace contextRef="#ctx0" brushRef="#br0" timeOffset="1.36407E6">20161 11740 36 0,'-17'-22'18'0,"27"13"-15"16,-10 9 32-16,0 0-30 16,0 0 0-16,0 0 1 15,0 0 0-15,0 3-9 16,4 3 1-16,3 7 5 15,7 2 1-15,4 10-8 16,10 4 0-16,3 2-10 16,12 0 0-16</inkml:trace>
  <inkml:trace contextRef="#ctx0" brushRef="#br0" timeOffset="1.36548E6">20408 11665 8 0,'4'-6'4'0,"13"-10"6"15,-6 10 4-15,-4-1-10 16,0-2 1-16,0 6 1 16,0-7 1-16,0 1-9 15,0 6 1-15,0-3 5 16,-3 9 0-16,-1 0-2 0,-3 3 0 15,-3 3-1-15,-4 1 1 16,-7 2-2-16,0 7 1 16,-4 3 0-16,0 3 1 15,4-3-1-15,4 0 0 16,-1-6 0-16,4 0 0 16,7-4 0-16,4-6 0 15,6 4-1-15,8-7 1 16,10-3-1-16,0 0 1 0,4-3-1 15,0 0 0-15,-8-1-3 16,-2 1 0-16,-5 3-5 16,-3 0 1-16,-3 3-3 15,-11 1 0 1</inkml:trace>
  <inkml:trace contextRef="#ctx0" brushRef="#br0" timeOffset="1.36568E6">20549 11659 37 0,'-21'-22'18'0,"21"40"-23"15,0-18 36-15,0 0-28 16,-3-3 0-16,-1 6 1 16,1 7 1-16,-5 9-6 15,5 6 0-15,3 0 4 0,3 9 0 16,5 7-9-16,-5-10 1 15,1 23-8-15,-4-10 1 16</inkml:trace>
  <inkml:trace contextRef="#ctx0" brushRef="#br0" timeOffset="1.3662E6">19741 12154 33 0,'-7'3'16'0,"11"-6"-13"0,-1 0 22 15,4-3-24-15,4-1 1 16,7-2-1-16,10-4 1 16,11 1-3-16,14-4 1 15,7-3 1-15,3 7 1 16,1-4-1-16,-8 4 0 15,-3-1-2-15,-7 4 1 0,-4 5-8 16,-3 1 0-16,-4 3-3 16,-10 0 0-16</inkml:trace>
  <inkml:trace contextRef="#ctx0" brushRef="#br0" timeOffset="1.36663E6">20013 12217 26 0,'-3'3'13'0,"27"-25"-8"15,-13 16 20-15,-1 2-23 16,-3-2 1-16,1 6 0 0,-1-3 1 16,-4 6-5-16,-3-3 0 15,-3 6 3-15,-4 4 1 16,-4 6-2-16,-7 2 1 16,-3 4-1-16,0 3 0 15,0-3-1-15,7 3 1 16,3-3 0-16,8-6 0 15,3-3-1-15,10-7 0 0,11-3 1 16,4-3 0-16,3-3-1 16,8-3 1-16,-1-4-2 15,4 1 1-15,-1-1-3 16,-6 1 1-16,-7 0-4 16,-8 2 0-16,1 1-6 15,-4 6 1-15</inkml:trace>
  <inkml:trace contextRef="#ctx0" brushRef="#br0" timeOffset="1.36685E6">20130 12267 40 0,'-11'-16'20'0,"14"10"-18"15,-3 6 35-15,0 0-33 16,0 0 1-16,0 3-1 15,-3 3 1-15,-1 7-7 0,4 6 0 16,4 3 2-16,3 9 1 16,11 13-10-16,-1 0 0 15,8 0-5-15,-7-13 0 16</inkml:trace>
  <inkml:trace contextRef="#ctx0" brushRef="#br0" timeOffset="1.3674E6">20475 11527 36 0,'-3'-6'18'0,"24"-10"-17"0,-14 13 27 16,0-7-24-16,0 4 0 15,4 6 2-15,-1 0 0 16,4 3-8-16,4 3 1 15,0 13 5-15,-1 6 0 16,-3 13-2-16,-3 18 0 0,-8 23-1 16,-3 9 1-16,0-1-1 15,-3 17 1-15,-4-4-1 16,-4 4 0-16,-10-7-4 16,-11-9 0-16,-10-7-6 15,-4-5 1-15,-10-11-7 16,-1-11 0-16</inkml:trace>
  <inkml:trace contextRef="#ctx0" brushRef="#br0" timeOffset="1.3769E6">21223 11655 23 0,'4'-6'11'0,"-1"-10"-5"0,-3 16 11 0,0 0-14 15,0-3 0-15,-3 0 1 16,-4 3 1-16,0 3-6 16,-4 0 1-16,-3 1 3 15,0 2 1-15,0 6-1 16,0 4 0-16,3 6-2 15,4 6 1-15,3 0-1 16,8 4 1-16,3-4-1 16,4 3 0-16,3 1 0 15,0-10 0-15,3 3 0 16,-3-13 0-16,4-2-1 16,0-4 0-16,-8-6-1 15,4-6 1-15,-3 3-2 16,-4-13 0-16,0-6 0 15,-10 6 0-15,-4 1 0 16,3 2 1-16,-7 4 0 16,-3 2 1-16,0 4-1 15,-3 0 1-15,-1 3 0 0,4 0 1 16,3 3-2-16,4-3 0 16,4 0-5-16,3 0 1 15,7 0-5-15,10 0 0 16</inkml:trace>
  <inkml:trace contextRef="#ctx0" brushRef="#br0" timeOffset="1.37737E6">21428 11844 12 0,'-4'0'6'0,"8"0"8"0,-4 0 2 16,0-7-11-16,-4 4 1 15,4 0 3-15,0 3 1 16,0 0-12-16,0 0 0 15,0 0 8-15,0 0 0 16,7 0-3-16,7 0 1 16,0-3-2-16,8 3 1 0,2 0-4 15,1 0 1-15,0 0-8 16,-1 3 0-16,-2 3-5 16,-8 1 1-16</inkml:trace>
  <inkml:trace contextRef="#ctx0" brushRef="#br0" timeOffset="1.37898E6">21890 11580 22 0,'-4'-22'11'0,"15"10"-4"0,-8 5 13 15,1 1-17-15,-4 6 1 16,4-9 2-16,-4 2 0 16,-4 4-7-16,0 6 0 15,-6 4 6-15,-4 5 0 16,-4 7-1-16,0 3 1 16,-3 19-1-16,4 6 0 0,-1 16-1 15,4 2 0 1,3-2-1-16,11 6 1 0,4-12-2 15,-1-14 0-15,15 20 0 16,7-6 0-16,3-7-4 16,0-6 1-16,-3-13-6 15,0-9 0-15,-4-6-7 16,7-10 0-16</inkml:trace>
  <inkml:trace contextRef="#ctx0" brushRef="#br0" timeOffset="1.37943E6">21939 11746 16 0,'-3'-3'8'0,"-4"-3"2"0,7 6 2 0,0 0-9 16,0 0 0-16,0 0 3 16,0 0 1-16,0 0-8 15,0 0 1-15,0 0 5 16,7 0 0-16,3 0-2 16,-3-3 1-16,0 3-2 15,4-3 1-15,0 0-5 16,3-1 1-16,0-2-5 15,0 0 0-15,0 3-5 16,0 0 1-16</inkml:trace>
  <inkml:trace contextRef="#ctx0" brushRef="#br0" timeOffset="1.3799E6">22073 11655 17 0,'-7'-9'8'0,"0"15"4"0,7-12 7 15,0 6-16-15,0 0 1 0,0 0 0 16,7 0 1-16,0-3-7 15,4-3 0-15,3-1 4 16,4 4 1-16,-1-3-3 16,4 3 0-16,1 3 0 15,-5 0 1-15,1 0-1 16,-4 3 1-16,-3 0-1 16,-4 3 1-16,0 1 0 15,-4-7 0-15,-3 3 0 16,-3 3 1-16,-4 3-1 15,-4 4 1-15,-3-1 0 16,0 1 0-16,0 0 0 16,3-4 0-16,4 0-1 15,4 1 1-15,3-4-1 16,7 0 0-16,7 1-3 16,3-4 0-16,8 0-6 15,0 0 0-15,6 0-4 0,5-3 0 16</inkml:trace>
  <inkml:trace contextRef="#ctx0" brushRef="#br0" timeOffset="1.38188E6">22486 11659 21 0,'11'6'10'0,"-8"-16"-2"16,-3 10 10-16,0 0-15 15,4 0 0-15,-4 0 1 16,0 0 0-16,0 0-5 15,0 4 0-15,-4 2 3 16,-3 3 1-16,0 4-2 16,-4 2 0-16,1 1 0 0,3 3 0 15,-4-3-3-15,1-1 0 16,3-2-3-16,0-4 1 16,0-3-6-16,7-2 1 15</inkml:trace>
  <inkml:trace contextRef="#ctx0" brushRef="#br0" timeOffset="1.3821E6">22377 11740 18 0,'-11'-3'9'0,"22"-16"-4"0,-11 13 11 0,3 0-12 16,-3-1 1-16,0 1 4 15,0 0 1-15,0-1-11 16,4 1 1-16,-4 6 7 15,7-3 0-15,0 3-2 16,3 3 0-16,5 3-3 16,-1 7 1-16,7 0-5 15,-4 5 1-15,1 4-12 16,10 7 0-16</inkml:trace>
  <inkml:trace contextRef="#ctx0" brushRef="#br0" timeOffset="1.38466E6">21876 12063 23 0,'-36'3'11'0,"19"-12"-5"0,13 6 14 15,4-7-17-15,4 4 0 16,10 0 2-16,7 3 0 16,4-4-7-16,10-2 1 15,18-1 4-15,10-2 1 16,19 3-2-16,9-1 1 16,8-6-1-16,14 1 0 0,-4 5-1 15,-3-2 0-15,-7 9-5 16,-21-10 1-16,-18 10-9 15,-7 0 1-15</inkml:trace>
  <inkml:trace contextRef="#ctx0" brushRef="#br0" timeOffset="1.39381E6">22221 12185 21 0,'0'-3'10'16,"4"-22"-3"-16,0 19 10 15,3-4-12 1,0 4 0-16,0 0 2 15,-4 0 0-15,1-1-10 16,-4 7 1-16,3-3 6 16,-3 3 0-16,4-3-3 15,-4 3 1-15,0 0-2 16,0 0 1-16,0 0-1 16,0 3 1-16,-4 3 0 15,-3 4 0-15,0-1-1 16,-3 7 1-16,-1-7-1 15,0 1 1-15,1 2 0 16,3 1 0-16,0-4-1 0,3 4 1 16,4-4-1-16,7 1 1 15,7-4-1 1,8-3 1-16,2-3-1 0,8 0 0 16,10-3 0-16,1-3 0 15,-5-1 0-15,1 1 0 16,-7 0-3-16,-7 3 0 15,-4 3-4-15,-7 0 0 16,-7-3-5-16,0 6 0 0</inkml:trace>
  <inkml:trace contextRef="#ctx0" brushRef="#br0" timeOffset="1.39407E6">22475 12195 18 0,'-10'-13'9'0,"13"-6"-4"16,-3 19 9-16,0 0-9 16,0 0 1-16,0 0 3 15,0-3 0-15,0 3-11 16,-3 0 1-16,-1 3 8 16,-3 1 1-16,0 2-2 15,-3-3 0-15,-1 6-2 16,1 7 1-16,6 9-2 15,0 3 1-15,12 7-9 16,6 12 1-16,7 6-11 0,3-6 1 16</inkml:trace>
  <inkml:trace contextRef="#ctx0" brushRef="#br0" timeOffset="1.40499E6">22842 11514 11 0,'0'-6'5'0,"4"-3"7"0,-4 9 5 16,0-7-14-16,0 7 1 15,0 0 4-15,0-6 0 16,0 6-9-16,7 0 0 16,0 0 7-16,0 3 0 15,7 0-2-15,4 0 1 16,3 10-2-16,7 0 1 16,-3 8-1-16,0 1 0 0,-4 10-1 15,-7 12 0-15,-4 9-1 16,-3 7 1-16,-7 9-2 15,-3-4 1-15,-11 8 0 16,-11-11 0-16,-3 4 0 16,0 0 0-16,-11 6-3 15,4-9 0-15,-4-4-5 16,-4-2 0-16,5-13-7 16,9-10 0-16</inkml:trace>
  <inkml:trace contextRef="#ctx0" brushRef="#br0" timeOffset="1.40859E6">22588 11674 18 0,'0'-6'9'0,"7"6"-3"15,-7 0 11-15,0 0-15 16,0 0 1-16,0 0 2 16,0 0 1-16,-3 3-7 15,3 0 0-15,-4 3 5 16,4 1 0-16,0-1-1 16,4 3 0-16,-1 4-2 15,4 0 0-15,-3 2 0 16,3 1 0-16,0-4 0 15,-3 4 0-15,-1-3-1 16,1 5 1-16,-1-2-5 0,1 3 1 16,-1 0-8-1,8-4 1-15</inkml:trace>
  <inkml:trace contextRef="#ctx0" brushRef="#br0" timeOffset="1.40946E6">22712 11709 20 0,'-11'3'10'0,"8"-6"-3"0,3 3 8 16,0 0-14-16,-4 0 0 0,4 3 3 16,-3 0 0-16,-1 0-4 15,1 0 1-15,-1 0 2 16,1-3 0-16,-1 0 0 16,4 0 0-16,0-3-2 15,0 0 1-15,4-3-2 16,3 0 1-16,0-1 0 15,0 1 0-15,7 0-1 16,0-4 1-16,4 7-1 16,-1-6 0-16,-3 3 0 15,0 2 0-15,1 1 0 16,-5 3 1-16,1 0-1 16,-4 3 1-16,-4 1-1 15,-3 2 0-15,0 3 0 16,0 1 1-16,-3 5-1 15,-4 1 1-15,0 3-2 16,0-4 1-16,0 1 0 16,-1 0 1-16,1-4-1 0,0 1 1 15,0-4-1-15,4 1 0 16,-1-4 1-16,1 3 0 16,3-2-1-16,0-4 1 15,0 0-1-15,0-3 1 16,7 0-1-16,7 0 1 15,0 0-1-15,4 0 1 16,3-3-2-16,-7 3 1 16,4-3-2-16,-1 0 0 0,1 3-10 15,3 3 1-15</inkml:trace>
  <inkml:trace contextRef="#ctx0" brushRef="#br0" timeOffset="1.43755E6">9772 14801 25 0,'3'-7'12'0,"-3"7"-2"15,0 0 12-15,4-6-20 16,-4 6 1-16,4-6 1 15,-4 6 1-15,0 0-6 16,0 3 0-16,7 0 3 16,-4 0 1-16,1 7-2 15,-1-1 1-15,1 0-1 0,-1 7 0 16,4-3-1-16,0 2 1 16,-7 4-3-16,4 0 1 15,-4-7-7-15,7-2 1 16,3-1-5-16,-2-6 1 15</inkml:trace>
  <inkml:trace contextRef="#ctx0" brushRef="#br0" timeOffset="1.43788E6">9931 14913 28 0,'-4'4'14'0,"15"-20"-10"15,-11 16 21-15,3-3-23 16,1-3 0-16,3 2 0 15,0 1 1-15,0 0-4 16,4 0 1-16,3 3 1 16,3-3 1-16,4 3-1 15,8-6 0-15,-1 2-1 0,-3 1 0 16,6 0-11-16,1 3 1 16</inkml:trace>
  <inkml:trace contextRef="#ctx0" brushRef="#br0" timeOffset="1.43921E6">10439 14525 12 0,'-4'-7'6'0,"4"-8"5"0,0 15 6 16,0 0-13-16,0-7 0 15,-3 4 5-15,-1 0 0 16,1 3-11-16,-1 0 1 15,4 3 7-15,-3 4 1 16,-1 2-2-16,-7 7 1 16,4 9-2-16,-3 9 0 15,-4 10-1-15,7 6 1 16,0-3-1-16,10 7 0 16,1-7-1-16,6 3 0 15,4 3-1-15,4-3 0 16,10-6-1-16,4 0 0 0,7 0-6 15,-4-9 1-15,4-4-9 16,0 0 0-16,6-15-2 16,-6-7 1-16</inkml:trace>
  <inkml:trace contextRef="#ctx0" brushRef="#br0" timeOffset="1.43988E6">10640 14666 19 0,'-4'-16'9'0,"11"4"1"16,-7 12 13-16,0 0-18 0,0 0 0 16,4-7 4-1,-4 7 1-15,0 0-12 0,0 0 0 16,0 0 8-16,0 0 0 15,7 3-3-15,0 13 1 16,0 3-3-16,0 3 1 16,0 3-3-16,4 0 0 15,-1 0-6-15,1-3 1 16,-1 0-8-16,8-6 1 16</inkml:trace>
  <inkml:trace contextRef="#ctx0" brushRef="#br0" timeOffset="1.44013E6">10975 14609 27 0,'-4'-9'13'0,"1"3"-4"15,6 6 14-15,1 0-20 16,-1 6 0-16,-3 0 1 15,-3 4 1-15,-4 5-7 16,3 7 1-16,1 3 3 16,-1 0 1-16,4 0-4 15,0 1 0-15,0-4-6 16,-3-1 0-16,3-5-5 16,3 3 1-16</inkml:trace>
  <inkml:trace contextRef="#ctx0" brushRef="#br0" timeOffset="1.44036E6">10851 14716 40 0,'-10'-13'20'0,"3"-2"-16"0,7 15 38 15,0 0-39-15,0 0 1 0,7-7 0 16,0 1 1-16,7 16-7 15,7-1 0-15,0 0 4 16,4 1 0-16,3 2-4 16,8 1 0-16,2 3-9 15,5-1 1-15,-5 4-6 16,-6-10 1-16</inkml:trace>
  <inkml:trace contextRef="#ctx0" brushRef="#br0" timeOffset="1.44158E6">11285 14581 24 0,'0'-9'12'0,"4"-10"-6"0,-4 19 12 16,0-6-14-16,0-1 1 15,-4 1 1-15,1 0 0 16,-1 3-9-16,1 0 1 16,-4 6 5-16,-4 3 1 15,1 3-3-15,-1 7 1 16,0 0-1-16,4 12 0 15,4 0 1-15,6 3 0 16,4-2-1-16,4-4 0 0,7-3-1 16,6-3 1-16,1-10-1 15,3-3 0-15,0-9-2 16,-3-6 1-16,-4-7-1 16,-3-9 0-16,-11-6 0 15,-7-1 0-15,-7 4 0 16,-7-3 1-16,3 6 0 15,1 6 1-15,-1 6-4 16,-3 7 0-16,0 3-6 16,3 6 1-16</inkml:trace>
  <inkml:trace contextRef="#ctx0" brushRef="#br0" timeOffset="1.44219E6">10717 15048 21 0,'-31'3'10'0,"9"-3"-2"16,19-3 10-16,3 3-13 0,0 0 0 16,0-6 3-16,7 0 0 15,11-4-9-15,6 1 1 16,15 3 6-16,11-7 1 16,-1-6-4-16,11-3 1 15,14-3-1-15,-3 3 0 16,3-3-3-16,0 6 1 15,-7 7-6-15,-7-4 0 16,-11 1-8-16,0 8 0 16</inkml:trace>
  <inkml:trace contextRef="#ctx0" brushRef="#br0" timeOffset="1.44261E6">10996 15036 35 0,'-3'-6'17'0,"17"-10"-10"16,-11 10 21-16,1 2-27 15,-1 1 1-15,4 0 0 16,-3 3 0-16,-1 3-3 16,-3 7 1-16,0 5 2 0,-7 7 1 15,0 3-2-15,0 0 1 16,0 1-1-16,4-8 1 16,-4 1-1-16,7 3 0 15,0-6-1-15,3-7 1 16,4-2-1-16,7-4 0 15,7-10 0-15,8 1 0 16,2 0-3-16,1-7 1 16,0 4-4-16,-4-1 0 0,-7 1-3 15,-3 3 0-15,-4 0-4 16,-3-1 0-16</inkml:trace>
  <inkml:trace contextRef="#ctx0" brushRef="#br0" timeOffset="1.44283E6">11095 15080 35 0,'-18'-19'17'0,"25"6"-13"15,-3 7 31-15,-1 3-29 16,-3 3 1-16,0 0 1 16,0 0 1-16,7 0-12 15,0 6 0-15,0 4 8 16,4 5 0-16,7 7-5 15,6 3 1-15,1 4-11 16,3-1 1-16,8 6-7 16,-5-18 1-16</inkml:trace>
  <inkml:trace contextRef="#ctx0" brushRef="#br0" timeOffset="1.44335E6">11501 14446 34 0,'3'0'17'0,"-10"-25"-7"0,11 25 22 16,3-3-27-16,0 3 0 16,0 3 2-16,0 3 1 15,7 7-10-15,11 9 0 16,6 12 6-16,8 13 1 15,-4 16-3-15,-3 0 1 16,-14 3-3-16,-15 9 0 16,-20 13-6-16,-12-4 0 15,-2 1-10-15,-5-13 1 16</inkml:trace>
  <inkml:trace contextRef="#ctx0" brushRef="#br0" timeOffset="1.45207E6">12164 14754 11 0,'3'-7'5'0,"8"-12"6"0,-8 10 2 0,-3 9-10 16,0-9 0-16,0-1 1 15,-3 4 0-15,-1-3-4 16,-3 5 0-16,0 8 4 16,-3-4 1-16,-1 3-2 15,4 3 1-15,-4 3-1 16,4 4 0-16,-3 3-1 16,3-1 1-16,3 4-1 15,4 3 0-15,0 0-1 16,4 3 1-16,3-3-1 15,3-6 1-15,4-1-1 16,1-5 0-16,2-7 0 16,4-6 0-16,-3-10 0 15,-4-2 0-15,-7-4-1 16,-7-3 1-16,-7 0-2 16,0 0 1-16,-7 3 0 15,0 3 0-15,0 1 0 16,0 2 0-16,0 7-3 0,3 0 1 15,-3 3-8-15,7 6 0 16,10 6-2-16,11-3 0 16</inkml:trace>
  <inkml:trace contextRef="#ctx0" brushRef="#br0" timeOffset="1.4526E6">12499 14835 23 0,'-11'3'11'0,"11"-9"1"0,0 6 16 15,0-3-25-15,0 3 1 0,7-3 3 16,0-4 1-16,1 4-10 15,2-3 0-15,4 3 6 16,7-7 0-16,-3 4-4 16,0-3 0-16,3 3-10 15,-4 2 1-15,5-2-4 16,-1 6 0-16</inkml:trace>
  <inkml:trace contextRef="#ctx0" brushRef="#br0" timeOffset="1.45524E6">12929 14481 27 0,'-21'0'13'0,"7"9"-8"0,10-6 19 0,-3 7-21 0,-3 5 0 32,-4 7 3-32,3 13 1 15,1 15-9-15,6 3 1 16,4 4 5-16,7-7 1 15,4 6-2-15,3 7 0 0,3-6-1 0,1-1 0 32,3-3 0-32,0 1 1 0,4-11-5 0,3-2 0 15,1-19-8-15,2-6 0 16,5-16-4-16,-8-6 1 0</inkml:trace>
  <inkml:trace contextRef="#ctx0" brushRef="#br0" timeOffset="1.45565E6">13074 14628 22 0,'0'-3'11'0,"14"-16"0"0,-10 16 14 15,-1-6-20-15,1 2 0 16,3 4 4-16,-7 3 1 15,0-3-12-15,0 3 1 16,0 0 7-16,0 3 0 16,0 3-3-16,3 7 1 15,1 0-3-15,6 2 0 0,1 7-2 16,0-3 1-16,-1 3-8 16,1 3 0-16,-1-3-7 15,4-6 1-15</inkml:trace>
  <inkml:trace contextRef="#ctx0" brushRef="#br0" timeOffset="1.45601E6">13388 14578 22 0,'-11'-6'11'0,"8"3"3"0,3-1 7 15,-4 1-18-15,1 3 0 16,-1 3 2-16,-3 4 0 15,0 2-7-15,0 0 0 16,0 10 4-16,0 0 1 16,3 6-2-16,1 0 0 15,-1 0-2-15,1 4 0 0,3-11-7 16,0 1 0-16,7-3-3 16,-4-7 1-16</inkml:trace>
  <inkml:trace contextRef="#ctx0" brushRef="#br0" timeOffset="1.45621E6">13282 14681 29 0,'-21'-31'14'0,"24"22"-6"16,-3 9 24-16,0-7-28 16,0 7 0-16,4-3 3 15,0 3 0-15,3 0-9 16,3 10 0-16,4 2 5 15,4 4 1-15,7 6-6 16,3 3 0-16,7 3-12 16,7-3 1-16</inkml:trace>
  <inkml:trace contextRef="#ctx0" brushRef="#br0" timeOffset="1.45741E6">13557 14540 26 0,'4'0'13'0,"-18"-3"-10"0,14 3 14 0,-4 0-14 16,1 6 0-16,-1 1 1 16,-3 2 1-16,0 1-6 15,3 2 0-15,1 10 4 16,-1-6 0-16,4 3-2 16,4-1 1-16,7 1-1 15,-1 0 1-15,11-10-1 16,0 1 0-16,4-10-1 15,3-6 1-15,-6-1 0 16,-5-5 0-16,-6-1 0 16,-4 1 0-16,-11-1-1 15,-6 1 0-15,-4 2 0 16,-8 1 1-16,1-1-1 16,4 1 0-16,-1-1-6 15,11 4 1-15,14 6-6 0,7-3 0 16</inkml:trace>
  <inkml:trace contextRef="#ctx0" brushRef="#br0" timeOffset="1.45799E6">13187 14979 21 0,'-11'10'10'0,"-3"-29"1"0,11 19 9 16,-1 0-16-16,4 0 0 16,0-6 2-16,4-1 0 15,3 1-8-15,3 0 1 0,8-7 5 16,10 1 0-16,7-4-2 15,11-3 0-15,4 7-1 16,6-4 1-16,4 3-1 16,-3 1 0-16,-8-4-6 15,-7 4 1-15,-3 2-8 16,0 7 1-16</inkml:trace>
  <inkml:trace contextRef="#ctx0" brushRef="#br0" timeOffset="1.45869E6">13367 15039 23 0,'-11'-25'11'0,"22"6"-2"16,-4 16 9-16,3 0-14 16,-3-7 1-16,1 7 1 15,-1 3 1-15,-7 0-9 16,0 0 0-16,0 0 6 0,0 0 0 15,-4 3-3-15,-3 4 1 16,0 5-1-16,0 4 0 16,0 0-1-16,0-1 1 15,0 1-1-15,3 0 0 16,1-4 0-16,6-3 1 16,8-2-1-16,6-4 1 15,5-3-1-15,9-6 1 16,1-4-4-16,7 1 1 15,0-1-5-15,-1-2 1 0,-6 2-6 16,-4 1 0-16</inkml:trace>
  <inkml:trace contextRef="#ctx0" brushRef="#br0" timeOffset="1.45893E6">13533 15023 34 0,'-18'-3'17'0,"11"0"-8"16,7 3 29-16,0 0-34 15,0 3 0-15,-4 0 1 16,4 4 1-16,0 2-8 16,4 3 0-16,6 10 3 15,1 0 1-15,3 7-13 16,4 8 1-16,3 1-5 15,-14-13 1-15</inkml:trace>
  <inkml:trace contextRef="#ctx0" brushRef="#br0" timeOffset="1.45971E6">13663 14405 29 0,'-10'-12'14'0,"17"3"-5"16,0 5 19-16,3-2-25 16,4 6 0-16,0 3 2 15,-3 4 0-15,3 2-6 16,4 3 0-16,6 17 5 16,1 11 0-16,0 17-2 15,0 12 0-15,-8 6 0 16,-10-6 0-16,-7 6-2 15,-14 7 0-15,-7-4-6 16,0-9 1-16,0-3-9 16,-1-25 0-16</inkml:trace>
  <inkml:trace contextRef="#ctx0" brushRef="#br0" timeOffset="1.46522E6">14189 14929 23 0,'-7'-6'11'0,"3"12"-4"0,4-6 11 15,0 0-16-15,0 0 1 16,0 0 1-16,4 0 0 16,-1 0-5-16,8-3 0 15,-1 0 3-15,1 0 1 16,3 0-2-16,0-1 1 15,0-2-1-15,0 0 0 0,1 3-1 16,-1-3 1-16,-4-1-3 16,-3 4 0-16,0 3-5 15,-3 3 0-15,3 0-3 16,3 7 0-16</inkml:trace>
  <inkml:trace contextRef="#ctx0" brushRef="#br0" timeOffset="1.46618E6">14474 14772 16 0,'4'-12'8'0,"7"9"0"0,-8-4 9 0,-3 7-14 16,0 0 0-16,0 0 5 15,0-6 0-15,0 0-8 16,0 3 0-16,0 3 7 15,0-3 0-15,0 3-1 16,0-4 0-16,0 8-2 16,0-1 0-16,0 6-1 15,7 1 0-15,-3-1-1 16,3 7 0-16,0-1-1 16,0 7 0-16,-4-3 0 15,4 0 0-15,1 0-5 16,-1 0 1-16,0 2-11 15,7-2 0-15,0-3-1 16,3-16 1-16</inkml:trace>
  <inkml:trace contextRef="#ctx0" brushRef="#br0" timeOffset="1.46737E6">14739 14898 12 0,'-7'3'6'0,"11"-19"7"16,-4 19 3-16,0-3-14 15,0 0 1-15,0 0 1 16,3 0 0-16,-3 0-4 16,0 4 0-16,0-4 3 15,7 0 1-15,0 0-2 16,4-4 1-16,3 1-1 15,0 0 0-15,0-3-1 16,0 0 0-16,0 2-1 16,0-2 0-16,1 6 0 0,-5 0 1 15,1-3-4-15,-8 3 1 16,1 3-8-16,6 0 0 16</inkml:trace>
  <inkml:trace contextRef="#ctx0" brushRef="#br0" timeOffset="1.46899E6">15124 14641 28 0,'-4'-10'14'0,"15"-5"-9"16,-8 8 19-16,-3 1-21 16,0-3 0-16,0 9 2 15,0-4 1-15,-3 4-7 16,-4 4 0-16,0 5 6 16,-4 13 0-16,-3 9-1 0,3 10 0 15,1 6-1-15,3 3 0 16,3 0 0-16,8 7 0 15,6-1-2-15,4-2 1 16,4-7-1-16,7-3 1 16,6 0-5-16,5-16 1 15,2-6-7-15,1-16 1 16,7-3-8-16,0-12 1 16</inkml:trace>
  <inkml:trace contextRef="#ctx0" brushRef="#br0" timeOffset="1.46949E6">15279 14685 26 0,'-18'-4'13'0,"25"-18"-1"0,-7 16 14 0,0 6-22 15,0 0 0-15,4 3 1 16,-4-3 1-16,3 10-8 15,1 2 1-15,-1 7 4 16,4 6 1-16,0 0-2 16,1 7 0-16,-1-1-5 15,-4-6 1-15,4 3-11 16,4-6 0-16,-1-6 0 16,-3-7 0-16</inkml:trace>
  <inkml:trace contextRef="#ctx0" brushRef="#br0" timeOffset="1.46985E6">15628 14600 17 0,'4'-16'8'0,"10"4"2"0,-14 12 11 16,0 0-15-16,0 0 0 16,0 0 2-16,0 0 0 0,0 0-11 15,-4 3 1-15,1 6 6 16,-4 7 1-16,0 0-4 15,-4 6 1-15,0 3-1 16,4 0 0-16,0 0-4 16,0-6 0-16,4-1-7 15,-1-2 0-15,8-3-1 16,-4-4 0-16</inkml:trace>
  <inkml:trace contextRef="#ctx0" brushRef="#br0" timeOffset="1.47007E6">15494 14622 36 0,'-7'-10'18'0,"10"-12"-15"16,-3 22 34-16,0 0-32 16,0 0 0-16,0 0 0 0,4 4 1 15,0 5-9-15,3 4 1 16,7 5 4-16,7 4 1 15,7 7-13-15,11 2 1 16,7-6-5-16,-4-9 0 16</inkml:trace>
  <inkml:trace contextRef="#ctx0" brushRef="#br0" timeOffset="1.47599E6">15727 14713 11 0,'-11'-6'5'0,"22"6"8"0,-11 0 6 16,0 0-16-16,0 0 0 0,3-4 4 16,-3 8 0-16,4-1-8 15,-4 0 1-15,7 0 4 16,7-6 1-16,-3 3-2 15,-1 0 1-15,8-3-3 16,3-4 0-16,0 4-1 16,0-6 1-16,-3 3-2 15,-4-1 1-15,-3 4-6 16,-4 3 1-16,0 6-6 16,7-2 0-16</inkml:trace>
  <inkml:trace contextRef="#ctx0" brushRef="#br0" timeOffset="1.47651E6">15917 14581 11 0,'-14'0'5'0,"-3"-6"11"0,17 6-1 16,0 0-12-16,0-3 0 16,0 3 4-16,0 0 0 0,0 0-8 15,0 0 1-15,0 0 4 16,0 0 1-16,0 0-2 15,7-3 1-15,0-1-3 16,3-2 1-16,1 0-1 16,7-4 0-16,-4 1-1 15,0 0 1-15,0-1 0 16,0 4 1-16,-3 0 0 16,-1-1 1-16,-3 4 0 15,0 3 0-15,0 3 0 16,-3 7 0-16,-4 6-1 15,0 5 1-15,0 1-2 16,0 7 1-16,0 2-1 16,0-3 0-16,0-3-2 15,0 7 1-15,0-4-5 16,0-6 0-16,0 0-5 16,0-7 0-16,0 1-5 15,0 0 0-15</inkml:trace>
  <inkml:trace contextRef="#ctx0" brushRef="#br0" timeOffset="1.47668E6">15949 14738 37 0,'-7'0'18'0,"4"-13"-16"0,3 13 31 0,3-6-31 16,1 0 0-16,-1 0 0 15,4-1 0-15,7 1-3 16,4 0 0-16,7-7-2 15,3 7 1-15,4 0-11 16,-1 6 1-16</inkml:trace>
  <inkml:trace contextRef="#ctx0" brushRef="#br0" timeOffset="1.47771E6">15215 14998 30 0,'-10'0'15'0,"27"3"-9"16,-10-6 18-16,0 3-23 15,8 0 1-15,-1 0 1 16,10 0 0-16,5-6-3 16,6-7 0-16,7-2 3 15,15 2 0-15,-1-3 0 16,11 1 1-16,4-1-2 0,-8-3 0 15,-6 4-2-15,-8 2 0 16,-7 4-7-16,-6 2 0 16,-8 7-7-16,0 0 1 15</inkml:trace>
  <inkml:trace contextRef="#ctx0" brushRef="#br0" timeOffset="1.47815E6">15572 14976 34 0,'0'3'17'0,"17"-12"-14"15,-10 3 27-15,-7 6-29 16,4 3 1-16,-1-6 0 16,1 3 1-16,-1 6-4 15,-3-6 1-15,0 6 2 16,-7 4 1-16,-3 2-1 16,-1 4 1-16,1 3-2 15,-4-1 1-15,-1 1-1 16,5-3 0-16,3 0-1 15,3-4 1-15,4-2-2 0,7-4 1 16,7 0 0-16,4-3 1 16,3-6-1-16,4-3 0 15,3-4-2-15,4 1 1 16,3 0-3-16,-3-1 1 16,-4 1-4-16,-10 3 0 15,-1-1-5-15,-10 1 0 16,1 3 0-16,-8 3 1 15</inkml:trace>
  <inkml:trace contextRef="#ctx0" brushRef="#br0" timeOffset="1.47837E6">15713 14989 34 0,'-11'0'17'0,"11"-10"-12"15,0 10 35-15,0 0-34 16,0 0 0-16,0-3 2 15,0 3 1-15,0 10-12 16,0 5 0-16,4 10 7 16,3 7 0-16,7 2-7 15,3 10 0-15,1 0-11 16,0 6 0-16,-1-9-2 16,-6-13 0-16</inkml:trace>
  <inkml:trace contextRef="#ctx0" brushRef="#br0" timeOffset="1.47891E6">16066 14453 24 0,'-8'-7'12'0,"12"-2"-1"15,-4 9 17 1,7-3-18-1,0 3 0-15,4 0 3 0,3-3 0 16,7 9-18-16,4 10 0 16,-1 5 12-16,-2 11 0 15,2 15-5-15,-3 12 1 16,-3 1-2-16,-14 6 0 16,-4-7-2-16,-11 7 1 15,-10 3-5-15,-11-3 0 16,-3-3-9-16,3-10 1 15,7-6-4-15,-13-19 1 16</inkml:trace>
  <inkml:trace contextRef="#ctx0" brushRef="#br0" timeOffset="1.50264E6">16584 14769 21 0,'4'-3'10'0,"3"6"-7"16,-4 0 11-16,-3-3-13 16,4-3 0-16,-4 3 1 15,3-6 1-15,-3 6-2 16,0 0 1-16,0 0 2 16,0 0 1-16,0 0-2 15,0 0 1-15,-3 0-1 16,-1 3 0-16,-3 3-2 15,0 4 1-15,0-1-1 16,0 10 0-16,-4 3 0 0,4 3 0 16,4 0 0-16,-1-3 0 15,4-3 0-15,0 0 0 16,4-4-1-16,6-2 1 16,8-7-2-16,3-3 0 15,4-3-1-15,0-3 0 16,-1-6-1-16,-6-4 1 15,-4-6-1-15,-3 7 1 16,-8-1 1-16,-6-5 0 0,-8 5 2 16,-7 4 0-16,1-1 0 15,-8 1 0-15,4 2 0 16,3 1 0-16,4-6-5 16,7 2 1-16,7 7-7 15,11 3 1-15</inkml:trace>
  <inkml:trace contextRef="#ctx0" brushRef="#br0" timeOffset="1.50304E6">16859 14888 21 0,'-10'-6'10'0,"-8"28"4"0,15-19 9 0,-1 0-19 16,0 4 0-16,1-4 2 16,3-3 1-16,0 0-9 15,7 3 1-15,4-3 5 16,6 0 0-16,1-3-3 16,7-4 1-16,-1 1-4 15,4 3 0-15,-6 0-10 16,-1 0 1-16,0 3-1 15,-21-10 0-15</inkml:trace>
  <inkml:trace contextRef="#ctx0" brushRef="#br0" timeOffset="1.504E6">17191 14578 12 0,'10'-9'6'0,"-10"5"6"16,0 4 4-16,0 0-13 16,0 0 1-16,0 0 4 15,0 0 0-15,-3 0-9 16,-4 0 1-16,0 7 6 16,-4 2 1-16,1 10-1 15,-4 9 1-15,-1 7-2 16,-2 15 1-16,3 9-1 15,0-2 0-15,3 6-2 16,4 2 1-16,7-2-2 16,11 0 0-16,10-7-4 15,10-12 0-15,1-6-6 0,3-10 0 16,-3-9-8-16,3-10 1 16</inkml:trace>
  <inkml:trace contextRef="#ctx0" brushRef="#br0" timeOffset="1.50589E6">17311 14719 18 0,'0'0'9'0,"3"-9"4"15,-3 2 2-15,0 1-10 16,4 0 0-16,-4 6 4 16,0-6 1-16,0 6-11 15,0 0 0-15,0 0 8 16,0 3 1-16,0 3-3 15,0 0 1-15,0 10-3 16,0-4 0-16,0 7-2 16,0 0 1-16,0 3-2 15,3 0 0-15,-3 0-4 16,4 0 0-16,-1-6-5 16,-3-1 0-16,4 1-6 15,10-10 1-15</inkml:trace>
  <inkml:trace contextRef="#ctx0" brushRef="#br0" timeOffset="1.50615E6">17653 14716 18 0,'11'0'9'15,"-4"-6"0"-15,-7-1 8 0,0 11-12 16,0 2 0-16,-4 0 2 16,-3 3 0-16,0 4-10 15,0 3 1-15,-4 3 6 16,4-1 0-16,-3 1-3 16,-1 6 1-16,4-3-5 15,0-6 0-15,4-4-8 16,-1 4 1-16</inkml:trace>
  <inkml:trace contextRef="#ctx0" brushRef="#br0" timeOffset="1.50639E6">17519 14794 28 0,'-14'-3'14'0,"14"-6"-5"0,0 3 19 16,3-1-24-16,4 4 1 15,-7 3 4-15,4 3 0 16,3 0-11-16,0 1 0 16,4 5 7-16,-1-3 0 15,1 7-3-15,-1-1 1 16,8 4-7-16,3 3 1 16,11 3-11-16,7 3 0 15,-4-13-1-15,14-12 0 0</inkml:trace>
  <inkml:trace contextRef="#ctx0" brushRef="#br0" timeOffset="1.5074E6">17925 14616 25 0,'-14'-4'12'0,"14"-5"1"15,0 9 12-15,0 0-20 16,0 0 0-16,0 3 2 16,0 3 1-16,0 1-10 15,0 8 0-15,0 10 6 16,0 1 0-16,7 2-2 16,0 3 0-16,3 1-7 15,-3-1 1-15,0 3-10 16,4 1 1-16</inkml:trace>
  <inkml:trace contextRef="#ctx0" brushRef="#br0" timeOffset="1.50829E6">17208 15111 25 0,'-14'-6'12'0,"11"6"1"16,3 0 10-16,0 0-20 15,3-3 1-15,4-1 1 16,8-2 0-16,2 0-6 16,11 0 0-16,8-1 4 15,13-2 0-15,0-4-1 16,8 1 0-16,-1-1-1 16,4 4 1-16,0 0-1 15,-7 2 0-15,-7 4-4 16,0 0 1-16,-7-3-11 15,0-1 1-15</inkml:trace>
  <inkml:trace contextRef="#ctx0" brushRef="#br0" timeOffset="1.50874E6">17614 15139 26 0,'-10'-9'13'0,"17"-1"-1"16,-4 4 10-16,4 3-19 15,0-3 0-15,0 3 1 16,0 3 1-16,0 0-6 15,1 3 1-15,-5 3 4 16,-3 3 0-16,-3 4-2 16,-5 3 1-16,1-1-2 15,-3 4 1-15,3 6-1 16,-4-9 0-16,4 3-1 16,4-4 0-16,-1-5 0 15,4-1 1-15,4 1-1 16,3-7 0-16,7-3 0 15,7-10 0-15,11-2 0 16,3-1 0-16,-3 4-3 16,-1-4 0-16,-6 4-3 0,-4 0 0 15,-7 2-6-15,-3 1 0 16,-4 9-1-16,-10-6 0 16</inkml:trace>
  <inkml:trace contextRef="#ctx0" brushRef="#br0" timeOffset="1.50899E6">17773 15142 27 0,'-18'-12'13'16,"18"6"-7"-16,0 6 26 0,0 0-27 16,0 0 0-16,0 0 4 15,0 0 0-15,4 3-11 16,3 3 1-16,0 3 6 15,0 4 0-15,0 3-2 16,-3-4 0-16,6 26-6 16,1-1 1-16,3-2-9 15,0-1 0-15,7-2-4 16,-3-13 0 0</inkml:trace>
  <inkml:trace contextRef="#ctx0" brushRef="#br0" timeOffset="1.50963E6">18059 14537 31 0,'-11'0'15'0,"18"3"-7"0,-3 0 23 15,3 4-28-15,0 2 1 16,7 4 2-16,0 2 1 15,4 10-9-15,6 10 1 16,5 6 4-16,-5 12 1 16,-6 7-2-16,-8 15 1 0,-10 10-3 15,-7 5 1-15,-10 1-4 16,-4 0 0-16,-8-12-6 16,1-10 0-16,4-10-5 15,2-18 0-15</inkml:trace>
  <inkml:trace contextRef="#ctx0" brushRef="#br0" timeOffset="1.51373E6">18704 14857 8 0,'-7'-3'4'0,"11"-13"4"16,-4 16 5-16,0 0-9 16,3-6 1-16,-3 6 3 15,4-3 1-15,-4 3-10 16,0 0 1-16,0 0 7 16,3 3 1-16,-3-3-3 15,4 6 1-15,-4-3-2 16,0 10 0-16,0-1-2 15,0 7 0-15,0 3 0 16,0-9 0-16,0 2-5 0,3 1 0 16,1-3-6-16,3-1 0 15,7 1-3-15,4-4 0 16</inkml:trace>
  <inkml:trace contextRef="#ctx0" brushRef="#br0" timeOffset="1.51402E6">18909 14967 21 0,'-4'9'10'0,"18"-18"2"16,-14 9 13-16,4-3-22 15,3 6 0-15,4-6 1 16,-4 0 0-16,0 6-6 16,7-6 1-16,7 3 0 15,7 0 0-15,8-4-9 16,9-2 0-16</inkml:trace>
  <inkml:trace contextRef="#ctx0" brushRef="#br0" timeOffset="1.51493E6">19308 14619 20 0,'0'-7'10'0,"17"-5"2"16,-13 6 7-16,3-1-16 15,0 4 1-15,0 3 2 16,-4 0 0-16,1 6-7 16,-8 7 1-16,-3 9 5 0,-3 9 1 15,-1 16-1-15,-3 7 0 16,0-1-2-16,3 10 1 16,8 3-2-16,6-1 1 15,11 1-2-15,11-3 0 16,10-10-6-16,4-3 1 15,11-12-11-15,3-7 1 16</inkml:trace>
  <inkml:trace contextRef="#ctx0" brushRef="#br0" timeOffset="1.5161E6">19551 14779 16 0,'-11'9'8'0,"15"-18"8"16,-4 9-4-16,3-10-8 16,-3 4 1-16,4 3 4 15,-4-3 0-15,0 6-10 0,0 0 1 16,0 0 7-16,0 0 0 16,0 0-2-16,0 3 1 15,0 3-3-15,0 7 0 16,0 5-2-16,0 1 0 15,3 6-1-15,1 0 1 16,0-3-6-16,3 0 1 16,3-6-8-16,1-4 1 15,6 1-3-15,-2-7 0 16</inkml:trace>
  <inkml:trace contextRef="#ctx0" brushRef="#br0" timeOffset="1.51638E6">19872 14747 26 0,'-4'-9'13'0,"12"9"-7"16,-8 0 21-16,0 0-24 15,0 3 0-15,-4 6 2 16,-3 7 0-16,0 0-7 16,0 6 0-16,-4 0 4 15,1 3 1-15,3-3-6 0,0 3 0 16,-1-10-5-16,1 1 0 16,0 0-3-16,4-4 0 15</inkml:trace>
  <inkml:trace contextRef="#ctx0" brushRef="#br0" timeOffset="1.51659E6">19759 14797 38 0,'-14'-12'19'0,"28"18"-20"0,-14-6 38 0,7 0-34 15,-7 0 1-15,4 3 1 16,-1 4 0-16,4-1-7 15,0 6 0-15,4 1 2 16,3 9 1-16,0 0-9 16,4 3 1-16,6-3-7 15,1 0 0-15</inkml:trace>
  <inkml:trace contextRef="#ctx0" brushRef="#br0" timeOffset="1.51791E6">20077 14681 16 0,'3'0'8'0,"8"-28"6"0,-8 22 2 0,1 0-12 16,-1-1 1-16,-3 7 3 15,0 0 0-15,4 0-10 16,-4 0 0-16,0 0 7 16,0 4 0-16,-4 2-3 15,1 9 1-15,-4 4-2 16,-4 3 0-16,1 0 0 15,-1 3 0-15,4-6-1 16,3 0 1-16,4-3-1 16,0-4 1-16,7-2 0 15,8-1 1-15,6-6-2 16,7-3 0-16,4-3-2 16,-4 3 1-16,0-3-3 15,-7-3 0-15,-3-1-4 16,-4 7 0-16,-7-3-4 0,0 0 0 15</inkml:trace>
  <inkml:trace contextRef="#ctx0" brushRef="#br0" timeOffset="1.51813E6">20189 14663 30 0,'-17'-13'15'0,"24"1"-6"0,-7 12 25 0,0 6-30 15,0-3 0-15,-4 6 2 16,4 1 0-16,4 9-9 16,3 6 1-16,4 3 3 15,-1 6 1-15,1 10-10 16,3-6 0-16,0 9-6 16,-7-9 1-16</inkml:trace>
  <inkml:trace contextRef="#ctx0" brushRef="#br0" timeOffset="1.51915E6">19562 15161 20 0,'-11'0'10'0,"4"-3"1"16,7 3 8-16,0 0-16 16,0-6 1-16,0 6 2 15,0-6 1-15,0 6-8 16,3-4 0-16,12-2 5 15,6 0 1-15,14 0-2 0,7-4 0 16,15-2-1-16,13-1 1 16,8 1-1-16,14 2 0 15,-8 1-1-15,-10-4 0 16,-3 1 0-16,-8-1 0 16,-6 4-9-16,-11-1 1 15,-7 7-6-15,-15-9 0 16</inkml:trace>
  <inkml:trace contextRef="#ctx0" brushRef="#br0" timeOffset="1.52805E6">19872 15268 19 0,'0'6'9'0,"7"-12"-1"15,-7 6 10-15,7-3-15 16,0-4 1-16,0 4 1 16,0-3 0-16,4 0-6 15,-4 3 0-15,0 3 4 0,4 0 0 16,-4 0-1-16,-4 9 1 16,-3 4-1-16,-3-1 0 15,-4 4-1-15,-8 3 1 16,5 3-1-16,-1-4 1 15,1 4-1-15,-1-3 0 16,4 3-1-16,4-3 1 16,3-10-1-16,7 1 1 15,7-7-1-15,7-3 0 16,7-3 0-16,0 0 0 16,0-1 0-16,4-5 1 0,-4 3-2 15,1-1 1-15,-12-2-2 16,1 3 0-16,-4 0-4 15,-7-1 0-15,4-2-6 16,-4 3 1-16</inkml:trace>
  <inkml:trace contextRef="#ctx0" brushRef="#br0" timeOffset="1.52832E6">20084 15293 25 0,'-7'0'12'0,"3"-13"-1"15,4 7 16-15,0 6-22 0,0-3 0 16,0 3 4-16,-3 3 1 16,3 3-12-16,-4 7 0 15,4 6 8-15,0 3 0 16,4 3-4-16,-1 9 1 15,4-6-10-15,0 4 1 16,4 2-9-16,-1-2 1 16</inkml:trace>
  <inkml:trace contextRef="#ctx0" brushRef="#br0" timeOffset="1.52899E6">20316 14606 30 0,'-10'-6'15'0,"24"6"-2"15,-14 0 16-15,0 0-25 16,0 0 1-16,4 3 2 16,-4 3 1-16,3 10-10 15,8 9 1-15,6 6 5 16,8 7 1-16,3 12-2 15,4 0 0-15,-7 13-2 16,-8 9 1-16,-6 4-1 16,-8 2 1-16,-10-6-5 15,-14 6 1-15,-4-15-6 16,-3-6 0-16,4-7-8 16,6-9 0-16</inkml:trace>
  <inkml:trace contextRef="#ctx0" brushRef="#br0" timeOffset="1.54027E6">20920 14754 18 0,'7'-4'9'0,"14"-5"-1"0,-18 6 9 0,5-3-13 16,-1-1 0-16,0 1 3 15,0 3 0-15,0-3-9 16,-4-7 1-16,-3 7 6 16,0-4 1-16,-3 7-3 15,-4 0 1-15,-4 6-1 16,1 7 1-16,-5-1-1 15,-2 10 0-15,3 6 0 16,0 6 0-16,-4-2-1 16,7 5 1-16,4 1-2 15,0-1 0-15,11-3 0 16,-1-2 0-16,4-1-1 16,0-6 0-16,4-3 0 15,7-4 0-15,-1-5-1 0,8-7 0 16,-4-3-1-16,-3-6 1 15,-1-4-1-15,-6-2 1 16,-4-1-1-16,-7 4 1 16,-7-7 0-16,-4 3 1 15,-3-2 0-15,0 2 0 16,0 1-1-16,0-1 1 16,0 7-4-16,7 0 0 15,0-1-9-15,7 7 1 0,10 3-1 16,8-3 1-16</inkml:trace>
  <inkml:trace contextRef="#ctx0" brushRef="#br0" timeOffset="1.54073E6">21174 14986 22 0,'-11'12'11'0,"11"-15"-2"0,0 3 17 15,0 0-22-15,0 0 0 0,7-6 2 16,4-1 0-16,6 4-8 15,1 3 0-15,3 0 5 16,4 3 0-16,0-3-11 16,6 4 1-16,8-8-4 15,0-8 0-15</inkml:trace>
  <inkml:trace contextRef="#ctx0" brushRef="#br0" timeOffset="1.54935E6">21703 14669 12 0,'3'-13'6'0,"12"-12"5"15,-12 22 6-15,1-3-14 16,-1 0 0-16,-3-1 3 16,0 1 1-16,0 6-7 15,0-3 0-15,-3 3 6 16,-4 6 0-16,-4 7 0 16,-7 12 1-16,1 9-2 15,-4 10 0-15,-1 13-2 16,5-4 1-16,6 13-1 15,8-7 0-15,6 7-2 16,11-3 1-16,7-3-2 0,1-7 0 16,2-9-6-16,4-13 0 15,8-3-9-15,-5-12 1 16</inkml:trace>
  <inkml:trace contextRef="#ctx0" brushRef="#br0" timeOffset="1.5499E6">21918 14694 28 0,'4'-19'14'0,"-4"7"1"0,0 12 14 0,0 3-24 16,0 0 0-16,-7 6 1 16,0 10 1-16,-1 6-10 15,1 0 1-15,0 4 5 16,4 5 1-16,3-3-3 16,0-2 0-16,3-1-7 15,1-6 1-15,-1 0-9 16,8-3 1-16</inkml:trace>
  <inkml:trace contextRef="#ctx0" brushRef="#br0" timeOffset="1.55029E6">22190 14738 26 0,'-7'-6'13'0,"17"-7"0"0,-10 13 11 0,0 0-22 15,4-6 1-15,-4 6 0 16,0 0 1-16,0 3-5 16,0 6 0-16,-7 4 3 15,0-1 1-15,-4 4-3 16,-3 6 1-16,0 0-1 16,0 0 1-16,0-6-6 15,3 2 1-15,4 4-5 16,3-3 0-16,4-9-3 15,8-4 1-15</inkml:trace>
  <inkml:trace contextRef="#ctx0" brushRef="#br0" timeOffset="1.55054E6">22063 14779 27 0,'-11'-16'13'0,"18"19"-6"16,-7-3 23-16,0 0-27 0,0 0 1 15,0 0 3-15,4 3 1 16,3 4-9-16,0-1 0 16,0 3 5-16,3 4 1 15,5-1-3-15,6 4 1 16,3 3-11-16,-2-4 1 16,16 11-7-16,1-5 0 15</inkml:trace>
  <inkml:trace contextRef="#ctx0" brushRef="#br0" timeOffset="1.55435E6">22437 14713 22 0,'-7'-6'11'0,"3"-10"3"16,4 10 11-16,-3-1-21 16,3-2 0-16,0-1 6 15,0 1 1-15,3 0-13 16,4 2 1-16,-7 7 7 0,0 0 0 16,0 4-2-16,0-1 1 15,0 6-3-15,0 16 0 16,0 3-2-16,0 1 1 15,4-1-1-15,-4 6 1 16,3 1-4-16,4-4 0 16,-3-6-7-16,3-3 1 15,3-6-7-15,8-10 1 16</inkml:trace>
  <inkml:trace contextRef="#ctx0" brushRef="#br0" timeOffset="1.55482E6">22539 14725 21 0,'-4'0'10'0,"8"-12"1"16,-4 12 7-16,0 0-12 15,-4 0 0-15,1 0 1 16,3 0 1-16,0 3-11 16,-4-6 1-16,1 0 6 15,6-4 0-15,1-2-3 0,-1-4 0 16,4 1-1-16,4 2 0 15,3 1-1-15,4 3 1 16,3 3 0-16,-3 3 0 16,-1 0 0-16,-3 6 0 15,-7 6 0-15,-7 7 1 16,-3 10 1-16,-4-4 0 16,-4 0 0-16,1 0 1 15,-1-3-1-15,4 0 1 0,4 0-2 16,-1-7 1-16,8-2-4 15,6-4 1-15,8-6-6 16,6-6 1-16,8-6-8 16,11-1 1-16</inkml:trace>
  <inkml:trace contextRef="#ctx0" brushRef="#br0" timeOffset="1.55548E6">21915 15130 26 0,'-29'0'13'0,"19"-3"-4"16,6 0 14-16,1-1-20 15,-1 1 0-15,4 0 2 16,0-3 0-16,7 0-5 16,14-1 0-16,1-2 5 15,16 0 0-15,8-4-2 16,14 0 1-16,4 1-2 0,6 3 0 15,1-1-3-15,-4 1 0 16,-7-1-5-16,3-2 0 16,-6-1-6-16,-8 4 1 15,-7 3-3-15,-13-1 0 16</inkml:trace>
  <inkml:trace contextRef="#ctx0" brushRef="#br0" timeOffset="1.55592E6">22144 15133 31 0,'18'-16'15'0,"20"-6"-14"16,-27 16 29-16,3 0-28 15,-3 3 1-15,-1 0 1 16,-3 3 0-16,0 0-5 16,-3 3 1-16,-4 0 2 15,-4 6 1-15,-3 4-1 16,-3 2 0-16,-4-2-1 15,-1 3 0-15,1 6-1 0,0 3 0 16,4-10 0-16,3 1 0 16,3 0-1-16,4-4 1 15,11-2 0-15,3-7 0 16,7-3 0-16,4-6 1 16,10-7-3-16,-3 4 1 15,-1-1-4-15,1 4 0 16,-4-3-5-16,-6 2 0 15,-5 1-3-15,1 6 0 0</inkml:trace>
  <inkml:trace contextRef="#ctx0" brushRef="#br0" timeOffset="1.55612E6">22377 15117 40 0,'-11'0'20'0,"11"-6"-18"15,-3 6 41-15,-1 3-40 16,1 3 1-16,-1 4-1 16,0 2 1-16,1 13-6 15,3 7 0-15,0-4-1 16,0 7 1-16,3-1-13 16,12 7 0-16</inkml:trace>
  <inkml:trace contextRef="#ctx0" brushRef="#br0" timeOffset="1.55667E6">22719 14631 27 0,'-11'-3'13'0,"18"-3"2"16,-7 6 8-16,0 0-20 15,0 0 1-15,0 0 1 16,0 0 0-16,7-3-6 15,0 0 1-15,1 3 4 0,2 0 1 16,4 3-1-16,0 3 0 16,0 16-1-16,1 6 0 15,-5 10-1-15,-3 12 0 16,0 3-1-16,-7 13 1 16,0 6-1-16,-7 4 0 15,-7-1-3-15,-7-6 0 16,-7-3-6-16,-4-7 1 15,-3-6-9-15,14-12 1 16</inkml:trace>
  <inkml:trace contextRef="#ctx0" brushRef="#br1" timeOffset="1.56692E6">10333 15588 21 0,'-4'-16'10'0,"15"3"-1"16,-11 13 10-16,0 0-12 16,3-6 0-16,1-3 6 15,-1 3 0-15,-3-4-15 16,4 4 0-16,3-7 10 15,-3 4 1-15,-1-4-4 16,4 7 0-16,-7 6-3 16,0 0 1-16,0 0-2 15,7 13 0-15,-3-4 0 0,-1 7 0 16,1 9 0-16,6 3 0 16,1 3-2-16,0 10 1 15,-4 0-10 1,7 3 1-16,7 3-8 0,0-3 1 15</inkml:trace>
  <inkml:trace contextRef="#ctx0" brushRef="#br1" timeOffset="1.56943E6">12742 15544 22 0,'-3'3'11'0,"6"-6"-4"0,-3-3 11 16,-3-1-14-16,-1-2 0 15,1-1 2-15,-4 7 1 16,0-3-9-16,-4 3 0 16,0 0 6-16,1 6 0 15,-4 3-1-15,3 0 0 16,-3 7 0-16,-4 6 0 16,4 6 0-16,4 6 0 15,3 7 0-15,10-1 0 16,4-2-2-16,4-4 1 0,6-6-1 15,8-6 0-15,3-3 0 16,4-10 0-16,0-9-1 16,0-9 0-16,-8-4 1 15,-2 0 0-15,-12-3-1 16,-6-6 0-16,-8-3-1 16,-10 0 1-16,-4 3 0 15,-3 3 0-15,0 0 0 16,0 3 0-16,3 0-6 15,4 0 0-15,7 7-8 16,11 9 0-16</inkml:trace>
  <inkml:trace contextRef="#ctx0" brushRef="#br1" timeOffset="1.57207E6">14347 15500 21 0,'-7'12'10'0,"4"-30"-1"15,3 18 11-15,0 3-17 16,-4 0 0-16,1 0 2 16,-1-3 0-16,4 3-6 15,0-3 0-15,0 0 5 16,0 0 0-16,4-6-2 16,3 0 0-16,3-10-1 15,5 7 0-15,6-4-1 16,3 0 1-16,5 1-1 15,-1 2 0-15,-3 4 0 16,3 0 0-16,-3 0 0 16,-8 3 1-16,1 6 0 0,-8 3 1 15,-3 0-1-15,-7 7 1 16,-3 2 0-16,-8 4 1 16,-6-3-1-16,-1 0 1 15,-3-4-1-15,0 1 0 16,3-4-1-16,4-3 0 15,7 1-1-15,10-4 0 16,8 0 0-16,10 0 0 16,22 6-1-1,-5 1 1-15,-6-1 0 16,-7 4 1-16,-11-1-1 16,-14 1 1-16,-7 3-1 15,-7 2 1-15,-7-2-1 16,-4 3 1-16,0-10-4 15,8 1 1-15,2-4-9 16,8-6 0-16,11-6-3 16,-1-7 0-16</inkml:trace>
  <inkml:trace contextRef="#ctx0" brushRef="#br1" timeOffset="1.57247E6">14873 15475 29 0,'0'3'14'0,"0"-16"-4"0,0 13 21 0,0 0-25 16,0 0 0-16,0 0 2 15,0 0 0-15,0 7-10 16,-3 5 0-16,-4 7 7 16,-1 6 1-16,-2 6-3 15,-4 4 0-15,-4 6-2 16,4 3 0-16,-4 0-3 15,1-4 1-15,-1 1-5 16,8-10 0-16,2-9-5 16,5-3 0-16,3-6-5 15,14-10 1-15</inkml:trace>
  <inkml:trace contextRef="#ctx0" brushRef="#br1" timeOffset="1.57286E6">15018 15528 26 0,'10'-9'13'0,"4"12"-3"0,-14-3 17 16,4-6-24-16,-4 6 0 15,4-7 2-15,-4 7 0 16,3 3-6-16,1 4 1 15,-4-1 4-15,0 0 1 16,-7 7-3-16,-1 9 1 0,1 3-1 16,-3 6 0-16,-1-3-1 15,1 1 0-15,3-1-1 16,3-3 1-16,4-3-1 16,7-3 1-16,4-7-1 15,6-2 0-15,5-20 0 16,2 7 0-16,8-3 0 15,0 0 1-15,3-1-4 16,-3-2 0-16,-4-1-3 16,0 1 0-16,-7 3-4 15,-3 3 0-15,0 0-4 16,-4 3 0-16</inkml:trace>
  <inkml:trace contextRef="#ctx0" brushRef="#br1" timeOffset="1.57309E6">15272 15569 36 0,'-11'-13'18'0,"8"4"-9"0,3 9 33 16,-4-3-36-16,1-3 0 15,-4 6 5-15,-4 3 0 16,0 6-14-16,1 10 0 15,3 9 8-15,3 3 1 16,4 13-7-16,7 10 1 16,0 5-12-16,7 13 0 15,11-3-7-15,-11-9 1 0</inkml:trace>
  <inkml:trace contextRef="#ctx0" brushRef="#br1" timeOffset="1.57512E6">16432 15632 27 0,'-24'3'13'0,"20"-10"5"0,8 4 13 0,3 0-29 16,10-3 0-16,-3 0 2 15,-3-1 0-15,3 1-5 16,4 0 0-16,-1 0 3 16,1-1 1-16,3 4-5 15,0 0 1-15,-3 6-6 16,0 0 0-16,-4 7-6 16,0 2 1-16</inkml:trace>
  <inkml:trace contextRef="#ctx0" brushRef="#br1" timeOffset="1.57547E6">16732 15506 34 0,'-10'-28'17'0,"17"6"-10"0,-4 16 26 16,-3-1-27-16,4 1 1 15,-4 0 3-15,0 0 0 16,0 6-13-16,0 0 0 16,0 0 10-16,3 6 0 15,1 6-4-15,-1 7 0 0,1-3-1 16,-1 6 0-16,4 3-1 15,1 9 1-15,-1 1-9 16,0 3 1-16,0-4-5 16,3 4 0-16,1-7-7 15,-1 0 0-15</inkml:trace>
  <inkml:trace contextRef="#ctx0" brushRef="#br1" timeOffset="1.57575E6">16972 15481 39 0,'-3'-3'19'0,"3"6"-15"0,0 0 30 15,-4 7-30-15,1-4 0 16,-1 10 2-16,-3 6 0 15,7 3-8-15,-7 9 0 16,3 1 5-16,4 2 0 16,-3 7-6-16,-1 0 1 15,4-3-7-15,-3-7 0 16,-4-6-6-16,7-6 1 16</inkml:trace>
  <inkml:trace contextRef="#ctx0" brushRef="#br1" timeOffset="1.57611E6">17127 15547 28 0,'-3'-6'14'0,"28"12"-8"15,-18-9 18-15,0 3-22 16,-4-6 1-16,-3 6 2 15,0 3 0-15,0 6-6 16,-3 4 1-16,-4 5 4 16,0 4 0-16,-4 3-1 15,4-3 0-15,0 3-1 16,3-6 0-16,1 0-1 16,3-3 1-16,7 3-2 15,3-10 1-15,8 0-1 16,3-9 1-16,7-6-1 0,1 0 1 15,-1 0-3-15,0-1 0 16,0 1-2-16,-6 0 0 16,-5 0-4-16,1 2 0 15,-4 1-6-15,0-3 0 16</inkml:trace>
  <inkml:trace contextRef="#ctx0" brushRef="#br1" timeOffset="1.57639E6">17343 15547 43 0,'-15'-3'21'0,"8"6"-15"15,4-9 39-15,-4 6-40 16,-4 3 0-16,1 6 0 16,-1 7 1-16,4 9-8 15,3 6 0-15,4 16 2 16,4 7 1-16,3 15-14 16,7 6 1-16,-14 0-5 15,7 7 0-15</inkml:trace>
  <inkml:trace contextRef="#ctx0" brushRef="#br1" timeOffset="1.57865E6">19269 15597 21 0,'-4'-9'10'0,"15"-10"-3"0,-8 13 10 16,1-4-16-16,-4 10 1 16,3-6 3-16,1 3 1 15,-1-3-6-15,1-1 1 16,-4 1 4-16,0-3 1 15,-4 2 0-15,-3 7 1 16,-3 7-2-16,3-1 0 0,-11 6-1 16,-3 7 1-16,0 6-2 15,3 7 0-15,4 2-2 16,7-3 1-16,10 7-2 16,8-7 1-16,7-2-1 15,6-4 1-15,8-13-2 16,7-5 0-16,0-4-1 15,-4-10 0-15,-3-5 0 16,-11-7 0-16,-7-3 0 16,-10-3 1-16,-15-6 0 15,0-1 1-15,-6 4 0 16,-1 6 1-16,-3-3-3 16,7 6 1-16,0 4-7 15,3 2 0-15,8 10-6 16,6-3 0-16</inkml:trace>
  <inkml:trace contextRef="#ctx0" brushRef="#br1" timeOffset="1.581E6">21308 15528 23 0,'-18'10'11'0,"15"-20"1"0,-1 7 12 16,-7 0-19-16,4 0 0 15,0 0 4-15,0-7 0 16,4 1-11-16,3-1 0 15,0 1 7-15,7 0 1 16,3-4-4-16,8 0 1 16,0 4-3-16,10 0 0 15,-3-1-1-15,-1 4 1 16,1 0-1-16,3 9 0 0,0 0 0 16,-6 3 1-16,-5 4 0 15,-6 5 0-15,-8-2 0 16,-6 3 0-16,-4-1 1 15,-4 4 0-15,1 0-1 16,-1-3 1-16,4-1-1 16,0 1 0-16,0-4 0 15,-4-2 1-15,11-1-2 16,7-3 1-16,0-2 0 16,8-1 0-16,6 3-1 15,7 3 1-15,0 1-1 16,0 2 1-16,-3 4 0 15,-7-3 0-15,-11 5 0 16,-11 4 1-16,-13 0-1 16,-12 7 1-16,-2-4-1 15,-8-3 0-15,0-7-7 16,0-12 0-16,22-3-7 16,10-15 1-16</inkml:trace>
  <inkml:trace contextRef="#ctx0" brushRef="#br1" timeOffset="1.58576E6">10280 12678 19 0,'3'0'9'0,"-13"-16"-1"15,13 10 10-15,-3-1-14 16,4 1 0-16,-8 3 2 16,-3 3 1-16,0 0-8 15,-3 0 0-15,-4-3 6 16,0 6 1-16,-1 3-2 15,-2 4 1-15,-1 5-2 16,4 4 1-16,0-6-1 16,0 2 0-16,7 4-1 15,3 3 0-15,4 0 0 0,7 0 0 16,7 0-1-16,4-6 1 16,3-7-1-16,11-3 0 15,3-6-1-15,-7 0 1 16,8-9-1-16,-8 0 1 15,-3-4-1-15,-8 4 0 16,-6-4 0-16,-11 1 0 16,-11 2 0-16,-3 1 1 0,-4-4-1 15,-3-2 1-15,0-1-3 16,4 3 0-16,-1 4-6 16,4-4 0-16,7 1-7 15,7 2 0-15</inkml:trace>
  <inkml:trace contextRef="#ctx0" brushRef="#br1" timeOffset="1.58667E6">12534 12568 38 0,'-21'-6'19'0,"21"-13"-10"0,4 13 20 0,-4-4-24 15,0 4 1-15,0 0 5 16,0 6 0-16,3-10-13 16,-3 10 0-16,0 0 10 15,0 13 0-15,4 6-3 16,-1 6 1-16,-3 9-3 16,7 4 0-16,4-1-1 15,-1 7 0-15,8 0-7 16,0-6 0-16,6 3-14 15,12-13 1-15</inkml:trace>
  <inkml:trace contextRef="#ctx0" brushRef="#br1" timeOffset="1.58984E6">14220 12678 16 0,'0'12'8'0,"0"-18"2"16,0 6 9-16,0 3-14 16,0-3 0-16,0 3 5 15,-3-3 0-15,3 0-11 16,0 0 0-16,0 0 8 16,7 0 1-16,4 0-4 15,3-6 1-15,3 0-3 16,1-1 1-16,3 4-2 15,0 0 0-15,0 0-4 0,-3 3 1 16,-4 0-5-16,-3 0 1 16,-4 6-8-16,3 7 0 15</inkml:trace>
  <inkml:trace contextRef="#ctx0" brushRef="#br1" timeOffset="1.59028E6">14559 12552 30 0,'0'-15'15'0,"7"-4"-4"16,-3 6 19-16,-1 1-24 15,1-1 0-15,-4 1 5 16,0-1 0-16,0 7-14 15,0-1 1-15,0 11 8 0,3-1 1 16,-3 6-4-16,4 7 1 16,-4 9-4-16,3 3 1 15,4 3-1-15,4 1 1 16,0 2 0-16,3-5 0 16,-4-4-5-16,1 0 1 15,-1-3-8-15,5-3 1 16,-1-4-7-16,0-2 0 15</inkml:trace>
  <inkml:trace contextRef="#ctx0" brushRef="#br1" timeOffset="1.59056E6">14852 12521 26 0,'-11'-22'13'0,"8"25"-3"16,3-3 13-16,0 3-20 16,3 7 0-16,-3 2 4 15,0 4 0-15,4 9-8 16,-4 3 0-16,0 7 5 16,-4-1 0-16,1 7-1 15,3 3 0-15,-4-3-4 16,4 6 1-16,0-10-6 15,0-2 1-15,4-4-8 16,6-6 0-16</inkml:trace>
  <inkml:trace contextRef="#ctx0" brushRef="#br1" timeOffset="1.59098E6">14954 12753 37 0,'-17'0'18'0,"17"3"-15"16,0-12 26-16,0-1-26 15,0 1 0-15,3-1 3 16,4 1 1-16,0 0-9 15,4-1 1-15,3-2 4 16,4-1 1-16,3 4-2 16,0 2 1-16,0 1-3 15,0 3 1-15,-3 3 0 16,-4 3 0-16,0 3 0 16,-3-2 0-16,-4 14-1 15,-7 1 1-15,0 0 0 16,-7 6 1-16,0 0-1 15,0 3 0-15,0 4 0 16,3-7 1-16,4-6-2 0,7-4 1 16,11-8-5-16,13-4 1 15,12-10-8-15,10-8 0 16</inkml:trace>
  <inkml:trace contextRef="#ctx0" brushRef="#br1" timeOffset="1.59348E6">16644 12562 30 0,'-28'-44'15'0,"21"19"-5"0,10 12 16 16,4-3-22-16,0 4 0 15,0-1 6-15,-3 4 1 16,0 3-13-16,-1-1 1 0,1 14 7 16,3 8 1-16,0 10-3 15,0 7 1-15,0 12-3 16,0-4 0-16,0-2 0 15,3 0 0-15,1-1-5 16,3 1 1-16,0-4-6 16,0-8 0-16,1-5-7 15,2-8 0-15,4-7-3 16,4-9 0-16</inkml:trace>
  <inkml:trace contextRef="#ctx0" brushRef="#br1" timeOffset="1.59375E6">17057 12580 29 0,'-11'-22'14'0,"11"22"-8"16,4 4 25-16,-4-4-28 0,3 3 1 16,-3 0 3-16,0 9 1 15,0 7-9-15,0 6 0 16,-3 4 5-16,-1-1 0 15,1 9-1-15,-1 4 0 16,4 3-3-16,-3 9 1 16,3-6-6-16,-4-6 0 15,1-3-9-15,3-10 1 16,0-9-1-16,0-16 0 0</inkml:trace>
  <inkml:trace contextRef="#ctx0" brushRef="#br1" timeOffset="1.59414E6">17187 12769 24 0,'-7'-7'12'0,"0"17"-2"15,7-10 20-15,0-3-27 16,-3 3 1-16,-1 0 4 15,1 0 0-15,-1 0-10 16,1-4 1-16,3-2 5 16,7 6 0-16,3 0-2 15,4 0 1-15,7-6-3 16,1 3 0-16,2-3 0 16,1 2 0-16,-4-2-1 0,0 9 1 15,-3 0 0-15,-7 1 1 16,-8 5 0-16,-3 3 0 15,-7 7 1-15,-3 9 0 16,-8-2 0-16,4-4 1 16,0-1-1-16,7-2 0 15,7-3 0-15,14-10 0 16,17 1-7-16,22-7 1 16,14-7-11-16,15-2 1 0,-5-4-2 15,4-15 0-15</inkml:trace>
  <inkml:trace contextRef="#ctx0" brushRef="#br1" timeOffset="1.59636E6">19191 12646 26 0,'7'-12'13'0,"7"-1"-6"0,-7 4 14 16,-3-1-17-16,-1-2 0 0,1-1 3 16,-4 4 0-16,0-1-8 15,0 1 1-15,0 6 5 16,-7 0 1-16,-4 6-2 16,-3 6 0-16,-7 4-1 15,0 3 0-15,-4 2-2 16,0 11 1-16,4-1-1 15,7 0 1-15,7 3-1 16,4 1 0-16,13-4 0 16,11-3 0-16,11 0 0 15,-4-12 0-15,4-10-1 16,3-9 1-16,1-4 0 16,-5-6 0-16,-6 4-1 15,-7-7 1-15,-8-6 0 16,-6-3 0-16,-4 0-1 15,-4 6 1-15,-3 3-3 16,0 0 1-16,-3 3-6 0,-1 1 1 16,4 5-7-16,3 4 0 15,8 6-4-15,7-6 1 16</inkml:trace>
  <inkml:trace contextRef="#ctx0" brushRef="#br1" timeOffset="1.59811E6">21121 12505 40 0,'-14'-31'20'0,"24"28"-13"0,-10 3 20 0,4 0-24 16,3 0 1-16,0 9 3 16,0 4 1-16,0 9-9 15,0-4 0-15,0 11 6 16,0 2 0-16,0 3-2 15,4-5 1-15,-4-1-2 16,0 3 0-16,0 1-2 16,-3-1 0-16,-1-6-7 15,1 0 0-15,6-6-10 16,4-6 0-16</inkml:trace>
  <inkml:trace contextRef="#ctx0" brushRef="#br1" timeOffset="1.59858E6">21424 12587 25 0,'-3'-7'12'0,"3"7"4"0,0 0 5 16,0-3-16-16,0 0 1 15,-4 0 4-15,1 0 0 16,-1 0-13-16,-3-4 1 16,7 7 7-16,0-9 1 15,4 3-4-15,3-4 0 0,3-2-2 16,4 6 0-16,11-4-1 16,7 4 1-16,3 9-1 15,-3-3 1-15,0 13-1 16,-4-4 1-16,-11 4-1 15,-2 2 1-15,-8 4 0 16,-7 12 0-16,-11 1 0 16,-7-7 1-16,-6 3 0 15,-5 3 0-15,5 4 0 16,3-4 1-16,3 1-1 16,7-10 1-16,4-4 0 15,11-2 0-15,10-7-1 16,14-2 0-16,11-7-3 15,3-7 0-15,11-2-6 16,11-7 0-16,6-2-8 16,8-23 1-16</inkml:trace>
  <inkml:trace contextRef="#ctx0" brushRef="#br1" timeOffset="1.60689E6">10485 17065 21 0,'-4'-13'10'0,"15"-3"-3"0,-8 7 11 16,1-4-13-16,-4 1 0 15,0-4 3-15,0-3 1 16,0 4-11-16,0-4 0 16,-4 3 7-16,1 4 1 15,-4-1-3-15,-4 4 1 16,0 6-1-16,1-1 1 15,-8 4-1-15,1 13 0 16,-8 3 0-16,11 6 1 16,0 6-2-16,7 3 1 0,-1 4-2 15,12 2 1-15,10-8-1 16,4-7 1-16,-1-1-1 16,12-8 0-16,-1-7 0 15,4-6 1-15,-4 0-2 16,-3-9 1-16,-8-4-1 15,-6-2 1-15,-11-4-1 16,-4-6 0-16,-6 0-1 16,-4 3 1-16,-1-3 0 15,1-4 0-15,0 4-5 16,0 7 1-16,7 2-7 16,0 3 1-16,3 7-7 15,12 9 0-15</inkml:trace>
  <inkml:trace contextRef="#ctx0" brushRef="#br1" timeOffset="1.61105E6">12640 17087 22 0,'11'-19'11'0,"-8"6"-4"16,1 7 12-16,3-3-15 16,-4-1 0-16,4-2 3 15,-3-4 0-15,-1 3-8 16,1 1 0-16,-4 2 7 15,0 1 1-15,-4 0-3 16,-3 5 0-16,0 1-1 0,-3 6 1 16,-4 7-2-16,-1-1 1 15,-2 4-2-15,3 9 1 16,3-3-1-16,1 6 1 16,6 0-2-16,4 3 1 15,7-3 0-15,7-6 0 16,-3-3-1-16,3-4 1 15,3-2 0-15,5-4 0 16,6-3 0-16,4 0 0 0,-1-6 0 16,-2-6 0-16,-5-4-1 15,-6 0 1-15,-7 1-1 16,-11-4 1-16,-11 4-2 16,-7-1 1-16,-6 1 0 15,-1 2 0-15,4-2-4 16,3 2 0-16,8 1-11 15,13 3 0-15</inkml:trace>
  <inkml:trace contextRef="#ctx0" brushRef="#br1" timeOffset="1.61484E6">14538 17080 24 0,'-7'0'12'0,"3"-9"0"0,4 9 13 15,0 0-21-15,0 0 1 16,0 0 4-16,0 0 0 16,0 0-11-16,7 0 1 15,4-6 6-15,10-4 0 0,7 1-2 16,1-1 0-16,2 7-2 15,-2-3 0-15,-8 3-5 16,-7 3 1-16,-7 6-6 16,-4 4 0-16,-6 2-5 15,-1 4 0-15</inkml:trace>
  <inkml:trace contextRef="#ctx0" brushRef="#br1" timeOffset="1.61538E6">14824 16949 30 0,'-4'-13'15'0,"15"1"-10"0,-11 12 21 15,0 0-24-15,0 0 1 16,0 0 1-16,3 3 0 16,-3-3-6-16,0 0 1 15,4 9 3-15,-4-3 1 16,0 4-2-16,0-1 1 16,0-3-1-16,0 1 0 0,0 5 0 15,0-2 1-15,0-4-1 16,0 0 0-16,0-3-1 15,3 4 0-15,1-4 1 16,-1-3 0-16,4 0-2 16,4-3 1-16,3-1-1 15,0 1 1-15,0 0 0 16,4 0 0-16,-4 3-1 16,-3 3 0-16,-1 3 0 15,-3 4 1-15,0-1 0 16,-3 7 0-16,-1 0 0 15,-3-1 0-15,0 1 1 16,-3 0 0-16,-1 2-1 16,-3-2 1-16,0-6-3 15,-3-4 0-15,-1 0-6 16,1-3 1-16,-5-3-6 16,5 0 1-16</inkml:trace>
  <inkml:trace contextRef="#ctx0" brushRef="#br1" timeOffset="1.61563E6">14803 16886 26 0,'-11'-22'13'0,"22"28"-7"0,-11-6 19 16,0 0-21-16,0 0 1 16,3 0 2-16,4-3 0 15,0 0-9-15,4-3 1 0,6-1 5 16,5 1 1-16,-1 0-3 15,0 0 0-15,0 2-3 16,-7 4 0-16,-3 4-7 16,-4 2 1-16,3 0-6 15,-3 4 0-15</inkml:trace>
  <inkml:trace contextRef="#ctx0" brushRef="#br1" timeOffset="1.61666E6">15184 17105 10 0,'-4'-6'5'0,"18"-19"7"16,-14 25-3-16,4-9-5 16,-1-1 0-16,1 1 5 15,-1 3 0-15,-3-4-9 16,0 4 1-16,0 0 6 15,-3 6 1-15,-1 0-2 16,-3 3 1-16,-3 3-3 0,-1 7 0 16,-7 2-2-16,-3 7 0 15,-4 0-2-15,-3 3 1 16,-3 0-2-16,2 0 0 16,5 0-3-16,-1-3 0 15,7-3-4-15,4-3 0 16,7-7-5-16,14-6 0 15</inkml:trace>
  <inkml:trace contextRef="#ctx0" brushRef="#br1" timeOffset="1.61708E6">15282 17043 20 0,'0'-16'10'0,"14"13"-2"16,-10-3 12-16,3-1-15 16,0 4 1-16,0 0 2 15,-3-3 1-15,-1 9-12 16,1 0 1-16,-4 0 7 16,0 3 1-16,-4 4-4 15,-3 2 0-15,-3 4-1 16,-5 6 1-16,-2 0-1 15,-1 0 1-15,1-6-1 0,2-1 0 16,5-2-1-16,-1-4 1 16,8 1-1-16,3-4 1 15,7 0-1-15,3-3 0 16,8 0 0-16,7 1 0 16,-1-4 0-16,-2 0 0 15,2 0-1-15,-3-4 1 16,1 1 0-16,-1 3 0 15,0 0-4-15,0 3 1 16,-7-3-6-16,0 4 0 0,0-1-4 16,-3 0 0-16</inkml:trace>
  <inkml:trace contextRef="#ctx0" brushRef="#br1" timeOffset="1.61736E6">15441 17065 2 0,'-25'-32'1'0,"22"23"21"15,3 9-10-15,0 0-8 16,0 0 1-16,0 0 4 16,0 0 1-16,0 3-10 15,-4 0 0-15,1 7 9 16,-4 8 0-16,-4 7-2 15,4 4 0-15,0 5-2 16,4 7 0-16,-1 3-7 0,4 12 0 16,4 4-12-16,-4-4 1 15</inkml:trace>
  <inkml:trace contextRef="#ctx0" brushRef="#br1" timeOffset="1.62299E6">16595 17105 23 0,'-4'0'11'0,"8"-6"0"0,-4 6 11 0,3-6-19 16,1 0 1-16,-4 6 2 15,3 0 1-15,4 0-9 16,4 3 1-16,3-3 5 15,4 0 0-15,-1-3-2 16,4-1 0-16,1 1 0 16,-5 0 0-16,1 3-6 15,-8 0 1-15,-2 0-9 16,-8 10 0-16</inkml:trace>
  <inkml:trace contextRef="#ctx0" brushRef="#br1" timeOffset="1.6235E6">16930 16964 21 0,'-7'-15'10'0,"3"2"3"15,8 7 4-15,3-4-12 16,-4 4 1-16,-3 0 5 15,4 0 1-15,-4-4-13 16,0 1 0-16,0 2 10 16,0 1 0-16,3 0-3 15,-3 6 0-15,4-3-3 16,-4 3 1-16,0 0-3 16,0 0 1-16,0 0-2 15,0 0 0-15,0 3 0 16,3 9 1-16,1 1-1 15,3 12 0-15,-3 0 0 16,3 0 0-16,0 10-1 0,-4-1 0 16,1-5-5-16,-1-1 0 15,1-3-5-15,-1 3 0 16,4-3-6-16,4-3 1 16</inkml:trace>
  <inkml:trace contextRef="#ctx0" brushRef="#br1" timeOffset="1.62397E6">17170 17002 24 0,'-7'-6'12'0,"10"-4"-1"0,-3 10 14 16,0 0-20-16,0 0 0 16,0 0 3-16,0 7 0 15,-3-1-11-15,-1 9 1 16,1 7 6-16,-1 7 1 15,-3-1-3-15,3 3 0 16,1 4-5-16,-1-1 1 0,1 1-6 16,-1-4 1-1,1-3-7-15,-1-9 1 0</inkml:trace>
  <inkml:trace contextRef="#ctx0" brushRef="#br1" timeOffset="1.62438E6">17332 17043 33 0,'-7'-7'16'0,"21"1"-17"15,-7 3 25-15,0 0-21 16,-3 6 1-16,-1 0 2 15,-3-3 1-15,0 6-8 16,0 4 0-16,0 2 5 16,-3 7 1-16,-4 6-3 0,-4-3 1 15,-3 0-2-15,0-3 1 16,0 0-2-16,3 0 1 16,1-4-1-16,6-2 1 15,4-1-1-15,7-2 0 16,7-7 0-16,4-3 1 15,10-3-1-15,4 0 0 16,0-4 0-16,3 1 1 16,-7 0-1-16,-3 0 0 15,-4 2-3-15,-3 1 1 0,-1 3-5 16,-3 0 1-16,-3 3-8 16,-4 4 0-16</inkml:trace>
  <inkml:trace contextRef="#ctx0" brushRef="#br1" timeOffset="1.62459E6">17487 17134 44 0,'-28'0'22'0,"31"-10"-20"16,-3 7 36-16,-3 6-36 15,3 3 1-15,3 4 0 16,-3 2 0-16,4 7-4 15,3 6 0-15,4 10-1 16,3 6 1-16,0 15-10 16,7-3 1-16,11 4-5 0,0-13 1 15</inkml:trace>
  <inkml:trace contextRef="#ctx0" brushRef="#br1" timeOffset="1.6272E6">19442 17043 24 0,'7'0'12'0,"14"-13"-7"15,-14 7 13-15,0 0-16 0,0-1 1 16,-4 1 2-16,1-6 1 15,-4 5-6-15,-4-8 0 16,-3 5 4-16,-3 4 0 16,-4 0 0-16,-7 6 1 15,-4 3-2-15,4 0 1 16,0 6-1-16,3 4 0 16,0 9-1-16,8 0 1 15,3 0-2-15,3 6 1 16,4 0-2-16,7-3 1 0,4 0-1 15,6 0 1 1,5 0-1-16,2-3 1 0,1-6-1 16,3-3 1-16,-3-10-2 15,0-3 1-15,3-6-1 16,-4-4 1-16,1 1-1 16,-7-4 1-16,-4-3-1 15,-7 1 1-15,-3-4 0 16,-12 0 0-16,-6 0-1 15,-3 1 0-15,-4 2-7 16,-4-6 0-16,7 9-6 16,-3-9 0-16</inkml:trace>
  <inkml:trace contextRef="#ctx0" brushRef="#br1" timeOffset="1.62997E6">21047 17033 38 0,'-14'-6'19'0,"21"9"-13"0,0-6 19 0,0 0-20 16,0 0 1-16,0 0 1 16,0-1 1-16,4 1-11 15,3 0 1-15,3 0 6 16,4 0 0-16,4 0-3 15,3 3 1-15,1 0-6 16,-1 0 0-16,-7 3-9 16,-3 0 0-16,-4 3-2 15,-4-6 1-15</inkml:trace>
  <inkml:trace contextRef="#ctx0" brushRef="#br1" timeOffset="1.631E6">21467 16974 25 0,'-18'-16'12'0,"7"19"-2"0,11-12 17 0,-3 2-25 16,3 1 0-16,-4-6 1 16,4 2 0-16,0-2-4 15,0-1 1-15,0 1 2 16,4-1 0-16,6-3-1 15,1 1 1-15,3-1-1 16,7 0 0-16,7 1 0 16,4-1 0-16,3 3-1 15,-3 4 0-15,-4 3 0 16,1 3 1-16,-8 3 0 16,-4 3 1-16,-2 3 0 15,-5 3 0-15,-3 4 0 16,-3 3 0-16,-8-4 0 15,-3 7 1-15,0 0-2 16,-3-3 0-16,-1 2-1 16,0-2 1-16,4-3-1 15,0-1 0-15,4-2-1 0,3 2 1 16,3 4 0-16,4-1 0 16,4 4-1-16,3-3 1 15,4 3-1-15,-1-4 1 16,4 4 0-16,-6 3 0 15,-5 0 0-15,-6 0 1 16,-8-3-1-16,-6 3 0 16,-12 3 0-16,-13 0 1 15,-7 0-5-15,-4 0 0 0,7-3-5 16,7-9 0-16,15-7-5 16,17-12 1-16</inkml:trace>
  <inkml:trace contextRef="#ctx0" brushRef="#br1" timeOffset="1.63193E6">21900 16851 21 0,'-17'0'10'0,"6"0"-1"16,8-3 11-16,-4 3-14 15,0-3 0-15,0 0 1 16,-4 3 1-16,4 0-11 16,0-3 1-16,3 0 5 15,4-4 1-15,4 1-3 16,3-3 0-16,7 3-1 0,7-4 0 16,0 1-1-16,1-1 1 15,-5 1 0-15,4-1 0 16,-3 1 0-16,-4 3 0 15,0 3 0-15,-3 3 0 16,-1 3 0-16,-3 0 1 16,-3 3-1-16,-8 4 1 15,1 2 1-15,-4 4 0 16,0 3 0-16,-11 3 1 0,0 0-1 16,-3-4 1-16,4 1-2 15,6 0 1-15,1 0-2 16,10-4 1-16,10 1-1 15,8-3 0-15,10-1 0 16,4 4 0-16,6 3 0 16,1-4 1-16,-3 4-2 15,-5 3 1-15,-6 0 1 16,-11 0 0-16,-14 0 0 16,-14 3 0-16,-11 6 0 15,-6 4 0-15,-5-1-2 16,-6-2 1-16,0-4-13 15,10-6 1-15,4-9-3 16,17-1 1-16</inkml:trace>
  <inkml:trace contextRef="#ctx0" brushRef="#br0" timeOffset="1.64673E6">9673 16271 9 0,'7'-6'4'0,"4"0"5"15,-4 3 4-15,0-4-10 16,0 1 0-16,-3-3 2 15,6-1 1-15,-3 1-6 16,0-1 0-16,-3 1 4 16,3 0 1-16,-7 2-2 15,-4 1 1-15,4 0-2 16,-7 6 1-16,0 0-2 16,-3 3 1-16,-1 6-1 15,0 1 0-15,1 2 0 0,3 1 0 16,3 3-1-16,1-1 1 15,6 1 0-15,4 0 0 16,0-1-1-16,4-5 1 16,3 5 0-16,0-5 0 15,-3-7 0-15,-1 0 0 16,-3-3-1-16,0-6 1 16,4-1-1-16,-4 4 1 0,-3-6-1 15,-1 0 1 1,1-4-1-16,-8 0 0 0,1 1 0 15,-4 2 0-15,-1 1 0 16,-6 0 0-16,0-1-3 16,0 1 0-16,4-1-4 15,6 1 0-15,8 0-4 16,10 5 0-16</inkml:trace>
  <inkml:trace contextRef="#ctx0" brushRef="#br0" timeOffset="1.64739E6">9984 16262 21 0,'-18'-3'10'0,"11"0"-1"16,7 3 14-16,0-4-19 0,0 4 1 15,0 0 1-15,0 0 0 16,0 0-8-16,7 0 0 16,4 0 5-16,3-3 1 15,7-3-3-15,7 0 1 16,0 0-3-16,4-4 1 16,-4 4-5-16,-3 0 0 15,3 2-7-15,-3 4 1 16</inkml:trace>
  <inkml:trace contextRef="#ctx0" brushRef="#br0" timeOffset="1.6485E6">10449 16083 10 0,'0'-6'5'0,"11"-10"6"15,-8 4 5-15,1-1-13 16,3 1 1-16,-3-1 4 16,-1 4 0-16,1-4-9 15,-1 1 1-15,-3 12 5 16,-3-4 1-16,-1 8-2 16,-3 5 1-16,-7 10-2 15,0 0 0-15,0 6-1 16,0 6 1-16,-1 7-1 15,8-1 0-15,7 7 0 16,11-3 0-16,3-3-1 16,4-1 0-16,6-5-4 0,5-4 1 31,13 0-11-31,-14-15 0 16</inkml:trace>
  <inkml:trace contextRef="#ctx0" brushRef="#br0" timeOffset="1.64894E6">10682 16124 26 0,'-14'-19'13'0,"18"16"-1"0,-4 3 9 16,0 0-17-16,0 0 0 16,0 0 2-16,3 0 1 15,4 6-9-15,0 4 0 16,0 5 6-16,4 4 0 16,-1 3-3-16,1 3 1 15,0-6-6-15,-4 3 1 16,3 6-4-16,-3-6 0 15,4 0-6-15,-1-3 0 0</inkml:trace>
  <inkml:trace contextRef="#ctx0" brushRef="#br0" timeOffset="1.6492E6">11053 16074 21 0,'0'-7'10'0,"3"4"-2"15,-3 3 13-15,0 0-17 16,0 0 0-16,0 7 2 16,-3-7 0-16,-1 6-8 15,-3 6 0-15,0 1 5 16,0 3 0-16,0 2-5 15,0 4 0-15,3 0-7 16,1-3 1-16,-1-3-3 16,4 0 1-16</inkml:trace>
  <inkml:trace contextRef="#ctx0" brushRef="#br0" timeOffset="1.6494E6">10943 16127 41 0,'-3'-3'20'0,"3"-13"-18"0,0 16 42 0,0 0-42 15,0 0 1-15,7 0-2 16,3 0 0-16,1 6-2 16,-1 1 0-16,5 5-3 15,6 4 1-15,7 3-12 16,7 3 1-16</inkml:trace>
  <inkml:trace contextRef="#ctx0" brushRef="#br0" timeOffset="1.65162E6">11282 16036 20 0,'0'-12'10'0,"0"-4"-3"16,0 16 11-16,0 0-15 16,0-6 1-16,0 6 1 15,0-4 0-15,-4 4-7 16,1 0 1-16,-1 7 4 15,1 8 0-15,-4-2-2 16,3 0 1-16,1-4-1 16,-1-3 0-16,4 7 0 15,4 2 0-15,3-2-1 16,3-1 1-16,1 1-1 16,6-4 1-16,1-2-1 0,3-4 1 31,0-13-1-31,-3 4 0 15,-11-3 0 1,-7-1 0-16,-3-5-1 0,-8-4 1 16,0 3 0-16,1 1 0 15,-4 2 0-15,3 4 0 16,1-1-6-16,6 7 1 16,4-3-5-16,4 12 0 0</inkml:trace>
  <inkml:trace contextRef="#ctx0" brushRef="#br0" timeOffset="1.65225E6">10784 16456 21 0,'-24'13'10'0,"10"-26"-4"16,10 10 11-16,4-3-16 16,0 0 1-16,0 6 2 15,11-7 1-15,6-2-6 16,12-4 1-16,6 1 3 15,0-13 1-15,11 6-1 16,3 0 0-16,4 0-2 16,0 4 0-16,-3-1-2 15,-8 3 1-15,-3 4-4 16,-8 3 0-16,-6-1-6 16,-4 4 0-16</inkml:trace>
  <inkml:trace contextRef="#ctx0" brushRef="#br0" timeOffset="1.65266E6">11056 16406 24 0,'0'-6'12'0,"11"3"-9"0,-8-4 16 0,-3 7-18 16,0 0 0-16,0 7 1 16,0-1 1-16,0 3-3 15,-3 4 0-15,-1 3 2 16,-3-1 0-16,0 4 0 16,0 3 0-16,0-3-1 15,0 0 1-15,3 0-1 16,4-10 0-16,4-3-1 15,3 0 1-15,11-9-1 16,3 0 1-16,3-6-1 16,5 3 1-16,-5-4-1 15,1 4 0-15,-4-4 0 0,-3 4 0 16,-4 3-3-16,-3 3 0 16,-1 0-3-16,-3 0 1 15,-3 3-5-15,-1 3 0 16</inkml:trace>
  <inkml:trace contextRef="#ctx0" brushRef="#br0" timeOffset="1.65286E6">11183 16437 31 0,'-18'-9'15'0,"8"0"-9"16,6 9 27-16,1 3-30 15,-4 0 1-15,0 0 1 16,0 3 1-16,3 10-8 15,4 0 0-15,4 6 5 16,3 6 0-16,3 0-6 16,4-3 1-16,4 7-10 15,3 2 0-15,-7-3-1 16,0-2 0-16</inkml:trace>
  <inkml:trace contextRef="#ctx0" brushRef="#br0" timeOffset="1.65344E6">11384 15973 29 0,'-10'-18'14'0,"10"2"-11"15,3 10 26-15,4-1-26 16,7 1 0-16,7 3 2 16,1 0 0-16,-1 6-6 15,-4 9 1-15,1 10 3 0,-4 7 1 16,-3 11-2-16,-4 17 1 16,-4 12-1-16,-3 6 0 15,-3-3-4-15,-8-6 0 16,1-3-9-16,-1-13 0 15,8-12-2-15,-8-23 0 16</inkml:trace>
  <inkml:trace contextRef="#ctx0" brushRef="#br0" timeOffset="1.65825E6">11987 16315 16 0,'4'6'8'0,"-15"-27"-1"0,11 21 8 16,0-7-13-16,-3 1 1 16,-1 0 1-16,1-1 0 15,-1 1-4-15,-3 0 0 16,0 0 3-16,-3 2 1 16,2 4-2-16,-2 4 1 15,3 2-1-15,-4 0 0 16,4 7-1-16,0 6 0 15,4 2 0-15,3 5 0 0,7-1 0 16,3 0 0 0,4 0-1-16,0-10 1 0,4-2 0 15,0 0 0-15,3-7-1 16,0 0 1-16,-3-6-1 16,-1-3 1-16,-3-6-1 15,-3-1 0-15,-4-9-1 16,0 7 1-16,-7-4 0 15,-3-9 0-15,-4 6-1 16,-4 4 1-16,-3-1 0 16,0 3 0-16,0 1-2 15,0 2 1-15,3 4-4 16,7 3 1-16,1 6-7 16,10 0 1-16</inkml:trace>
  <inkml:trace contextRef="#ctx0" brushRef="#br0" timeOffset="1.6593E6">12270 16337 14 0,'-7'-6'7'0,"7"-4"5"0,0 10 2 16,0 0-12-16,3-3 1 0,-3 3 2 16,7-3 1-16,0 0-7 15,4 3 1-15,-1-3 3 16,4 0 1-16,1 0-2 16,-1 0 0-16,3-1-1 15,1 4 0-15,3-3-5 16,4 3 1-16,-4 0-6 15,-7 0 0-15</inkml:trace>
  <inkml:trace contextRef="#ctx0" brushRef="#br0" timeOffset="1.66045E6">12658 16055 19 0,'0'6'9'0,"-4"-15"-2"0,4 9 8 15,0 0-13-15,0 0 0 16,0 3 3-16,-3 0 0 15,-1 0-5-15,4 3 0 16,0 1 4-16,0-1 1 16,-3 7-1-16,-5 2 1 15,1 7-2-15,0 3 1 16,0 13-1-16,4 3 1 0,3 3-2 16,7 3 0-16,0 0 0 15,3 3 0-15,12-6 0 16,9-4 1-16,8-14-3 15,4-4 0-15,-1-1-6 16,0-5 1-16,-3 0-9 16,0 3 1-16</inkml:trace>
  <inkml:trace contextRef="#ctx0" brushRef="#br0" timeOffset="1.66105E6">12802 16143 17 0,'-10'-16'8'0,"13"3"6"16,-3 13 0-16,0-6-9 15,0 0 1-15,0 6 3 16,0-6 1-16,0 6-13 16,0 0 1-16,0 0 7 15,4 3 1-15,3 6-4 16,0 7 1-16,3 6-2 0,1 3 0 16,3 3-2-16,-3-3 0 15,3 0-6-15,-4 0 1 16,5 4-6-16,-8-11 1 15</inkml:trace>
  <inkml:trace contextRef="#ctx0" brushRef="#br0" timeOffset="1.66142E6">13127 16102 26 0,'-4'3'13'0,"8"-6"-6"16,-4 3 16-16,0 0-22 16,0 0 1-16,0 3 0 15,0 3 0-15,-4 7-3 16,1 3 0-16,3 2 2 0,-4 4 1 16,1 0-4-16,-1 3 0 15,1 0-4-15,-1-6 0 16,1 3-4-16,3-6 1 15</inkml:trace>
  <inkml:trace contextRef="#ctx0" brushRef="#br0" timeOffset="1.66163E6">13014 16155 36 0,'-4'-6'18'0,"4"-7"-17"0,0 13 35 0,0 0-34 15,8-3 0-15,2 3 0 16,4 3 0-16,7 4-3 16,1 2 1-16,-1 4 1 15,-4 2 0-15,5 4-7 16,-1 3 0-16,3 0-7 16,5-3 1-16</inkml:trace>
  <inkml:trace contextRef="#ctx0" brushRef="#br0" timeOffset="1.66244E6">13370 16096 18 0,'0'0'9'0,"7"-3"-1"0,-7 3 4 16,0 0-10-16,0 0 0 15,-3 0 1-15,-4 0 1 16,-4 3-4-16,1 0 0 16,-1 3 3-16,4 3 0 15,0 4-1-15,3 3 1 0,1-1-1 16,3 1 0-16,7 0-1 15,3-4 0-15,5-2 0 16,2-4 0-16,1-6-1 16,0-3 1-16,-4-7 0 15,3-2 0-15,-6-1-1 16,-1-5 0-16,-3 2 0 16,-3 0 0-16,-4-3-1 15,-4 10 1-15,-3 0-1 16,-3-1 1-16,-1 7-4 15,-3 6 1-15,4 3-7 16,6-6 0-16</inkml:trace>
  <inkml:trace contextRef="#ctx0" brushRef="#br0" timeOffset="1.663E6">12890 16491 18 0,'-7'-10'9'0,"0"4"0"15,7 6 7-15,0 0-12 16,0-9 1-16,0-1 2 16,4 1 1-16,-1 3-10 15,4-4 1-15,4 4 6 16,7-3 1-16,3-1-2 0,11-2 1 15,6-7-4-15,1 3 1 16,7-3-1-16,11 0 0 16,-1 4 0-16,4-1 0 31,0 4-14-31,-11 5 0 16</inkml:trace>
  <inkml:trace contextRef="#ctx0" brushRef="#br0" timeOffset="1.66341E6">13204 16419 26 0,'-3'0'13'0,"3"0"-2"16,0 0 8-16,0 0-18 16,0 0 1-16,3 3 0 15,-3 3 1-15,4 3-3 16,-4 4 0-16,0 0 2 16,0 2 0-16,0 4-1 15,-4 0 0-15,1 0 0 16,-1-4 1-16,-3 1-2 15,4-3 1-15,3-7-1 0,3-3 1 16,4-6-1-16,8-3 1 16,2-1-1-16,8-5 0 15,0 2 0-15,-1 1 0 16,-3 3-2-16,-3-1 0 16,-4 1-4-16,-3 3 1 15,-4 6-6-15,0 0 1 16</inkml:trace>
  <inkml:trace contextRef="#ctx0" brushRef="#br0" timeOffset="1.66363E6">13282 16516 25 0,'-10'-19'12'0,"6"7"-1"15,4 12 16-15,0-7-22 16,0 1 1-16,0 6 3 15,0 0 0-15,0 3-12 16,0 3 0-16,0 7 8 16,4 3 0-16,3 6-4 15,3 0 0-15,8-4-8 16,3-2 0-16,7 0-7 16,0 2 1-16</inkml:trace>
  <inkml:trace contextRef="#ctx0" brushRef="#br0" timeOffset="1.66428E6">13557 16099 16 0,'-10'-6'8'0,"10"-16"4"0,0 12 1 16,3 1-10-16,-3-4 0 15,4 1 5-15,-1 2 0 16,4 1-8-16,0 9 0 15,-3 3 8-15,-1 6 0 16,1 4-1-16,3 0 0 0,0 12-2 16,4 12 0-16,3 7-2 15,3 9 1-15,-2 10-3 16,-5 3 1-16,-13 6-6 16,-8 0 1-16,-10 4-7 15,-11 8 1-15,-7 4-7 16,-7-22 1-16</inkml:trace>
  <inkml:trace contextRef="#ctx0" brushRef="#br0" timeOffset="1.6688E6">14132 16315 22 0,'-3'-9'11'0,"3"12"-4"0,0-3 12 16,3 3-16-16,1-3 0 15,3-3 1-15,3 0 1 16,5 0-7-16,2-4 0 16,1 1 4-16,-1 0 1 15,1 0-5-15,-4 2 0 0,-3 4-8 16,-1 0 1-16</inkml:trace>
  <inkml:trace contextRef="#ctx0" brushRef="#br0" timeOffset="1.66947E6">14362 16243 21 0,'-4'-6'10'0,"1"3"-5"0,3 3 10 15,0-7-13-15,0 7 0 16,0-6 4-16,0 6 0 16,0-6-7-16,0 0 0 15,3-1 4-15,-3 1 0 0,4 0-1 16,3-1 0-16,0-2-2 15,3 0 0-15,4 2 0 16,1 1 0-16,2 0 0 16,1 0 0-16,-4 2 0 15,0 4 0-15,-3 4 0 16,-1-1 0-16,-3 3 0 16,0 0 1-16,-7 4 0 15,0-1 0-15,0 4-1 16,0-4 1-16,-3 4 0 15,3-4 0-15,-4 0 0 16,4 1 0-16,0-1-1 16,7 1 1-16,0-4-1 15,4 0 1-15,0 0-1 16,-1 1 0-16,1-1 0 16,-1 0 0-16,-3 1-1 15,0 5 1-15,-3 1 0 0,-4-4 0 16,-7 4 0-16,-4-4 0 15,-3 3 0-15,-3-2 1 16,-1 2-6-16,0-5 0 16,8-4-5-16,3-6 0 15</inkml:trace>
  <inkml:trace contextRef="#ctx0" brushRef="#br0" timeOffset="1.67404E6">14746 16372 17 0,'-3'3'8'0,"6"-10"2"0,-3 7 8 0,0-3-15 16,0 3 1-16,0 0 1 15,7 0 1-15,7-3-8 16,4-9 0-16,0-1 5 16,6 1 0-16,4-1-3 15,8 4 1-15,6-1-9 16,-7 7 1-16,-6 3-3 15,-15 6 1-15</inkml:trace>
  <inkml:trace contextRef="#ctx0" brushRef="#br0" timeOffset="1.6805E6">15180 16105 24 0,'0'0'12'0,"-3"-3"-5"0,3 3 13 15,7-3-17-15,-7 3 1 16,-4 0 1-16,1 0 1 0,-1 3-7 16,-3 6 0-16,3 10 5 15,-3 6 1-15,0 7-2 16,4 15 1-16,-1 6-2 15,4 7 1-15,7-1-2 16,11-9 1-16,7-3-1 16,3-3 0-16,7-6-6 15,0-10 1-15,4-12-9 16,14-4 0-16</inkml:trace>
  <inkml:trace contextRef="#ctx0" brushRef="#br0" timeOffset="1.68083E6">15353 16183 21 0,'-18'-15'10'0,"32"-1"2"0,-14 16 5 15,0-6-11-15,0 3 0 16,0 0 3-16,0 3 1 0,0 0-12 16,0 3 1-16,0 3 7 15,4 3 1-15,3 4-4 16,0 3 1-16,0 2-5 15,4 1 0-15,-1 3-8 16,1 3 1-16,10 7-6 16,-3-10 1-16</inkml:trace>
  <inkml:trace contextRef="#ctx0" brushRef="#br0" timeOffset="1.68125E6">15596 16124 20 0,'-3'-6'10'0,"10"-1"-1"0,-7 7 8 16,3-6-12-16,-3 6 0 0,0 0 3 15,0 0 0-15,0 0-11 16,0 3 1-16,-3 7 6 15,-1 5 0-15,-3 4-2 16,4 3 0-16,-4 3-3 16,3-3 1-16,1 0-5 15,-1 0 0-15,1 0-5 16,-1-3 1-16,4 0-2 16,4-10 0-16</inkml:trace>
  <inkml:trace contextRef="#ctx0" brushRef="#br0" timeOffset="1.68151E6">15490 16218 34 0,'-21'-19'17'0,"21"7"-16"16,4 5 34-16,-1 1-31 16,1 0 1-16,3 3 0 0,0 0 1 15,4 3-8-15,3 3 0 16,3 6 5-16,1 4 0 15,3 2-8-15,4 4 1 16,7 3-9-16,10 6 0 16</inkml:trace>
  <inkml:trace contextRef="#ctx0" brushRef="#br0" timeOffset="1.68741E6">15720 16199 18 0,'-7'-3'9'0,"10"3"-1"0,-3 0 10 0,0 0-14 15,0 0 1-15,0 0 1 16,0 0 1-16,0 0-9 15,0-6 1-15,4 3 6 16,3-1 0-16,3-2-3 16,1 3 1-16,-4 0-2 15,7-3 1-15,0 3-2 16,4-1 1-16,0 1-3 16,-4 0 1-16,-4 3-6 15,1 3 1-15,-4 4-5 16,-4-1 0-16</inkml:trace>
  <inkml:trace contextRef="#ctx0" brushRef="#br0" timeOffset="1.68808E6">15854 16027 28 0,'-14'-3'14'0,"10"3"-9"15,4 0 21-15,-3 3-24 16,3-3 1-16,0-7 1 15,0 7 0-15,0 0-6 16,7-3 1-16,7-3 3 16,3 3 0-16,1-7-2 15,0 7 1-15,-4-6-1 16,4 6 0-16,-8 0 0 16,1 0 1-16,-4 3-2 15,0 0 1-15,0 0 0 0,-7 0 0 16,0 0 1-16,0 0 0 15,0 0 0-15,0 3 1 16,0 0 0-16,0 3 1 16,0 3 0-16,-4 4 0 15,1 3-1-15,3-7 1 16,0 4-1-16,0 2 0 16,0 4 0-16,0 6 0 15,0-3-1-15,3 0 0 0,1 0-2 16,-4 0 1-16,0-3-6 15,0-3 1-15,0-4-6 16,-4 1 1-16,4-4-5 16,0-6 0-16</inkml:trace>
  <inkml:trace contextRef="#ctx0" brushRef="#br0" timeOffset="1.6883E6">15893 16224 21 0,'-7'-9'10'0,"21"-1"-1"16,-14 4 12-16,0 0-16 16,3 3 1-16,-3-4 2 15,7 1 0-15,0 0-11 16,4 0 1-16,-4-1 6 16,4 1 0-16,3 0-7 15,3 0 1-15,4-1-10 0,8 7 1 16</inkml:trace>
  <inkml:trace contextRef="#ctx0" brushRef="#br0" timeOffset="1.68923E6">15385 16481 20 0,'-11'0'10'0,"11"-12"0"16,0 12 5-16,0 0-11 15,0 0 0-15,4-3 2 16,3-7 0-16,7-5-8 16,7-1 1-16,18-3 5 15,7-6 1-15,3 6-2 16,11 0 0-16,0 1-1 15,-7 2 0-15,-7 3 0 0,-7 4 0 16,-4 0-2-16,-7 2 1 16,0 1-7-16,0 6 0 15,-3 0-6-15,3-3 0 16</inkml:trace>
  <inkml:trace contextRef="#ctx0" brushRef="#br0" timeOffset="1.68981E6">15670 16428 20 0,'11'-12'10'0,"-4"-4"1"0,-3 13 8 16,-4 3-15-16,3-3 1 16,-3 3-1-16,0 0 1 15,0 3-7-15,0 3 1 16,-3 3 4-16,-4 4 0 15,-1 3-2-15,1-1 1 16,0 1-1-16,0-3 0 0,4-1 0 16,3-3 0-16,0-2-1 15,7-4 1-15,0 0 0 16,11-3 0-16,6 0-1 16,1-3 1-16,-4 0-2 15,0-4 1-15,-3 4-3 16,0-3 0-16,-1 3-3 15,-3 3 0-15,0-6-6 16,-3 6 1-16</inkml:trace>
  <inkml:trace contextRef="#ctx0" brushRef="#br0" timeOffset="1.69004E6">15833 16444 25 0,'-7'-13'12'0,"14"-9"-1"0,-7 22 18 16,0-6-24-16,-4 0 1 16,1-1 2-16,-1 7 1 15,4 7-11-15,4 2 0 16,-4 7 6-16,3 3 1 16,8 6-3-16,-1 6 0 15,4-3-10-15,4 1 1 16,0 2-8-16,10-3 1 15</inkml:trace>
  <inkml:trace contextRef="#ctx0" brushRef="#br0" timeOffset="1.69076E6">16023 15967 31 0,'-21'-9'15'0,"21"18"-10"16,0-9 18-16,0 0-22 15,0 0 0-15,4 3 2 16,3 0 0-16,3 10-3 15,1 12 0-15,3-3 2 16,0 12 1-16,-3 17-1 16,-4 5 0-16,-4 10-1 0,-3 0 1 15,-3 3-2-15,-8-7 1 16,-3-8-8-16,0-4 1 16,3 0-6-16,-10-12 1 15</inkml:trace>
  <inkml:trace contextRef="#ctx0" brushRef="#br0" timeOffset="1.71286E6">16485 16262 20 0,'0'-10'10'0,"4"-2"-2"0,-4 6 10 0,3-1-15 16,1 1 0-16,-1 0 2 16,-3 0 1-16,0 6-7 15,0 0 0-15,0 0 4 16,0 0 0-16,0 0-1 16,-3 3 0-16,-1 3-1 15,-3 3 0-15,0 4-1 16,0 3 1-16,0 9 0 15,4 0 1-15,-4 3-1 16,7-3 0-16,3-3 0 16,4 0 0-16,-3-6 0 15,3-4 0-15,3-2 0 16,1-7 0-16,3-3-1 16,0-10 1-16,0 1 0 15,0-4 0-15,-3-2-1 0,-4-4 1 16,-3 3 0-16,-8 1 0 15,-3 2-1-15,-4 4 0 16,1-1 0-16,-4 1 0 16,-4-1-2-16,7 1 0 15,1 0-6-15,6-1 1 16,11 1-6-16,11-1 1 16</inkml:trace>
  <inkml:trace contextRef="#ctx0" brushRef="#br0" timeOffset="1.71392E6">16820 16350 19 0,'-17'0'9'0,"3"-7"2"15,14 7 8-15,0 4-14 16,0-4 0 0,0 0 4-1,7-4 0-15,7 1-12 16,4 0 1-16,6 3 7 16,4-6 0-16,1 3-3 15,-1 3 1-15,-3 3-8 0,-1 0 1 16,1 3-8-16,3 4 1 15</inkml:trace>
  <inkml:trace contextRef="#ctx0" brushRef="#br0" timeOffset="1.71494E6">17438 16118 19 0,'14'-19'9'0,"-4"13"-2"0,-10 6 10 16,4-10-13-16,-4 4 1 15,0-4 2-15,-7 4 1 0,0 0-10 16,-4 6 1-16,4 3 6 16,-7 0 1-16,0 10-2 15,0 15 1-15,-4 10-2 16,1 12 1-16,3 12-1 16,7 1 0-16,7 0-1 15,7 0 1-15,7-16-3 16,10-3 1-16,12-7-8 15,-1-5 1-15,-3-11-8 16,-1-5 1-16</inkml:trace>
  <inkml:trace contextRef="#ctx0" brushRef="#br0" timeOffset="1.71536E6">17597 16146 28 0,'-4'-13'14'0,"8"-2"0"16,-1 8 15-16,-3 7-23 15,0 0 0-15,0 0 2 16,0 0 0-16,0 7-11 15,0 5 0-15,-3 4 7 16,3 6 0-16,0 0-3 16,0 3 1-16,3 3-9 15,8-3 1-15,3-3-9 16,7-3 1-16</inkml:trace>
  <inkml:trace contextRef="#ctx0" brushRef="#br0" timeOffset="1.71575E6">17900 16143 18 0,'0'-7'9'0,"7"1"8"16,-3 3 0-16,-1 0-12 16,1-3 1-16,-4 6 2 15,0 0 0-15,0 0-11 16,-4 3 1-16,-3 3 6 15,-4 3 0-15,1 7-2 16,-4 0 0-16,0 3-3 16,0 3 1-16,-1-4-5 15,5-2 1-15,3-3-6 16,7-4 1-16,7-3-3 16,0-3 0-16</inkml:trace>
  <inkml:trace contextRef="#ctx0" brushRef="#br0" timeOffset="1.71595E6">17780 16162 34 0,'-11'-13'17'0,"22"-6"-16"0,-7 16 34 16,-1-3-30-16,-3 6 0 16,0 0 0-16,7 0 1 15,0 3-8-15,0 3 0 16,4 7 5-16,-1 2 1 15,5 7-9-15,-1 3 1 0,0 1-10 16,7 5 1-16</inkml:trace>
  <inkml:trace contextRef="#ctx0" brushRef="#br0" timeOffset="1.71686E6">18062 16108 24 0,'-7'-6'12'0,"18"-25"2"0,-8 24 8 0,1 1-17 16,-1 0 0-16,1 0 7 16,-4 6 0-16,0 0-14 15,0 0 0-15,3 3 8 16,1 6 1-16,-1 0-3 15,1 7 0-15,3 9-5 16,0-3 0-16,0 6-8 16,0 1 1-16,4 2-8 15,6-3 1-15</inkml:trace>
  <inkml:trace contextRef="#ctx0" brushRef="#br0" timeOffset="1.71731E6">17597 16528 35 0,'-15'0'17'0,"8"0"-12"16,7-6 23-16,0 0-26 16,0 6 0-16,0-6 1 15,4-1 0-15,3 1-4 16,7-3 0-16,14-1 4 16,15-5 0-16,6-1-2 15,11 3 1-15,4 4-1 16,-1-4 0-16,-3 4-4 15,-11 0 0-15,-6 2-10 16,-8 7 0-16</inkml:trace>
  <inkml:trace contextRef="#ctx0" brushRef="#br0" timeOffset="1.71772E6">17836 16550 22 0,'0'-12'11'0,"8"12"4"0,-1-6 5 0,-4-1-17 16,1 4 1-16,-1 0 1 15,1 0 1-15,-4 3-8 16,3 0 1-16,1 3 4 15,-4 3 1-15,0 7-2 16,-4-1 0-16,-3 4-1 16,-3-3 0-16,-1-4-1 15,0 0 1-15,4 1-1 16,4-4 0-16,-1 3 0 16,11-5 0-16,4-1 1 15,7-3 0-15,6 0 0 16,8 0 1-16,7-3-3 15,-4-1 1-15,-3-5-4 16,-4 6 1-16,-7 0-6 16,-3 3 0-16,-8-3-4 15,1 6 0-15</inkml:trace>
  <inkml:trace contextRef="#ctx0" brushRef="#br0" timeOffset="1.71794E6">17999 16572 42 0,'-14'3'21'0,"3"4"-19"0,11-7 40 0,0 0-40 16,-7 6 0-16,3 3 0 16,-3 1 0-16,7-1-3 15,4 7 0-15,6 6-5 16,1 3 0-16,0 6-8 15,3 4 0-15</inkml:trace>
  <inkml:trace contextRef="#ctx0" brushRef="#br0" timeOffset="1.71886E6">18232 16011 25 0,'-4'-3'12'0,"11"-13"0"15,-3 10 9-15,3 0-17 16,0 3 0-16,0 3 5 16,0-4 0-16,3 4-10 15,1 7 1-15,3 5 7 16,0 10 0-16,0-3-3 15,0 12 1-15,1 19-2 16,-8 4 0-16,-7 15-3 16,-4 0 1-16,-14 0-8 15,-13 0 1-15,-8 0-10 16,-7 0 1-16</inkml:trace>
  <inkml:trace contextRef="#ctx0" brushRef="#br0" timeOffset="1.72371E6">18740 16224 20 0,'3'-12'10'0,"15"-4"-1"0,-11 10 11 16,-4-1-15-16,1 1 1 16,-4 0 4-16,0 0 0 0,0 6-12 15,0 0 1-15,0 0 7 16,3 6 0-16,1 3-3 16,-1 7 1-16,1 3-2 15,-4 3 0-15,3 6-2 16,1 3 1-16,3-2-6 15,-3 2 0-15,-1 0-8 16,1-2 0-16,3-1-1 16,0-9 1-16</inkml:trace>
  <inkml:trace contextRef="#ctx0" brushRef="#br0" timeOffset="1.72399E6">18994 16416 23 0,'-11'3'11'0,"14"-16"-6"0,-3 13 20 15,8-3-22-15,-1 3 0 16,7-6 1-16,3-4 0 16,1 1-6-16,3-1 1 0,0 1 2 15,1 0 0 1,-1-1-10-16,7 1 0 0</inkml:trace>
  <inkml:trace contextRef="#ctx0" brushRef="#br0" timeOffset="1.72503E6">19413 16002 21 0,'0'-32'10'0,"7"29"-2"16,-3 0 10-16,-4 3-15 15,3 0 1-15,-3 6 2 16,-3 10 0-16,-4 3-7 15,0 0 1-15,-4 9 5 16,1 19 1-16,3 6-2 16,3 10 0-16,11 3-1 15,7-4 0-15,11 4-1 0,7-16 0 32,28 1-9-17,-4-14 1-15,-3-5-7 16,0-10 0-16</inkml:trace>
  <inkml:trace contextRef="#ctx0" brushRef="#br0" timeOffset="1.72685E6">19632 16102 34 0,'-18'9'17'0,"22"-12"-12"0,-4 3 18 0,0 0-21 16,0 0 1-16,7 0 0 16,4 6 1-16,-4 4-5 15,0 2 0-15,3 7 3 16,-3 0 1-16,4 0-3 15,0 0 0-15,-1 0-5 16,1 2 0-16,-1-2-7 16,4-3 1-16,0-3-1 15,4-4 0-15</inkml:trace>
  <inkml:trace contextRef="#ctx0" brushRef="#br0" timeOffset="1.72713E6">19964 16121 27 0,'-25'-10'13'0,"18"4"-10"0,7 6 27 16,0 0-29-16,0 0 1 15,0 0 2-15,0 0 0 16,0 3-5-16,-4 7 0 0,-3 5 3 15,0 4 1-15,0 3-2 16,0 3 1-16,0-3-5 16,0 3 1-16,0-3-5 15,4-3 1-15,-1 0-6 16,0-7 1-16</inkml:trace>
  <inkml:trace contextRef="#ctx0" brushRef="#br0" timeOffset="1.72735E6">19851 16190 28 0,'-25'-22'14'0,"18"9"-10"15,11 7 23-15,-1 0-25 16,4-1 1-16,0 1 2 16,0 3 0-16,0 3-6 15,0 3 0-15,4 3 4 16,0 4 0-16,3 2-4 0,3 4 0 15,12 0-11-15,2 3 1 16</inkml:trace>
  <inkml:trace contextRef="#ctx0" brushRef="#br0" timeOffset="1.72916E6">20161 16017 25 0,'0'-9'12'0,"11"-1"-6"0,-11 10 10 16,0 0-14-16,0 0 1 16,0 4 0-16,-4 2 1 0,-3 0-5 15,0 7 1-15,0-1 3 16,0 1 0-16,0-4-1 16,0 1 0-16,3 2-1 15,1 4 1-15,-1-4-1 16,1 1 0-16,3-1 0 15,3-2 0-15,1-1-1 16,3-2 1-16,7-4 0 16,4 0 0-16,3-3-1 15,4 0 1-15,-4-6-1 16,0-1 1-16,-3-2-3 16,-1-1 1-16,1 1-6 15,-4 3 0-15,0-1-5 16,4 4 1-16</inkml:trace>
  <inkml:trace contextRef="#ctx0" brushRef="#br0" timeOffset="1.72941E6">20309 16046 31 0,'-10'-4'15'0,"13"1"-8"0,-3 0 25 15,0 3-29-15,0 3 1 16,-3 4 2-16,-1-1 0 16,1 0-8-16,-1 0 0 0,1 4 5 15,3 5 1-15,0 1-3 16,3 3 0-16,4 6-7 16,0 3 0-16,0 0-8 15,4 4 0-15</inkml:trace>
  <inkml:trace contextRef="#ctx0" brushRef="#br0" timeOffset="1.73E6">19794 16466 22 0,'-14'0'11'0,"11"6"0"15,3-6 8-15,-4 0-17 16,4 0 1-16,0 0 1 16,0 0 1-16,7-3-6 15,4-3 0-15,3-4 3 16,11-6 1-16,10 1-1 15,11-7 0-15,10-3-1 16,4 0 0-16,0 3-1 16,-7-3 0-16,0 3-2 15,-7 0 1-15,-7 6-8 16,-8 4 1-16,-2 5-3 0,-5 4 0 16</inkml:trace>
  <inkml:trace contextRef="#ctx0" brushRef="#br0" timeOffset="1.73041E6">20027 16519 23 0,'0'-3'11'0,"18"-16"-5"16,-11 13 18-16,0 3-20 15,-4 0 1-15,1-4 1 16,3 1 1-16,0 6-9 16,-7 0 0-16,0 3 6 15,0-3 0-15,-3 10-1 16,-1-1 0-16,-7 3-2 16,1 4 1-16,-4 3-1 15,0 3 1-15,3-10-1 16,0-2 1-16,4 2-2 15,7-2 0-15,4-1 0 16,7-6 1-16,3 0-1 16,3 4 1-16,8-4-2 15,-4-3 0-15,7-6-3 16,-6-1 0-16,-1 1-4 16,0 0 0-16,-3 0-5 0,-4-1 0 15,-4 1 1-15,1 0 1 16</inkml:trace>
  <inkml:trace contextRef="#ctx0" brushRef="#br0" timeOffset="1.73061E6">20161 16535 35 0,'-10'0'17'0,"3"-7"-15"0,7 7 38 0,0 0-36 15,-4 0 0-15,4 4 1 16,-3 2 0-16,3 6-7 15,3 4 0-15,4 0 4 16,7-1 1-16,-3 4-10 16,3 6 0-16,7 7-7 15,-3-7 0-15</inkml:trace>
  <inkml:trace contextRef="#ctx0" brushRef="#br0" timeOffset="1.73158E6">20359 16027 18 0,'-11'0'9'0,"4"-13"5"15,7 10 2-15,0 3-11 16,0-6 1-16,0 3 2 15,0-4 1-15,0 1-10 16,0 6 1-16,0 0 6 16,7-3 1-16,4 6-3 15,3 6 1-15,4 10-2 16,3-3 0-16,7 12-2 16,-3 16 0-16,-1 6 0 15,-3 13 0-15,-3 3 0 16,-11 3 1-16,-10-6-3 15,-15-7 0-15,-10 4-6 0,-4-1 0 16,-10-6-8-16,-1-9 0 16</inkml:trace>
  <inkml:trace contextRef="#ctx0" brushRef="#br0" timeOffset="1.73727E6">20877 16256 20 0,'-3'3'10'0,"-1"-3"-2"16,4 0 10-16,-3 0-15 15,3 3 1-15,-4 0 2 16,4 3 0-16,0-3-7 15,0 1 0-15,0-1 5 16,4-3 1-16,3-3-3 16,3-1 1-16,8-2-1 15,7 0 0-15,7-4-2 16,-4 4 1-16,0 3-6 16,-10 3 1-16,-8 3-8 0,-3 0 1 15</inkml:trace>
  <inkml:trace contextRef="#ctx0" brushRef="#br0" timeOffset="1.73832E6">21160 16174 13 0,'-7'0'6'0,"3"0"7"16,1 0-2-16,3 0-9 15,-4 0 0-15,4 0 2 16,-4 0 1-16,4 0-6 16,0 0 0-16,0 0 4 15,0 0 1-15,4-3-2 16,0-3 0-16,3-1-1 16,0 1 1-16,3 0-1 15,1-4 0-15,3 4-1 0,4 0 0 16,-4 0 0-16,3-1 1 15,1 1-1-15,-4 6 1 16,0-3-1-16,-7 6 1 16,0-3 0-16,-3 3 1 15,-8 3-1-15,-3 1 1 16,-3 2-1-16,-5 4 1 16,1-1-1-16,4-2 0 15,3-1-1-15,0 0 1 16,7 4-1-1,0 0 1-15,10-4-1 16,4 0 0-16,0 1-1 16,4-1 1-16,-7 1 0 15,-4-1 0-15,0 0 0 16,-11 1 0-16,-3 9 0 16,-3-4 1-16,-4 1-1 15,-1-3 1-15,-2-1-2 16,3-3 1-16,3-2-5 15,4-4 1-15,4-9-7 16,3-1 1-16</inkml:trace>
  <inkml:trace contextRef="#ctx0" brushRef="#br0" timeOffset="1.73891E6">21435 16212 12 0,'0'-7'6'0,"10"-15"7"16,-10 22-1-16,4-6-10 16,-1 0 0-16,1 0 2 15,-4-1 0-15,0 1-4 16,0 3 1-16,0 3 3 15,0 0 0-15,-4 3-1 16,1 3 1-16,-8 4-2 16,4 2 1-16,-3 1-1 15,3 3 0-15,0-1-1 16,3 7 1-16,1-6-1 16,-1 6 0-16,8 0-1 15,-1-7 1-15,4 1-1 0,-3-3 1 16,-1-4-1-16,4-6 1 15,0-3-1-15,0-9 0 16,4-4-1-16,-4-2 1 16,0-7-1-16,0 0 1 15,-3 0-1-15,-1 0 1 16,1 3-1-16,-4 3 1 16,0 4-4-16,-4 2 1 15,4 4-6-15,-3 0 1 0,6 6-2 16,8 3 0-16</inkml:trace>
  <inkml:trace contextRef="#ctx0" brushRef="#br0" timeOffset="1.73997E6">21558 16290 20 0,'-10'6'10'0,"17"-9"-7"16,-7 3 16-16,7 0-18 16,0 0 1-16,3-3 0 15,5 0 1-15,2 0-3 16,4 0 0-16,1-4 2 15,-1 1 0-15,0 0-2 16,-4 0 1-16,1 2-4 0,-4 4 0 16,-3 0-5-16,3 4 0 15</inkml:trace>
  <inkml:trace contextRef="#ctx0" brushRef="#br0" timeOffset="1.7463E6">21890 15977 24 0,'-4'0'12'0,"11"-10"-5"0,-10 10 12 15,3-6-15-15,-4 9 0 16,1-3 1-16,-1 3 0 15,1 7-6-15,-1 5 0 16,1 7 6-16,3 6 0 0,0 13-2 16,7 16 0-16,0 12 0 15,3 0 0-15,5 0-1 16,-1 0 1-16,0-7-2 16,7 1 1-16,-3-7-4 15,6-9 0-15,11-9-10 16,11-10 1-16,0-21-3 15,14-7 1-15</inkml:trace>
  <inkml:trace contextRef="#ctx0" brushRef="#br0" timeOffset="1.74969E6">22063 16105 25 0,'-4'-3'12'0,"-3"-3"-7"0,7 6 27 15,-3 3-29-15,-1-6 1 16,1 3 2-16,3 0 0 16,-4 3-6-16,4 0 0 15,0 3 5-15,0 4 1 16,0 2-2-16,0 1 0 16,0 2-2-16,0 4 1 15,0 0-2-15,0 0 1 0,0 3-2 16,4 3 0-16,-1 0-8 15,4 0 1-15,4-3-8 16,6-9 0-16</inkml:trace>
  <inkml:trace contextRef="#ctx0" brushRef="#br0" timeOffset="1.75027E6">22299 16102 27 0,'0'3'13'0,"0"-9"1"15,0 6 12-15,0 0-23 16,-3 0 0-16,-1 0 0 15,0 0 1-15,-3 3-6 16,0 6 1-16,-3 7 3 16,-1 3 1-16,1 3-3 15,-1 3 1-15,4-3-3 16,-4 0 0-16,4-7-5 16,0-2 1-16,4 0-6 15,3-4 0-15</inkml:trace>
  <inkml:trace contextRef="#ctx0" brushRef="#br0" timeOffset="1.75049E6">22126 16121 33 0,'-10'-13'16'0,"13"4"-11"0,1 3 26 16,-1 9-28-16,4-3 1 15,4 0 2-15,3 0 0 16,4 0-8-16,-1 0 0 0,1 3 5 15,0 6 1-15,-4 10-4 16,3 3 1-16,-3 3-10 16,11-3 0-16,10 9-5 15,-3-24 1-15</inkml:trace>
  <inkml:trace contextRef="#ctx0" brushRef="#br0" timeOffset="1.75466E6">22416 16096 22 0,'-11'0'11'0,"4"-22"3"0,7 19 11 15,-4-4-20-15,1 7 1 16,3-6 2-16,0 6 1 15,0 0-11-15,0 0 0 16,3 3 8-16,1 3 0 16,-4 1-3-16,7 2 0 15,0 7-1-15,0-1 0 16,4 1-1-16,-1 3 1 0,4-3-6 16,-7-1 0-16,4-2-6 15,-4-4 1-15,0-6-7 16,7 1 1-16</inkml:trace>
  <inkml:trace contextRef="#ctx0" brushRef="#br0" timeOffset="1.75507E6">22535 16074 21 0,'-3'-3'10'0,"3"-7"9"16,0 10 10-16,0-6-27 15,3 0 0-15,1-4 1 16,-1 7 0-16,1-3-4 0,0 0 0 16,-1-4 2-16,4 7 1 15,4-3-2-15,-1 3 0 16,4-1 0-16,1 1 0 15,-1 3 0-15,-4 3 0 16,1 4 0-16,-4 2 0 16,-7 1 1-16,-4 2 0 15,-6-2-1-15,-4 5 1 16,0 4 2-16,-1 6 0 16,5-3-1-16,3 0 0 0,0-3 0 15,7-4 0-15,7-5-3 16,10-7 1-16,12-3-9 15,6-6 1-15,4-1-6 16,-15 1 1-16</inkml:trace>
  <inkml:trace contextRef="#ctx0" brushRef="#br0" timeOffset="1.75563E6">22091 16488 21 0,'-25'-7'10'0,"11"26"-1"15,14-19 10-15,0 0-16 16,0 0 1-16,11-3 2 16,6-3 0-16,8-4-8 15,10-2 1-15,4-1 5 16,3 1 1-16,4-1-2 15,7 1 0-15,-7-4-1 16,0 0 1-16,3-6-1 16,1 7 1-16,-4 2-4 15,-1 1 0-15,-2 2-6 16,-4-2 0-16,-8 2-6 16,-6 4 1-16</inkml:trace>
  <inkml:trace contextRef="#ctx0" brushRef="#br0" timeOffset="1.75607E6">22472 16506 23 0,'-7'7'11'15,"10"-32"-4"-15,1 22 12 0,7-1-15 16,-4 4 1-16,0-3 2 16,-4 0 0-16,-3 3-10 15,0 0 1-15,7 3 6 16,-7 0 0-16,0 4-2 16,0-1 0-16,-7 3-1 15,0 4 1-15,0 3-1 16,0 6 0-16,0-4 0 15,0-2 0-15,0-3 0 16,0-1 0-16,3-3 0 16,-3 1 0-16,14-4 0 15,0-3 0-15,7-3-1 16,1 0 0-16,6-3-2 16,3-6 1-16,8-1-2 15,0-2 0-15,0 2-3 0,-4 1 0 16,-7 3-1-16,-3-1 0 15,-8 1-4-15,-3 3 0 16</inkml:trace>
  <inkml:trace contextRef="#ctx0" brushRef="#br0" timeOffset="1.75628E6">22613 16513 34 0,'-11'-3'17'0,"4"-4"-10"0,7 4 30 0,-3 0-31 16,-1 0 1-16,1 6 1 16,-1 0 0-16,4 3-12 15,0 7 1-15,0 6 7 16,4 3 0-16,3 0-8 16,0 6 1-16,0 10-12 15,7 5 1-15,0-2-2 16,-3-9 1-16</inkml:trace>
  <inkml:trace contextRef="#ctx0" brushRef="#br0" timeOffset="1.75728E6">22694 15933 31 0,'-14'0'15'0,"14"-10"-10"16,0 10 27-16,0 0-31 16,0 0 1-16,11 0 2 15,3 6 0-15,7 4-4 16,7 2 0-16,4 14 2 0,3-5 1 15,4 11-1-15,0 12 1 16,-4 9-2-16,-7 3 1 16,-10 7-2-16,-7 0 1 15,-15 6 0-15,-14-10 1 16,-3-2-3-16,-11 3 0 16,4-7-6-16,0-6 0 15,7-3-7-15,0-16 1 16</inkml:trace>
  <inkml:trace contextRef="#ctx0" brushRef="#br2" timeOffset="1.77488E6">20507 15889 11 0,'3'-7'5'0,"1"-5"4"0,-4 12 5 16,0 0-13-16,-4-3 1 15,-3 0 0-15,-3-1 1 16,-4 1-4-16,-4 3 1 0,0 0 2 16,-6-3 1-16,-1 3-1 15,-3-3 0-15,0 3 0 16,-1-3 1-16,5 3-1 15,-1 0 0-15,7 0-1 16,1 3 1-16,10 0-1 16,3-9 0-16,11 3-1 15,7 3 1-15,7-3-1 16,-3 3 0-16,0 3 0 16,3-3 1-16,4 0-2 15,-1 0 1-15,5 0 0 16,-1 0 0-16,4 3 0 15,-4 0 0-15,0 0-1 16,-3 0 1-16,-4 0 0 16,0 1 0-16,-3-1 0 15,-4 0 0-15,-4 0 0 16,1 3 1-16,-4 1-1 16,0-1 1-16,-3 3 0 0,-1 4 0 15,1 2-1-15,-1 1 1 16,1 6 0-16,-1 0 0 15,1-3 0-15,-1-3 0 16,-3 6 0-16,0 6 1 16,0 9-1-16,-3-2 1 15,-1 2-1-15,1 14 0 16,-4-4 0-16,0 6 0 16,0 3 0-16,3 1 0 0,0-13-1 15,4 3 1-15,0 0-1 16,0 3 1-16,0-3-1 15,0 6 1-15,0-6-1 16,0 4 0-16,0-1 0 16,0 0 1-16,0-6 0 15,-3 3 0-15,-1-6-1 16,1-1 1-16,-1 4-1 16,4 0 1-16,0 0 0 15,4-3 0-15,-1 6-1 16,1-6 0-16,-1 3 1 15,-3-4 0-15,0 1-1 16,0-3 1-16,0-7-1 16,-3 4 0-16,-1-7 0 15,1 0 1-15,3-6-1 16,0-6 1-16,0-1-1 16,0 4 0-16,0 3 0 0,0 0 0 15,0 3 0-15,-4-3 1 16,-3 0-1-16,-3 0 1 15,-11 0 0-15,-4-3 0 16,-10-4-2-16,-1-2 0 16,-3 3-8-16,-3-10 0 15,7-3-5-15,3-19 1 16</inkml:trace>
  <inkml:trace contextRef="#ctx0" brushRef="#br2" timeOffset="1.77704E6">9571 15977 12 0,'0'6'6'0,"7"-9"0"0,-7 3 7 0,0 0-11 16,0 0 1-16,3-3 1 16,-3 3 0-16,4-7-5 31,-4 1 1-31,0 0 3 0,0-1 0 0,-4 4-1 16,-3 0 0-16,-3-3-1 15,-4 0 1-15,-4 2-1 16,0 4 1-16,1-3-1 15,3 6 0-15,-7 1 1 0,6-1 0 16,1 3-1-16,0 0 0 31,0 4 0-31,0-1 0 0,0 7-1 0,3-1 1 16,1 7 0-16,3 0 0 16,0 7-1-16,7 8 1 15,0 7 0-15,-4 9 0 16,4 4 0-16,0 6 0 15,0 9 0-15,0-3 1 0,0 3-1 16,0 3 0-16,0 7-1 16,0-1 1-16,-4-2 0 15,1-4 0-15,-1-3-1 16,1-6 1-16,-4-4-1 16,3-2 1-16,4 0 0 15,0-1 0-15,0-12-1 16,0 0 1-16,-7-3 0 15,14-6 0-15,-7-7 0 16,4 1 0-16,-4-4-1 16,3 0 0-16,1-3 1 15,-1-3 0-15,1-6 0 16,-1-1 1-16,12-5-1 16,9-7 0-16,15-3-3 15,7-6 0-15,21-1-11 16,14-5 0-16</inkml:trace>
  <inkml:trace contextRef="#ctx0" brushRef="#br2" timeOffset="1.78232E6">20514 18005 9 0,'-4'-3'4'0,"8"25"-1"0,0-19 4 0,-1 0-5 16,4 4 1-16,0 2 1 15,4 1 1-15,-1 2-6 16,4 4 0-16,1 6 4 16,2-3 1-16,8 6-2 15,3 9 1-15,7-6-2 16,8 1 1-16,-1-1-1 16,15 3 1-16,10 1-2 15,10-1 1-15,15-3-1 16,-7 0 1-16,6-3 1 15,15 0 0-15,11 13 0 16,-1-13 1-16,0 3-1 16,15-9 1-16,10 3-2 15,-3-12 1-15,10-7-2 16,3-6 1-16,8-7-1 16,0-9 1-16,3-6-1 15,0-3 1-15,-17-3-1 0,3-10 1 16,0 10 0-16,-6 5 1 15,-8-11-1-15,-4-4 0 16,4-3-1-16,-3-3 1 16,-8-6-1-16,-10-7 0 15,0 1-1-15,-4-4 0 16,-6 7 0-16,-12 5 0 16,-2-5 0-16,-5-1 0 15,-17-2 1-15,-7-7 0 16,-7 6 0-16,0-5 0 15,4 2 0-15,-5 6 1 0,-2 4-1 16,-4 0 0-16,0-4 0 16,-1 7 0-16,-2 0 0 15,-1 6 1-15,-7-6-1 16,-3 3 0-16,0-3 0 16,-4 6 0-16,-7 3 0 15,-3-3 1-15,0 7-1 16,-1 5 0-16,-3-2 0 15,4 5 0-15,-4-2 0 16,0 3 0-16,-3 6 0 16,-4 0 0-16,-4 6 0 15,1 1 0-15,-8 2-1 16,1 1 1-16,-4 5 0 16,0 1 0-16,-4 6 0 15,-7 0 0-15,4 3 0 0,-7 7 1 16,0-1-1-16,-4 0 1 15,-3 4-1-15,3-1 1 16,-3 4-1-16,3-6 0 16,4 2 0-16,4 1 0 15,3-1 0-15,-1-2 0 16,8-1 0-16,0-3 0 16,4-3 0-16,-1 1 1 15,4-4-1-15,7-4 0 0,4-2 0 16,-1 6 0-16,8-9 0 15,10-4 0-15,1-3-1 16,2-5 1-16,-2-1-1 16,-5 0 1-16,-3 3 0 15,-3-3 0-15,-4 6 0 16,0 4 0-16,-3 2 0 16,-4 1 1-16,0 3 0 15,0 9 1-15,-3 3-1 16,-1 10 1-16,1 2 0 15,-4 11 1-15,3 2-2 16,1 10 1-16,6 6-13 16,15 3 0-16</inkml:trace>
  <inkml:trace contextRef="#ctx0" brushRef="#br2" timeOffset="1.7856E6">26712 11132 12 0,'-3'-7'6'0,"13"4"3"0,-6 0 7 16,3-3-13-16,-3 0 0 15,3 2 4-15,-4 1 1 16,-3 3-8-16,0-6 0 15,0 0 5-15,0 0 1 16,0-1-2-16,-3 1 0 16,-4-3-3-16,-4 2 1 15,-3 7-2-15,0 0 0 0,-7 7 0 16,-4-4 1-16,0 3 0 16,0 3 1-16,4 7-1 15,0 6 1-15,7 0 0 16,3 3 1-16,8-3-1 15,3-3 0-15,3-3-1 16,4-4 1-16,8 1-1 16,2-7 1-16,4-3-1 15,1 0 0-15,-1-6-1 16,0-3 0-16,0-4 0 16,-7-2 1-16,4-1-1 15,-4 1 0-15,0-1-1 16,-3 4 1-16,-4-1 0 15,0 4 0-15,0 0 0 16,-4 0 0-16,4 6 0 16,-3 0 0-16,3 3 1 0,-4 6 0 15,5 4 1-15,-1 2 0 16,3 1 0-16,4 0 1 16,0-1-1-16,1 4 1 15,-5-3-2-15,1-4 1 16,-1-5-1-16,-3-4 1 15,0 0-2-15,0 0 0 16,-7-3-3-16,7-3 0 16,1 0-5-16,2-7 1 15,11-5-9-15,0-4 0 0,4-6 0 16,-4-16 0-16</inkml:trace>
  <inkml:trace contextRef="#ctx0" brushRef="#br2" timeOffset="1.78654E6">26942 10978 5 0,'-4'16'2'0,"1"-10"3"0,3-6-3 15,0 0 2-15,0 0 1 0,3-6 1 16,-3-1 0-16,4 1-7 16,-1-3 1-16,1-4 7 15,-4-2 0-15,3-1-1 16,4-3 1-16,-3-3 0 15,-1 0 1-15,1 3-1 16,-1 1 1-16,1 2-3 16,-1 6 0-16,5 4-1 15,-1 9 0-15,0 10-1 16,-4 15 1-16,1 7-2 16,-1 12 1-16,1-3 0 15,-1 12 0-15,4 0-1 16,4 10 0-16,-1-3 0 15,5-7 0-15,2-9-2 16,-3-6 1-16,4-13-6 16,0-9 1-16,-4-12-5 15,0-14 1-15,-7-5-4 16,-4-10 0-16,-3-3-2 0,-3-7 1 16,-1 4 3-16,1-3 0 15,-1 3 3-15,4 2 0 16,0 4 4-16,0 4 0 15,0-4 4-15,0-3 1 16,0 6 2-16,0-3 1 16,0-3 2-16,4 0 1 15,-1 3 0-15,4 3 0 0,-3-3-1 16,3 3 1-16,-3 7-1 16,-1-4 1-16,-3 3-2 15,4 4 0-15,-4 3-1 16,0-1 1-16,0 7-2 15,0 0 1-15,0 10-3 16,3 2 0-16,-3 4 0 16,4 12 0-16,-1 7 0 15,1-1 0-15,-1 10-1 16,4 0 1-16,0 6 0 16,0 0 0-16,4-3-4 15,0-6 1-15,3-9-8 16,3-1 0-16,1-6-9 15,7-9 0-15</inkml:trace>
  <inkml:trace contextRef="#ctx0" brushRef="#br2" timeOffset="1.78744E6">28134 10962 30 0,'18'-3'15'16,"-1"-12"-7"-16,-13 11 16 0,-1-2-22 15,-3 6 1-15,0 0 1 16,0 0 0-16,0 0-5 16,-3-6 1-16,-4 6 3 15,-4 0 0-15,-3 3 0 16,-4 0 0-16,-3 3-1 15,0 10 1-15,-7 6 0 16,3 3 0-16,4 0-1 16,3 0 1-16,4 4-1 15,11-1 0-15,6 3 0 16,8-3 0-16,3-6 0 16,4-6 0-16,10-3-1 15,11-7 1-15,3-9-3 0,0-4 0 16,-3 1-5-16,-7-3 1 15,-11-1-7-15,-7-2 0 16,-7 2-5-16,-7 1 0 16</inkml:trace>
  <inkml:trace contextRef="#ctx0" brushRef="#br2" timeOffset="1.78783E6">28011 10828 30 0,'-7'-10'15'0,"17"-2"-10"15,-6 5 23-15,3-2-24 16,0-1 0-16,0 1 5 16,3 0 0-16,4-1-10 15,4 1 1-15,3-1 6 0,8 1 0 16,-1-3-3-16,3 5 1 15,1 1-5-15,0 0 1 16,-4 3-9-16,-3 3 1 16,0 3-8-16,-1-6 1 15</inkml:trace>
  <inkml:trace contextRef="#ctx0" brushRef="#br2" timeOffset="1.78893E6">29087 10696 30 0,'10'-10'15'0,"11"1"-9"0,-14 6 16 16,0 0-21-16,0 0 1 0,1-1 2 15,-1 4 0-15,0 0-5 16,-7 0 1-16,3 4 2 16,-6 2 1-16,-1 3-1 15,-6 1 0-15,-8 5 1 16,-10 10 0-16,-4-6-1 16,0 9 1-16,0-6-1 15,-3 7 1-15,-4-7-1 16,8 0 0-16,2-4-1 15,8 1 1-15,4 0-2 16,9-3 1-16,8 3 0 16,11 2 0-16,3-8 0 15,4 9 0-15,7-6-1 16,6-4 1-16,12-2-1 16,-8-1 1-16,0-3-1 15,-3-3 0-15,-4 4-5 16,-7-1 1-16,-7 3-6 15,-7 4 1-15,-7-1-6 0,-3 4 0 16</inkml:trace>
  <inkml:trace contextRef="#ctx0" brushRef="#br2" timeOffset="1.78922E6">28649 11179 44 0,'-3'-3'22'0,"17"-1"-18"16,-7 4 38-16,3 0-40 15,4 4 1-15,4-1 1 16,3 3 0-16,7 0-5 15,1 4 0-15,-1-1 3 16,0 1 1-16,7 5-4 16,8-2 1-16,3-1-9 15,-8-2 1-15,-6 2-8 16,-4 13 0-16</inkml:trace>
  <inkml:trace contextRef="#ctx0" brushRef="#br2" timeOffset="1.7901E6">29686 10828 26 0,'0'-10'13'0,"7"-24"1"0,-7 27 10 0,0 7-22 15,0-12 1-15,0 2 0 16,-3 1 0-16,-1 6-4 16,-3 3 0-16,-7 6 2 15,-4 10 1-15,1 3-1 16,-1 6 1-16,1 3 0 15,-1 6 0-15,7 1 0 16,4 6 0-16,4-4 0 16,10 4 1-16,7-6-2 15,7-7 1-15,0-6-1 16,4-10 0-16,3-5-1 16,0-11 1-16,1-2-2 15,-5-10 1-15,-6-5-1 16,-4-8 1-16,-7 1-1 15,-10-3 0-15,-4 3 0 16,-4 2 0-16,-3 4-3 0,-4 4 1 16,1 5-9-16,-5 10 1 15,5 3-2-15,3 0 0 16</inkml:trace>
  <inkml:trace contextRef="#ctx0" brushRef="#br2" timeOffset="1.79215E6">25873 12577 11 0,'0'-3'5'0,"10"0"6"0,-6 3 5 0,3-6-13 15,0 6 0-15,0 0 3 16,-3 3 1-16,-1-3-8 15,1 6 0-15,-4-3 4 16,-4 0 1-16,-3 7-1 16,0-1 0-16,-4 4-2 15,-3-4 1-15,4 1-1 16,-1-7 1-16,4 6-1 16,-4-9 1-16,8 0-1 15,-4-6 0-15,3-4-1 16,4 4 1-16,4-3-1 15,-1-1 0-15,1 4 0 16,-1-3 0-16,1-1 0 16,-1 4 0-16,5 3 0 15,-5-3 0-15,-3 6 1 16,0 0 0-16,4 0 0 16,-1 3 0-16,-3 3-1 0,0 0 1 15,0 1-1-15,-3 2 1 16,-1-3-1-16,1 7 1 15,-1-1 0-15,-3-2 0 16,0-7 0-16,-4 3 1 16,4-3-2-16,0-3 1 15,7 0-1-15,0-9 1 16,4-1-1-16,3 1 0 16,0 0-3-16,0-1 1 0,0-2-4 15,-4-1 0-15,5 4-6 16,2 6 0-16</inkml:trace>
  <inkml:trace contextRef="#ctx0" brushRef="#br2" timeOffset="1.79372E6">26151 12543 22 0,'7'0'11'0,"-3"0"-5"0,-4 0 11 0,0 0-14 16,0 0 0-16,0 0 1 16,4-3 1-16,-1 6-7 15,1 0 1-15,-4-3 4 16,0 6 0-16,0 0-2 16,-4 1 1-16,-3-1 0 15,0 3 0-15,-4-2-1 16,1-1 1-16,-4 0-1 15,0-6 1-15,3 3-1 16,0-6 0-16,1 0-1 16,3-3 1-16,3 0-1 15,4-4 1-15,7 4-1 16,0 0 0-16,4-1-1 16,0 1 1-16,-1 0 0 15,-3 6 1-15,0 0 0 16,0 0 0-16,0 0 0 0,-3 6 0 15,-4-3 0-15,0 3 0 16,-4 1-1-16,-3-1 1 16,0 3-1-16,0-2 0 15,0-4 1-15,0 3 0 16,0-3-1-16,3 0 1 16,1 1 0-16,3-4 0 15,0 0-2-15,7-7 1 16,0-2-1-16,0 3 0 0,0 2-1 15,0-2 1-15,0 0 0 16,-3 3 0-16,-4 3 0 16,0 3 1-16,-4 3-3 15,1-3 1-15,-1 7-10 16,-3 2 1-16</inkml:trace>
  <inkml:trace contextRef="#ctx0" brushRef="#br2" timeOffset="1.79488E6">25887 12320 18 0,'3'-9'9'0,"11"-10"1"0,-10 13 3 0,0-1-10 16,3 1 0-16,0 0 3 15,-4 0 0-15,1-1-7 16,-1 4 0-16,1 0 4 16,-4 3 1-16,0 0-2 15,3 3 1-15,1 0-3 16,-4 4 1-16,0 2-1 16,-4 0 0-16,-3 1 0 15,0-1 1-15,-3 1-1 16,-1-4 1-16,4-3 0 15,0-3 0-15,0 0-1 16,3-3 1-16,1-3-1 16,3-4 0-16,0 1 0 15,3-1 1-15,4 1-2 16,4 0 1-16,0 2 0 16,-1 1 0-16,4 0 0 15,0 6 0-15,0 0 0 16,-6 3 0-16,-5 3 0 0,-3 4 0 15,-7-1 1-15,-4 4 0 16,-6-1-1-16,3-3 1 16,0 1-1-16,3-4 0 15,7-3-8-15,11-3 1 16,18-3-4-16,3-19 1 16</inkml:trace>
  <inkml:trace contextRef="#ctx0" brushRef="#br2" timeOffset="1.80725E6">27090 12214 3 0,'0'0'1'0,"3"0"-1"16,-3 0 2-16,0 0-3 16,0 0 0-16</inkml:trace>
  <inkml:trace contextRef="#ctx0" brushRef="#br2" timeOffset="1.80889E6">27171 12145 26 0,'11'-22'13'0,"3"9"-11"0,-11 7 26 16,-3 0-26-16,0-1 0 16,0 4 1-16,-3 3 1 15,-8-3-4-15,-7 6 0 16,-3 0 3-16,-7 7 1 15,-4-1 0-15,1 10 1 16,6-3-1-16,0 2 0 0,8 4-1 16,6 7 0-16,4-7-1 15,3-1 1-15,8-2-3 16,10-3 1-16,7-4 0 16,11-5 0-16,3-7-1 15,4-7 0-15,-4-2-1 16,-7-3 1-16,-6-1-1 15,-5-3 0-15,-10 4-1 16,-7-4 1-16,-7-6 0 16,-7 10 1-16,-3-4 0 15,2 7 0-15,5-1-4 16,-1 1 1-16,8 6-6 16,3 6 1-16,7 0-6 15,0 9 1-15</inkml:trace>
  <inkml:trace contextRef="#ctx0" brushRef="#br2" timeOffset="1.80948E6">27407 12226 21 0,'-3'-9'10'0,"3"6"5"0,0 3 10 0,0 0-20 16,0 0 1-16,0 0 5 16,0 0 1-16,-4 0-14 15,1-7 0-15,-1 7 9 16,1 10 0-16,-1 5-2 16,1 10 0-16,-1 4-3 15,1 18 0-15,-1 3-1 16,4 3 0-16,0-6 0 15,0 7 0-15,0-7 1 16,0-13 0-16,0-3-2 16,4-5 1-16,-4-5-3 15,0-8 1-15,0-10-2 16,-4-6 0-16,1-13-1 16,-8-12 0-16,0-16 0 15,1-9 1-15,-1-4 1 16,4-2 1-16,0 6 0 15,4 15 1-15,6 0 0 16,4 4 0-16,4 2-1 16,6 7 1-16,5 7-1 15,-1-1 1-15,0 6-1 16,-4 7 1-16,1 9 0 16,0 3 1-16,-8-3 0 15,-3 10 0-15,-3 9 0 16,-4 0 1-16,0 3-1 15,-4-3 1-15,-3 6-2 16,-7-9 1-16,-7 3-5 16,0-10 0-16,0-2-6 15,0-4 0-15,6-9-5 0,12-6 0 16</inkml:trace>
  <inkml:trace contextRef="#ctx0" brushRef="#br2" timeOffset="1.80979E6">27658 12079 6 0,'14'-10'3'0,"21"-2"17"0,-24 5-7 0,-1 1-7 16,1 0 1-16,0 0 5 15,-1-4 1-15,-3 4-14 16,0 0 1-16,0-1 10 15,-7 7 0-15,4 0-3 16,-1 10 1-16,-3 2-3 16,0 7 0-16,0 9-2 15,4-2 0-15,-1 5-2 16,1 3 1-16,-1 4-4 16,1 3 0-16,-4-4-5 15,0-8 0-15,-4-4-7 16,4-6 0-16,-3-4-3 15,-4-12 1-15</inkml:trace>
  <inkml:trace contextRef="#ctx0" brushRef="#br2" timeOffset="1.81015E6">27675 12217 40 0,'-28'-25'20'0,"25"37"-20"0,3-12 39 16,0 0-35-16,3-3 0 15,4-3 1-15,4 9 0 16,6-3-7-16,5 0 0 15,2-3 5-15,-2 3 0 16,6 0-4-16,-4 0 0 16,1-3-3-16,-4-1 0 0,0 4-4 15,1-6 1-15,-8 9-3 16,0-6 0-16,-4 0-1 16,1 0 0-16,-4 3 4 15,0 3 0-15,4-9 5 16,-8 0 1-16,-3 9 5 15,4 0 1-15,-4 0 4 16,3-3 1-16,-3 3 1 16,11 0 0-16,-4 7-2 15,0 2 0-15,-7 7-4 16,4 3 1-16,-4 0-4 16,0-3 1-16,0-4-10 15,0 1 1-15,-4-7-9 16,4-5 0-16</inkml:trace>
  <inkml:trace contextRef="#ctx0" brushRef="#br2" timeOffset="1.81037E6">27884 12057 46 0,'-25'-32'23'0,"39"32"-26"0,-7 0 35 15,4 4-33-15,-4-4 0 16,7 3-11-16,-4 0 1 15,4 9 5-15,1-5 0 16</inkml:trace>
  <inkml:trace contextRef="#ctx0" brushRef="#br2" timeOffset="1.81103E6">28159 12198 45 0,'-7'-13'22'0,"3"26"-20"16,4-13 39-16,0 0-39 16,0 6 1-16,4 7-1 15,-1-1 1-15,1 7-4 16,-1 3 0-16,-3 0 2 15,0-3 1-15,-3-4-1 16,-1-2 0-16,-3 3-1 16,0-10 1-16,-3 0-1 15,2-6 1-15,1-6-2 0,0-7 0 16,4-9 0-16,3-3 0 16,3 7-1-16,4-4 1 15,4 3-1-15,3-3 1 16,0-6 0-16,4 9 1 15,-4 6-1-15,4 1 1 16,-4 5 0-16,0 4 0 16,0 3 0-16,0 10 1 15,-3-1-1-15,-1 1 1 16,-3 2 0-16,0 7 1 0,-3 3-1 16,-4-3 0-16,0-1 0 15,0-2 1-15,0-3-1 16,0-4 0-16,0-6 0 15,0-3 0-15,3-9-1 16,4-7 0-16,0 0-2 16,4-2 1-16,0-7-1 15,-4-1 1-15,3 1-1 16,1 7 0-16,-1 2 0 16,5 0 1-16,-1 7 1 15,0 3 0-15,0 2 0 16,4 11 1-16,-1 2 0 15,-10 7 0-15,-3 3 1 16,-4-4 0-16,-4 4-1 16,1 0 0-16,-1 3 0 15,1-3 0-15,-1-1-3 16,4-2 1-16,4-3-5 0,-4-4 1 16,17-6-5-16,4-3 0 15,1-6-6-15,-1 3 1 16</inkml:trace>
  <inkml:trace contextRef="#ctx0" brushRef="#br2" timeOffset="1.81176E6">28727 12182 18 0,'21'-3'9'0,"7"-19"0"16,-21 22 7-16,0-3-11 15,0-3 0-15,0-1 4 16,-3 1 0-16,-4 6-11 16,0 0 0-16,0-6 7 15,-4 3 1-15,-3 3-2 16,-7 3 0-16,-3 0-1 16,-5 6 0-16,-2 1 0 15,-1-4 0-15,4 4 0 16,3 5 0-16,4 4-1 15,0 3 0-15,3-3-1 16,4-4 1-16,0-5-1 16,4-1 0-16,6-6-1 15,4-3 0-15,7-6-1 16,8-6 0-16,2-4-1 16,4 3 0-16,-3-5-1 15,0-1 0-15,-7 3 1 0,-4 4 1 16,-4-1 1-16,-3 7 0 15,-7 6 1-15,-3 3 1 16,-4 6 0-16,-4-2 0 16,1 2 0-16,2 3 1 15,5 4-1-15,3 6 0 16,7-3-1-16,7-3 1 16,4-1-1-16,3-5 0 15,0-4 0-15,0-6 0 0,4-6-1 16,0-7 0-16,-1-6-2 15,1-6 1-15,0-12-1 16,-8-4 0-16,-3-16-2 16,1-8 1-16,-8-8 0 15,-4 8 1-15,-3 8 0 16,0 10 1-16,-3 3 1 16,-4 10 0-16,0 9 1 15,-4 9 0-15,-3 10 1 16,3 6 0-16,1 6 0 15,-8 13 1-15,4 15-1 16,0 10 1-16,0 9 0 16,7 4 0-16,7 9 0 15,10-10 0-15,8-9-4 16,21-3 1-16,-4-13-8 16,4-5 0-16,3-8-9 15,0-2 0-15</inkml:trace>
  <inkml:trace contextRef="#ctx0" brushRef="#br2" timeOffset="1.81307E6">29679 11922 23 0,'11'-28'11'0,"6"-4"-5"16,-10 26 11-16,1 3-14 15,-1 0 1-15,-4-3 1 16,-3 6 1-16,0 0-7 16,0 0 0-16,0 0 5 15,-3 0 0-15,-4 6-2 16,-4 0 1-16,-7 0-1 16,-3 4 0-16,-4 2 0 15,1 1 1-15,3-4-2 16,3 7 0-16,4-7-1 0,3 1 0 15,11-1 0-15,7 1 1 16,11-1-2-16,3 0 1 16,4 1 0-16,3-4 1 15,-3 0-1-15,-4 4 1 16,-3-1-1-16,-8 1 0 16,-10-1 1-16,-7 3 0 15,-7 1 0-15,-7-4 0 16,-7 1 0-16,-1-4 0 15,1 0-3-15,7-2 1 0,7-4-8 16,10 0 0-16,15-4-5 16,17 1 1-16</inkml:trace>
  <inkml:trace contextRef="#ctx0" brushRef="#br2" timeOffset="1.81357E6">30021 12003 21 0,'15'-9'10'0,"6"3"-3"16,-14 0 12-16,0-4-15 0,0 7 1 15,-7 3 3-15,0-6 0 16,-4-1-10-16,1 1 1 16,-4 6 6-16,-4 3 0 15,-3 4-1-15,0 2 1 16,-4-3-2-16,1 4 0 16,-5 2-1-16,1 1 1 15,4-1-1-15,3 7 0 16,3 0-1-16,7 0 1 0,4-7-2 15,8 1 1-15,6-7-1 16,3-6 1-16,1-3-2 16,10-3 1-16,-3-4-1 15,0-2 0 1,-15-10 0 0,-6-6 0-16,-4 6 0 15,-4-3 1-15,1 3-1 16,-1 3 1-16,1 3-6 15,3-3 1-15,3 13-9 16,8 9 1-16,6 3-1 16,1 1 1-16</inkml:trace>
  <inkml:trace contextRef="#ctx0" brushRef="#br2" timeOffset="1.81397E6">30237 11756 40 0,'-7'-16'20'0,"14"10"-22"0,-7 6 42 0,0 0-36 15,0 0 1-15,0 0 0 16,0 3 1-16,0 3-7 16,0 7 0-16,0 6 5 15,0 6 0-15,0 6-2 16,0 3 0-16,0 7-1 15,0 3 1-15,3-9-4 16,1 2 1-16,-1-5-6 16,1-1 0-16,3-9-10 15,3 0 1-15</inkml:trace>
  <inkml:trace contextRef="#ctx0" brushRef="#br2" timeOffset="1.81472E6">30346 11840 26 0,'7'-6'13'0,"18"6"-1"0,-18 0 9 16,-4 3-17-16,-3 13 0 16,0 6 2-16,-3 3 1 15,-1 6-9-15,4-2 1 16,0-1 5-16,0 0 0 15,0 0-2-15,4-3 1 0,-1-6-2 16,4 0 0-16,0-13-2 16,4 0 0-16,3-12-2 15,0-3 1-15,4-7-1 16,3-3 1-16,-3 0-1 16,-1 1 0-16,-3-1 2 15,1 0 0-15,-5 3 1 16,-3 1 1-16,0 5 1 15,-3 1 0-15,-4 9 1 16,0 3 0-16,0 6 0 16,0 4 1-16,0 3-1 15,3-1 0-15,1 4-1 16,6 0 0-16,1 0-2 16,3-4 1-16,4 1-1 15,-1-3 1-15,1-7 0 16,0-3 0-16,-4-3-2 15,-4-9 0-15,-3-4-1 16,0-6 1-16,0-3-2 16,1-12 1-16,-1-7-1 15,0 0 1-15,0-6 1 0,-4 7 0 16,1 5 0-16,-4 1 0 16,0 8 1-16,-7 8 0 15,0-4 0-15,0 6 1 16,0-3 0-16,3 7 0 15,0-4 0-15,-3 7 0 16,7 2 0-16,-3 7 0 16,-1 3 0-16,1 1 1 0,-1 5-1 15,-3 7 1-15,4 9 0 16,-1 3 0-16,4 10-1 16,0-7 1-16,4 16-1 15,3-3 1-15,3 0-2 16,-3-10 1-16,4 1 0 15,0-10 0-15,-1-6-4 16,1-7 0-16,-1-2-5 16,-3-4 0-16,0-6-8 15,-7 0 1-15</inkml:trace>
  <inkml:trace contextRef="#ctx0" brushRef="#br2" timeOffset="1.81503E6">30611 11891 40 0,'-8'-7'20'0,"12"-2"-18"15,0 12 31-15,-1 0-29 0,4-3 0 16,4 3 1-16,-1-3 1 16,8 0-8-16,3-6 0 15,0 3 5-15,4-7 0 16,3 1-3-16,0 0 1 15,-3-4-3-15,-4 4 0 16,0-1-4-16,-3 1 0 0,-4 3-5 16,0 2 1-16,0 4-4 15,1 7 0-15</inkml:trace>
  <inkml:trace contextRef="#ctx0" brushRef="#br2" timeOffset="1.81529E6">30992 11822 37 0,'-4'-4'18'0,"11"-2"-14"15,-7 6 32-15,7 0-32 16,0 3 1-16,-3 0 1 16,-1 7 1-16,-3 9-9 15,-7 6 0-15,0 0 6 16,-3 6 0-16,-1-9-3 16,0 3 1-16,1-6-8 15,3-6 0-15,3-4-9 16,4 0 0-16</inkml:trace>
  <inkml:trace contextRef="#ctx0" brushRef="#br2" timeOffset="1.81539E6">30939 11668 52 0,'-14'-3'26'0,"49"-3"-41"0,-18 2 40 15,-2 1-30-15,-1 3 1 16,0 3-12-16,-4 1 0 15,-3 8 15-15,-3 4 1 16</inkml:trace>
  <inkml:trace contextRef="#ctx0" brushRef="#br2" timeOffset="1.81606E6">31164 11956 11 0,'7'-12'5'0,"18"6"6"15,-25 6 2-15,0 0-8 16,0 0 0-16,4 0 5 15,-4-4 0-15,-4-2-12 16,1 0 1-16,-4 6 7 16,0-3 1-16,-1 3-2 15,-2 0 0-15,-1 6-3 0,1 0 0 16,3 7-1-16,0 3 1 16,3-1-2-16,4 4 1 15,4 3-1-15,-1-6 0 16,8-4 1-16,3-2 0 15,0-4-1-15,4 0 0 16,-1 0 0-16,-3-6 0 16,0-6 0-16,-3 0 0 15,-4 0-1-15,-3-7 1 0,3 4 0 16,-4-1 0-16,8-2 0 16,-1-1 1-16,1 1-2 15,0-1 1-15,-1 13-1 16,1 0 1-16,-1 3-1 15,-3 7 1-15,-3 2-1 16,-1 4 1-16,-3 0 0 16,0 5 1-16,0 5 0 15,-3-8 1-15,3 1-1 16,0-3 1-16,0-10-2 16,0-6 1-16,7-9-2 15,0-4 1-15,4-2-2 16,3-14 0-16,3-5-1 15,4-4 1-15,1 4 1 16,2 9 1-16,-3 6 2 16,-3 0 0-16,0 6 1 15,-1 4 1-15,-2 9 0 16,-1 13 0-16,0-1-1 0,-4 13 0 16,-3 0-1-16,0 7 0 15,0-1-3-15,-3 3 1 16,-4-2-11-16,-4 2 0 15,-6 1-5-15,-4-29 1 16</inkml:trace>
  <inkml:trace contextRef="#ctx0" brushRef="#br2" timeOffset="1.82195E6">26663 13452 34 0,'0'-19'17'0,"21"7"-7"0,-14 9 17 15,0 0-25-15,0-1 1 16,-3 4 3-16,-4 0 0 16,0 4-6-16,-4 2 0 0,-3 6 5 15,-7 4 0-15,-7 6-1 16,-4 3 1-16,-3 10-3 16,3-1 1-16,1 1-2 15,2-7 1-15,8-6-4 16,0 0 1-16,4-3-7 15,-1-1 1-15,4-8-9 16,4-4 0-16,3 3-1 16,3-2 1-16</inkml:trace>
  <inkml:trace contextRef="#ctx0" brushRef="#br2" timeOffset="1.82229E6">26490 13512 26 0,'-10'-3'13'0,"6"-7"-9"0,4 10 24 16,0-6-23-16,0 0 0 16,-4-1 6-16,1-2 0 15,-1 0-12-15,1 2 1 16,3 1 10-16,-4 0 1 15,4 3-3-15,0 3 0 16,0 0-2-16,4 0 0 16,-1 3-3-16,4 9 1 0,1 1-3 15,2 9 0-15,1 9-1 16,3 4 1-16,7-1-1 16,4 1 1-16,3-1-6 15,0 7 0-15,4 0-13 16,0-7 1-16,-4-15-3 15,-7-16 0-15</inkml:trace>
  <inkml:trace contextRef="#ctx0" brushRef="#br2" timeOffset="1.82287E6">26875 13678 41 0,'0'-22'20'0,"3"31"-17"15,-3-9 33-15,0 0-33 16,-3 7 1-16,3-1 0 15,-4 10 1-15,4 9-7 16,-3 0 1-16,3 0 4 16,0 0 0-16,7 3-6 15,0 0 1-15,3-2-11 0,1-5 1 16,6-5-3-16,5-6 0 16</inkml:trace>
  <inkml:trace contextRef="#ctx0" brushRef="#br2" timeOffset="1.82322E6">27213 13509 47 0,'-3'-7'23'0,"13"1"-19"16,-6 3 44-16,-1-3-46 16,4 3 1-16,4-1-1 15,0 1 0-15,-1-3-4 16,8 3 1-16,3 3 0 15,0 0 1-15,4 0-7 16,0 3 1-16,-4-3-6 16,-4 3 1-16,-6 3-6 15,-8 4 1-15</inkml:trace>
  <inkml:trace contextRef="#ctx0" brushRef="#br2" timeOffset="1.82345E6">27157 13647 36 0,'-46'22'18'0,"21"-13"-16"0,25-9 31 15,7 0-31-15,7-3 1 16,11 0-1-16,7 0 1 16,10-7-10-16,8 7 1 15,6 0-5-15,1-7 1 0</inkml:trace>
  <inkml:trace contextRef="#ctx0" brushRef="#br2" timeOffset="1.82954E6">27792 13314 33 0,'0'-3'16'0,"3"3"-8"0,-3 0 17 15,0 0-24-15,0 0 1 16,0-9 1-16,0 9 0 15,0 0-4-15,0-7 1 16,0 1 2-16,0 0 1 16,0-4-1-16,4 7 0 15,3-6-1-15,7 6 1 0,4 0-1 16,10 3 1-16,0 0-1 16,0 0 1-16,1 3-1 15,-1 3 0-15,-7 0-1 16,-3 4 1-16,-4-1-1 15,-7-3 1-15,-4 7-1 16,-6-1 0-16,-1 4 1 16,-6 3 0-16,-8-3 0 15,-3-1 0-15,-4 1-1 16,-3 0 1-16,10-7-1 16,4-3 1-16,0 4-1 15,7-7 0-15,11 3 0 16,3-3 1-16,7 4-2 15,10-1 1-15,1 0 0 16,3 0 0-16,-3 7-1 16,-4 6 1-16,-3 0 0 15,-8-1 0-15,-6 4 0 0,-8 3 1 16,-6-3-1-16,-11 0 1 16,-4-6 0-16,-3-7 0 15,-8-2-8-15,12-7 1 16,17 0-9-16,7-13 0 15</inkml:trace>
  <inkml:trace contextRef="#ctx0" brushRef="#br2" timeOffset="1.83229E6">26695 14346 31 0,'-4'-22'15'0,"4"31"-2"0,0-9 15 15,0-6-26-15,0 6 0 16,-3 0 3-16,-1 3 0 16,-3 0-6-16,-4 13 1 15,-3-3 3-15,-3-1 1 16,-8 7-2-16,-7 9 0 16,1 7-1-16,-1-1 0 15,4 4-5-15,-1-1 1 0,-2 4-6 16,6-9 1-16,7-7-6 15,11-7 1 1</inkml:trace>
  <inkml:trace contextRef="#ctx0" brushRef="#br2" timeOffset="1.83256E6">26381 14449 39 0,'0'-12'19'0,"-4"9"-15"15,4 3 33-15,0 0-32 16,0-10 1-16,0 10 3 16,0 0 0-16,0 0-11 15,0 0 0-15,4 3 8 16,3-6 0-16,0 6-3 16,0 7 0-16,3 6-1 15,5 9 0-15,2 3-6 0,11 3 1 16,1 1-10-16,-1 5 1 15,-3-2-6-15,-11-13 0 16</inkml:trace>
  <inkml:trace contextRef="#ctx0" brushRef="#br2" timeOffset="1.83317E6">26748 14700 40 0,'-4'-9'20'0,"8"6"-22"0,-4 0 30 15,3-10-28-15,-3 7 0 16,0-1 0-16,0-2 1 16,7 3-2-16,0-4 1 15,7 4 0-15,4 0 1 16,3 0-1-16,4 2 1 16,-4 4 0-16,0 0 1 15,0 4 0-15,-3-1 1 0,-4 9-1 16,-7 7 1-16,-3 9 0 15,-4 1 0-15,-11 2 0 16,-7 0 0-16,-3 1 0 16,-3-1 0-16,-1-9-1 15,4 3 0-15,7-6-1 16,3-4 1-16,11-5-1 16,11-4 0-16,13-6-7 15,8-9 1-15,10-1-10 16,18 4 1-16,-7-13-2 15,11 0 0-15</inkml:trace>
  <inkml:trace contextRef="#ctx0" brushRef="#br2" timeOffset="1.83379E6">27287 14493 34 0,'-3'0'17'0,"13"-3"-13"0,-3 0 30 16,4 0-30-16,3 0 0 15,4-4 0-15,3 1 0 16,4 0-6-16,-1 0 0 16,8-1 1-16,3 4 0 15,-3-3-7-15,-4 6 1 16,-3 3-6-16,-4 10 1 0</inkml:trace>
  <inkml:trace contextRef="#ctx0" brushRef="#br2" timeOffset="1.83403E6">27333 14666 37 0,'-28'-7'18'0,"35"7"-15"15,0-6 31-15,7 0-33 16,4 0 1-16,7-1-1 15,3 1 1-15,4 0-6 16,13 0 0-16,8 2-8 16,4 4 1-16</inkml:trace>
  <inkml:trace contextRef="#ctx0" brushRef="#br2" timeOffset="1.83951E6">28028 14217 36 0,'-3'-12'18'0,"6"-16"-10"16,-3 28 19-16,0 0-22 16,0 0 0-16,4-4 3 15,-1-2 1-15,-3 6-11 0,7 3 1 16,0 7 8-16,-3 2 0 15,3 4-2-15,-4 6 0 16,1 3-2-16,0 3 0 16,-4 7-1-16,3-10 1 15,1 0-3-15,-1 0 1 16,4-3-8-16,0 0 1 16,0-3-8-16,0-7 1 15,4-2-6-15,0-7 1 16</inkml:trace>
  <inkml:trace contextRef="#ctx0" brushRef="#br2" timeOffset="1.83998E6">28222 14283 44 0,'-14'3'22'0,"7"-9"-19"16,7 6 38-16,0-3-40 15,0-3 1-15,0 6 0 16,0-7 0-16,4 4-3 16,6-9 1-16,1 2 1 15,6-2 1-15,5 5-1 0,-1-2 0 16,0 3 0-16,0 3 1 15,4 6-1-15,-1 0 0 16,-2 6 0-16,-1 4 0 16,-4 3 0-16,-6 6 0 15,-7-1 0-15,-12 8 1 16,-2-7 0-16,-4 0 0 16,0 0 0-16,0-1 0 15,-1 1 0-15,5-3 0 16,6-3-1-16,8 0 1 15,3-7-2-15,11 0 0 0,6-2-3 16,8-4 0-16,3-3-5 16,1-6 0-16,13-1-10 15,14-2 1-15,15-13-1 16,0-13 0-16</inkml:trace>
  <inkml:trace contextRef="#ctx0" brushRef="#br2" timeOffset="1.84341E6">26882 13167 17 0,'3'-6'8'0,"8"-4"0"0,-11 10 9 0,7-6-13 15,-4 3 1-15,-3-7 2 16,0 10 1-16,0-6-10 16,-3 6 1-16,-4 6 6 15,-4 1 1-15,1 2-2 16,-4 7 0-16,-1 3-2 16,1 2 0-16,0 1-1 15,0-3 1-15,0-3-4 16,3 0 1-16,1-4-4 15,3-2 1-15,0-4-3 16,0-3 0-16,0 0-2 16,0-3 1-16,-1-3 0 15,5-3 1-15,-1-4 3 16,1-9 0-16,3 1 4 16,0 2 1-16,0 0 4 15,0 4 0-15,0-1 3 16,0 4 1-16,3-1 1 15,-3 4 1-15,0 0-3 0,0 6 0 16,0 0-2-16,0 3 0 16,4 3-2-16,-1 4 0 15,8-1-3-15,0 4 0 16,3 2-3-16,3 4 1 16,1-6-6-16,-4-1 1 15,4 1-8-15,-4-4 0 16,-4-9-1-16,-6 10 0 15</inkml:trace>
  <inkml:trace contextRef="#ctx0" brushRef="#br2" timeOffset="1.84368E6">26712 13217 29 0,'-10'-6'14'0,"10"3"-8"15,3 6 27-15,-3-3-31 16,4 0 0-16,6 0 1 15,5 0 0-15,6-3-6 16,7-1 1-16,4 8-5 16,3-4 1-16,7 3-5 15,-3 0 0-15</inkml:trace>
  <inkml:trace contextRef="#ctx0" brushRef="#br2" timeOffset="1.84566E6">26825 14136 21 0,'0'-10'10'0,"-3"10"-2"0,-1 0 11 15,11 0-14-15,-7 0 0 16,0 0 2-16,0-6 1 16,0 6-11-16,0-6 1 0,0 9 6 15,-3 3 1-15,-4 7-4 16,3 2 1-16,-3 4-2 16,-7 3 1-16,0 3-1 15,0-3 1-15,0 0-4 16,0 0 1-16,3-3-3 15,0-6 0-15,4-4-3 16,0-6 1-16,4-3-2 16,3-6 0-16,0-7 3 15,0-6 0-15,0 4 6 16,0-4 0-16,3 0 4 16,1 3 1-16,-4 4 2 15,0 6 1-15,3-1 0 16,-3 1 0-16,0 6-3 15,4 3 1-15,3 4-3 16,-4-1 1-16,12 0-2 16,-5 3 0-16,8 1-1 15,-4-1 0-15,3-2-1 16,-2 2 1-16,-1-3-4 0,-4-3 1 16,1 4-3-16,-4-1 0 15,-4-3-5-15,-3-3 1 16,0 0-3-16,-3 0 1 15</inkml:trace>
  <inkml:trace contextRef="#ctx0" brushRef="#br2" timeOffset="1.8459E6">26758 14183 22 0,'-17'-3'11'0,"10"-29"-7"0,7 23 18 0,0 6-17 16,0-3 1-16,0 6 2 15,0-10 1-15,0 10-12 16,0 0 1-16,0 0 8 15,0 0 0-15,3 3-3 16,4 10 0-16,0-1-2 16,-3 4 1-16,3 0-6 15,0 3 1-15,0-4-10 16,3 7 0-16</inkml:trace>
  <inkml:trace contextRef="#ctx0" brushRef="#br2" timeOffset="1.85266E6">26384 15622 13 0,'4'-12'6'0,"-4"-1"6"0,0 13 6 0,3-6-15 16,-3 0 0-16,0-1 4 16,0 1 0-16,0 0-8 15,0-1 0-15,-7 7 5 16,0 0 1-16,-7 4-2 15,-4-1 1-15,1 3-1 16,-8 3 0-16,0 7 0 16,1 6 0-16,3 3-1 15,3 6 1-15,4 7-1 16,3-3 0-16,8-1-1 16,6 1 0-16,8-4-1 15,3-9 1-15,4-3-1 16,3-7 0-16,0-5-1 15,0-7 0-15,-3-4-1 16,-1-8 1-16,-6-4-1 16,-4-9 1-16,0-3 0 0,-7 0 0 15,-3-4 2-15,-5 4 0 16,-2 3-1-16,-1 3 1 16,1 3-1-16,3 4 0 15,3 2-4-15,8 0 1 16,10 4-10-16,3 6 0 15</inkml:trace>
  <inkml:trace contextRef="#ctx0" brushRef="#br2" timeOffset="1.85368E6">26490 15528 24 0,'-7'-22'12'0,"7"10"1"16,0-1 10-16,0 4-19 16,0 2 1-16,0 1 4 15,0 0 0-15,0 6-12 16,0 0 1-16,0 3 7 15,0 6 1-15,0 4-3 16,0 3 0-16,-3 2-2 16,-1 11 0-16,-3 5 0 0,3 1 0 15,-3 9-1-15,0 3 1 16,4-4-1-16,3-5 1 16,-4 0-1-16,4-7 1 15,0-9-1-15,0-3 1 16,0-3-1-16,4-4 1 15,-1-9-2-15,8-3 1 16,-4-6-2-16,4-10 0 16,3-3-1-16,0-9 0 0,3 3 0 15,1 0 1-15,-4-3 0 16,4 3 0-16,-4 3 1 16,0 3 0-16,0 0 1 15,0 3 1-15,-3 4-2 16,3 3 1-16,0 2 0 15,-3 4 0-15,-1 3 0 16,1 3 1-16,-1 4 0 16,-3 5 0-16,-3 4 0 15,-4 6 1-15,-4 3-1 16,-3 3 1-16,-3 7-1 16,-8-7 0-16,-3-3 0 15,-4 3 1-15,-6-6-2 16,-5-3 0-16,1-4-7 15,0-5 1-15,3-10-8 16,4-3 0-16</inkml:trace>
  <inkml:trace contextRef="#ctx0" brushRef="#br2" timeOffset="1.85422E6">26783 15760 26 0,'0'-9'13'0,"-7"-1"-1"15,7 10 11-15,7-3-20 16,-4-3 1-16,1 3 3 16,-4 3 1-16,7-3-9 15,-7 3 0-15,0 0 7 16,0 0 0-16,0 0-2 15,0 0 1-15,4 3-3 16,-4 0 1-16,3 6-2 16,-3 13 1-16,0 7-2 15,0 2 1-15,0 3-1 16,-3 10 1-16,3-3-1 0,-8 3 1 16,1 6-1-16,-3 7 1 15,-1-4-1-15,-3-3 1 16,-3-3 0-16,-5-6 0 15,1-10-1-15,-4-9 1 16,1-6-4-16,-1-10 1 16,4-18-5-16,3-10 0 15,8-19-7-15,6-3 0 16,15-9-2-16,-1-10 0 0</inkml:trace>
  <inkml:trace contextRef="#ctx0" brushRef="#br2" timeOffset="1.85446E6">26741 15437 44 0,'-7'3'22'0,"35"7"-32"15,-28-10 43-15,7 3-40 16,3 6 0-16,8 7-15 16,-4-13 0-16</inkml:trace>
  <inkml:trace contextRef="#ctx0" brushRef="#br2" timeOffset="1.8554E6">27266 15290 25 0,'-3'-16'12'0,"6"4"1"0,-3 5 12 0,0 7-21 0,0-6 1 31,0 6 2-31,0 0 1 16,-3 3-10-16,-4 7 0 0,-4 12 6 0,-3-4 0 31,0 7-3-31,-4 0 1 16,1 4-5-16,2-4 1 0,1 0-5 0,4-3 1 16,3-6-7-16,0-4 0 0</inkml:trace>
  <inkml:trace contextRef="#ctx0" brushRef="#br2" timeOffset="1.85566E6">27143 15290 40 0,'-18'-13'20'0,"18"4"-14"15,0 9 33-15,0 0-37 16,0 3 0-16,4 6 1 16,3 4 0-16,3-1-4 15,4 1 0-15,0 6 2 16,1 0 1-16,-1 6-5 15,0-6 0-15,0-1-6 16,-3-2 0-16,-1-3-5 16,1 2 0-16</inkml:trace>
  <inkml:trace contextRef="#ctx0" brushRef="#br2" timeOffset="1.8559E6">27104 15434 39 0,'-21'-16'19'0,"24"1"-19"0,1 12 32 16,3-1-32-16,0 1 1 15,4-3-2-15,6 6 0 16,4-3-9-16,15 6 1 0,2-6-2 16,5-3 0-16</inkml:trace>
  <inkml:trace contextRef="#ctx0" brushRef="#br2" timeOffset="1.8566E6">27474 15578 31 0,'0'0'15'0,"4"-15"-6"0,-1 8 26 15,4 4-31-15,1 0 0 0,2 0 0 16,8 0 1-16,6 3-8 15,8-3 1-15,7 3 1 16,0-3 0-16,-4-1-8 16,-7 4 1-16,-7 4-6 15,-6 5 1-15</inkml:trace>
  <inkml:trace contextRef="#ctx0" brushRef="#br2" timeOffset="1.85686E6">27432 15735 33 0,'-32'13'16'0,"43"-23"-14"16,-1 7 26-16,5-3-28 16,2 0 1-16,15-1-3 15,7 1 1-15,3 3-7 16,4 0 1-16,-4 0-3 16,4-4 1-16</inkml:trace>
  <inkml:trace contextRef="#ctx0" brushRef="#br2" timeOffset="1.86065E6">28141 15378 22 0,'-10'-10'11'0,"13"13"-5"16,-3-3 12-16,0 0-13 15,0 0 1-15,0-6 4 0,0 6 1 16,0 0-13-16,0 0 1 16,0 0 8-16,4 0 0 15,3-6-2-15,-4-4 0 16,4 4-3-16,0 0 0 15,0 0-2-15,4 2 1 16,-1-5-1-16,8 3 0 16,0-1-1-16,3 1 1 15,0 0-1-15,4 0 1 16,3 6-1-16,-3-3 1 16,3 3 0-16,-3 3 0 0,-4 3 0 15,0 0 0-15,-7 4 0 16,-3-1 1-16,-11 0 0 15,-11 7 0-15,-3-3 0 16,-4 2 0-16,-3 1 0 16,-4 6 0-16,4-10-1 15,4 1 0-15,-1 0 0 16,7-4 1-16,8 0-2 16,3 1 1-16,7-4 0 15,4 7 0-15,3-4 0 16,0 0 0-16,3 7-1 15,1 0 1-15,-4 3 0 16,-3-4 0-16,-11 4 0 16,-4-3 0-16,-6-1 0 0,3-2 1 15,-18 3-1 1,-3-4 1-16,-1-2-7 16,5-7 1-16,10-6-10 15,10-4 1-15</inkml:trace>
  <inkml:trace contextRef="#ctx0" brushRef="#br2" timeOffset="1.86147E6">28589 15343 21 0,'-3'-3'10'0,"3"6"2"0,0-6 2 16,-4 6-12-16,1 0 1 16,-1 0 1-16,0 0 1 15,1-3-5-15,-1 4 0 16,1-4 4-16,3 0 0 16,3-4-1-1,4-5 0-15,1 3-1 16,-1-4 1-16,3 1-3 15,4 0 1-15,7-1-1 16,4 4 1-16,3 3-1 16,1 3 0-16,-5 3 0 15,-3 0 1-15,-6 3 0 16,-5 1 0-16,-6 5 0 16,-4 4 1-16,-7 3 0 15,-7-1 0-15,-4 4 0 16,-3-3 0-16,0 0 0 15,-1 3 0-15,5-9-2 16,3-1 1-16,0 1-1 16,3-1 1-16,4-2-2 15,7-4 1-15,7 0 0 16,7 4 1-16,11-1-1 16,3 3 0-16,4 4-1 0,-1 3 1 15,-6-3 0-15,-7 2 0 16,-11 1 0-16,-14 0 1 15,-11-3-1-15,-14 3 1 16,-3-1-4-16,-4-11 0 16,1-4-11-16,9-16 0 15</inkml:trace>
  <inkml:trace contextRef="#ctx0" brushRef="#br2" timeOffset="1.87435E6">29164 15553 9 0,'-3'3'4'0,"-1"-6"1"0,4 3 5 16,0 0-8-16,0 0 1 15,0 0 0-15,0 0 0 16,0 0-4-16,-3-3 0 0,3 3 2 15,0 0 1-15,7 0-1 16,7-6 0-16,3 3 0 16,12 0 1-16,2-1-1 15,8-2 1-15,0 0-1 16,3 0 0-16,4-1 0 16,4 4 0-16,-12 0-1 15,-6 3 1-15,-7 0-1 16,-4 3 0-16,-3-9 0 15,-8 9 1-15,1-3-1 16,-4 0 1-16,-7 0-1 16,7-3 1-16,0-3-1 15,-4-4 1-15,5 4-1 16,-5 0 1-16,1-4-1 16,-4 4 0-16,0 0 0 15,0-4 1-15,0 7-1 16,-4-3 0-16,1 0 0 15,-1-1 0-15,-3 4 0 0,3 3 0 16,-3-3 0-16,-3-3 0 16,3 3-1-16,0 3 1 15,0 3-1-15,7 0 1 16,-4 0-1-16,4-3 1 16,7 3-1-16,7-3 1 15,0-3-1-15,0 3 1 16,1-3-1-16,2 3 1 15,1 3-1-15,-1 0 1 0,-2 3 0 16,-5 1 1-16,1 2-1 16,-8 1 1-16,1-4-1 15,-4 6 1-15,0-8-1 16,0 5 1-16,-4-3-1 16,1 7 1-16,-4-7-1 15,0 0 0-15,-4 1 1 16,0-1 0-16,-3 0 0 15,-3 4 0-15,-1-1 0 16,-3 3 1-16,7-2-4 16,7-4 1-16,17-6-7 15,19-9 0-15</inkml:trace>
  <inkml:trace contextRef="#ctx0" brushRef="#br2" timeOffset="1.87777E6">30254 15588 18 0,'-14'25'9'0,"7"0"-2"0,7-19 8 0,-3-3-14 16,-1 0 0-16,4 1 0 15,0-4 1-15,0-7-3 16,0-5 0-16,0-7 1 16,0-3 1-16,7-13-1 15,0 1 1-15,0-10-2 16,0 0 1-16,0 0 1 15,4 0 0-15,-1 7 0 16,5 5 1-16,-5 4 0 16,4 3 0-16,-3 6 0 15,3 0 1-15,0 7-1 16,0 6 0-16,4 6-1 16,-1 9 1-16,5 7-1 0,-1 3 0 15,0 2 0-15,-3 5 0 16,-1 2 0-16,-3 0 0 15,0 0 0-15,-3-3 0 16,-4 0 0-16,-7-3 0 16,4-3 0-16,-1-6 0 15,-3-7-1-15,7-3 1 32,11-22-1-32,-4-3 1 0,4-3-1 15,-8-3 0-15,-3 0 0 16,0-4 0-16,-3 1 0 15,3-3 1-15,0-4-1 16,4-3 1-16,-4 7-1 16,3 5 1-16,1 8-1 15,-4 2 1-15,3 9-3 16,1 1 1-16,0 9-8 16,-4 3 1-16,3 0-3 15,11 3 0-15</inkml:trace>
  <inkml:trace contextRef="#ctx0" brushRef="#br2" timeOffset="1.87846E6">30960 15227 17 0,'14'-12'8'0,"4"-4"-3"16,-11 6 8-16,0 4-10 15,0 0 0-15,3-4 3 16,-3-2 1-16,0-1-8 16,0 1 0-16,-3 2 6 15,-4 1 0-15,0 0-2 16,0 2 0-16,-7 1-1 15,0 3 0-15,-7 3-1 16,0 3 1-16,-4 6-2 16,-7 4 0-16,1 3 1 15,-1 9 0-15,4 9-1 16,0 7 1-16,6 0-1 16,5-7 1-16,6 1-1 15,4-7 1-15,7-6-1 0,4 0 0 16,3-6 0-16,4-4 0 15,3-2 0-15,0-7 1 16,0-6-1-16,4-7 1 16,-4 1-1-16,-3-4 1 15,-1-2 0-15,-2-7 0 16,-1-4 0-16,-4-8 0 16,-3 9-1-16,-7 0 1 15,-3 0-1-15,-4 6 1 16,-4 3-2-16,4 7 1 15,0-1-5-15,3 7 1 0,12 0-8 16,6-3 1-16,14-4-1 16,4 1 0-16</inkml:trace>
  <inkml:trace contextRef="#ctx0" brushRef="#br2" timeOffset="1.87889E6">31224 15117 25 0,'-45'10'12'0,"13"-7"-9"0,28-3 24 16,1 0-25-16,-1 0 0 16,4 0 2-16,7-3 0 15,7 0-4-15,8-4 0 16,6 1 4-16,-4-3 0 0,5-1 0 15,2-2 0-15,5-1-2 16,2 1 1-16,1-1-2 16,0 4 1-16,0-1-1 15,-7 1 1-15,-4 3-3 16,-3-1 0-16,-4 4-5 16,0 0 1-16,-7 6-8 15,-3 3 0-15</inkml:trace>
  <inkml:trace contextRef="#ctx0" brushRef="#br2" timeOffset="1.87924E6">31415 15105 26 0,'-7'-7'13'0,"10"4"-2"15,-3 3 14-15,-3-3-22 0,3 3 1 16,0-3 1-16,0 3 1 15,0 0-7-15,0 3 1 16,0 3 5-16,0 4 1 16,0-1-3-16,3 4 1 15,-3 6-1-15,0 6 0 16,0 9-2-16,4-6 1 16,-1 1-1-16,1-1 1 15,-1-3-6-15,1 0 1 16,0-9-11-16,6 3 1 0,1-10-2 15,-1-9 1-15</inkml:trace>
  <inkml:trace contextRef="#ctx0" brushRef="#br2" timeOffset="1.88039E6">30311 16133 25 0,'-21'10'12'0,"10"-13"-4"0,11 3 18 15,0 0-24-15,3-7 0 16,1 1 3-16,3 0 1 15,7-1-7-15,4-2 0 0,6 6 4 16,5 0 0-16,2 0-1 16,1 0 1-16,7 3-2 15,-7-4 0-15,0-2 0 16,-4 0 0-16,-7 3-6 16,-3 3 1-16,-1 0-8 15,1 0 0-15</inkml:trace>
  <inkml:trace contextRef="#ctx0" brushRef="#br2" timeOffset="1.88103E6">30822 15920 28 0,'-7'-12'14'0,"7"-14"-4"0,0 26 16 0,0-3-24 15,0 0 1-15,0-3 0 16,0 6 0-16,0 0-5 16,4 3 1-16,-1 6 2 15,4-2 1-15,4 8-2 16,-1 10 1-16,1 4-1 15,0-1 1-15,-1 0-1 16,4-3 1-16,0 0-1 16,1 4 1-16,-1-11-1 15,-4-2 1-15,-3-3 0 16,0-7 0-16,4-6-1 16,-8-6 1-16,-3-4-1 15,0 4 1-15,-3-4 0 16,-1-2 0-16,4-7-1 15,0-3 0-15,4-3 0 16,3 0 0-16,0 0-1 16,4 0 1-16,-1 3-1 0,1 0 1 15,3 3 0-15,-4-3 0 16,-2 3-3-16,-1 7 1 16,-4-1-6-16,1 1 1 15,3 5-5-15,-7 1 0 16</inkml:trace>
  <inkml:trace contextRef="#ctx0" brushRef="#br2" timeOffset="1.88261E6">31111 16024 18 0,'-7'6'9'0,"14"-3"0"0,-7-3 8 0,0 0-14 15,4 3 1-15,3 0 1 16,4 0 1-16,6-3-7 16,4-3 0-16,4-3 4 15,3 6 1-15,-3-9-2 16,0-4 0-16,-4 4-1 16,4-4 1-16,-4 1-1 15,0-7 0-15,-3-3 0 16,-1-6 0-16,-3-1-1 15,0 1 1-15,-3 3-1 16,-4 3 1-16,-7 0-1 16,-7 10 1-16,-4 2-1 15,-3 4 1-15,0 6-1 16,0 9 0-16,-4 7 0 16,1 9 0-16,3-3 0 15,0 6 0-15,3 0 1 0,4 4 0 16,3-4 0-16,8 3 1 15,3-9-1-15,4-3 0 16,3-3 0-16,3-4 1 16,8-5-4-16,3-1 0 15,4-12-10-15,10-4 0 16,-6-12 0-16,10-6 0 0</inkml:trace>
  <inkml:trace contextRef="#ctx0" brushRef="#br2" timeOffset="1.88807E6">32336 15478 21 0,'7'-9'10'16,"14"34"-3"-16,-14-19 10 0,0 0-13 15,0 4 1-15,-3 2 2 16,-4 1 0-16,-4-1-8 16,-7 4 1-16,-3-4 6 15,-3-2 1-15,-8-1-2 16,4-6 0-16,-4-9-2 16,-3-6 1-16,-4-10-2 15,0-13 1-15,4-15-3 16,3-16 1-16,8-12-2 15,10-1 1-15,7-9-1 16,7 4 1-16,7 2-1 16,4 1 0-16,3 9-1 15,7 12 0-15,4 7 2 16,3 9 0-16,0 9 0 0,-10 10 1 16,-4 13 0-16,0 12 0 15,0 15 2-15,-3 17 0 16,0 18-1-16,-8 6 0 15,-6 13 1-15,-4 7 0 16,-4 5-1-16,1-2 1 16,-4-7 0-16,-11-6 1 0,-3-4-1 15,0-12 0-15,3-12-1 16,8-7 0-16,3-6-1 16,7-9 1-16,0-10-4 15,7 4 1-15,3-1-7 16,1-2 1-16,3-7-10 15,7 0 1-15,7-4-2 16,-10-5 0-16</inkml:trace>
  <inkml:trace contextRef="#ctx0" brushRef="#br2" timeOffset="1.88935E6">32438 15926 20 0,'-7'-6'10'0,"0"-32"-5"0,7 38 11 16,0-6-12-16,-4 0 0 15,-6 9 3-15,-4-3 1 16,-1 0-9-16,1 3 0 16,0 7 7-16,-3 2 0 15,-5 1-2-15,1 9 1 16,4 6-2-16,3 0 0 0,3-3-2 16,4 3 1-16,10-3-1 15,4 1 0-15,8-8-1 16,2-2 0-16,1-7 0 15,7-2 1-15,-8-7-1 16,1-7 0-16,-1-2 0 16,1 3 1-16,0-4 0 15,-4 1 0-15,-4-13-1 16,-2 6 1-16,-5-2-1 16,-3-1 1-16,-3 0 0 15,-1 0 0-15,4 0-2 16,0 4 1-16,0 2-1 15,0 7 1-15,0-4 0 16,-4 10 0-16,4 3-8 16,0-3 1-16,4 4-7 15,-8-1 1-15</inkml:trace>
  <inkml:trace contextRef="#ctx0" brushRef="#br2" timeOffset="1.89124E6">32364 14807 18 0,'-7'-13'9'0,"0"16"1"16,3-6 2-16,-3-6-11 0,0 6 1 15,-3 0 1-15,2 3 0 16,1 0-4-16,4 0 0 15,-1 6 4-15,1 0 0 16,3 10-1-16,0 9 1 16,-7 6-1-16,0 10 0 15,-4 6 0-15,1 0 1 16,-1-3-2-16,0 3 1 16,4-3-1-16,0-6 0 15,4-4-1-15,3-6 1 0,-4-6-1 16,8-6 1-16,-1-7-1 15,4-9 1-15,4-6-1 16,3 0 1-16,-7-13-1 16,0-3 0-16,4-6 0 15,-1-13 1-15,4-3-1 16,1-6 0-16,-5 0-1 16,1 6 1-16,-4-3 0 15,0 3 0-15,3 6 0 16,-3 10 0-16,0 9 0 15,-3 1 0-15,-4 2 1 16,0 13 0-16,0 3 0 16,-7 6 0-16,0 13 1 15,-4 9 1-15,-6 13-1 16,-1 15 1-16,0 7-1 16,4 0 1-16,4-1-1 15,3-2 0-15,7 0-1 16,0-17 0-16,0-8 0 0,0-10 0 15,0-6-1-15,7-7 0 16,-4-9-2-16,4-9 0 16,0-13-1-16,4-12 0 15,0-10-2-15,-1-9 1 16,1-9-2-16,-1-14 1 16,1-2 0-16,-4 3 1 15,0 6 1-15,4 16 0 0,-4 9 2 16,-4 10 1-16,-3 6 1 15,0 6 1-15,-3 6 1 16,-1 10 0-16,-3 19 0 16,3 12 1-16,1 16-2 15,-4 3 1-15,0 13-1 16,0 9 1-16,-4 0-2 16,4 0 1-16,0-10-1 15,4-2 0-15,-1-10 0 16,1-10 1-16,-1-2-1 15,4-10 0-15,0-9 0 16,0-7 0-16,4-6-1 16,-1-12 0-16,1-10-2 15,-1-9 0-15,4-10 0 16,0-12 0-16,4-3-1 16,-1-4 0-16,1 4 1 15,0 9 0-15,-4 6 1 16,0 10 0-16,-4 0 1 0,-3 12 0 15,0 7 0-15,-3 9 1 16,-4 9 0-16,0 7 0 16,-8 9 0-16,1 13 1 15,0 2 0-15,0 14 1 16,0 2-1-16,3 7 0 16,4-7-1-16,4-2 1 15,-1-7-1-15,4-10 1 16,-3-9-2-16,3-6 1 0,7-12-2 15,3-13 1-15,-3-4-2 16,1-8 0-16,-1-7-1 16,0-10 0-16,0-8 0 15,-4-4 0-15,1 3 1 16,3 3 0-16,-4 1 1 16,1 9 1-16,-1 6 0 15,1 3 1-15,-1 3-1 16,-3 4 0-16,0 5 0 15,0 7 0-15,0 7 0 16,-3 5 0-16,-1 7-1 16,1 3 1-16,-1 9-5 15,1 13 1-15,6-13-7 16,1 4 1-16</inkml:trace>
  <inkml:trace contextRef="#ctx0" brushRef="#br2" timeOffset="1.89266E6">32371 15955 20 0,'-7'12'10'0,"7"-37"-4"0,0 25 9 0,0 0-14 16,7 0 1-16,-7 0 2 15,0 0 0-15,0 3-5 16,0 3 1-16,-4 1 3 16,1 5 0-16,-4-2-1 15,0 2 1-15,3-2-2 16,1 2 0-16,-4-2-1 15,3-4 1-15,1 0-1 16,3 4 1-16,0-7-1 16,3-3 0-16,-3 0 0 15,7-3 0-15,-3-10 0 16,-1 4 0-16,1-4 0 16,-1 0 0-16,1 1-1 15,3 3 1-15,0-1 0 16,-4 1 0-16,-3 2 0 15,0 7 0-15,0 0 0 0,4-6 0 16,3 6 0-16,-7 0 0 16,0 3 1-16,0 4 0 15,0-1 0-15,-4 6 1 16,1 1-1-16,-4 6 1 16,0 0-1-16,0-4 1 15,3-2-2-15,1-4 1 16,-1-3-1-16,4 1 0 15,4-4 0-15,-1 0 1 0,4-9-2 16,7-7 0-16,-3 1-1 16,0-4 1-16,-1 0-1 15,1 1 1-15,-4-4-1 16,-4 3 1-16,1 0 0 16,-4 7 0-16,0 0 1 15,0 9 0-15,0 0 0 16,0 0 0-16,0 0 0 15,0 3 1-15,0 3-1 16,0 3 1-16,0 4-1 16,0 0 1-16,-4-1-1 15,4 10 1-15,-3-6-1 16,3-4 1-16,-4 1-1 16,1-4 1-16,3-6-1 15,0-3 0-15,0-6 0 16,3 0 0-16,1-7-1 15,-1 1 1-15,1-7-1 16,-1 3 0-16,4 1 0 0,-3-1 0 16,0 6 1-16,-1 4 0 15,-3 0 0-15,0 6 0 16,0 0 0-16,-3 3 0 16,-1 10 0-16,0-1 1 15,-3 1-1-15,0-4 1 16,4 4-1-16,-1 5 1 15,-3-2-1-15,7-3 1 16,-7-7-1-16,7-3 1 16,0-9-1-16,4 0 0 0,-1-10 0 15,1 0 0-15,-1 0-2 16,1-2 1-16,-1 2-2 16,-3 7 0-16,0 2-3 15,0 7 1-15,7 3-5 16,0 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2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4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C63D9-EE20-48E6-AD9D-1D677013EAA3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B854-870A-4718-9F3F-24E3F3F6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IEE 222 -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2: Simplex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Convert to standard form (equality constraints)</a:t>
                </a:r>
              </a:p>
              <a:p>
                <a:pPr lvl="1"/>
                <a:r>
                  <a:rPr lang="en-US" dirty="0" smtClean="0"/>
                  <a:t>Add slack variables </a:t>
                </a:r>
              </a:p>
              <a:p>
                <a:r>
                  <a:rPr lang="en-US" dirty="0" smtClean="0"/>
                  <a:t>Find a starting </a:t>
                </a:r>
                <a:r>
                  <a:rPr lang="en-US" b="1" dirty="0" smtClean="0"/>
                  <a:t>BFS</a:t>
                </a:r>
              </a:p>
              <a:p>
                <a:r>
                  <a:rPr lang="en-US" dirty="0" smtClean="0"/>
                  <a:t>Build the initial tableau (tab</a:t>
                </a:r>
                <a:r>
                  <a:rPr lang="en-US" sz="1800" dirty="0" smtClean="0"/>
                  <a:t>0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Select entering and leaving variables</a:t>
                </a:r>
              </a:p>
              <a:p>
                <a:r>
                  <a:rPr lang="en-US" dirty="0" smtClean="0"/>
                  <a:t>Build the next tableau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𝒑𝒊𝒗𝒐𝒕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until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for all its non-basic </a:t>
                </a:r>
                <a:r>
                  <a:rPr lang="en-US" dirty="0" smtClean="0"/>
                  <a:t>variables (if maximizing)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50520" y="1484280"/>
              <a:ext cx="9155880" cy="4395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1520" y="1477080"/>
                <a:ext cx="9171000" cy="44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3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AD72F35-33D6-984E-BEDC-8574146F4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/>
          <a:stretch/>
        </p:blipFill>
        <p:spPr>
          <a:xfrm>
            <a:off x="3823925" y="1899821"/>
            <a:ext cx="4148222" cy="35633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711840" y="2579400"/>
              <a:ext cx="2167200" cy="1633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5000" y="2571120"/>
                <a:ext cx="2183400" cy="16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6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AD72F35-33D6-984E-BEDC-8574146F4E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"/>
          <a:stretch/>
        </p:blipFill>
        <p:spPr>
          <a:xfrm>
            <a:off x="4445362" y="612558"/>
            <a:ext cx="2672136" cy="22953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13280" y="1002240"/>
              <a:ext cx="8716320" cy="4224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3560" y="993600"/>
                <a:ext cx="8730360" cy="424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338480" y="4412520"/>
              <a:ext cx="822240" cy="867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3440" y="4404960"/>
                <a:ext cx="836280" cy="8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9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64233"/>
              </p:ext>
            </p:extLst>
          </p:nvPr>
        </p:nvGraphicFramePr>
        <p:xfrm>
          <a:off x="2612468" y="618457"/>
          <a:ext cx="6380610" cy="2653241"/>
        </p:xfrm>
        <a:graphic>
          <a:graphicData uri="http://schemas.openxmlformats.org/drawingml/2006/table">
            <a:tbl>
              <a:tblPr firstRow="1" firstCol="1" bandRow="1"/>
              <a:tblGrid>
                <a:gridCol w="797064"/>
                <a:gridCol w="797064"/>
                <a:gridCol w="797747"/>
                <a:gridCol w="797747"/>
                <a:gridCol w="797747"/>
                <a:gridCol w="797747"/>
                <a:gridCol w="797747"/>
                <a:gridCol w="797747"/>
              </a:tblGrid>
              <a:tr h="491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8124"/>
              </p:ext>
            </p:extLst>
          </p:nvPr>
        </p:nvGraphicFramePr>
        <p:xfrm>
          <a:off x="2612468" y="3664987"/>
          <a:ext cx="6380610" cy="2653241"/>
        </p:xfrm>
        <a:graphic>
          <a:graphicData uri="http://schemas.openxmlformats.org/drawingml/2006/table">
            <a:tbl>
              <a:tblPr firstRow="1" firstCol="1" bandRow="1"/>
              <a:tblGrid>
                <a:gridCol w="797064"/>
                <a:gridCol w="797064"/>
                <a:gridCol w="797747"/>
                <a:gridCol w="797747"/>
                <a:gridCol w="797747"/>
                <a:gridCol w="797747"/>
                <a:gridCol w="797747"/>
                <a:gridCol w="797747"/>
              </a:tblGrid>
              <a:tr h="491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8880" y="109440"/>
              <a:ext cx="10160280" cy="652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160" y="100800"/>
                <a:ext cx="10175760" cy="65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976040" y="3140280"/>
              <a:ext cx="7486920" cy="2120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1360" y="3133440"/>
                <a:ext cx="7499160" cy="21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0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12468" y="618457"/>
          <a:ext cx="6380610" cy="2653241"/>
        </p:xfrm>
        <a:graphic>
          <a:graphicData uri="http://schemas.openxmlformats.org/drawingml/2006/table">
            <a:tbl>
              <a:tblPr firstRow="1" firstCol="1" bandRow="1"/>
              <a:tblGrid>
                <a:gridCol w="797064"/>
                <a:gridCol w="797064"/>
                <a:gridCol w="797747"/>
                <a:gridCol w="797747"/>
                <a:gridCol w="797747"/>
                <a:gridCol w="797747"/>
                <a:gridCol w="797747"/>
                <a:gridCol w="797747"/>
              </a:tblGrid>
              <a:tr h="491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12468" y="3664987"/>
          <a:ext cx="6380610" cy="2653241"/>
        </p:xfrm>
        <a:graphic>
          <a:graphicData uri="http://schemas.openxmlformats.org/drawingml/2006/table">
            <a:tbl>
              <a:tblPr firstRow="1" firstCol="1" bandRow="1"/>
              <a:tblGrid>
                <a:gridCol w="797064"/>
                <a:gridCol w="797064"/>
                <a:gridCol w="797747"/>
                <a:gridCol w="797747"/>
                <a:gridCol w="797747"/>
                <a:gridCol w="797747"/>
                <a:gridCol w="797747"/>
                <a:gridCol w="797747"/>
              </a:tblGrid>
              <a:tr h="4913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Basis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3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Ratio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3701" marR="737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9960" y="577800"/>
              <a:ext cx="7462800" cy="2494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569520"/>
                <a:ext cx="7482240" cy="25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7600" y="335160"/>
              <a:ext cx="11355480" cy="6366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560" y="329040"/>
                <a:ext cx="11369160" cy="63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13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the optimal solution (</a:t>
            </a:r>
            <a:r>
              <a:rPr lang="en-US" dirty="0"/>
              <a:t>value </a:t>
            </a:r>
            <a:r>
              <a:rPr lang="en-US" dirty="0" smtClean="0"/>
              <a:t>of variables and objective function)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Are there multiple optimal solutions?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3" y="2569723"/>
            <a:ext cx="4466273" cy="22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0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94</Words>
  <Application>Microsoft Office PowerPoint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IEE 222 - Tutorial</vt:lpstr>
      <vt:lpstr>Steps</vt:lpstr>
      <vt:lpstr>Problem 1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 222 - Tutorial</dc:title>
  <dc:creator>Osama Alotaik</dc:creator>
  <cp:lastModifiedBy>Osama Alotaik</cp:lastModifiedBy>
  <cp:revision>32</cp:revision>
  <dcterms:created xsi:type="dcterms:W3CDTF">2021-09-19T08:39:25Z</dcterms:created>
  <dcterms:modified xsi:type="dcterms:W3CDTF">2021-09-28T08:05:53Z</dcterms:modified>
</cp:coreProperties>
</file>