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20" Type="http://schemas.openxmlformats.org/officeDocument/2006/relationships/image" Target="../media/image128.png"/><Relationship Id="rId21" Type="http://schemas.openxmlformats.org/officeDocument/2006/relationships/image" Target="../media/image129.png"/><Relationship Id="rId22" Type="http://schemas.openxmlformats.org/officeDocument/2006/relationships/image" Target="../media/image130.png"/><Relationship Id="rId23" Type="http://schemas.openxmlformats.org/officeDocument/2006/relationships/image" Target="../media/image131.png"/><Relationship Id="rId24" Type="http://schemas.openxmlformats.org/officeDocument/2006/relationships/image" Target="../media/image132.png"/><Relationship Id="rId25" Type="http://schemas.openxmlformats.org/officeDocument/2006/relationships/image" Target="../media/image133.png"/><Relationship Id="rId26" Type="http://schemas.openxmlformats.org/officeDocument/2006/relationships/image" Target="../media/image134.png"/><Relationship Id="rId27" Type="http://schemas.openxmlformats.org/officeDocument/2006/relationships/image" Target="../media/image135.png"/><Relationship Id="rId28" Type="http://schemas.openxmlformats.org/officeDocument/2006/relationships/image" Target="../media/image136.png"/><Relationship Id="rId29" Type="http://schemas.openxmlformats.org/officeDocument/2006/relationships/image" Target="../media/image13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24315" y="4263754"/>
            <a:ext cx="2458378" cy="3709358"/>
            <a:chOff x="12624315" y="4263754"/>
            <a:chExt cx="2458378" cy="3709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40000">
              <a:off x="12624315" y="4263754"/>
              <a:ext cx="2458378" cy="37093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0467" y="1384564"/>
            <a:ext cx="3082304" cy="3944733"/>
            <a:chOff x="2410467" y="1384564"/>
            <a:chExt cx="3082304" cy="39447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2410467" y="1384564"/>
              <a:ext cx="3082304" cy="39447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0936" y="7631253"/>
            <a:ext cx="10616958" cy="1168270"/>
            <a:chOff x="3590936" y="7631253"/>
            <a:chExt cx="10616958" cy="11682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0936" y="7631253"/>
              <a:ext cx="10616958" cy="11682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99360" y="2494212"/>
            <a:ext cx="21217591" cy="1111511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5105" y="7600638"/>
            <a:ext cx="9365190" cy="16270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656415" y="-312910"/>
            <a:ext cx="25395145" cy="136226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0830" y="1569373"/>
            <a:ext cx="10057725" cy="1911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75915" y="-234810"/>
            <a:ext cx="15019764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38184" y="3308826"/>
            <a:ext cx="8382546" cy="3908478"/>
            <a:chOff x="2238184" y="3308826"/>
            <a:chExt cx="8382546" cy="39084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184" y="3308826"/>
              <a:ext cx="8382546" cy="3908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62457" y="-91109"/>
            <a:ext cx="16720964" cy="6721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2062" y="4035829"/>
            <a:ext cx="6171429" cy="3765240"/>
            <a:chOff x="1732062" y="4035829"/>
            <a:chExt cx="6171429" cy="37652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2062" y="4035829"/>
              <a:ext cx="6171429" cy="376524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8598" y="5163945"/>
            <a:ext cx="3573841" cy="45054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643424"/>
            <a:ext cx="6171429" cy="1708163"/>
            <a:chOff x="9142857" y="2643424"/>
            <a:chExt cx="6171429" cy="1708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643424"/>
              <a:ext cx="6171429" cy="1708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56928" y="5142857"/>
            <a:ext cx="6171429" cy="3243334"/>
            <a:chOff x="9056928" y="5142857"/>
            <a:chExt cx="6171429" cy="32433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6928" y="5142857"/>
              <a:ext cx="6171429" cy="3243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52342" y="-80134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5047" y="4082350"/>
            <a:ext cx="8666355" cy="1674182"/>
            <a:chOff x="1335047" y="4082350"/>
            <a:chExt cx="8666355" cy="16741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5047" y="4082350"/>
              <a:ext cx="8666355" cy="16741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53361" y="2889015"/>
            <a:ext cx="6171429" cy="4060853"/>
            <a:chOff x="10653361" y="2889015"/>
            <a:chExt cx="6171429" cy="4060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3361" y="2889015"/>
              <a:ext cx="6171429" cy="4060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60828" y="-80134"/>
            <a:ext cx="15609468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9064" y="3103418"/>
            <a:ext cx="6171429" cy="4078879"/>
            <a:chOff x="1799064" y="3103418"/>
            <a:chExt cx="6171429" cy="40788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064" y="3103418"/>
              <a:ext cx="6171429" cy="4078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73608" y="3560220"/>
            <a:ext cx="6171429" cy="1996639"/>
            <a:chOff x="8073608" y="3560220"/>
            <a:chExt cx="6171429" cy="19966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3608" y="3560220"/>
              <a:ext cx="6171429" cy="1996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93118" y="2176159"/>
            <a:ext cx="4232299" cy="53071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8981" y="2204123"/>
            <a:ext cx="10713725" cy="22094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4699" y="2563020"/>
            <a:ext cx="7953849" cy="6210089"/>
            <a:chOff x="1574699" y="2563020"/>
            <a:chExt cx="7953849" cy="62100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699" y="2563020"/>
              <a:ext cx="7953849" cy="62100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1925" y="3104437"/>
            <a:ext cx="6171429" cy="5127255"/>
            <a:chOff x="10321925" y="3104437"/>
            <a:chExt cx="6171429" cy="51272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1925" y="3104437"/>
              <a:ext cx="6171429" cy="51272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31708" y="-80754"/>
            <a:ext cx="12711609" cy="67744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7381" y="1083171"/>
            <a:ext cx="11196735" cy="2229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3620" y="2905213"/>
            <a:ext cx="6171429" cy="5804329"/>
            <a:chOff x="1953620" y="2905213"/>
            <a:chExt cx="6171429" cy="58043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620" y="2905213"/>
              <a:ext cx="6171429" cy="5804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6273" y="3190331"/>
            <a:ext cx="6171429" cy="1198668"/>
            <a:chOff x="9366273" y="3190331"/>
            <a:chExt cx="6171429" cy="11986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6273" y="3190331"/>
              <a:ext cx="6171429" cy="11986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78733" y="4421896"/>
            <a:ext cx="3955181" cy="4287646"/>
            <a:chOff x="9778733" y="4421896"/>
            <a:chExt cx="3955181" cy="4287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8733" y="4421896"/>
              <a:ext cx="3955181" cy="428764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031709" y="-80757"/>
            <a:ext cx="12711607" cy="6774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4253" y="-963180"/>
            <a:ext cx="16561017" cy="17528499"/>
            <a:chOff x="824253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253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1513" y="-238014"/>
            <a:ext cx="12711607" cy="67744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1884" y="3976361"/>
            <a:ext cx="8280509" cy="3841894"/>
            <a:chOff x="1591884" y="3976361"/>
            <a:chExt cx="8280509" cy="3841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884" y="3976361"/>
              <a:ext cx="8280509" cy="3841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62940" y="1972019"/>
            <a:ext cx="6171429" cy="5846236"/>
            <a:chOff x="10662940" y="1972019"/>
            <a:chExt cx="6171429" cy="58462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2940" y="1972019"/>
              <a:ext cx="6171429" cy="58462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675" y="4651228"/>
            <a:ext cx="1900032" cy="23914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36269" y="5719938"/>
            <a:ext cx="1900032" cy="23914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41247" y="1828818"/>
            <a:ext cx="10911602" cy="26935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95949" y="1009657"/>
            <a:ext cx="7048912" cy="39023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06220" y="2311706"/>
            <a:ext cx="1615549" cy="904213"/>
            <a:chOff x="10506220" y="2311706"/>
            <a:chExt cx="1615549" cy="9042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506220" y="2311706"/>
              <a:ext cx="1615549" cy="904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24674" y="3433054"/>
            <a:ext cx="1727795" cy="2370902"/>
            <a:chOff x="8324674" y="3433054"/>
            <a:chExt cx="1727795" cy="23709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4674" y="3433054"/>
              <a:ext cx="1727795" cy="2370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93019" y="4173014"/>
            <a:ext cx="2016127" cy="1155699"/>
            <a:chOff x="10393019" y="4173014"/>
            <a:chExt cx="2016127" cy="11556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393019" y="4173014"/>
              <a:ext cx="2016127" cy="11556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54235" y="6245081"/>
            <a:ext cx="2044588" cy="1155253"/>
            <a:chOff x="10354235" y="6245081"/>
            <a:chExt cx="2044588" cy="11552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354235" y="6245081"/>
              <a:ext cx="2044588" cy="11552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46769" y="3433054"/>
            <a:ext cx="303467" cy="485189"/>
            <a:chOff x="11146769" y="3433054"/>
            <a:chExt cx="303467" cy="4851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6769" y="3433054"/>
              <a:ext cx="303467" cy="4851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2261" y="5422576"/>
            <a:ext cx="303467" cy="485189"/>
            <a:chOff x="11162261" y="5422576"/>
            <a:chExt cx="303467" cy="4851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2261" y="5422576"/>
              <a:ext cx="303467" cy="48518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21044" y="2755827"/>
            <a:ext cx="1036380" cy="10535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76925" y="4338806"/>
            <a:ext cx="1151039" cy="11946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213872" y="4247956"/>
            <a:ext cx="1801390" cy="1174620"/>
            <a:chOff x="13213872" y="4247956"/>
            <a:chExt cx="1801390" cy="11746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3213872" y="4247956"/>
              <a:ext cx="1801390" cy="117462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66806" y="4351312"/>
            <a:ext cx="1351685" cy="14804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05795" y="6398720"/>
            <a:ext cx="1531506" cy="95257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28441" y="4806451"/>
            <a:ext cx="1681415" cy="9426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44848" y="6773297"/>
            <a:ext cx="1179424" cy="6464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298756" y="5697958"/>
            <a:ext cx="1726517" cy="975533"/>
            <a:chOff x="13298756" y="5697958"/>
            <a:chExt cx="1726517" cy="975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3298756" y="5697958"/>
              <a:ext cx="1726517" cy="9755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75436" y="6193380"/>
            <a:ext cx="1663496" cy="71973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31985" y="5735136"/>
            <a:ext cx="1576190" cy="6100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799369" y="7388955"/>
            <a:ext cx="1074292" cy="815563"/>
            <a:chOff x="13799369" y="7388955"/>
            <a:chExt cx="1074292" cy="8155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13799369" y="7388955"/>
              <a:ext cx="1074292" cy="81556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933108" y="7531536"/>
            <a:ext cx="870033" cy="63941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189073" y="7467431"/>
            <a:ext cx="1074292" cy="815563"/>
            <a:chOff x="12189073" y="7467431"/>
            <a:chExt cx="1074292" cy="8155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12189073" y="7467431"/>
              <a:ext cx="1074292" cy="81556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359070" y="7586387"/>
            <a:ext cx="849733" cy="6551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03772" y="4528033"/>
            <a:ext cx="303467" cy="485189"/>
            <a:chOff x="12703772" y="4528033"/>
            <a:chExt cx="303467" cy="48518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340000">
              <a:off x="12703772" y="4528033"/>
              <a:ext cx="303467" cy="48518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64389" y="6211347"/>
            <a:ext cx="303467" cy="485189"/>
            <a:chOff x="12664389" y="6211347"/>
            <a:chExt cx="303467" cy="48518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6660000">
              <a:off x="12664389" y="6211347"/>
              <a:ext cx="303467" cy="4851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47022" y="6866073"/>
            <a:ext cx="303467" cy="485189"/>
            <a:chOff x="13147022" y="6866073"/>
            <a:chExt cx="303467" cy="48518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800000">
              <a:off x="13147022" y="6866073"/>
              <a:ext cx="303467" cy="48518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163740" y="6825319"/>
            <a:ext cx="303467" cy="485189"/>
            <a:chOff x="14163740" y="6825319"/>
            <a:chExt cx="303467" cy="48518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60000">
              <a:off x="14163740" y="6825319"/>
              <a:ext cx="303467" cy="485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328" y="1793195"/>
            <a:ext cx="13661484" cy="67744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2851" y="979212"/>
            <a:ext cx="6599197" cy="4308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27276" y="2120237"/>
            <a:ext cx="2053343" cy="1081793"/>
            <a:chOff x="10427276" y="2120237"/>
            <a:chExt cx="2053343" cy="10817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427276" y="2120237"/>
              <a:ext cx="2053343" cy="1081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4591" y="3591004"/>
            <a:ext cx="1845418" cy="2361872"/>
            <a:chOff x="8234591" y="3591004"/>
            <a:chExt cx="1845418" cy="23618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4591" y="3591004"/>
              <a:ext cx="1845418" cy="2361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55921" y="6165227"/>
            <a:ext cx="1968664" cy="1128492"/>
            <a:chOff x="10455921" y="6165227"/>
            <a:chExt cx="1968664" cy="11284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55921" y="6165227"/>
              <a:ext cx="1968664" cy="11284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27276" y="4050036"/>
            <a:ext cx="1961064" cy="1108060"/>
            <a:chOff x="10427276" y="4050036"/>
            <a:chExt cx="1961064" cy="11080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427276" y="4050036"/>
              <a:ext cx="1961064" cy="11080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76395" y="3342585"/>
            <a:ext cx="324126" cy="518220"/>
            <a:chOff x="11276395" y="3342585"/>
            <a:chExt cx="324126" cy="51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76395" y="3342585"/>
              <a:ext cx="324126" cy="5182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76395" y="5434657"/>
            <a:ext cx="324126" cy="518220"/>
            <a:chOff x="11276395" y="5434657"/>
            <a:chExt cx="324126" cy="5182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6395" y="5434657"/>
              <a:ext cx="324126" cy="5182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52185" y="2757532"/>
            <a:ext cx="1325331" cy="9577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27993" y="6318365"/>
            <a:ext cx="1123941" cy="11665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00789" y="4105300"/>
            <a:ext cx="1468940" cy="91366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5489" y="6810457"/>
            <a:ext cx="1485026" cy="63148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86324" y="4708732"/>
            <a:ext cx="1928978" cy="4127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509983" y="6268412"/>
            <a:ext cx="1147427" cy="951969"/>
            <a:chOff x="13509983" y="6268412"/>
            <a:chExt cx="1147427" cy="9519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3509983" y="6268412"/>
              <a:ext cx="1147427" cy="95196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63575" y="6709770"/>
            <a:ext cx="697158" cy="5375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795148" y="6470363"/>
            <a:ext cx="324126" cy="518220"/>
            <a:chOff x="12795148" y="6470363"/>
            <a:chExt cx="324126" cy="5182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12795148" y="6470363"/>
              <a:ext cx="324126" cy="5182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633115" y="6329057"/>
            <a:ext cx="1123941" cy="11665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2760" y="1557768"/>
            <a:ext cx="5656457" cy="34117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02421" y="2823174"/>
            <a:ext cx="2417379" cy="1402106"/>
            <a:chOff x="10102421" y="2823174"/>
            <a:chExt cx="2417379" cy="14021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102421" y="2823174"/>
              <a:ext cx="2417379" cy="14021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41407" y="3537486"/>
            <a:ext cx="1802900" cy="2473963"/>
            <a:chOff x="8241407" y="3537486"/>
            <a:chExt cx="1802900" cy="24739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1407" y="3537486"/>
              <a:ext cx="1802900" cy="24739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2421" y="5313923"/>
            <a:ext cx="2462837" cy="1411766"/>
            <a:chOff x="10102421" y="5313923"/>
            <a:chExt cx="2462837" cy="14117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102421" y="5313923"/>
              <a:ext cx="2462837" cy="14117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93833" y="3011082"/>
            <a:ext cx="1661276" cy="10993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03430" y="5977262"/>
            <a:ext cx="1215358" cy="9200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71985" y="5430197"/>
            <a:ext cx="1831197" cy="11389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92698" y="4498413"/>
            <a:ext cx="316659" cy="506280"/>
            <a:chOff x="11092698" y="4498413"/>
            <a:chExt cx="316659" cy="5062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740000">
              <a:off x="11092698" y="4498413"/>
              <a:ext cx="316659" cy="50628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1622" y="3630609"/>
            <a:ext cx="1297371" cy="711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95094" y="1678579"/>
            <a:ext cx="2588690" cy="2569653"/>
            <a:chOff x="15995094" y="1678579"/>
            <a:chExt cx="2588690" cy="25696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140000">
              <a:off x="15995094" y="1678579"/>
              <a:ext cx="2588690" cy="2569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18769" y="5764169"/>
            <a:ext cx="2867871" cy="3078383"/>
            <a:chOff x="-418769" y="5764169"/>
            <a:chExt cx="2867871" cy="30783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80000">
              <a:off x="-418769" y="5764169"/>
              <a:ext cx="2867871" cy="30783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1187" y="-263632"/>
            <a:ext cx="15924872" cy="9035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28140" y="-1166751"/>
            <a:ext cx="8759606" cy="9238744"/>
            <a:chOff x="6028140" y="-1166751"/>
            <a:chExt cx="8759606" cy="92387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028140" y="3739475"/>
              <a:ext cx="1083600" cy="1166754"/>
              <a:chOff x="6028140" y="3739475"/>
              <a:chExt cx="1083600" cy="116675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6028140" y="3739475"/>
                <a:ext cx="1083600" cy="1166754"/>
                <a:chOff x="6028140" y="3739475"/>
                <a:chExt cx="1083600" cy="1166754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028140" y="3739475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40258" y="3615274"/>
                <a:ext cx="1580991" cy="158470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28140" y="4878672"/>
              <a:ext cx="1083600" cy="1166754"/>
              <a:chOff x="6028140" y="4878672"/>
              <a:chExt cx="1083600" cy="1166754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6028140" y="4878672"/>
                <a:ext cx="1083600" cy="1166754"/>
                <a:chOff x="6028140" y="4878672"/>
                <a:chExt cx="1083600" cy="1166754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028140" y="4878672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57563" y="4754471"/>
                <a:ext cx="1624314" cy="15847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028140" y="6031647"/>
              <a:ext cx="1083600" cy="1166754"/>
              <a:chOff x="6028140" y="6031647"/>
              <a:chExt cx="1083600" cy="1166754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028140" y="6031647"/>
                <a:ext cx="1083600" cy="1166754"/>
                <a:chOff x="6028140" y="6031647"/>
                <a:chExt cx="1083600" cy="1166754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28140" y="6031647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57563" y="5907447"/>
                <a:ext cx="1624314" cy="159422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028140" y="-1166751"/>
              <a:ext cx="1083600" cy="1166754"/>
              <a:chOff x="6028140" y="-1166751"/>
              <a:chExt cx="1083600" cy="116675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028140" y="-1166751"/>
                <a:ext cx="1083600" cy="1166754"/>
                <a:chOff x="6028140" y="-1166751"/>
                <a:chExt cx="1083600" cy="1166754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6028140" y="-1166751"/>
                  <a:ext cx="1083600" cy="1166754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984716" y="-1290951"/>
                <a:ext cx="1552381" cy="1584705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1556" y="3607823"/>
              <a:ext cx="5083718" cy="38941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42223" y="3714175"/>
            <a:ext cx="3477346" cy="36977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2825" y="-963180"/>
            <a:ext cx="16561017" cy="17528499"/>
            <a:chOff x="852825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825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7316" y="1429131"/>
            <a:ext cx="10074833" cy="7348550"/>
            <a:chOff x="6617316" y="1429131"/>
            <a:chExt cx="10074833" cy="7348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316" y="1429131"/>
              <a:ext cx="10074833" cy="7348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67604" y="1793196"/>
            <a:ext cx="13662036" cy="67744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387" y="1438206"/>
            <a:ext cx="5068138" cy="36520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01488" y="2317068"/>
            <a:ext cx="1608889" cy="900485"/>
            <a:chOff x="10901488" y="2317068"/>
            <a:chExt cx="1608889" cy="9004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01488" y="2317068"/>
              <a:ext cx="1608889" cy="900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6699" y="3715247"/>
            <a:ext cx="1772315" cy="2431994"/>
            <a:chOff x="8256699" y="3715247"/>
            <a:chExt cx="1772315" cy="24319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6699" y="3715247"/>
              <a:ext cx="1772315" cy="24319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6685" y="4172848"/>
            <a:ext cx="2286439" cy="1310650"/>
            <a:chOff x="10626685" y="4172848"/>
            <a:chExt cx="2286439" cy="13106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626685" y="4172848"/>
              <a:ext cx="2286439" cy="13106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26685" y="6243564"/>
            <a:ext cx="2096277" cy="1184459"/>
            <a:chOff x="10626685" y="6243564"/>
            <a:chExt cx="2096277" cy="11844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626685" y="6243564"/>
              <a:ext cx="2096277" cy="1184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86261" y="3466402"/>
            <a:ext cx="311287" cy="497691"/>
            <a:chOff x="11486261" y="3466402"/>
            <a:chExt cx="311287" cy="4976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86261" y="3466402"/>
              <a:ext cx="311287" cy="4976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86261" y="5629614"/>
            <a:ext cx="311287" cy="497691"/>
            <a:chOff x="11486261" y="5629614"/>
            <a:chExt cx="311287" cy="4976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86261" y="5629614"/>
              <a:ext cx="311287" cy="4976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47848" y="2820063"/>
            <a:ext cx="887203" cy="46207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38838" y="4243468"/>
            <a:ext cx="1685304" cy="1080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16737" y="6335012"/>
            <a:ext cx="1371631" cy="5032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80090" y="4886512"/>
            <a:ext cx="1413576" cy="9673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13124" y="6243564"/>
            <a:ext cx="2096277" cy="1184459"/>
            <a:chOff x="12913124" y="6243564"/>
            <a:chExt cx="2096277" cy="1184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2913124" y="6243564"/>
              <a:ext cx="2096277" cy="118445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56911" y="6364646"/>
            <a:ext cx="1196803" cy="44091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186385" y="6851124"/>
            <a:ext cx="1333284" cy="6484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913124" y="5649550"/>
            <a:ext cx="311287" cy="497691"/>
            <a:chOff x="12913124" y="5649550"/>
            <a:chExt cx="311287" cy="4976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800000">
              <a:off x="12913124" y="5649550"/>
              <a:ext cx="311287" cy="49769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95926" y="6810863"/>
            <a:ext cx="1113300" cy="8007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6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58048" y="1808441"/>
            <a:ext cx="2247303" cy="2429311"/>
            <a:chOff x="3158048" y="1808441"/>
            <a:chExt cx="2247303" cy="2429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500000">
              <a:off x="3158048" y="1808441"/>
              <a:ext cx="2247303" cy="2429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57026" y="3960381"/>
            <a:ext cx="4509217" cy="4266101"/>
            <a:chOff x="12157026" y="3960381"/>
            <a:chExt cx="4509217" cy="4266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500000">
              <a:off x="12157026" y="3960381"/>
              <a:ext cx="4509217" cy="42661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90122" y="716097"/>
            <a:ext cx="25074678" cy="137542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6128" y="7347073"/>
            <a:ext cx="7773209" cy="1210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51012" y="2532793"/>
            <a:ext cx="2798152" cy="2050206"/>
            <a:chOff x="14151012" y="2532793"/>
            <a:chExt cx="2798152" cy="20502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20000">
              <a:off x="14151012" y="2532793"/>
              <a:ext cx="2798152" cy="20502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5714" y="4013605"/>
            <a:ext cx="13714286" cy="4405442"/>
            <a:chOff x="2285714" y="4013605"/>
            <a:chExt cx="13714286" cy="4405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714" y="4013605"/>
              <a:ext cx="13714286" cy="44054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8980" y="4923550"/>
            <a:ext cx="3835020" cy="15964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8595" y="5985226"/>
            <a:ext cx="3224191" cy="15774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38437" y="2500028"/>
            <a:ext cx="1550916" cy="3150504"/>
            <a:chOff x="15838437" y="2500028"/>
            <a:chExt cx="1550916" cy="31505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040000">
              <a:off x="15838437" y="2500028"/>
              <a:ext cx="1550916" cy="31505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4661" y="-140651"/>
            <a:ext cx="12566580" cy="90020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00372" y="6652936"/>
            <a:ext cx="1623761" cy="1189730"/>
            <a:chOff x="1700372" y="6652936"/>
            <a:chExt cx="1623761" cy="11897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720000">
              <a:off x="1700372" y="6652936"/>
              <a:ext cx="1623761" cy="118973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57075" y="4045959"/>
            <a:ext cx="2683915" cy="16060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8599" y="6964380"/>
            <a:ext cx="2859496" cy="1596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005" y="-1494935"/>
            <a:ext cx="16561017" cy="17528499"/>
            <a:chOff x="683005" y="-1494935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005" y="-1494935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4763" y="3732664"/>
            <a:ext cx="2694419" cy="2266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0700" y="4125157"/>
            <a:ext cx="3176209" cy="17085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3696" y="3627902"/>
            <a:ext cx="1859571" cy="24189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53277" y="5420940"/>
            <a:ext cx="2317323" cy="2285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9584" y="1531343"/>
            <a:ext cx="2868876" cy="2847779"/>
            <a:chOff x="15809584" y="1531343"/>
            <a:chExt cx="2868876" cy="28477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9584" y="1531343"/>
              <a:ext cx="2868876" cy="284777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10553" y="-377582"/>
            <a:ext cx="13065881" cy="86838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9348" y="2698211"/>
            <a:ext cx="2867871" cy="3078383"/>
            <a:chOff x="-389348" y="2698211"/>
            <a:chExt cx="2867871" cy="30783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80000">
              <a:off x="-389348" y="2698211"/>
              <a:ext cx="2867871" cy="307838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33696" y="5430464"/>
            <a:ext cx="1930695" cy="22665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20700" y="5325702"/>
            <a:ext cx="3253685" cy="2485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4867" y="-1437792"/>
            <a:ext cx="16561017" cy="17528499"/>
            <a:chOff x="684867" y="-1437792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67" y="-1437792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9584" y="1531343"/>
            <a:ext cx="2868876" cy="2847779"/>
            <a:chOff x="15809584" y="1531343"/>
            <a:chExt cx="2868876" cy="2847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9584" y="1531343"/>
              <a:ext cx="2868876" cy="2847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495" y="-807229"/>
            <a:ext cx="17001371" cy="8683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9348" y="2698211"/>
            <a:ext cx="2867871" cy="3078383"/>
            <a:chOff x="-389348" y="2698211"/>
            <a:chExt cx="2867871" cy="30783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80000">
              <a:off x="-389348" y="2698211"/>
              <a:ext cx="2867871" cy="3078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33342" y="2734813"/>
            <a:ext cx="10864067" cy="5668127"/>
            <a:chOff x="3533342" y="2734813"/>
            <a:chExt cx="10864067" cy="56681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3342" y="2734813"/>
              <a:ext cx="10864067" cy="5668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869216"/>
            <a:ext cx="16561017" cy="17528499"/>
            <a:chOff x="862349" y="-869216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869216"/>
              <a:ext cx="16561017" cy="175284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61247" y="1602838"/>
            <a:ext cx="843860" cy="1195630"/>
            <a:chOff x="12561247" y="1602838"/>
            <a:chExt cx="843860" cy="11956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240000">
              <a:off x="12561247" y="1602838"/>
              <a:ext cx="843860" cy="1195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86674" y="2792462"/>
            <a:ext cx="1526003" cy="1522496"/>
            <a:chOff x="2586674" y="2792462"/>
            <a:chExt cx="1526003" cy="15224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380000">
              <a:off x="2586674" y="2792462"/>
              <a:ext cx="1526003" cy="15224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03867" y="2533769"/>
            <a:ext cx="2245114" cy="2239953"/>
            <a:chOff x="14303867" y="2533769"/>
            <a:chExt cx="2245114" cy="2239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500000">
              <a:off x="14303867" y="2533769"/>
              <a:ext cx="2245114" cy="22399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66906" y="514977"/>
            <a:ext cx="11572518" cy="43745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8927" y="2219154"/>
            <a:ext cx="10594088" cy="21667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0823" y="3416223"/>
            <a:ext cx="7012034" cy="5351786"/>
            <a:chOff x="2130823" y="3416223"/>
            <a:chExt cx="7012034" cy="53517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0823" y="3416223"/>
              <a:ext cx="7012034" cy="5351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32525" y="1478378"/>
            <a:ext cx="4666014" cy="2863670"/>
            <a:chOff x="9632525" y="1478378"/>
            <a:chExt cx="4666014" cy="28636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2525" y="1478378"/>
              <a:ext cx="4666014" cy="28636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04384" y="5248498"/>
            <a:ext cx="4666014" cy="2865201"/>
            <a:chOff x="9804384" y="5248498"/>
            <a:chExt cx="4666014" cy="286520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04384" y="5248498"/>
              <a:ext cx="4666014" cy="28652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69145" y="2922927"/>
            <a:ext cx="3713619" cy="3659318"/>
            <a:chOff x="13469145" y="2922927"/>
            <a:chExt cx="3713619" cy="36593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9145" y="2922927"/>
              <a:ext cx="3713619" cy="3659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6391" y="-234810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58110" y="4644034"/>
            <a:ext cx="6171429" cy="3363265"/>
            <a:chOff x="2158110" y="4644034"/>
            <a:chExt cx="6171429" cy="33632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8110" y="4644034"/>
              <a:ext cx="6171429" cy="3363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1547" y="2224781"/>
            <a:ext cx="6171429" cy="3210235"/>
            <a:chOff x="9761547" y="2224781"/>
            <a:chExt cx="6171429" cy="3210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547" y="2224781"/>
              <a:ext cx="6171429" cy="3210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66273" y="5727175"/>
            <a:ext cx="6171429" cy="3249921"/>
            <a:chOff x="9366273" y="5727175"/>
            <a:chExt cx="6171429" cy="3249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273" y="5727175"/>
              <a:ext cx="6171429" cy="32499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4057" y="2204123"/>
            <a:ext cx="9883030" cy="2229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66391" y="-234810"/>
            <a:ext cx="15000716" cy="673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7111" y="3026770"/>
            <a:ext cx="6171429" cy="4232174"/>
            <a:chOff x="2387111" y="3026770"/>
            <a:chExt cx="6171429" cy="42321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7111" y="3026770"/>
              <a:ext cx="6171429" cy="42321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09989" y="2270661"/>
            <a:ext cx="6171429" cy="2614409"/>
            <a:chOff x="9709989" y="2270661"/>
            <a:chExt cx="6171429" cy="26144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9989" y="2270661"/>
              <a:ext cx="6171429" cy="2614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09989" y="5621531"/>
            <a:ext cx="6171429" cy="2935714"/>
            <a:chOff x="9709989" y="5621531"/>
            <a:chExt cx="6171429" cy="29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9989" y="5621531"/>
              <a:ext cx="6171429" cy="29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BD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2349" y="-963180"/>
            <a:ext cx="16561017" cy="17528499"/>
            <a:chOff x="862349" y="-963180"/>
            <a:chExt cx="16561017" cy="17528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49" y="-963180"/>
              <a:ext cx="16561017" cy="17528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2298" y="-403728"/>
            <a:ext cx="16312821" cy="67124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85073" y="2935572"/>
            <a:ext cx="6506227" cy="5233840"/>
            <a:chOff x="2585073" y="2935572"/>
            <a:chExt cx="6506227" cy="52338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5073" y="2935572"/>
              <a:ext cx="6506227" cy="5233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75618" y="3016266"/>
            <a:ext cx="6171429" cy="4321927"/>
            <a:chOff x="9675618" y="3016266"/>
            <a:chExt cx="6171429" cy="43219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5618" y="3016266"/>
              <a:ext cx="6171429" cy="432192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62" y="1998276"/>
            <a:ext cx="10048878" cy="2210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2023-08-24T11:40:56Z</dcterms:created>
  <dcterms:modified xsi:type="dcterms:W3CDTF">2023-08-24T11:40:56Z</dcterms:modified>
</cp:coreProperties>
</file>