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91C9-66B7-4126-80D6-EF1D5C9FE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530F1-5ECC-4BF7-B6E6-57CB2D1D4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55FE9-BB78-4CAB-A357-DA6E1DB8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9379-A0B5-4826-A229-4CCE4348606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A501F-A4A1-4B98-9D54-EA41A062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86FA-87B5-44F8-A43E-27C6AFEF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F06B-7117-4844-B6A8-6AB9EBCE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8517-D181-47DE-8D37-583D9544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AF794-0F6F-4815-8C57-8CF19462C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5974F-C525-4953-ABE0-72FBB71C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9379-A0B5-4826-A229-4CCE4348606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0E63-6CE6-446C-9072-0C87978C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A21B1-EC40-4196-96E6-FDFED972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F06B-7117-4844-B6A8-6AB9EBCE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9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D5C5D-4F89-4F51-B630-92AD12050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E7C8A-69CE-43BF-91B2-18BF804FC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087F-A518-4607-9A60-AD45704F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9379-A0B5-4826-A229-4CCE4348606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309E6-4301-42FC-8EB1-22530F63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7B03B-1C10-4B76-B10A-54AFC940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F06B-7117-4844-B6A8-6AB9EBCE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2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8947-8416-4F2A-8B56-D177E80C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10E2-53E9-4AD1-920A-51C983AB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54938-AD37-4DB0-86B1-1FE57CCF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9379-A0B5-4826-A229-4CCE4348606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51133-8C06-4CFB-B34A-3914CAED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B200E-F009-4523-A15E-8FB1527F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F06B-7117-4844-B6A8-6AB9EBCE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6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F28B-D603-48BF-AC0B-B400AE02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7E13B-2689-4FA9-9AEB-B928CFFC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30270-DEF1-42B0-9D8F-EA25BDE1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9379-A0B5-4826-A229-4CCE4348606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5CA8E-47DF-439F-A123-13CC1196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D46BA-687A-4416-B5A6-7329794F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F06B-7117-4844-B6A8-6AB9EBCE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3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D46C-7022-49E1-9A89-8E608C01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40219-ECA0-4CC3-9EDF-D9C2CBE0E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B48A1-57E0-468D-B5C5-910D89384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E44B9-5C39-4697-8533-7A5B4D9B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9379-A0B5-4826-A229-4CCE4348606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B020-0AF1-4ECE-BC7E-2049BEC5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EC71C-349D-4D04-BC99-5C198878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F06B-7117-4844-B6A8-6AB9EBCE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7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405E-AE34-483E-A0AC-7766ACA3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F2F3-9E55-43E8-99D3-C246820E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A9D38-B292-4B22-8465-C96327C93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8B6D1-2DEE-4A27-8FFE-06B6E50E8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A6B68-0CFC-4A51-8169-9AB502367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8A5A7-1C86-4162-A963-091466A9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9379-A0B5-4826-A229-4CCE4348606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94C78-8F91-41BE-B9DC-053BD947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1CD16-D41C-40E8-BA0F-2EEBF0E3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F06B-7117-4844-B6A8-6AB9EBCE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8FD1-55BF-4397-91D8-9B83FB32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71E86-7A27-4B23-8C15-40BC298B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9379-A0B5-4826-A229-4CCE4348606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F81F1-55B0-480F-B70E-98233EA2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301E0-DFEF-4616-A868-327DE3D2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F06B-7117-4844-B6A8-6AB9EBCE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4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6C603-F078-4E37-B724-CED0B14D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9379-A0B5-4826-A229-4CCE4348606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2FE26-3A31-4933-BC8E-98911D33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75109-A022-4D2F-B140-4EB52106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F06B-7117-4844-B6A8-6AB9EBCE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2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D9B2-C3D4-4FFA-95BC-7EE851E9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E4C4-F9C5-4962-B60F-85DB6FB39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31E56-30B3-4829-89A0-B2314DB9E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47F90-E412-4CA5-A808-3AD8B1F8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9379-A0B5-4826-A229-4CCE4348606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D7AE2-8003-4631-BED7-09DE0F38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6C477-0AD1-4008-9B8C-59CF6200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F06B-7117-4844-B6A8-6AB9EBCE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D2EB-C3C9-4C72-AAB3-53AE7C6FC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33AFB8-3D26-45D9-A582-C832E765A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C17BE-1F32-4490-947D-090D79ED3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C02A8-1282-4984-94B8-7D14A577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9379-A0B5-4826-A229-4CCE4348606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E1F81-1CF0-4250-BCD2-A2562331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A8F00-2329-4D3F-9ED5-B8E259A1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0F06B-7117-4844-B6A8-6AB9EBCE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6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F92A2-BDA2-4D06-B165-60C2D60E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81EBC-AFD9-4221-B125-CEECAC85C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73E07-BB28-4A6E-86AD-BF7328CD0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C9379-A0B5-4826-A229-4CCE4348606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51F40-17CD-444D-BC34-2264D53E1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7BDF8-C41E-47EC-80D5-D6835638A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F06B-7117-4844-B6A8-6AB9EBCE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7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8FE2CD-BA7B-43EB-80BC-E41F3EF1A3A7}"/>
              </a:ext>
            </a:extLst>
          </p:cNvPr>
          <p:cNvSpPr/>
          <p:nvPr/>
        </p:nvSpPr>
        <p:spPr>
          <a:xfrm>
            <a:off x="1993981" y="3591726"/>
            <a:ext cx="3934865" cy="2713704"/>
          </a:xfrm>
          <a:prstGeom prst="roundRect">
            <a:avLst>
              <a:gd name="adj" fmla="val 645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C9D1C4-BFB1-437A-ABC4-66A71FE895EA}"/>
              </a:ext>
            </a:extLst>
          </p:cNvPr>
          <p:cNvSpPr/>
          <p:nvPr/>
        </p:nvSpPr>
        <p:spPr>
          <a:xfrm>
            <a:off x="6094039" y="3591726"/>
            <a:ext cx="3934865" cy="2713704"/>
          </a:xfrm>
          <a:prstGeom prst="roundRect">
            <a:avLst>
              <a:gd name="adj" fmla="val 645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Infrastructure Operator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CB9ECB-B929-4D40-AE7A-AC7E9C2DC343}"/>
              </a:ext>
            </a:extLst>
          </p:cNvPr>
          <p:cNvSpPr/>
          <p:nvPr/>
        </p:nvSpPr>
        <p:spPr>
          <a:xfrm>
            <a:off x="1993981" y="1324391"/>
            <a:ext cx="8034924" cy="2135998"/>
          </a:xfrm>
          <a:prstGeom prst="roundRect">
            <a:avLst>
              <a:gd name="adj" fmla="val 645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Application Operator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4FA58E-73EB-4515-A837-5DD92E46CD48}"/>
              </a:ext>
            </a:extLst>
          </p:cNvPr>
          <p:cNvSpPr/>
          <p:nvPr/>
        </p:nvSpPr>
        <p:spPr>
          <a:xfrm>
            <a:off x="3163040" y="4038095"/>
            <a:ext cx="1687215" cy="702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B11A4-A3DE-42BD-93A8-1FA28572F728}"/>
              </a:ext>
            </a:extLst>
          </p:cNvPr>
          <p:cNvSpPr/>
          <p:nvPr/>
        </p:nvSpPr>
        <p:spPr>
          <a:xfrm>
            <a:off x="3298726" y="5344806"/>
            <a:ext cx="1687215" cy="702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0E6CC0-06CC-47EA-8F68-B785FC8C8A64}"/>
              </a:ext>
            </a:extLst>
          </p:cNvPr>
          <p:cNvSpPr/>
          <p:nvPr/>
        </p:nvSpPr>
        <p:spPr>
          <a:xfrm>
            <a:off x="3230883" y="5288766"/>
            <a:ext cx="1687215" cy="702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42589C-9B74-409C-BD2A-F189B88AC2C2}"/>
              </a:ext>
            </a:extLst>
          </p:cNvPr>
          <p:cNvSpPr/>
          <p:nvPr/>
        </p:nvSpPr>
        <p:spPr>
          <a:xfrm>
            <a:off x="3163040" y="5232726"/>
            <a:ext cx="1687215" cy="702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5AE59C-93E8-4772-B14A-AE5291BD0807}"/>
              </a:ext>
            </a:extLst>
          </p:cNvPr>
          <p:cNvSpPr/>
          <p:nvPr/>
        </p:nvSpPr>
        <p:spPr>
          <a:xfrm>
            <a:off x="7301434" y="4633934"/>
            <a:ext cx="1687215" cy="702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8C6A-239A-441D-9DA6-3FDFEDD0200B}"/>
              </a:ext>
            </a:extLst>
          </p:cNvPr>
          <p:cNvSpPr/>
          <p:nvPr/>
        </p:nvSpPr>
        <p:spPr>
          <a:xfrm>
            <a:off x="7233591" y="4577894"/>
            <a:ext cx="1687215" cy="702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5295E5-8DFE-4041-B330-BFBFE73A1B6B}"/>
              </a:ext>
            </a:extLst>
          </p:cNvPr>
          <p:cNvSpPr/>
          <p:nvPr/>
        </p:nvSpPr>
        <p:spPr>
          <a:xfrm>
            <a:off x="7165748" y="4521854"/>
            <a:ext cx="1687215" cy="702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Traits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04E0EC-BDBC-4958-9A39-A15D30B68254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4006648" y="4740118"/>
            <a:ext cx="0" cy="49260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CC1D18-8995-4E7D-B237-1C08C2B4DB1D}"/>
              </a:ext>
            </a:extLst>
          </p:cNvPr>
          <p:cNvSpPr txBox="1"/>
          <p:nvPr/>
        </p:nvSpPr>
        <p:spPr>
          <a:xfrm>
            <a:off x="3956510" y="4855168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1..n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2A13B7-CF5F-4503-A854-086A74689F68}"/>
              </a:ext>
            </a:extLst>
          </p:cNvPr>
          <p:cNvSpPr/>
          <p:nvPr/>
        </p:nvSpPr>
        <p:spPr>
          <a:xfrm>
            <a:off x="4640826" y="1832709"/>
            <a:ext cx="2741233" cy="1235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 Configuration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B83BE5-CD5F-4518-8C5D-540E12CE63D5}"/>
              </a:ext>
            </a:extLst>
          </p:cNvPr>
          <p:cNvSpPr txBox="1"/>
          <p:nvPr/>
        </p:nvSpPr>
        <p:spPr>
          <a:xfrm>
            <a:off x="4965290" y="2178251"/>
            <a:ext cx="12057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dirty="0">
                <a:solidFill>
                  <a:prstClr val="white"/>
                </a:solidFill>
              </a:rPr>
              <a:t>- Application Reference</a:t>
            </a:r>
          </a:p>
          <a:p>
            <a:pPr lvl="0"/>
            <a:r>
              <a:rPr lang="en-US" sz="800" dirty="0">
                <a:solidFill>
                  <a:prstClr val="white"/>
                </a:solidFill>
              </a:rPr>
              <a:t>- Deployment Scopes</a:t>
            </a:r>
          </a:p>
          <a:p>
            <a:pPr lvl="0"/>
            <a:r>
              <a:rPr lang="en-US" sz="800" dirty="0">
                <a:solidFill>
                  <a:prstClr val="white"/>
                </a:solidFill>
              </a:rPr>
              <a:t>- Configured Parameters</a:t>
            </a:r>
          </a:p>
          <a:p>
            <a:pPr lvl="0"/>
            <a:r>
              <a:rPr lang="en-US" sz="800" dirty="0">
                <a:solidFill>
                  <a:prstClr val="white"/>
                </a:solidFill>
              </a:rPr>
              <a:t>- Configured Traits</a:t>
            </a:r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D91741-EF5F-4C9C-B9DF-59477EDF0C85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 flipH="1">
            <a:off x="4006648" y="3068622"/>
            <a:ext cx="2004795" cy="96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1BDCFB-CB6F-433E-8552-8DE24292270D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>
            <a:off x="6011443" y="3068622"/>
            <a:ext cx="1997913" cy="145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4C07968-1AD1-49BF-A3DB-87308F0D7634}"/>
              </a:ext>
            </a:extLst>
          </p:cNvPr>
          <p:cNvSpPr txBox="1"/>
          <p:nvPr/>
        </p:nvSpPr>
        <p:spPr>
          <a:xfrm>
            <a:off x="3471600" y="4320031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dirty="0">
                <a:solidFill>
                  <a:prstClr val="white"/>
                </a:solidFill>
              </a:rPr>
              <a:t>- Application Scopes</a:t>
            </a:r>
          </a:p>
          <a:p>
            <a:pPr lvl="0"/>
            <a:r>
              <a:rPr lang="en-US" sz="800" dirty="0">
                <a:solidFill>
                  <a:prstClr val="white"/>
                </a:solidFill>
              </a:rPr>
              <a:t>- Parameters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8DA36F-A0E6-499E-82B9-3639E3C49E5A}"/>
              </a:ext>
            </a:extLst>
          </p:cNvPr>
          <p:cNvSpPr txBox="1"/>
          <p:nvPr/>
        </p:nvSpPr>
        <p:spPr>
          <a:xfrm>
            <a:off x="3469061" y="5520641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dirty="0">
                <a:solidFill>
                  <a:prstClr val="white"/>
                </a:solidFill>
              </a:rPr>
              <a:t>- Workload Type</a:t>
            </a:r>
          </a:p>
          <a:p>
            <a:pPr lvl="0"/>
            <a:r>
              <a:rPr lang="en-US" sz="800" dirty="0">
                <a:solidFill>
                  <a:prstClr val="white"/>
                </a:solidFill>
              </a:rPr>
              <a:t>- Parameters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240C5B-5FFA-48FC-A10B-7619AE654B31}"/>
              </a:ext>
            </a:extLst>
          </p:cNvPr>
          <p:cNvSpPr txBox="1"/>
          <p:nvPr/>
        </p:nvSpPr>
        <p:spPr>
          <a:xfrm>
            <a:off x="7589430" y="4800106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800" dirty="0">
                <a:solidFill>
                  <a:prstClr val="white"/>
                </a:solidFill>
              </a:rPr>
              <a:t>- Trait Type</a:t>
            </a:r>
          </a:p>
          <a:p>
            <a:pPr lvl="0"/>
            <a:r>
              <a:rPr lang="en-US" sz="800" dirty="0">
                <a:solidFill>
                  <a:prstClr val="white"/>
                </a:solidFill>
              </a:rPr>
              <a:t>- Parameters</a:t>
            </a:r>
          </a:p>
        </p:txBody>
      </p:sp>
    </p:spTree>
    <p:extLst>
      <p:ext uri="{BB962C8B-B14F-4D97-AF65-F5344CB8AC3E}">
        <p14:creationId xmlns:p14="http://schemas.microsoft.com/office/powerpoint/2010/main" val="37468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Sheehan</dc:creator>
  <cp:lastModifiedBy>John Sheehan</cp:lastModifiedBy>
  <cp:revision>17</cp:revision>
  <dcterms:created xsi:type="dcterms:W3CDTF">2019-10-01T15:03:01Z</dcterms:created>
  <dcterms:modified xsi:type="dcterms:W3CDTF">2019-10-01T16:31:51Z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jsheehan@ntdev.microsoft.com</vt:lpwstr>
  </property>
  <property fmtid="{D5CDD505-2E9C-101B-9397-08002B2CF9AE}" pid="5" name="MSIP_Label_f42aa342-8706-4288-bd11-ebb85995028c_SetDate">
    <vt:lpwstr>2019-10-01T15:07:33.2101624Z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c8dea902-4228-47f3-9c48-728e12fb69e6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