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91C9-66B7-4126-80D6-EF1D5C9F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30F1-5ECC-4BF7-B6E6-57CB2D1D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5FE9-BB78-4CAB-A357-DA6E1DB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501F-A4A1-4B98-9D54-EA41A062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86FA-87B5-44F8-A43E-27C6AFEF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517-D181-47DE-8D37-583D954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F794-0F6F-4815-8C57-8CF19462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974F-C525-4953-ABE0-72FBB71C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0E63-6CE6-446C-9072-0C87978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21B1-EC40-4196-96E6-FDFED97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D5C5D-4F89-4F51-B630-92AD1205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7C8A-69CE-43BF-91B2-18BF804FC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087F-A518-4607-9A60-AD45704F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09E6-4301-42FC-8EB1-22530F63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B03B-1C10-4B76-B10A-54AFC940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8947-8416-4F2A-8B56-D177E80C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10E2-53E9-4AD1-920A-51C983AB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938-AD37-4DB0-86B1-1FE57CCF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1133-8C06-4CFB-B34A-3914CAED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200E-F009-4523-A15E-8FB1527F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F28B-D603-48BF-AC0B-B400AE02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E13B-2689-4FA9-9AEB-B928CFFC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0270-DEF1-42B0-9D8F-EA25BDE1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CA8E-47DF-439F-A123-13CC1196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46BA-687A-4416-B5A6-7329794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46C-7022-49E1-9A89-8E608C0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0219-ECA0-4CC3-9EDF-D9C2CBE0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B48A1-57E0-468D-B5C5-910D8938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44B9-5C39-4697-8533-7A5B4D9B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B020-0AF1-4ECE-BC7E-2049BEC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C71C-349D-4D04-BC99-5C19887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05E-AE34-483E-A0AC-7766ACA3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F2F3-9E55-43E8-99D3-C246820E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9D38-B292-4B22-8465-C96327C9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8B6D1-2DEE-4A27-8FFE-06B6E50E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6B68-0CFC-4A51-8169-9AB502367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8A5A7-1C86-4162-A963-091466A9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4C78-8F91-41BE-B9DC-053BD947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1CD16-D41C-40E8-BA0F-2EEBF0E3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8FD1-55BF-4397-91D8-9B83FB32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71E86-7A27-4B23-8C15-40BC298B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81F1-55B0-480F-B70E-98233EA2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01E0-DFEF-4616-A868-327DE3D2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6C603-F078-4E37-B724-CED0B14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2FE26-3A31-4933-BC8E-98911D33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75109-A022-4D2F-B140-4EB52106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9B2-C3D4-4FFA-95BC-7EE851E9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E4C4-F9C5-4962-B60F-85DB6FB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31E56-30B3-4829-89A0-B2314DB9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7F90-E412-4CA5-A808-3AD8B1F8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7AE2-8003-4631-BED7-09DE0F3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C477-0AD1-4008-9B8C-59CF620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2EB-C3C9-4C72-AAB3-53AE7C6F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3AFB8-3D26-45D9-A582-C832E765A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C17BE-1F32-4490-947D-090D79E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C02A8-1282-4984-94B8-7D14A57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1F81-1CF0-4250-BCD2-A256233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8F00-2329-4D3F-9ED5-B8E259A1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F92A2-BDA2-4D06-B165-60C2D60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1EBC-AFD9-4221-B125-CEECAC85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3E07-BB28-4A6E-86AD-BF7328CD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1F40-17CD-444D-BC34-2264D53E1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BDF8-C41E-47EC-80D5-D683563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8FE2CD-BA7B-43EB-80BC-E41F3EF1A3A7}"/>
              </a:ext>
            </a:extLst>
          </p:cNvPr>
          <p:cNvSpPr/>
          <p:nvPr/>
        </p:nvSpPr>
        <p:spPr>
          <a:xfrm>
            <a:off x="1993981" y="3591726"/>
            <a:ext cx="3934865" cy="2713704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9D1C4-BFB1-437A-ABC4-66A71FE895EA}"/>
              </a:ext>
            </a:extLst>
          </p:cNvPr>
          <p:cNvSpPr/>
          <p:nvPr/>
        </p:nvSpPr>
        <p:spPr>
          <a:xfrm>
            <a:off x="6094039" y="3591726"/>
            <a:ext cx="3934865" cy="2713704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Infrastructure Operator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CB9ECB-B929-4D40-AE7A-AC7E9C2DC343}"/>
              </a:ext>
            </a:extLst>
          </p:cNvPr>
          <p:cNvSpPr/>
          <p:nvPr/>
        </p:nvSpPr>
        <p:spPr>
          <a:xfrm>
            <a:off x="1993981" y="1324391"/>
            <a:ext cx="8034924" cy="2135998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FA58E-73EB-4515-A837-5DD92E46CD48}"/>
              </a:ext>
            </a:extLst>
          </p:cNvPr>
          <p:cNvSpPr/>
          <p:nvPr/>
        </p:nvSpPr>
        <p:spPr>
          <a:xfrm>
            <a:off x="3163040" y="4038095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11A4-A3DE-42BD-93A8-1FA28572F728}"/>
              </a:ext>
            </a:extLst>
          </p:cNvPr>
          <p:cNvSpPr/>
          <p:nvPr/>
        </p:nvSpPr>
        <p:spPr>
          <a:xfrm>
            <a:off x="3298726" y="534480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E6CC0-06CC-47EA-8F68-B785FC8C8A64}"/>
              </a:ext>
            </a:extLst>
          </p:cNvPr>
          <p:cNvSpPr/>
          <p:nvPr/>
        </p:nvSpPr>
        <p:spPr>
          <a:xfrm>
            <a:off x="3230883" y="528876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2589C-9B74-409C-BD2A-F189B88AC2C2}"/>
              </a:ext>
            </a:extLst>
          </p:cNvPr>
          <p:cNvSpPr/>
          <p:nvPr/>
        </p:nvSpPr>
        <p:spPr>
          <a:xfrm>
            <a:off x="3163040" y="523272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sz="800" dirty="0"/>
              <a:t>-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AE59C-93E8-4772-B14A-AE5291BD0807}"/>
              </a:ext>
            </a:extLst>
          </p:cNvPr>
          <p:cNvSpPr/>
          <p:nvPr/>
        </p:nvSpPr>
        <p:spPr>
          <a:xfrm>
            <a:off x="7301434" y="463393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8C6A-239A-441D-9DA6-3FDFEDD0200B}"/>
              </a:ext>
            </a:extLst>
          </p:cNvPr>
          <p:cNvSpPr/>
          <p:nvPr/>
        </p:nvSpPr>
        <p:spPr>
          <a:xfrm>
            <a:off x="7233591" y="457789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295E5-8DFE-4041-B330-BFBFE73A1B6B}"/>
              </a:ext>
            </a:extLst>
          </p:cNvPr>
          <p:cNvSpPr/>
          <p:nvPr/>
        </p:nvSpPr>
        <p:spPr>
          <a:xfrm>
            <a:off x="7165748" y="452185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Traits</a:t>
            </a:r>
          </a:p>
          <a:p>
            <a:pPr algn="ctr"/>
            <a:r>
              <a:rPr lang="en-US" sz="800" dirty="0"/>
              <a:t>- Required Parameters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04E0EC-BDBC-4958-9A39-A15D30B6825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006648" y="4740118"/>
            <a:ext cx="0" cy="49260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CC1D18-8995-4E7D-B237-1C08C2B4DB1D}"/>
              </a:ext>
            </a:extLst>
          </p:cNvPr>
          <p:cNvSpPr txBox="1"/>
          <p:nvPr/>
        </p:nvSpPr>
        <p:spPr>
          <a:xfrm>
            <a:off x="3956510" y="485516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A13B7-CF5F-4503-A854-086A74689F68}"/>
              </a:ext>
            </a:extLst>
          </p:cNvPr>
          <p:cNvSpPr/>
          <p:nvPr/>
        </p:nvSpPr>
        <p:spPr>
          <a:xfrm>
            <a:off x="4640826" y="1832709"/>
            <a:ext cx="2741233" cy="123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 Configuration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83BE5-CD5F-4518-8C5D-540E12CE63D5}"/>
              </a:ext>
            </a:extLst>
          </p:cNvPr>
          <p:cNvSpPr txBox="1"/>
          <p:nvPr/>
        </p:nvSpPr>
        <p:spPr>
          <a:xfrm>
            <a:off x="4965290" y="2178251"/>
            <a:ext cx="12057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Application Reference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Deployment Scopes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Configured Parameters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Configured Traits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91741-EF5F-4C9C-B9DF-59477EDF0C85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4006648" y="3068622"/>
            <a:ext cx="2004795" cy="9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BDCFB-CB6F-433E-8552-8DE24292270D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6011443" y="3068622"/>
            <a:ext cx="1997913" cy="145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C07968-1AD1-49BF-A3DB-87308F0D7634}"/>
              </a:ext>
            </a:extLst>
          </p:cNvPr>
          <p:cNvSpPr txBox="1"/>
          <p:nvPr/>
        </p:nvSpPr>
        <p:spPr>
          <a:xfrm>
            <a:off x="3471600" y="4320031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Application Scopes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Parameters</a:t>
            </a:r>
          </a:p>
        </p:txBody>
      </p:sp>
    </p:spTree>
    <p:extLst>
      <p:ext uri="{BB962C8B-B14F-4D97-AF65-F5344CB8AC3E}">
        <p14:creationId xmlns:p14="http://schemas.microsoft.com/office/powerpoint/2010/main" val="3746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Sheehan</dc:creator>
  <cp:lastModifiedBy>John Sheehan</cp:lastModifiedBy>
  <cp:revision>15</cp:revision>
  <dcterms:created xsi:type="dcterms:W3CDTF">2019-10-01T15:03:01Z</dcterms:created>
  <dcterms:modified xsi:type="dcterms:W3CDTF">2019-10-01T15:37:14Z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jsheehan@ntdev.microsoft.com</vt:lpwstr>
  </property>
  <property fmtid="{D5CDD505-2E9C-101B-9397-08002B2CF9AE}" pid="5" name="MSIP_Label_f42aa342-8706-4288-bd11-ebb85995028c_SetDate">
    <vt:lpwstr>2019-10-01T15:07:33.2101624Z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c8dea902-4228-47f3-9c48-728e12fb69e6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