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02:04:0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9636,'0'0'4675,"8"0"-5620,16-29-1328,16-59-3570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0T02:04:0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13206,'0'0'0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BD274-A413-4AEC-9E89-250367E21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5BDAD-47F4-4141-B444-708B5D0D5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A9F131-34DE-4B61-BD62-F8FA45C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D88-0C0E-40BF-8F09-FD0041AE7361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7B32B6-24C3-4BC5-98FE-A74193C5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36F688-92C2-4B91-AD2D-75DA7866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2F2-76F1-4130-9360-3EE7CCAC5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27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ECD8E-24FD-46F3-BD1D-B631F8B5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698804-B208-446B-8324-3C561F1C7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90621B-9F4D-43CC-8E52-F5926EB1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D88-0C0E-40BF-8F09-FD0041AE7361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00A49B-130B-4A64-B58C-5ACA7762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CED911-498A-488C-B90A-B9EC4033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2F2-76F1-4130-9360-3EE7CCAC5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6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590403-2E03-4601-9A3F-5E897B705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9C8BFC-C583-4E65-BD2E-8FD78AF98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27B63A-0A94-44E4-A0A9-A1BCE84C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D88-0C0E-40BF-8F09-FD0041AE7361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BE5DBD-6EFA-4F02-AF5E-7D8FC4FB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A252B2-4F81-4CB6-B007-C2B96936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2F2-76F1-4130-9360-3EE7CCAC5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80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2554B-E4DB-49F2-9463-25B2BACF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CAFD9-DB1B-44AF-9017-8B9441D01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8D142C-58FA-4E09-A0B2-4233F2AF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D88-0C0E-40BF-8F09-FD0041AE7361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8C82A-49FF-428B-979F-974BF6FE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E4BA49-CEFB-4D30-8D5D-A50846F0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2F2-76F1-4130-9360-3EE7CCAC5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67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949E3-F786-4350-B2D1-5B0A94B7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B5BAD5-99D1-487E-B40A-F84307FCF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86F89B-4BB6-4112-BC4B-4688D975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D88-0C0E-40BF-8F09-FD0041AE7361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C421FF-794B-4783-855B-3DA95D0C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727C11-C4EC-42A1-8778-1250FFE0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2F2-76F1-4130-9360-3EE7CCAC5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18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24753-BA8D-4CA5-8D72-4A433753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430771-CBE5-4021-A67E-D48182B1D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EB3B04-D498-47B2-BB7F-19E994938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8FDECC-6E43-47CB-AD94-2098E07C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D88-0C0E-40BF-8F09-FD0041AE7361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DC746F-45C2-4FCF-9267-2805D62A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95517E-2494-4A74-8778-E48C8604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2F2-76F1-4130-9360-3EE7CCAC5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55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3D5AC-8C45-44FF-BFF9-AA5B2B00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BF30EE-E4D7-4E9F-B544-F8FC710C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79D2E6-2566-4DCA-B382-0E6CACDE3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E0DBE8-2111-459A-937C-19CC63465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0CE088-4362-49CD-8EFA-F5512DC3C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580BBA-2C93-4220-AFC0-FB8887C8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D88-0C0E-40BF-8F09-FD0041AE7361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2561C6-24FE-4AAE-8A89-A262ACA7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0C4DB9-1D8C-4475-9B2C-741E3E41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2F2-76F1-4130-9360-3EE7CCAC5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01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87E04-C87B-4E9B-8569-F37407F5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39A606-C51A-44C3-95ED-32E12ECA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D88-0C0E-40BF-8F09-FD0041AE7361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207F35-5113-4340-8FCD-6E1E7D02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7F96D2-E90F-4410-AE68-1F967B1E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2F2-76F1-4130-9360-3EE7CCAC5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87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5D5697B-9262-42F6-A9DD-992280CB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D88-0C0E-40BF-8F09-FD0041AE7361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6533DD-0D96-4506-9F80-58F2AC65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A18818-2CE6-4B7E-96BE-4287E6D7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2F2-76F1-4130-9360-3EE7CCAC5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15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E4098-A7CF-448D-8132-8A9AAE6C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B0F6CE-6F77-4590-8311-EAA6A5F8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736AB3-ED67-4E0C-9CB8-1544DBD74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12507E-35B2-4AFB-8352-2D6F2239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D88-0C0E-40BF-8F09-FD0041AE7361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1A090F-AA7D-41FC-8AD5-C6475445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5C868A-C7A1-4F86-985F-E363C371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2F2-76F1-4130-9360-3EE7CCAC5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3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D8ACE-18CB-446A-8DA0-A56CA83C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FC71A3-76B2-4D3D-AEC1-2A9D13002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2A9EEF-D279-439D-BB27-59392A0F4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DD86C3-9C97-4881-B1A1-6D59BD0E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D88-0C0E-40BF-8F09-FD0041AE7361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B65756-CF56-4690-BB56-1FDC3A41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ABA1D8-EFF7-49CD-A9D6-E20D06AF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2F2-76F1-4130-9360-3EE7CCAC5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04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5B6440-5FED-4A9B-BEEC-5541ECE6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2C4636-B715-4473-ABC1-0015E4743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185A0B-3BCC-43D4-81CE-0D9E8A134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2D88-0C0E-40BF-8F09-FD0041AE7361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23E1B-72E3-42FB-9E10-F269F1D04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8F1FF-F805-42A6-BD12-1CDD6B9DD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D2F2-76F1-4130-9360-3EE7CCAC56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3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um aparelho eletrônico&#10;&#10;Descrição gerada automaticamente">
            <a:extLst>
              <a:ext uri="{FF2B5EF4-FFF2-40B4-BE49-F238E27FC236}">
                <a16:creationId xmlns:a16="http://schemas.microsoft.com/office/drawing/2014/main" id="{C5A9C980-935A-465E-9A96-3422BAC5B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05" y="0"/>
            <a:ext cx="4689389" cy="6858000"/>
          </a:xfrm>
          <a:prstGeom prst="rect">
            <a:avLst/>
          </a:prstGeom>
        </p:spPr>
      </p:pic>
      <p:pic>
        <p:nvPicPr>
          <p:cNvPr id="7" name="Imagem 6" descr="Tela de computador&#10;&#10;Descrição gerada automaticamente">
            <a:extLst>
              <a:ext uri="{FF2B5EF4-FFF2-40B4-BE49-F238E27FC236}">
                <a16:creationId xmlns:a16="http://schemas.microsoft.com/office/drawing/2014/main" id="{A2007210-9F13-4757-A65F-601DC2FD7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63" y="685083"/>
            <a:ext cx="2944471" cy="5234616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7488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to preta e branca de rosto de homem visto de perto&#10;&#10;Descrição gerada automaticamente">
            <a:extLst>
              <a:ext uri="{FF2B5EF4-FFF2-40B4-BE49-F238E27FC236}">
                <a16:creationId xmlns:a16="http://schemas.microsoft.com/office/drawing/2014/main" id="{91173FF9-E573-4ABD-978F-8B1E8D111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0" b="99717" l="473" r="99685">
                        <a14:foregroundMark x1="41439" y1="79434" x2="64391" y2="75717"/>
                        <a14:foregroundMark x1="64391" y1="75717" x2="64811" y2="69172"/>
                        <a14:foregroundMark x1="525" y1="91192" x2="24895" y2="84242"/>
                        <a14:foregroundMark x1="65809" y1="71515" x2="67595" y2="78465"/>
                        <a14:foregroundMark x1="67595" y1="78465" x2="67595" y2="78465"/>
                        <a14:foregroundMark x1="67332" y1="78828" x2="99737" y2="83677"/>
                        <a14:foregroundMark x1="525" y1="91394" x2="525" y2="99717"/>
                        <a14:backgroundMark x1="525" y1="88889" x2="31670" y2="79596"/>
                        <a14:backgroundMark x1="31670" y1="79596" x2="31145" y2="72566"/>
                        <a14:backgroundMark x1="31145" y1="72566" x2="23004" y2="59232"/>
                        <a14:backgroundMark x1="23004" y1="59232" x2="21008" y2="51596"/>
                        <a14:backgroundMark x1="21008" y1="51596" x2="27153" y2="404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633" y="0"/>
            <a:ext cx="5274733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7CD012C7-85BF-4E22-BE0C-D302CF94EF59}"/>
                  </a:ext>
                </a:extLst>
              </p14:cNvPr>
              <p14:cNvContentPartPr/>
              <p14:nvPr/>
            </p14:nvContentPartPr>
            <p14:xfrm>
              <a:off x="6015141" y="2593466"/>
              <a:ext cx="26280" cy="424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7CD012C7-85BF-4E22-BE0C-D302CF94EF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6141" y="2584466"/>
                <a:ext cx="439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5F53AAF3-93A9-478F-81B3-8B98F639EE20}"/>
                  </a:ext>
                </a:extLst>
              </p14:cNvPr>
              <p14:cNvContentPartPr/>
              <p14:nvPr/>
            </p14:nvContentPartPr>
            <p14:xfrm>
              <a:off x="6020901" y="3194306"/>
              <a:ext cx="360" cy="36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5F53AAF3-93A9-478F-81B3-8B98F639EE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1901" y="31856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9875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Melo</dc:creator>
  <cp:lastModifiedBy>Victor Melo</cp:lastModifiedBy>
  <cp:revision>3</cp:revision>
  <dcterms:created xsi:type="dcterms:W3CDTF">2021-03-19T18:23:35Z</dcterms:created>
  <dcterms:modified xsi:type="dcterms:W3CDTF">2021-03-20T02:07:09Z</dcterms:modified>
</cp:coreProperties>
</file>