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62" r:id="rId6"/>
    <p:sldId id="259" r:id="rId7"/>
    <p:sldId id="260" r:id="rId8"/>
    <p:sldId id="261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BF530-9D55-0D56-9F9E-4F2279690E79}" v="152" dt="2020-06-04T01:40:3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1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-9.u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B662D-933C-418B-BDBB-85029D91E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6ADE-8DB5-4615-A7E6-115ECBAA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 Nine – 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E1C2-285B-4EF0-B55E-1C7087291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Quynh, Reagan, Alan, </a:t>
            </a:r>
            <a:r>
              <a:rPr lang="en-US" sz="1600" dirty="0" err="1">
                <a:solidFill>
                  <a:schemeClr val="bg1"/>
                </a:solidFill>
              </a:rPr>
              <a:t>Ossama</a:t>
            </a:r>
            <a:r>
              <a:rPr lang="en-US" sz="1600" dirty="0">
                <a:solidFill>
                  <a:schemeClr val="bg1"/>
                </a:solidFill>
              </a:rPr>
              <a:t>, Jared, Aaron</a:t>
            </a:r>
          </a:p>
        </p:txBody>
      </p:sp>
    </p:spTree>
    <p:extLst>
      <p:ext uri="{BB962C8B-B14F-4D97-AF65-F5344CB8AC3E}">
        <p14:creationId xmlns:p14="http://schemas.microsoft.com/office/powerpoint/2010/main" val="14233376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http://cop4331-9.us/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2102231"/>
            <a:ext cx="10168128" cy="192823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3887986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Quynh- Database/Front End</a:t>
            </a:r>
          </a:p>
          <a:p>
            <a:r>
              <a:rPr lang="en-US" dirty="0">
                <a:solidFill>
                  <a:schemeClr val="bg1"/>
                </a:solidFill>
              </a:rPr>
              <a:t>Jared- Database/Back End</a:t>
            </a:r>
          </a:p>
          <a:p>
            <a:r>
              <a:rPr lang="en-US" dirty="0" err="1">
                <a:solidFill>
                  <a:schemeClr val="bg1"/>
                </a:solidFill>
              </a:rPr>
              <a:t>Ossama</a:t>
            </a:r>
            <a:r>
              <a:rPr lang="en-US" dirty="0">
                <a:solidFill>
                  <a:schemeClr val="bg1"/>
                </a:solidFill>
              </a:rPr>
              <a:t>- Back End</a:t>
            </a:r>
          </a:p>
          <a:p>
            <a:r>
              <a:rPr lang="en-US" dirty="0">
                <a:solidFill>
                  <a:schemeClr val="bg1"/>
                </a:solidFill>
              </a:rPr>
              <a:t>Aaron- Back End</a:t>
            </a:r>
          </a:p>
          <a:p>
            <a:r>
              <a:rPr lang="en-US" dirty="0">
                <a:solidFill>
                  <a:schemeClr val="bg1"/>
                </a:solidFill>
              </a:rPr>
              <a:t>Reagan- Project Manager/Front End</a:t>
            </a:r>
          </a:p>
          <a:p>
            <a:r>
              <a:rPr lang="en-US" dirty="0">
                <a:solidFill>
                  <a:schemeClr val="bg1"/>
                </a:solidFill>
              </a:rPr>
              <a:t>Alan- Front End</a:t>
            </a:r>
          </a:p>
        </p:txBody>
      </p:sp>
    </p:spTree>
    <p:extLst>
      <p:ext uri="{BB962C8B-B14F-4D97-AF65-F5344CB8AC3E}">
        <p14:creationId xmlns:p14="http://schemas.microsoft.com/office/powerpoint/2010/main" val="2962680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089545" cy="369417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GoDaddy</a:t>
            </a:r>
          </a:p>
          <a:p>
            <a:r>
              <a:rPr lang="en-US" dirty="0">
                <a:solidFill>
                  <a:schemeClr val="bg1"/>
                </a:solidFill>
              </a:rPr>
              <a:t>Trello</a:t>
            </a:r>
          </a:p>
          <a:p>
            <a:r>
              <a:rPr lang="en-US" dirty="0">
                <a:solidFill>
                  <a:schemeClr val="bg1"/>
                </a:solidFill>
              </a:rPr>
              <a:t>Evernote</a:t>
            </a:r>
          </a:p>
          <a:p>
            <a:r>
              <a:rPr lang="en-US" dirty="0">
                <a:solidFill>
                  <a:schemeClr val="bg1"/>
                </a:solidFill>
              </a:rPr>
              <a:t>Discord</a:t>
            </a:r>
          </a:p>
          <a:p>
            <a:r>
              <a:rPr lang="en-US" dirty="0">
                <a:solidFill>
                  <a:schemeClr val="bg1"/>
                </a:solidFill>
              </a:rPr>
              <a:t>LAMP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85F9B-82CF-442A-86C9-8F20C68F7179}"/>
              </a:ext>
            </a:extLst>
          </p:cNvPr>
          <p:cNvSpPr txBox="1">
            <a:spLocks/>
          </p:cNvSpPr>
          <p:nvPr/>
        </p:nvSpPr>
        <p:spPr>
          <a:xfrm>
            <a:off x="3355942" y="2478024"/>
            <a:ext cx="7927754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r>
              <a:rPr lang="en-US" dirty="0">
                <a:solidFill>
                  <a:schemeClr val="bg1"/>
                </a:solidFill>
              </a:rPr>
              <a:t>PHP</a:t>
            </a:r>
          </a:p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r>
              <a:rPr lang="en-US" dirty="0">
                <a:solidFill>
                  <a:schemeClr val="bg1"/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022625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FC30-447C-406D-A7BF-44E5A6F87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51" y="1728216"/>
            <a:ext cx="7923293" cy="48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74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1DFB3-7169-4EC5-8CD5-EC0D0D0D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3" y="975709"/>
            <a:ext cx="3768882" cy="5196491"/>
          </a:xfrm>
        </p:spPr>
      </p:pic>
    </p:spTree>
    <p:extLst>
      <p:ext uri="{BB962C8B-B14F-4D97-AF65-F5344CB8AC3E}">
        <p14:creationId xmlns:p14="http://schemas.microsoft.com/office/powerpoint/2010/main" val="3105425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group got along well</a:t>
            </a:r>
          </a:p>
          <a:p>
            <a:r>
              <a:rPr lang="en-US" dirty="0">
                <a:solidFill>
                  <a:schemeClr val="bg1"/>
                </a:solidFill>
              </a:rPr>
              <a:t>Relatively easy to find time to meet</a:t>
            </a:r>
          </a:p>
          <a:p>
            <a:r>
              <a:rPr lang="en-US" dirty="0">
                <a:solidFill>
                  <a:schemeClr val="bg1"/>
                </a:solidFill>
              </a:rPr>
              <a:t>Motivation was high</a:t>
            </a:r>
          </a:p>
          <a:p>
            <a:r>
              <a:rPr lang="en-US">
                <a:solidFill>
                  <a:schemeClr val="bg1"/>
                </a:solidFill>
              </a:rPr>
              <a:t>Fast response from the group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19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 Not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error on GitHub, leading to confusion version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Confusion on variable names between JS and PHP</a:t>
            </a:r>
          </a:p>
          <a:p>
            <a:r>
              <a:rPr lang="en-US" dirty="0">
                <a:solidFill>
                  <a:schemeClr val="bg1"/>
                </a:solidFill>
              </a:rPr>
              <a:t>Lengthy trial and error for SearchContact.php returning data as JSON object arrays</a:t>
            </a:r>
          </a:p>
        </p:txBody>
      </p:sp>
    </p:spTree>
    <p:extLst>
      <p:ext uri="{BB962C8B-B14F-4D97-AF65-F5344CB8AC3E}">
        <p14:creationId xmlns:p14="http://schemas.microsoft.com/office/powerpoint/2010/main" val="10797529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51CC-8242-48AD-A393-8BFD2AA4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92" y="1546825"/>
            <a:ext cx="8363011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07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25756556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Group Nine – Contact Manager</vt:lpstr>
      <vt:lpstr>Team Members</vt:lpstr>
      <vt:lpstr>Technology Used</vt:lpstr>
      <vt:lpstr>Use Case Diagram</vt:lpstr>
      <vt:lpstr>PowerPoint Presentation</vt:lpstr>
      <vt:lpstr>Things That Went Well</vt:lpstr>
      <vt:lpstr>Things That Did Not Go Well</vt:lpstr>
      <vt:lpstr>Gantt Chart</vt:lpstr>
      <vt:lpstr>API Demo</vt:lpstr>
      <vt:lpstr>App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Reagan Chapman</dc:creator>
  <cp:lastModifiedBy> </cp:lastModifiedBy>
  <cp:revision>51</cp:revision>
  <dcterms:created xsi:type="dcterms:W3CDTF">2020-06-03T13:40:05Z</dcterms:created>
  <dcterms:modified xsi:type="dcterms:W3CDTF">2020-06-04T01:43:33Z</dcterms:modified>
</cp:coreProperties>
</file>