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601200" cy="12801600" type="A3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2473B-3939-448B-8298-911278B5F4F5}" v="19" dt="2023-10-20T05:14:1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16" y="-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o Salojärvi" userId="S::t0sami03@students.oamk.fi::2d30c035-a3ae-4080-8f13-52e09429a48d" providerId="AD" clId="Web-{8CD242C8-7F3C-0850-4CE3-74C9C1BFC793}"/>
    <pc:docChg chg="modSld">
      <pc:chgData name="Mikko Salojärvi" userId="S::t0sami03@students.oamk.fi::2d30c035-a3ae-4080-8f13-52e09429a48d" providerId="AD" clId="Web-{8CD242C8-7F3C-0850-4CE3-74C9C1BFC793}" dt="2023-10-18T09:42:52.037" v="34" actId="20577"/>
      <pc:docMkLst>
        <pc:docMk/>
      </pc:docMkLst>
      <pc:sldChg chg="modSp">
        <pc:chgData name="Mikko Salojärvi" userId="S::t0sami03@students.oamk.fi::2d30c035-a3ae-4080-8f13-52e09429a48d" providerId="AD" clId="Web-{8CD242C8-7F3C-0850-4CE3-74C9C1BFC793}" dt="2023-10-18T09:42:52.037" v="34" actId="20577"/>
        <pc:sldMkLst>
          <pc:docMk/>
          <pc:sldMk cId="0" sldId="256"/>
        </pc:sldMkLst>
        <pc:spChg chg="mod">
          <ac:chgData name="Mikko Salojärvi" userId="S::t0sami03@students.oamk.fi::2d30c035-a3ae-4080-8f13-52e09429a48d" providerId="AD" clId="Web-{8CD242C8-7F3C-0850-4CE3-74C9C1BFC793}" dt="2023-10-18T09:41:21.911" v="16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Mikko Salojärvi" userId="S::t0sami03@students.oamk.fi::2d30c035-a3ae-4080-8f13-52e09429a48d" providerId="AD" clId="Web-{8CD242C8-7F3C-0850-4CE3-74C9C1BFC793}" dt="2023-10-18T09:41:41.099" v="21" actId="20577"/>
          <ac:spMkLst>
            <pc:docMk/>
            <pc:sldMk cId="0" sldId="256"/>
            <ac:spMk id="43" creationId="{00000000-0000-0000-0000-000000000000}"/>
          </ac:spMkLst>
        </pc:spChg>
        <pc:spChg chg="mod">
          <ac:chgData name="Mikko Salojärvi" userId="S::t0sami03@students.oamk.fi::2d30c035-a3ae-4080-8f13-52e09429a48d" providerId="AD" clId="Web-{8CD242C8-7F3C-0850-4CE3-74C9C1BFC793}" dt="2023-10-18T09:42:52.037" v="34" actId="20577"/>
          <ac:spMkLst>
            <pc:docMk/>
            <pc:sldMk cId="0" sldId="256"/>
            <ac:spMk id="51" creationId="{00000000-0000-0000-0000-000000000000}"/>
          </ac:spMkLst>
        </pc:spChg>
        <pc:picChg chg="mod">
          <ac:chgData name="Mikko Salojärvi" userId="S::t0sami03@students.oamk.fi::2d30c035-a3ae-4080-8f13-52e09429a48d" providerId="AD" clId="Web-{8CD242C8-7F3C-0850-4CE3-74C9C1BFC793}" dt="2023-10-18T09:42:31.443" v="25" actId="1076"/>
          <ac:picMkLst>
            <pc:docMk/>
            <pc:sldMk cId="0" sldId="256"/>
            <ac:picMk id="52" creationId="{00000000-0000-0000-0000-000000000000}"/>
          </ac:picMkLst>
        </pc:picChg>
      </pc:sldChg>
    </pc:docChg>
  </pc:docChgLst>
  <pc:docChgLst>
    <pc:chgData name="Mikko Salojärvi" userId="S::t0sami03@students.oamk.fi::2d30c035-a3ae-4080-8f13-52e09429a48d" providerId="AD" clId="Web-{84E97EF4-14D5-68B8-EE91-3F7AF8627F3B}"/>
    <pc:docChg chg="modSld">
      <pc:chgData name="Mikko Salojärvi" userId="S::t0sami03@students.oamk.fi::2d30c035-a3ae-4080-8f13-52e09429a48d" providerId="AD" clId="Web-{84E97EF4-14D5-68B8-EE91-3F7AF8627F3B}" dt="2023-10-18T11:28:03.750" v="116" actId="20577"/>
      <pc:docMkLst>
        <pc:docMk/>
      </pc:docMkLst>
      <pc:sldChg chg="modSp">
        <pc:chgData name="Mikko Salojärvi" userId="S::t0sami03@students.oamk.fi::2d30c035-a3ae-4080-8f13-52e09429a48d" providerId="AD" clId="Web-{84E97EF4-14D5-68B8-EE91-3F7AF8627F3B}" dt="2023-10-18T11:28:03.750" v="116" actId="20577"/>
        <pc:sldMkLst>
          <pc:docMk/>
          <pc:sldMk cId="0" sldId="256"/>
        </pc:sldMkLst>
        <pc:spChg chg="mod">
          <ac:chgData name="Mikko Salojärvi" userId="S::t0sami03@students.oamk.fi::2d30c035-a3ae-4080-8f13-52e09429a48d" providerId="AD" clId="Web-{84E97EF4-14D5-68B8-EE91-3F7AF8627F3B}" dt="2023-10-18T11:28:03.750" v="116" actId="20577"/>
          <ac:spMkLst>
            <pc:docMk/>
            <pc:sldMk cId="0" sldId="256"/>
            <ac:spMk id="42" creationId="{00000000-0000-0000-0000-000000000000}"/>
          </ac:spMkLst>
        </pc:spChg>
      </pc:sldChg>
    </pc:docChg>
  </pc:docChgLst>
  <pc:docChgLst>
    <pc:chgData name="Mikko Salojärvi" userId="2d30c035-a3ae-4080-8f13-52e09429a48d" providerId="ADAL" clId="{CC42473B-3939-448B-8298-911278B5F4F5}"/>
    <pc:docChg chg="undo custSel modSld">
      <pc:chgData name="Mikko Salojärvi" userId="2d30c035-a3ae-4080-8f13-52e09429a48d" providerId="ADAL" clId="{CC42473B-3939-448B-8298-911278B5F4F5}" dt="2023-10-20T05:17:01.401" v="1144" actId="14100"/>
      <pc:docMkLst>
        <pc:docMk/>
      </pc:docMkLst>
      <pc:sldChg chg="addSp delSp modSp mod">
        <pc:chgData name="Mikko Salojärvi" userId="2d30c035-a3ae-4080-8f13-52e09429a48d" providerId="ADAL" clId="{CC42473B-3939-448B-8298-911278B5F4F5}" dt="2023-10-20T05:17:01.401" v="1144" actId="14100"/>
        <pc:sldMkLst>
          <pc:docMk/>
          <pc:sldMk cId="0" sldId="256"/>
        </pc:sldMkLst>
        <pc:spChg chg="mod">
          <ac:chgData name="Mikko Salojärvi" userId="2d30c035-a3ae-4080-8f13-52e09429a48d" providerId="ADAL" clId="{CC42473B-3939-448B-8298-911278B5F4F5}" dt="2023-10-20T05:16:26.854" v="1114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Mikko Salojärvi" userId="2d30c035-a3ae-4080-8f13-52e09429a48d" providerId="ADAL" clId="{CC42473B-3939-448B-8298-911278B5F4F5}" dt="2023-10-20T05:16:41.951" v="1140" actId="20577"/>
          <ac:spMkLst>
            <pc:docMk/>
            <pc:sldMk cId="0" sldId="256"/>
            <ac:spMk id="43" creationId="{00000000-0000-0000-0000-000000000000}"/>
          </ac:spMkLst>
        </pc:spChg>
        <pc:picChg chg="add mod modCrop">
          <ac:chgData name="Mikko Salojärvi" userId="2d30c035-a3ae-4080-8f13-52e09429a48d" providerId="ADAL" clId="{CC42473B-3939-448B-8298-911278B5F4F5}" dt="2023-10-20T05:17:01.401" v="1144" actId="14100"/>
          <ac:picMkLst>
            <pc:docMk/>
            <pc:sldMk cId="0" sldId="256"/>
            <ac:picMk id="3" creationId="{760BCF95-A1BC-3B7A-70AA-E36156C3527B}"/>
          </ac:picMkLst>
        </pc:picChg>
        <pc:picChg chg="del mod">
          <ac:chgData name="Mikko Salojärvi" userId="2d30c035-a3ae-4080-8f13-52e09429a48d" providerId="ADAL" clId="{CC42473B-3939-448B-8298-911278B5F4F5}" dt="2023-10-20T04:40:03.364" v="606" actId="478"/>
          <ac:picMkLst>
            <pc:docMk/>
            <pc:sldMk cId="0" sldId="256"/>
            <ac:picMk id="44" creationId="{00000000-0000-0000-0000-000000000000}"/>
          </ac:picMkLst>
        </pc:picChg>
        <pc:picChg chg="del">
          <ac:chgData name="Mikko Salojärvi" userId="2d30c035-a3ae-4080-8f13-52e09429a48d" providerId="ADAL" clId="{CC42473B-3939-448B-8298-911278B5F4F5}" dt="2023-10-20T05:15:20.310" v="1100" actId="478"/>
          <ac:picMkLst>
            <pc:docMk/>
            <pc:sldMk cId="0" sldId="256"/>
            <ac:picMk id="45" creationId="{00000000-0000-0000-0000-000000000000}"/>
          </ac:picMkLst>
        </pc:picChg>
        <pc:picChg chg="add del mod">
          <ac:chgData name="Mikko Salojärvi" userId="2d30c035-a3ae-4080-8f13-52e09429a48d" providerId="ADAL" clId="{CC42473B-3939-448B-8298-911278B5F4F5}" dt="2023-10-20T05:12:55.658" v="1019"/>
          <ac:picMkLst>
            <pc:docMk/>
            <pc:sldMk cId="0" sldId="256"/>
            <ac:picMk id="1026" creationId="{7722ED3D-D8D8-99AC-F7A7-F1FC5D77DA37}"/>
          </ac:picMkLst>
        </pc:picChg>
        <pc:picChg chg="add mod">
          <ac:chgData name="Mikko Salojärvi" userId="2d30c035-a3ae-4080-8f13-52e09429a48d" providerId="ADAL" clId="{CC42473B-3939-448B-8298-911278B5F4F5}" dt="2023-10-20T05:14:16.005" v="1058" actId="14100"/>
          <ac:picMkLst>
            <pc:docMk/>
            <pc:sldMk cId="0" sldId="256"/>
            <ac:picMk id="1028" creationId="{99D51F35-A4B7-E23B-2F29-2DDE06E68550}"/>
          </ac:picMkLst>
        </pc:picChg>
      </pc:sldChg>
    </pc:docChg>
  </pc:docChgLst>
  <pc:docChgLst>
    <pc:chgData name="Mikko Salojärvi" userId="S::t0sami03@students.oamk.fi::2d30c035-a3ae-4080-8f13-52e09429a48d" providerId="AD" clId="Web-{48B8E394-AD40-FA59-F978-AE845EBCA8CC}"/>
    <pc:docChg chg="modSld">
      <pc:chgData name="Mikko Salojärvi" userId="S::t0sami03@students.oamk.fi::2d30c035-a3ae-4080-8f13-52e09429a48d" providerId="AD" clId="Web-{48B8E394-AD40-FA59-F978-AE845EBCA8CC}" dt="2023-10-18T11:19:24.084" v="1139" actId="20577"/>
      <pc:docMkLst>
        <pc:docMk/>
      </pc:docMkLst>
      <pc:sldChg chg="delSp modSp">
        <pc:chgData name="Mikko Salojärvi" userId="S::t0sami03@students.oamk.fi::2d30c035-a3ae-4080-8f13-52e09429a48d" providerId="AD" clId="Web-{48B8E394-AD40-FA59-F978-AE845EBCA8CC}" dt="2023-10-18T11:19:24.084" v="1139" actId="20577"/>
        <pc:sldMkLst>
          <pc:docMk/>
          <pc:sldMk cId="0" sldId="256"/>
        </pc:sldMkLst>
        <pc:spChg chg="mod">
          <ac:chgData name="Mikko Salojärvi" userId="S::t0sami03@students.oamk.fi::2d30c035-a3ae-4080-8f13-52e09429a48d" providerId="AD" clId="Web-{48B8E394-AD40-FA59-F978-AE845EBCA8CC}" dt="2023-10-18T11:19:24.084" v="1139" actId="2057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Mikko Salojärvi" userId="S::t0sami03@students.oamk.fi::2d30c035-a3ae-4080-8f13-52e09429a48d" providerId="AD" clId="Web-{48B8E394-AD40-FA59-F978-AE845EBCA8CC}" dt="2023-10-18T11:07:10.917" v="980" actId="20577"/>
          <ac:spMkLst>
            <pc:docMk/>
            <pc:sldMk cId="0" sldId="256"/>
            <ac:spMk id="43" creationId="{00000000-0000-0000-0000-000000000000}"/>
          </ac:spMkLst>
        </pc:spChg>
        <pc:spChg chg="del">
          <ac:chgData name="Mikko Salojärvi" userId="S::t0sami03@students.oamk.fi::2d30c035-a3ae-4080-8f13-52e09429a48d" providerId="AD" clId="Web-{48B8E394-AD40-FA59-F978-AE845EBCA8CC}" dt="2023-10-18T09:57:56.407" v="515"/>
          <ac:spMkLst>
            <pc:docMk/>
            <pc:sldMk cId="0" sldId="256"/>
            <ac:spMk id="50" creationId="{00000000-0000-0000-0000-000000000000}"/>
          </ac:spMkLst>
        </pc:spChg>
        <pc:spChg chg="mod">
          <ac:chgData name="Mikko Salojärvi" userId="S::t0sami03@students.oamk.fi::2d30c035-a3ae-4080-8f13-52e09429a48d" providerId="AD" clId="Web-{48B8E394-AD40-FA59-F978-AE845EBCA8CC}" dt="2023-10-18T11:16:30.312" v="1058" actId="20577"/>
          <ac:spMkLst>
            <pc:docMk/>
            <pc:sldMk cId="0" sldId="256"/>
            <ac:spMk id="51" creationId="{00000000-0000-0000-0000-000000000000}"/>
          </ac:spMkLst>
        </pc:spChg>
        <pc:picChg chg="mod modCrop">
          <ac:chgData name="Mikko Salojärvi" userId="S::t0sami03@students.oamk.fi::2d30c035-a3ae-4080-8f13-52e09429a48d" providerId="AD" clId="Web-{48B8E394-AD40-FA59-F978-AE845EBCA8CC}" dt="2023-10-18T10:01:22.053" v="534" actId="1076"/>
          <ac:picMkLst>
            <pc:docMk/>
            <pc:sldMk cId="0" sldId="256"/>
            <ac:picMk id="5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i-FI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"/>
          <p:cNvSpPr/>
          <p:nvPr/>
        </p:nvSpPr>
        <p:spPr>
          <a:xfrm>
            <a:off x="502200" y="2479320"/>
            <a:ext cx="870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740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Shape 13"/>
          <p:cNvPicPr/>
          <p:nvPr/>
        </p:nvPicPr>
        <p:blipFill>
          <a:blip r:embed="rId14"/>
          <a:stretch/>
        </p:blipFill>
        <p:spPr>
          <a:xfrm>
            <a:off x="6243840" y="308880"/>
            <a:ext cx="2885760" cy="362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fi-FI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800" b="0" strike="noStrike" spc="-1">
                <a:latin typeface="Arial"/>
              </a:rPr>
              <a:t>Toinen jäsennystaso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b="0" strike="noStrike" spc="-1">
                <a:latin typeface="Arial"/>
              </a:rPr>
              <a:t>Kolmas jäsennystaso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latin typeface="Arial"/>
              </a:rPr>
              <a:t>Neljäs jäsennystaso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latin typeface="Arial"/>
              </a:rPr>
              <a:t>Viides jäsennystaso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latin typeface="Arial"/>
              </a:rPr>
              <a:t>Kuudes jäsennystaso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latin typeface="Arial"/>
              </a:rPr>
              <a:t>Seitsemäs jäsennystaso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28"/>
          <p:cNvSpPr/>
          <p:nvPr/>
        </p:nvSpPr>
        <p:spPr>
          <a:xfrm>
            <a:off x="487440" y="11666520"/>
            <a:ext cx="8700120" cy="28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1" name="Shape 29"/>
          <p:cNvSpPr/>
          <p:nvPr/>
        </p:nvSpPr>
        <p:spPr>
          <a:xfrm>
            <a:off x="383400" y="11951280"/>
            <a:ext cx="8700120" cy="60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0" rIns="12204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i-FI" sz="1200" b="0" strike="noStrike" spc="-1">
                <a:solidFill>
                  <a:srgbClr val="7F7F7F"/>
                </a:solidFill>
                <a:latin typeface="Arial Narrow"/>
                <a:ea typeface="Arial Narrow"/>
              </a:rPr>
              <a:t>Projektin ohjaaja: Kari Jyrkkä</a:t>
            </a:r>
            <a:endParaRPr lang="fi-FI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i-FI" sz="1200" b="0" strike="noStrike" spc="-1">
                <a:solidFill>
                  <a:srgbClr val="7F7F7F"/>
                </a:solidFill>
                <a:latin typeface="Arial Narrow"/>
                <a:ea typeface="Arial Narrow"/>
              </a:rPr>
              <a:t>Yrityksen ohjaaja: Kari Jyrkkä</a:t>
            </a:r>
            <a:endParaRPr lang="fi-FI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3445560" y="2735279"/>
            <a:ext cx="2813040" cy="8986899"/>
          </a:xfrm>
          <a:prstGeom prst="rect">
            <a:avLst/>
          </a:prstGeom>
          <a:noFill/>
          <a:ln w="0">
            <a:noFill/>
          </a:ln>
        </p:spPr>
        <p:txBody>
          <a:bodyPr lIns="122040" tIns="61200" rIns="122040" bIns="61200" anchor="t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1" spc="-1" dirty="0" err="1">
                <a:solidFill>
                  <a:srgbClr val="000000"/>
                </a:solidFill>
                <a:latin typeface="Arial Narrow"/>
              </a:rPr>
              <a:t>Thread</a:t>
            </a:r>
            <a:r>
              <a:rPr lang="fi-FI" sz="1500" b="1" spc="-1" dirty="0">
                <a:solidFill>
                  <a:srgbClr val="000000"/>
                </a:solidFill>
                <a:latin typeface="Arial Narrow"/>
              </a:rPr>
              <a:t> ja </a:t>
            </a:r>
            <a:r>
              <a:rPr lang="fi-FI" sz="1500" b="1" spc="-1" dirty="0" err="1">
                <a:solidFill>
                  <a:srgbClr val="000000"/>
                </a:solidFill>
                <a:latin typeface="Arial Narrow"/>
              </a:rPr>
              <a:t>Matter</a:t>
            </a:r>
            <a:endParaRPr lang="fi-FI" sz="1500" b="1" strike="noStrike" spc="-1" dirty="0" err="1">
              <a:latin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spc="-1" err="1">
                <a:solidFill>
                  <a:srgbClr val="000000"/>
                </a:solidFill>
                <a:latin typeface="Arial Narrow"/>
                <a:ea typeface="Arial Narrow"/>
              </a:rPr>
              <a:t>Thread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on IEEE 802.15.4 standardin päälle tehty viestintä protokolla jonka prioriteetteinä on  virran kulutuksen ja viiveen minimointi, joten se sopii hyvin esineiden internettiin.  </a:t>
            </a:r>
            <a:r>
              <a:rPr lang="fi-FI" sz="1500" spc="-1" err="1">
                <a:solidFill>
                  <a:srgbClr val="000000"/>
                </a:solidFill>
                <a:latin typeface="Arial Narrow"/>
                <a:ea typeface="Arial Narrow"/>
              </a:rPr>
              <a:t>Thread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</a:t>
            </a:r>
            <a:r>
              <a:rPr lang="fi-FI" sz="1500" spc="-1">
                <a:solidFill>
                  <a:srgbClr val="000000"/>
                </a:solidFill>
                <a:latin typeface="Arial Narrow"/>
                <a:ea typeface="Arial Narrow"/>
              </a:rPr>
              <a:t>verkossa laitteilla on roolit, vähintään yksi laitteista on reititin joka jakaa viestipaketit laitteille jotka ovat ketjussa heidän jälkeensä loppulaitteina. Yksi dynaamisesti itsevalittu reititin laitteista on  johtajana, joka hallitsee verkon asetuksia.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spc="-1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spc="-1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spc="-1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spc="-1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spc="-1" dirty="0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spc="-1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i="1" spc="-1">
                <a:solidFill>
                  <a:srgbClr val="000000"/>
                </a:solidFill>
                <a:latin typeface="Arial Narrow"/>
                <a:ea typeface="Arial Narrow"/>
              </a:rPr>
              <a:t>KUVA 2. Matter protokolla pino 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spc="-1">
                <a:solidFill>
                  <a:srgbClr val="000000"/>
                </a:solidFill>
                <a:latin typeface="Arial Narrow"/>
                <a:ea typeface="Arial Narrow"/>
              </a:rPr>
              <a:t>Matter 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on sovellustason </a:t>
            </a:r>
            <a:r>
              <a:rPr lang="fi-FI" sz="1500" spc="-1">
                <a:solidFill>
                  <a:srgbClr val="000000"/>
                </a:solidFill>
                <a:latin typeface="Arial Narrow"/>
                <a:ea typeface="Arial Narrow"/>
              </a:rPr>
              <a:t>verkko standardi Kuva2. 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jossa laitteet voivat kommunikoida Wi-Fin tai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Arial Narrow"/>
              </a:rPr>
              <a:t>Threadin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yli, mutta verkkoon </a:t>
            </a:r>
            <a:r>
              <a:rPr lang="fi-FI" sz="1500" spc="-1">
                <a:solidFill>
                  <a:srgbClr val="000000"/>
                </a:solidFill>
                <a:latin typeface="Arial Narrow"/>
                <a:ea typeface="Arial Narrow"/>
              </a:rPr>
              <a:t>liittymisessä voidaan käyttää myös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Arial Narrow"/>
              </a:rPr>
              <a:t>BLE</a:t>
            </a:r>
            <a:r>
              <a:rPr lang="fi-FI" sz="1500" spc="-1" err="1">
                <a:solidFill>
                  <a:srgbClr val="000000"/>
                </a:solidFill>
                <a:latin typeface="Arial Narrow"/>
                <a:ea typeface="Arial Narrow"/>
              </a:rPr>
              <a:t>:</a:t>
            </a:r>
            <a:r>
              <a:rPr lang="fi-FI" sz="1500" spc="-1">
                <a:solidFill>
                  <a:srgbClr val="000000"/>
                </a:solidFill>
                <a:latin typeface="Arial Narrow"/>
                <a:ea typeface="Arial Narrow"/>
              </a:rPr>
              <a:t>tä KUVA3. Matter verkossa laitteet järjestyvät samanlaiseksi verkoksi kuin Threadissä, mutta verkossa täytyy olla yksi rajareititin joka välittää viestit Thread ja Wi-Fi verkkojen välillä. Laitteiden liittymistä Matter verkkoon hallitaan CHIP-tool työkalulla joka yleensä on asennettu verkon luovaan laitteeseen tai älypuhelimeen. 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389280" y="2735280"/>
            <a:ext cx="2813040" cy="8930520"/>
          </a:xfrm>
          <a:prstGeom prst="rect">
            <a:avLst/>
          </a:prstGeom>
          <a:noFill/>
          <a:ln w="0">
            <a:noFill/>
          </a:ln>
        </p:spPr>
        <p:txBody>
          <a:bodyPr lIns="122040" tIns="61200" rIns="122040" bIns="612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0" i="1" strike="noStrike" spc="-1">
                <a:solidFill>
                  <a:srgbClr val="000000"/>
                </a:solidFill>
                <a:latin typeface="Arial Narrow"/>
                <a:ea typeface="Arial Narrow"/>
              </a:rPr>
              <a:t>KUVA </a:t>
            </a:r>
            <a:r>
              <a:rPr lang="fi-FI" sz="1500" b="0" i="1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3</a:t>
            </a:r>
            <a:r>
              <a:rPr lang="fi-FI" sz="1500" b="0" i="1" strike="noStrike" spc="-1">
                <a:solidFill>
                  <a:srgbClr val="000000"/>
                </a:solidFill>
                <a:latin typeface="Arial Narrow"/>
                <a:ea typeface="Arial Narrow"/>
              </a:rPr>
              <a:t>. Matter topologia</a:t>
            </a:r>
            <a:endParaRPr lang="fi-FI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1" spc="-1" dirty="0">
                <a:solidFill>
                  <a:srgbClr val="000000"/>
                </a:solidFill>
                <a:latin typeface="Arial Narrow"/>
              </a:rPr>
              <a:t>Lopputulokset</a:t>
            </a:r>
            <a:endParaRPr lang="fi-FI" sz="1500" b="1" strike="noStrike" spc="-1" dirty="0">
              <a:latin typeface="Arial Narrow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Projektissa tehtiin esimerkki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Threadin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 käyttämisestä kahden kehitysalustan väliseen viestintään ja kuunneltiin kolmannella alustalla verkkoviestintää käyttäen muokattua Nordicin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sniffer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 ohjelmistoa ja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Wiresharkia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.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Matter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 esimerkiksi luotiin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OpenThread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 ohjelmistojen pohjalta rajareititin joka luo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Matter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 verkon ja siihen liitettiin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Matter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 lamppu. Laitteiden lisääminen onnistui vain kopioimalla niihin suoraan reitittimen verkkotietue. Laitteiden lisäämiseen tarkoitettua CHIP-tool ohjelmistoa ei saatu toimimaan luotettavasti että laitteiden lisäys puhelimella tai tietokoneella olisi onnistunut. Mahdollinen syy laitteiden lisäyksen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epäonnistumi-seen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+mn-lt"/>
                <a:cs typeface="Arial"/>
              </a:rPr>
              <a:t> on käytetty langaton verkko, joka ei salli reitittimen mainostusta.</a:t>
            </a:r>
            <a:endParaRPr lang="fi-FI" sz="1200" b="0" strike="noStrike" spc="-1" dirty="0">
              <a:latin typeface="Arial"/>
            </a:endParaRPr>
          </a:p>
        </p:txBody>
      </p:sp>
      <p:sp>
        <p:nvSpPr>
          <p:cNvPr id="46" name="TextBox 18"/>
          <p:cNvSpPr/>
          <p:nvPr/>
        </p:nvSpPr>
        <p:spPr>
          <a:xfrm>
            <a:off x="0" y="0"/>
            <a:ext cx="9600480" cy="2511720"/>
          </a:xfrm>
          <a:prstGeom prst="rect">
            <a:avLst/>
          </a:prstGeom>
          <a:solidFill>
            <a:srgbClr val="49B7C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7" name="Shape 31"/>
          <p:cNvSpPr/>
          <p:nvPr/>
        </p:nvSpPr>
        <p:spPr>
          <a:xfrm>
            <a:off x="502200" y="909720"/>
            <a:ext cx="8700120" cy="79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1200" rIns="122040" bIns="612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fi-FI" sz="2400" b="0" strike="noStrike" spc="-1">
                <a:solidFill>
                  <a:srgbClr val="FFFFFF"/>
                </a:solidFill>
                <a:latin typeface="Arial Narrow"/>
                <a:ea typeface="Arial Narrow"/>
              </a:rPr>
              <a:t>Yritysprojekti nRF5340dk</a:t>
            </a:r>
            <a:endParaRPr lang="fi-FI" sz="2400" b="0" strike="noStrike" spc="-1">
              <a:latin typeface="Arial"/>
            </a:endParaRPr>
          </a:p>
        </p:txBody>
      </p:sp>
      <p:sp>
        <p:nvSpPr>
          <p:cNvPr id="48" name="Shape 32"/>
          <p:cNvSpPr/>
          <p:nvPr/>
        </p:nvSpPr>
        <p:spPr>
          <a:xfrm>
            <a:off x="502200" y="1850760"/>
            <a:ext cx="8700120" cy="66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0" rIns="12204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i-FI" sz="1200" b="0" strike="noStrike" spc="-1">
                <a:solidFill>
                  <a:srgbClr val="FFFFFF"/>
                </a:solidFill>
                <a:latin typeface="Arial Narrow"/>
                <a:ea typeface="Arial Narrow"/>
              </a:rPr>
              <a:t>Mikko Salojärvi</a:t>
            </a:r>
            <a:endParaRPr lang="fi-FI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i-FI" sz="1200" b="0" strike="noStrike" spc="-1">
                <a:solidFill>
                  <a:srgbClr val="FFFFFF"/>
                </a:solidFill>
                <a:latin typeface="Arial Narrow"/>
                <a:ea typeface="Arial Narrow"/>
              </a:rPr>
              <a:t>Tietotekniikan tutkinto-ohjelma, laite- ja tuotesuunnittelu</a:t>
            </a:r>
            <a:endParaRPr lang="fi-FI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i-FI" sz="1200" b="0" strike="noStrike" spc="-1">
                <a:solidFill>
                  <a:srgbClr val="FFFFFF"/>
                </a:solidFill>
                <a:latin typeface="Arial Narrow"/>
                <a:ea typeface="Arial"/>
              </a:rPr>
              <a:t>Yritys- ja/tai hankelähtöinen projekti 10 op</a:t>
            </a:r>
            <a:endParaRPr lang="fi-FI" sz="1200" b="0" strike="noStrike" spc="-1">
              <a:latin typeface="Arial"/>
            </a:endParaRPr>
          </a:p>
        </p:txBody>
      </p:sp>
      <p:pic>
        <p:nvPicPr>
          <p:cNvPr id="49" name="Picture 21"/>
          <p:cNvPicPr/>
          <p:nvPr/>
        </p:nvPicPr>
        <p:blipFill>
          <a:blip r:embed="rId2"/>
          <a:stretch/>
        </p:blipFill>
        <p:spPr>
          <a:xfrm>
            <a:off x="6173640" y="142560"/>
            <a:ext cx="3175560" cy="76644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01355" y="2791659"/>
            <a:ext cx="2813040" cy="8930520"/>
          </a:xfrm>
          <a:prstGeom prst="rect">
            <a:avLst/>
          </a:prstGeom>
          <a:noFill/>
          <a:ln w="0">
            <a:noFill/>
          </a:ln>
        </p:spPr>
        <p:txBody>
          <a:bodyPr lIns="122040" tIns="61200" rIns="122040" bIns="61200" anchor="t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1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Ohjelmointi alusta nRF5340dk</a:t>
            </a:r>
            <a:r>
              <a:rPr lang="fi-FI" sz="1500" b="1" spc="-1" dirty="0">
                <a:solidFill>
                  <a:srgbClr val="000000"/>
                </a:solidFill>
                <a:latin typeface="Arial Narrow"/>
                <a:ea typeface="Arial Narrow"/>
              </a:rPr>
              <a:t> </a:t>
            </a:r>
            <a:endParaRPr lang="fi-FI" sz="1500" b="0" strike="noStrike" spc="-1">
              <a:latin typeface="Arial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Projektin aiheena oli Nordic </a:t>
            </a:r>
            <a:r>
              <a:rPr lang="fi-FI" sz="1500" b="0" strike="noStrike" spc="-1" dirty="0" err="1">
                <a:solidFill>
                  <a:srgbClr val="000000"/>
                </a:solidFill>
                <a:latin typeface="Arial Narrow"/>
                <a:ea typeface="Arial Narrow"/>
              </a:rPr>
              <a:t>Semicondutorin</a:t>
            </a: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 kehitys alusta nRF5340dk (kuva 1), joka sisältää </a:t>
            </a:r>
            <a:r>
              <a:rPr lang="fi-FI" sz="1500" b="0" strike="noStrike" spc="-1" dirty="0" err="1">
                <a:solidFill>
                  <a:srgbClr val="000000"/>
                </a:solidFill>
                <a:latin typeface="Arial Narrow"/>
                <a:ea typeface="Arial Narrow"/>
              </a:rPr>
              <a:t>nordicn</a:t>
            </a: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 tekemän piirin nRF5340, ohjelmointi ja </a:t>
            </a:r>
            <a:r>
              <a:rPr lang="fi-FI" sz="1500" b="0" strike="noStrike" spc="-1" dirty="0" err="1">
                <a:solidFill>
                  <a:srgbClr val="000000"/>
                </a:solidFill>
                <a:latin typeface="Arial Narrow"/>
                <a:ea typeface="Arial Narrow"/>
              </a:rPr>
              <a:t>debuggaus</a:t>
            </a: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 piirin sekä nappeja ja valoja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testausta varten.</a:t>
            </a: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 Tarkoitus oli saada alustalle tehtyä esimerkkejä alustalla </a:t>
            </a:r>
            <a:r>
              <a:rPr lang="fi-FI" sz="1500" b="0" strike="noStrike" spc="-1" dirty="0" err="1">
                <a:solidFill>
                  <a:srgbClr val="000000"/>
                </a:solidFill>
                <a:latin typeface="Arial Narrow"/>
                <a:ea typeface="Arial Narrow"/>
              </a:rPr>
              <a:t>Thread</a:t>
            </a: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 ja </a:t>
            </a:r>
            <a:r>
              <a:rPr lang="fi-FI" sz="1500" b="0" strike="noStrike" spc="-1" dirty="0" err="1">
                <a:solidFill>
                  <a:srgbClr val="000000"/>
                </a:solidFill>
                <a:latin typeface="Arial Narrow"/>
                <a:ea typeface="Arial Narrow"/>
              </a:rPr>
              <a:t>Matter</a:t>
            </a: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 verkkoprotokollien käytöstä.</a:t>
            </a:r>
            <a:endParaRPr lang="fi-FI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br>
              <a:rPr sz="1500" dirty="0"/>
            </a:b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i="1" spc="-1" dirty="0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i="1" spc="-1" dirty="0">
              <a:solidFill>
                <a:srgbClr val="000000"/>
              </a:solidFill>
              <a:latin typeface="Arial Narrow"/>
              <a:ea typeface="Arial Narrow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0" i="1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Kuva 1. nFR5340 </a:t>
            </a:r>
            <a:r>
              <a:rPr lang="fi-FI" sz="1500" i="1" spc="-1" dirty="0">
                <a:solidFill>
                  <a:srgbClr val="000000"/>
                </a:solidFill>
                <a:latin typeface="Arial Narrow"/>
                <a:ea typeface="Arial Narrow"/>
              </a:rPr>
              <a:t>kehitysalustalla</a:t>
            </a:r>
            <a:endParaRPr lang="fi-FI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fi-FI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1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nRF5340</a:t>
            </a:r>
            <a:endParaRPr lang="fi-FI" sz="1500" b="0" strike="noStrike" spc="-1" dirty="0">
              <a:latin typeface="Arial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Piiri sisältää kaksi prosessori ydintä,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</a:t>
            </a:r>
            <a:r>
              <a:rPr lang="fi-FI" sz="1500" b="0" strike="noStrike" spc="-1" dirty="0">
                <a:solidFill>
                  <a:srgbClr val="000000"/>
                </a:solidFill>
                <a:latin typeface="Arial Narrow"/>
                <a:ea typeface="Arial Narrow"/>
              </a:rPr>
              <a:t>yksi pääasiallisesti ohjelmien ajamiseen ja toinen verkkoviestintään.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Piirissä on radio, joka voi viestiä Bluetooth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Arial Narrow"/>
              </a:rPr>
              <a:t>Low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Energy(BLE) tai IEEE 802.15.4 standardin mukaisesti. Piirille ohjelmoitava ohjelma toimii </a:t>
            </a:r>
            <a:r>
              <a:rPr lang="fi-FI" sz="1500" spc="-1" dirty="0" err="1">
                <a:solidFill>
                  <a:srgbClr val="000000"/>
                </a:solidFill>
                <a:latin typeface="Arial Narrow"/>
                <a:ea typeface="Arial Narrow"/>
              </a:rPr>
              <a:t>Zephyr</a:t>
            </a:r>
            <a:r>
              <a:rPr lang="fi-FI" sz="1500" spc="-1" dirty="0">
                <a:solidFill>
                  <a:srgbClr val="000000"/>
                </a:solidFill>
                <a:latin typeface="Arial Narrow"/>
                <a:ea typeface="Arial Narrow"/>
              </a:rPr>
              <a:t> reaaliaika käyttöjärjestelmän (RTOS) päällä.</a:t>
            </a:r>
            <a:endParaRPr lang="fi-FI" sz="1500" b="0" strike="noStrike" spc="-1" dirty="0">
              <a:latin typeface="Arial Narrow"/>
            </a:endParaRPr>
          </a:p>
        </p:txBody>
      </p:sp>
      <p:pic>
        <p:nvPicPr>
          <p:cNvPr id="52" name="Kuva 51"/>
          <p:cNvPicPr/>
          <p:nvPr/>
        </p:nvPicPr>
        <p:blipFill rotWithShape="1">
          <a:blip r:embed="rId3"/>
          <a:srcRect l="62500" t="22025" r="14019" b="13671"/>
          <a:stretch/>
        </p:blipFill>
        <p:spPr>
          <a:xfrm>
            <a:off x="730632" y="5290422"/>
            <a:ext cx="2346325" cy="2842156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D51F35-A4B7-E23B-2F29-2DDE06E6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r="17254"/>
          <a:stretch/>
        </p:blipFill>
        <p:spPr bwMode="auto">
          <a:xfrm>
            <a:off x="3574584" y="6126480"/>
            <a:ext cx="2531301" cy="177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0BCF95-A1BC-3B7A-70AA-E36156C35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2" r="6447"/>
          <a:stretch/>
        </p:blipFill>
        <p:spPr>
          <a:xfrm>
            <a:off x="6389280" y="3175560"/>
            <a:ext cx="2798280" cy="1722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352</Words>
  <Application>Microsoft Office PowerPoint</Application>
  <PresentationFormat>A3 Paper (297x420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Posterikypsyysnäyte</dc:title>
  <dc:subject/>
  <dc:creator>Oamk Tietotekniikka</dc:creator>
  <dc:description/>
  <cp:lastModifiedBy>Mikko Salojärvi</cp:lastModifiedBy>
  <cp:revision>222</cp:revision>
  <dcterms:modified xsi:type="dcterms:W3CDTF">2023-10-20T05:17:09Z</dcterms:modified>
  <dc:language>fi-FI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A3 Paper (297x420 mm)</vt:lpwstr>
  </property>
  <property fmtid="{D5CDD505-2E9C-101B-9397-08002B2CF9AE}" pid="4" name="Slides">
    <vt:i4>1</vt:i4>
  </property>
</Properties>
</file>