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3"/>
    <p:sldMasterId id="2147483660" r:id="rId4"/>
  </p:sldMasterIdLst>
  <p:notesMasterIdLst>
    <p:notesMasterId r:id="rId14"/>
  </p:notesMasterIdLst>
  <p:sldIdLst>
    <p:sldId id="264" r:id="rId5"/>
    <p:sldId id="267" r:id="rId6"/>
    <p:sldId id="316" r:id="rId7"/>
    <p:sldId id="312" r:id="rId8"/>
    <p:sldId id="320" r:id="rId9"/>
    <p:sldId id="323" r:id="rId10"/>
    <p:sldId id="325" r:id="rId11"/>
    <p:sldId id="327" r:id="rId12"/>
    <p:sldId id="309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  <p:bold r:id="rId20"/>
    </p:embeddedFont>
  </p:embeddedFontLst>
  <p:custDataLst>
    <p:tags r:id="rId21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8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yq" initials="w" lastIdx="1" clrIdx="0"/>
  <p:cmAuthor id="1" name="1" initials="1" lastIdx="12" clrIdx="0"/>
  <p:cmAuthor id="2" name="user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00000"/>
    <a:srgbClr val="9A0000"/>
    <a:srgbClr val="DA0000"/>
    <a:srgbClr val="DE0000"/>
    <a:srgbClr val="F2B800"/>
    <a:srgbClr val="00D3F0"/>
    <a:srgbClr val="FFCF37"/>
    <a:srgbClr val="866600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94616" autoAdjust="0"/>
  </p:normalViewPr>
  <p:slideViewPr>
    <p:cSldViewPr showGuides="1">
      <p:cViewPr varScale="1">
        <p:scale>
          <a:sx n="93" d="100"/>
          <a:sy n="93" d="100"/>
        </p:scale>
        <p:origin x="202" y="72"/>
      </p:cViewPr>
      <p:guideLst>
        <p:guide orient="horz" pos="1597"/>
        <p:guide pos="28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2064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38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FAED0-7D10-4239-9B56-C55805060B8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47A23-5BA8-44CE-9215-79B767159C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运维对象除了设备、系统外也包含用户，我们转移视角，面向用户价值</a:t>
            </a:r>
            <a:endParaRPr lang="en-US" altLang="zh-CN" dirty="0"/>
          </a:p>
          <a:p>
            <a:r>
              <a:rPr lang="zh-CN" altLang="en-US" dirty="0"/>
              <a:t>将所有运维对象全部纳管，通过监控、日志等方式将运维对象数据进行全面采集，通过大数据平台能力的加工形成可面向运维内、外部使用的需求模型</a:t>
            </a:r>
            <a:endParaRPr lang="en-US" altLang="zh-CN" dirty="0"/>
          </a:p>
          <a:p>
            <a:r>
              <a:rPr lang="zh-CN" altLang="en-US" dirty="0"/>
              <a:t>第一阶段我们将智能运维算法库优先级降低，因为我们在自行研制高级算法的能力上尚有不足，外部引入也不能落地使用，需要大量的学习和训练</a:t>
            </a:r>
            <a:endParaRPr lang="en-US" altLang="zh-CN" dirty="0"/>
          </a:p>
          <a:p>
            <a:r>
              <a:rPr lang="zh-CN" altLang="en-US" dirty="0"/>
              <a:t>运维中台：固化技术标准、简化运维操作、整合服务能力、支撑服务需求，可以通过成型的外部框架引入，将汇集后的运维能力展现到最终用户面前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5D65D-9C02-4EE1-B031-3CCDB4FC731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205980"/>
            <a:ext cx="2741613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80772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90" y="1597819"/>
            <a:ext cx="7772221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779" y="2914650"/>
            <a:ext cx="6400443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60" y="1200151"/>
            <a:ext cx="8229481" cy="3394472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804" y="3305176"/>
            <a:ext cx="7772221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804" y="2180035"/>
            <a:ext cx="7772221" cy="112514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60" y="1200151"/>
            <a:ext cx="4056988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562" y="1200151"/>
            <a:ext cx="4058178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59" y="1151335"/>
            <a:ext cx="4040317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59" y="1631156"/>
            <a:ext cx="4040317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34" y="1151335"/>
            <a:ext cx="4041507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34" y="1631156"/>
            <a:ext cx="4041507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 rot="1830464">
            <a:off x="4316641" y="2549180"/>
            <a:ext cx="481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 rot="1830464">
            <a:off x="360756" y="2707426"/>
            <a:ext cx="49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4787"/>
            <a:ext cx="3007910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22" y="204788"/>
            <a:ext cx="5112019" cy="438983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60" y="1076326"/>
            <a:ext cx="3007910" cy="351829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24" y="3600450"/>
            <a:ext cx="5487114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24" y="459581"/>
            <a:ext cx="5487114" cy="3086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24" y="4025503"/>
            <a:ext cx="5487114" cy="60364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60" y="1200151"/>
            <a:ext cx="8229481" cy="339447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264" y="205979"/>
            <a:ext cx="2056477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59" y="205979"/>
            <a:ext cx="6058689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200151"/>
            <a:ext cx="5408613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200151"/>
            <a:ext cx="54102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 rot="5400000">
            <a:off x="404947" y="369749"/>
            <a:ext cx="464399" cy="339205"/>
            <a:chOff x="492944" y="390280"/>
            <a:chExt cx="789885" cy="775734"/>
          </a:xfrm>
        </p:grpSpPr>
        <p:sp>
          <p:nvSpPr>
            <p:cNvPr id="6" name="菱形 63"/>
            <p:cNvSpPr/>
            <p:nvPr userDrawn="1"/>
          </p:nvSpPr>
          <p:spPr>
            <a:xfrm>
              <a:off x="492944" y="390280"/>
              <a:ext cx="516213" cy="57600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菱形 64"/>
            <p:cNvSpPr/>
            <p:nvPr userDrawn="1"/>
          </p:nvSpPr>
          <p:spPr>
            <a:xfrm>
              <a:off x="591548" y="390281"/>
              <a:ext cx="691281" cy="775733"/>
            </a:xfrm>
            <a:prstGeom prst="triangle">
              <a:avLst/>
            </a:prstGeom>
            <a:solidFill>
              <a:srgbClr val="D00000"/>
            </a:soli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899592" y="744891"/>
            <a:ext cx="78446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7521545" y="403510"/>
            <a:ext cx="1187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D00000"/>
                </a:solidFill>
              </a:rPr>
              <a:t>OAMLab</a:t>
            </a:r>
            <a:endParaRPr lang="zh-CN" altLang="en-US" sz="1600" b="1" dirty="0">
              <a:solidFill>
                <a:srgbClr val="D00000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 rot="1830464">
            <a:off x="4316641" y="2549180"/>
            <a:ext cx="481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 rot="1830464">
            <a:off x="360756" y="2707426"/>
            <a:ext cx="49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28.xml"/><Relationship Id="rId21" Type="http://schemas.openxmlformats.org/officeDocument/2006/relationships/tags" Target="../tags/tag23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63" Type="http://schemas.openxmlformats.org/officeDocument/2006/relationships/tags" Target="../tags/tag65.xml"/><Relationship Id="rId68" Type="http://schemas.openxmlformats.org/officeDocument/2006/relationships/tags" Target="../tags/tag70.xml"/><Relationship Id="rId84" Type="http://schemas.openxmlformats.org/officeDocument/2006/relationships/tags" Target="../tags/tag86.xml"/><Relationship Id="rId89" Type="http://schemas.openxmlformats.org/officeDocument/2006/relationships/tags" Target="../tags/tag91.xml"/><Relationship Id="rId16" Type="http://schemas.openxmlformats.org/officeDocument/2006/relationships/tags" Target="../tags/tag18.xml"/><Relationship Id="rId107" Type="http://schemas.openxmlformats.org/officeDocument/2006/relationships/slideLayout" Target="../slideLayouts/slideLayout7.xml"/><Relationship Id="rId11" Type="http://schemas.openxmlformats.org/officeDocument/2006/relationships/tags" Target="../tags/tag13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53" Type="http://schemas.openxmlformats.org/officeDocument/2006/relationships/tags" Target="../tags/tag55.xml"/><Relationship Id="rId58" Type="http://schemas.openxmlformats.org/officeDocument/2006/relationships/tags" Target="../tags/tag60.xml"/><Relationship Id="rId74" Type="http://schemas.openxmlformats.org/officeDocument/2006/relationships/tags" Target="../tags/tag76.xml"/><Relationship Id="rId79" Type="http://schemas.openxmlformats.org/officeDocument/2006/relationships/tags" Target="../tags/tag81.xml"/><Relationship Id="rId102" Type="http://schemas.openxmlformats.org/officeDocument/2006/relationships/tags" Target="../tags/tag104.xml"/><Relationship Id="rId5" Type="http://schemas.openxmlformats.org/officeDocument/2006/relationships/tags" Target="../tags/tag7.xml"/><Relationship Id="rId90" Type="http://schemas.openxmlformats.org/officeDocument/2006/relationships/tags" Target="../tags/tag92.xml"/><Relationship Id="rId95" Type="http://schemas.openxmlformats.org/officeDocument/2006/relationships/tags" Target="../tags/tag97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64" Type="http://schemas.openxmlformats.org/officeDocument/2006/relationships/tags" Target="../tags/tag66.xml"/><Relationship Id="rId69" Type="http://schemas.openxmlformats.org/officeDocument/2006/relationships/tags" Target="../tags/tag71.xml"/><Relationship Id="rId80" Type="http://schemas.openxmlformats.org/officeDocument/2006/relationships/tags" Target="../tags/tag82.xml"/><Relationship Id="rId85" Type="http://schemas.openxmlformats.org/officeDocument/2006/relationships/tags" Target="../tags/tag87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59" Type="http://schemas.openxmlformats.org/officeDocument/2006/relationships/tags" Target="../tags/tag61.xml"/><Relationship Id="rId103" Type="http://schemas.openxmlformats.org/officeDocument/2006/relationships/tags" Target="../tags/tag105.xml"/><Relationship Id="rId108" Type="http://schemas.openxmlformats.org/officeDocument/2006/relationships/notesSlide" Target="../notesSlides/notesSlide6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54" Type="http://schemas.openxmlformats.org/officeDocument/2006/relationships/tags" Target="../tags/tag56.xml"/><Relationship Id="rId62" Type="http://schemas.openxmlformats.org/officeDocument/2006/relationships/tags" Target="../tags/tag64.xml"/><Relationship Id="rId70" Type="http://schemas.openxmlformats.org/officeDocument/2006/relationships/tags" Target="../tags/tag72.xml"/><Relationship Id="rId75" Type="http://schemas.openxmlformats.org/officeDocument/2006/relationships/tags" Target="../tags/tag77.xml"/><Relationship Id="rId83" Type="http://schemas.openxmlformats.org/officeDocument/2006/relationships/tags" Target="../tags/tag85.xml"/><Relationship Id="rId88" Type="http://schemas.openxmlformats.org/officeDocument/2006/relationships/tags" Target="../tags/tag90.xml"/><Relationship Id="rId91" Type="http://schemas.openxmlformats.org/officeDocument/2006/relationships/tags" Target="../tags/tag93.xml"/><Relationship Id="rId96" Type="http://schemas.openxmlformats.org/officeDocument/2006/relationships/tags" Target="../tags/tag9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tags" Target="../tags/tag51.xml"/><Relationship Id="rId57" Type="http://schemas.openxmlformats.org/officeDocument/2006/relationships/tags" Target="../tags/tag59.xml"/><Relationship Id="rId106" Type="http://schemas.openxmlformats.org/officeDocument/2006/relationships/tags" Target="../tags/tag108.xml"/><Relationship Id="rId10" Type="http://schemas.openxmlformats.org/officeDocument/2006/relationships/tags" Target="../tags/tag12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52" Type="http://schemas.openxmlformats.org/officeDocument/2006/relationships/tags" Target="../tags/tag54.xml"/><Relationship Id="rId60" Type="http://schemas.openxmlformats.org/officeDocument/2006/relationships/tags" Target="../tags/tag62.xml"/><Relationship Id="rId65" Type="http://schemas.openxmlformats.org/officeDocument/2006/relationships/tags" Target="../tags/tag67.xml"/><Relationship Id="rId73" Type="http://schemas.openxmlformats.org/officeDocument/2006/relationships/tags" Target="../tags/tag75.xml"/><Relationship Id="rId78" Type="http://schemas.openxmlformats.org/officeDocument/2006/relationships/tags" Target="../tags/tag80.xml"/><Relationship Id="rId81" Type="http://schemas.openxmlformats.org/officeDocument/2006/relationships/tags" Target="../tags/tag83.xml"/><Relationship Id="rId86" Type="http://schemas.openxmlformats.org/officeDocument/2006/relationships/tags" Target="../tags/tag88.xml"/><Relationship Id="rId94" Type="http://schemas.openxmlformats.org/officeDocument/2006/relationships/tags" Target="../tags/tag96.xml"/><Relationship Id="rId99" Type="http://schemas.openxmlformats.org/officeDocument/2006/relationships/tags" Target="../tags/tag101.xml"/><Relationship Id="rId101" Type="http://schemas.openxmlformats.org/officeDocument/2006/relationships/tags" Target="../tags/tag10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9" Type="http://schemas.openxmlformats.org/officeDocument/2006/relationships/tags" Target="../tags/tag41.xml"/><Relationship Id="rId34" Type="http://schemas.openxmlformats.org/officeDocument/2006/relationships/tags" Target="../tags/tag36.xml"/><Relationship Id="rId50" Type="http://schemas.openxmlformats.org/officeDocument/2006/relationships/tags" Target="../tags/tag52.xml"/><Relationship Id="rId55" Type="http://schemas.openxmlformats.org/officeDocument/2006/relationships/tags" Target="../tags/tag57.xml"/><Relationship Id="rId76" Type="http://schemas.openxmlformats.org/officeDocument/2006/relationships/tags" Target="../tags/tag78.xml"/><Relationship Id="rId97" Type="http://schemas.openxmlformats.org/officeDocument/2006/relationships/tags" Target="../tags/tag99.xml"/><Relationship Id="rId104" Type="http://schemas.openxmlformats.org/officeDocument/2006/relationships/tags" Target="../tags/tag106.xml"/><Relationship Id="rId7" Type="http://schemas.openxmlformats.org/officeDocument/2006/relationships/tags" Target="../tags/tag9.xml"/><Relationship Id="rId71" Type="http://schemas.openxmlformats.org/officeDocument/2006/relationships/tags" Target="../tags/tag73.xml"/><Relationship Id="rId92" Type="http://schemas.openxmlformats.org/officeDocument/2006/relationships/tags" Target="../tags/tag94.xml"/><Relationship Id="rId2" Type="http://schemas.openxmlformats.org/officeDocument/2006/relationships/tags" Target="../tags/tag4.xml"/><Relationship Id="rId29" Type="http://schemas.openxmlformats.org/officeDocument/2006/relationships/tags" Target="../tags/tag31.xml"/><Relationship Id="rId24" Type="http://schemas.openxmlformats.org/officeDocument/2006/relationships/tags" Target="../tags/tag26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66" Type="http://schemas.openxmlformats.org/officeDocument/2006/relationships/tags" Target="../tags/tag68.xml"/><Relationship Id="rId87" Type="http://schemas.openxmlformats.org/officeDocument/2006/relationships/tags" Target="../tags/tag89.xml"/><Relationship Id="rId61" Type="http://schemas.openxmlformats.org/officeDocument/2006/relationships/tags" Target="../tags/tag63.xml"/><Relationship Id="rId82" Type="http://schemas.openxmlformats.org/officeDocument/2006/relationships/tags" Target="../tags/tag84.xml"/><Relationship Id="rId19" Type="http://schemas.openxmlformats.org/officeDocument/2006/relationships/tags" Target="../tags/tag21.xml"/><Relationship Id="rId14" Type="http://schemas.openxmlformats.org/officeDocument/2006/relationships/tags" Target="../tags/tag16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56" Type="http://schemas.openxmlformats.org/officeDocument/2006/relationships/tags" Target="../tags/tag58.xml"/><Relationship Id="rId77" Type="http://schemas.openxmlformats.org/officeDocument/2006/relationships/tags" Target="../tags/tag79.xml"/><Relationship Id="rId100" Type="http://schemas.openxmlformats.org/officeDocument/2006/relationships/tags" Target="../tags/tag102.xml"/><Relationship Id="rId105" Type="http://schemas.openxmlformats.org/officeDocument/2006/relationships/tags" Target="../tags/tag107.xml"/><Relationship Id="rId8" Type="http://schemas.openxmlformats.org/officeDocument/2006/relationships/tags" Target="../tags/tag10.xml"/><Relationship Id="rId51" Type="http://schemas.openxmlformats.org/officeDocument/2006/relationships/tags" Target="../tags/tag53.xml"/><Relationship Id="rId72" Type="http://schemas.openxmlformats.org/officeDocument/2006/relationships/tags" Target="../tags/tag74.xml"/><Relationship Id="rId93" Type="http://schemas.openxmlformats.org/officeDocument/2006/relationships/tags" Target="../tags/tag95.xml"/><Relationship Id="rId98" Type="http://schemas.openxmlformats.org/officeDocument/2006/relationships/tags" Target="../tags/tag100.xml"/><Relationship Id="rId3" Type="http://schemas.openxmlformats.org/officeDocument/2006/relationships/tags" Target="../tags/tag5.xml"/><Relationship Id="rId25" Type="http://schemas.openxmlformats.org/officeDocument/2006/relationships/tags" Target="../tags/tag27.xml"/><Relationship Id="rId46" Type="http://schemas.openxmlformats.org/officeDocument/2006/relationships/tags" Target="../tags/tag48.xml"/><Relationship Id="rId67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5400000">
            <a:off x="-288523" y="772040"/>
            <a:ext cx="3831065" cy="3254023"/>
          </a:xfrm>
          <a:prstGeom prst="triangle">
            <a:avLst>
              <a:gd name="adj" fmla="val 49032"/>
            </a:avLst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4" name="等腰三角形 23"/>
          <p:cNvSpPr/>
          <p:nvPr/>
        </p:nvSpPr>
        <p:spPr>
          <a:xfrm rot="5400000">
            <a:off x="3346935" y="2207126"/>
            <a:ext cx="423908" cy="38384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-112190" y="2855350"/>
            <a:ext cx="2374384" cy="215000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2360337" y="678958"/>
            <a:ext cx="1088335" cy="98548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 rot="16200000" flipH="1">
            <a:off x="7209451" y="242869"/>
            <a:ext cx="2177418" cy="1691680"/>
          </a:xfrm>
          <a:prstGeom prst="triangle">
            <a:avLst/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3837498" y="1577429"/>
            <a:ext cx="4007913" cy="85280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51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运维实验室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902460" y="2466067"/>
            <a:ext cx="399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3"/>
          <p:cNvSpPr txBox="1"/>
          <p:nvPr/>
        </p:nvSpPr>
        <p:spPr>
          <a:xfrm>
            <a:off x="3891117" y="3795886"/>
            <a:ext cx="5198999" cy="29908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汇报人：孙焱楚，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951803764@qq.com</a:t>
            </a:r>
          </a:p>
        </p:txBody>
      </p:sp>
      <p:sp>
        <p:nvSpPr>
          <p:cNvPr id="11" name="文本框 3"/>
          <p:cNvSpPr txBox="1"/>
          <p:nvPr/>
        </p:nvSpPr>
        <p:spPr>
          <a:xfrm>
            <a:off x="3837497" y="2625321"/>
            <a:ext cx="5198999" cy="931024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关于金融行业的智能运维建设</a:t>
            </a:r>
            <a:endParaRPr lang="en-US" altLang="zh-CN" sz="2800" b="1" dirty="0">
              <a:solidFill>
                <a:srgbClr val="D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  <a:p>
            <a:r>
              <a:rPr lang="en-US" altLang="zh-CN" sz="2800" dirty="0">
                <a:solidFill>
                  <a:srgbClr val="D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微软雅黑" panose="020B0503020204020204" charset="-122"/>
              </a:rPr>
              <a:t>https://github.com/oamlab</a:t>
            </a:r>
            <a:endParaRPr lang="zh-CN" altLang="en-US" sz="2800" dirty="0">
              <a:solidFill>
                <a:srgbClr val="D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9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0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3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49"/>
                                </p:stCondLst>
                                <p:childTnLst>
                                  <p:par>
                                    <p:cTn id="3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49"/>
                                </p:stCondLst>
                                <p:childTnLst>
                                  <p:par>
                                    <p:cTn id="3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4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4" grpId="0" animBg="1"/>
          <p:bldP spid="26" grpId="0" animBg="1"/>
          <p:bldP spid="27" grpId="0" animBg="1"/>
          <p:bldP spid="28" grpId="0" animBg="1"/>
          <p:bldP spid="6" grpId="0" bldLvl="0" animBg="1"/>
          <p:bldP spid="53" grpId="0" bldLvl="0" animBg="1"/>
          <p:bldP spid="11" grpId="0" bldLvl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49"/>
                                </p:stCondLst>
                                <p:childTnLst>
                                  <p:par>
                                    <p:cTn id="3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49"/>
                                </p:stCondLst>
                                <p:childTnLst>
                                  <p:par>
                                    <p:cTn id="3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4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4" grpId="0" animBg="1"/>
          <p:bldP spid="26" grpId="0" animBg="1"/>
          <p:bldP spid="27" grpId="0" animBg="1"/>
          <p:bldP spid="28" grpId="0" animBg="1"/>
          <p:bldP spid="6" grpId="0" bldLvl="0" animBg="1"/>
          <p:bldP spid="53" grpId="0" bldLvl="0" animBg="1"/>
          <p:bldP spid="11" grpId="0" bldLvl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4629798" y="1203598"/>
            <a:ext cx="2880000" cy="369372"/>
            <a:chOff x="5487488" y="1400035"/>
            <a:chExt cx="2183237" cy="316327"/>
          </a:xfrm>
        </p:grpSpPr>
        <p:sp>
          <p:nvSpPr>
            <p:cNvPr id="59" name="矩形 58"/>
            <p:cNvSpPr/>
            <p:nvPr/>
          </p:nvSpPr>
          <p:spPr>
            <a:xfrm>
              <a:off x="5487488" y="1424449"/>
              <a:ext cx="2108848" cy="288198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703899" y="1400035"/>
              <a:ext cx="1966826" cy="316327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16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金融行业智能运维趋势</a:t>
              </a:r>
              <a:endParaRPr lang="zh-CN" altLang="zh-CN" sz="16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616336" y="1707653"/>
            <a:ext cx="3023698" cy="369372"/>
            <a:chOff x="5474028" y="1923330"/>
            <a:chExt cx="2293423" cy="316328"/>
          </a:xfrm>
        </p:grpSpPr>
        <p:sp>
          <p:nvSpPr>
            <p:cNvPr id="62" name="圆角矩形 61"/>
            <p:cNvSpPr/>
            <p:nvPr/>
          </p:nvSpPr>
          <p:spPr>
            <a:xfrm>
              <a:off x="5474028" y="1932909"/>
              <a:ext cx="2108848" cy="2881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699800" y="1923330"/>
              <a:ext cx="2067651" cy="3163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金融行业运维现状分析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629800" y="2211710"/>
            <a:ext cx="2772000" cy="615594"/>
            <a:chOff x="5487488" y="2490542"/>
            <a:chExt cx="2108848" cy="527190"/>
          </a:xfrm>
        </p:grpSpPr>
        <p:sp>
          <p:nvSpPr>
            <p:cNvPr id="65" name="圆角矩形 64"/>
            <p:cNvSpPr/>
            <p:nvPr/>
          </p:nvSpPr>
          <p:spPr>
            <a:xfrm>
              <a:off x="5487488" y="2512581"/>
              <a:ext cx="2108848" cy="288198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703698" y="2490542"/>
              <a:ext cx="1711739" cy="52719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智能运维总规划</a:t>
              </a:r>
            </a:p>
            <a:p>
              <a:pPr lvl="0"/>
              <a:endPara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629798" y="2715764"/>
            <a:ext cx="3323483" cy="369372"/>
            <a:chOff x="5487488" y="3029213"/>
            <a:chExt cx="2521913" cy="316327"/>
          </a:xfrm>
        </p:grpSpPr>
        <p:sp>
          <p:nvSpPr>
            <p:cNvPr id="68" name="圆角矩形 67"/>
            <p:cNvSpPr/>
            <p:nvPr/>
          </p:nvSpPr>
          <p:spPr>
            <a:xfrm>
              <a:off x="5487488" y="3049353"/>
              <a:ext cx="2108848" cy="2881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703145" y="3029213"/>
              <a:ext cx="2306256" cy="316327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智能运维建设落地目标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139952" y="1232105"/>
            <a:ext cx="412602" cy="336526"/>
            <a:chOff x="4860032" y="1304852"/>
            <a:chExt cx="412602" cy="336526"/>
          </a:xfr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18900000" scaled="1"/>
            <a:tileRect/>
          </a:gradFill>
        </p:grpSpPr>
        <p:sp>
          <p:nvSpPr>
            <p:cNvPr id="71" name="矩形 70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66754" y="131922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139952" y="1718844"/>
            <a:ext cx="405880" cy="336526"/>
            <a:chOff x="4860032" y="1304852"/>
            <a:chExt cx="405880" cy="3365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4" name="圆角矩形 73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60032" y="1324462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139952" y="2235228"/>
            <a:ext cx="418099" cy="336526"/>
            <a:chOff x="4860032" y="1304852"/>
            <a:chExt cx="418099" cy="336526"/>
          </a:xfr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18900000" scaled="1"/>
            <a:tileRect/>
          </a:gradFill>
        </p:grpSpPr>
        <p:sp>
          <p:nvSpPr>
            <p:cNvPr id="77" name="圆角矩形 76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51" y="1319226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139952" y="2739280"/>
            <a:ext cx="418099" cy="336526"/>
            <a:chOff x="4860032" y="1304852"/>
            <a:chExt cx="418099" cy="3365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0" name="圆角矩形 79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72251" y="1314215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51721" y="1119780"/>
            <a:ext cx="1656184" cy="1091930"/>
            <a:chOff x="2192464" y="3343710"/>
            <a:chExt cx="1656184" cy="1091930"/>
          </a:xfrm>
        </p:grpSpPr>
        <p:sp>
          <p:nvSpPr>
            <p:cNvPr id="56" name="TextBox 55"/>
            <p:cNvSpPr txBox="1"/>
            <p:nvPr/>
          </p:nvSpPr>
          <p:spPr>
            <a:xfrm>
              <a:off x="2278794" y="3343710"/>
              <a:ext cx="1483524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D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目 录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92464" y="4050919"/>
              <a:ext cx="16561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0" b="1" kern="0" dirty="0">
                  <a:solidFill>
                    <a:srgbClr val="D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CONTENTS</a:t>
              </a:r>
              <a:endParaRPr lang="zh-CN" altLang="en-US" sz="1900" b="1" kern="0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sp>
        <p:nvSpPr>
          <p:cNvPr id="40" name="等腰三角形 39"/>
          <p:cNvSpPr/>
          <p:nvPr/>
        </p:nvSpPr>
        <p:spPr>
          <a:xfrm rot="5400000">
            <a:off x="1472978" y="1383785"/>
            <a:ext cx="622772" cy="56392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629800" y="3219820"/>
            <a:ext cx="2772000" cy="615594"/>
            <a:chOff x="5487488" y="2490542"/>
            <a:chExt cx="2108848" cy="527190"/>
          </a:xfrm>
        </p:grpSpPr>
        <p:sp>
          <p:nvSpPr>
            <p:cNvPr id="31" name="圆角矩形 64"/>
            <p:cNvSpPr/>
            <p:nvPr/>
          </p:nvSpPr>
          <p:spPr>
            <a:xfrm>
              <a:off x="5487488" y="2512581"/>
              <a:ext cx="2108848" cy="288198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703698" y="2490542"/>
              <a:ext cx="1885213" cy="52719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智能运维建设成果</a:t>
              </a:r>
            </a:p>
            <a:p>
              <a:pPr lvl="0"/>
              <a:endPara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39952" y="3243334"/>
            <a:ext cx="418099" cy="336526"/>
            <a:chOff x="4860032" y="1304852"/>
            <a:chExt cx="418099" cy="336526"/>
          </a:xfr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18900000" scaled="1"/>
            <a:tileRect/>
          </a:gradFill>
        </p:grpSpPr>
        <p:sp>
          <p:nvSpPr>
            <p:cNvPr id="34" name="圆角矩形 76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35" name="TextBox 77"/>
            <p:cNvSpPr txBox="1"/>
            <p:nvPr/>
          </p:nvSpPr>
          <p:spPr>
            <a:xfrm>
              <a:off x="4872251" y="1319226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>
            <a:off x="863599" y="290830"/>
            <a:ext cx="3708000" cy="807913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金融行业智能运维趋势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15616" y="897890"/>
            <a:ext cx="7164785" cy="3954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>
            <a:off x="863600" y="290830"/>
            <a:ext cx="3606800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金融行业运维现状</a:t>
            </a:r>
          </a:p>
        </p:txBody>
      </p:sp>
      <p:pic>
        <p:nvPicPr>
          <p:cNvPr id="2" name="C9F754DE-2CAD-44b6-B708-469DEB6407EB-1" descr="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059582"/>
            <a:ext cx="5521562" cy="33535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83568" y="1163031"/>
            <a:ext cx="7920880" cy="25273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6" name="文本框 3"/>
          <p:cNvSpPr txBox="1"/>
          <p:nvPr/>
        </p:nvSpPr>
        <p:spPr>
          <a:xfrm>
            <a:off x="863600" y="290830"/>
            <a:ext cx="5832475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智能运维总规划</a:t>
            </a:r>
          </a:p>
        </p:txBody>
      </p:sp>
      <p:pic>
        <p:nvPicPr>
          <p:cNvPr id="3" name="C9F754DE-2CAD-44b6-B708-469DEB6407EB-2" descr="C:/Users/dell/AppData/Local/Temp/wpp.oUJmBm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12" y="1415761"/>
            <a:ext cx="7614592" cy="23119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83568" y="1187355"/>
            <a:ext cx="7920880" cy="25273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6" name="文本框 3"/>
          <p:cNvSpPr txBox="1"/>
          <p:nvPr/>
        </p:nvSpPr>
        <p:spPr>
          <a:xfrm>
            <a:off x="863600" y="290830"/>
            <a:ext cx="5832475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智能运维总规划</a:t>
            </a: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887486" y="1137186"/>
            <a:ext cx="6704171" cy="1555433"/>
          </a:xfrm>
          <a:prstGeom prst="rect">
            <a:avLst/>
          </a:prstGeom>
          <a:solidFill>
            <a:srgbClr val="6A7899">
              <a:lumMod val="20000"/>
              <a:lumOff val="80000"/>
            </a:srgbClr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t" anchorCtr="0"/>
          <a:lstStyle/>
          <a:p>
            <a:pPr algn="l"/>
            <a:r>
              <a:rPr lang="en-US" altLang="zh-CN" sz="750" b="1" dirty="0">
                <a:latin typeface="微软雅黑" panose="020B0503020204020204" charset="-122"/>
                <a:ea typeface="微软雅黑" panose="020B0503020204020204" charset="-122"/>
              </a:rPr>
              <a:t>SceneOps </a:t>
            </a:r>
            <a:r>
              <a:rPr lang="zh-CN" altLang="en-US" sz="750" b="1" dirty="0">
                <a:latin typeface="微软雅黑" panose="020B0503020204020204" charset="-122"/>
                <a:ea typeface="微软雅黑" panose="020B0503020204020204" charset="-122"/>
              </a:rPr>
              <a:t>场景化运维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105031" y="2956114"/>
            <a:ext cx="2842736" cy="1561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750" b="1">
                <a:latin typeface="微软雅黑" panose="020B0503020204020204" charset="-122"/>
                <a:ea typeface="微软雅黑" panose="020B0503020204020204" charset="-122"/>
              </a:rPr>
              <a:t>数据化运维</a:t>
            </a:r>
            <a:r>
              <a:rPr lang="en-US" altLang="zh-CN" sz="750" b="1">
                <a:latin typeface="微软雅黑" panose="020B0503020204020204" charset="-122"/>
                <a:ea typeface="微软雅黑" panose="020B0503020204020204" charset="-122"/>
              </a:rPr>
              <a:t>DataOps</a:t>
            </a: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303752" y="3229005"/>
            <a:ext cx="776764" cy="1246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675" b="1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立体化监控</a:t>
            </a: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4126938" y="3229005"/>
            <a:ext cx="1151096" cy="1246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675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CMDB,</a:t>
            </a:r>
            <a:r>
              <a:rPr lang="zh-CN" altLang="en-US" sz="675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静态元数据管理</a:t>
            </a:r>
            <a:endParaRPr lang="zh-CN" altLang="en-US" sz="675" b="1" dirty="0">
              <a:solidFill>
                <a:srgbClr val="0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6377310" y="1319568"/>
            <a:ext cx="1185813" cy="1312221"/>
          </a:xfrm>
          <a:prstGeom prst="rect">
            <a:avLst/>
          </a:prstGeom>
          <a:solidFill>
            <a:srgbClr val="6A7899">
              <a:lumMod val="20000"/>
              <a:lumOff val="80000"/>
            </a:srgbClr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t" anchorCtr="0"/>
          <a:lstStyle/>
          <a:p>
            <a:pPr algn="ctr"/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智能化场景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3153329" y="1330889"/>
            <a:ext cx="3160850" cy="1312221"/>
          </a:xfrm>
          <a:prstGeom prst="rect">
            <a:avLst/>
          </a:prstGeom>
          <a:solidFill>
            <a:srgbClr val="6A7899">
              <a:lumMod val="20000"/>
              <a:lumOff val="80000"/>
            </a:srgbClr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t" anchorCtr="0"/>
          <a:lstStyle/>
          <a:p>
            <a:pPr algn="ctr"/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自动化场景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1088463" y="4900330"/>
            <a:ext cx="870109" cy="19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应用资源</a:t>
            </a: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3171105" y="4900330"/>
            <a:ext cx="870109" cy="19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IaaS</a:t>
            </a:r>
            <a:r>
              <a:rPr lang="zh-CN" altLang="en-US" sz="750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资源</a:t>
            </a:r>
          </a:p>
        </p:txBody>
      </p:sp>
      <p:sp>
        <p:nvSpPr>
          <p:cNvPr id="14" name="矩形 13"/>
          <p:cNvSpPr/>
          <p:nvPr>
            <p:custDataLst>
              <p:tags r:id="rId9"/>
            </p:custDataLst>
          </p:nvPr>
        </p:nvSpPr>
        <p:spPr>
          <a:xfrm>
            <a:off x="5253746" y="4900330"/>
            <a:ext cx="870109" cy="19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PaaS</a:t>
            </a:r>
            <a:r>
              <a:rPr lang="zh-CN" altLang="en-US" sz="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资源</a:t>
            </a:r>
          </a:p>
        </p:txBody>
      </p:sp>
      <p:sp>
        <p:nvSpPr>
          <p:cNvPr id="15" name="矩形 14"/>
          <p:cNvSpPr/>
          <p:nvPr>
            <p:custDataLst>
              <p:tags r:id="rId10"/>
            </p:custDataLst>
          </p:nvPr>
        </p:nvSpPr>
        <p:spPr>
          <a:xfrm>
            <a:off x="7336387" y="4900330"/>
            <a:ext cx="870109" cy="19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组织</a:t>
            </a:r>
            <a:r>
              <a:rPr lang="en-US" altLang="zh-CN" sz="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人员</a:t>
            </a:r>
          </a:p>
        </p:txBody>
      </p:sp>
      <p:sp>
        <p:nvSpPr>
          <p:cNvPr id="16" name="矩形 15"/>
          <p:cNvSpPr/>
          <p:nvPr>
            <p:custDataLst>
              <p:tags r:id="rId11"/>
            </p:custDataLst>
          </p:nvPr>
        </p:nvSpPr>
        <p:spPr>
          <a:xfrm>
            <a:off x="883676" y="2960876"/>
            <a:ext cx="991553" cy="15563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75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IT</a:t>
            </a:r>
            <a:r>
              <a:rPr lang="zh-CN" altLang="en-US" sz="750" b="1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服务管理（</a:t>
            </a:r>
            <a:r>
              <a:rPr lang="en-US" altLang="zh-CN" sz="75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ServiceOps</a:t>
            </a:r>
            <a:r>
              <a:rPr lang="zh-CN" altLang="en-US" sz="750" b="1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）</a:t>
            </a:r>
            <a:endParaRPr lang="zh-CN" altLang="en-US" sz="7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7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12"/>
            </p:custDataLst>
          </p:nvPr>
        </p:nvSpPr>
        <p:spPr>
          <a:xfrm>
            <a:off x="1091802" y="3339250"/>
            <a:ext cx="575301" cy="109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事件管理</a:t>
            </a:r>
          </a:p>
        </p:txBody>
      </p:sp>
      <p:sp>
        <p:nvSpPr>
          <p:cNvPr id="18" name="矩形 17"/>
          <p:cNvSpPr/>
          <p:nvPr>
            <p:custDataLst>
              <p:tags r:id="rId13"/>
            </p:custDataLst>
          </p:nvPr>
        </p:nvSpPr>
        <p:spPr>
          <a:xfrm>
            <a:off x="1091802" y="3546708"/>
            <a:ext cx="575301" cy="109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变更管理</a:t>
            </a:r>
          </a:p>
        </p:txBody>
      </p:sp>
      <p:sp>
        <p:nvSpPr>
          <p:cNvPr id="19" name="矩形 18"/>
          <p:cNvSpPr/>
          <p:nvPr>
            <p:custDataLst>
              <p:tags r:id="rId14"/>
            </p:custDataLst>
          </p:nvPr>
        </p:nvSpPr>
        <p:spPr>
          <a:xfrm>
            <a:off x="1091802" y="3753877"/>
            <a:ext cx="575301" cy="109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问题管理</a:t>
            </a:r>
          </a:p>
        </p:txBody>
      </p:sp>
      <p:sp>
        <p:nvSpPr>
          <p:cNvPr id="20" name="矩形 19"/>
          <p:cNvSpPr/>
          <p:nvPr>
            <p:custDataLst>
              <p:tags r:id="rId15"/>
            </p:custDataLst>
          </p:nvPr>
        </p:nvSpPr>
        <p:spPr>
          <a:xfrm>
            <a:off x="6172872" y="3402836"/>
            <a:ext cx="504825" cy="135731"/>
          </a:xfrm>
          <a:prstGeom prst="rect">
            <a:avLst/>
          </a:prstGeom>
          <a:solidFill>
            <a:srgbClr val="08266E">
              <a:lumMod val="20000"/>
              <a:lumOff val="80000"/>
            </a:srgbClr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zh-CN" altLang="en-US" sz="52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可用性分析</a:t>
            </a:r>
          </a:p>
        </p:txBody>
      </p:sp>
      <p:sp>
        <p:nvSpPr>
          <p:cNvPr id="21" name="矩形 20"/>
          <p:cNvSpPr/>
          <p:nvPr>
            <p:custDataLst>
              <p:tags r:id="rId16"/>
            </p:custDataLst>
          </p:nvPr>
        </p:nvSpPr>
        <p:spPr>
          <a:xfrm>
            <a:off x="6172872" y="3602861"/>
            <a:ext cx="504825" cy="135731"/>
          </a:xfrm>
          <a:prstGeom prst="rect">
            <a:avLst/>
          </a:prstGeom>
          <a:solidFill>
            <a:srgbClr val="08266E">
              <a:lumMod val="20000"/>
              <a:lumOff val="80000"/>
            </a:srgbClr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zh-CN" altLang="en-US" sz="52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容量分析</a:t>
            </a:r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6172872" y="3792409"/>
            <a:ext cx="504825" cy="135731"/>
          </a:xfrm>
          <a:prstGeom prst="rect">
            <a:avLst/>
          </a:prstGeom>
          <a:solidFill>
            <a:srgbClr val="08266E">
              <a:lumMod val="20000"/>
              <a:lumOff val="80000"/>
            </a:srgbClr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zh-CN" altLang="en-US" sz="52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性能分析</a:t>
            </a:r>
          </a:p>
        </p:txBody>
      </p:sp>
      <p:sp>
        <p:nvSpPr>
          <p:cNvPr id="23" name="矩形 22"/>
          <p:cNvSpPr/>
          <p:nvPr>
            <p:custDataLst>
              <p:tags r:id="rId18"/>
            </p:custDataLst>
          </p:nvPr>
        </p:nvSpPr>
        <p:spPr>
          <a:xfrm>
            <a:off x="883676" y="795874"/>
            <a:ext cx="7503795" cy="340995"/>
          </a:xfrm>
          <a:prstGeom prst="rect">
            <a:avLst/>
          </a:prstGeom>
          <a:solidFill>
            <a:srgbClr val="E9FFE5"/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l"/>
            <a:r>
              <a:rPr lang="zh-CN" altLang="en-US" sz="750" dirty="0">
                <a:latin typeface="微软雅黑" panose="020B0503020204020204" charset="-122"/>
                <a:ea typeface="微软雅黑" panose="020B0503020204020204" charset="-122"/>
              </a:rPr>
              <a:t>运维工作台</a:t>
            </a:r>
          </a:p>
          <a:p>
            <a:pPr algn="l"/>
            <a:r>
              <a:rPr lang="en-US" altLang="zh-CN" sz="750" dirty="0">
                <a:latin typeface="微软雅黑" panose="020B0503020204020204" charset="-122"/>
                <a:ea typeface="微软雅黑" panose="020B0503020204020204" charset="-122"/>
              </a:rPr>
              <a:t>WorkSpace</a:t>
            </a:r>
          </a:p>
        </p:txBody>
      </p:sp>
      <p:sp>
        <p:nvSpPr>
          <p:cNvPr id="24" name="矩形 23"/>
          <p:cNvSpPr/>
          <p:nvPr>
            <p:custDataLst>
              <p:tags r:id="rId19"/>
            </p:custDataLst>
          </p:nvPr>
        </p:nvSpPr>
        <p:spPr>
          <a:xfrm>
            <a:off x="884152" y="4540290"/>
            <a:ext cx="7504271" cy="277178"/>
          </a:xfrm>
          <a:prstGeom prst="rect">
            <a:avLst/>
          </a:prstGeom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altLang="zh-CN" sz="7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>
            <p:custDataLst>
              <p:tags r:id="rId20"/>
            </p:custDataLst>
          </p:nvPr>
        </p:nvSpPr>
        <p:spPr>
          <a:xfrm>
            <a:off x="1102989" y="4598392"/>
            <a:ext cx="718185" cy="16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命令通道</a:t>
            </a:r>
          </a:p>
        </p:txBody>
      </p:sp>
      <p:sp>
        <p:nvSpPr>
          <p:cNvPr id="11" name="矩形 10"/>
          <p:cNvSpPr/>
          <p:nvPr>
            <p:custDataLst>
              <p:tags r:id="rId21"/>
            </p:custDataLst>
          </p:nvPr>
        </p:nvSpPr>
        <p:spPr>
          <a:xfrm>
            <a:off x="2407676" y="4581054"/>
            <a:ext cx="638175" cy="175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文件管理</a:t>
            </a:r>
          </a:p>
        </p:txBody>
      </p:sp>
      <p:sp>
        <p:nvSpPr>
          <p:cNvPr id="27" name="矩形 26"/>
          <p:cNvSpPr/>
          <p:nvPr>
            <p:custDataLst>
              <p:tags r:id="rId22"/>
            </p:custDataLst>
          </p:nvPr>
        </p:nvSpPr>
        <p:spPr>
          <a:xfrm>
            <a:off x="3632353" y="4586584"/>
            <a:ext cx="689134" cy="17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网关</a:t>
            </a:r>
          </a:p>
        </p:txBody>
      </p:sp>
      <p:sp>
        <p:nvSpPr>
          <p:cNvPr id="28" name="矩形 27"/>
          <p:cNvSpPr/>
          <p:nvPr>
            <p:custDataLst>
              <p:tags r:id="rId23"/>
            </p:custDataLst>
          </p:nvPr>
        </p:nvSpPr>
        <p:spPr>
          <a:xfrm>
            <a:off x="4892986" y="4582675"/>
            <a:ext cx="689134" cy="19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流程编排</a:t>
            </a:r>
          </a:p>
        </p:txBody>
      </p:sp>
      <p:sp>
        <p:nvSpPr>
          <p:cNvPr id="29" name="矩形 28"/>
          <p:cNvSpPr/>
          <p:nvPr>
            <p:custDataLst>
              <p:tags r:id="rId24"/>
            </p:custDataLst>
          </p:nvPr>
        </p:nvSpPr>
        <p:spPr>
          <a:xfrm>
            <a:off x="6268873" y="4572481"/>
            <a:ext cx="689134" cy="19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数据采集</a:t>
            </a:r>
          </a:p>
        </p:txBody>
      </p:sp>
      <p:sp>
        <p:nvSpPr>
          <p:cNvPr id="30" name="矩形 29"/>
          <p:cNvSpPr/>
          <p:nvPr>
            <p:custDataLst>
              <p:tags r:id="rId25"/>
            </p:custDataLst>
          </p:nvPr>
        </p:nvSpPr>
        <p:spPr>
          <a:xfrm>
            <a:off x="6973961" y="2960876"/>
            <a:ext cx="617696" cy="1556385"/>
          </a:xfrm>
          <a:prstGeom prst="rect">
            <a:avLst/>
          </a:prstGeom>
          <a:solidFill>
            <a:srgbClr val="B7B9BD">
              <a:lumMod val="20000"/>
              <a:lumOff val="80000"/>
            </a:srgbClr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t" anchorCtr="0"/>
          <a:lstStyle/>
          <a:p>
            <a:pPr algn="ctr"/>
            <a:r>
              <a:rPr lang="zh-CN" altLang="en-US" sz="750" b="1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智能化运维</a:t>
            </a:r>
            <a:r>
              <a:rPr lang="en-US" altLang="zh-CN" sz="75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AIOps</a:t>
            </a:r>
            <a:endParaRPr lang="en-US" altLang="zh-CN" sz="7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7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>
            <p:custDataLst>
              <p:tags r:id="rId26"/>
            </p:custDataLst>
          </p:nvPr>
        </p:nvSpPr>
        <p:spPr>
          <a:xfrm>
            <a:off x="7097227" y="3314730"/>
            <a:ext cx="468000" cy="124301"/>
          </a:xfrm>
          <a:prstGeom prst="rect">
            <a:avLst/>
          </a:prstGeom>
          <a:solidFill>
            <a:srgbClr val="B7B9BD">
              <a:lumMod val="20000"/>
              <a:lumOff val="80000"/>
            </a:srgbClr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zh-CN" altLang="en-US" sz="52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基础算法</a:t>
            </a:r>
          </a:p>
        </p:txBody>
      </p:sp>
      <p:sp>
        <p:nvSpPr>
          <p:cNvPr id="32" name="矩形 31"/>
          <p:cNvSpPr/>
          <p:nvPr>
            <p:custDataLst>
              <p:tags r:id="rId27"/>
            </p:custDataLst>
          </p:nvPr>
        </p:nvSpPr>
        <p:spPr>
          <a:xfrm>
            <a:off x="7101990" y="4101971"/>
            <a:ext cx="468000" cy="117158"/>
          </a:xfrm>
          <a:prstGeom prst="rect">
            <a:avLst/>
          </a:prstGeom>
          <a:solidFill>
            <a:srgbClr val="B7B9BD">
              <a:lumMod val="20000"/>
              <a:lumOff val="80000"/>
            </a:srgbClr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zh-CN" altLang="en-US" sz="52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语义分析</a:t>
            </a:r>
          </a:p>
        </p:txBody>
      </p:sp>
      <p:sp>
        <p:nvSpPr>
          <p:cNvPr id="33" name="矩形 32"/>
          <p:cNvSpPr/>
          <p:nvPr>
            <p:custDataLst>
              <p:tags r:id="rId28"/>
            </p:custDataLst>
          </p:nvPr>
        </p:nvSpPr>
        <p:spPr>
          <a:xfrm>
            <a:off x="7101990" y="3579525"/>
            <a:ext cx="468000" cy="124301"/>
          </a:xfrm>
          <a:prstGeom prst="rect">
            <a:avLst/>
          </a:prstGeom>
          <a:solidFill>
            <a:srgbClr val="B7B9BD">
              <a:lumMod val="20000"/>
              <a:lumOff val="80000"/>
            </a:srgbClr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zh-CN" altLang="en-US" sz="52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趋势分析</a:t>
            </a:r>
          </a:p>
        </p:txBody>
      </p:sp>
      <p:sp>
        <p:nvSpPr>
          <p:cNvPr id="34" name="矩形 33"/>
          <p:cNvSpPr/>
          <p:nvPr>
            <p:custDataLst>
              <p:tags r:id="rId29"/>
            </p:custDataLst>
          </p:nvPr>
        </p:nvSpPr>
        <p:spPr>
          <a:xfrm>
            <a:off x="7101990" y="3844320"/>
            <a:ext cx="468000" cy="117158"/>
          </a:xfrm>
          <a:prstGeom prst="rect">
            <a:avLst/>
          </a:prstGeom>
          <a:solidFill>
            <a:srgbClr val="B7B9BD">
              <a:lumMod val="20000"/>
              <a:lumOff val="80000"/>
            </a:srgbClr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zh-CN" altLang="en-US" sz="52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关联分析</a:t>
            </a:r>
          </a:p>
        </p:txBody>
      </p:sp>
      <p:sp>
        <p:nvSpPr>
          <p:cNvPr id="35" name="矩形 34"/>
          <p:cNvSpPr/>
          <p:nvPr>
            <p:custDataLst>
              <p:tags r:id="rId30"/>
            </p:custDataLst>
          </p:nvPr>
        </p:nvSpPr>
        <p:spPr>
          <a:xfrm>
            <a:off x="911926" y="1344858"/>
            <a:ext cx="2186312" cy="1312221"/>
          </a:xfrm>
          <a:prstGeom prst="rect">
            <a:avLst/>
          </a:prstGeom>
          <a:solidFill>
            <a:srgbClr val="6A7899">
              <a:lumMod val="20000"/>
              <a:lumOff val="80000"/>
            </a:srgbClr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t" anchorCtr="0"/>
          <a:lstStyle/>
          <a:p>
            <a:pPr algn="ctr"/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标准化场景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>
            <p:custDataLst>
              <p:tags r:id="rId31"/>
            </p:custDataLst>
          </p:nvPr>
        </p:nvSpPr>
        <p:spPr>
          <a:xfrm>
            <a:off x="939245" y="1867773"/>
            <a:ext cx="643014" cy="21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操作系统</a:t>
            </a:r>
            <a:r>
              <a:rPr lang="en-US" altLang="zh-CN" sz="6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中间件监控</a:t>
            </a:r>
          </a:p>
        </p:txBody>
      </p:sp>
      <p:sp>
        <p:nvSpPr>
          <p:cNvPr id="37" name="矩形 36"/>
          <p:cNvSpPr/>
          <p:nvPr>
            <p:custDataLst>
              <p:tags r:id="rId32"/>
            </p:custDataLst>
          </p:nvPr>
        </p:nvSpPr>
        <p:spPr>
          <a:xfrm>
            <a:off x="1643512" y="1864196"/>
            <a:ext cx="643014" cy="21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重点业务监控</a:t>
            </a:r>
          </a:p>
        </p:txBody>
      </p:sp>
      <p:sp>
        <p:nvSpPr>
          <p:cNvPr id="38" name="矩形 37"/>
          <p:cNvSpPr/>
          <p:nvPr>
            <p:custDataLst>
              <p:tags r:id="rId33"/>
            </p:custDataLst>
          </p:nvPr>
        </p:nvSpPr>
        <p:spPr>
          <a:xfrm>
            <a:off x="1644398" y="1609883"/>
            <a:ext cx="643014" cy="21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应用性能监控</a:t>
            </a:r>
          </a:p>
        </p:txBody>
      </p:sp>
      <p:sp>
        <p:nvSpPr>
          <p:cNvPr id="39" name="矩形 38"/>
          <p:cNvSpPr/>
          <p:nvPr>
            <p:custDataLst>
              <p:tags r:id="rId34"/>
            </p:custDataLst>
          </p:nvPr>
        </p:nvSpPr>
        <p:spPr>
          <a:xfrm>
            <a:off x="939245" y="2118267"/>
            <a:ext cx="643014" cy="21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文件空间监控</a:t>
            </a:r>
          </a:p>
        </p:txBody>
      </p:sp>
      <p:sp>
        <p:nvSpPr>
          <p:cNvPr id="40" name="矩形 39"/>
          <p:cNvSpPr/>
          <p:nvPr>
            <p:custDataLst>
              <p:tags r:id="rId35"/>
            </p:custDataLst>
          </p:nvPr>
        </p:nvSpPr>
        <p:spPr>
          <a:xfrm>
            <a:off x="6613440" y="1610102"/>
            <a:ext cx="830580" cy="1609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故障自愈</a:t>
            </a:r>
          </a:p>
        </p:txBody>
      </p:sp>
      <p:sp>
        <p:nvSpPr>
          <p:cNvPr id="41" name="矩形 40"/>
          <p:cNvSpPr/>
          <p:nvPr>
            <p:custDataLst>
              <p:tags r:id="rId36"/>
            </p:custDataLst>
          </p:nvPr>
        </p:nvSpPr>
        <p:spPr>
          <a:xfrm>
            <a:off x="6613440" y="1805841"/>
            <a:ext cx="830580" cy="1609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根因分析</a:t>
            </a:r>
            <a:endParaRPr lang="en-US" altLang="zh-CN" sz="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>
            <p:custDataLst>
              <p:tags r:id="rId37"/>
            </p:custDataLst>
          </p:nvPr>
        </p:nvSpPr>
        <p:spPr>
          <a:xfrm>
            <a:off x="1643512" y="2121287"/>
            <a:ext cx="643014" cy="21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端口拨测</a:t>
            </a:r>
          </a:p>
        </p:txBody>
      </p:sp>
      <p:sp>
        <p:nvSpPr>
          <p:cNvPr id="43" name="矩形 42"/>
          <p:cNvSpPr/>
          <p:nvPr>
            <p:custDataLst>
              <p:tags r:id="rId38"/>
            </p:custDataLst>
          </p:nvPr>
        </p:nvSpPr>
        <p:spPr>
          <a:xfrm>
            <a:off x="940131" y="1605939"/>
            <a:ext cx="643014" cy="21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动环监控</a:t>
            </a:r>
          </a:p>
        </p:txBody>
      </p:sp>
      <p:sp>
        <p:nvSpPr>
          <p:cNvPr id="44" name="矩形 43"/>
          <p:cNvSpPr/>
          <p:nvPr>
            <p:custDataLst>
              <p:tags r:id="rId39"/>
            </p:custDataLst>
          </p:nvPr>
        </p:nvSpPr>
        <p:spPr>
          <a:xfrm>
            <a:off x="3234402" y="1604332"/>
            <a:ext cx="643014" cy="21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灾备切换</a:t>
            </a:r>
          </a:p>
        </p:txBody>
      </p:sp>
      <p:sp>
        <p:nvSpPr>
          <p:cNvPr id="45" name="矩形 44"/>
          <p:cNvSpPr/>
          <p:nvPr>
            <p:custDataLst>
              <p:tags r:id="rId40"/>
            </p:custDataLst>
          </p:nvPr>
        </p:nvSpPr>
        <p:spPr>
          <a:xfrm>
            <a:off x="3232875" y="2105838"/>
            <a:ext cx="643014" cy="21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自动巡检</a:t>
            </a:r>
          </a:p>
        </p:txBody>
      </p:sp>
      <p:sp>
        <p:nvSpPr>
          <p:cNvPr id="46" name="矩形 45"/>
          <p:cNvSpPr/>
          <p:nvPr>
            <p:custDataLst>
              <p:tags r:id="rId41"/>
            </p:custDataLst>
          </p:nvPr>
        </p:nvSpPr>
        <p:spPr>
          <a:xfrm>
            <a:off x="3234402" y="1859660"/>
            <a:ext cx="643014" cy="21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补丁安装</a:t>
            </a:r>
          </a:p>
        </p:txBody>
      </p:sp>
      <p:sp>
        <p:nvSpPr>
          <p:cNvPr id="47" name="矩形 46"/>
          <p:cNvSpPr/>
          <p:nvPr>
            <p:custDataLst>
              <p:tags r:id="rId42"/>
            </p:custDataLst>
          </p:nvPr>
        </p:nvSpPr>
        <p:spPr>
          <a:xfrm>
            <a:off x="3231450" y="2362780"/>
            <a:ext cx="643014" cy="21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数据清理</a:t>
            </a:r>
          </a:p>
        </p:txBody>
      </p:sp>
      <p:sp>
        <p:nvSpPr>
          <p:cNvPr id="48" name="矩形 47"/>
          <p:cNvSpPr/>
          <p:nvPr>
            <p:custDataLst>
              <p:tags r:id="rId43"/>
            </p:custDataLst>
          </p:nvPr>
        </p:nvSpPr>
        <p:spPr>
          <a:xfrm>
            <a:off x="4611240" y="1859660"/>
            <a:ext cx="643013" cy="21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资源扩容</a:t>
            </a:r>
          </a:p>
        </p:txBody>
      </p:sp>
      <p:sp>
        <p:nvSpPr>
          <p:cNvPr id="49" name="矩形 48"/>
          <p:cNvSpPr/>
          <p:nvPr>
            <p:custDataLst>
              <p:tags r:id="rId44"/>
            </p:custDataLst>
          </p:nvPr>
        </p:nvSpPr>
        <p:spPr>
          <a:xfrm>
            <a:off x="1643512" y="2369294"/>
            <a:ext cx="643014" cy="21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日终任务链监控</a:t>
            </a:r>
          </a:p>
        </p:txBody>
      </p:sp>
      <p:sp>
        <p:nvSpPr>
          <p:cNvPr id="50" name="矩形 49"/>
          <p:cNvSpPr/>
          <p:nvPr>
            <p:custDataLst>
              <p:tags r:id="rId45"/>
            </p:custDataLst>
          </p:nvPr>
        </p:nvSpPr>
        <p:spPr>
          <a:xfrm>
            <a:off x="2324650" y="1610990"/>
            <a:ext cx="643014" cy="21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服务器上下架</a:t>
            </a:r>
          </a:p>
        </p:txBody>
      </p:sp>
      <p:sp>
        <p:nvSpPr>
          <p:cNvPr id="51" name="矩形 50"/>
          <p:cNvSpPr/>
          <p:nvPr>
            <p:custDataLst>
              <p:tags r:id="rId46"/>
            </p:custDataLst>
          </p:nvPr>
        </p:nvSpPr>
        <p:spPr>
          <a:xfrm>
            <a:off x="4611240" y="2364221"/>
            <a:ext cx="643014" cy="214308"/>
          </a:xfrm>
          <a:prstGeom prst="rect">
            <a:avLst/>
          </a:prstGeom>
          <a:solidFill>
            <a:srgbClr val="6A7899">
              <a:lumMod val="20000"/>
              <a:lumOff val="80000"/>
            </a:srgbClr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配置变更</a:t>
            </a:r>
          </a:p>
        </p:txBody>
      </p:sp>
      <p:sp>
        <p:nvSpPr>
          <p:cNvPr id="52" name="矩形 51"/>
          <p:cNvSpPr/>
          <p:nvPr>
            <p:custDataLst>
              <p:tags r:id="rId47"/>
            </p:custDataLst>
          </p:nvPr>
        </p:nvSpPr>
        <p:spPr>
          <a:xfrm>
            <a:off x="947192" y="2381665"/>
            <a:ext cx="636885" cy="21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批量操作</a:t>
            </a:r>
          </a:p>
        </p:txBody>
      </p:sp>
      <p:sp>
        <p:nvSpPr>
          <p:cNvPr id="53" name="矩形 52"/>
          <p:cNvSpPr/>
          <p:nvPr>
            <p:custDataLst>
              <p:tags r:id="rId48"/>
            </p:custDataLst>
          </p:nvPr>
        </p:nvSpPr>
        <p:spPr>
          <a:xfrm>
            <a:off x="3907096" y="1605939"/>
            <a:ext cx="654943" cy="214308"/>
          </a:xfrm>
          <a:prstGeom prst="rect">
            <a:avLst/>
          </a:prstGeom>
          <a:solidFill>
            <a:srgbClr val="6A7899">
              <a:lumMod val="20000"/>
              <a:lumOff val="80000"/>
            </a:srgbClr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应用发布</a:t>
            </a:r>
          </a:p>
        </p:txBody>
      </p:sp>
      <p:sp>
        <p:nvSpPr>
          <p:cNvPr id="54" name="矩形 53"/>
          <p:cNvSpPr/>
          <p:nvPr>
            <p:custDataLst>
              <p:tags r:id="rId49"/>
            </p:custDataLst>
          </p:nvPr>
        </p:nvSpPr>
        <p:spPr>
          <a:xfrm>
            <a:off x="3911337" y="1853829"/>
            <a:ext cx="650702" cy="214308"/>
          </a:xfrm>
          <a:prstGeom prst="rect">
            <a:avLst/>
          </a:prstGeom>
          <a:solidFill>
            <a:srgbClr val="6A7899">
              <a:lumMod val="20000"/>
              <a:lumOff val="80000"/>
            </a:srgbClr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应用部署</a:t>
            </a:r>
          </a:p>
        </p:txBody>
      </p:sp>
      <p:sp>
        <p:nvSpPr>
          <p:cNvPr id="55" name="矩形 54"/>
          <p:cNvSpPr/>
          <p:nvPr>
            <p:custDataLst>
              <p:tags r:id="rId50"/>
            </p:custDataLst>
          </p:nvPr>
        </p:nvSpPr>
        <p:spPr>
          <a:xfrm>
            <a:off x="3905439" y="2106035"/>
            <a:ext cx="654943" cy="21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工单分派</a:t>
            </a:r>
          </a:p>
        </p:txBody>
      </p:sp>
      <p:sp>
        <p:nvSpPr>
          <p:cNvPr id="56" name="矩形 55"/>
          <p:cNvSpPr/>
          <p:nvPr>
            <p:custDataLst>
              <p:tags r:id="rId51"/>
            </p:custDataLst>
          </p:nvPr>
        </p:nvSpPr>
        <p:spPr>
          <a:xfrm>
            <a:off x="3911337" y="2360345"/>
            <a:ext cx="643014" cy="21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监控部署</a:t>
            </a:r>
          </a:p>
        </p:txBody>
      </p:sp>
      <p:sp>
        <p:nvSpPr>
          <p:cNvPr id="57" name="矩形 56"/>
          <p:cNvSpPr/>
          <p:nvPr>
            <p:custDataLst>
              <p:tags r:id="rId52"/>
            </p:custDataLst>
          </p:nvPr>
        </p:nvSpPr>
        <p:spPr>
          <a:xfrm>
            <a:off x="4608000" y="1605405"/>
            <a:ext cx="643014" cy="214308"/>
          </a:xfrm>
          <a:prstGeom prst="rect">
            <a:avLst/>
          </a:prstGeom>
          <a:solidFill>
            <a:srgbClr val="6A7899">
              <a:lumMod val="20000"/>
              <a:lumOff val="80000"/>
            </a:srgbClr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latin typeface="微软雅黑" panose="020B0503020204020204" charset="-122"/>
                <a:ea typeface="微软雅黑" panose="020B0503020204020204" charset="-122"/>
              </a:rPr>
              <a:t>more</a:t>
            </a:r>
            <a:endParaRPr lang="zh-CN" altLang="en-US" sz="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矩形 57"/>
          <p:cNvSpPr/>
          <p:nvPr>
            <p:custDataLst>
              <p:tags r:id="rId53"/>
            </p:custDataLst>
          </p:nvPr>
        </p:nvSpPr>
        <p:spPr>
          <a:xfrm>
            <a:off x="6614868" y="2001580"/>
            <a:ext cx="830580" cy="1609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异常检测</a:t>
            </a:r>
          </a:p>
        </p:txBody>
      </p:sp>
      <p:sp>
        <p:nvSpPr>
          <p:cNvPr id="59" name="矩形 58"/>
          <p:cNvSpPr/>
          <p:nvPr>
            <p:custDataLst>
              <p:tags r:id="rId54"/>
            </p:custDataLst>
          </p:nvPr>
        </p:nvSpPr>
        <p:spPr>
          <a:xfrm>
            <a:off x="4608000" y="2106173"/>
            <a:ext cx="643013" cy="21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自动装机</a:t>
            </a:r>
          </a:p>
        </p:txBody>
      </p:sp>
      <p:sp>
        <p:nvSpPr>
          <p:cNvPr id="60" name="矩形 59"/>
          <p:cNvSpPr/>
          <p:nvPr>
            <p:custDataLst>
              <p:tags r:id="rId55"/>
            </p:custDataLst>
          </p:nvPr>
        </p:nvSpPr>
        <p:spPr>
          <a:xfrm>
            <a:off x="6613440" y="2197319"/>
            <a:ext cx="830580" cy="1609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容量</a:t>
            </a:r>
            <a:r>
              <a:rPr lang="en-US" altLang="zh-CN" sz="6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指标预测</a:t>
            </a:r>
          </a:p>
        </p:txBody>
      </p:sp>
      <p:sp>
        <p:nvSpPr>
          <p:cNvPr id="61" name="矩形 60"/>
          <p:cNvSpPr/>
          <p:nvPr>
            <p:custDataLst>
              <p:tags r:id="rId56"/>
            </p:custDataLst>
          </p:nvPr>
        </p:nvSpPr>
        <p:spPr>
          <a:xfrm>
            <a:off x="5324193" y="1608674"/>
            <a:ext cx="643013" cy="214308"/>
          </a:xfrm>
          <a:prstGeom prst="rect">
            <a:avLst/>
          </a:prstGeom>
          <a:solidFill>
            <a:srgbClr val="6A7899">
              <a:lumMod val="20000"/>
              <a:lumOff val="80000"/>
            </a:srgbClr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任务调度</a:t>
            </a:r>
          </a:p>
        </p:txBody>
      </p:sp>
      <p:sp>
        <p:nvSpPr>
          <p:cNvPr id="62" name="矩形 61"/>
          <p:cNvSpPr/>
          <p:nvPr>
            <p:custDataLst>
              <p:tags r:id="rId57"/>
            </p:custDataLst>
          </p:nvPr>
        </p:nvSpPr>
        <p:spPr>
          <a:xfrm>
            <a:off x="1091802" y="3961045"/>
            <a:ext cx="575301" cy="109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发布管理</a:t>
            </a:r>
          </a:p>
        </p:txBody>
      </p:sp>
      <p:sp>
        <p:nvSpPr>
          <p:cNvPr id="63" name="矩形 62"/>
          <p:cNvSpPr/>
          <p:nvPr>
            <p:custDataLst>
              <p:tags r:id="rId58"/>
            </p:custDataLst>
          </p:nvPr>
        </p:nvSpPr>
        <p:spPr>
          <a:xfrm>
            <a:off x="1091802" y="4168214"/>
            <a:ext cx="575302" cy="105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故障管理</a:t>
            </a:r>
          </a:p>
        </p:txBody>
      </p:sp>
      <p:sp>
        <p:nvSpPr>
          <p:cNvPr id="64" name="矩形 63"/>
          <p:cNvSpPr/>
          <p:nvPr>
            <p:custDataLst>
              <p:tags r:id="rId59"/>
            </p:custDataLst>
          </p:nvPr>
        </p:nvSpPr>
        <p:spPr>
          <a:xfrm>
            <a:off x="1091802" y="4371573"/>
            <a:ext cx="575302" cy="105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知识管理</a:t>
            </a:r>
          </a:p>
        </p:txBody>
      </p:sp>
      <p:sp>
        <p:nvSpPr>
          <p:cNvPr id="65" name="矩形 64"/>
          <p:cNvSpPr/>
          <p:nvPr>
            <p:custDataLst>
              <p:tags r:id="rId60"/>
            </p:custDataLst>
          </p:nvPr>
        </p:nvSpPr>
        <p:spPr>
          <a:xfrm>
            <a:off x="6620583" y="2393057"/>
            <a:ext cx="830580" cy="1609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微软雅黑" panose="020B0503020204020204" charset="-122"/>
                <a:ea typeface="微软雅黑" panose="020B0503020204020204" charset="-122"/>
              </a:rPr>
              <a:t>事件关联分析</a:t>
            </a:r>
          </a:p>
        </p:txBody>
      </p:sp>
      <p:sp>
        <p:nvSpPr>
          <p:cNvPr id="66" name="矩形 65"/>
          <p:cNvSpPr/>
          <p:nvPr>
            <p:custDataLst>
              <p:tags r:id="rId61"/>
            </p:custDataLst>
          </p:nvPr>
        </p:nvSpPr>
        <p:spPr>
          <a:xfrm>
            <a:off x="7101990" y="4359622"/>
            <a:ext cx="468000" cy="117158"/>
          </a:xfrm>
          <a:prstGeom prst="rect">
            <a:avLst/>
          </a:prstGeom>
          <a:solidFill>
            <a:srgbClr val="B7B9BD">
              <a:lumMod val="20000"/>
              <a:lumOff val="80000"/>
            </a:srgbClr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zh-CN" altLang="en-US" sz="52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概率统计</a:t>
            </a:r>
          </a:p>
        </p:txBody>
      </p:sp>
      <p:sp>
        <p:nvSpPr>
          <p:cNvPr id="67" name="矩形 66"/>
          <p:cNvSpPr/>
          <p:nvPr>
            <p:custDataLst>
              <p:tags r:id="rId62"/>
            </p:custDataLst>
          </p:nvPr>
        </p:nvSpPr>
        <p:spPr>
          <a:xfrm>
            <a:off x="7654046" y="1137186"/>
            <a:ext cx="734378" cy="3380075"/>
          </a:xfrm>
          <a:prstGeom prst="rect">
            <a:avLst/>
          </a:prstGeom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08266E"/>
          </a:lnRef>
          <a:fillRef idx="1">
            <a:srgbClr val="FFFFFF"/>
          </a:fillRef>
          <a:effectRef idx="0">
            <a:srgbClr val="08266E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zh-CN" altLang="en-US" sz="10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矩形 67"/>
          <p:cNvSpPr/>
          <p:nvPr>
            <p:custDataLst>
              <p:tags r:id="rId63"/>
            </p:custDataLst>
          </p:nvPr>
        </p:nvSpPr>
        <p:spPr>
          <a:xfrm>
            <a:off x="7680546" y="1350134"/>
            <a:ext cx="679275" cy="237828"/>
          </a:xfrm>
          <a:prstGeom prst="rect">
            <a:avLst/>
          </a:prstGeom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zh-CN" altLang="en-US" sz="825" dirty="0">
                <a:latin typeface="微软雅黑" panose="020B0503020204020204" charset="-122"/>
                <a:ea typeface="微软雅黑" panose="020B0503020204020204" charset="-122"/>
              </a:rPr>
              <a:t>平台规范</a:t>
            </a:r>
          </a:p>
        </p:txBody>
      </p:sp>
      <p:sp>
        <p:nvSpPr>
          <p:cNvPr id="69" name="矩形 68"/>
          <p:cNvSpPr/>
          <p:nvPr>
            <p:custDataLst>
              <p:tags r:id="rId64"/>
            </p:custDataLst>
          </p:nvPr>
        </p:nvSpPr>
        <p:spPr>
          <a:xfrm>
            <a:off x="7780614" y="2458150"/>
            <a:ext cx="479138" cy="281940"/>
          </a:xfrm>
          <a:prstGeom prst="rect">
            <a:avLst/>
          </a:prstGeom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latin typeface="微软雅黑" panose="020B0503020204020204" charset="-122"/>
                <a:ea typeface="微软雅黑" panose="020B0503020204020204" charset="-122"/>
              </a:rPr>
              <a:t>工具研发规范</a:t>
            </a:r>
          </a:p>
        </p:txBody>
      </p:sp>
      <p:sp>
        <p:nvSpPr>
          <p:cNvPr id="70" name="矩形 69"/>
          <p:cNvSpPr/>
          <p:nvPr>
            <p:custDataLst>
              <p:tags r:id="rId65"/>
            </p:custDataLst>
          </p:nvPr>
        </p:nvSpPr>
        <p:spPr>
          <a:xfrm>
            <a:off x="7780614" y="1881780"/>
            <a:ext cx="479138" cy="282246"/>
          </a:xfrm>
          <a:prstGeom prst="rect">
            <a:avLst/>
          </a:prstGeom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750" dirty="0">
                <a:latin typeface="微软雅黑" panose="020B0503020204020204" charset="-122"/>
                <a:ea typeface="微软雅黑" panose="020B0503020204020204" charset="-122"/>
              </a:rPr>
              <a:t>接入标准</a:t>
            </a:r>
          </a:p>
        </p:txBody>
      </p:sp>
      <p:sp>
        <p:nvSpPr>
          <p:cNvPr id="71" name="矩形 70"/>
          <p:cNvSpPr/>
          <p:nvPr>
            <p:custDataLst>
              <p:tags r:id="rId66"/>
            </p:custDataLst>
          </p:nvPr>
        </p:nvSpPr>
        <p:spPr>
          <a:xfrm>
            <a:off x="7780614" y="2962206"/>
            <a:ext cx="479138" cy="281940"/>
          </a:xfrm>
          <a:prstGeom prst="rect">
            <a:avLst/>
          </a:prstGeom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latin typeface="微软雅黑" panose="020B0503020204020204" charset="-122"/>
                <a:ea typeface="微软雅黑" panose="020B0503020204020204" charset="-122"/>
              </a:rPr>
              <a:t>工具版本管理</a:t>
            </a:r>
          </a:p>
        </p:txBody>
      </p:sp>
      <p:sp>
        <p:nvSpPr>
          <p:cNvPr id="72" name="矩形 71"/>
          <p:cNvSpPr/>
          <p:nvPr>
            <p:custDataLst>
              <p:tags r:id="rId67"/>
            </p:custDataLst>
          </p:nvPr>
        </p:nvSpPr>
        <p:spPr>
          <a:xfrm>
            <a:off x="7780614" y="3532178"/>
            <a:ext cx="479138" cy="281940"/>
          </a:xfrm>
          <a:prstGeom prst="rect">
            <a:avLst/>
          </a:prstGeom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权限管理标准</a:t>
            </a:r>
          </a:p>
        </p:txBody>
      </p:sp>
      <p:sp>
        <p:nvSpPr>
          <p:cNvPr id="73" name="矩形 72"/>
          <p:cNvSpPr/>
          <p:nvPr>
            <p:custDataLst>
              <p:tags r:id="rId68"/>
            </p:custDataLst>
          </p:nvPr>
        </p:nvSpPr>
        <p:spPr>
          <a:xfrm>
            <a:off x="7788219" y="4062442"/>
            <a:ext cx="479138" cy="281940"/>
          </a:xfrm>
          <a:prstGeom prst="rect">
            <a:avLst/>
          </a:prstGeom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数据服务规范</a:t>
            </a:r>
          </a:p>
        </p:txBody>
      </p:sp>
      <p:sp>
        <p:nvSpPr>
          <p:cNvPr id="74" name="矩形 73"/>
          <p:cNvSpPr/>
          <p:nvPr>
            <p:custDataLst>
              <p:tags r:id="rId69"/>
            </p:custDataLst>
          </p:nvPr>
        </p:nvSpPr>
        <p:spPr>
          <a:xfrm>
            <a:off x="5925735" y="3411409"/>
            <a:ext cx="154781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安全监控</a:t>
            </a:r>
          </a:p>
        </p:txBody>
      </p:sp>
      <p:sp>
        <p:nvSpPr>
          <p:cNvPr id="75" name="矩形 74"/>
          <p:cNvSpPr/>
          <p:nvPr>
            <p:custDataLst>
              <p:tags r:id="rId70"/>
            </p:custDataLst>
          </p:nvPr>
        </p:nvSpPr>
        <p:spPr>
          <a:xfrm>
            <a:off x="5348871" y="3404741"/>
            <a:ext cx="497681" cy="103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业务监控</a:t>
            </a:r>
          </a:p>
        </p:txBody>
      </p:sp>
      <p:sp>
        <p:nvSpPr>
          <p:cNvPr id="76" name="矩形 75"/>
          <p:cNvSpPr/>
          <p:nvPr>
            <p:custDataLst>
              <p:tags r:id="rId71"/>
            </p:custDataLst>
          </p:nvPr>
        </p:nvSpPr>
        <p:spPr>
          <a:xfrm>
            <a:off x="5348871" y="4095780"/>
            <a:ext cx="496729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网络监控</a:t>
            </a:r>
          </a:p>
        </p:txBody>
      </p:sp>
      <p:sp>
        <p:nvSpPr>
          <p:cNvPr id="77" name="矩形 76"/>
          <p:cNvSpPr/>
          <p:nvPr>
            <p:custDataLst>
              <p:tags r:id="rId72"/>
            </p:custDataLst>
          </p:nvPr>
        </p:nvSpPr>
        <p:spPr>
          <a:xfrm>
            <a:off x="5348871" y="3634770"/>
            <a:ext cx="496729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应用监控</a:t>
            </a:r>
          </a:p>
        </p:txBody>
      </p:sp>
      <p:sp>
        <p:nvSpPr>
          <p:cNvPr id="78" name="矩形 77"/>
          <p:cNvSpPr/>
          <p:nvPr>
            <p:custDataLst>
              <p:tags r:id="rId73"/>
            </p:custDataLst>
          </p:nvPr>
        </p:nvSpPr>
        <p:spPr>
          <a:xfrm>
            <a:off x="5348871" y="4326761"/>
            <a:ext cx="496729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动环监控</a:t>
            </a:r>
          </a:p>
        </p:txBody>
      </p:sp>
      <p:sp>
        <p:nvSpPr>
          <p:cNvPr id="79" name="矩形 78"/>
          <p:cNvSpPr/>
          <p:nvPr>
            <p:custDataLst>
              <p:tags r:id="rId74"/>
            </p:custDataLst>
          </p:nvPr>
        </p:nvSpPr>
        <p:spPr>
          <a:xfrm>
            <a:off x="5348871" y="3865751"/>
            <a:ext cx="494348" cy="103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系统监控</a:t>
            </a:r>
          </a:p>
        </p:txBody>
      </p:sp>
      <p:sp>
        <p:nvSpPr>
          <p:cNvPr id="80" name="矩形 79"/>
          <p:cNvSpPr/>
          <p:nvPr>
            <p:custDataLst>
              <p:tags r:id="rId75"/>
            </p:custDataLst>
          </p:nvPr>
        </p:nvSpPr>
        <p:spPr>
          <a:xfrm>
            <a:off x="1942380" y="2966115"/>
            <a:ext cx="2124075" cy="1551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750" b="1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自动化运维（</a:t>
            </a:r>
            <a:r>
              <a:rPr lang="en-US" altLang="zh-CN" sz="75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AutoOps</a:t>
            </a:r>
            <a:r>
              <a:rPr lang="zh-CN" altLang="en-US" sz="750" b="1" dirty="0"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）</a:t>
            </a:r>
            <a:endParaRPr lang="zh-CN" altLang="en-US" sz="7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750">
              <a:solidFill>
                <a:srgbClr val="FFFFFF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矩形 80"/>
          <p:cNvSpPr/>
          <p:nvPr>
            <p:custDataLst>
              <p:tags r:id="rId76"/>
            </p:custDataLst>
          </p:nvPr>
        </p:nvSpPr>
        <p:spPr>
          <a:xfrm>
            <a:off x="2002862" y="3199477"/>
            <a:ext cx="612000" cy="12777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675" b="1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资产交付</a:t>
            </a:r>
          </a:p>
        </p:txBody>
      </p:sp>
      <p:sp>
        <p:nvSpPr>
          <p:cNvPr id="82" name="矩形 81"/>
          <p:cNvSpPr/>
          <p:nvPr>
            <p:custDataLst>
              <p:tags r:id="rId77"/>
            </p:custDataLst>
          </p:nvPr>
        </p:nvSpPr>
        <p:spPr>
          <a:xfrm>
            <a:off x="883676" y="2721670"/>
            <a:ext cx="6707981" cy="1959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运维中台能力整合网关（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网关、构件化开发平台、服务编排）</a:t>
            </a:r>
          </a:p>
        </p:txBody>
      </p:sp>
      <p:sp>
        <p:nvSpPr>
          <p:cNvPr id="83" name="矩形 82"/>
          <p:cNvSpPr/>
          <p:nvPr>
            <p:custDataLst>
              <p:tags r:id="rId78"/>
            </p:custDataLst>
          </p:nvPr>
        </p:nvSpPr>
        <p:spPr>
          <a:xfrm>
            <a:off x="1679083" y="862866"/>
            <a:ext cx="718185" cy="174784"/>
          </a:xfrm>
          <a:prstGeom prst="rect">
            <a:avLst/>
          </a:prstGeom>
          <a:solidFill>
            <a:srgbClr val="E9FFE5"/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任务中心</a:t>
            </a:r>
          </a:p>
        </p:txBody>
      </p:sp>
      <p:sp>
        <p:nvSpPr>
          <p:cNvPr id="84" name="矩形 83"/>
          <p:cNvSpPr/>
          <p:nvPr>
            <p:custDataLst>
              <p:tags r:id="rId79"/>
            </p:custDataLst>
          </p:nvPr>
        </p:nvSpPr>
        <p:spPr>
          <a:xfrm>
            <a:off x="2652468" y="862866"/>
            <a:ext cx="718185" cy="174784"/>
          </a:xfrm>
          <a:prstGeom prst="rect">
            <a:avLst/>
          </a:prstGeom>
          <a:solidFill>
            <a:srgbClr val="E9FFE5"/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信息中心</a:t>
            </a:r>
          </a:p>
        </p:txBody>
      </p:sp>
      <p:sp>
        <p:nvSpPr>
          <p:cNvPr id="85" name="矩形 84"/>
          <p:cNvSpPr/>
          <p:nvPr>
            <p:custDataLst>
              <p:tags r:id="rId80"/>
            </p:custDataLst>
          </p:nvPr>
        </p:nvSpPr>
        <p:spPr>
          <a:xfrm>
            <a:off x="3824519" y="862866"/>
            <a:ext cx="828000" cy="174784"/>
          </a:xfrm>
          <a:prstGeom prst="rect">
            <a:avLst/>
          </a:prstGeom>
          <a:solidFill>
            <a:srgbClr val="E9FFE5"/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产品服务中心</a:t>
            </a:r>
          </a:p>
        </p:txBody>
      </p:sp>
      <p:sp>
        <p:nvSpPr>
          <p:cNvPr id="86" name="矩形 85"/>
          <p:cNvSpPr/>
          <p:nvPr>
            <p:custDataLst>
              <p:tags r:id="rId81"/>
            </p:custDataLst>
          </p:nvPr>
        </p:nvSpPr>
        <p:spPr>
          <a:xfrm>
            <a:off x="4996571" y="862866"/>
            <a:ext cx="718185" cy="174784"/>
          </a:xfrm>
          <a:prstGeom prst="rect">
            <a:avLst/>
          </a:prstGeom>
          <a:solidFill>
            <a:srgbClr val="E9FFE5"/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领导驾驶舱</a:t>
            </a:r>
          </a:p>
        </p:txBody>
      </p:sp>
      <p:sp>
        <p:nvSpPr>
          <p:cNvPr id="87" name="矩形 86"/>
          <p:cNvSpPr/>
          <p:nvPr>
            <p:custDataLst>
              <p:tags r:id="rId82"/>
            </p:custDataLst>
          </p:nvPr>
        </p:nvSpPr>
        <p:spPr>
          <a:xfrm>
            <a:off x="6177512" y="885726"/>
            <a:ext cx="718185" cy="174784"/>
          </a:xfrm>
          <a:prstGeom prst="rect">
            <a:avLst/>
          </a:prstGeom>
          <a:solidFill>
            <a:srgbClr val="E9FFE5"/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服务中心</a:t>
            </a:r>
          </a:p>
        </p:txBody>
      </p:sp>
      <p:sp>
        <p:nvSpPr>
          <p:cNvPr id="88" name="矩形 87"/>
          <p:cNvSpPr/>
          <p:nvPr>
            <p:custDataLst>
              <p:tags r:id="rId83"/>
            </p:custDataLst>
          </p:nvPr>
        </p:nvSpPr>
        <p:spPr>
          <a:xfrm>
            <a:off x="7340673" y="867152"/>
            <a:ext cx="718185" cy="174784"/>
          </a:xfrm>
          <a:prstGeom prst="rect">
            <a:avLst/>
          </a:prstGeom>
          <a:solidFill>
            <a:srgbClr val="E9FFE5"/>
          </a:solidFill>
          <a:ln>
            <a:solidFill>
              <a:srgbClr val="000000">
                <a:lumMod val="85000"/>
                <a:lumOff val="15000"/>
              </a:srgbClr>
            </a:solidFill>
          </a:ln>
        </p:spPr>
        <p:style>
          <a:lnRef idx="2">
            <a:srgbClr val="F1B700"/>
          </a:lnRef>
          <a:fillRef idx="1">
            <a:srgbClr val="FFFFFF"/>
          </a:fillRef>
          <a:effectRef idx="0">
            <a:srgbClr val="F1B700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统一登录</a:t>
            </a:r>
          </a:p>
        </p:txBody>
      </p:sp>
      <p:sp>
        <p:nvSpPr>
          <p:cNvPr id="89" name="矩形 88"/>
          <p:cNvSpPr/>
          <p:nvPr>
            <p:custDataLst>
              <p:tags r:id="rId84"/>
            </p:custDataLst>
          </p:nvPr>
        </p:nvSpPr>
        <p:spPr>
          <a:xfrm>
            <a:off x="2032391" y="3418076"/>
            <a:ext cx="540000" cy="162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RFID</a:t>
            </a:r>
            <a:r>
              <a:rPr lang="zh-CN" altLang="en-US" sz="600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管理</a:t>
            </a:r>
          </a:p>
        </p:txBody>
      </p:sp>
      <p:sp>
        <p:nvSpPr>
          <p:cNvPr id="90" name="矩形 89"/>
          <p:cNvSpPr/>
          <p:nvPr>
            <p:custDataLst>
              <p:tags r:id="rId85"/>
            </p:custDataLst>
          </p:nvPr>
        </p:nvSpPr>
        <p:spPr>
          <a:xfrm>
            <a:off x="2036201" y="3843844"/>
            <a:ext cx="540000" cy="162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带外管理</a:t>
            </a:r>
          </a:p>
        </p:txBody>
      </p:sp>
      <p:sp>
        <p:nvSpPr>
          <p:cNvPr id="91" name="矩形 90"/>
          <p:cNvSpPr/>
          <p:nvPr>
            <p:custDataLst>
              <p:tags r:id="rId86"/>
            </p:custDataLst>
          </p:nvPr>
        </p:nvSpPr>
        <p:spPr>
          <a:xfrm>
            <a:off x="2036201" y="4269611"/>
            <a:ext cx="540000" cy="162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裸机管理</a:t>
            </a:r>
          </a:p>
        </p:txBody>
      </p:sp>
      <p:sp>
        <p:nvSpPr>
          <p:cNvPr id="92" name="矩形 91"/>
          <p:cNvSpPr/>
          <p:nvPr>
            <p:custDataLst>
              <p:tags r:id="rId87"/>
            </p:custDataLst>
          </p:nvPr>
        </p:nvSpPr>
        <p:spPr>
          <a:xfrm>
            <a:off x="2698188" y="3199477"/>
            <a:ext cx="561975" cy="12777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675" b="1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资源交付</a:t>
            </a:r>
          </a:p>
        </p:txBody>
      </p:sp>
      <p:sp>
        <p:nvSpPr>
          <p:cNvPr id="93" name="矩形 92"/>
          <p:cNvSpPr/>
          <p:nvPr>
            <p:custDataLst>
              <p:tags r:id="rId88"/>
            </p:custDataLst>
          </p:nvPr>
        </p:nvSpPr>
        <p:spPr>
          <a:xfrm>
            <a:off x="2727716" y="3418076"/>
            <a:ext cx="502444" cy="2505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75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IaaS</a:t>
            </a:r>
            <a:r>
              <a:rPr lang="zh-CN" altLang="en-US" sz="675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资源交付</a:t>
            </a:r>
          </a:p>
        </p:txBody>
      </p:sp>
      <p:sp>
        <p:nvSpPr>
          <p:cNvPr id="94" name="矩形 93"/>
          <p:cNvSpPr/>
          <p:nvPr>
            <p:custDataLst>
              <p:tags r:id="rId89"/>
            </p:custDataLst>
          </p:nvPr>
        </p:nvSpPr>
        <p:spPr>
          <a:xfrm>
            <a:off x="2731526" y="3806220"/>
            <a:ext cx="502444" cy="236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75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PaaS</a:t>
            </a:r>
            <a:r>
              <a:rPr lang="zh-CN" altLang="en-US" sz="675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资源交付</a:t>
            </a:r>
          </a:p>
        </p:txBody>
      </p:sp>
      <p:sp>
        <p:nvSpPr>
          <p:cNvPr id="95" name="矩形 94"/>
          <p:cNvSpPr/>
          <p:nvPr>
            <p:custDataLst>
              <p:tags r:id="rId90"/>
            </p:custDataLst>
          </p:nvPr>
        </p:nvSpPr>
        <p:spPr>
          <a:xfrm>
            <a:off x="2731526" y="4193887"/>
            <a:ext cx="502444" cy="23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统一云管平台</a:t>
            </a:r>
          </a:p>
        </p:txBody>
      </p:sp>
      <p:sp>
        <p:nvSpPr>
          <p:cNvPr id="96" name="矩形 95"/>
          <p:cNvSpPr/>
          <p:nvPr>
            <p:custDataLst>
              <p:tags r:id="rId91"/>
            </p:custDataLst>
          </p:nvPr>
        </p:nvSpPr>
        <p:spPr>
          <a:xfrm>
            <a:off x="3403515" y="3199477"/>
            <a:ext cx="561975" cy="12777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sz="675" b="1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应用交付</a:t>
            </a:r>
          </a:p>
        </p:txBody>
      </p:sp>
      <p:sp>
        <p:nvSpPr>
          <p:cNvPr id="97" name="矩形 96"/>
          <p:cNvSpPr/>
          <p:nvPr>
            <p:custDataLst>
              <p:tags r:id="rId92"/>
            </p:custDataLst>
          </p:nvPr>
        </p:nvSpPr>
        <p:spPr>
          <a:xfrm>
            <a:off x="3433042" y="3418076"/>
            <a:ext cx="502444" cy="162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sz="675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持续集成</a:t>
            </a:r>
          </a:p>
        </p:txBody>
      </p:sp>
      <p:sp>
        <p:nvSpPr>
          <p:cNvPr id="98" name="矩形 97"/>
          <p:cNvSpPr/>
          <p:nvPr>
            <p:custDataLst>
              <p:tags r:id="rId93"/>
            </p:custDataLst>
          </p:nvPr>
        </p:nvSpPr>
        <p:spPr>
          <a:xfrm>
            <a:off x="3436852" y="3806220"/>
            <a:ext cx="502444" cy="264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发布与部署</a:t>
            </a:r>
          </a:p>
        </p:txBody>
      </p:sp>
      <p:sp>
        <p:nvSpPr>
          <p:cNvPr id="99" name="矩形 98"/>
          <p:cNvSpPr/>
          <p:nvPr>
            <p:custDataLst>
              <p:tags r:id="rId94"/>
            </p:custDataLst>
          </p:nvPr>
        </p:nvSpPr>
        <p:spPr>
          <a:xfrm>
            <a:off x="3436852" y="4269611"/>
            <a:ext cx="502444" cy="162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配置管理</a:t>
            </a:r>
          </a:p>
        </p:txBody>
      </p:sp>
      <p:sp>
        <p:nvSpPr>
          <p:cNvPr id="100" name="矩形 99"/>
          <p:cNvSpPr/>
          <p:nvPr>
            <p:custDataLst>
              <p:tags r:id="rId95"/>
            </p:custDataLst>
          </p:nvPr>
        </p:nvSpPr>
        <p:spPr>
          <a:xfrm>
            <a:off x="7529506" y="4581054"/>
            <a:ext cx="689134" cy="19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数据展示</a:t>
            </a:r>
          </a:p>
        </p:txBody>
      </p:sp>
      <p:sp>
        <p:nvSpPr>
          <p:cNvPr id="101" name="矩形 100"/>
          <p:cNvSpPr/>
          <p:nvPr>
            <p:custDataLst>
              <p:tags r:id="rId96"/>
            </p:custDataLst>
          </p:nvPr>
        </p:nvSpPr>
        <p:spPr>
          <a:xfrm>
            <a:off x="4215997" y="3404741"/>
            <a:ext cx="1008000" cy="17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IaaS</a:t>
            </a:r>
            <a:r>
              <a:rPr lang="zh-CN" altLang="en-US" sz="600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基础设施资源管理</a:t>
            </a:r>
          </a:p>
        </p:txBody>
      </p:sp>
      <p:sp>
        <p:nvSpPr>
          <p:cNvPr id="102" name="矩形 101"/>
          <p:cNvSpPr/>
          <p:nvPr>
            <p:custDataLst>
              <p:tags r:id="rId97"/>
            </p:custDataLst>
          </p:nvPr>
        </p:nvSpPr>
        <p:spPr>
          <a:xfrm>
            <a:off x="4215997" y="3617625"/>
            <a:ext cx="1012984" cy="17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5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PaaS</a:t>
            </a:r>
            <a:r>
              <a:rPr lang="zh-CN" altLang="en-US" sz="675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中间件资源管理</a:t>
            </a:r>
          </a:p>
        </p:txBody>
      </p:sp>
      <p:sp>
        <p:nvSpPr>
          <p:cNvPr id="103" name="矩形 102"/>
          <p:cNvSpPr/>
          <p:nvPr>
            <p:custDataLst>
              <p:tags r:id="rId98"/>
            </p:custDataLst>
          </p:nvPr>
        </p:nvSpPr>
        <p:spPr>
          <a:xfrm>
            <a:off x="4215997" y="3830509"/>
            <a:ext cx="1012984" cy="17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5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SaaS</a:t>
            </a:r>
            <a:r>
              <a:rPr lang="zh-CN" altLang="en-US" sz="675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应用资源管理</a:t>
            </a:r>
          </a:p>
        </p:txBody>
      </p:sp>
      <p:sp>
        <p:nvSpPr>
          <p:cNvPr id="104" name="矩形 103"/>
          <p:cNvSpPr/>
          <p:nvPr>
            <p:custDataLst>
              <p:tags r:id="rId99"/>
            </p:custDataLst>
          </p:nvPr>
        </p:nvSpPr>
        <p:spPr>
          <a:xfrm>
            <a:off x="4215997" y="4043392"/>
            <a:ext cx="1012984" cy="17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资源拓扑关系管理</a:t>
            </a:r>
          </a:p>
        </p:txBody>
      </p:sp>
      <p:sp>
        <p:nvSpPr>
          <p:cNvPr id="105" name="矩形 104"/>
          <p:cNvSpPr/>
          <p:nvPr>
            <p:custDataLst>
              <p:tags r:id="rId100"/>
            </p:custDataLst>
          </p:nvPr>
        </p:nvSpPr>
        <p:spPr>
          <a:xfrm>
            <a:off x="4215997" y="4256276"/>
            <a:ext cx="1012984" cy="17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75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自动发现、审核</a:t>
            </a:r>
          </a:p>
        </p:txBody>
      </p:sp>
      <p:sp>
        <p:nvSpPr>
          <p:cNvPr id="106" name="矩形 105"/>
          <p:cNvSpPr/>
          <p:nvPr>
            <p:custDataLst>
              <p:tags r:id="rId101"/>
            </p:custDataLst>
          </p:nvPr>
        </p:nvSpPr>
        <p:spPr>
          <a:xfrm>
            <a:off x="6105757" y="3230910"/>
            <a:ext cx="790099" cy="1246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675" b="1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IT</a:t>
            </a:r>
            <a:r>
              <a:rPr lang="zh-CN" altLang="en-US" sz="675" b="1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运营分析</a:t>
            </a:r>
          </a:p>
        </p:txBody>
      </p:sp>
      <p:sp>
        <p:nvSpPr>
          <p:cNvPr id="107" name="矩形 106"/>
          <p:cNvSpPr/>
          <p:nvPr>
            <p:custDataLst>
              <p:tags r:id="rId102"/>
            </p:custDataLst>
          </p:nvPr>
        </p:nvSpPr>
        <p:spPr>
          <a:xfrm>
            <a:off x="6177671" y="3411885"/>
            <a:ext cx="681038" cy="1347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52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可用性分析</a:t>
            </a:r>
          </a:p>
        </p:txBody>
      </p:sp>
      <p:sp>
        <p:nvSpPr>
          <p:cNvPr id="108" name="矩形 107"/>
          <p:cNvSpPr/>
          <p:nvPr>
            <p:custDataLst>
              <p:tags r:id="rId103"/>
            </p:custDataLst>
          </p:nvPr>
        </p:nvSpPr>
        <p:spPr>
          <a:xfrm>
            <a:off x="6177671" y="3580954"/>
            <a:ext cx="680561" cy="1347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52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容量分析</a:t>
            </a:r>
          </a:p>
        </p:txBody>
      </p:sp>
      <p:sp>
        <p:nvSpPr>
          <p:cNvPr id="109" name="矩形 108"/>
          <p:cNvSpPr/>
          <p:nvPr>
            <p:custDataLst>
              <p:tags r:id="rId104"/>
            </p:custDataLst>
          </p:nvPr>
        </p:nvSpPr>
        <p:spPr>
          <a:xfrm>
            <a:off x="6177671" y="3741450"/>
            <a:ext cx="681038" cy="1347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52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性能分析</a:t>
            </a:r>
          </a:p>
        </p:txBody>
      </p:sp>
      <p:sp>
        <p:nvSpPr>
          <p:cNvPr id="110" name="矩形 109"/>
          <p:cNvSpPr/>
          <p:nvPr>
            <p:custDataLst>
              <p:tags r:id="rId105"/>
            </p:custDataLst>
          </p:nvPr>
        </p:nvSpPr>
        <p:spPr>
          <a:xfrm>
            <a:off x="6177671" y="4071491"/>
            <a:ext cx="680561" cy="35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525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运维大数据平台</a:t>
            </a:r>
          </a:p>
        </p:txBody>
      </p:sp>
      <p:sp>
        <p:nvSpPr>
          <p:cNvPr id="111" name="矩形 110"/>
          <p:cNvSpPr/>
          <p:nvPr>
            <p:custDataLst>
              <p:tags r:id="rId106"/>
            </p:custDataLst>
          </p:nvPr>
        </p:nvSpPr>
        <p:spPr>
          <a:xfrm>
            <a:off x="6177671" y="3907661"/>
            <a:ext cx="681038" cy="1347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525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场景化日志分析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83568" y="1163031"/>
            <a:ext cx="7920880" cy="25273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6" name="文本框 3"/>
          <p:cNvSpPr txBox="1"/>
          <p:nvPr/>
        </p:nvSpPr>
        <p:spPr>
          <a:xfrm>
            <a:off x="863600" y="290830"/>
            <a:ext cx="5832475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智能运维落地目标</a:t>
            </a:r>
          </a:p>
        </p:txBody>
      </p:sp>
      <p:pic>
        <p:nvPicPr>
          <p:cNvPr id="3" name="C9F754DE-2CAD-44b6-B708-469DEB6407EB-3" descr="C:/Users/dell/AppData/Local/Temp/wpp.WTbqzP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56481"/>
            <a:ext cx="8224925" cy="2439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744470" y="843558"/>
            <a:ext cx="7931986" cy="603623"/>
            <a:chOff x="848995" y="984250"/>
            <a:chExt cx="10575981" cy="804831"/>
          </a:xfrm>
        </p:grpSpPr>
        <p:sp>
          <p:nvSpPr>
            <p:cNvPr id="82" name="矩形 81"/>
            <p:cNvSpPr/>
            <p:nvPr/>
          </p:nvSpPr>
          <p:spPr bwMode="auto">
            <a:xfrm>
              <a:off x="848995" y="984250"/>
              <a:ext cx="10575981" cy="804831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1000"/>
              </a:schemeClr>
            </a:solidFill>
            <a:ln w="101600">
              <a:noFill/>
              <a:round/>
            </a:ln>
          </p:spPr>
          <p:txBody>
            <a:bodyPr lIns="54000" tIns="54000" rIns="54000" bIns="54000" rtlCol="0" anchor="ctr"/>
            <a:lstStyle/>
            <a:p>
              <a:pPr algn="ctr" eaLnBrk="0" hangingPunct="0"/>
              <a:endPara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5017" y="1180873"/>
              <a:ext cx="465455" cy="465455"/>
            </a:xfrm>
            <a:prstGeom prst="rect">
              <a:avLst/>
            </a:prstGeom>
          </p:spPr>
        </p:pic>
      </p:grpSp>
      <p:grpSp>
        <p:nvGrpSpPr>
          <p:cNvPr id="89" name="组合 88"/>
          <p:cNvGrpSpPr/>
          <p:nvPr/>
        </p:nvGrpSpPr>
        <p:grpSpPr>
          <a:xfrm>
            <a:off x="744470" y="1501735"/>
            <a:ext cx="7931986" cy="796767"/>
            <a:chOff x="848995" y="1861820"/>
            <a:chExt cx="10575981" cy="1062356"/>
          </a:xfrm>
        </p:grpSpPr>
        <p:sp>
          <p:nvSpPr>
            <p:cNvPr id="81" name="矩形 80"/>
            <p:cNvSpPr/>
            <p:nvPr/>
          </p:nvSpPr>
          <p:spPr bwMode="auto">
            <a:xfrm>
              <a:off x="848995" y="1861820"/>
              <a:ext cx="10575981" cy="1062356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91000"/>
              </a:schemeClr>
            </a:solidFill>
            <a:ln w="101600">
              <a:noFill/>
              <a:round/>
            </a:ln>
          </p:spPr>
          <p:txBody>
            <a:bodyPr lIns="54000" tIns="54000" rIns="54000" bIns="54000" rtlCol="0" anchor="ctr"/>
            <a:lstStyle/>
            <a:p>
              <a:pPr algn="ctr" eaLnBrk="0" hangingPunct="0"/>
              <a:endPara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435" y="2178546"/>
              <a:ext cx="532120" cy="394163"/>
            </a:xfrm>
            <a:prstGeom prst="rect">
              <a:avLst/>
            </a:prstGeom>
          </p:spPr>
        </p:pic>
      </p:grpSp>
      <p:grpSp>
        <p:nvGrpSpPr>
          <p:cNvPr id="90" name="组合 89"/>
          <p:cNvGrpSpPr/>
          <p:nvPr/>
        </p:nvGrpSpPr>
        <p:grpSpPr>
          <a:xfrm>
            <a:off x="744470" y="2337553"/>
            <a:ext cx="7931986" cy="1362551"/>
            <a:chOff x="848995" y="2976244"/>
            <a:chExt cx="10575981" cy="1816735"/>
          </a:xfrm>
        </p:grpSpPr>
        <p:sp>
          <p:nvSpPr>
            <p:cNvPr id="80" name="矩形 79"/>
            <p:cNvSpPr/>
            <p:nvPr/>
          </p:nvSpPr>
          <p:spPr bwMode="auto">
            <a:xfrm>
              <a:off x="848995" y="2976244"/>
              <a:ext cx="10575981" cy="1816735"/>
            </a:xfrm>
            <a:prstGeom prst="rect">
              <a:avLst/>
            </a:prstGeom>
            <a:solidFill>
              <a:schemeClr val="bg1">
                <a:lumMod val="75000"/>
                <a:alpha val="91000"/>
              </a:schemeClr>
            </a:solidFill>
            <a:ln w="101600">
              <a:noFill/>
              <a:round/>
            </a:ln>
          </p:spPr>
          <p:txBody>
            <a:bodyPr lIns="54000" tIns="54000" rIns="54000" bIns="54000" rtlCol="0" anchor="ctr"/>
            <a:lstStyle/>
            <a:p>
              <a:pPr algn="ctr" eaLnBrk="0" hangingPunct="0"/>
              <a:endPara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5694" y="3658921"/>
              <a:ext cx="551306" cy="459422"/>
            </a:xfrm>
            <a:prstGeom prst="rect">
              <a:avLst/>
            </a:prstGeom>
          </p:spPr>
        </p:pic>
      </p:grpSp>
      <p:grpSp>
        <p:nvGrpSpPr>
          <p:cNvPr id="91" name="组合 90"/>
          <p:cNvGrpSpPr/>
          <p:nvPr/>
        </p:nvGrpSpPr>
        <p:grpSpPr>
          <a:xfrm>
            <a:off x="744470" y="3746301"/>
            <a:ext cx="7931986" cy="1189814"/>
            <a:chOff x="848995" y="4854575"/>
            <a:chExt cx="10575981" cy="1586418"/>
          </a:xfrm>
        </p:grpSpPr>
        <p:sp>
          <p:nvSpPr>
            <p:cNvPr id="36" name="矩形 35"/>
            <p:cNvSpPr/>
            <p:nvPr/>
          </p:nvSpPr>
          <p:spPr bwMode="auto">
            <a:xfrm>
              <a:off x="848995" y="4854575"/>
              <a:ext cx="10575981" cy="15864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91000"/>
              </a:schemeClr>
            </a:solidFill>
            <a:ln w="101600">
              <a:noFill/>
              <a:round/>
            </a:ln>
          </p:spPr>
          <p:txBody>
            <a:bodyPr lIns="54000" tIns="54000" rIns="54000" bIns="54000" rtlCol="0" anchor="ctr"/>
            <a:lstStyle/>
            <a:p>
              <a:pPr algn="ctr" eaLnBrk="0" hangingPunct="0"/>
              <a:endPara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1674" y="5335019"/>
              <a:ext cx="515641" cy="515641"/>
            </a:xfrm>
            <a:prstGeom prst="rect">
              <a:avLst/>
            </a:prstGeom>
          </p:spPr>
        </p:pic>
      </p:grpSp>
      <p:grpSp>
        <p:nvGrpSpPr>
          <p:cNvPr id="92" name="组合 91"/>
          <p:cNvGrpSpPr/>
          <p:nvPr/>
        </p:nvGrpSpPr>
        <p:grpSpPr>
          <a:xfrm>
            <a:off x="779237" y="3781544"/>
            <a:ext cx="7844790" cy="1088231"/>
            <a:chOff x="895350" y="4901565"/>
            <a:chExt cx="10459720" cy="1450975"/>
          </a:xfrm>
        </p:grpSpPr>
        <p:sp>
          <p:nvSpPr>
            <p:cNvPr id="20" name="矩形 19"/>
            <p:cNvSpPr/>
            <p:nvPr/>
          </p:nvSpPr>
          <p:spPr>
            <a:xfrm>
              <a:off x="895350" y="4901565"/>
              <a:ext cx="1878330" cy="749300"/>
            </a:xfrm>
            <a:prstGeom prst="rect">
              <a:avLst/>
            </a:prstGeom>
            <a:solidFill>
              <a:schemeClr val="accent5"/>
            </a:soli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数据源层</a:t>
              </a:r>
              <a:endParaRPr lang="zh-CN" altLang="en-US" sz="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 eaLnBrk="0" hangingPunct="0">
                <a:lnSpc>
                  <a:spcPct val="150000"/>
                </a:lnSpc>
              </a:pPr>
              <a:r>
                <a:rPr lang="zh-CN" altLang="en-US" sz="75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■</a:t>
              </a:r>
              <a:r>
                <a:rPr lang="zh-CN" altLang="en-US" sz="75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运维数据全量接入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232150" y="4901565"/>
              <a:ext cx="782320" cy="749300"/>
            </a:xfrm>
            <a:prstGeom prst="rect">
              <a:avLst/>
            </a:prstGeom>
            <a:solidFill>
              <a:srgbClr val="0070C0"/>
            </a:soli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endPara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eaLnBrk="0" hangingPunct="0"/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机房监控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4149725" y="4901565"/>
              <a:ext cx="782320" cy="749300"/>
            </a:xfrm>
            <a:prstGeom prst="rect">
              <a:avLst/>
            </a:prstGeom>
            <a:solidFill>
              <a:srgbClr val="0070C0"/>
            </a:soli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endPara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eaLnBrk="0" hangingPunct="0"/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网络监控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5067300" y="4901565"/>
              <a:ext cx="782320" cy="749300"/>
            </a:xfrm>
            <a:prstGeom prst="rect">
              <a:avLst/>
            </a:prstGeom>
            <a:solidFill>
              <a:srgbClr val="0070C0"/>
            </a:soli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endPara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eaLnBrk="0" hangingPunct="0"/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主机监控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565130" y="4901565"/>
              <a:ext cx="782320" cy="749300"/>
            </a:xfrm>
            <a:prstGeom prst="rect">
              <a:avLst/>
            </a:prstGeom>
            <a:solidFill>
              <a:srgbClr val="0070C0"/>
            </a:soli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endPara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eaLnBrk="0" hangingPunct="0"/>
              <a:r>
                <a:rPr lang="zh-CN" altLang="zh-CN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用户数据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949950" y="4901565"/>
              <a:ext cx="782320" cy="749300"/>
            </a:xfrm>
            <a:prstGeom prst="rect">
              <a:avLst/>
            </a:prstGeom>
            <a:solidFill>
              <a:srgbClr val="0070C0"/>
            </a:soli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endParaRPr lang="en-US" altLang="zh-CN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eaLnBrk="0" hangingPunct="0"/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应用监控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867525" y="4901565"/>
              <a:ext cx="782320" cy="749300"/>
            </a:xfrm>
            <a:prstGeom prst="rect">
              <a:avLst/>
            </a:prstGeom>
            <a:solidFill>
              <a:srgbClr val="0070C0"/>
            </a:soli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endPara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eaLnBrk="0" hangingPunct="0"/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存储监控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7785100" y="4901565"/>
              <a:ext cx="782320" cy="749300"/>
            </a:xfrm>
            <a:prstGeom prst="rect">
              <a:avLst/>
            </a:prstGeom>
            <a:solidFill>
              <a:srgbClr val="0070C0"/>
            </a:soli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endPara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eaLnBrk="0" hangingPunct="0"/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日志采集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8702675" y="4901565"/>
              <a:ext cx="782320" cy="749300"/>
            </a:xfrm>
            <a:prstGeom prst="rect">
              <a:avLst/>
            </a:prstGeom>
            <a:solidFill>
              <a:srgbClr val="0070C0"/>
            </a:soli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endPara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eaLnBrk="0" hangingPunct="0"/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流程管理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9620250" y="4901565"/>
              <a:ext cx="782320" cy="749300"/>
            </a:xfrm>
            <a:prstGeom prst="rect">
              <a:avLst/>
            </a:prstGeom>
            <a:solidFill>
              <a:srgbClr val="0070C0"/>
            </a:soli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endPara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eaLnBrk="0" hangingPunct="0"/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运维工具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95350" y="5775325"/>
              <a:ext cx="1878330" cy="577215"/>
            </a:xfrm>
            <a:prstGeom prst="rect">
              <a:avLst/>
            </a:prstGeom>
            <a:solidFill>
              <a:schemeClr val="accent1"/>
            </a:soli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运维对象层</a:t>
              </a:r>
            </a:p>
            <a:p>
              <a:pPr algn="l" eaLnBrk="0" hangingPunct="0">
                <a:lnSpc>
                  <a:spcPct val="150000"/>
                </a:lnSpc>
              </a:pPr>
              <a:r>
                <a:rPr lang="zh-CN" altLang="en-US" sz="75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■双态架构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3220720" y="5775325"/>
              <a:ext cx="2378710" cy="577215"/>
            </a:xfrm>
            <a:prstGeom prst="rect">
              <a:avLst/>
            </a:prstGeom>
            <a:solidFill>
              <a:schemeClr val="accent1"/>
            </a:soli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endPara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629275" y="5775325"/>
              <a:ext cx="5725795" cy="577215"/>
            </a:xfrm>
            <a:prstGeom prst="rect">
              <a:avLst/>
            </a:prstGeom>
            <a:solidFill>
              <a:schemeClr val="accent1"/>
            </a:soli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endPara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云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47745" y="5836920"/>
              <a:ext cx="454660" cy="454660"/>
            </a:xfrm>
            <a:prstGeom prst="rect">
              <a:avLst/>
            </a:prstGeom>
          </p:spPr>
        </p:pic>
        <p:pic>
          <p:nvPicPr>
            <p:cNvPr id="40" name="图片 39" descr="云数据库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95800" y="5846445"/>
              <a:ext cx="436245" cy="434340"/>
            </a:xfrm>
            <a:prstGeom prst="rect">
              <a:avLst/>
            </a:prstGeom>
          </p:spPr>
        </p:pic>
        <p:pic>
          <p:nvPicPr>
            <p:cNvPr id="41" name="图片 40" descr="服务器_数据库_jurassic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62925" y="5884545"/>
              <a:ext cx="371475" cy="371475"/>
            </a:xfrm>
            <a:prstGeom prst="rect">
              <a:avLst/>
            </a:prstGeom>
          </p:spPr>
        </p:pic>
        <p:pic>
          <p:nvPicPr>
            <p:cNvPr id="42" name="图片 41" descr="系统运维-文件夹0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75045" y="5807075"/>
              <a:ext cx="526415" cy="526415"/>
            </a:xfrm>
            <a:prstGeom prst="rect">
              <a:avLst/>
            </a:prstGeom>
          </p:spPr>
        </p:pic>
        <p:pic>
          <p:nvPicPr>
            <p:cNvPr id="43" name="图片 42" descr="pic_app-stack (1)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94470" y="5840730"/>
              <a:ext cx="917575" cy="459105"/>
            </a:xfrm>
            <a:prstGeom prst="rect">
              <a:avLst/>
            </a:prstGeom>
          </p:spPr>
        </p:pic>
        <p:pic>
          <p:nvPicPr>
            <p:cNvPr id="44" name="图片 43" descr="用户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572115" y="5868035"/>
              <a:ext cx="539750" cy="404495"/>
            </a:xfrm>
            <a:prstGeom prst="rect">
              <a:avLst/>
            </a:prstGeom>
          </p:spPr>
        </p:pic>
        <p:pic>
          <p:nvPicPr>
            <p:cNvPr id="45" name="图片 44" descr="共享文件系统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161530" y="5849620"/>
              <a:ext cx="441325" cy="441325"/>
            </a:xfrm>
            <a:prstGeom prst="rect">
              <a:avLst/>
            </a:prstGeom>
          </p:spPr>
        </p:pic>
        <p:pic>
          <p:nvPicPr>
            <p:cNvPr id="46" name="图片 45" descr="机房动环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458845" y="4978400"/>
              <a:ext cx="328295" cy="328295"/>
            </a:xfrm>
            <a:prstGeom prst="rect">
              <a:avLst/>
            </a:prstGeom>
          </p:spPr>
        </p:pic>
        <p:pic>
          <p:nvPicPr>
            <p:cNvPr id="47" name="图片 46" descr="设备网络监控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403090" y="5005070"/>
              <a:ext cx="275590" cy="275590"/>
            </a:xfrm>
            <a:prstGeom prst="rect">
              <a:avLst/>
            </a:prstGeom>
          </p:spPr>
        </p:pic>
        <p:pic>
          <p:nvPicPr>
            <p:cNvPr id="48" name="图片 47" descr="04-06.宿主机监控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340985" y="4992370"/>
              <a:ext cx="288290" cy="288290"/>
            </a:xfrm>
            <a:prstGeom prst="rect">
              <a:avLst/>
            </a:prstGeom>
          </p:spPr>
        </p:pic>
        <p:pic>
          <p:nvPicPr>
            <p:cNvPr id="49" name="图片 48" descr="交易监控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795000" y="5005070"/>
              <a:ext cx="323215" cy="323215"/>
            </a:xfrm>
            <a:prstGeom prst="rect">
              <a:avLst/>
            </a:prstGeom>
          </p:spPr>
        </p:pic>
        <p:pic>
          <p:nvPicPr>
            <p:cNvPr id="50" name="图片 49" descr="08应用监控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165215" y="4992370"/>
              <a:ext cx="374650" cy="324485"/>
            </a:xfrm>
            <a:prstGeom prst="rect">
              <a:avLst/>
            </a:prstGeom>
          </p:spPr>
        </p:pic>
        <p:pic>
          <p:nvPicPr>
            <p:cNvPr id="51" name="图片 50" descr="存储监控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096760" y="5005070"/>
              <a:ext cx="324485" cy="324485"/>
            </a:xfrm>
            <a:prstGeom prst="rect">
              <a:avLst/>
            </a:prstGeom>
          </p:spPr>
        </p:pic>
        <p:pic>
          <p:nvPicPr>
            <p:cNvPr id="52" name="图片 51" descr="日志采集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008620" y="5005070"/>
              <a:ext cx="301625" cy="301625"/>
            </a:xfrm>
            <a:prstGeom prst="rect">
              <a:avLst/>
            </a:prstGeom>
          </p:spPr>
        </p:pic>
        <p:pic>
          <p:nvPicPr>
            <p:cNvPr id="53" name="图片 52" descr="流程管理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932545" y="4975225"/>
              <a:ext cx="322580" cy="322580"/>
            </a:xfrm>
            <a:prstGeom prst="rect">
              <a:avLst/>
            </a:prstGeom>
          </p:spPr>
        </p:pic>
        <p:pic>
          <p:nvPicPr>
            <p:cNvPr id="54" name="图片 53" descr="运维工具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9833610" y="4954905"/>
              <a:ext cx="325755" cy="325755"/>
            </a:xfrm>
            <a:prstGeom prst="rect">
              <a:avLst/>
            </a:prstGeom>
          </p:spPr>
        </p:pic>
      </p:grpSp>
      <p:grpSp>
        <p:nvGrpSpPr>
          <p:cNvPr id="93" name="组合 92"/>
          <p:cNvGrpSpPr/>
          <p:nvPr/>
        </p:nvGrpSpPr>
        <p:grpSpPr>
          <a:xfrm>
            <a:off x="779237" y="2352318"/>
            <a:ext cx="7844314" cy="1348581"/>
            <a:chOff x="895350" y="2995930"/>
            <a:chExt cx="10459085" cy="1798108"/>
          </a:xfrm>
        </p:grpSpPr>
        <p:sp>
          <p:nvSpPr>
            <p:cNvPr id="10" name="矩形 9"/>
            <p:cNvSpPr/>
            <p:nvPr/>
          </p:nvSpPr>
          <p:spPr>
            <a:xfrm>
              <a:off x="895350" y="2995930"/>
              <a:ext cx="1878965" cy="17602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>
                <a:lnSpc>
                  <a:spcPct val="200000"/>
                </a:lnSpc>
              </a:pPr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智能运维平台层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 eaLnBrk="0" hangingPunct="0">
                <a:lnSpc>
                  <a:spcPct val="150000"/>
                </a:lnSpc>
              </a:pPr>
              <a:r>
                <a:rPr lang="zh-CN" altLang="en-US" sz="7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■</a:t>
              </a:r>
              <a:r>
                <a:rPr lang="zh-CN" altLang="en-US" sz="75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运维数据治理</a:t>
              </a:r>
            </a:p>
            <a:p>
              <a:pPr algn="l" eaLnBrk="0" hangingPunct="0">
                <a:lnSpc>
                  <a:spcPct val="150000"/>
                </a:lnSpc>
              </a:pPr>
              <a:r>
                <a:rPr lang="zh-CN" altLang="en-US" sz="7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■</a:t>
              </a:r>
              <a:r>
                <a:rPr lang="zh-CN" altLang="en-US" sz="75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体系化运维数据模型</a:t>
              </a:r>
            </a:p>
            <a:p>
              <a:pPr algn="l" eaLnBrk="0" hangingPunct="0">
                <a:lnSpc>
                  <a:spcPct val="150000"/>
                </a:lnSpc>
              </a:pPr>
              <a:r>
                <a:rPr lang="zh-CN" altLang="en-US" sz="7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■</a:t>
              </a:r>
              <a:r>
                <a:rPr lang="zh-CN" altLang="en-US" sz="75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定制智能运维算法</a:t>
              </a:r>
            </a:p>
            <a:p>
              <a:pPr algn="l" eaLnBrk="0" hangingPunct="0">
                <a:lnSpc>
                  <a:spcPct val="150000"/>
                </a:lnSpc>
              </a:pPr>
              <a:r>
                <a:rPr lang="zh-CN" altLang="en-US" sz="75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■强劲的计算能力</a:t>
              </a:r>
            </a:p>
            <a:p>
              <a:pPr algn="l" eaLnBrk="0" hangingPunct="0">
                <a:lnSpc>
                  <a:spcPct val="150000"/>
                </a:lnSpc>
              </a:pPr>
              <a:r>
                <a:rPr lang="zh-CN" altLang="en-US" sz="7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■</a:t>
              </a:r>
              <a:r>
                <a:rPr lang="zh-CN" altLang="en-US" sz="75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开源可控的技术实现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232150" y="3089275"/>
              <a:ext cx="2355215" cy="6375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endPara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232150" y="3754755"/>
              <a:ext cx="2355215" cy="6375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01600">
              <a:noFill/>
              <a:round/>
            </a:ln>
          </p:spPr>
          <p:txBody>
            <a:bodyPr lIns="54000" tIns="54000" rIns="54000" bIns="54000" anchor="ctr">
              <a:noAutofit/>
            </a:bodyPr>
            <a:lstStyle/>
            <a:p>
              <a:pPr lvl="0" algn="ctr" eaLnBrk="0" hangingPunct="0"/>
              <a:endPara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075045" y="3089275"/>
              <a:ext cx="2458720" cy="6375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01600">
              <a:noFill/>
              <a:round/>
            </a:ln>
          </p:spPr>
          <p:txBody>
            <a:bodyPr lIns="54000" tIns="54000" rIns="54000" bIns="54000" anchor="ctr">
              <a:noAutofit/>
            </a:bodyPr>
            <a:lstStyle/>
            <a:p>
              <a:pPr lvl="0" algn="ctr" eaLnBrk="0" hangingPunct="0"/>
              <a:endPara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075045" y="3755390"/>
              <a:ext cx="2459355" cy="6375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endPara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021445" y="3089275"/>
              <a:ext cx="2331720" cy="6375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01600">
              <a:noFill/>
              <a:round/>
            </a:ln>
          </p:spPr>
          <p:txBody>
            <a:bodyPr lIns="54000" tIns="54000" rIns="54000" bIns="54000" anchor="ctr">
              <a:noAutofit/>
            </a:bodyPr>
            <a:lstStyle/>
            <a:p>
              <a:pPr lvl="0" algn="ctr" eaLnBrk="0" hangingPunct="0"/>
              <a:endPara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022080" y="3756025"/>
              <a:ext cx="2331720" cy="6375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01600">
              <a:noFill/>
              <a:round/>
            </a:ln>
          </p:spPr>
          <p:txBody>
            <a:bodyPr lIns="54000" tIns="54000" rIns="54000" bIns="54000" anchor="ctr">
              <a:noAutofit/>
            </a:bodyPr>
            <a:lstStyle/>
            <a:p>
              <a:pPr lvl="0" algn="ctr" eaLnBrk="0" hangingPunct="0"/>
              <a:endPara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32150" y="4464685"/>
              <a:ext cx="4124960" cy="2921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01600">
              <a:noFill/>
              <a:round/>
            </a:ln>
          </p:spPr>
          <p:txBody>
            <a:bodyPr lIns="54000" tIns="54000" rIns="54000" bIns="54000" anchor="ctr">
              <a:noAutofit/>
            </a:bodyPr>
            <a:lstStyle/>
            <a:p>
              <a:pPr lvl="0" algn="ctr" eaLnBrk="0" hangingPunct="0"/>
              <a:endPara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419975" y="4464685"/>
              <a:ext cx="3934460" cy="2921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01600">
              <a:noFill/>
              <a:round/>
            </a:ln>
          </p:spPr>
          <p:txBody>
            <a:bodyPr lIns="54000" tIns="54000" rIns="54000" bIns="54000" anchor="ctr">
              <a:noAutofit/>
            </a:bodyPr>
            <a:lstStyle/>
            <a:p>
              <a:pPr lvl="0" algn="ctr" eaLnBrk="0" hangingPunct="0"/>
              <a:endPara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pic>
          <p:nvPicPr>
            <p:cNvPr id="55" name="图片 54" descr="线性_022数据加工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017135" y="3187700"/>
              <a:ext cx="455295" cy="455295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3353435" y="3223895"/>
              <a:ext cx="1578610" cy="367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运维数据加工</a:t>
              </a:r>
            </a:p>
          </p:txBody>
        </p:sp>
        <p:pic>
          <p:nvPicPr>
            <p:cNvPr id="57" name="图片 56" descr="树-数据存储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012055" y="3884295"/>
              <a:ext cx="429895" cy="429895"/>
            </a:xfrm>
            <a:prstGeom prst="rect">
              <a:avLst/>
            </a:prstGeom>
          </p:spPr>
        </p:pic>
        <p:sp>
          <p:nvSpPr>
            <p:cNvPr id="58" name="文本框 57"/>
            <p:cNvSpPr txBox="1"/>
            <p:nvPr/>
          </p:nvSpPr>
          <p:spPr>
            <a:xfrm>
              <a:off x="3353435" y="3961765"/>
              <a:ext cx="1828165" cy="367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运维数据存储</a:t>
              </a:r>
            </a:p>
          </p:txBody>
        </p:sp>
        <p:pic>
          <p:nvPicPr>
            <p:cNvPr id="59" name="图片 58" descr="数据模型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995920" y="3188970"/>
              <a:ext cx="462280" cy="462280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6120765" y="3239135"/>
              <a:ext cx="1772285" cy="367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运维数据模型</a:t>
              </a:r>
            </a:p>
          </p:txBody>
        </p:sp>
        <p:pic>
          <p:nvPicPr>
            <p:cNvPr id="61" name="图片 60" descr="算法库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8041640" y="3882390"/>
              <a:ext cx="416560" cy="416560"/>
            </a:xfrm>
            <a:prstGeom prst="rect">
              <a:avLst/>
            </a:prstGeom>
          </p:spPr>
        </p:pic>
        <p:sp>
          <p:nvSpPr>
            <p:cNvPr id="62" name="文本框 61"/>
            <p:cNvSpPr txBox="1"/>
            <p:nvPr/>
          </p:nvSpPr>
          <p:spPr>
            <a:xfrm>
              <a:off x="6120765" y="3898900"/>
              <a:ext cx="1929130" cy="367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智能运维算法库</a:t>
              </a:r>
            </a:p>
          </p:txBody>
        </p:sp>
        <p:pic>
          <p:nvPicPr>
            <p:cNvPr id="63" name="图片 62" descr="实时计算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0856595" y="3218180"/>
              <a:ext cx="379730" cy="379730"/>
            </a:xfrm>
            <a:prstGeom prst="rect">
              <a:avLst/>
            </a:prstGeom>
          </p:spPr>
        </p:pic>
        <p:sp>
          <p:nvSpPr>
            <p:cNvPr id="64" name="文本框 63"/>
            <p:cNvSpPr txBox="1"/>
            <p:nvPr/>
          </p:nvSpPr>
          <p:spPr>
            <a:xfrm>
              <a:off x="9159875" y="3239135"/>
              <a:ext cx="1772285" cy="367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实时计算</a:t>
              </a:r>
            </a:p>
          </p:txBody>
        </p:sp>
        <p:pic>
          <p:nvPicPr>
            <p:cNvPr id="65" name="图片 64" descr="离线计算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0857230" y="3856990"/>
              <a:ext cx="379095" cy="379095"/>
            </a:xfrm>
            <a:prstGeom prst="rect">
              <a:avLst/>
            </a:prstGeom>
          </p:spPr>
        </p:pic>
        <p:sp>
          <p:nvSpPr>
            <p:cNvPr id="66" name="文本框 65"/>
            <p:cNvSpPr txBox="1"/>
            <p:nvPr/>
          </p:nvSpPr>
          <p:spPr>
            <a:xfrm>
              <a:off x="9160510" y="3889375"/>
              <a:ext cx="1772285" cy="367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离线计算</a:t>
              </a:r>
            </a:p>
          </p:txBody>
        </p:sp>
        <p:pic>
          <p:nvPicPr>
            <p:cNvPr id="67" name="图片 66" descr="数据治理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4688205" y="4457065"/>
              <a:ext cx="271145" cy="271145"/>
            </a:xfrm>
            <a:prstGeom prst="rect">
              <a:avLst/>
            </a:prstGeom>
          </p:spPr>
        </p:pic>
        <p:sp>
          <p:nvSpPr>
            <p:cNvPr id="68" name="文本框 67"/>
            <p:cNvSpPr txBox="1"/>
            <p:nvPr/>
          </p:nvSpPr>
          <p:spPr>
            <a:xfrm>
              <a:off x="4959350" y="4457065"/>
              <a:ext cx="1578610" cy="336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数据治理</a:t>
              </a:r>
            </a:p>
          </p:txBody>
        </p:sp>
        <p:pic>
          <p:nvPicPr>
            <p:cNvPr id="69" name="图片 68" descr="数据接入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822055" y="4492625"/>
              <a:ext cx="200025" cy="200025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9159875" y="4439285"/>
              <a:ext cx="1578610" cy="336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数据接入</a:t>
              </a: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779237" y="1509355"/>
            <a:ext cx="7844314" cy="827564"/>
            <a:chOff x="895350" y="1871980"/>
            <a:chExt cx="10459085" cy="1103418"/>
          </a:xfrm>
        </p:grpSpPr>
        <p:sp>
          <p:nvSpPr>
            <p:cNvPr id="3" name="矩形 2"/>
            <p:cNvSpPr/>
            <p:nvPr/>
          </p:nvSpPr>
          <p:spPr>
            <a:xfrm>
              <a:off x="895350" y="1871980"/>
              <a:ext cx="1878330" cy="1054735"/>
            </a:xfrm>
            <a:prstGeom prst="rect">
              <a:avLst/>
            </a:prstGeom>
            <a:solidFill>
              <a:srgbClr val="C00000"/>
            </a:solidFill>
            <a:ln w="101600">
              <a:solidFill>
                <a:srgbClr val="000000">
                  <a:alpha val="0"/>
                </a:srgbClr>
              </a:solidFill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>
                <a:lnSpc>
                  <a:spcPct val="200000"/>
                </a:lnSpc>
              </a:pPr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运维服务中台层</a:t>
              </a:r>
            </a:p>
            <a:p>
              <a:pPr algn="l" eaLnBrk="0" hangingPunct="0">
                <a:lnSpc>
                  <a:spcPct val="150000"/>
                </a:lnSpc>
              </a:pPr>
              <a:r>
                <a:rPr lang="zh-CN" altLang="en-US" sz="7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■</a:t>
              </a:r>
              <a:r>
                <a:rPr lang="zh-CN" altLang="en-US" sz="75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运维数据转化应用</a:t>
              </a:r>
              <a:endParaRPr lang="zh-CN" altLang="en-US" sz="7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 eaLnBrk="0" hangingPunct="0">
                <a:lnSpc>
                  <a:spcPct val="150000"/>
                </a:lnSpc>
              </a:pPr>
              <a:r>
                <a:rPr lang="zh-CN" altLang="en-US" sz="7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■</a:t>
              </a:r>
              <a:r>
                <a:rPr lang="zh-CN" altLang="en-US" sz="75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运维数据转化工具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3232150" y="2197735"/>
              <a:ext cx="1086485" cy="41465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9000">
                  <a:srgbClr val="C00000"/>
                </a:gs>
                <a:gs pos="85000">
                  <a:srgbClr val="C00000"/>
                </a:gs>
                <a:gs pos="99000">
                  <a:schemeClr val="accent2">
                    <a:lumMod val="20000"/>
                    <a:lumOff val="80000"/>
                  </a:schemeClr>
                </a:gs>
              </a:gsLst>
              <a:lin ang="5400000" scaled="0"/>
            </a:gra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配置平台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555490" y="2197735"/>
              <a:ext cx="1086485" cy="41465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9000">
                  <a:srgbClr val="C00000"/>
                </a:gs>
                <a:gs pos="85000">
                  <a:srgbClr val="C00000"/>
                </a:gs>
                <a:gs pos="99000">
                  <a:schemeClr val="accent2">
                    <a:lumMod val="20000"/>
                    <a:lumOff val="80000"/>
                  </a:schemeClr>
                </a:gs>
              </a:gsLst>
              <a:lin ang="5400000" scaled="0"/>
            </a:gra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作业平台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878830" y="2197735"/>
              <a:ext cx="1086485" cy="41465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9000">
                  <a:srgbClr val="C00000"/>
                </a:gs>
                <a:gs pos="85000">
                  <a:srgbClr val="C00000"/>
                </a:gs>
                <a:gs pos="99000">
                  <a:schemeClr val="accent2">
                    <a:lumMod val="20000"/>
                    <a:lumOff val="80000"/>
                  </a:schemeClr>
                </a:gs>
              </a:gsLst>
              <a:lin ang="5400000" scaled="0"/>
            </a:gra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服务总线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202170" y="2197735"/>
              <a:ext cx="1086485" cy="41465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9000">
                  <a:srgbClr val="C00000"/>
                </a:gs>
                <a:gs pos="85000">
                  <a:srgbClr val="C00000"/>
                </a:gs>
                <a:gs pos="99000">
                  <a:schemeClr val="accent2">
                    <a:lumMod val="20000"/>
                    <a:lumOff val="80000"/>
                  </a:schemeClr>
                </a:gs>
              </a:gsLst>
              <a:lin ang="5400000" scaled="0"/>
            </a:gra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开发者中心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8525510" y="2197735"/>
              <a:ext cx="1250315" cy="41465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9000">
                  <a:srgbClr val="C00000"/>
                </a:gs>
                <a:gs pos="85000">
                  <a:srgbClr val="C00000"/>
                </a:gs>
                <a:gs pos="99000">
                  <a:schemeClr val="accent2">
                    <a:lumMod val="20000"/>
                    <a:lumOff val="80000"/>
                  </a:schemeClr>
                </a:gs>
              </a:gsLst>
              <a:lin ang="5400000" scaled="0"/>
            </a:gra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运维服务管理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012680" y="2197735"/>
              <a:ext cx="1334770" cy="41465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9000">
                  <a:srgbClr val="C00000"/>
                </a:gs>
                <a:gs pos="85000">
                  <a:srgbClr val="C00000"/>
                </a:gs>
                <a:gs pos="99000">
                  <a:schemeClr val="accent2">
                    <a:lumMod val="20000"/>
                    <a:lumOff val="80000"/>
                  </a:schemeClr>
                </a:gs>
              </a:gsLst>
              <a:lin ang="5400000" scaled="0"/>
            </a:gra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运维数据集市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233420" y="2643505"/>
              <a:ext cx="8121015" cy="28321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9000">
                  <a:srgbClr val="C00000"/>
                </a:gs>
                <a:gs pos="85000">
                  <a:srgbClr val="C00000"/>
                </a:gs>
                <a:gs pos="99000">
                  <a:schemeClr val="accent2">
                    <a:lumMod val="20000"/>
                    <a:lumOff val="80000"/>
                  </a:schemeClr>
                </a:gs>
              </a:gsLst>
              <a:lin ang="5400000" scaled="0"/>
            </a:gra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endPara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139815" y="2638425"/>
              <a:ext cx="1578610" cy="336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数据接口</a:t>
              </a:r>
            </a:p>
          </p:txBody>
        </p:sp>
        <p:pic>
          <p:nvPicPr>
            <p:cNvPr id="73" name="图片 72" descr="数据接口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5735955" y="2654935"/>
              <a:ext cx="260350" cy="260350"/>
            </a:xfrm>
            <a:prstGeom prst="rect">
              <a:avLst/>
            </a:prstGeom>
          </p:spPr>
        </p:pic>
        <p:sp>
          <p:nvSpPr>
            <p:cNvPr id="74" name="矩形 73"/>
            <p:cNvSpPr/>
            <p:nvPr/>
          </p:nvSpPr>
          <p:spPr>
            <a:xfrm>
              <a:off x="3232150" y="1871980"/>
              <a:ext cx="8121015" cy="28321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9000">
                  <a:srgbClr val="C00000"/>
                </a:gs>
                <a:gs pos="85000">
                  <a:srgbClr val="C00000"/>
                </a:gs>
                <a:gs pos="99000">
                  <a:schemeClr val="accent2">
                    <a:lumMod val="20000"/>
                    <a:lumOff val="80000"/>
                  </a:schemeClr>
                </a:gs>
              </a:gsLst>
              <a:lin ang="5400000" scaled="0"/>
            </a:gra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endPara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75" name="图片 74" descr="服务接口"/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5715000" y="1878965"/>
              <a:ext cx="281305" cy="281305"/>
            </a:xfrm>
            <a:prstGeom prst="rect">
              <a:avLst/>
            </a:prstGeom>
          </p:spPr>
        </p:pic>
        <p:sp>
          <p:nvSpPr>
            <p:cNvPr id="76" name="文本框 75"/>
            <p:cNvSpPr txBox="1"/>
            <p:nvPr/>
          </p:nvSpPr>
          <p:spPr>
            <a:xfrm>
              <a:off x="6120765" y="1878965"/>
              <a:ext cx="1578610" cy="306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服务接口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79713" y="890230"/>
            <a:ext cx="7844314" cy="553403"/>
            <a:chOff x="895985" y="1046480"/>
            <a:chExt cx="10459085" cy="737870"/>
          </a:xfrm>
        </p:grpSpPr>
        <p:sp>
          <p:nvSpPr>
            <p:cNvPr id="2" name="矩形 1"/>
            <p:cNvSpPr/>
            <p:nvPr/>
          </p:nvSpPr>
          <p:spPr>
            <a:xfrm>
              <a:off x="895985" y="1046480"/>
              <a:ext cx="1878330" cy="737870"/>
            </a:xfrm>
            <a:prstGeom prst="rect">
              <a:avLst/>
            </a:prstGeom>
            <a:solidFill>
              <a:schemeClr val="accent4"/>
            </a:soli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>
                <a:lnSpc>
                  <a:spcPct val="150000"/>
                </a:lnSpc>
              </a:pPr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应用场景层</a:t>
              </a:r>
              <a:endParaRPr lang="zh-CN" altLang="en-US" sz="15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eaLnBrk="0" hangingPunct="0">
                <a:lnSpc>
                  <a:spcPct val="150000"/>
                </a:lnSpc>
              </a:pPr>
              <a:endParaRPr lang="zh-CN" altLang="en-US" sz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 eaLnBrk="0" hangingPunct="0">
                <a:lnSpc>
                  <a:spcPct val="150000"/>
                </a:lnSpc>
              </a:pPr>
              <a:r>
                <a:rPr lang="zh-CN" altLang="en-US" sz="75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■贴近最终用户</a:t>
              </a:r>
            </a:p>
            <a:p>
              <a:pPr algn="l" eaLnBrk="0" hangingPunct="0">
                <a:lnSpc>
                  <a:spcPct val="150000"/>
                </a:lnSpc>
              </a:pPr>
              <a:r>
                <a:rPr lang="zh-CN" altLang="en-US" sz="75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■</a:t>
              </a:r>
              <a:r>
                <a:rPr lang="zh-CN" altLang="en-US" sz="75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多渠道用户感知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3233420" y="1046480"/>
              <a:ext cx="2458720" cy="72771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20000">
                  <a:schemeClr val="accent4"/>
                </a:gs>
                <a:gs pos="84000">
                  <a:schemeClr val="accent4"/>
                </a:gs>
                <a:gs pos="99000">
                  <a:schemeClr val="accent4">
                    <a:lumMod val="20000"/>
                    <a:lumOff val="80000"/>
                  </a:schemeClr>
                </a:gs>
              </a:gsLst>
              <a:lin ang="5400000" scaled="0"/>
            </a:gra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智慧决策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6064885" y="1046480"/>
              <a:ext cx="2458720" cy="73787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20000">
                  <a:schemeClr val="accent4"/>
                </a:gs>
                <a:gs pos="84000">
                  <a:schemeClr val="accent4"/>
                </a:gs>
                <a:gs pos="99000">
                  <a:schemeClr val="accent4">
                    <a:lumMod val="20000"/>
                    <a:lumOff val="80000"/>
                  </a:schemeClr>
                </a:gs>
              </a:gsLst>
              <a:lin ang="5400000" scaled="0"/>
            </a:gra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智巧服务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8896350" y="1046480"/>
              <a:ext cx="2458720" cy="72771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20000">
                  <a:schemeClr val="accent4"/>
                </a:gs>
                <a:gs pos="84000">
                  <a:schemeClr val="accent4"/>
                </a:gs>
                <a:gs pos="99000">
                  <a:schemeClr val="accent4">
                    <a:lumMod val="20000"/>
                    <a:lumOff val="80000"/>
                  </a:schemeClr>
                </a:gs>
              </a:gsLst>
              <a:lin ang="5400000" scaled="0"/>
            </a:gradFill>
            <a:ln w="101600">
              <a:noFill/>
              <a:round/>
            </a:ln>
          </p:spPr>
          <p:txBody>
            <a:bodyPr lIns="54000" tIns="54000" rIns="54000" bIns="54000" anchor="ctr"/>
            <a:lstStyle/>
            <a:p>
              <a:pPr algn="ctr" eaLnBrk="0" hangingPunct="0"/>
              <a:r>
                <a:rPr lang="zh-CN" altLang="en-US" sz="105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智效运营</a:t>
              </a:r>
            </a:p>
          </p:txBody>
        </p:sp>
      </p:grpSp>
      <p:sp>
        <p:nvSpPr>
          <p:cNvPr id="96" name="文本框 3"/>
          <p:cNvSpPr txBox="1"/>
          <p:nvPr/>
        </p:nvSpPr>
        <p:spPr>
          <a:xfrm>
            <a:off x="863600" y="290830"/>
            <a:ext cx="5832475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智能运维建设成果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48"/>
          <p:cNvSpPr txBox="1"/>
          <p:nvPr/>
        </p:nvSpPr>
        <p:spPr>
          <a:xfrm>
            <a:off x="2655418" y="2188552"/>
            <a:ext cx="366734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谢谢聆听</a:t>
            </a:r>
          </a:p>
        </p:txBody>
      </p:sp>
      <p:sp>
        <p:nvSpPr>
          <p:cNvPr id="20" name="等腰三角形 19"/>
          <p:cNvSpPr/>
          <p:nvPr/>
        </p:nvSpPr>
        <p:spPr>
          <a:xfrm rot="5400000">
            <a:off x="-112190" y="2855350"/>
            <a:ext cx="2374384" cy="2150007"/>
          </a:xfrm>
          <a:prstGeom prst="triangle">
            <a:avLst/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 flipH="1">
            <a:off x="1730131" y="2319873"/>
            <a:ext cx="971173" cy="87939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13297" y="1923678"/>
            <a:ext cx="2951588" cy="307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2000"/>
              </a:lnSpc>
            </a:pP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THANKS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 rot="5400000" flipV="1">
            <a:off x="7442861" y="1806716"/>
            <a:ext cx="1951885" cy="1450392"/>
          </a:xfrm>
          <a:prstGeom prst="triangle">
            <a:avLst/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3365385" y="3357814"/>
            <a:ext cx="5198999" cy="29908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汇报人：孙焱楚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 951803764@qq.com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2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879"/>
                                </p:stCondLst>
                                <p:childTnLst>
                                  <p:par>
                                    <p:cTn id="2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22" grpId="0" animBg="1"/>
          <p:bldP spid="23" grpId="0"/>
          <p:bldP spid="25" grpId="0" animBg="1"/>
          <p:bldP spid="7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2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879"/>
                                </p:stCondLst>
                                <p:childTnLst>
                                  <p:par>
                                    <p:cTn id="2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22" grpId="0" animBg="1"/>
          <p:bldP spid="23" grpId="0"/>
          <p:bldP spid="25" grpId="0" animBg="1"/>
          <p:bldP spid="7" grpId="0" bldLvl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TEsImhkaWQiOiI3ZmU1OWI3ZjJjYjE0MWM0MTE1NTgwMDhjYThlMTZjZSIsInVzZXJDb3VudCI6M30="/>
  <p:tag name="KSO_WPP_MARK_KEY" val="81da2b80-6488-4faf-a2b1-b2557046f84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ytfce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MjI2NTE2ODQ0NTgxIiwKCSJHcm91cElkIiA6ICIxOTEwMjc5MDQiLAoJIkltYWdlIiA6ICJpVkJPUncwS0dnb0FBQUFOU1VoRVVnQUFBMDhBQUFLRUNBWUFBQURmWmdIWkFBQUFDWEJJV1hNQUFBc1RBQUFMRXdFQW1wd1lBQUFnQUVsRVFWUjRuT3pkZDN4VVZkN0g4YzhrazVuMDBKSkFJQ0VnVlVCWUVGeEJVRkFReFFLUElDcXV1dUppVzF4QmVSUlpCRHVQS0tCSVdVR2tJMDFVUUFRVUJCWUxWYVZLalVDQUVBaWtaK3A5L2hnek1xUk5NSmhndnUvWHl4ZVplOCs5OTB6a05jN1hjODd2bUF6RE1CQVJFUkVSRVpGaUJaUjNCMFJFUkVSRVJDNEhDazhpSWlJaUlpSitVSGdTRVJFUkVSSHhnOEtUaUlpSWlJaUlIeFNlUkVSRVJFUkUvS0R3SkNJaUlpSWk0Z2VGSnhFUkVSRVJFVDhvUEltSWlJaUlpUGhCNFVsRVJFUkVSTVFQQ2s4aUlpSWlJaUorVUhnU0VSRVJFUkh4ZzhLVGlJaUlpSWlJSHhTZVJFUkVSRVJFL0tEd0pDSWlJaUlpNGdlRkp4RVJFUkVSRVQ4b1BJbUlpSWlJaVBoQjRVbEVSRVJFUk1RUENrOGlJaUlpSWlKK1VIZ1NFUkVSRVJIeGc4S1RpSWlJaUlpSUh4U2VSRVJFUkVSRS9LRHdKQ0lpSWlJaTRnZUZKeEVSRVJFUkVUOG9QSW1JaUlpSWlQaEI0VWxFUkVSRVJNUVBDazhpSWlJaUlpSitVSGdTRVJFUkVSSHhnOEtUaUlpSWlJaUlIeFNlUkVSRVJFUkUvS0R3SkNJaUlpSWk0Z2VGSnhFUkVSRVJFVDhvUEltSWlJaUlpUGhCNFVsRVJFUkVSTVFQQ2s4aUlpSWlJaUorVUhnU0VSRVJFUkh4ZzhLVGlJaUlpSWlJSHhTZVJFUkVSRVJFL0tEd0pDSWlJaUlpNGdlRkp4RVJFUkVSRVQ4b1BJbUlpSWlJaVBoQjRVbEVSRVJFUk1RUENrOGlJaUlpSWlKK1VIZ1NFUkVSRVJIeGc4S1RpSWlJaUlpSUh4U2VSRVJFUkVSRS9LRHdKQ0lpSWlJaTRnZUZKeEVSRVJFUkVUOG9QSW1JaUlpSWlQaEI0VWxFUkVSRVJNUVBDazhpSWlJaUlpSitVSGdTRVJFUkVSSHhnN204T3lBaUlpTGlEN2ZoNW5EV05nNWtiT0pZN2w3U2JNZkpjMlVCQnNHQjRWUzExS0oyYUJNYVJGN05GUkZ0Q1NDd3ZMc3NJbjh5SnNNd2pQTHVoSWlJaUVoUjNMallsdlk1NjAvT0pzTngycTlyd3N4VjZCaDdMMjJyM1VGZ2dPVVM5MUJFS2d1Rkp4RVJFYW13RG1WdVkzbnlPTTdZa2kvcStpcVdtdHhTKzU4MGpyeTJqSHNtSXBXUndwT0lpSWhVT0FZR20wNHZZZVh4U2JnTjkrKytYNWVhL2VrWWV5OG1UR1hRT3hHcHJCU2VSRVJFcE1KWmRYd3kzNlF1TE5ON3RxbDJLN2ZGRDFhQUVwR0xwbXA3SWlJaVVxRnNQYk84eklNVHdOYTB6L24yRXR4WFJDb1BoU2NSRVJHcE1JN2w3T0h6NUhjdjJmMVhIMytmUTVsYkw5bjlSZVRQVGVGSlJFUkVLZ1FEZ3hYSjQzRVp6a3Y3akJNVHkyUWRsWWhVUGdwUElpSWlVaUhzU2Q5QWNzN1BsL3c1cWJsSjdEaTcrcEkvUjBUK2ZCU2VSRVJFcEVMWWtES25UTzluTmxtNHBmWS9xUkdjVU9EYytsTnpNQ2k1WnBaaEdHemJ0cTFNK3dYd3lTZWZzR25UcGdMSGMzSnltRDU5T2tlUEhnVmcyN1p0SkNVbGxYaS90TFEwN3Jyckx0YXZYMTlzdXgwN2RuRFhYWGR4Nk5DaGkrcjNoVDc2NkNQMjd0M3JkL3NmZnZpQmlSTW5lbDlmV0xkczVzeVpmUGpoaHlYZTU5aXhZNnhkdTliL2p2N0J0bTdkeXBZdFd3cTh2M3pidDI5bjBhSkZmM0N2cEN5WXk3c0RJaUlpSXFkdFJ6bVJlNkRNN21jMldiaW4zaXMwaUxpYVpsV3U1OE1EVC92c0ZYWEdsc3lKM0gzRWhUUXU5ajZyVnEzaXJiZmU0dm5ubitmR0cyLzBIdi8wMDAreDIrMSs5YVZQbno0K3I5UFQwM24vL2ZmcDFLa1Q3ZHExOHptM2N1Vks1c3laUTdObXphaFpzeWJqeG8waktDaUlpUk1uWXJWYWkzeUd5K1VpSXlNRGg4TlJiRjhjRGdjWkdSazRuV1V6TmZLRER6NWd3SUFCTkduU3BORHpTVWxKakJzM2pxRkRoeEliRzh2Ky9mdFpzbVFKVHp6eEJJWmhNR3pZTUJJU0VuanNzY2NBV0w1OE9RMGJOaXp4dVpzMmJXTFNwRWwwN3R3WkFLZlR5WWtUSi96dWQrM2F0UWtJdURSakNJWmhNR0hDQkFDbVRwMkt5VlN3dXVPdVhidVlPWE1talJzM3BrV0xGcGVrSDNKcEtEeUppSWhJdVR1VVdYYWpPMmFUaFh2cnZjSVZFVmNERUc2dVJ2ZTRmekxuOEZDZmRnY3p0NVlZbnJwMjdjcktsU3NaTzNZczllclZvMzc5K2dCOCtPR0haR2RuKzlXZkM4UFQ4dVhMY1RxZDNIUFBQVDdIM1c0M24zenlDWTBhTmFKdDI3WUFQUGZjY3d3YU5JZ1pNMll3WU1DQUF2Zk9INkU2ZS9Zc0FHZk9uUEVlSzB4cWFpb0FLU2twaElTRUFCQVlHRWhjWEp6My9SWW1MQ3lNeFlzWE0yZk9ITnExYTFka1dOcXpady9idG0yalg3OStBTlNvVVlQVTFGUkdqQmpCTysrODQ5TjI4ZUxGYk42OG1VNmRPZ0Z3OHVSSjB0TFNhTldxVlpIOUw4cUpFeWQ0K09HSC9XNC9mLzU4cWxXclZ1VDdMYTFiYnJtRndZTUhBL0RmLy82WG8wZVBNbkxrU0FJQ0FuQTZuYmpkdm12c2V2YnN5ZWVmZjg3V3JWdHAzTGpnMzBHTHhWSW0vWkt5cC9Ba0lpSWk1ZTVFN3I0eXVZODV3TXA5aWE5UVA2S045MWlHNHhTZkh5OVl3Uzg1cCtUcFpnRUJBUXdiTm93QkF3Ynd5aXV2TUdIQ0JFSkRRMW00Y0dHUlU3S0tZN2ZiV2JKa0NkZGZmejJKaVlrKzUxYXZYczN4NDhkNTdiWFh2TWVhTld0R3YzNzlpZ3dyRndhR0tWT21NR1hLbEJMNzhmTExMM3Qvam8yTlpmYnMyUUJNbXpZTmdCOS8vSkhwMDZjemR1eFl3UE43Y0xsY3pKbzFpNmlvcUNMN3MzUG5UcVpQbis0TlQrSGg0VHozM0hPOCt1cXJQcUhPWnJPeFlNRUNldmZ1VGZmdTNRRlA2QUJvMzc1OWlmMHZ5b3daTTd4QnNEQWJOMjVrNU1pUjN0ZjMzWGRmc2ZjekRJUEZpeGRqdDl2cDJyVXIwZEhSaGJacjFLaVJ0LzNzMmJOcDNydzVIVHAwQU9ESko1OHNjcHJrbkRsem1ET240SFRWMWF1MUpxK2lVbmdTRVJHUmNuZldmckxZOHdHbUFNd21LM1ozYnBGdFBNSHBWZXBIdFBZZXkzS2VZZnFCWnpsckx6aWw2Nnp0dUY5OXExNjlPazgvL1RTVEprM2k1TW1UMUs5Zm42Q2dJTCt1dmRCbm4zMUdSa1lHRHp6d0FJWmg4TXd6ejNERERUZlF2WHQzWnMyYUJjQ3dZY05Ldk0rVUtWTklURXowZnNsT1RVM2x2dnZ1S3pDOThFTGJ0bTNqdWVlZVk4S0VDZDR2L09lTGo0OEhZT25TcFRScDBzVDdHdkI3bXVLRnJycnFLbWJObW9YVmFtWDc5dTBBV0sxV3hvOGZUMHhNakxmZHVuWHJBSGp3d1FjTHZjL3k1Y3ZwMGFPSHo3SDhrYVA4MEZkYWYvLzczNHM5djJ6Wk11eDJPdzBiTm1USWtDR0ZUc0U3MzFkZmZjWGh3NGNaUDM0ODRBbUovZnYzSnpNejA5dm1peSsrOFA3N0Nnd012S2grUy9sUmVCSVJFWkZ5WjNObEZYa3VLTURLM1lranFHRkpZUHFod2FUYlR4WGE1cjU2cjFFdi9DL2VZMW1PTktZZmZJWTBlM0tCOWdCNWJ2K20zUUYwN05pUmR1M2FGYnZ1cUNUWjJkbDg5TkZIZE8vZW5majRlTmFzV2NPT0hUdTQ3Nzc3K09pamowaEpTYUZYcjE3Y2Z2dnQzbXVXTGwzS2tpVkxDb1NEV3JWcUZmcU1VYU5HTVdyVXFJdnVJM2hHVDc3NTVodHV2ZlhXMzNVZktIb2E0UG5IMjdkdlQ5KytmZG03ZHkvOSsvZjNqdGdBUFAvODg4VEV4REI0OEdETVpqUC8rdGUvQUUvQmhmWHIxM3RmNXlzcWVGMk0xTlJVUHZqZ0Ewd21FMDg5OVZTSndTa25KNGVwVTZmU3ZYdDNHamR1VEZKU0VnTUhEdVN4eHg3emhyNURodzZ4YytkT09uWHFSTGR1M1FEUE9yUkRodzRWT24xUEtoNkZKeEVSRWFuUSt0VWJSV0w0VlFBOGVNVmJmTGgvRUpuT005N3pRUUZXN3F2L092WENmbHNyayswOHg0eER6M0xhVnZUNm45TEtEMDZmZnZwcHFhOXQzYm8xUzVjdUpTOHZqMTY5ZW5INjlHbG16SmpCMVZkZlRXeHNMQ05HakFBZ0tpcktaN1FuS2lvS3dPZFljZjd4ajM5dzdiWFhGbmwrOSs3ZHZQWFdXOFhlNDhjZmZ5UWxKWVUyYmRvVTI4NGY1NGUrMWF0WE0yL2VQTUFUOHZKSG5VSkNRcnpUQXlNakkzM2VhM3A2T3ExYXRmSWV1KzIyMndEUEtOajY5ZXU5ci9PbkJKNS8zOEpzMzc3ZE95cFVITU13ZVBQTk44bkt5cUpuejU1RlRsTTgzMy8rOHg4Y0RnZVBQUElJYnJlYkNSTW1ZQmlHZC8yYXpXYmpqVGZlb0dyVnFnd2NPTkI3M2J2dnZzdmF0V3Q1NzczM0NremxsSXBINFVsRVJFVEtuVFV3dk1oek9jNTA3OC9WTExWNXFNRVlwaDhZVEtiekRFRUJWdnJWZjUzRTg0SlRqak9EbVllZUpUWHZsMktmR1J3UVZ1ejVtVE5uZXFmU0FmVHExWXNubm5pQzk5NTdyNlMzVThDUUlVTTRlZklrTnB1TmYvempINEJuSGRIdzRjTjU0NDAzU2h6VitDTXRYYm9VczlsTWNuSXl4NDk3cGphMmI5L2UyOGVqUjQvNmxHOVBUazcydms1TzloM2xpNCtQeDJhejhmNzc3N05zMlRLYU5XdkdybDI3ZVBYVlYrblFvUU1EQnc1azY5YXQzckx0SjAvK05uMHpQVDBkbTgxVzdCcW1DOVdxVmN1bi9Zb1ZLNWc0Y1NKTGx5NEZQQUU0T0RpWXNMRGkvOTFQbno2ZEgzNzRnWkNRRUs2Kyt1b1NuMnNZQmw5Ly9UVzV1Ym5jZmZmZHVGd3V3RE1TbGgvbTNuNzdiWTRjT2NMYmI3OU5lUGh2ZjkvdnUrOCsxcXhadyt1dnY4NkVDUk11ZWtxby9ERVVua1JFUk9UM004Q1o1OGFSN2NaYUpaQUFjK25DUUZWTFRaS0tPUGZ4a2RjSk5ZOGlNYndsQU5XdGRYaXd3VnNzL3VVMWJxNzlCSWxoTGIxdGMxMlp6RHowTENtNWgwdCtwclg0TCtWdDI3YjFmc21kTkdtUzkvaVNKVXU4UDMvLy9mZU1HaldLZSsrOWw3dnZ2cnZJZXdVSEIzUFRUVGVSbTV0TFhsNGVqejc2cUxkb1JKVXFWZWpidHkrdnZ2b3EwNmRQWi9yMDZRV3V2M0Q2MnhkZmZGSG9laGwvQzBZVTVlalJvMnpZc0FIRE1KZzhlVEtHWVhEdTNEbm16cDNySFFYNzlOTlBmVWJmbGk5Znp2TGx5d3U5MzVZdFd4Zy9manluVDU5bTJMQmhwS1Nrc0d2WExrYU1HTUhJa1NNNWNPQUFUWm8wb1ZxMWFsU3ZYcDJEQnc5NnJ6MTgyUFB2c0c3ZHVoZjlmbHd1RjNsNWVkN1hNVEV4M3VseVJWbTdkaTN6NXMyalNwVXFHSWJCdi8vOWIxYXZYazFTVWhMSGp4OHZ0S0NGeVdSaThPREI1T1RrWUxWYUdUdDJMRFZxMUtCdjM3NjRYQzQrK09BRDFxNWR5MzMzM1VkOGZEeW5UcDNDWnJPUmw1ZEhYbDRlclZ1MzVydnZ2bVBHakJrODhzZ2pnR2Y5VkdIRkpDN1d4YTRMRTE4S1R5SWlJbkpSREpkQnhqRTdady9ra1hQS2dmRnJOZWFhYmNLbzNpU2tWUGVxRmRLUTdYeFI2RG1uWWVlanBCZDU2SXEzcVJuU0FJQWExZ1FlYmZRZm4zWjU3bXhtSFJ6Q3lkeURoZDJtZ0xqUTR0ZVlORzNhbEtaTm13Sys0U2svVUJtR3dhSkZpNGlKaWFGZnYzNVlyVloyN05qQnFsV3JHRFJvVUtIN0NJV0ZoVEYvL253QUhucm9JY3htTTYrODhncUJnWUc4K3VxcmZxOTVLcXJRZ0w4Rkk0b3lZOFlNYnhYQkJRc1drSnVieXgxMzNBRkFVRkFRTTJiTThHbi80SU1QY3M4OTkzRExMYmNBbnBHZWp6NzZDUEI4K1I4MWFoUnhjWEdNR3plT2hnMGJzbkRoUWdCYXRXckYyTEZqR1RWcUZIMzY5S0ZYcjE0c1c3YU1OV3ZXWUJnR0pwT0ovZnYzQXhTNjcxTis2ZTh4WThadzZ0UXBIbi84Y1c5L0NsUFkycXV4WThmU3ZIbHpuMk5idDI3bHpUZmZKQ2dvaUpkZmZwblJvMGVUbnU0WitSdy9mancvL2ZRVEhUcDA0TWtubnl4UWVlLzY2Ni8zL2c1dE5odFBQLzAwUVVGQkxGcTB5UHUrNTg2ZHk5eTVjd3YweFdReVlUYWJXYmh3SWRkZGR4MU5talFoS3l1cjJMTHpVajRVbmtSRVJLVFVNcFB0SFA4K0MyZXVHMHRFSU5VYmh4QVVFWWdsTElEUW1OSlBPenEvUWw1aDhseFp6RHIwUFAwYnZrTTFTKzBDNTIzdUhHWWYrbCtPNSs3Mys1a05Ja3FlamxXY3I3NzZpZ01IRHZEU1N5OTUxME9kUFh1V0w3NzRncWlvS084SXd2bU9IajNLb2tXTGVPcXBwNGlJaUFCOGcxQnAxandWRmdqOExSang1Sk5QK3J4ZXZudzV1M2Z2WnQyNmRTUW1KcEtVbEZUZ0dwUEpWT2dVdXNqSVNPL3gvdjM3MDc5L2Z3QzZkT2xDVmxZVzNidDN4MnExTW1uU0pOTFQwMW0xYWhVQTllclZZL0xreWQ3cGdNMmFOZU9UVHo1aDc5NjlORzNhbE0yYk54TWRIVTFzYkN6Z21jYTNkT2xTTm0vZXpKNDlld0RZdkhrelBYcjA4RzRPUEc3Y09DSWpJNzE5Ky9ycnI1azVjMmFob3k0WHJvM2F1blVyTDc3NElvWmhNSFRvVUc5d3p2ZmlpeTh5Y2VKRTFxeFp3N1p0MjNqb29ZZm8xYXVYejVUTHBLUWtQdnJvSTNyMDZFSExscDRSMGU3ZHUzUDI3RmxxMWFyRnpwMDd2YUV5T2pxYS92MzcwN2R2WC9yMzc4KytmZnNZT0hBZ0N4Y3VaUGp3NGR4NTU1M2NlZWVkQmZvdDVVdmhTVVJFUlB4bXVPSGtsaXpTOXVjUkdoMUVuZllSaE5YOC9XczBhbGdUcUJYU2dCTzVCNHBzayswOHk2eEQvOHZmcnhoTFpOQnZYM3h0cmh4bUhmcGZqdm14YjFPKzZ0YmExQW9wV0tyYlh6azVPVXlaTW9YcnJydk9aeHBYZmhXMUJRc1cwTHg1Yy83NjE3OTZ6em1kVGthUEhrM1RwazNwMUtrVEJ3NGNJRGs1bWZqNGVPL211NlZ4WVNESUw4alFyMTgvYnJ6eFJ1eDJPeWRQbmlRMk5oYXIxY29ubjN6QzBxVkxlZXl4eDd4RkRQSUZCUVZodDl1SmpvNW00TUNCUFBQTU13V2VsMS9VWU5hc1dZU0doaGJhcCtQSGp6Tnc0RUNHRHg5T3c0WU5hZDI2TmFkT25TSTNONWZseTVkejlkVlhjK3pZTVo5cjhvTmhtelp0Q0F3TVpOMjZkZFNwVTRjZE8zWjQ5NEFDendiQU0yYk13R3ExVXFkT0hZNGVQY3JjdVhNeG1VemVOVmVOR2pYeVdUTlV0V3BWbjJjVVpjMmFOWXdlUFJyRE1CZzJiQmpYWFhkZGdUWlJVVkVNSFRxVTY2Ky9ubkhqeGpGcDBpUysvdnBybm4zMldSSVNFcndGSVdKaVloZ3dZQUJwYVdra0p5ZFRyVm8xN3pxM2MrZk9ZVEtaYU4yNnRUZDBCUVlHWWpLWmFOeTRNYU5Iank0d0dpWVZpOEtUaUlpSStNVnd3N0gvWnBCeHpFN01WYUhVYUI1S1dkWTU2QmpiandWSkx4WGI1cXp0Sk5NUFBNdkREY2NTYnE2T3paM0xuTU12Y0N4blQ2bWUxU21tSHlZdXZ2TVRKa3pBNVhMeDFGTlBlWTg1SEE0eU16UHAwYU1IR3paczRLMjMzdUw5OTkrbldyVnFnR2V0MEo0OWU3QmFyVDRqQ3YvKzk3Kzk0U2s5UGQxbnFsYitsTEVMcDIvRng4ZjdCSUxQUHZ1TWp6NzZpSnR1dW9tSEhub0lnRDE3OWpCeTVFakdqaDFMZ3dZTmVPS0pKemh5NUFoVHBrd2hPRGk0UUNueWR1M2FNWFhxVk02Y09VTmhIQTRIR1JrWjNpbHpoWEc1WEdSa1pPQndPTmk0Y1NPalI0LzJPYjl4NDBZMmJ0em9jeXgvcjZxSWlBamF0bTNMeXBVckNRNE94dWwwMHJseloyKzdtalZyTW1USUVEcDI3TWlLRlN1WU5HbVNONENrcHFZU0dSbUoyKzBtTFMzTmUwMTJ0cWNjL2ZuSFRDYVROMVFaaHNFSEgzekEvUG56Q1EwTjVZVVhYdUNhYTY0cDh2MkJwM2hHczJiTkdETm1ETjk4OHcyUFBmWVlmL3ZiMzhqTXpPVFFvVU5FUlVWeHp6MzNrSk9UQThESWtTT3BYZHN6V25yMjdGbWlvcUtLTEJDU1Axb2xGWmZDazRpSWlKVElNQ0Q1MjB3eWp0bUo3eGhKWkx5bHpKL1JOS29qZGNLYWNDeTcrQkdrTkhzeTB3OCtTNStFRjFseC9EMk9aTzhvMVhPaWcrdlNvbXJoK3cvNVkvcjA2YXhhdFlxb3FDaWVmZlpac3JLeXlNN094bWF6K2JUTHpjM2x6VGZmOUU2alMwaElvRU9IRGlRa0pGQ25UaDFxMWFwRnpabzFxVkdqaHZlYUpVdVcrQlNreVBmd3d3Lzd2TTR2R0dHejJaZzBhUkxMbHkrblk4ZU9QUHZzczBYMk96QXdrSmRmZnBtaFE0Y3lkdXhZTm0zYXhPT1BQKzZkRmdjUUdocGFaSGdxclc3ZHV0R3RXemMyYmRyRXNHSERHRDU4T0owNmRmS2VIelZxVklIcWZEMTc5dVM3Nzc1ajd0eTVKQ1ltY3RWVlYvbjByYWhpRDRjUEh5WXVMbzdWcTFmenpqdnZGRGpmdDI5Zjc4OEJBUUdzWExtU2xKUVVSbzBheGM2ZE80bUppZUdWVjE3eGV3UXdLaXFLbDE1NmlXWExsakY1OG1TU2s1TnAyclFwTFZxMG9HN2R1dFNwVTRjNmRlb1FGeGZuTTlYeHlKRWpwYW9lS0JXUHdwT0lpSWlVNk15ZVhOS1RiTVQ5TmZ5U0JDY0FFeWE2eC8yVER3OCtqY3Z0TExidDZid2pUTnBYY0UyUlA4KzRKZTVKQWt3Rml6bjRLeW9xaXVyVnE5TzBhVk5xMWFwRmRIUTAxYXBWbzBxVktrUkZSUkVaR1Vsa1pDUnZ2ZlVXWDMzMUZUdDI3S0JGaXhhMGJkdTJ3SFM1Q3ozMDBFUDA2OWZQKzNyT25EbE1uejdkT3pwenZpMWJ0dkRlZSsrUm5KeE03OTY5V2JSb2tjODB0M3lEQmczeWVSMGRIYzI5OTk3TG9rV0wyTHg1TXpmZWVDTURCZ3p3S1o5ZFZ1eDJPK1BHalNNOFBOeTdmZ3RnMDZaTjN2TGM1MnZUcGcyeHNiR2twS1NVYXIzUFR6Lzk1TFBKYkdFQkZPRHp6ei9uZ3c4K0FDQWpJNE9mZi82WmpoMDdNbWpRSU84YXROSzQ3YmJiYU5teUpkSFIwUVFIQjNzM3d6MmYwK241dTV5VGs4UHUzYnNMYlpNdktTbUpyVnUzMHExYnQ0dnFqMXg2Q2s4aUlpSlNyTHl6VGs3OW1FMk5LME9vZWtYd0pYMVduZENtM0JJM2tHWEh4bDZTKzNlTkcwRDlpTkp0L3ZyaGh4OEN2MDJkdS8zMjIrblpzMmVKZXpNOThNQURkT3pZa1JZdFdoVFo1dmp4NCt6ZHU5ZG5lcG8vSEE0SG4zMzJHYm01dWJ6MDBrdTBiOSsrd0RTOGd3Y1A4dHBycnpGMDZGQ2ZpblZtczVsYXRXclJvMGNQRml4WXdDKy8vRkxvdmtlRkZhUW9MWXZGd3NzdnY4emN1WE1aTW1RSURSczI1TVliYjJUbXpKbDA3OTY5d0I1S2MrYk1JU1VsQmZCVSs3dnV1dXVvVXFWS3NjODRjZUlFKy9mdnAwK2ZQdDVwZWtVRndmekNIdUNwNGpkNThtUVNFaEorejF2MG1UNXBzOWs0Y09BQSsvYnRZOCtlUGV6WnM0ZnJycnVPUng5OWxJVUxGMkszMnd0ZFQzWCtlNWs4ZVRMeDhmRzBhOWZ1ZC9WTExnMkZKeEVSRVNtUzRZWmpHek94UkFRU2MxWGhSUUxLMnRYVmJ5UE5kb3h2VWhlVzZYMWJWN3VWYTZQNytOM2VNQXdtVEpqQXA1OStTdTNhdGRteVpRdGp4b3poeVNlZnhHd3UrU3ZVaFZPMmpoMDd4czgvLzh6Qmd3Zlp2MzgvQnc0Y0lDc3JpOERBUUxwMDZRSjQxZ3paN1hidk5mbWJyWjUvRER3QmFPVElrZVRtNW5xRHo0VkZFYkt5c2dCUFZibkNDaWJFeHNZeWNPREFJdnMvYmRvMDh2THllT0tKSjN5T3U5MXViNzh1ZkgzKzhYd05HalRneFJkZlpPL2V2Ynp3d2d2ZXRVcFhYbmtsYnJmYlc5Sjkzcng1VEo4K25ZWU5HOUt0V3pjbVRKakFNODg4NHkzQ1VKU1BQLzRZczlsTXUzYnRXTHQyYlpIdEN2TjdnMU0raDhQQlAvLzVUNUtTa25DNzNWaXRWaG8xYXNRTk45eEE1ODZkMmJoeEkvUG16YU4xNjlZK1V4RUJiMmw0d0R0bHNyajNLK1ZMNFVsRVJFU0tkSFovSHJZTUYvVnZyb0lwc0F5clE1U2dhOXlqUkFiRnNPckVKTnhHMFFVSy9IVmpyZjVjRjNOdnFZcEVMRjI2bEU4Ly9aUVdMVnJ3eGh0dk1IdjJiRDc2NkNPKy8vNTdPblRvUUZ4Y0hCYUxCYlBaN1BOUFFFQUFOcHZOdXdtcXpXWWpJU0dCSDMvOGthVkxsNUtRa0VEOSt2VnAyN1l0VjF4eEJWZGNjWVgzbWJObXpXTFdyRmtGK25MaFZLOS8vZXRmM0hiYmJiejAwa3RzMzc2OTJQZHg0YlM5Q3hVMkpSQThZY3poY0hETExiY1FFdkxidmwxMzNYV1hUN3VwVTZjeWRlclVJdStma3BMQzZ0V3JXYnAwS2JtNXVmVHUzWnY5Ky9mejl0dHZzM0hqUm9ZUEg4Njc3NzdMeXBVclNVeE01TFhYWHFOcTFhcGtaMmN6ZmZwMG5uamlDUVlOR2tUNzl1M0p6TXdrTEN5TXBLUWt6R1l6aHc0ZFl0bXlaVngvL2ZVK28yZkZqWm9WdHYvVzd4VVVGRVNyVnEyNDRZWWJ1T3FxcTJqY3VERm1zNW1jbkJ4bXo1N040c1dMcVYyN05zOC8vN3pQZFZGUlVXemZ2cDA5ZS9iZ2RydFp0V3FWdDVxZ1ZFd200L3k0S3lJaUl2SXJ0OU5nLzZkbkNZOExvdmExNWJQKzRsRG1OcFluaitPTUxibmt4b1dvWW9ubGx0b0RhUng1YmFtdlBYSGlCQysrK0NManhvM3pmakhmc21VTEgzLzhNYnQzNy9aT0VmUEhxRkdqYU5hc0dVRkJRVVZ1Y051MWExZDY5KzVOejU0OVM3eGZSRVFFb2FHaHBLYW1rcGVYNTNjL0NuUGhxSlRUNmVURWlSTUZqaWNuSi9QVFR6OFZlNiswdERTbVQ1L082NisvVG01dUxyTm56K2J3NGNPWXpXWnV1T0VHK3ZYcjV3MEdHelpzSUNBZ2dHblRwbkhreUJGYXRtekppQkVqZk5iNmZQYlpaMHljT0pIZzRHQ21UWnZHL2ZmZjc5M1RxWFhyMWpScTFJaUZDeGN5WmNvVTR1UGpXYlpzR2UrODgwNmgrenFCWjIrdWVmUG1zWExsU3I5K053OC8vREJIang0dE1tQVdKelUxbFFFREJwQ1ZsVVdIRGgxNDVwbG5DcXhqV3JCZ0FWT25UdlVaZmVyWHI1KzNZcUpVUEFwUElpSWlVcWpVblRtay9wUkRnenVxWWdrdi9Bdi9IOEdOaTIxblBtZDl5bXd5SEtmOXVpYk1YSVhyWXUraFhiVTdDUXk0K0FJWE9UazVSZTVwbEQ5ZHplMTI0M2E3TVF3RHQ5dU55V1R5L3BNL3luSCtXcHVpTEZ5NGtPYk5teGZZblBWeWRmcjBhY2FNR1VPN2R1M28zTG16VDhHSTh5MWN1SkRNekV3ZWVPQ0JRcWREN3Rtemg3UzBORHAwNk1DaVJZczRkKzRjVVZGUmRPL2VIWXZGd3BvMWE3amxsbHNBVCtHSUw3Lzhrc0dEQnhmNnJCOSsrSUd2di82YXA1OSsycS8zOEh2Q0U4Q0tGU3VJalkybGRldWlONEZPUzB2ajNMbHpBRlNwVXNWYjJsNHFKb1VuRVJFUktjQndHK3o3K0N3UjhSYmlyaW43S213WHcyMjRPWnkxalFPWm16aVdzNGMwMjNIeVhGbGdBbXRBR05Vc3RZZ0xiVUxEeUxaY0VkR1dBTW92OEluSW41UENrNGlJaUJTUW5tVGoyTVpNR3R4ZUZXdWtRb2lJQ0VEWnI1Z1RFUkdSeTE3YXo3bUV4UVlwT0ltSW5FZmhTVVJFUkh6a25YT1NjOXBKMVlhWGRrOG5FWkhMamNLVGlJaUkrTWo0eFU2Z3hVUmtmTWxGRGtSRUtoT0ZKeEVSRWZHUi9vdU5pSGdySm4xTEVCSHhvWTlGRVJFUjhjbzc2OFNlNlNJeS91TExlNHVJL0ZrcFBJbUlpSWhYeGhFN0FVRW13bXNGbFhkWFJFUXFISVVuRVJFUjhjcE9jUkJleTRJcHdGVGVYUkVScVhBVW5rUkVSQVFBdDlNZzk3U0RzRmlOT29tSUZFYmhTVVJFUkFESVNYVmlHQkFhWXk3dnJvaUlWRWdLVHlJaUlnSkF6aWtIZ1JZVHdWRUtUeUlpaFZGNEVoRVJFY0N6M2lrME9naTAzRWxFcEZBS1R5SWlJdUpaNzNUR1FXaU0xanVKaUJSRjRVbEVSRVRJUGUzRWNFT1l3cE9JU0pFVW5rUkVSSVRzRkFjQlpoUEIxYlRlU1VTa0tBcFBJaUlpUXZZcEJ5RTF6SmowelVCRXBFajZpQlFSRVJGc1o1MkVWTmVvazRoSWNSU2VSRVJFS2psSGpodVh3OENxRXVVaUlzVlNlQklSRWFua2JPbE9BSUtyQkpaelQwUkVLamFGSnhFUmtVck9kczRGZ0NWQzRVbEVwRGdLVHlJaUlwVmMzamtYbHZCQUFzemFIVmRFcERnS1R5SWlJcFdjTGQySlZWUDJSRVJLcFBBa0lpSlNtUmxnUzNkaGpWSjRFaEVwaWNLVGlJaElKV2JQZHVGMnF0S2VpSWcvRko1RVJFUXFNVnU2cDFpRUt1MkppSlJNNFVsRVJLUVNVNlU5RVJIL0tUeUppSWhVWXZZc0YwR2hBYXEwSnlMaUI0VW5FUkdSU3N5UjdTSW9US05PSWlMK1VIZ1NFUkdweEJ6WmJvTEM5SFZBUk1RZityUVVFUkdweEJ6WmJvSkM5WFZBUk1RZityUVVFUkdwcEp3Mk4yNlhRVkM0cHUySmlQaEQ0VWxFUktTU2NtUzVBVFR5SkNMaUozMWFpb2lJVkZLT2JFK1o4c3Q1emRQeGVYTkplbWRjZVhkRFJDcUp5L2ZUVWtSRVJINFhSN1puNU1seUdWZmJTMW04bUJOelpwVjNOMFNra2xCNEVoRVJxYVFjMlc0Q2cwd0VCR21QSnhFUmY1akx1d01pSWlKU1B1eVh3UjVQdVVlT0VGUzlHdWF3OEVMUGh6WnNRSUFscU5oN3VESXp3V3dtTUNUa1VuUlJSQ29SazJFWVJubDNRa1JFUlA1NEIxZWN3eHdjUU4zT2tlWGRsZEFQeHBNQUFDQUFTVVJCVkNKdDZ0eUo0THAxYVRaeE1vR2hZYVcrL3V6Ry83Si8yQXRZWTJ2U2N2NkNTOUJERWFsTU5HMVBSRVNra25MbHVRa0txZGhmQldyZGZRL1p1M2V6NzRXaHBiNzI1SktQMmZ2TUlGdzUyZFM0K2VaTDBEc1JxV3cwYlU5RVJLU1NjdWE1Q1F5dTJPdWQ0aDk3SFB2Wk5ESi8rTkY3ekpXZHplblZxMGovOWh2eVVrNENFRnl6RmxIdDIxUDl4cHU4VS94T3IvZ2NUQ1lhakhpSjZCNjNsVXYvUmVUUFJkUDJSRVJFS2lHWDNXRHZ3alBVYkJORzlTYVh3Vm9nd3dDVGlkUmxTMGw2ZHh6T2MrY0tiV2F1V3BYRXA1NG11c2R0dVBMeWNPVmtZNmxXL1EvdXJJajhXV25rU1VSRXBCSnk1bm5LbEp1REsvYTBQUytUaVNQdmpTZDU1blJNWmpQUnQ5MU83SjA5Q2FsWEg0RGN3NGRJK2ZRVFRuK3hnZ012alNEM3lCRVNIbitDd09EZ2N1NjRpUHlaWENhZm1DSWlJbEtXWEpkWmVFcjVaQW5KTTZkanJscVZLeWRNb3NHTEk0bG8yUXB6WkNUbXlFZ2lXcmFpd1lzamFmcmVKTXhWcTVMODRRZWtMbHRhNXYzNDRZY2ZtRGh4b3ZmMWhSTjRaczZjeVljZmZsamlmWTRkTzhiYXRXdkx2SCtYMHFSSmszajMzWGZMdXhzaTVVb2pUeUlpSXBWUS9zaFRSVi96Qk9ETXlPQ1hjV014QlFiUzVNMjNpR2pacXNpMlVhMWIwM2pVbSt4Ni9GRU9qM21MYWpkMEpqQzg4RExuL2toS1NtTGN1SEVNSFRxVTJOaFk5dS9mejVJbFMzamlpU2N3RElOaHc0YVJrSkRBWTQ4OUJzRHk1Y3RwMkxCaGlmZmR0R2tUa3laTm9uUG56cDczNkhSeTRzUUp2L3RWdTNadE1qTXpPWDc4ZUtIbm16UnBRbHBhR3BtWm1XUm1acEtSa1VGR1JnWm56NTRsTlRXVlU2ZE9jZXJVS2M2ZE84ZU1HVE1JRFEwdDlua1pHUmtzVzdhTVhyMTYrZDFIa1Q4amhTY1JFWkZLeUpubkdURzVIRWFlVWo1Wmdpc25tNXA5K2hZYm5QSkYvcVUxTVQxN2Nlcmp4YVI4OWdseDk5MS8wYyt1VWFNR3FhbXBqQmd4Z25mZWVjZm4zT0xGaTltOGVUT2RPblVDNE9USms2U2xwZEdxVmNsOXZOQ0pFeWQ0K09HSC9XNC9mLzU4dG0vZnpxaFJvd285djJUSkV1NjU1NTVDejRXR2hwS1RrOE9WVjE1Snc0WU5PWFBtVElIdzFMVnIxeUtmTzMvKy9FTFBKU1ltTW1YS0ZML2ZnOGpsU09GSlJFU2tFdktPUEZrclZuajYrZm4vSmVmQVFRQmlldlNnOXQ4ZjV0dzMvd1VndHRmLytIMmZtbmYxNXRUSGkwbGJ2LzUzaGFmdzhIQ2VlKzQ1WG4zMVZZNGVQZW85YnJQWldMQmdBYjE3OTZaNzkrNEEvUGUvbm42MmI5LytvcDgzWThZTTR1TGlpankvY2VOR1JvNGNDY0ExMTF6RDVNbVR2ZWZPbmozTDhPSERhZEtraWZmWWd3OCtTTXVXTGRtK2ZUdXpaczFpK2ZMbHBLU2s4UERERC9QNDQ0Lzd0TDNRdGRkZTZ4MFpLOG1vVWFPSzdiZkluNFhDazRpSVNDWGt6SE1UYUEzQVZNRm03ZVgrOGd0NVI1SUF5RHZobVpLV2MvZ3dKcXVWMEN1dThQcytZUTBhWXJKWXlFdnkzT3ZncU5jNTlmRmlBRUliTktUbDNJLzh2dGRWVjEzRnJGbXpzRnF0Yk4rK0hRQ3IxY3I0OGVPSmlZbnh0bHUzYmgzZ0NTeUZXYjU4T1QxNjlQQTVsai9DTTIzYU5MLzdreTg4UEp6dzg2WWt2djc2NjVqTlpvWU1HZUk5MXFCQkExcTBhT0dkRW1peFdBZ01EQVRBYnJjWGUvK0VoQVJ2ZUJvelpneloyZG0wYjkrZWE2NjV4dWU1TnBzTnQ5dE43ZHExUy8wZVJDNDNDazhpSWlLVmtDdlBqYmtDcm5kcU5hL2dsREJYWmlhV0dqR1VLdW1aVEZpcVZzZDIraFFBMXRpYUJDY2tBaEJjdDY3ZnR5bHErdHI1eDl1M2IwL2Z2bjNadTNjdi9mdjNwME9IRHQ1enp6Ly9QREV4TVF3ZVBCaXoyY3kvL3ZVdkFMWnYzODc2OWV1OXIvTVZGYnhLc25YclZ0YXVYY3RUVHoxRlhGd2NXVmxaUmJhMVdDd0E1T1hsK1gzL1ZxMWFzV0hEQnNhT0hZdkw1YUpMbHk3ZWtIYjY5R2tBNnBiaTl5cHl1Vko0RWhFUnFZU2NlUWJtQ2pabHJ5aUI0ZUhZMDA1NzkzcnloK0YyWTA4N1RWQmtGQUIxL3Y0d2RmN3UvNXFpZk9lUENLMWV2WnA1OCtZQm5tbHErYU5PSVNFaGpCMDdGb0RJeUVqaTQrTzkxNlNucDlPcVZTdnZzZHR1ODJ6V2E3ZmJXYjkrdmZkMS9wVEE4KzlibU8zYnR6TisvUGdDeDk5OTkxMWF0MjdON2JmZlh1SjdDdjYxZkh0bVptYUpiZk4xNmRLRkxsMjZrSk9UdzlLbFN3a01ETVRsY3VGME9sbTYxRlBWc0g3OStuN2ZUK1J5cGZBa0lpSlNDYm5zYnF5UmdlWGREYitFSk5Zajg0ZnRaTy9mUjFpanhuNWRrNzN2Wnd5SGc1QjZpYi9yMmZIeDhkaHNOdDUvLzMyV0xWdEdzMmJOMkxWckY2KysraW9kT25SZzRNQ0JiTjI2bFUyYk5nR2VvaEg1MHRQVHNkbHNwVm9MVkt0V0xaLzJLMWFzWU9MRWlkNkFZclZhQ1E0T0ppd3N6T2U2NDhlUDA2MWJONytlRVJZV2hzbGs0bHdSR3cwWEp6UTBGTGZiemRTcFUvblBmLzdqUGQ2cFV5ZS9xZ3lLWE80VW5rUkVSQ29obDkwZ3dGSTJJMCtHMjdPR3ltVjM0M1lZQkZjMUUyQXV1eW1CVmE1dFQrWVAyMG41ZURIMW4zL0JyMnRTRmkveVhOdmh1dC8xN0MxYnRqQisvSGhPbno3TnNHSERTRWxKWWRldVhZd1lNWUtSSTBkeTRNQUJtalJwUXJWcTFhaGV2VG9IRHg3MFhudjQ4R0hnOTAxbmM3bGNQdFByWW1KaWlnMUpobUh3NDQ4L1VyTm16U0xibUV3bW9xS2l2TlB0U3F0VHAwN2U4QllRRUVCaVlpTE5temUvcUh1SlhHNFVua1JFUkNvaHQ4TWcwSEp4QWNkd1EvWkpPeGxIN2VTZWNXSkxkMks0Znp0ZnMwMFkxWnVFbEZGUFBWWDJrbWQ4U01vblM2amU5V2FpMnJRcHRuMzZsczJjK3V4VEFzUENxTm5UL3dwOUYvcnFxNis4VmVUR2pSdEh3NFlOV2Jod0llQlpBelIyN0ZoR2pScEZuejU5Nk5XckY4dVdMV1BObWpVWWhvSEpaR0wvL3YwQWhZN0l1TjJlWDlpWU1XTTRkZW9VanovK09GRDBtcWZDMWw2TkhUdldKN1I4KysyM3JGaXhncFNVbENKTG1PZUxqbzR1Y1YrcEkwZU9GTG1SYjBSRWhQZm4xTlJVbjNaVnExYTlxSEx0SXBjRGhTY1JFWkZLeG5DRDIya1FHRlM2OE9TeUdaelptMHZhdmx6UHlGV1FpZEFhWnNKcmhXQ0pEQ1F3eUVTZ0pZQ1FHbVg3OVNLb1NoVVNuM3FhUTZOZVo5OXp6OUw0LzBZVDJlYnFRdHVtYjluTXo4OE5BY09nN3FEQkJKNzNKYiswdW5UcFFsWldGdDI3ZDhkcXRUSnAwaVRTMDlOWnRXb1ZBUFhxMVdQeTVNbVlmbDJIMWF4Wk16NzU1QlAyN3QxTDA2Wk4yYng1TTlIUjBjVEd4bnI2bHA3TzBxVkwyYng1TTN2MjdBRmc4K2JOOU9qUkE0ZkRBY0M0Y2VPSWpJejA5dUhycjc5bTVzeVpoVmJqcTE2OU90OTg4dzNMbGkwRFlOKytmYlJzMlpKKy9mcVJrSkFBNE8zYmhlTGk0a2o2dFJKaFViNzk5bHUrL2ZaYmYzOWRYbTNhdEZGNGtqOHRoU2NSRVpGS3htWC9kWThuZjZmdEdaQzJMNCtVSDdOeE93d2k2MXFwVXM5S2VDMExwaitvNWtSc3IvOGg5OGd2bkpnN2g5My9mSUlhM1c4aDVzNmVoTmIzbEMvUE9YU1FVNTkrd3VrdlZtQzRYTVQ5N1VGaTcrajV1NTZaazVORDY5YXRPWFhxRkxtNXVTeGZ2cHlycjc2YVk4ZU8rYlRMTHdiUnBrMGJBZ01EV2JkdUhYWHExR0hIamgzZVBhQUF6cHc1dzR3Wk03QmFyZFNwVTRlalI0OHlkKzVjVENZVDI3WnRBNkJSbzBZRUJRVjVyNmxhdGFyUE04NDNjK1pNWnMyYTVRMWI5OTkvUHc4ODhBRGdHUTJDM3lyclhhaHUzYnFzWDcrZTNOeGNRa0lLamhLdVhyM2E1L1V6enp4RGx5NWRDcFJhdjlEZGQ5L3RMVWdoOG1lazhDUWlJbExKdU93R0FBRitUTnR6MmR3Yy9XOG0yU2NkUk5TMkVQdVhNS3hSNVZCb3dtUWk4ZW5CaENUVzQ1Zng3NUM2ZkJtcHk1Y1ZhR2FPakNUaHFYLzk3dUFFbmcxcFI0OGVYZURZeG8wYmZZN2xCNDJJaUFqYXRtM0x5cFVyQ1E0T3h1bDArbXd5VzdObVRZWU1HVUxIamgxWnNXSUZreVpOOG80TXBhYW1FaGtaaWR2dEppMHR6WHROZG5ZMmdNOHhrOGxFMWFwVmFkMjZOVkZSVVhUdjNwM2JicnZOdTM5VC92MEFvcUtpQ3J3dnd6Qm8yTEFoaG1Hd2QrOWUvdktYdjNqUHJWMjdsdEdqUi9QaGh4OTZSOHdBZnZycEo1bzJiZXB6bjF0dnZaVUhIbmlBZSs2NXgzdk1icmNYR3NaRS9pd1Vua1JFUkNvWjk2L2hxYVExVDQ1c0YwbHJNbkRtdUtuOTEzQ3FYRkgrSXdxeFBYdFI0OGFiT0wxcUplZSsvdzdieVpOZ01oRmNzeVpSZjcyV0dsMjdFWGplQnE2L1I3ZHUzZWpXclJ1Yk5tMWkyTEJoREI4K25FNmRPbm5QanhvMWl1VGtaSjlyZXZic3lYZmZmY2ZjdVhOSlRFemtxcXV1OHA0TERRMHRzdGpENGNPSGlZdUxZL1hxMWJ6enpqc0Z6dmZ0MjlmN2MwQkFBQ3RYcnFSNTgrWkZGbW80ZVBBZ0pwT3BRT0dJbjMvK21YSGp4akY2OUdoTUpoT2JObTN5Q1U5dXQ5czdoYkFrRG9jRGw4dmxjOHhtc3lrOHlaK2F3cE9JaUVnbDg5dTB2YUxEazh0bWNIaDFCbTZubThTYm9naXBYbkcrTWdSR1JCQjdWMjlpNytwOXlaOWx0OXNaTjI0YzRlSGhQcU00bXpadFlzMmFOYnorK3VzKzdkdTBhVU5zYkN3cEtTbmNlZWVkZmovbnA1OStvbkhqMzhxd0wxbXlwTkIybjMvK09SOTg4RUdKOTl1OGVUTUpDUW1FaG9iNkhJK0ppZUhBZ1FPY08zZU9LNis4a2cwYk5qQmd3SUFpMTBhVmhzUGh3T2wwS2p6Sm4xckYrU1FVRVJHUlA0VExrVC95VlBpQ0pjT0FZeHN6Y2RuYzFMczVpdUFxRmV2cndvLzk3aVZuLzc1Q3o0WFVyVWZMK1Fzd0JaVE5ZaXlMeGNMTEw3L00zTGx6R1RKa0NBMGJOdVRHRzI5azVzeVpkTy9lbmF1djlpMWNNV2ZPSEZKU1VnQllzR0FCMTExM0hWV3FWQ24yR1NkT25HRC8vdjMwNmRQSE8wMHZ2SWpSTTZ2VldtS2ZVMU5UMmJScEU3MTdGd3lYRm91RnNMQXd0bXpaUXBjdVhSZy9manpmZmZjZDExNTdyVSs3KysrL3Y4QzE4K2ZQWi83OCtVVStOMy9mcUtMNkx2Sm5VTEUrRFVWRVJPU1NjNVV3YlM5MVJ3NVpKK3pVNlJCUjRZSVRRSEJDQW02YnZmQnpkUlBLWkJUbGZBMGFOT0RGRjE5azc5Njl2UERDQzk2MVNsZGVlU1Z1dDV1QVg0UGF2SG56bUQ1OU9nMGJOcVJidDI1TW1EQ0JaNTU1aGpmZWVJT1ltSmdpNy8veHh4OWpOcHRwMTY1ZGthWEIvWkgvdnFkTm00YmI3ZWFXVzI3eG5zdkt5Z0xnOGNjZkp6czdtNjFidHpKMDZGQ21UWnZHdEduVGFOZXVIWUdCZ1RSdjNwd1hYdkJ2THkyQSt2WHJlMy9lc21VTDRObm9WK1RQcXVKOUlvcUlpTWdsNVM2bVlFVFdjVHVwTzNLbzFpaVlxTVNTUnpuS1ErTTMvdThQZlY1S1NncXJWNjltNmRLbDVPYm0wcnQzYi9idjM4L2JiNy9OeG8wYkdUNThPTysrK3k0clY2NGtNVEdSMTE1N2phcFZxNUtkbmMzMDZkTjU0b2tuR0RSb0VPM2J0eWN6TTVPd3NEQ1NrcEl3bTgwY09uU0laY3VXY2YzMTEzczNub1hDOTNYS2x4L1dzckt5eU03TzVzeVpNd0FFQndlemF0VXF2dnp5UzdwMzcwN3Qyclc5MTN6NTVaZUFwN3g1Ky9idFdiRmlCVmFybGI1OSt6SnQyalNtVHAzS280OCtTbXhzckUraGlNSjg5ZFZYN055NWs1Q1FFSktTa2dnSUNPRFVxVk44L2ZYWGhJYUdGaGlORS9relVYZ1NFUkdwWkZ4Mk42WUFDQWowRFUrR0cwNXN6aWFrbXBtYWJjS0t1THBpT1BEU0NESjM3UFE1RnZtWFZsd3hiSGlaUFdQOSt2WE1uajJidzRjUFl6YWJ1ZUdHRytqWHJ4OTE2dFFCWU1PR0RRUUVCUEQ0NDQ5ejVNZ1JXclpzeVlnUkk3d2J5UGJyMTQrSWlBZ21UcHpJNk5Ham1UWnRHdmZmZjcrM0lFUHIxcTFadTNZdGhtSFFyMTgvbjJjWHRxOFRlSUxMdkhuekFFK1JpY0dEQndOZ05wdHAzYm8xOCtmUEp6WTJsa2NmZmRUbnVydnZ2cHVOR3pmeTNIUFBjZURBQVN3V0N3NkhnejU5K3JCeDQ4WkNxL0lWSlRjM2w4OC8vOXk3MFcvKzh4czFhc1Fqanp5aWFYdnlwMll5RE1NbzcwNklpSWpJSCtmNDkxbGtIclBUK0s1cVBzZlBIc2pqK1BkWkpIYU5JaXdtcUlpcks0YWRqenhNNWs4LytoeUxiTk9HWnBQZUw3Tm5uRDU5bWpGanh0Q3VYVHM2ZCs1Y1pNQll1SEFobVptWlBQREFBNWpOQmYrLzlKNDllMGhMUzZORGh3NHNXclNJYytmT2VVdU1XeXdXMXF4WjQ1MWk5OU5QUC9IbGwxOTZROUdGZnZqaEI3NysrbXVlZnZwcGJEWWJPM2Z1eEdReWtaaVlTTFZxMVhBNEhKdytmYnBVVStmUzA5T0ppSWp3am1qNXkrVnk0WFE2QWM5YXFyS2VMaWxTRVNrOGlZaUlWREpITjJSaU8rZWt3ZTFWdmNjTWw4SCt6ODVpaVF3azhVYi9SeUZFUkNxVFAyaGZjQkVSRWFrb1hIWjNnZlZPYVFmeWNPUzRpV2xac2FmcmlZaVVKNFVuRVJHUlNzYnRNSHpMbEJ0d1prOHU0WEVXUW10b09iU0lTRkVVbmtSRVJDb1psODBnTU9pM2thZWNWQWVPYkRmVkdnYVhZNjlFUkNvK2hTY1JFWkZLeHVWdysrenhkTzZ3alVDTGlmQTRTem4yU2tTazRsTjRFaEVScVdUY2RzTzc1c2x3RzJRY3NSR1pZTVdrYndVaUlzWFN4NlNJaUVnbDRuWVlHQWJlTlU5WnlRNWNkb09vZWhWelExd1JrWXBFNFVsRVJLUVNjZGs5TzVUa1Q5dkxUTFpqRGc0Z0xMcGk3K3NrSWxJUnFLU09pRlJxYm9mQjZUMjVaQjYxWTg5eTRYWnE2enNwT3dGbUU1YndRQ0xpTGRSb0drSkFVUGx2SXVxeXU0SGZ3bE4yaW9PdzJDQW8vNjZKaUZSNENrOGlVbWxsbjNTUS9IMEc0ZVpEeEVYOWdqVW1nNEFBWjNsM1MvNUUzRzR6Tmxza1o0L1c1Y0RoK3RTK0pwS3dtdVU3d3VNZGViSUc0TWgyWWM5eVVlUEtrSEx0azRqSTVVTGhTVVFxcGV5VERwTFhuNlIyclMyRWhhYVdkM2ZrVHlvZ3dFbElTQm9oSVdsazV4d2plZjNWMU81VXMxd0RsTXYyMjhoVDlra0hnR2ZrU1VSRVNxUTFUeUpTNmJnZEJzbmZaMUE3YnJPQ2sveGh3a0pUcVYxckM4bmZaK0IybE4vMDBQTkhuckpUSEpoREFyQkVCcFpiZjBSRUxpY0tUeUpTNlp6ZWswdTQrUkJoSWFmTHV5dFN5WVNGcGhKdVBzVHBQYm5sMW9mekMwYmtwRG9KVmFFSUVSRy9LVHlKU0tXVGVkUk8xYWhmeXJzYlVrbFZqZnFGekdQMmNudSt5K2IyN09ka2dEM0xSVWcxemVBWEVmR1h3cE9JVkRyMkxCZFdhMFo1ZDBNcUthczFBM3VtcTl5ZTc3SWJCRm9EeUR2bktZNFNYRlZUOWtSRS9LWHdKQ0tWanR0cHFLcWVsSnVBQUdlNWxzUjMyZHdFV2t6a25mVUV1T0NxR25rU0VmR1h3cE9JaUVnbDRySWJCRm9DeUR2ckpOQWFnRGxFWHdWRVJQeWxUMHdSRVpGS3hHVXpDTFNhc0tXN0NLNmlLWHNpSXFXaDhDUWlJbEtKdU94dUFpMEIyRE5kV0NJVW5rUkVTa1BoU1VSRXBCSngyUTBDZ2t3NDg5d0tUeUlpcGFUd0pDSWlVa2tZTHNOVHJNTHdGS3l3aE90cmdJaElhZWhUVTBSRXBKTEkzeURYTUV3QUdua1NFU2tsaFNjUkVaRktJajg4dVIxdUFJTENGWjVFUkVwRDRVbEVSS1NTY05rOG9jbmw4RlRjQ3d3eWxYT1BSRVF1THdwUElpSWlsVVQreUpNcno0MUZvMDRpSXFXbThDUWlJbEpKNUk4OE9YTU5oU2NSa1l1ZzhDUWlJbEpKT0g4ZGVYTG1hbzhuRVpHTG9mQWtJaUpTU1RoejNBUUVtREFNQ0ZLWmNoR1JVdE1ucDRpSVNDWGh5SEVUR093cEVtR04xTWlUaUVocEtUeUppSWhVRW81c0Z3Rm16ODhXaFNjUmtWSlRlQklSRWFra0hEbHVNQVVRYURGaHR1b3JnSWhJYWVtVFUwUkVwQkl3M09ETWRXTzREVTNaRXhHNVNBcFBJaUlpbFlBanh3V0EyMjVnaVRTWGMyOUVSQzVQQ2s4aUlpS1ZnRFBIczhlVHkrN1d5Sk9JeUVWU2VCSVJLV05uTW5KNVpjNjNmUExOQVd3TzF5VjkxdGlQdHpKbzhsbzI3enRacHZkTnk4enp1NTFoWE53ejF2eHdoUFJzMjhWZExLVm15L1Q4WFRRTVZkb1RFYmxZR3JjWEVTbGptMzQreWZvZHg5aHpKSTA3cjIxd3laN2pkTGxaditNWVdibDJyT2F5K3pKOExzdkdmVzhzSTdacUdDLzJ1NVlyNHFvVTJmWmZrOWFRaytkZ2VMOXJhWFZGak4vUCtPemJBNHovZER2eDBSSDgzeVBYRXgwVlVoWmQ5ekYxeFk1aXoxY0p0OUs3WTZNeWYyNUZsWmZtSk5Cc3d1VTBWR2xQUk9RaUtUeUppSlN4YjNZbkE5Q3RUVjFNcGt2M25JMjdrc25LdFJOVEpaUVc5YUxMN0w1cmZ6eUN5MjJRWjNkU056YXl5SGI3azg5eU1pMGJjMkFBRFlvSldJWHAwaXFCMWR0K1llL1JOQVpOWHN0Yi83aWVtdFhDK0hEVlR1YXUyWE5SL1Y0OXFvL1A2L25yOWhiYlBqNDZndDRkRzlIMStZV2xlczVWOWFONWU4QU5wZTFldWN0TmN4SVlFb0E3eTRVbFF1RkpST1JpS0R5SmlGeUVlMTlmVnVTNXRDelBsTGVsM3gxazVaYWtpN3AvM2RoSVJ2WHZ4UDMvdDd6SU5wazVEZ0RTczIzODdjMmkyeFduVDhmRzNObmVkM1JzeGViREFOeDViUVBNZ1VYUDd0Nnc4eGdBMXpTcFJYaUlwVlRQRFEreDhIK1BYTThMMDlhejY1Y3pEUDdQV3Q0YWNBT2hWak5WdzROTGRhK3pXVVZQTVl5UGptRGFNOTBMSEQ4L01OMzRsd1NmY3phSGkvL3VUTVlhRk1oMXpXc1h1RFlodXVoQVdWRVpCdGpPdWpDSEJoQmN6WXhKay9aRlJDNkt3cE9JWFBZTU54Z3VBN2ZMd08wME1OeUFBWVpoZVA2ODRIVlpPSjJSVzJLYmpCejdSZDgvTXN3S1FNclpuQkxiMmh3dXY5b1ZKaXZQNGZONjk1RXpIRDZaVHJERnpPMS92YUxJNjl4dWc5VmJmd0hnMnFaeHhhNWRDZyt4RUJoUWNBZ3UxR3JtamY2ZEdQckJlbHh1QThPQXZ0YzNvZS8xVFVyMUhtNzk5MkljVG5lcHJqbmY4MzJ2OFhsOThQZzUvcnN6bVVaMXFoVTRkN215cFR0eHV3eGN1VzRpNDBzWFRrVkU1RGNLVHlKU3ZneHdPUXljdVc2Y05qZXVQRGN1dS9IclAyN2NkZ09Ydy9QYWJYZmpjdndha0p6Z2Roa1lMdU9pQ3hiOEhoZE9FY3MzZE5vR3R1dzd5U3NQWHNkZm05YTZKTTh4REhqMG5WVWNQcGxPMTlaMStkKzcyLzN1NTF3NGRTM1A3dVIvWHY2MHlQNXMyWi9pRFpCdkxkcGM3TDNIUHRhWjVvazF2Sy92Zm5VcGdRRW01cjF3R3lFV002UDZkOEppRGlTZ2tJRDFlNlZuMjVqNTVhNVNYWk44Smd1QXhuV3FsbmwveWt0ZW1xZFloTXRwRUZhemRLT0VJaUx5RzRVbkVibGtETU96S2Fjank0VTl5NDBqMi9Pbk05ZUZNOC9BbWVjSlMrVVJmaTZGQThmUHNXWGZTYXFHQjlPMmNjMUw5cHlOdTVJNWZESWRjMkFBRDl6VXJOQTJxN1ltQWRDNVpRSkJadi9uYUVXR0Z2N0Yrc0pSdENVYjl3TlFJektFRUd2aC95bEpQcE9GMjIwVW1QcDNOaXZQSnlnRld5N2RmNG95Y3V6TStuSjNpZTFHemYvZSsvUFIxRXdBZGlhZDlqa09VRDBpaEgvY2VsWFpkdklQa0psc0p5RFE4enNQamE3WS8rbDN1VngwNzk2ZEYxNTRnYzZkTzEreTUremZ2NStkTzNkeTg4MDNFeG9heXQ2OWUvbisrKzk1OE1FSC9iN0hybDI3dU9LS0t3Z08vbTAwTHowOUhaZkxSYlZxMVM1RnQwdkY1WEt4Y09GQ09uZnVUR3hzYklIenUzZnY1c1NKRTl4NDQ0M2wwTHVDdG0zYnh0R2pSMm5Sb2dYMTY5Y3Y3KzZJRktwaWY0S0tTSVhuekhWano4NFBTQzRjMlc3UG4xbHVIRGt1ejVTNVN1S2pyejBGQ203OFMwS2gwOVRLZ21IQTdEV2VNSEJMMjNyVXJCWldhTHZSQ3oyalFkYzBxVVdVMmVyMy9lZTljQnVXQ3lyMzJaMHVldno3WSsvcmc3K0d4R0NMbWNuLzZrcFVXT0gzNy9YU0oyVGxPckNVSXJ5Vk5YL1dQQUY4dGYxSWdUWjdqNmF4OTJoYWdmdGRidUhKWlhPVGNjeEdRSUNKS3ZXdEJKZ3ZZUldUUzhSbXM3RnUzVHEvMnJadTNab2FOV3JnZHJ0WnQyNWRrUUZzNGNLRmZQLzk5OXg4ODgwQWZQLzk5OHllUFp2bzZHaHV2ZlhXRXArVG1abkpzODgreXpYWFhNUElrU085eHdjTkdzVFJvMGRadlhwMXNkZG5aV1hScTFjdnY5NVRTZWJPblV0MGRNR2lNU2RPbkdEZXZIbXNXcldLZDk5OWwvRHdjTzg1dTkzT1cyKzl4ZkhqeDRtTGk2TnAwNlpsMHBlTHRYdjNib1lORzRiVDZlUi8vdWQvZVB6eHg4dTFQeUpGVVhnU2taSVpZTTl5a1hmV1NkNVpGM25ubk5nelhOaXozUml1UDhtdzBlOTA4UGc1MXUvd0ZGRG8zclllTDgvKzFsdFFvYlNLbWhJSXNIcGJFZ2VQbnlQRVlxWmZsL0w1c2pQckswOTR1KzJhK2tVR0p3RFhyMzgzaWlzNmNiN2lpbU9jcjFhMWNFYi80M3EvMnBaR1VVRXJYMm1yOGxVVTU1SnM0UGFzVTZ2ZXBPeEx3djhSTWpJeUdEMTZ0Rjl0WDMvOWRXclVxTUhISDMvTWYvN3pIODZjT1VQdjNyMTkycHc1YzRZTkd6YlFzMmRQUWtOREFiai8vdnY1N3J2dm1EdDNMdDI2ZGNOc0x2NHIwcnAxNjNBNm5keDAwMDBYOVo3Q3dzSllzbVJKZ2VOdXQ1dTc3cnFMU1pNbVViT21ad1Q3MUtsVFBQcm9veXhZc0lDZ29LQkM3MVdZT25YcU1HVElFTWFNR2NQaHc0ZHAwYUtGOTl6a3laTTVkdXdZeno3N2JKSEJxV3ZYcmhmejFncTQ1WlpiR0R4NGNKSG5mL25sRjRZUEgwNTRlRGh0MnJUaDQ0OC9wbmJ0MnR4eHh4MWw4bnlSc3FUd0pDSSszQTZEdkhOTzhzN2xoeVVudG5NdTNFNkZwT0pNV1BvRGhtRndkYU9hMUkySnBGcGtNSEhWdzB1KzhGZG5NL1BJdFR1TGJaT1Y2MkRLaXA4QWVMaDdDNnBIL3ZGZmhIODZsTXJHWGNtRUJRZVZXTmpCNWZiOG5RbnljdzhxZjR0ZVhEZ3lWcHlqcVprWEZYb2VmdnNManFabUZodGtMd2R1cDhIcFBibGdncWdFNjJWYm9qdzZPcnJFa1p3TDNYSEhIYXhaczRiMzMzK2ZoSVFFMnJYN2JXM2czTGx6Y1RxZHhNZkg4OTEzMzNtUGQrM2FsYkN3TUxaczJlSnpyK2JObS91TTJnQXNYNzZjS2xXcThOZS8vdFd2L3B3OGVaSXhZOGJ3MUZOUFVhZE9IVXdtRStIaDRkeDExMTJGdGg4eVpBZ0JBWjcvOGVCMmU0YndIM25ra1FMdEZpOWU3UDM1MWx0dnhlRndGR2dERkJsZVJvOGVYU0NZNXYrdTc3dnZ2bUxmazJFWUxGNjhHTHZkVHRldVhRc2QvUUpvMUtqby9kVDI3OS9QMEtGRGNUZ2N2UG5tbXpSdTNCaUh3OEY3NzcwSG9BQWxGWTdDazBnbDVzaHhrM2ZHNlFsTHY0NHEyYk5jNWQydHk4NjZuNDZ5NDNBcUFIZGQxeENBZjk3eEY3K3ZYNzN0RjhZczlueFplN0JyNFd1WUFENWN0WU56V1RhYXhGZmp6bXVMcm9SM0tZVUdCL0dYQmpHMGExeUw4SkFnY3UxT1FvcFlzK1Q4OVF1ZnZ5TlBVUGFqUHhHaEZtNXRXM0R0UkVsN1FQMFI5aTQrZy92aUN6TDZ6WEFibUlOTlJDVmFjVHNNQW9JcTVyUzltMisrMlJzU3dET0M5UHJycndPVU9qZ0JXQ3dXUm93WXdXT1BQY1liYjd6QmUrKzlSKzNhdFVsSlNlSHp6ejhIWU96WXNYN2RhK3pZc1RSdjN0ejdldXZXclJ3NGNJRDc3NysveEJFcWdMeThQRWFPSE1uQmd3Zlp2WHMzZGVyVThaN0x5TWhnMnJScHhNZkhBNyt0K1pvd1lRSnhjWEVBcEtTa2NQLzk5ek52M2p3c0ZzKzZ4S05Iai9Md3d3LzdQT2Y5OTkvM1ZCVXR3cmZmZnN1VUtWTjQrKzIzcVZxMTVJSW9mLy83MzRzOXYyelpNdXgyT3cwYk5tVElrQ0dZU3JteDNmcjE2eGs5ZWpRQkFRRzg5dHByTkduaStSOHl6ei8vUEU2bmsvSGp4M1BzMkRFR0RCamcxKzlaNUkrZ3Y0a2lsWWc5dzBYMktRYzVweHhrbjNMZ3lLNUVDNUl1a1hOWk50NzdiRHNBMXFCQXJtN2tmNkVJdDl0ZzJzcWR6RiszbHlCekFFUHZ1WVl1clJJS2JidDUzMG1XZm5jUWdNRjNYVjNxTHlsbHBVRmNGZDU4NUhwU3p1WXdhUEphSWtJc3ZQclFkUVVxNVJtRzUvMEI1YmJtNmEwQk4yQU5DcVJKZk1HRisyMGIxOFFhVkw2ak1LNjhQMjQwMTVsbmNHUmRCaVlUaE5RSUlycEZLT0cxQ2s3L0trOVRwMDRGWU0rZVBZd2VQWnBISDMyVWE2NzVmYVhpWTJOamVlYVpaM2pwcFpkWTBZL2pyd0FBSUFCSlJFRlVzV0lGanp6eUNPKzk5NTUzWGMzZi92WTNuL2E5ZXZXaVQ1OCtCVVpjOHFmMjVaczNieDdnMzZpSXkrWGk1WmRmNXVEQmcvVHExWXR1M2JyOXJ2ZFVuUE5EV1dIMjdkc0hRSzFhdFlvY0pmSlhhbW9xSDN6d0FTYVRpYWVlZXFwVW4wbDVlWGxNbVRLRnp6NzdqT2pvYUY1OTlWV2ZBaEZCUVVHTUhEbVM5OTU3anlWTGxyQnIxeTZHREJsQ1ltTGk3K3F6U0ZsUWVCTDVreklNc0oxei9ocVVQSDg2OHhTV3l0cGJpelp6THN1engxRnB2anljT3BmRDYvTytaOWN2cC8rZnZUdVBzN25zL3pqKytwNTE1c3hxeG94OWI2eFpRb3dsS2tzTENYY2wwU1p5OSt1dVZCUXBLUzJLMEkya2tJU0lDaW1sYkxjbDJ5QkxaR2ZNbU0zczIxbS92ejlPYzNMTW1aa3pZOGJNOEhrK0hqM00rVzduR2gzbmZOL251cTdQUlVpQUR4T0dkcVpGdlZDUHg2WmxtWm55elI1WFZjSUcxWU1BMkhrMGxzOStPbGpvOHp6L3ljWUNpMWQ4TnFwM3NYcUZMbWN5NmtqT3lPVllkREtmcnp2SXlENnQzZmJiN1ArODFvcFQ3YTgwVEYyNWh6L1BYZkw2ZUU4OVhYWVBWUUpMVzRzaFZZcys2Q29sSGMwbWZsODJpZ1pxdFBmSGx1c2c5WXlaY3h2VDhLdnVERkYrWVhxb0FKMVJlVDB2ZVlVaFFrTkRYZHV1UnRldVhYbm5uWGZvMEtFRFc3WnNjUTNUMCt2MStZYmlGYlk5eisrLy84NGZmL3dCVUdUdmpjMW00LzMzMzJmUG5qMTA3OTdkWXhHRWZ2MzY4ZHBycnhFWEYwZGdvSE1CWnBQSjVLcjZsN2N0TURDUXdZTUh1ODR6bVV3ZXc1czM4NVFLRzQ0M2RlcFVXcmR1WGVCK2NBN1grL0RERDhuTXpLUi8vLzZ1SGlOdjdOcTFpOW16WjNQeDRrWGF0V3ZIdUhIakNBb0t5bmVjb2lnODk5eHpOR3JVaUU4KytZUi8vL3ZmOU9uVGh5RkRobFNJU29iaXhpWGhTWWpyaE9xQW5HUm5TTXI3ejI2VmVVcGw2YnR0SjloMTdHS0p6aDM1OGE5azVsaG9WamVVTjRkMktuRCtrc09oOHY2eVhhUms1dWJibDVWcmRaWFZMa2pzMzJzV2VieTJoK0U5bDFmVksweUF5Y0RyajBUeTB0ek5yTng2bkp0cVZxSEhMZi8wbXRrdUczNmwxMTdiSHA2RTFPd2kvMTZLa211eDRlZFRzWHBtU3FKcU14TTVTWGJTbzgya25ETFQ4TzRncXJZd2tYSXFsOFNEMlp6OU5RMjlTVU5nSFNNK0lWcU13VHFNZ2RweXJjaDM1WHdqVlZYWnVIRmpzYTRSR1JucFZrU2hZOGVPeE1mSE0yUEdEQ0lpSWpoeDRnUU9od09MSmYrNHlTdTNhelFhMTVBeG04M0czTGx6dldxRDJXem1uWGZlWWVmT25VUkdSakoyN0ZpUFg3QTg5OXh6Yk5pd2dhbFRwekp6NWt4cTFxeko0c1dMK2ZMTEx6R1pUSzVoZWxleTJXenMyTEdEZ0lBQW5uamlDZGYyQlFzV0ZOZ21iNGJ0aFllSEYvbTdMVnk0a0FNSER1RHI2MHY3OXUyTFBCN2c5T25UZlBiWlowUkZSZUhqNDhPenp6N0wvZmZmWCtTWFR2ZmVleSt0V3JYaXd3OC9aTTJhTmF4YnQ0NGhRNFl3Wk1nUXI1NVhpTkltNFVtSVNzeG1kcEFaWXlYamdwbk1pMVlwNm5BTjdUcDJrYmsvT2I5OWJoZFJqYWdUOGNVNlB6UEhnazZyWWRySTJ3dnQ0ZmhrN1FHaVRzUVRFdUJEU3FiWmJUNURqMXZxMGVPV2VoN1B5NXNidFBLTmZvVld4THRTN2FvQlhIa3ZvNnB3SVNsL0dHbFdONVNuN203SjNCLy9ZUHAzZTdtcFZqRDF3cDNma2x0dC80U25zdTdCdWRLSHd6MVg0dXMxZGtXUmM2ckEyV3VXbW1XbVZqRUtmbFJrSVJFK3BKODNrM1BKU202cURaOWdIU0VSUGdRM05KSVpZeUgxakptVVU3azQvdnJudGFYMzA2QTFhdEFaRmJUR2YzN1dHQlFVallLaWNmWU1LQnBjUDVQM3MwYkJOMVJYb2dDV2tKREFuMzg2cXpubTV1Wnk5T2hSR2pkdXpPVEprNHQxbmM4Ly96eGZCYnJ0MjdkanNWaDQ1WlZYR0RGaUJDdFdyR0RGaXZ4ejZKWXRXOGF5WmN0Y2p6dDI3TWc3Nzd3RHdLSkZpNGlKaWNGa01wR2RYWGlCazVkZWVvbmp4NC9UcTFjdlhuNzVaYlFGZklsdzVzd1pQdjc0WTRZTUdVTE5talU1ZE9nUVM1WXNZY2lRSVc2aHlGdUY5ZGFWeHJDOVRaczI4ZlhYWHhNY0hJeXFxcnorK3V2OCt1dXZuRDE3bHRqWVdEcDM3dXp4UExQWnpQNzkrK25TcFF2UFBQTU1RNGNPWmZiczJWNC9iNDBhTlJnM2JoeGZmUEVGN2RxMUsxSGJoU2dORXA2RXFHVE1hWFl5WWl4a1hMQ1FuZWk1cXBJb1c5R0pHYnk3ZENjT2gwcjlhb0c4TWFRVC9TZXVBdUQ0aFJTZW5mV2JWOWV4MlIzY00vN2JBdmUvT0xBZHEzZWNSS2ZWTUdGb0oxNmF1N25NRnhTZU82cFhrZXM4WGU1ZlhSdXo0ODlZRHAxSlpOTGkzNW45WEUrTWVxMXIySjVPcThrWHhxNlZENzdaamNtbzU3bjd2Uy9lQVhBK0lRT0hReVdpVnRFVDZpc0R2MnA2OUNZTmRyTkt5b2xjYXR6cURJVWFyVUpnWFNPQmRZM081UWl5N0pqL3JySnB6WFpnTXp1dzU2cFlzMnpPbjgzZXYvaXF0L01yVVZuMFgzNzVoZERRVUpLU2tsaTdkaTJuVDU5bXpKZ3hIZ3RHTEZteWhJVUxGM3BWVEdMRGhnMzA2TkdEWnMyYXVlYk5kTzNhTlYrWjhZa1RKOUt0V3pmdXZQTk8xN2E4SVdKSGp4NWwrZkxsdEdyVmlxcFZxeGJZRzJhM080dnVuRGh4Z3NjZWU0eWhRNGNXMkxzU0Z4ZkgrUEhqYWQyNk5VT0dEQ0UrUHA0SkV5YWcwV2hZdDI0ZHYvenlTNkcvMTBjZmZlUXFLbkg4K0hHZWZmYlpJdjh1b09ncWVsY1d5TWdURlJYRmh4OStpRjZ2NSsyMzMyYktsQ21rcGFVQk1IUG1UQTRlUEVpWExsMTQ5dGxuODRXelpzMmE4Y1VYWDdqYSs1Ly8vQ2ZmOVgvNzdUZU9IVHZtY1orL3Z6OTMzbmtuZDl4eFI3bk4rUlFDSkR3SlVlR3BEc2hPdEpKeHdSbVlwQnBld1JRRkZLM2krdlk3MzU5YTU1OVhHenJEZ255cEd1U0xRMVdaL0ZRM3QrRmRCcjNHcXhMbHNaY3lVUlRubWtVRnFWVTF3RGtadTM5Yld0UXIrL2t4SmFFb01QcUI5anc5WXowWGs3TTRldjRTYlJxRlk3WTZYNmZsVlpUQjRWRFpzUDhjdGFzR0ZQdmNQY2VkUXpFVnhUbGtyTkxmcUNrUTFNQkkwcDg1cEo0eFU3MmRQOHFWbllFS0dQeTFHUHkxQk5UMlBFeE1WWjFMR2FnTzFibjR0ZXI4MC9tZjZ2b1RGWHhDaW45N1liVmErZUdISCtqWnN5Y3JWcXpnWC8vNkYxRlJVWHp3d1FjMGJ0eVk4UEJ3RkVYeHVNNFJRSFoyZHI3Q0RnREp5Y2w4OE1FSDNILy8vVzdob2xhdFduVHAwaVhmOGJWcjEvYTRmY2VPSGZqNCtQRHl5eSt6YU5HaWZQdFRVMU9aUG4wNnNiR3hBSzU1VmdVNWUvWXM0OGFOSXpRMGxQSGp4eE1WRllXdnJ5LzMzbnN2clZ1M1p2ejQ4WVVHdzE2OWVybUNHa0Q5K3ZVTEhiSlhISjZHN2tWRlJURmh3Z1JVVldYY3VISDUxb2FhTUdFQ24zenlDUnMzYm1UZnZuMDg4Y1FUREJnd3dPM2ZUMTV3QXJqLy92dnpQY2Z4NDhjNWR1eVl4MzE1S3YyL1IxSHBTWGdTb2dKeTJGUlg3MUptckFXNzVmb2VqcWRvY0E0Tk11UU5FVkxRR2R3ZmF3MEtXb1B6WjQxZVFhTzliUGlROXU4UFZDOC9VNDhzU2JxcTl2b1lkTHorU0NTQmZzWjhjNVhxVnd2aXl6SDNGSG1OWG1OWG9OTnFpanoybzZkdnAyV0RpaG1jOHRRTTlXZk1nN2ZTb0hvUWRmOGV0bWUyT3Rlc0ttNTRLdW02VEZmS3lMR2dxdVFybG5IbDlmMTg5S3lhMkovRnI5NkxWcXZCWm5lNHFocHUySCtlUyttNWpCM1VnZEJBWDljeGxaRXBUQTlxam5NZHR4UWJ2cUhGLy9oWEZOQWFGTXFxdXNRUFAveEFhbW9xZmZyMFljV0tGU2lLd3NzdnY4eWRkOTVKN2RxMVdiWnNHY3VYTDJmYXRHazBhTkRBN2R5dnZ2cUtuMy8rbVlVTEYrWUxWenQyN0VCVlZXNi8vZmFyYWwvZnZuMkppSWh3Q3dEZ0ROZy8vL3d6OCtmUEp6MDlIWjFPaDgxbUt6UTRBVlN0V3BWMjdkb3hjdVJJTEJZTEgzendBUzFidG1UQ2hBbEVSMGNETUdMRUNLL2JaekFZU3FYQWhpY2JOMjVreXBRcHFLcksrUEhqNmRxMWE3NWpnb0tDR0RkdUhOMjdkMmZHakJuTW1UT0h6WnMzTTNyMGFPclc5VnhGVklqS1NNS1RFQldGQ2xueFZsSlA1NUllYmJsdTVpL3BmRFhvL1RRWS9MVG8vVFRvOC80MGFWeUJxVHducDVkVXd4ckIxK1I1S25wd3l0TzlsZnROVzY3RitZMjRvWmpoU2F0UnFCcFUrSEF2YnhZSHpwdWpsV054NzZuVmFUWFVDUGxuTG96SjZMelJybGJGdVczbTZ2M0VwMlRUc1drTk1ySXRIRGlWd01pUGYyWGN3eDFwRjFHdFdMOUxSZUpUeGZseHIyZ1VzaE9zSlFwUFpXM0praVYwNjlhTjZ0WC9LZmV2MFdobzE2NGRGb3VGNzcvL25yQ3dNSS9scWx1MmJNbWlSWXRZdTNZdEF3WU1jTnUzWmNzV3dzTENhTjY4dWR2MjVjdVhzM3o1OG56WFdycDBLVXVYTG5VOWJ0V3FGUjk5OUJIVnFsV2pXalgzMTBCR1JnWXZ2L3d5Wjg2Y29WYXRXcno1NXB0TW56N2RGWDRLNCsvdnoralJvMTN6aG54OWZmTXRaUHY1NTU4WGVINUJWZldTazVNWk5HaFFrYzlma010N3UxUlZaZjc4K1N4ZnZoeVR5Y1JycjcxV1pQbjR6cDA3MDZKRkM2Wk5tOGFPSFR2NDk3Ly96YU9QUHNyRER6L3M2alZhdlhxMXgzUFBuejlmNlA3SXlNaDgvdytFdU5ZcTNydW5FRGNZYzdxZHRETm1Vay9uWXMydWZLWEU4d0tSSVM4WStWOFdsRXdhRkczbEMwYmk2dVdZblQxUFBucnZQMlp1dVNtYzhHQVRveCs0OWFxZi8vUkY1enlNK0pRczFrZWRwWGU3K2dEVUNQSHpXREFpMTJKajFwcjkvTEwzTE5WRC9CZzdxQU4rUG5xV2JmNkxSYjhkWWR5Qy8vRm9qeFlNN2RHODNPWndYWTI4THlzVUJiSVNyWVEySy81OHBMSldzMmJOQWhkbFhiTm1EY25KeVFXdUo5U21UUnVhTjIvT3NtWEx1UGZlZXpFYW5VVlNrcE9UK2VPUFB4ZzRjR0MrOHlJakkvUDFSazJlUEpuT25UdlRyVnMzMTdiZzRJSy9LQWtJQ0NBaUlvSWVQWG93Y09EQUFvY1U1amx4NGdTLy9mWWJmZnYyZGZVU3paOC9uOTI3ZHpOdDJqUlhpWFN0Vmt1MWF0VzQ5OTU3MGV2MUJBVGtIMzVhcFVxVkFvdFFBQXdiTnN6VlE3Umh3d2FXTEZuaUd0YVhrSkRBMkxGamVlbWxsMXh6bTM3NjZTZFdybHpwT2o4K1BwN0preWR6K1BCaHdzUERtVFJwa3R0YVRJVUpDZ3JpcmJmZVl1M2F0WHo2NmFmRXhNUzQvZjNQbWpXcjBQTUwydThwd0FweHJVbDRFcUljMkMwcWFlZWNnU2tueVZiZXpmR0t6a2VETVZpTFQ3QU9uK0MvU3hvSGxXOUpZMUZ4WmVRNFN6MzdHTHp2ZVNxb1NsNUpIRGlWQURoN21qNzU0UUQxcStWZlJ3WWd4Mkpqdy81ekxONXdsRXZwT2RRSkMrRDlZZDN3OTNYTyt4bDhSMVBhUm9Uenp0S2RMUHJ0Q01kamtobjNjQ1FtWStYNytQUU4wWktUYkNjbm9XSys1MHlhTkluZzRHQzNlVHpnbk11MGJOa3ltalJwNG5FdVVwN0Jnd2Z6eGh0djhPT1BQekp3NEVEQU9keXNvQ0Y3OWVyVm8wZVBIbTdiSmsrZVRQMzY5Zk50TDh5WU1XTzhQall1TG83dnZ2dU8yclZyVTZkT0hiNysrbXRYNzlmbElhMUdqUnIwNmRPSHBVdVhNbTNhTkJvMWF1VDFjK1M1Zkoyc3ZMTGtlWS96UWxmVnFsVmQyNjVjYXlrOVBaMi8vdnFMMjI2N2pSZGZmTkZqZ0N0SzM3NTlhZDI2ZGI3aUVRWE41Wm95WlFycjE2LzNxZ2lJRU9XbDhyMzdDMUZKcVE3SXZHZ2g5YlNaakF0bTU0VHJDa2lqVlZ3aDZmSS9kVDZWYzY3SDlXcllSejk3ZFZ4aGkrUUN2UFZZRitxRS9YTlQ1TzA2VDBVNWV0NjVTRzFSUS9DdWxzM3V3R1ozWDlBMngySnpyYi8xL3JEYm1QNWRGSy9NMitMeC9MVTdUL0haVHdmUmFUWDhxMnRqbnVqZEFoK0QrMGRqazlvaHpIbXVGNU9YNytMNGhSUXljeXlWTWp6NVZOR1JGV2RGVloxZjREam5MMVVjQmZYd0xGMjZsTFMwTk41ODg4MUN6Ky9Zc1NPMWE5ZG0rZkxsM0hmZmZlajFlbjc5OVZlcVZhdFdyRVZjeTlMRmk4N1haZlhxMWZuamp6OVl1SEFobzBhTllzYU1HYTVqTGx5NHdJd1pNMXdMOGI3MTFsdjVlczBTRWhKY2M2M0tTa1JFQko5Kyt1bFZ6MWNxcTNsWVFwU1h5dmZ1TDBRbFl6TTdTRG1SUy9MeFhHdzVGU3d4S2M0YktyOXdQYjVWZGZpRzZORDdheXZsc0tTS0tzZGl3MksxRStCclFQTjNpRGw0T2hINFo3NU5TWGk3Q0d4aGkrUUNXS3p1My9KWDhmZnhlSnluUlhxakV6T0l2WlJKOVJBL2d2Mk0rQnAxMkIwcWUvNktjeFZkaUtoWmV1VytIUTRWbThQaFZrcDkzWjR6cUtwS1dOQS9WZGErM1hvY3M5Vk8vV3FCdEdrVXpvZkR1L0hXNHQ4NUVaTkNRbW8ySDM4ZnhTMDNWYU5tcUQ4OWJxbUhVYStsVS9PYWJ0ZklvNnJPZ0tZbzhOSy8yaE9UbEVHMjJVYU94WWF2b1hKOWhQcFUwYmxLM1ZzeTdCVnkzdE9WRWhJUytQYmJiK25XclJzdFc3WjAyMmV6dWZlZ0tZckNnQUVEbURsekp0dTJiYU5HalJxY1BuMjZ3UGsvR1JrWkh1Y21wYWVuNTlzZUZCUkVZR0NnVjIzV2FKeEJQaXNySzk5YVU4ZU9IUU9jdlY3aDRlRjgrZVdYVks5ZTNSV2VObTNheExScDA3ajMzbnNaTm13WXMyYk53bUF3TUd6WU1KbzNiODdldlh0WnNXSUZBUUVCakJvMXlxdjJYQTBwOUNCRWZoWC9uVk9JU2lvMzFVYnlzVnhTejVpZDVYc3JBSTFXd2JlcURsTzRIbE9ZSGxOVkhScTlKS1d5ZFB4Q0NxTS8yNHlpT09mL2FMVUttVG5PVXVtdEdwUnNrVXFBWHljL1dGcE5kTE40N0wxZXIvT1VtSmJONnd1M0ZYaXRJRDhqZlRwNk4wZkNHNW01VnY3MTltcjBPZzBHblJhSFF5WEg0cnlCN3RLaWx1dTR2RjZuWG4vUGM2cFd4WTlaei9iZyt4MG4rSDc3U2RidU9zM2FYYWZkcmoxcnpYNjBHbzJybDg2aHFqZ2NLbllQLzNhMUdvVVZyL2NEenhXOUt5eTkzeis5YzViTXloR2V3c1BEbVRsekpzSEJ3YVNrcEhEaXhBbjgvUHl3Mld4czJiTEZOVWNvVCsvZXZXblFvQUV0VzdaazU4NmRoSVdGMGIyNzUrR2dQLzMwRXovOTlGTys3V3ZYcm1YdDJyVnUyNTU0NGdtR0RCbmlWWnNiTkdqQXVYUG5lT09OTjJqYnRxMnIxeWcyTnBadDI3WlJwMDRkVnlud3k0dGpBTngrKysyMGF0V0swTkJRSEE0SDQ4YU40L1BQUCtmbGwxOUdyOWRqdFZxSmpJemtzY2NldzJReWtabVppWitmSDRxaWtKV1Z4ZmJ0MjhuS3lnTGc4T0hEcnVzZVBYb1VnUFhyMXdPUWtwSUN3TDU5KzF3L256aHh3dTJZM3IxN2UvWDdGc2UyYmR0SVNFZ29jUCs1YytjQStPNjd3bnZBODRabENsRWVLdjQ3cHhDVmlRb1pzUll1SGNzaEs2NzhGN0RWR1RXWXduWE9vQlN1eDZlS0x2LzZMcUpNTmFnZVJOVkFYNngyQnphN0E3dGRKVHpZUkt1R1lUeDliNnRpWGF0dVdJREhtL215cHFDNHJXV1ZwMTU0SVA2K2VuTE1OcmQyK2Zub3VibCtWVWJjMjRvZ1AyT3B0U1BRWktCV1ZYOWlrakt4Mmh5dTU0cHNWcE5IZS81VFNXM3dIYzJZdFhvLzkzZTZ5YlZObzFINFY5ZkcvS3RyWTQ1RkozUDRiQklKcWRra3BtV1RsbVVtMjJ6RGJMRmp0VHR3T0J6ay9Ub2F4WG11UmxIUWFUVm9OUnFhMVEwaHdGVEpraE9nOTNPR1lrVng5anhWRmpmZDVQei9lUEhpUmNhUEgrKzI3OHJGWG4xOGZGdzlWSkdSa1hUczJMSEFkWUVHRFJyRThPSERTNzI5STBhTUlEVTFsY09IRDNQbzBDSFhkcDFPUjlPbVRRdnRNWXFLaW1MVnFsWEV4Y1Z4OGVKRkxCWUxJU0VoREJvMGlFNmRPdkhYWDM5eDZOQWhwazZkU254OHZHc2RzaEVqUmhBWkdjbVVLVk5jMTFxM2JoM3IxcTF6dS83bCt3RzNBaEZYSGxNVzRXbk5talhzMzcrL3lPUG16SmxUNkg0SlQ2SThLYXBhMXV2VkMzSDljOWhVVWsrWnVmUlhUcm5lbENnYThLdW1KNkNXQWI4YUJveUI1Yk5BYVVWM1pFa1NMWnFXenR5ZTYwVmlXZzdnWEFDNEpHeDJCMWE3TTlDVTlYQTJWWFgyQ0trcTZIWDV2dzFRVlRoOE5xbENsM2svY213Z0xZWmMyL2FwS3Z6NWRSSmF2WWFBT2dacVJSYTltSE41c1ZnczZQVjZ0K0NqcWlyNzl1M0RicmVqMFdnSUN3dWpYcjE2SmJyK0o1OThRdHUyYlltTWpDelIrVC8rK0NOLy92bG5zWXBGRk9hdXUrNWkzcng1QkFZRzh1aWpqMUszYmwxYXQyN05yYmZlU3V2V3JUMEdRS3ZWU21KaUlpa3BLVFJxMUFnZkg4OURic3ZTc0dIRGlJNk9sZ0lQNG9ZaTRVbUlxMkROZG5EcFdBNnBKM094Vzh2bm41TE9WME5BVGNQZmdVa3YxZSs4SU9GSmxMZnlDRThBeDc5UEJoWDBBVm9hOVBKY2dWQ1VMNGZENFpvM0pZU29lR1RZbmhBbFlNdHhrSGdrbTVRVHVlVlNOYzgzVkVkQUxRUCtOUTM0aHVoQThwSVF3Z3Q2UHkyV1RIdWxHclozbzVIZ0pFVEZKdUZKaUdLdzVUcEkrak9INU9PNXFQWnIxOU9rYU1DL3BvR0EyZ1lDYWhyUStjcUhxeENpK1BRbURlWTBPM2FMQTRkZFJTT0xXQXNoUkxGSWVCTENDM2FMU3RLZjJTVC9sWXZEZHUxQ2t5bE1UMUFESTBIMWpCVnVUUlloUk9Xak4ybHdXSjNkNWRaTUI4WWdtUmNwaEJERkllRkppRUxZclNxWGp1Wnc2VmdPam1zMHA4a1FvQ1c0Z1pHZ0JrWU0vbkpqSTRRb1BUcGZqZHRhVHhLZWhCQ2llQ1E4Q2VHQnc2YVMvRmN1U1g5bVk3ZVVmV2pTR2hTQzZoc0pidUNEYjFYNVp5bUVLQnRhNHo4OTJKWk1tZmNraEJERkpYZHBRbHdoN1p5WitIMVpXTFBMdUJLRUFnRzFEVlJwNklOL1RZT3N2eVNFS0hOYWcvT05SdEVvV0xQS29kcU5FRUpVY2hLZWhQaGJicXFOdUQxWlpDV1U3ZUsyV29OQ2xVWStoRFR4Y1MxYUtZUVExMExlM0VtZGp3WnJsdlE4Q1NGRWNVbDRFamM4dTBVbDRXQTJ5Y2R6b0F4SDZCa0R0WVEwOVNXNGdWSFdZaEpDbEF1dFVmUDNud29XNlhrU1FvaGlrL0FrYmx3cXBKek9KV0YvTmpaejJkMUUrTmMwRU5yVUYvL3FlbG1QU1FoUnJ2SjZualI2QlhPYXJaeGJJNFFRbFkrRUozRkR5cmxrNCtLZVRISXVsYzNOZzBhbkVOeklTR2hqWHd5Qk1qUlBDRkV4NUlVblJRTjJzNHJEcGtwUHVCQkNGSU9FSjNGRGNWaFY0dlpsa1hJeXQweXVyOUVwaERiMUpiU1pyNnpMSklTb2NCU3Rna2Fyb1B5OU9LNDFTOVo2RWtLSTRwRHdKRzRZV1hGV1luWm1sRW1GS1kxT0lhU0pEMVdiK2JybUZBZ2hSRVYwZWJseWE1YXM5U1NFRU1VaDRVbGM5eHcybGZoOVdTU2ZLUDNlSm8xV0lhU3hENkhOZmRINVNHZ1NRbFI4R29PQzZuQld4NUdpRVVJSVVUd1Nuc1IxTFR2QlNzenZtYVcrR0tTaWNZYW1xczE5MGZsS2FCSkNWQjVhZ3diVkRvb0NWbGtvVndnaGlrWENrN2d1T2V3cUNRZXl1WFFzcDFTdnF5aFFKY0tIc0p0TkVwb3FNWTFPd2VIUW9kRkl0VEZ4N1RrY3VuSXQwcUExS2xneTdPaE1XbGtvVndnaGlrbkNrN2p1NUNUWnVQQjdCcGIwMHYxRzFiK0dudXJ0L0dWK3dIWEE0Sy9GYkE3RTF6ZTV2SnNpYmtCbWN5Q0dnUEo3SDlFYU5Oak5Ob3lCMmxMdmxSZENpT3VkaENkeC9WQWg4WEEyQ1lleVMzV3hXNzJmbGhydC9BaW9ZeWk5aTRweUZWREhRRXAwUFFsUG9seWtwTlVyMS9jVHJVSEJZVkV4Qm1sSlBXMHV0M1lJSVVSbEpPRkpYQmZzWnBVTE96TElqTFdVMmpVVnJVSllDMTlDbS91aTBVclo4ZXRKMVdhK25EelRrS3pzQy9pWkVzdTdPZUlHa3BVZFJxYXRJVGMxOHkyM05tZ05DZzY3aWlGQWk4T21ZczF5b1BlVFljaENDT0VOZWJjVWxWN09KUnVuZmtvcDFlQVVXTmRJeEgxVkNHdHBrdUIwSGRMb0ZXcDFEQ1RtWW51eXNzUEt1em5pQnBHVkhVYk14ZmJVNmhpSVJsK2VjNTZjSC8xNlArZlFRWE9helAwVFFnaHZTYytUcU5TU2orY1NGNVdKV2twem5vMUJXbXEwOThldnVyNTBMaWdxTEwvcWVtcDFxMDdNcm03NHA1K21TdEE1ak1aMEtTSWhTcFhEb2NOc0RpUWxyUjZadG9iVTZoWlk3dTh2ZVF0NDYzMmNmNXJUN1BqWExNOFdDU0ZFNVNIaFNWUktEcHRLN001TTBzNlYwbmg5QmFvMjl5VzhsUWxGSXoxTk53cS82bnB1dWplRXBLTyt4RjZJd0pKaHgyRXJ4UWx6NG9hbjBTa1lBclFFMURGd1V6UGZjdTF4eXFNMU9IdWVWQlYwUGhyTWFWSTBRZ2dodkNYaFNWUTY1alE3MFZ2VFMrMEQzeGlvcFZhbkFIeXJ5aitIRzVGR3J4RGV5a1I0SzFONU4wV0lheUt2NThsdVVmR3BvaVVuV1hwYmhSRENXM0szS0NxVmpCZ0xGN1psbEZydlFHZ3pYOEpieTd3bUljU05RMnZNQzA4T2ZLdnFTVHljamNPbWx1dmFVMElJVVZsSWVCS1ZSdkpmT1Z5TXlpcVZNdVFHZnkyMU92dGpDcE81VFVLSUcwdmVzRDI3UlhXK0I2ck93anQrMWVUOVVBZ2hpaUxoU1ZSNHFncngrN0s0ZEN5blZLNFgwc1NIYW0zODVGdFdJY1FOS1cvZWxkMml1b1lyWnlkYUpUd0pJWVFYSkR5SkNzMWhVN213UFlPTUMxZGZobHhuMUZDclN3RCtOZVFHUVFoeDQxSVVaNEJ5V0ZXMGVnV2ZZQjA1U1RMdlNRZ2h2Q0hoU1ZSWXRsd0g1emVuazNQcDZqL1VUV0Y2YW5jTlFHK1NwYzJFRUVLclY3QmJuR3M4K0licFNEOXZSbFdkd1VvSUlVVEI1RTVTVkVqbU5EdW5mMDRybGVBVTJ0U1grajJESkRnSkljVGZ0QVlOZG90ekFxbC9EUU4yczBwT2tyV2NXeVdFRUJXZjlEeUpDaWM3MGNyNVRlbllyVmRYR1VLalU2alZ5Wi9BdXNaU2Fwa1FRbHdmTkFZRmh5czg2ZEhvRkRLaUxWSkVSd2doaWlCZnhZc0tKU3ZPeXJtTlZ4K2NqRUZhR3Q0VExNRkpDQ0U4MEJvVVY4K1RScWZnWDlOQWV2VFZ6eTBWUW9qcm5ZUW5VV0ZrWHJSd2JuUDZWYS9oRkZUZlNNTzdnekVHYWt1cFpVSUljWDNSR2hUc1ZvZnJjV0FkQTVaTU8rYlUwbGw4WEFnaHJsY1Nua1NGa0JGajRmem1kRlQ3MVFXbmFtMzhxTjBsUU1xUUN5RkVJYlQ2ZitZOEFRVFVNcUJvSUQzYVhJNnRFa0tJaWsvQ2t5aDM2ZEVXb3Jla296cUtQcllnaWdacWR3bWdhZ3ZmMG11WUVFSmNwelFHWjZseTllLzhwTkVyQk5ReWtISXk5NnJlaTRVUTRub240VW1VcTdSelppNXNUWGQ5Z0plRTFxQlF2MGNRUWZWbGZwTVFRbmhEYTNEMnpqc3VtMTlhdGJrSmE3YUR0TFBTK3lTRUVBV1I4Q1RLVGVwcE14ZTJaMXhWY0RMNGEybHdWekNtY0trUUpZUVEzdExxbmVFcGI2MG5BTitxT2t6aGVwTCt6QzZ2WmdraFJJVW40VW1VaS9Sb0N6RTdNK0FxZ3BOdlZSME43Z3FTd2hCQ0NGRk1Hb1B6NDk5eFJXWFRzQmErbU5Qc1pNWks1VDBoaFBCRXdwTzQ1ckxpckZ6WWxuNVZ3U213am9INlBZUFErY2hMV0FnaGlpdHYySjdkN1A1RzdGL1RnRSt3am9TRDJWYzFLa0FJSWE1WGN1Y3BycW1jU3piT1gyVnhpT0FHUm1yZkZvaEdLeFgxaEJDaUpGemh5Y09hZXRWdU1aRnp5VWJTa2ZJZHZyZHQyemFtVFp0VzRQNGxTNVl3Yjk2OFVubXUyTmhZMXF4WjQvWHhOcHNOVmRMbE5iTjA2VkllZi96eDhtNkdFQURveXJzQjRzWmhUcmR6YnRQVnJlTVUzTWlIbWgzOVVTUTNDU0ZFaWJuQ2t5WC9OMW4rTlEyRVJQaVFlRENiZ0ZvR2ZLcVV6NjNDc1dQSFdMZHVIUys5OUpMSC9ULysrQ01SRVJHRlhtUDkrdlg1dGpWdTNKajY5ZXU3Yll1TmpXWFJva1drcEtSNGRaUCszWGZmc1dqUkltYlBuazI5ZXZVOEh0T3JWeTk2OSs3Tm1ERmppcnplbGN4bU13a0pDVjRkR3hvYWlzbGtLdlp6ZUdQZnZuMGxPcTlCZ3daVXFWS2wxTnFSbXBwS2JHeHNxVjFQaUtzaDRVbGNFOVpzQitjMnBHRTNsN3pMcVVxRUR6VnY5UWNKVGtJSWNWVTArci9uUEZrOGY1bFZyYTBmV2ZGV0xtelBvTkU5d1NnVnJLYy9OamFXeE1SRWhnd1pVdWh4VTZaTXliZnQ2YWVmNXYvKzcvK3dXcTM1OWkxZXZKakZpeGZuMi83cnI3KzZQVDU4K0RCYXJaWTZkZW9VcytYL0dEZHVISHYzN3ZXNGIvcjA2Yno0NG90ZVhXZnMyTEgwNk5FRGNBYTIwbkRQUGZmdzBrc3Y4ZXFycjViby9OZGVlNDA3N3JnajMvYUMydmVjVy9Qb0FBQWdBRWxFUVZUQUF3OHdjdVRJRWoyWEVOZWFoQ2RSNXV4bVozQ3lacGM4T0lVMDhhVkdlNzlTYkpVUVF0eTRYTlgyUEF6YkE5RG9GR3AxRHVETUw2bkU3c3FrWnFlQUN0WGp2M256WnJSYUxWMjdkaTN5MktlZmZwb0hIM3lRblR0MzhzWWJiMUMvZm4wKysrd3pyRllyYytmTzVlR0hIeVkwTk5UdG5LTkhqM0xtekJudXVlY2VsQ3QrY1ZWVk9YTGtDTGZjY2dzYVRjbG5Qd3dhTklpZVBYdVNrNVBEeHg5L1RKOCtmV2pac3FYYk1mLzk3MzlwMXF3WjRPenRtak5uaml2SUpTY25NMmpRSUxmakgzbmtrVUtmVTFWVnZ2MzJXeXdXQzcxNjlTSXNMTXpqY1kwYk53Wmc5dXpaYnR0SGp4Nk5uNThmYjczMWxzZnpGaXhZUUZSVUZIWHIxaTJ3RGExYXRTSXlNdEwxK0xQUFBpdTB6VUpVTkJLZVJKbFM3U3JuTnFkalRyZVgrQnFoelh5cDNsYUNreEJDbEJyRkdhRHNCZlE4QWZpRzZxamUzcCtMZXpKQlVhZ1pXYlpEcGsrY09NR0JBd2Rjai8vNjZ5OEFWcXhZNFhiY2d3OCt5SVlORzdEYjdUend3QU1lcjlXaVJRdG16SmpodG0zdjNyMEVCQVRRdG0xYnRGb3R1Ym01eE1URThQWFhYek41OG1SWFNISTRITHozM25za0pDVHcwRU1QNVJ0Kzl1ZWZmNUtlbms1dWJpNUxsaXh4MnhjUkVVR0hEaDI4K24zYnRHa0RRRnBhR2g5Ly9ESE5temQzOVNBZFBuellxMnRjNmNrbm55eDAvOXExYTdGWUxFUkVSREJtekpoOHdmQktlU0VxajgxbXc5ZlhOOTkyY1BZR0hqaHdnRTZkT3RHb1VhTkNyL25nZ3crNkh1ZUZwOVRVVkk0Y09lTHhuSXNYTHdLd2ZmdDIxN1l1WGJvVTJuWWh5b3FFSjFHbVluZGxrcE5rSy9INVZWdjRVcTJOQkNjaGhDaHRHb09DdzhPY3A4dUZOUFpCZGFqRVJXVmh6YlpUdTB0QW1WVTVQWFRva01kZWlDdTMxYWxUaC9Qbno5TzllM2Uzb0xKcjF5Nys5Ny8vOGNJTEx4QWVIcDd2T252MjdLRnIxNjdFeDhkanR6dS8wQnM0Y0NCejU4NGxLaXFLYXRXcUFiQng0MFpPbmp6SjhPSER5Y3pNSkRNemt5cFZxdUR2N3cvOGN3TWZGUlZGVkZTVTIzUDA3ZHZYNi9Ea2pmajRlTmZ6cHFhbUFoQWRIUTA0UTFkeEpDWW1Nbi8rZkJSRjRmbm5ueTh5T0YzSlpyTmh0VnJKeXNwQ1ZkVjg1eTlldkJpSHcxSGl3ZzRuVHB4ZzRzU0poUjV6K2Y0cmgxSUtjYTFJZUJKbEp1bG9EcWxuU3I1U2ZVZ1RId2xPUWdoUlJyUUdUYUU5VDNsQ20vcWk4OUVRdXl1VFV6K2xVcTJOaWVBR1BxVSsvM1Rnd0lFTUhEalE5WGpldkhrc1g3NDgzMDN5ODg4L0QwQllXQmk5ZS9kMmJUOXg0Z1JHbzVHK2Zmdm11M1owZERTeHNiR01HaldLVjE1NWhmajRlTGY5NDhhTnkzZk92SG56WE5YOG5ubm1HUVlPSElpcXFtemR1cFdXTFZ1NlZRTE16czdtL3Z2dkp6ZzQyTzBhRG9lRFJZc1djZDk5OTVXb2dNSzc3NzZiYjl1d1ljT0tmUjFWVmZud3d3L0p6TXlrZi8vK05HM2F0TmpYeU1yS0FwekRCUThmUHV3MnhEQTZPcG9OR3piUXBVdVhRbnVkQ3RPcVZTdVA4ODBBdnZycUszNzU1WmNDOXd0eExVbDRFbVVpTTlaQy9MNnNFcDhmVk05SWpYYitwZGdpSVlRUWw5TWFDaCsyZDdtZytrWjhxdWlJM1pWSnpPK1pYRHFhUzVVSUg0THFHMTJWKzY2RjlldlhjL1RvVVhRNlhiNEFGQmNYUjgyYU5UMmV0M1BuVGtKQ1FtamR1dlZWM1lCSFJVVVJGeGVYcnhoQzNyQ3lLd3RJSER0MmpFMmJOckZtelJwZWZmVlZicjMxMW1JOVgzSG5QQlZrNGNLRkhEaHdBRjlmWDlxM2IxK3NOdVJKU1VseC9ieHUzVHEzOExSbHl4WWNEZ2ZidG0xekt3cFJuTjRobzlIbzZ2MjdVbDQxd1lMMkMzRXRTWGdTcGM2Y1ppZDZXMGFKei9ldm9hZFc1d0NwcWllRUVHVkk2Nk1oTjhYN1lkWEdJQzBOZWdlUmZ0NU00dUVjTHU3SkpDNHFFOThRSGI1VjlSZ0R0V2dNQ2pxakJ0K3FPalM2MG44VFg3eDRNVGZkZEJNUkVSSHMzNy9mYmQrSkV5ZG8xYXBWZ2VkbVpXVVJHeHRMN2RxMWlZNk85cm9INS9JQXNIYnRXZ0JPbmp6cGRzenAwNmNCOHBWQWI5NjhPYU5IajJiU3BFbU1IeitlaHg5K21DZWZmQkpGVVRoOStqUm56cHdoSnljSGNNNmwwbXExK1BuNXVZYnFsWVpObXpieDlkZGZFeHdjaktxcXZQNzY2L3o2NjYrY1BYdVcyTmhZT25mdTdOVjFrcEtTQUtoVnF4YWJOMi9tNmFlZmR2VzB0V25UQnAzdW4xdktsU3RYRm5pZE0yZk9zRzdkT28vN1RwNDh5Y2NmZjh6cnI3OHVRVWxVV0JLZVJLbXlXMVRPYjBuSFVVQUZwNkw0aHVxbzB5MFFSWlp2RmtLSU1xWHpVYkRuRnI4S2FtQmRJNEYxamVTbTJFZzdheVk3eVViS3lWeTNOZnlxdC9NanRLbHZhVFlYZ1AvODV6K0VoNGR6OE9CQjFxMWJSM0p5TWlFaEljVEh4M1BwMGlWWEw4MlZIbmpnQVRadTNNaXNXYk9ZUEhteWEzdGh2VkN4c2JHODhzb3Jyc2RuenB4aHg0NGRtRXdtRGg4K2pOVnFSYS9YQTNEdzRFR0Nnb0pvMEtCQnZ1dTBhTkdDVHo3NWhMZmZmcHV2di82YTQ4ZVA4L3JycjdObHl4YVdMbDNxT3U3SEgzL2t4eDkvcEU2ZE9xNjFyYTUyemxOVVZCUWZmdmdoZXIyZXQ5OStteWxUcHJqT216bHpKZ2NQSHFSTGx5NDgrK3l6QlZiZXUvenZBNXdGTzc3NDRndFdyRmpCaUJFakFMajU1cHU1K2VhYkFUaDE2aFR6NTg5bjZOQ2hCYmJweXJsaWVmejkvVGx4NGdTTEZpMHEwZnBZUWx3TEVwNUVxVkZWdUxBdEhVdEd5U3JyR1FPMTFMc2pzRXkrclJSQ0NPRk9aM1RPZVZJZGxPZ0xLNThxT3RjQ3Vxb0s5bHdIZG91SzNlSW84Y0s2UzVZc1llSENoVzdiTGg4R05udjJiT3JYcis4cVZyQmp4dzc2OXUzTHRtM2JBTGpsbGxzOFhsZFJGQjUvL0hIZWVPTU56cDgvN3pvL0wveDRjdVcrcjc3NkNvQVhYM3lSZDk5OWw2aW9LQ0lqSTNFNEhPemV2WnZXclZzWFdJUWhKQ1NFcVZPbjh0RkhIN0YxNjFZU0V4TjU4c2tuZWZMSkowbExTK09CQng1Z3pKZ3hyamxjZWRYMnJtYk9VMVJVRkJNbVRFQlZWY2FORzVjdldFNllNSUZQUHZtRWpSczNzbS9mUHA1NDRna0dEQmhRNE85dzZ0UXB3Rmt0cjMvLy9peGJ0b3grL2ZybDZ5R2FQMzgrSnBPSi92MzdlN3pPQXc4OHdQRGh3MTJQNzc3N2J0ZlAxYXRYNTg0NzcrUzMzMzVqOE9EQjFLNWQyNnZmVlloclNjS1RLRFZKaDdQSnZKaC8wVUZ2NkUwYTZ0MFpoTllvWFU1Q0NIRXQ1RlhOcytVNjBKdXU3cjFYVVVEbnEwSG5DNkM5NnJhOThNSUxiby9QblR2SHFsV3JYSS9yMWF0SGpSbzEyTGh4STMzNzl1VzMzMzZqZHUzYStZYk5YYTU5Ky9ZWWpVWU9IVHJrR3Q3bjdad2hnSzVkdTZMVDZlamV2VHZ6NTg5bi9mcjFSRVpHc25mdlhwS1RrN256empzTFBWK24wL0hxcTYveTRJTVBldXlodXB5Zm54K3RXclhpK2VlZnAxNjlla0QrT1U4WkdSbE1uRGd4WDVFS2NGWU1uREpsQ3FxcU1uNzhlSS9yWVFVRkJURnUzRGk2ZCsvT2pCa3ptRE5uRHBzM2IyYjA2TkVlMTJrNmRPZ1FScU9SQmcwYVVMdDJiVmF0V3NXc1diT1lOR21TNjVoTm16YXhaODhlbm5ycUtZS0NnZ3I4L2JUYWdsOGpEejMwRUwvKytpdExsaXdwOFNLOVFwUWxDVStpVkdRbFdFazRsRjJpY3pVNmhicTNCNkwzaytBa2hCRFhpdmJ2OEdRM1gzMTRLbTFYVnN6YnMyZVBXM2dDWjQvRkYxOTh3Y0tGQ3psNThxUnJDRmxCZERvZElTRWhib1VQQ2l0b2NPVzhxRHZ2dkpQT25UdWpLQXAzM1hVWGl4Y3ZKaTR1anVYTGwxT2xTaFczaFY4TDA3Qmh3eUtQYWRDZ0FSOTk5RkdoeHdRRUJPUTdSbFZWNXMrZnovTGx5ekdaVEx6MjJtdDA3Tml4ME90MDd0eVpGaTFhTUczYU5IYnMyTUcvLy8xdkhuMzBVUjUrK0dGWEw5VFpzMmVKam82bVE0Y082SFE2ZERvZHp6enpESk1uVDJiTm1qWDA2OWVQNk9ob1pzeVl3VTAzM1ZUZytsdmVxRisvUHUzYXRlUGN1WFBZYkRhM3VWUkNWQVR5aWhSWHpXNTJFTE05QTBvMnpZbGFuZnhMUE1SRENDRkV5ZWg4bkRmR3RoTE1lNm9JK3ZidHkvTGx5MW15WkFrQkFRRWVTNVJmTGpjM2w1U1VGSHg4ZkZ6YkxoOFM2STI4YysrNzd6NldMVnZHbTIrK3llblRweGsrZkhpaHZTbkZGUk1UdzdGang5eTJIVDkrSElBTkd6YmtPNzVIang3RXg4Y3plZkprRGg4K1RIaDRPSk1tVGZJcXFJR3pGK3F0dDk1aTdkcTFmUHJwcDhURXhMZ04zMXU5ZWpXQVcrOWFqeDQ5Mkw1OU8zUG16TUZvTkxKbzBTTEFXZmI5YWdQUDJMRmpDUW9LS3ZaYVZFSmNDM0xIS3E1YXpPK1pXTE5MOXVFYjF0SkVZRjFqS2JkSUNDRkVVZjRadGxmQ2I3N0tXV0JnSU0yYU5TTXFLb3BiYjczVlZjNzZTbHUyYk9IUFAvL2t3b1VMbU0xbTJyWnRpNit2TDUwN2QyYmt5Skd1NHg1Ly9IRWVmL3h4VjBCSVRVMWwrZkxsSHE4WkZCVEVRdzg5eEZkZmZVVm9hR2lCODN0S0lqczdtLzM3OS9QeHh4OTczSDk1d1lzOFBYcjBJRDA5bmIvKytvdmJicnVORjE5OGtZQ0FnR0kvZDkrK2ZXbmR1clZiOFlqWTJGaCsvdmxud3NMQzZONjl1OXZ4WThhTVlkU29VVXlkT2hWRlVYai8vZmM5RHZrckxrOURFWVdvS0NROGlhdHk2VmdPR1RHV0VwMGJXTWRBZUV2UEgzWkNDQ0hLbG12WVhpWHRlVnE0Y0NGUlVWR1lUQ1kyYnR4SWl4WXQ2TmV2WDc3amF0YXN5Ymx6NXdnSkNlSFJSeDlGcjllVGs1UEQ4T0hEc2R2ZEN4eXBxdXJhRmhBUXdQRGh3NG1PamlZd01OQnREby9ENFhDVkowOVBUMmZ6NXMzY2RkZGRKZm85TEJibloraUdEUnRZdlhvMWlZbUpmUFBOTi9sNjBxNmM4M1NsaUlnSVB2MzAwNnNPTDVldlZhV3FLdE9tVGNObXMvSGtrMC9tNjFFNmNPQ0FxNFM1cXFxc1diT0d1blhyRmxxNWIrWEtsWVdXTWhlaW9wUHdKRW9zNTVLTitQMGxXd2pYSjFnbmF6a0pJVVE1MHVvVkZFM0ZITFpYMkhBNmg4UEIzTGx6K2U2NzcyalhyaDJ2dlBJS28wZVBadWJNbVNRa0pQRGtrMCs2RGFHTGlJamd0ZGRlOCtyYWl4WXRjZzAvdTl5amp6N0tZNDg5Qm9EWmJPYTk5OTVqeDQ0ZDlPalJnK2pvYUtaT25jcjY5ZXNaT0hDZ3EyZExyOWNYT3BSdndZSUZSRVZGdWFyWUhUOStuRFp0Mm5EUFBmY1UvQmRUaE5MbzlibmNva1dMK09PUFAyamZ2cjNiMzF0Y1hCeWZmZllaVzdkdXBVYU5Ha3lZTUlGMTY5YXhZY01HOXU3ZHl6MzMzTVA5OTkrZmI5RmdjSzRKMWFsVEo5ZmpPWFBtRk5tT3pNeE1HY0luS2d3SlQ2SkVIRGFWQzlzelVFdndtYXMxYXFoN2U0Q1VKQmRDaUhLbTg5RmdNMWU4WVhzRnJmRmpNQmg0N2JYWGlJcUtva09IRGt5WU1BR2owY2pVcVZONTlkVlhXYjU4T2Z2MjdlUFpaNStsUllzV0hxOVJVTTlOcjE2OWVPR0ZGd3FkT3hVYkc4dmJiNy9OcVZPbnVPdXV1M2o1NVpleDJXeXUzcFNKRXllaTBXaW9YcjA2VFpzMkpTMHRqZmZlZTgvVlkyTzMyN0haYk54eXl5MGtKQ1NnS0FxREJ3K21RNGNPTkczYUZFVlJXTDkrUGV2WHI4LzMzSGx6b0R6dGE5YXNtY2VnY2pYV3IxL1A0c1dMcVZxMXFxdnEzYkZqeDFpOWVqV2JObTNDNFhEUXIxOC9ubnJxS1V3bUU2MWJ0NlozNzk1OC92bm5yRjY5bXRXclY5TzRjV1BhdFd2SGZmZmQ1K3FOdXVtbW14ZzRjS0RyZVpZc1dlSTJEdzJjSmVrVlJjSEh4NGVNakF3MmJkb2taY3RGaFNIaFNaUkl3aC9aSlY3UHFVN1hBUFIrcFRleFZnZ2hSTWxvZlRUWWNpcE96MU40ZURndFdyUndyWGQwdVV1WExqRnk1RWpTMHRJWU1HQUFJMGVPZFBYc2hJU0U4UEhISC9QaGh4K3lmZnQyRml4WVVHUzF1dUk2Y09BQXI3LytPaGFMaFNlZWVJSWhRNFlBenZXZ0JnOGV6SU1QUHNpK2ZmczRldlFvWjg2Y0lURXhrWVNFQkhKemM3RmFuY3Q0S0lxQ1RxZWpiOSsrOU9uVHgyTnZ5cFFwVXdwdGg2ZjlMN3p3UXFtSHA5allXRXdtRTIrLy9UYkJ3Y0dzWHIyYVdiTm1BUkFaR2NtVFR6NlpyeUJGMjdadG1UTm5EbEZSVWF4ZXZabzllL2FRa1pIaCtydGFzR0FCZ1lHQmJ1ZDgrKzIzK1o3NzlPblRIRHAwQ0ZWMUJ2c2FOV3J3L1BQUGwrcnZKMFJKS1dyZUsxTUlMMlVuV0RuemE5RXJtM3NTZHJPSjhOWXl6MGtJSVNxQzgxdlNzV1k2YU5TbmNrelFYN2x5SmJWcTFYSWI5bldsOWV2WDA2cFZLNnBYcjg2eVpjdG8wNllOVFpzMkxmTGEwNlpObzJmUG5xNDFvSzdrY0RqNDRvc3Y2TkNoQXkxYnRpeng3MUNlaGcwYlJuUjBkS0VsMmk5Mzd0dzUxenBUZHJ1ZHBVdVgwcjE3ZDYrSEI2YW5wNU9hbWxyaTRZUjV0Nmd5WkU5VUpCS2VSTEU0YkNxbmZrb3RVYStUS1Z4UC9aNUJ5SHVnRUVKVURCZjNacEYySnBlbUQ0YVdkMU9FRUtKU3FGaXI0b2tLcjZURDliUkdoZHBkQWlRNENTRkVCV0x3MDJDM3FEaXM4ajJxRUVKNFE4S1Q4RnAyb3BWTHgzSktkRzZ0VGdFVmJnVjdJWVM0MGVuOW5PL0xKVjJyVHdnaGJqUnlOeXU4NHJDcnhQeWVXYUp6UTV2NUVsRExVTW90RWtJSWNiWDBKbWZCQld0V3lRb0FDU0hFalViQ2svQkswcEdjRWczWDh3bldVYTJOWHhtMFNBZ2h4TldTbmljaGhDZ2VDVStpU0paTU8wbEhpajljVDFHZ1ZtZC9GSG1WQ1NGRWhhVHowYUJvd0pvbDRVa0lJYndodDdXaVNCZjNaS0U2aWorWnVPck5KbnlxeUZKaVFnaFJZU25Pb1h2V2JCbTJKNFFRM3BEd0pBcVZjY0ZDWnF5bDJPZjVCT3NJdTFuV2N4SkNpSXBPNzYrUm5pY2hoUENTaENkUklJZGQ1ZUxlckdLZnB5aFFzNU1NMXhOQ2lNcEFiOUpLZUJKQ0NDL0o3YTBvVU5LUm5CSlZZS3Jhd29SdmlBelhFMEtJeXNEZ3I4R2FiVWVWcFo2RUVLSklFcDZFUjlZc0IwbC9GcjlJaENGUVMxaEwzekpva1JCQ2lMSmdDTlNpT2loUlJWVWhoTGpSU0hnU0hpVWN6RWExRi85cnlCcnQvVkUwU2htMFNBZ2hSRmt3QmpuWGVyS2tTWGdTUW9paVNIZ1MrWmhUN2FTZXppMzJlWUYxamZqWDBKZEJpNFFRUXBRVlk2QVdSWUhjTkZ0NU4wVUlJU284Q1U4aW4vZ0R4UzhTb2RFcFZHOG5pK0VLSVVSbG8yZ1VEQUZhek5MekpJUVFSWkx3Sk54a0oxakppQ2wrYWZLd2xpYjBKbms1Q1NGRVpXUU0xa2w0RWtJSUw4amRybkFUdjcvNHZVN0dRQzJoVGFWSWhCQkNWRmJHSUMyV2REdEl4VDBoaENqVWRWRlBPdHR1WWZXRlBleStkSks0M0ZSeTdkYnlibExsWlFMcWx1Qzg3YVhka0xMbm85VlQzU2VZRHFFM2NYL3RXekZwRGVYZEpDR0VLQmZHSUMwT3U0b2x5NDdCWDF2ZXpSRkNpQXFyMG9lblAxTFBNZnY0THlTYTA4dTdLYUtTeWJWYk9adVZ5Tm1zUkRiRkgrSFp4bmZST3JoZWVUZExDQ0d1T1o5ZzUrMkFPVTNDa3hCQ0ZLWlNEOXY3SS9VY0V3K3RrT0FrcmxxaU9aMkpoMVp3TVBWOGVUZEZDQ0d1T1VPQXMrS2V6SHNTUW9qQ1ZkcndsRzIzTVB2NEwrWGRESEdkbVhYOFo3THR4UytZSVlRUWxabWljUzZXbTVzaTVjcUZFS0l3bFRZOHJiNndSM3FjUktsTE5LZXorc0tlOG02R0VFSmNjNzZoZW5LU0pEd0pJVVJoS20xNDJuM3BaSGszUVZ5bjVMVWxoTGdSK1ZYVFljbTBZODEybEhkVGhCQ2l3cXEwNFNrdU43VzhteUN1VS9MYUVrTGNpRXpoZWdDeUU2VmlyUkJDRktUU2hpY3BSeTdLaXJ5MmhCQTNJb08vRnIxSkkrRkpDQ0VLVVduRGt4QkNDQ0ZLbHlsY1QzYUN6SHNTUW9pQ1NIZ1NRZ2doQkFCKzRYcHlVMjNZcldwNU4wVUlJU29rQ1U5Q0NDR0VBTUJVVFE4cTVDVEowRDBoaFBCRXdwTVFRZ2doQURBR2F0RVpOVEowVHdnaENpRGhTUWdoaEJBdXBtcDZzdUprc1hBaGhQQkV3cE1RUWdnaFhQeHI2TWxPc21ITGtmV2VoQkRpU2hLZWhCQkNDT0VTVU1jQUNtUmNrTjRuSVlTNGtvUW5JWVFRUXJqb2pCcjh3dldrUjB0NEVrS0lLMGw0RWtJSUlZU2J3THBHc3VJczJNd3lkRThJSVM0bjRVa0lJWVFRYmdMck9vZnVwWjQybDNkVGhCQ2lRcEh3SklRUVFnZzNPaDhOZ1hXTXBKek1MZSttQ0NGRWhTTGhTUWdoaEJENVZJbnd3Wkp1Snl0ZUZzd1ZRb2c4RXA2RUVFSUlrWTlmTlQzR0lDMUpmK2FVZDFPRUVLTENrUEFraEJCQ0NJK3FOamVSR1dzaEo4bFczazBSUW9nS1FjS1RFRUlJSVR3S2FtREVHS1FsNFZEMk5YL3ViNzc1aGs4KytZVGs1R1MzN1JjdVhPRE5OOTlreDQ0ZFhsOHJLaXFLdlh2M29xcXF4LzM3OSs5bjVjcVZWOVZlZ0dQSGpyRjkrL1lDbjZjNFZGWGxsVmRlNGFlZmZpcldPZnYyN2J2cTU3N1NxbFdyMkwxN2Q3N3QyZG5aTEZ5NGtPam9hQUQyN2R2SDJiTm5TLzM1SzROWFhubUY3Ny8vM3V2alQ1dzR3ZnIxNjIvWXY2L0tURmZlRFJCQ0NDRkV4YVFvRU43S1JQVFdEREppTEFUVU1seXo1MTYxYWhYWjJkazg5ZFJUYnR2MzdkdkhqaDA3K05lLy91WFZkVlJWWmZiczJRRE1temNQUlZIeUhYUGt5QkVXTFZwRWt5Wk5hTm15WlluYnZIRGhRdjc0NHcvV3JWdFg0bXZrc2R2dDdOKy9uNlpObTNwOXp2cjE2NWs2ZFNwang0NmxSNDhlcnUyclY2L0dZdkZ1M2E0SEgzelE3WEZhV2hxZmZmWVozYnAxbzBPSERtNzdmdm5sRjVZc1dVS0xGaTJvWHIwNk0yYk1RSy9YODhrbm4yQTBHcjF1OS9WZy8vNzkxS3BWeTZ0anQyL2Z6cnZ2dmt2VHBrM3AzcjE3R2JkTWxEWUpUMElJSVlRb1VHQmRJMzdWY3JtNE94TlQzeXBvOWZuRFIyazdmdnc0aVltSjNIZmZmZmx1d2c4ZVBJaGVyL2M2Vkd6YnRvM282R2dtVHB5SVJxUEJaclBoY0xpdlg5Vy9mMzkrK3Vrbm9xS2lhTktrU2I1ckdBemVoY2IwOUhRQ0F3TzlPdGFiYXdIRnVsNnZYcjM0NVpkZm1ENTlPZzBhTktCaHc0WUFmUEhGRjJSbFpYbDFqU3ZEMDQ4Ly9vak5adVBoaHg5MjIrNXdPRmkxYWhXTkd6Zm0xbHR2QmVEVlYxL2x4UmRmNU1zdnYrVHBwNS8ydXQwVnhYZmZmVmZndnZEd2NMcDI3WHBWMTFkVmxXWExsdkhGRjEvZzcrOVB6NTQ5MmJadFc0SEhCd1FFNUF1c292eEplQkpDQ0NGRW9XcDE4dWZrajZuRTdjMmlWaWYvTW4rKzlldlhBOUN2WHo4U0V4TjU1SkZIOGgzVHAwK2ZBcy8vOWRkZkFlZk42dUxGaTduNTVwdnAwcVVMQU04Kyt5eW5UNS8yZU42U0pVdFlzbVJKZ2RjclNsSlNFdUhoNFY0ZEN6QjM3dHdpaHd2T25UdVh1WFBuRnJqLzhyWnBOQnJHangvUDAwOC96YVJKazVnOWV6WW1rNGtWSzFhVWFDaWh4V0xoKysrL3AzdjM3dFN2WHovZjg4Ykd4dkx1dSsrNnRyVm8wWUloUTRZVXE3ZXNJcGt6WjA2Qis5cTJiWHRWNFNrbEpZV1BQdnFJWGJ0MkFaQ1JrY0gwNmRNTFBhZFJvMFlTbmlvZ0NVOUNDQ0dFS0pUZVQwdjFkbjdFN3N6RUdLU2xhblBmTW5zdXM5bk1oZzBiYU4rK1BmWHIxOGRzTmpOMjdGakFPZDlwOGVMRjlPalJ3OVhiVVpnTkd6Wnc1c3daWnM2YzZicjJVMDg5UlVaR2h1dVluMy8rMlJYUXRGcHRpZHVkbloxTlNrb0t6WnMzTC9hNUw3endRcjV0MjdadEl5b3FpaEVqUm1BeW1mTHQzN3AxcThmNVRhR2hvWXdhTllvNWMrWVFGeGRIdzRZTjBldjF4VzRUd0pvMWEwaFBUK2V4eHg1RFZWVmVmdmxsYnIvOWR1NisrMjYrK3VvckFNYVBIMS9rZFQ3Ly9QTjg0YXNpV3JObWpjZnRRNGNPSlNnb2lKaVltRUxuS01YRnhiRjkrM1lBVjFnSDUrdHc5dXpaNU9ibTh0eHp6OUd2WDc4Q3I3RnAweVptenB5SnlXVHkrTG9RNVUvQ2t4QkNDQ0dLVktXUkQrWlVPL0g3czlENUtBUTM5Q21UNTltMGFST1ptWm11bTIyajBlaWF2L1B0dDk4Q3ptRjJSZlZ1Wkdkbk0yL2VQTzYrKzI2YU5HbkMyYk5uZWU2NTUvajN2Ly90NnJVNmZmbzBodzhmcGx1M2J2VHUzUnNBcTlYSzZkT25QUTdmSzh5Wk0yY0FPSG55WkxIT0EramJ0Ni9iWTdQWnpMSmx5OUJxdFlTRmhYSEhIWGZrT3ljbUpxYkE0aEMzM1hZYkhUcDB1S3A1UjFsWldTeGJ0b3k3Nzc2Yk9uWHFzSEhqUmc0ZE9zUWpqenpDc21YTGlJK1BaOENBQWR4MzMzMnVjMzc0NFFlKy8vNTdGaXhZNEhhdEdqVnFsTGdkMTVLcXFody9mcHcyYmRxNHRtVm5aNU9lbms2OWV2WFl1blVyOCtmUEwvRDh2WHYzc25mdlhzRFpNM2ZzMkRFKy9mUlRqaHc1UXVQR2pSa3paZ3cybTQwalI0N1Fva1VMdDNQUG5UdkhuRGx6aUlxS29uZnYzanp6ekRQNCs1ZDlMNjhvUGdsUFFnZ2hoUEJLOWJaK09Ld3FNYjlua3B0cXAxb2JQNVJTck52cmNEajQrdXV2Qzl5L2I5OCtBZ0lDdkFvMmMrZk94V3ExTW56NGNCd09CN05uejBaVlZWZVBsZGxzNXYzMzM2ZEtsU284OTl4enJ2UCsrOS8vc21uVEptYk5tbFdzM3BLalI0OENFQjhmejdsejU2aFhyNTdYNTE3TzRYQXdkZXBVNHVQamFkV3FGZSs5OXg0Ly92Z2p6ei8vUEhYcjF2WDZPbm5CYWZYcTFjVnVROXUyYmZuaGh4L0l6YzFsd0lBQkpDVWw4ZVdYWDlLK2ZYdXFWYXZHbTIrK0NVQlFVQkIxNnRSeG5SY1VGQVRndHEweStlcXJyL2poaHgvNDlOTlBxVjI3TmdDblRwMENJQ0lpZ2laTm1oQVpHZW54M0JFalJ0QzllM2VHRGgzcTJuYng0a1V1WExqQWYvN3pIL3IxNjRlaUtFeWFOSWxkdTNieDFsdHYwYTVkTzJKaVlsaTZkQ20vL2ZZYk5XclU0UDMzMzZkOSsvWmwvOHVLRXBQd0pJUVFRZ2p2S0ZDam96OWFvMExTbnpsa0oxZ0phMm5DdjZZQkQwWHNpbTNEaGczRXhzYTZiZXZWcTFlKzQvSjZpUXBTcDA0ZExsMjZSRTVPRGc4OTlCQjJ1eDJBeHg5LzNEVW42YU9QUHVMOCtmTjg5TkZIYnQvd1AvTElJMnpjdUpIMzNudVAyYk5uZXoza2JkKytmV2cwR3ZSNlBWdTNiaTFSZUVwUFQrZUREejVnOSs3ZERCNDhtR0hEaHJGejUwNW16cHpKeUpFamVmREJCeGs2ZEtqSEFoYUxGaTF5RGFVREdEQmdBUC8zZi8vSHJGbXppdDJPTVdQR0VCY1hoOWxzWnNTSUVZQnpQdFViYjd6QisrKy83N0ZpNGZWZzZOQ2hiTm15aGZmZmY1Ly8vdmUvYUxWYWpodzVncUlvTkcvZUhIOS9md0lEQTdGYXJSNy9Id1FFQkxnRjdqdnV1SVBiYnJzTm5lNmYyKzF4NDhieDdydnZNbUhDQk5xMGFjT2VQWHNJQ0FoZytQRGhEQmd3d08xWVVUSEoveUVoaEJCQ2VFMVJvTm90ZnZqWE5CRHpld2JuTjZkajhOY1NVTnVBSVVDTHdWK0RLVnlQUmxlOEcreWNuQndXTEZoQVJFUUVKMDZjY0cwZk0yWU00RnhENlljZmZxQi8vLzVFUkVRVWVpMC9QejlzTmh2WjJka1lqVWFtVDU5TzFhcFZHVFJvRUhhN25mbno1N05wMHlZZWVlUVI2dFNwUTBKQ0FtYXptZHpjWEhKemMybmJ0aTA3ZCs3a3l5Ky9aUGp3NFVXMlBTc3JpLzM3OTlPaVJRdUNnNFA1NVpkZkdESmtpTmNoUTFWVjFxOWZ6N3g1ODBoTFMyUFlzR0gwNzkrZmRldldjZlBOTnpOLy9uem16cDNMMTE5L3paWXRXM2oxMVZmelhlUFdXMjkxaGNETEN4OWN2dmJRcmwyN21EeDVNb01IRCthaGh4NHFzRDArUGo3MDdObVRuSndjY25OekdUbHlwS3RvUkhCd01JTUdEZUtkZDk1aDRjS0ZMRnk0TU4vNVZ3YmVuMy8rK2FybWszbXlZY01HajhVOVNtckJnZ1g0K2ZreGV2Um94bzRkeStMRmkzbjg4Y2ZadlhzM1RaczJ4ZC9mSDd2ZHpxaFJvN2pwcHB1OG5vOTBlUmhLVFUxbDQ4YU5uRDkvSG92Rnd2SGp4M25vb1llNGVQRWllL2Jzb1ZPblRxNGVMMUZ4U1hnU1FnZ2hSTEg1VmRNVDBTK0VqQmdMS1NkeVNUbVJpOFB1ck9oV3ZaMGZvVTJMVjFSaThlTEZKQ1VsOGVxcnI3b0NFL3pUeTVRM2wyanc0TUdFaElSNGZkMHZ2L3dTczluTXFGR2owT3YxckZ5NWtoVXJWZ0N3ZE9sU2xpNWRtdThjUlZIUTZYU3NXTEdDcmwyN0ZqbS9hdE9tVGRoc05tNjc3VFpDUTBQWnVuVXJ1M2Z2cG1QSGpsNjFVVkVVOXU3ZGl6bTNhUDBBQUNBQVNVUkJWTWxrNG8wMzNxQlZxMWFjUG4yYWFkT204ZHBycjFHblRoMWVlT0VGSWlNam1UTm5qc2NDRXMyYU5hTlpzMmFBZTNqS0MxU3Fxckp5NVVyQ3c4TVpNbVFJUnFPUlE0Y09zWDc5ZWw1ODhVVTBtdnpqTC8zOC9GaStmRGtBVHp6eEJEcWRqa21USnFIVmFubm5uWGU4bnZOVTJzRUpJRE16MDdVNGIybHEyN1l0ZmZ2MlplblNwVFJzMkpERGh3KzcxaHJUYXJVMGE5YU1WYXRXY2Z2dHQ5TzZkZXNpcjVlY25Nek9uVHZadG0wYisvYnR3MjYzRXhFUndZc3Z2a2pUcGsxNTc3MzNpSXVMWS9UbzBaaE1wbnlMUXV0MHVsSXJmeTlLaDRRbklZUVFRcFNJb29IQU9nWUM2emlITU5seUhWaXpIQmlEU25hejNMMTdkN2ZKK3BmYnRXc1hEUm8wS0Zad09udjJMTXVXTGFOUG56NnVHOTI3Nzc2YmxKUVVhdFNvd2VIRGg5bXdZUU9USjA4bUxDeU1wNTU2aWtHREJ2SFVVMDl4L1BoeG5udnVPVmFzV01FYmI3eFI0SE9vcXNxcVZhdlE2L1gwNk5FRGs4bEVsU3BWV0xKa2lkZmhDZURsbDE5R285RzRob1A5OWRkZkFEUm8wTUIxVE1lT0hlblFvVU9KaHMxdDJMQ0JreWRQOHRaYmI3bm1RNldrcFBEenp6OFRGQlRrc1ljdE9qcWFsU3RYOHZ6enp4TVFFQUM0QjZIeW5QTjAvLzMzYy8vOTk1Zkp0VWVNR01IdTNidDU1NTEzMEdnMDlPelowN1h2OGNjZlovUG16VXlmUHAxNTgrWVZPTXd1UGo2ZWlSTW5jdXJVS1ZSVkpTd3NqUDc5KzlPelowOGFOV3JFRHovOHdLaFJvOGpKeVFGd0svbCt1WVlOR3haYXFsNWNleEtlcnFEWDZMQTZiTmYwT1d2NWhoQ2ZtNFpOdFJkNGpKL09pTmx1ODNoTUZZTWZHZGJjUXM4WFFnZ2h5cHJPUjRQT3AyUVZKTzY1NTU1Q3E0dmx6WVh5TkFmcWNoTW5UcVJMbHk2dWdoRGg0ZUU4L2ZUVEpDY25FeE1UUTBoSWlHc2VUMnBxS29xaTBMWnRXMWNnMFdxMUtJcENreVpObURKbENqZmZmSE9oejdkNTgyYk9uVHRINzk2OVhUMEU5OTEzSDRzV0xlSi8vL3NmM2JwMTgrcjM5L0g1cDNxaHFxcXNYYnNXZ0pVclYvTDAwMCs3cmwyUzRKU2RuYzNubjM5TzE2NWQ2ZHk1czJ0N1hwWEJiNzc1aHB0dnZ0bXRHSUxOWm1QS2xDazBhOWFNYnQyNmNmTGtTV0ppWXFoVHA0NXI4ZDNybGErdkw4ODk5eHl2di80NlRaczJKVFEwMUxYUHo4K1BKNTU0Z3VuVHAvUE5OOTk0WElNTW9GcTFhclJwMDRiSXlFZzZkdXhJa3laTlVCU0ZjK2ZPTVhyMGFBNGVQTWhkZDkzRm5YZmU2Zkg4UllzV2NlVElrU0pmZitMYWsvRDBOeCt0bmlIMWJxTmoxWnNZczM4eGFkYnNhL0s4V2tYRGU2MGZScS9SY1NEbExQOUxQTXJPcEJQNWpodGNyd3M5cTdma2FGb01oMUxQc3pIK01HYUhqUUcxTzlDdmRqdCtpSWxpeWRtQ1Y2bXVhTDYvYmJUcjUxT1o4WXplLzVYSDQ2YTNmWno2Zm1HdXgwTjIvSmRzdXdVRmhWN1ZXN0l0NlMreWJlWXliNjhRUW9peVZkUmNqOHVIOGwwcE56ZVgrZlBuWTdWYVhXV3hGeTFheE9uVHB3a0tDdUxoaHg4bU85djV1VDV4NGtScTFhb0ZPSHRlZ29LQ0Nnd2tSUTNMeWdzbFdxM1dyY3Jhd0lFRCtlNjc3NWc5ZXpadDI3WXRkc25wWmN1V2NmejRjWHIwNk1IV3JWdlp1WE1uenp6empLdGtlM0hObmowYnU5M084ODgvNzlwbXRWckp5TWlnVDU4K2JOMjZsYWxUcC9MWlo1KzVldlpXcjE3TjBhTkhNUnFOYmowOHI3Lyt1aXM4cGFXbHVRMmRTMHRMQThnM25LNHlWdDg3Y09BQTRKeHI5L3Z2djlPcFV5Zlh2cnZ2dnB2MTY5Zmo2MXY0ME5TUkkwZTZmazVPVG1iUm9rV3NXN2VPNE9CZzNuenpUWStMN3Rwc05qNysrR09PSERuQ1hYZmR4WC8rODU5UytvMUVhWkh3QkxTcFVwLy9pK2hObU5INXJjNlladmZ4NXFFVjJGV0g2NWduRzk3Qi83TjMzOUZSRmw4RHg3KzcyZlNRSGlBaENZSFF1MGlUSmtXYWdnS0txS0NpSXY0RUJSRUVsRmNCUVloVUMxaEFCYVFJMHFRakNFcFI2WUtVQUFrMXBKSmVOdG5ObHZlUG1DV2J1aHNTUXVCK3p1RWNkNTVuNXJtYlJOaWJtYm5qWTErbDFNK1lIVnI0d1d0dHZPcmdhcHV6ZHZrUjczcGN6WWpqTUFXVHA0YzlhMk92dEtXRlJ4RE5QV3J5ZTl3NTNxemJrMDQrT2V1d0IvcTM1VmpDWlM2bFJSY1p3NHhtZzB1TTg5L2tHelIyQzZDWnUrWGxVUE1iY0hCdXFmdm1aOFQ4UkhRRFJxbzV1REdtL3VNMGRLMUIxMnFObVhwbVBScERkcGs5VXdnaHhMMm5SWXNXcGtwNWVhblZhaVpQbmt4MmRqYlRwazB6ZmJEMzgvT2phZE9tMUt4WkUzOS9mL3o5L2ZIejg4UFB6OC9VOThhTkcyYXZyZlhsbDE5eTY5WXRCZzBhWkhhV1VlN3N4TUtGQ3drSkNXSDY5T2tXelJnWmpVWldyRmpCaWhVcjZOU3BFNU1tVFNJMk5wWTVjK1lRRWhMQ3ZuMzdHRHQyTE43ZTNoYkh1R3paTW5idjNvMmJteHZqeDQ4blBUMmRqSXdNTkJyelh6eG1abVl5ZS9ac1FrSkNBQWdNREtSRGh3NEVCZ2JpNysrUHI2OHYxYXRYTjN2MnBrMmJ6QXBTNUhyMTFWZk5YcGRId1lqeUZCWVd4aSsvL0VMSGpoMEpDd3RqM3J4NUxGbXlCQThQRHlDbjh1Qm5uMzFtMFZnUkVSRnMyTENCMzM3N0RaMU9SOSsrZlhubGxWZUlpNHRqNzk2OVpnbHhURXdNTTJmT0pEUTBsS0ZEaC9MU1N5L2R0NVVOS3pOSm5zaFpFcGViT0FFMGRndmd4YURPTEx2Nmg2bXRoVWROQXAwcy84dktVcjJxMy82dGxscW5ZWHZVUHdYdXFlSGtTWFVIZDlQcjBKUklrclFaL0hUOVQ5cDUxY1ZXYVlOU29lRHRlcjBaZS9MSElwZnZOWFlyK1RjL1NkcU1VcnlMOHFQQS9DOE5veEhHTit4SEhaZnFBRFJ3cmNIRVJrL3h5Ym1OWnNtdUVFS0krOGVwVTZlWU9IRWl2WHIxWXRpd1lhYlpFYlZhemZ2dnYwOVlXQmhUcDA0MW5lRUU4TVFUVDVnT3c4MUxwOU9aK3A0L2Y3N1FlM0pkdTNiTmRHaHA3cDZmWE92WHIrZTMzMzdEMzkrZmwxOSt1VURmSjU5OGt0OS8vNTBqUjQ2d2FOR2lZbWNRakVZang0NGRZK25TcFlTSGg5T2xTeGNtVEpnQTVDei9tak5uRHV2WHIrZUhIMzdnOWRkZlo4YU1HY1Y4dGN5NXVibmg1ZVZGdzRZTjhmWDF4Y2ZIQjA5UFQ5emQzWEZ6YzhQVjFSVlhWMWZtenAzTDNyMTdPWFBtREUyYk5xVjE2OVptWDgvQ0RCczJqQ0ZEaHBoZXIxcTFpbVhMbHJGbnp4Nkw0OHZyeG8wYmFEU2FFcXNwbHFlTWpBeG16SmlCZzRNRGI3LzlOdGV2WDJmQ2hBbk1ueitmNmRPbld6V1dWcXRsOHVUSnhNVEUwTGx6WjRZTkcyYWFZZjNoaHgvWXRtMGI5dmIydEd2WGpxMWJ0L0xERHo5Z2EydkxSeDk5UktkT25jcmo3WWt5SU1rVDhPZXRpelIzRDZKSDlhYW10aWY5Vy9GdjhuVk9KbDB0dCtmNk9yclR6T1AyT1JCYm8wNFV1Z1N0ZzdmNVlZRDc0ODRERUoyWnhOYW9Fd3owYndPQXY1TVhQYW8zWldmMHFYS0x1YlI4N0YzUkd3MGthdFB2YUJ3RFJoWmMyTTdzRmtOeFZ1VnNlSDNJSTRnMzZqekdWMkc3eXlKVUlZUVE5NWhtelpyeDFsdHZzWHo1Y3Y3NDR3K2VmLzU1ZXZYcXhaUXBVN2g4K1RKVHAwNmxUWnMyQmZwcE5CckN3OE81ZE9rU29hR2hoSWFHMHJGalI5NTQ0dzNXclZ1SFZxc3RkT2xVcnVqb2FMNzU1aHNDQWdMTXh0KzJiUnVMRnkvRzBkR1JxVk9ubWdvdzVLVlFLSmc4ZVRJalI0NWs4K2JOYURRYXhvd1pVMmlCZ1l5TURMNzQ0Z3V5c3JJWU4yNGN2WHYzTGpEV29FR0RhTkdpQmF0V3JTSTRPSmhEaHdwZnFyOTA2VkxnOXRLNWZ2MzYwYjkvL3hKbk1GNTY2U1U2ZGVwRTA2Wk5pN3duS2lxS0N4Y3UwTFZyMTJMSEtnMmowY2pvMGFQeDlmVTFxeFo0TitsME9xWk9uVXBVVkJRZmZ2Z2hucDZlZUhwNjh2ampqN05qeHc1Mjd0eEpuejU5TEI3UHpzN085UE9SdTFRMDExdHZ2VVZzYkN3aElTRjRlM3NUR1JsSnUzYnRlT2VkZDh6MldJbDdqeVJQLy9uKzhqNGF1dnJoNzVUekE2c0F4dFR2d3pzbmw1ZmJiTXpqdmkxTjh5b1pPZzFiSTA4UTVPekREWFU4QnFQUkZFZTNhcmMzQzJvTk9nN2R1bUI2dlRIaUNEMnJOeU1sVzgyYTYzL3haNTVyWmVXZnBHdkZYcS9qVW8wcXRvV3YrKzFjdFNHUCt6NUVQVmMvZGtiOXc1TExlNjE2dGlyZjBmVjZvNTZvekNRV1hOek81TVlEVFYrL0h0V2JjVFlsZ2dOeG9WYU5MNFFRNHQ2blZDcnAxNjhmWGJwMDRidnZ2bVBwMHFVc1g3NGNnSTgvL3JoQTRwU2RuYzFiYjczRnRXdlhNQmdNMk52YlU2OWVQYnAwNlVMWHJsMzU4ODgvK2Vtbm4yalpzaVhObWpVejYyczAzbDR1bnBDUUFHQmFMcWpYNi9uaGh4LzQrZWVmc2JPelk5cTBhY1VlaHV2ajQ4T01HVE9ZT0hFaXUzYnQ0dkxseTB5WU1NSHNJRlhJS1NjK1o4NGNQRHc4ekFwSDVGZTNibDJtVHAxcWlpVi8zSXNXTFdMejVzM1VxRkdENDhlUE0zLytmRWFOR21YUndhdjVselRldkhtVGl4Y3Zjdm55WmNMQ3dnZ1BEeWM5UFIwYkd4dFRrUU85WG85V3F6WDF5WTBwYnh2a2xOc3VyQlI2WHRldVhTTWpJNE1PSFRxVUdHdDUwT2wwVEo4K25WT25UakZvMENDelFoOGpSb3dnUGo2K3lCbXhtSmdZZ0VLL3pvVVYxN2grL1RwNzl1d2hMQ3dNalVhRHZiMDlJU0VoUFB6d3cyWDBia1I1a3VUcFB4cEROZ3ZEZm1WVzgrZE5TOFcwQmowKzlxNGthVE1ZYzJKWm1UN1BXV1hQWTNsbXVqWkhIc05lYWN1Y2g0YVNucDNGSDNIbjJSSDFEOVVkM2FubTRHYTZ6MDZwWWxYNzBRWEdjMUU1TUs1Qlg4WTE2R3ZXZmt1VHlvaWppd0h6dlVoNUN6YjhIWC9KYkUvV3RLYm1CK2Q5ZkhaOXNlOWxXdE5uaTl3akZlRGtSWDNYbkwrTU8xZHR5TEtyKzYycVptaVRKM2t5R0kybXBQSkU0aFYrdVhtVUFmNXRNR0prM1kzRFprbWxFRUtJKzArVktsVVlPM1lzUFh2MlpONjhlVVJFUkxCMTYxWnExcXhKdFdyVlRQZloydHJTb2tVTHVuVHBRck5temFoZnZ6NHFsUXExV3MzS2xTdlpzR0VETldyVVlOS2tTV2JqdTdtNThjOC8veEFhR29yQllHRDM3dDNZMjl2ajcrL1B0V3ZYbUQ5L1BxR2hvYmk0dURCbHlwUWl5NnJuVmI5K2ZXYlBuczFISDMxRVdGZ1lJMGFNWVBUbzBmVHRhLzd2ZGQ0OVU0WFp0R2tUa1pHUk9EbzZvdFBwMkxObmo2azBPT1Njc2JSNTgyYWFObTNLckZteldMbHlKV3ZXck9ISWtTTjA2TkFCUHo4LzdPenNVS2xVWm4rVVNpVWFqY1owU0xCR295RXdNSkRUcDAremRldFdBZ01EcVYyN05xMWJ0eVk0T0pqZzRHRFRNM1AzWitXWGZ5bmttREZqQ3J6Zi9NNmRPd2RRWWNuVGtTTkgrT3V2ditqYXRhdXBHbU11WjJkbnMxTGlaODZjWWMyYU5UZzdPNk5VS2psNzlpeVE4NzB1VEdKaUl1ZlBuK2ZmZi8vbDZOR2pSRVpHb2xBb2FOR2lCZVBIank5MDFsVGN1eVI1eXVOaWFoUTdvdjdoY2IrVzdJbyt4WXFyQjhqVWEwdnVXQXBQK0xYRXdjWVdnSlJzTlZzalR6QTRzRDBxaFEzdWRzNDg1ZCthUCtMTzBkdTM1QVBZN3BhUmRYdmk1NWl6V2RJSWZQVHYybnpsSEFvNmVPc0N6d1RrbEQ1MVVUbndpSGRkcTJhSFZNcmJHMHl6amVaSjE2cHJoL0IxOEdCSDlEK2NTYjVoOFpoQ0NDRXF0OGFORy9QdHQ5K3lmUGx5ZnY3NVp5NWN1TUNLRlN2TVptM2VmUE5Oc3o2M2J0MWl4SWdScEtlbjA2RkRCOGFORzFkZ0g5T3p6ejdMZDk5OVoxYVZic2lRSWFiRUt6dzhuSHIxNnZIQkJ4OFVXSVpWbkhyMTZ2SFZWMTh4Yjk0ODR1TGlTclhzTFNFaGdTMWJ0cGhteGx4ZFhSa3hZb1RwZXV2V3JRa0tDbUw2OU9uWTI5dnoybXV2MGJ4NWN6WnUzTWkrZmZ2SXlMQjhGVTFJU0FpdnZ2b3FiN3p4UnJHRkhwNTU1aG42OSs5ZjRuajV2ODZGT1h2MkxINStmbWJuV3QxTkhUcDA0TzIzMzZadjM3NGxMbkYwZDNmbjJMRmpwdStGaTRzTEF3WU1LRkFOY2RXcVZXemF0TWxVaFZDcFZGSy9mbjE2OSs1TnQyN2RDaTJBSXU1OWtqemxzL0xhUVE3ZHVzQ0YxS2h5ZTRhcnJSTlArZC9laFBuempiOVJLV3pvN1h2N04xakhFc0xSR1F3ODRsMnYzT0t3VnQwcXZxYXk0UVpqL2pwNGhidVJFYzhOZGJ5cDJFYTNhazJzU3A3eXpqenBET1lGSWZSR0E1K0diclo0TENHRUVKWERzR0hEYU5Tb1ViSDMyTnJhTW56NGNOcTNiMDlLU2txeHk5MGdad25kaUJFanFGYXRHaTFidGl6MG5tZWZmWmJISG51TTVPUmtJT2REY201eGlrYU5Hdkg1NTU4VEhCeGM0aEswd25oNmV2TEpKNStnVnF0eGNzcXBzdHVyVnkrTHovRVpQbnc0dzRjUHgyZzBZalFhQzhUZzYrdkw1NTkvYmhvYm9GV3JWclJxMVFvQWc4R0FYcS9IWURCZ01CZ3dHbzBZREFZVUNvWHBUKzZZaGUzaHltL0VpQkUwYWRMRWJNYnZUcHc3ZDY3WS9XZDN3NU5QUG1uUmZRRUJBZXplWGZJKzY2NWR1M0x4NGtYcTFLbER2WHIxYU5xMEtjN096bmNhcHFoZ2tqemxrNlhQTmt1Y2FqaDVNcVJtMmYzUFBDZDBLNi9VN29LVFRjNEo0a2FNMUhEMFpIeURmcWFaS0lCMUVZZDVPcUJ0Z1dwelEvLyswdXoxKzQzNm0xWFJ5Mzg5NzlydE82WE1FNHMxQi9MK2Vlc2lnVFZ6a3FlbWJvRzRGckUvS3U5U3dzSTRxK3lMdldmanphT3N1SHJBNHJpRUVFTGNtL0pXY0N0SlNVbFdYcFpzOXM4dEVsQ1lzcWdDbHplNUNRb0tLckQvcVNTNWlVNUpZK2VuVkNwTGxmUVZaZENnUVdVMkZsRG84ci9LenMvUGo0OC8vcmlpd3hCbDdJRlBuanBYYlVqM2FvVlhscGx5NW1kY1ZZNWxPdnVqVkNqUTUwazhGQ2g0M084aHMzdE9KRjVCbzgrbWM5V0dCZnBuNUt2R3A4K1hIT1cvWHBic2JHNy91R2owbHArcmREenhDcy9YekZuRHJGUW83cW5aTkNHRUVFSUlJU3oxd0NkUDFSemM3dWhBMk5JNG1oQmVaTUlHc09iNlg3d1czTTFzeVZwWktPcVEzTVp1QWFack04NXRMTEsvZy9MMnpKamFpcjFnVjlKalNkU200Mm1YYzhKNi90THJRZ2doaEJCQ1ZBWVBmUEpVRVU0bFhTY3FNd20xWG9QT1lLQ0I2KzNTb0VjVEx1Tmw3MEp6OThKTG55NXRPOUxzdFl1dGZiSFgvNDYveU9ML3lvTVhkVWl1cTYyajZWcHhDWnVMN2UzMTVOYk9jSjFJdkVvcno5b2NpQXZsajdoekxHaFo4RURCL0NYUkhXeHNhZWhxdmlFM1dhdm1ha1pjb2MrSVVpZGFGWk1RUWdnaGhCRFdrT1NwQktHcGtXWWx2dXRWOGVYVEZ1WnJzZWVFYnVHditFdEF6aks4emxVYjRtTmZoZlVSUndvZFUyODBNT3I0OXdBTUQrNW1TcDZNR0ZsMS9TQnV0a1d2V1hhM0svcGFZZGVkVmNWdm9MV1VrNDBkS3NYdGlqc3AyZGFkZmZYajFmMThFNzdiVkdxOE1QbExvamQzcjhuVXB1WnJxbE95MVNXV1RoZENDQ0dFRUtJOFBQREowN29iaDFsMzR6Q1FNMnRUVW5MeVVxM09acThQSjRTWkVxZm1IalVaWHJ1YjZhRGRHK3A0amlaY0xuSXNmeWN2c3dwN0IrSkN1WkVSRDBCNFdneDFxbFRIQ0JSZk1QUHU4TFozTlh1ZG9FbTNxbis2THN2MDM0Ny9GY3NvU2U3WE1hOUFaeStjVmZibHVyZExDQ0dFRUVLSXdqend5Wk0xSHEzYXlHenBXN291aThYaHY1bGVhL1U2YXVUNXdQOTJ2VDY4ZS9KSGJtbFNDNHlsQUVZRWR6Y3RrOHMyNkZoMTdaRHArcjY0YzZpVU5xaDFHaHE1K1p2YTg4NkNRY0VEYXZOZno4dlNRM0lMazN1K1U2N0MzcE1sZ2wycU1hNUJQNHZ1clo5bk9XTXVCUXBhZUFUeDU2MkxwWHErRUVJSUlZUVFwVlcyRlFudVk1NTJMcnhhKy9haGRrYmc4NHM3U2RMZVhyNFdtaHJKcnVoVHB0Y3VLZ2ZlYmRDMzBIMUVmZndlb21tZXBPZDQ0aFZxdWZqUXgrOGhodFhxUWxwMkp2TXViRU5uTkJUb1d4RnEvbmUrVTY2YnBkaGYxSy9HdzRTMGVBRmZSM2VMN20va1d2Z0JoTzI4N3J4VXJCQkNDQ0dFRU5hU21TY0wyQ3B0bU5Ed1NiUHppWDY1ZVpUamlaZnozS1BDMmNhTzMyUFAwYlZxWTlPWlRRMWMvWGc2b0MwLzMvamJkSytyclNPdjFPNWk5b3hIdk91WmxmQ2VjVzRqTjlVSjVmSitTcU9obTNraTA4R25QazNjL0RtVEVsRmlYMi83S295czI0dUhQSUlzZmw3ZEtyNTQyZDgra2Z4Q2FwUnBiMWdicnpxNHFCek1sZ0lLSVlRUVFnaFIzaVI1S29GS1ljUEVoazhWV0VMVzFxc3VIYnpyNDJoamg1UEt2dGdxZFlNQzIzRWtJWXpyLysxblNzM09KRW1iZ1UrK2ZVUjU1WjNSeXF1a2cyVHpYejhRRjhxQ2k5dUw3Vk1TWjVVOWpmTXNIUVJvLzEraWwvK2NxZng2Vm0vR3k3VnZId3BzcWM0KzVtZGMvWHpqTHlZM0hvaU5Rb21kVWtYMzZrM1lmUE80VldNS0lZUVFRZ2h4SnlSNUtvR2RqY3BzZVYydS9IdUFpcU5TMlBCMnZUNU1QTFVLL1gvTDhJNG5YS1pQdnNOeERVWWpxZGxxa3JJelNDNGllU3BQTGlvSFhHMGR1WkFhU1ZhZWM1eDZWVzl1Vm1rdnZ6MHgvM0k2K1hxQmRsZGJKLzVYdDJlQmdoZkpXbld4aFRrY2JHenBWcTJ4NlhXV1BwdC9rMjl3UHVXbTZYdlJ2MFliZm8wK1RaWVZoL1VLSVlRUVFnaHhKeVI1S29GYXArRndmQmlkcXpZcytlWmlCTHRVWTRCL2ExUDU4ai9penBOdE5IQWpJNTdvckNUaXNsSkkxS1lYVzhvYmNoS1B2RnhzN2MwU20velhNeXhZMnVaaDU4enJ3ZDNwVnEwSjZ5TU84OVAxUDAzWHFqbTQ4Vm5MWWNYMlAzVHJBZ0FQZTlibWJQTHRaWHlwMldxdXBzZFIyNldxcVMwME5aSzVvVnY1dnUzL2loenZ5UnF0Y0ZMZFByL3FYRW9FZXFPQnYrTXZtWkluZHpzbm5nNW9hMVprUXdnaGhCQkNpUElreVZNZXlueFRKRFlLSlhxamdkOWl6OUM1YWtQMFJnT0oyblFTTmVra1pXZVFvbFdUcHNza05UdVR0T3hNMG5SWlpPaXl5TkJweU5CcGVEMjRPKzI4YzRvYlpPZzA1RTJMTHFWRmN5a3R1dEE0RkNpbzd1aE9naWF0d0xWWGpueGw5anAvdGIzODF5M1J3TFVHRGY0cnpsQkZkWHRmbDZPTkhlTWE5RFh0M3dLSXkwcWhxb05ib2VPOFVxc0xWV3dkMlIxem1qMHhaNGpMU3VGVTBsVlQ4clF0OGlUTHJ2NWhtbjByakpkOUZmcjd0elpyK3kzMkRBQ0g0aS95U3UydTJDcHprc1VCL20wNEVoOU9lSHFNMWU5WkNDR0VFRUlJYTBueUJOZ3BWWXl1MXdmWGZJZlR2dHZnQ1JaYzJNSFo1QnNNUC9vdGlacDBqQlEvTTVUWHl1c0hhZWhXZysxUko5a2VlUkoxbnFWd2tGT3UzTnZlRlg4bkx3S2N2QWgwOXFhbWt6Y0J6bDdZSzIwWmNYUnhXYnc5RXh1RmttYnVnWFQwYVZEa1BSNTJ6a0JPNHZSaGs2ZXBXOFhYN1BwWDRidVoybVJRWVYxeHMzUENSZVhBTXdIdGFPSVd3UHVuZitLZnBHczg2ZCtLYjhMMnNEZjJiTEh4S1lDMzYvWTJPd2NxUVpQRzBZUndBTkt5TXprVWY0R3VWUnViM3MrRVJrOHk4ZFNxSXZlSUNTR0VFRUlJVVZZZStPVEoxZGFSeVkwSFVpOWZrZ0RRM3JzK2ZnOTVzdnpxZms0blhiTWliY29ScVU3a3RTUGZGSmhwZVRHb0V5MDlhK1ByNkk2OTByYUkzcEJsS0x2OVBQV3ErREs1OFlBQ0NXSmVSb3drWjZzSmN2Ymh2WVpQRnRqWDlXdjBhVTRubWU5dFV2dzNXK2RvWTRlTHlzSFVIdkZmS2ZQUTFFais3OSsxWEV5TktqSEdJVUdkYU81UjAveVpNYWZObGpKdXVIR0VSMzBhb2Z6dndUNzJya3h0T29pUHoyNG9kS1pPQ0NHRUVFS0lzdkxBSjAvUEJqNVNhT0tVSzhqWmh5bE5uaUVsVzgyVjlEalNzalBKTnVyUUc0MFk4M3lvVnlnVUtGQ2dWT1Q4c1VHSmplSy9QMG9sS29VTktvV1NYMjRlbzZxREcwSDV6azBxak02Z0w5Qm1iYlU5Z0ltblZwR2dTU3N5Y1VyTHptUnY3Rm4yeFo2bHJWZGRacmNZZ3EzUy9FZmpaTkpWbGx6ZVc2QnZIWmZxdUtnYzZGS3RrVm43dFl3NEFQUkdnMFdKVTc4YUQvTjBRRnV6dGdSTkdsc2pUNWkxUldZbXNpZm1YM3I1TmplMUJUcDU4Mm56RjFod2NRZm5MQ2lkTG9RUVFnZ2hSR2s4OE1uVGtZUndudkJyYVhvZGs1WE13YmdMREFwc1ozYWZtNjJUVmVjVUZTYmJvT05TV25TQk01UHlNd0szc2xLSzNSdGtyUVJ0T3RHWlNmam1tVTI2a2g3THRzaVRISXEvaUxlOUM5T2FQbHRvK2ZTektSSE1DZDFpaWtldDE1cEtqOWQzOVdQRkkyOFY2Qk9hRW1seGJENzJycnlTNXdEaVhOOWQyVmRvTmIwVjF3N1F5aXNZTHpzWFU1dVhmUlhHTitoWHFqMWZRZ2doaEJCQ1dPS0JUNTdPSmtlUXFFM0gwODZGNk14a1BqeXpsZ1JOR25HYUZGNnAzZFhxODRtSzgzZDhHT202TEtJemswMXQ4Wm8wcm1mYzRuckdMU0xVQ1VTb0U3aXBUa1JUaGt2MmNwMUppYUM2b3p0SEV5NnpOZkk0NTFKdW1xNUZaeVp6TVRVS0h4L3o1R2x2N0JtK0R0dGpsc2lGcDhXWUZhbklMem96bWF2L3pUeFo0cFltbFMyUnh4a2ExTW5VZGpRaG5NUHhZWVhlbjZIVE1DZDBDek9hRFRaVkdzelNaelBqM0FhTG55bUVFRUlJSVlTMUh2amt5WWlSZzNFWGFPOVRqNC8rUzV3QWZvczV3NUdFY0RwNjE2ZWVxeDhlZHM0NHEreHhWTnBocTdSQnBiUkJwYkRCUnFGRStkK1NQWVVpcDFKZTNyRnpWL1laTUxJNzVqUUEveVJkNWYvK1hjTzFqRnRrNkRSV3hUdmc0TnhTdjljZFVTZlpGSEdVbUt6a1FxOS9jV2tYZm82ZTFIYXBTcVpleS9LcisvazErblNCKzM2NHNvLzNHdzJnV2lGVjkxS3kxWHdWOXF2VnNXMklPRUtRc3c4ZGZScHdKVDJPenk3dUtQYitpNmxSekFuZHduc05uMFNsc0dGaDJDNHVwOGRhL1Z3aGhCQkNDQ0VzOWNBblQ1QlRDdnZYbU5QRTV5czRrSmFkeWM3b1UreU1QbFdtejB2U1psaGNIYzVnTkpSNDlwT2xybWZFRjNzOTI2QmpUdWdXaGdaMVl0blZQd3A4UGZLTzg5YnhId2gwOXNMRHpzV1VNS3IxR3E2a3gxcDBjSzA2VDlLWStWOFZ3cS9EZHVOcTY4U0NpOXROYmNVNW1uQ1pqLzc5bVJZZVFmeDU2MktKOXdzaGhCQkNDSEVuRkVaakdYMHl2OHZ1WkFaR2lKS1VWSmhEQ0NHRUVFSThlSlFWSFlBUVFnZ2hoQkJDVkFhU1BBa2hoQkJDQ0NHRUJTUjVFa0lJSVlRUVFnZ0xTUElraEJCQ0NDR0VFQmFRNUVrSUlZUVFRZ2doTENESmt4QkNDQ0dFRUVKWVFKSW5JWVFRUWdnaGhMQ0FKRTlDQ0NHRUVFSUlZUUZKbm9RUVFnZ2hoQkRDQXBJOENTR0VFRUlJSVlRRkpIa1NRZ2doaEJCQ0NBdEk4aVNFRUVJSUlZUVFGcERrU1FnaGhCQkNDQ0VzSU1tVEVFSUlJWVFRUWxoQWtpY2hoQkJDQ0NHRXNJQWtUMElJSVlRUVFnaGhBVW1laEJCQ0NDR0VFTUlDa2p3SklZUVFRZ2doaEFVa2VSSkNDQ0dFRUVJSUMwanlKSVFRUWdnaGhCQVdrT1JKQ0NHRUVFSUlJU3dneVpNUVFnZ2hoQkJDV0tEU0prOE9OcllWSFlLNFQ4blBsaEJDQ0NHRUtFeWxUWjZxTzdoWGRBamlQaVUvVzBJSUlZUVFvakNWTm5scTQxV25va01ROXluNTJSSkNDQ0dFRUlXcHRNblRVLzZ0OGJGM3JlZ3d4SDNHeDk2Vi92NnRLem9NSVlRUVFnaHhENnEweVpPVGpSMmo2dldxNkRERWZlYXRlcjF4dExHcjZEQ0VFRUlJSWNROVNHRTBHbzBWSGNTZE9KMThuVVdYZnVXV0pyV2lReEdWbUkrOUsyL1Y2MDB6OThDS0RrVUlJWVFRUXR5aktuM3lCS0RXYTlsODh4aEhFOEtKeVVvbVM1OWQwU0dKU3NEQnhwYnFEdTYwOGFyRFUvNnRjWklaSnlHRUVFSUlVWXo3SW5rU3BaZTY3R3N5OSsyeXFvLzd1SSt3Yi81d09VVWtoQkJDQ0NIRXZhblM3bmtTWmNPeDgyTlc5OG44M2Jwa1N3Z2hoQkJDaVB1QkpFOFBPTnRhZFZEVnJHMVZIODAveDlBbkpwUlRSRUlJSVlRUVF0eWJKSGw2MENrVU9IVzFzbXFoMFVqVy9qM2xFNDhRUWdnaGhCRDNLRW1lQkE2UGRFWmhaMjlWSC9XK25SaDFVcGhEQ0NHRUVFSThPQ1I1RWlnY25YQjRwTE5WZlF3cHlXVDlmYUNjSWhKQ0NDR0VFT0xlSThtVEFNRFIycVY3Z0hyWFpwQmlqVUlJSVlRUTRnRWh5Wk1BL2lzY0VWakxxajY2WFIvTnpBQUFJQUJKUkVGVWlPdG96LzliVGhFSklZUVFRZ2h4YjVIa1NlUlFLSERxM3NmcWJ1cGRtOHNoR0NHRUVFSUlJZTQ5a2p3SkU0Y09YVkc2VkxHcWorYjBDWFJSTjhzcElpR0VFRUlJSWU0ZGtqd0pFNFdkSFk0eSt5U0VFRUlJSVVTaEpIa1NacHdlZXh5RlNtVlZuNnhEKytUUVhDR0VFRUlJY2QrejdsT3l1TzhwM1R4d2VPUlJNZy91dGJpUFVhZER2WDBqVlY1OHZSd2pFMElJSWU0T2c5SEExZlNUaEtjZTVXYm1CUkkxVVdUcDB3RWpEall1ZU5qNVVzT3BBWFZjV3hGY3BUVktiQ282WkNIRVhhSXdHcVhXdERDbmk3aEd3dVF4VnZWUnFHenhucjhFcGJ0SE9VVWxoQkJDbEM4RGVrNG03dUJBekVwU3MrTXQ2dU9zY3FkVHRlZHA3ZmtrTmtxN2NvNVFDRkhSSkhrU2hVcjY5Q08wNTA1YjFjZXA5NU5VZWVHMWNvcElDQ0dFS0Q5WDBrNnlQZkl6RWpTUnBlcnZibGVkUGpYZW9yN3JJMlVjbVJEaVhpSjdua1NobkhvL1pYV2Z6SDI3TUtRa2wwTTBRZ2doUlBrd1l1UkkvRVpXWHAxWTZzUUpJRmtidzA5WC80OERzYXN4SXIrWEZ1SitKY21US0pSOXM1WldINXByMUdwUjcveWxuQ0lTUWdnaHl0NmVxRy9aR2JrSWc5RlFKdVB0aS9tZWJSSHpKWUVTNGo0bHlaTW9uRUtCUy8vQlZuZFQvN1lEUTFwS09RUWtoQkJDbEswVENkdjU2OWE2c2g4M2NRZC9sOE80UW9pS0o4bVRLSkw5dysxUStkZTBxbzlScXlGajYvcHlpa2dJSVlRb0d6ZlZvZXlJL0tMY3h0OFR0WmdyYVNmS2JYd2hSTVdRNUVrVVRhSEErYWxucmU2bTNyTWRmVnhNT1FRa2hCQkMzRGtqUm5aR2ZvbmVxQ3ZmWjBSL1ZXYkxBWVVROXdaSm5rU3hIRnEzUitYbmIxMG52WjcwOVN2TEp5QWhoQkRpRG9XbUhDUlNmYkhjbjNNcjh4cG5rdlpZZEsvUmFPVGt5Wk5sSHNNdnYvekMwYU5IQzdTcjFXcVdMVnRHUkVRRUFDZFBudVRhdFd2RmpxWFg2K25Sb3dlLy8vNTdtY2VaVjFoWUdKczJiVUt0VmdOdzRjSUZsaTlmYnRVWTU4NmRJeXNyeTZ3dEpTV0Z4TVJFaThlNEd3V3BFeE1UQ1FrSktaZnZmWEd1WExsU3FuNzc5Ky9uaHg5K0FFQ2owYkI3OSs2NzhuVzZsOGdodWFKNFNpWE9UdzBtNWV0NVZuWExPbndRcDk1UFlWdTdiamtGSm9RUVFwVE93ZGhWWlRxZVNtRkhENzhSSEV2WVFueldEYk5yQitKVzBjeXpKd29VeFk2eGUvZHU1czZkeTZSSmsramV2YnVwZmZQbXpXaTFXb3ZpR0RSb2tObnJsSlFVRmk5ZVRPZk9uV25UcG8zWnRWOS8vWlZWcTFiUnVIRmpxbGV2em1lZmZZYXRyUzFmZmZVVjl2YjJGajBQY2o1QTc5Ky8zNko3Vzdac2liZTNOd2FEZ2YzNzk5TzFhOWRDNzF1M2JoMUhqaHloVjY5ZUFCdzVjb1NWSzFmaTQrUEQ0NDgvWHVKejB0TFNHRDkrUEczYnRtWHExS21tOXJGanh4SVJFY0dlUFNVbnRDZE9uT0NiYjc3aC9mZmZwM2J0MmdXdWI5eTRzZGorQXdjT0xQRVpBUHYyN1dQdjNyMTA2dFRKb3Z0emhZYUdXblNmaTRzTEFRRUJabTJMRnk5bTQ4YU5MRnk0a0RwMTZsajEzQk1uVHJCNzkyNWVmZlZWVHA4K3pZSUZDOWk4ZVRNVEpreWdaazNydG5wVVZwSThpUkk1dE8xSStxYWYwTWRFV2RVdi9hZWxlSHp3Q1NpSy93ZERDQ0dFdUZ2aU5SRkVaNGFYMlhncWhSM1AxWnBPblNxdGFPeitLRXZEM3pFcmVaNmdpU1E2OHhKK2p2V0xIYWRIang3OCt1dXZMRml3Z0ZxMWFwaytzQzlkdXBTTWpBeUxZc21mUEczZnZoMmRUc2R6enoxbjFtNHdHUGpsbDErb1Y2OGVyVnUzQm1EaXhJbU1IVHVXNWN1WE0yTEVDSXVlQjVDYW1zcWNPWE1zdW5mbXpKbDRlM3V6Y2VOR3Z2MzJXeElTRW5qbW1XZk03a2xJU09EZ3dZUDA3OThmSnljbkFJWU9IY3JodzRkWnZYbzFQWHYyUktVcS91UHIvdjM3MGVsMFBQYllZeGEvai96YzNOeFFxOVdNSGoyYXNXUEhtaVcwQUY5Ly9YV3gvZk1uVDZkUEYzNTI1dGF0VzNGeWNzTEp5YW5JZS9KeWNIQ2dmdjM2akI0OXVzUjdBZHEyYmN1TUdUT0FuSm0wYjcvOWxnMGJOakJvMENDckU2ZmM1K3YxZWdEYXRHbkRsMTkreVl3Wk14ZzNiaHdyVnF6QTBkSFI2akVyRzBtZVJNbVVTbHllZXBhVWJ6K3pxcHYyNGprMHA0NWovMURyY2dwTUNDR0VzTTZWdExKYkhxVlMyUEY4cmVrRVYya0ZnSXZLazk1K2I3SHE2dnRtOTExT08xRmk4cVJVS3BrOGVUSWpSb3hnK3ZUcExGcTBDQ2NuSjlhdFcxZXFaVkZhclpaTm16Yng2S09QRWhRVVpIWnR6NTQ5UkVWRjhja25uNWphR2pkdXpKQWhRMmpRb0lGVnovSHg4YkZvSmlldko1OThrbjM3OXJGNDhXSUNBd1BOWnNWV3IxNk5UcWNqSUNDQXc0Y1BtOXA3OU9pQnM3TXp4NDhmTnh1clNaTW11TGk0bUxWdDM3NGRkM2QzMnJWcloxRThNVEV4eko4L245R2pSK1B2bjdOVm9VNmRPaXhhdElncFU2WVFFaEtDVnF1bFQ1OCt3TzNsZk04OTl4eXZ2ZmFhMlZqZmZmY2RhOWV1TGZDTThlUEhGeHZEaEFrVExJbzFLQ2lJSlV1VzhNMDMzM0Q1OG1YbXpKbkRtREZqYU5pd0lRRGJ0bTFqMjdadGZQUE5Od0E0T3pzRGtKbVp5ZHk1Y3psdzRBQ3Z2UElLTDd6d1FvR3g0K1BqU1VrcHZtSnk3bExLc0xBd2xFb2xDb1dDY2VQR2NlWEtGYUtpb25CMWRjWEh4OGVpOTFKWlNmSWtMT0x3eUtOazdQZ0ZYY1ExcS9xbHIxbUdmYk9XWUdOVFBvRUpJWVFRVm9qT3ZGUW00NmlVOXJ3UU5KM2FWUjQydGFWbXg3RWpxbUFGdjBqMUJZdkc5UEx5NHAxMzN1SHJyNzhtSmlhRzJyVnJZMnRyVzZyNHRtelpRbXBxS2krOTlCSkdvNUZ4NDhiUnBVc1hldmZ1ellvVkt3Q1lQSGx5aWVNc1diS0VOOTU0QTRQaGR1R0xtVE5uTW5QbVRBQ3JFeWNBT3pzN3BreVp3di8rOXo5bXpackZ3b1VMcVZHakJyR3hzZXpZc1FPQUJRc1dXRFRXZ2dVTGFOS2tpZW4xaVJNbkNBOFBaK2pRb1NYT1VBRmtaV1V4ZGVwVUxsKyt6UG56NTAzSkU0Qzd1enR6NXN4aHc0WU5kT3ZXemRSKzgrWk5BRnhkWFMyS0VXRFJva1ZtcnpVYURSOSsrQ0hPenM1TW1UTEY0bkhzN093QUNBNE9Kak16RXdBL1B6K0NnNE1COFBEd01GM1BkZkhpUlQ3OTlGUGk0K1A1NElNUGlsd3UrZlBQUDdOcDB5YUw0aGc1Y21TaDdYMzc5bVhNbURHV3ZabEtTcEluWVJtbGtpcURYeVpwN2pTcnV1bWliNkwrNDFlY3VwZThSbGtJSVlRb2IwbmE0cXZCS2hWS1ZBcDd0SWJNSXUvSlNaeG1VTHRLUzFOYnVpNkJaZUhqU2RKR0YzeW14dkpsNzUwNmRhSk5telpXN1R2S0x5TWpnelZyMXRDN2QyOENBZ0xZdDI4Zlo4NmM0WVVYWG1ETm1qWEV4c1l5WU1BQSt2WHJaK3F6ZGV0V05tM2FaQ29Ha012WDE1ZnZ2dnNPeU5sbk0yZk9ITjU0NHczYXRtMWI2dmdBcWxXcnhyaHg0NWcyYlJvN2QrNWsrUERoTEZ5NEVKMU94OENCQTNueHhSZk43aDh3WUFDREJnMHFNR09TdTdRdjEwOC8vUVRrekc2VlJLL1g4L0hISDNQNThtVUdEQmhBejU0OVRkZkN3c0tvVzdjdWRuWjJQUC84ODZaMm85SElzbVhMZ0p3OVhQblovUGZMNHRqWVdLcFZxMlpxcjFldm50bDkzMzc3TFJrWkdZd2NPYkxBdGJLMGUvZHU1czJiUjFCUUVJc1dMU3F3LzZrd2MrZk9MZkxhZ1FNSDJMSmxDMU9tVEtGS2xTb0ZybnQ1ZWQxUnZKV0JKRS9DWW5aTkg4S3VjWE8wNTBwZWs1dFh4dnBWT0xUdWdOTFZyWndpRTBJSUlTeWowYWNYZWMxV2FjK3pRVlB3dGd0azJaVjNTZEhHRlhyUEM3VStvWmJMUTZhMjlPeEVsbDBlUjZJMnNzRDlBRmtHeS9ZczVjcE5uRFp2M214VlA4ajVRTDkxNjFheXNySVlNR0FBOGZIeExGKytuRmF0V2xHdFdqWFRMSWVibTV2WkIyazN0NXgvb3d2N2NKM2JsbHNZd3N2THk2SVA0U1hwMkxFak0yYk1vRTJiTnV6ZnY5KzBUTS9XMXJiQVVyemkyblA5L2ZmZnBuMUR1VE13UmRIcGRNeWFOWXRqeDQ3eDZLT1A4dWFiYjVxdWhZV0ZNV3JVS05xMmJjdUVDUk5NU1VKcWFpb0xGeTdrd0lFRDlPelowMngySjFmOStqbkxNNGNPSFFya2ZDKzNiZHRtZHMrSkV5ZllzR0VETGk0dUdJMUdkdS9lWFd5c0FJR0JnVll2cVFSbzJyUXBMNzc0SXM4OTk1eHBKazZ2MS9QWlo1OHhZTUNBUW90aE5HL2V2TWp4Y3FzekJnY0g0K3ZyYTNVODl3Tkpub1RsRkFwY0JyOU00a2Z2V3RYTmtKRk8rdHJsdUw1dTJlWkdJWVFRb2lJTXFSVkNrRXN6QUY0T25zdlNzTEdrNlJKTTEyMlY5cnhRZXlhMW5GdVkyakoweVN5L01wNTRUVVNwbi92amp6K2FsdEpCeml6THlKRWpXYmh3b2RWanZmZmVlOFRFeEtEUmFIajk5ZGVCblAxVUgzNzRJYk5telVKeEIwV2M4dTgzTWhxTjdOdTN6Nm94MnJWclo5cUhBemtGRFdKalkvbnNzOCtvVzdjdVlXRmhHQXlHUWlzTTVtOVhLcFdtaEVDbjAvSHR0OTlhRklOR28ySEdqQmtjUG55WWR1M2FNV25TSkxPdlM5MjZkWG50dGRmNC92dnZHVGx5Sk5PbVRTTW9LSWlKRXljU0hoNU90MjdkZU9lZGR3b2R1MzM3OXN5ZE81ZXJWNjlpTUJnS3pJekZ4c1l5YytaTWpFWWo2ZW5weGM3eTVEVmd3SUJTSlUrK3ZyNm1SQTV5dm1kejU4NWw3OTY5TkczYXRORGtxVGk1Mzd2MDlOdS9oRWhJU09DTEw3NWc2TkNoMUsxNy8xZFpsdVJKV01VMktCaUg5bytTOVpkbFpVbHpaUjdjaTJPWEh0aldiVmhPa1FraGhIZ1FHTFVhRE1sSkdGS1RVUVhXUW1GbjNmSTJlNXVpWnk3VXV0dWI1VDN0YWpDc3pueVdoYjlMbWk0Qlc2VTlRMnJQSkNoUDRxVFdwZkxqbGZIY3lycGU3RE1kbE03RlhtL2R1clZwUmlWdkZiZTgrMCtPSERsQ1NFZ0l6ei8vUE04K1cvUUI5ZzRPRGp6MjJHTmtabWFTbFpYRkcyKzhZU29hNGU3dXp1REJnNWt4WXdiTGxpMHpMVC9McTBlUEhtYXZkKzNhaFkyTkRYRnhjWncvZng3STJTY1VHaHBLdlhyMUNBa0pLZmE5NWJka3lSS3o1QW5nenovL1JLdlZNbUhDQkY1Ly9YWFdyVnZIdW5YckN2UmRzMllOYTlhc01iM09XMG51eHg5L0pESXlFaWNuSjFOUmc2SzgrKzY3WExwMGlSNDllakJ1M0RqVFVydThCZzhlakxlM04zUG56bVh4NHNXRWhJUXdlZkprcmwrL1RvY09IWW9kdjNuejVvWE8zaVFtSmpKaHdnUlNVMU1CeS9lTDVmK2VuRHQzRG8xR1l6cVhLeno4ZHZYSTZPaWNaYU41ejQzS1hWNW9NQmlZUFhzMmUvZnVaZVRJa1diTEZJdDdIa0NmUG4xNDk5MTNUZnU4OGhhVzJMbHpKMy85OVZleFA1ZjNFMG1laE5WY25obUs1dWlmR0hYV25jeWV1dXhydkQ1ZUlNVWpoQkJDV001b1JIc3BGTTJKdjlHY09tNTJiRWFWRjE3RHFYZkplMXZ5OHJDcnpyVWlybTI4TVJNblZRaEJMamtmZkwzcy9YbTV6bHcyWFArRVhqVkdFdVI4K3dOeHBqNk5INitNSnpiemFzblB0UGNyOW5yRGhnMU4xZEx5SmsrNUNaWFJhR1Q5K3ZWVXJWcVZJVU9HWUc5dno1a3paOWk5ZXpkang0NUZxVlFXR05QWjJkbFU5VzNZc0dHb1ZDcW1UNStPalkwTk0yYk1zSGpQVTI1aThldXZ2K0xsNVVWOGZEemJ0bTNqeXBVcnZQZmVlNFVtQUt0V3JXTFpzbVVXSlFkNzkrNmxlL2Z1Tkd6WTBGUVZzR1BIamdYS2pFK2RPcFhPblR1YkZXN3c5UFFFY3ZaaXJWMjdsbWJObXVIdDdWM2tiRmh1aWUyd3NEQmVldWtsaGc0ZFd1eE1YUGZ1M2ZIdzhEQXR6L1AzOStlVlYxNHA4VDBCZUh0N20vWmZBZHk2ZFl0Smt5WVJGUlZGUUVDQWFmbGJhY3lhTll2WTJGalQ2eVZMbGhTNForTEVpYWIvM3JObkQycTFtcGt6WjNMczJESEdqeDl2T2tNclB4c2Jtd0lWQkgvNDRRZlRVdExjcjNsOGZEeVFVOVZ4eTVZdE5HalFnTWFORzVmNlBWVW1randKcTlsNFY4V3hSMS9VTzMreHFwOHU0anJxUGR1dC9vZE9DQ0hFZ3luNzBublMxNjFFZS9FY0NwVXRkazJhNDlpcE8wb1BUMnpjUGJDdDE4anFNWDBkNi9JUHV3cTlwak5xV1hQdEk0WUZ6Nk82WTg0Wk9ONzJnYnhSejN3NVdKWWhneFdYM3lNbTg3SkZ6L1J6S3I1TWVVbjI3dDFMZUhnNDA2Wk5NMzJJVFVwS1l0ZXVYYmk1dVRGOCtQQUNmU0lpSWxpL2ZqMmpSNDgyN2RuSk84Tml6WjZuN094c3RtN2R5bU9QUGNhNmRldDQrdW1uT1hIaUJKOSsraW4xNnRXamF0V3FLQlNLSWlzRHF0WHFBc3ZYSUdjbTV0TlBQK1dwcDU1aTFLaFJwdllhTldvVU9ydmo3KzlmYVB0ZmYvMkZnNE1ENDhhTjQ4Y2ZmeXh3UFRrNW1RVUxGaEFWbFpONDUrNnpza1Qrb2hBZmZQQUJhOWFzSVQ0K25yZmVlcXZBL1hxOW52bno1MU8xYWxWVDI3VnIxL2pnZ3crNGRlc1dJMGFNSUNVbGhiVnIxeFk2dzJPSmVmUG1vZGZyT1hmdUhMTm56MmJ5NU1tbW9oT2JObTNpbDE5K1lmbnk1V2JQbno1OU9vbUppY3lZTWNOMHRsZCsyZG5aT0RvNkZqZ3ZiTW1TSmFhZnU5d2lHTG5KMjlhdFcwbEtTaXF4RlB2OVJKSW5VU3JPVHc0aTYrQmVET2xwVnZWTDM3Z2FoN1lkVVhwNGxsTmtRZ2doS2oyOW5yUTF5MUQvdWdXbGh5ZXVyNDdDNFpIT0tPd2Q3bmpvdkJYeUNwT2xUMmZGbFVtOFZ2ZHpQTzFxRkxpdU1haFplV1VDVVpsaEZqK3p6bi9uUUpXR1dxMW15WklsZE96WWtmYnQyNXZhTzNmdVRNK2VQZm41NTU5cDBxU0oyWmxHT3AyT09YUG0wTEJoUXpwMzdreDRlRGlSa1pFRUJBUll2Y2NGY2o0Z0p5Y244OFFUVDdCdTNUclQyVDdkdW5YRDM5K2ZOV3ZXc0hidFd1YlBuMCt0V3JYTStxNVlzWUpkdTNheGJObXlBc25WWDMvOWhkRm9wRXVYTGxiSGxGZmZ2bjJwVzdjdWZuN21NM3hHbzVGZHUzYngvZmZmazVxYWlrcWxRcWZUV1p3NFFVN2lVS2RPSFZONTc2NWR1NkxWYXBrN2R5NVZxbFNoVlN2ejcrM09uVHZKenM1bXdJQUJwamFOUmtOOGZEekRodzluMEtCQnB1cUYrV2Y1aXZMcXE2K2F2YzVOWUc3Y3VBSGtsQ3JQZmUrNWlYTHU2Nk5IanpKdDJqUUNBZ0pNSmVGelpXWm1taDFxbTVHUlVXQkpwVmFyeFdnMDR1Q1E4LytlazVNVG5wNmUzTGh4ZzlUVVZGYXVYRW5qeG8ydCtwcFdkcEk4aVZKUk9ydmdNdmhsVXIrM2JqT3JNU3VUdE5YZjR6YnF2WEtLVEFnaFJHVm15RWduNWZOWmFDK2N4Zm1KZ1RnUGVNN3FmVTNGOGJZUHhOZXhEdEdaNFVYZWs2RkxZc1dWQ2J3U3ZBQlgyOXN6Q0JxOW1oVlhKbkRUd25PYkFMenNhK0RyV1BwUzFJc1dMVUt2MXpONjlPMmlTOW5aMmFTbHBmSEVFMDl3OE9CQjA3NmMzQ1ZWbXpkdkpqUTBGSHQ3ZTU1NjZpbFR2Ly83di84ekpVOHBLU2xtUzhkeTk3RGtYMDVXclZvMVZxMWFSZWZPbmFsZXZicXBYYWxVOHZEREQ1c080L1h4OFNsd0dDL2tWSHY3OGNjZjJiWnRtMWxDQVRuViszeDhmR2pVeUh3R2NlM2F0WVVlTkx0NjlXcFdyMTV0ZXQyc1dUUG16WnRIdFdyVnpNcUNBNlNscFRGdTNEaXVYcjFLalJvMW1ESmxDZ3NXTExCcXVaeGFyV2JqeG8wMGI5N2M3R3lrN3QyN3MzYnRXcjc2Nml1KytlWWIwOWxMaVltSkxGbXloTWFORy9Qb280K2E3cTlmdno1ZmZQRkZnWUlQZDFxeE1Da3BDYmc5YTFpWSt2WHI4OHd6ei9EaWl5K2FuWHUxZnYxNnRtN2R5b0lGQzB3L04wbEpTYWIvenBWN2xsVGVwS3BPblRxRWhvYXlhTkVpMUdwMW9UTnc5ek5KbmtTcE9YWitqTXo5djVFZGJ2ay9JZ0JaUnc3aDhNaWoyTGQ4Y0g1TElZUVFvbVJHVFJiSjg2YWp1M0VGdDFIdjRkQzJZN2s4cDFPMUlmeDhyZmh6QzVNME1Td0xIOCtyZFJmZ292SkNZOGhrMWRVUHVLa090ZXBabmFzT1FVSHBLdHd0VzdhTTNidDM0K2JteHZqeDQwbFBUeWNqSXdPTlJtTjJYMlptSnJObnp6WVZid2dNREtSRGh3NEVCZ2JpNysrUHI2OHYxYXRYeDl2YjI5Um4wNlpOaFI2SW1uK1dZOWV1WGZqNStSVzUxMmZMbGkwa0ppWXlldlRvUXZjUHRXalJna2FOR3JGbXpSb2VmL3h4MC9LdnhNUkVUcDgremNDQkF3djBhOWV1WFlIWnFKQ1FFTnEzYjAvbnpwMU5iZTd1N29YR0JEa3pNSFhyMXFWNzkrNE1IRGl3eE1PR3c4TEMrTzIzMytqYnQ2OHBxVGwyN0JnNm5jNHNFUUpRcVZTODg4NDdqQjgvbnM4Kys0d0pFeWFRbFpYRmxDbFQwT3YxdlB2dXV3WGVVMkdWOGhJVEU0dU5xU1RYcjE5SHBWSVZlN2FTbTV0YmdlL2Q3Ny8venVMRmkybmZ2cjFaU2ZmbzZPZ0MrNVp5cStybFRaNmFOV3ZHMGFOSDJiZHZIODg4OHd4MTZ1UXNjZFhwZEJZZFRGelozZi92VUpRZmhRTFhZZjhqNGNPeFlEUmExVFYxNlNLODZqVkU2Vkx3Z0RVaGhCQVBJTDJlNUM4L0pmdHFHQjdqcDJEWHVPaXpadTVVUTdkTytEczM0R1pHOGIvOFM5UkdzdXp5ZUFZRmZzVE9xSVhjeURoajFYTjhIR3JTMUtOMCsxb2c1NE92bDVjWERSczJ4TmZYRng4Zkh6dzlQWEYzZDhmTnpRMVhWMWRjWFYxTnBhZlBuRGxEMDZaTmFkMjZkWkg3V25JTkd6YU1JVU9HbUY0WFYrUmgrdlRwdUx1N213b3U1RktyMWF4WnM0YjY5ZXNYVzRIdStlZWY1OE1QUDJUNzl1ME1IRGdRZ0gzNzloVzVaSzltelpwMDc5N2RyQzBrSklTZ29LQUM3Y1Y1N3ozTFY3bkV4TVN3Y2VORy9QMzlUY25Ud1lNSFVTcVZac3NsY3pWcjFvelhYbnVONzc3N0RwVkt4ZFdyVndrUEQyZktsQ2tFQmdaYTlNekJnd2RiSEY5aFRwOCtUYzJhTmExS1dIYnQyc1dDQlF0bzFLZ1I3Ny8vdmluSlMwOVBKelkybGllZWVNTHMvdHpxZlhsbnQzS1RwY0RBUUxOa2UrblNwVnk5ZXBXWk0yZVcrajFWQnBJOGlUdWlDcXlGVTg5K3FIL2RZbFUvUTBveWFjdS9rZVY3UWdnaEFNall0aDd0dnlkeEd6bStYQk1uQUFVS2V2dTl4ZExMNzZBM0ZGODVOajdyQmw5ZktsaVF3WkpuOVBFYmhWSlJzQkplVVpZdVhRcmNYanJYcjE4Lyt2ZnZYK0xaVEMrOTlCS2RPbldpYWRPbVJkNFRGUlhGaFFzWHpKYWZXYXFvR1o3VnExZVRrcEppT25pM0tHM2J0c1hmMzUrMWE5ZlNyMTgvYkcxdDJiTm5EOVdxVlN2VjJVWGxJVGRKeUYyYXFORm9PSHIwS00yYU5TdHlXZHpnd1lNNWQrNGNPM2Z1QkdETW1ERm1lODlLVXRqTVgySHlMM2VFbkZtbjhQRHdBc1VkaW1JMEdsbTFhaFhMbHkrblJZc1dUSjgrM1RRTENKZ09GMjdRb0FFSER4NGtNek1UZTN0NzFxOWZqMUtwTkozZkZCc2J5N3g1ODRDY1E0TU5Cb05wakppWUdPTGlDaDRzZmIrUjVFbmNNWmVCejVOMTVDQ0c1Q1NyK21VZE9ZUjk2L1k0dENuK3ZBUWhoQkQzdCt3cllhUnZXb05UcnlkeGFOZnByanpUMzZraGZmemVadHZOQmVVeWZnKy9FZFN1OHJCRjl4cU5SaFl0V3NUbXpadXBVYU1HeDQ4ZlovNzgrWXdhTmNxaVdZVzhCUU1BYnQ2OHljV0xGN2w4K1RKaFlXR0VoNGVUbnA2T2pZMk5xZFMzWHE4M08zQTJkMVlwLytHMEtwV3EwRkxvY1hGeGJOaXdnYzZkT3hkSTJuVDVqakpSS0JRTUdEQ0FMNy84a2tPSER1SHI2OHVWSzFlS25IbEpTMHNyZEc5U2FtcHFnZmJjR1RoTDVMNlB3Z29qWExpUU13dFpzMlpOSU9kY3Jjek1URHAyTEh6cDZJa1RKL2pwcDU4NGZmbzB2cjYrSkNRazhNMDMzeEFURTBQLy92M05sa2dXSmJjVWZYSHlKaWQ1clZ5NUVzQ2ltYmlVbEJSbXpackZpUk1uNk55NU14TW5UalR0MDhwMTRNQUJIQjBkYWRLa0NVdVhMaldkczZWVUtoazJiQmllbnA1RVJFUXdhZElra3BPVEdUcDBLQ3RYcm1UTm1qVzgvUExMUU03UDNaM3U0Nm9NSkhrU2Qwemg2RVNWSWNOSldUVEg2cjVweTc3R3JuNWpsRzVGcjFzV1FnaHhIOVByU1YzeUJhcHFmcmdNZXZHdVBycVZWMThTTlRmNTYxYkJBMW52UkV2UHgzbkV4N0laQWNpcFpyZDU4MmFhTm0zS3JGbXpUQjlLanh3NVFvY09IZkR6ODhQT3pnNlZTbVgyUjZsVW90Rm8wR2cwWkdWbG9kRm9DQXdNNVBUcDAyemR1cFhBd0VCcTE2NU42OWF0Q1E0T05wMVhCRGxWOEZhc1dGRWdsdnpMdHNhTUdVUGZ2bjBMM0ZlMWFsVysvUEpMM04zZFNVcEtJaXdzREdkblozUTZIZnYzN3krUUdQVHMyWk5hdFdyUnRHbFREaDgrakkrUFQ0RzlSTGwyN05qQmpoMDdDclJ2MjdhTmJkdTJtYlhsWDM1WW5GcTFhbkg5K25VKy9QQkRXclpzYVpyUmk0cUs0dENoUXdRRUJKaEtqT2VlRlpWM3lkNk5HemM0ZVBBZ2UvZnVKU0lpQWxkWFY0WVBIODdUVHo5TmRIUTBDeGN1Wk8zYXRheGZ2NTdtelp2VHZuMTdtalp0YWxXRnc5enZwWk9URXpZMk51emZ2eC9BTE5uWnMyY1BmL3p4QjYxYXRUTDdudWFYVzIzd3UrKytJeTB0cmNpdjFhMWJ0emh3NEFCZHUzYkYxdGFXb1VPSDBxZFBIN0t6cy9IeThzTE56WTBUSjA0d1k4WU1OQm9OVTZaTW9XM2J0bHk1Y29YVnExZmo1K2RINDhhTnVYSGpodG1ldFB1VkpFK2lURGkwNlVEbUg3dlJuanR0VlQ5RGVocXB5NzdHZmZRa0tHRlpnaEJDaVB0UDVzRzk2Q0p2NERGNUZvcDh2dzIvRzNyNHZZR3JiVlYyUjMrTndWajRiL210MGQzM05UcFdmZDZxSWhHdFc3Y21LQ2pJdEpUcXRkZGVvM256NW16Y3VKRjkrL2FSa1pGaDhWZ2hJU0c4K3VxcnZQSEdHMmJuT3VYM3pEUFAwTDkvL3hMSHl5MTlYWmpjdlMvUjBkRk1uanpaN05vTEw3eGc5dHJCd2NFMFE5V3VYVHZhdG0xYjVITEV3WU1IRjNwMjFaMTYvZlhYU1U1TzV1elpzNXc1YzN2L21rcWxva0dEQnJ6enpqc0FaR1ZsY2Z6NGNlclVxWU9QancrUWMwanZuMy8rQ2VUczlYbnp6VGZwMDZlUHFkUjNRRUFBbjM3NktmLysreThiTm16ZzhPSERuRHg1a3FlZWVzcXFhblEzYnR4ZzVNaVJCZG9mZmpobkZsT3IxYko2OVdvY0hCeDQrKzIzaXgzcjRNR0R6SjgvSDI5dmIwSkNRZ3FjV1pYcnA1OStRcWZUbVpZSE9qazVtWjNMbFp5Y3pNY2ZmNHhTcVdUbXpKbTBhTkVDeU5sVE5tN2NPR2JQbmwwZ3p2dVp3bWkwY3FlL0VFWFF4MFNSTUhrTXhteHR5VGZuNC9hL3NUaTA3MUwyUVFraGhMaG5HVFZaeEkvL0g3YkJkWEYvWjNMSkhjclJsYlNUYkkvOGpBUk5aS242dTl0Vm8wK050Nm52K2tpcCtoZDFrQ3prTE4zUzYvVVlEQVlNQmdOR294R0R3WUJDb1REOXlWMlNsbmNmUzFIV3JWdEhreVpOYU5pd29kVnhhclZhYkcxdHpSSWZvOUhJeVpNbjBldjFLSlZLZkh4OFRNdmZyUFhWVjEvUnNtVkxxL1lPNWJWOSszYk9uejl2VmJHSXdpUW5KM1ByMWkzVFhwK0lpQWgrKyswM09uYnNhR29yVGtwS0NrZVBIcVZyMTY0RmxsNnVYNytlSFR0MkZIck9rMGFqWWRHaVJVRE9ja2Q3ZS9zQ0JVQVNFaEtJaUlnd0pURjVuVDE3bHJObnovTGNjODhCT1ROb3JWdTNMallKdm5MbENwczNiMmJzMkxGRjNuUHExQ21xVnExYTRDd3R0VnJOaWhVck9IdjJMSTg4OGtpQnBQbCtKTW1US0ZQcVg3ZVF0dXA3cS9zcG5KengrdVJ6Ykx4OHlpRXFJWVFROXlMMTdtMmtyZm9PcjVsZm9LcGhXWVd5OG1SQXo4bUVIUnlJWFVscWRyeEZmWnhWN25TczloeHRQSi9DUm5uM1o4NkVLQXRHbzdIRXdpUWloeVJQb213WmpTVE5uSXoyNGptcnU5cldxWS9IQnpOUlBBQm5CQWdoeEFQUFlDRCt2ZitoQ3F5Ris1ajNLem9hTXdhamdhdnBKd2xQTzhwTmRTaUptaWl5OU9tZ0FIdWxNNTUydnZnNU5hQ3VhMnVDcTdSR1NkSEw0NFFROXhkSm5rU1owOGZGNUN6ZjAyUlozZGVwOTFOVWVlSFZrbThVUWdoUnFXbU8vVVh5bDUvaThmNG4yRFZzVXRIaENDR0VSU3cvZkVBSUM5bFVyVTZWNXdzL2lid2s2bDJiMFp3OFVzWVJDU0dFdU5ka0h0eUxLaUFJdXdhTkt6b1VJWVN3bUNSUG9sdzRkdTJGWFpPQ0d4a3RrYkw0Yy9TM1lzczRJaUdFRVBjS28xcU45dXdwSE5vL0twVldoUkNWaWlSUG9ud29GTGdPZnh1RlkrR1ZnNHBqVkdlUXNtZ09SbDEyT1FRbWhCQkxoaGZHQUFBZ0FFbEVRVlNpb21sT0hjT28wK0h3Y09rcXFna2hSRVdSNUVtVUd4dFBiNm9NS2QwNURkbFh3a2ovYVZuWkJpU0VFT0tla0hYc0wxUUJOYkdwN2xmeXpVSUljUStSNUVtVUs4ZE8zYkJ2VmNvekwvWnNJK3ZZWDJVY2tSQkNpSXBrek1wQysrL0pVdi9iSUlRUUZVbVNKMUcrRkFyY2hyK05UZFhxcGVxZXV2aHpkRGV1bG5GUVFnZ2hLb3JtOUhHTTJWb2NKSGtTUWxSQ2tqeUpjcWR3Y3NidHJRa29WTFpXOXpWcXNraWVQd05EU2xJNVJDYUVFT0p1MHh6L0c1dXExVkg1MTZ6b1VJUVF3bXFTUEltN3dqWW9tQ292dmw2cXZ2ckVlSklYZklKUnF5M2pxSVFRUXR4VlJpUGE4MmV3ZjZpMVZOa1RRbFJLa2p5SnU4YXhTOCtjc3JTbGtIMGxqTlFsbjRPYzZTeUVFSldXUGk0R1Exb0t0blViVm5Rb1FnaFJLcEk4aWJ0SG9jQjEyRWhVZnY2bDZwNTE1QkRwdjZ3cDQ2Q0VFRUxjTGRsaEZ3Q3dyVk8vZ2lNUlFvalNrZVJKM0ZVS0J3ZmMzcDZFd3M2K1ZQMHpOcTBoNis4RFpSeVZFRUtJdTBFYkZvclN3eE1iRDYrS0RrVUlJVXBGa2lkeDE2bHFCT0Q2eXB1bDdwKzY1QXV5d3krV1lVUkNDQ0h1aHV6d2k5aldhU0Q3bllRUWxaWWtUNkpDT0hUb2lsT3ZmcVhxYTlSbGs3emdFM1RSa1dVY2xSQkNpUEppekZTanUza2R1K0I2RlIyS0VFS1VtaVJQb3NKVWVmNVY3RnUwS2xWZlExb0t5WjkraUQ0K3JveWpFa0lJVVI2eUwxOENvMUgyT3draEtqVkpua1RGVVNweEd6a2VWVUJRcWJyckV4TklDdmtRUTFKaTJjWWxoQkNpekdWZnZnUktKYXFnT2hVZGloQkNsSm9rVDZKQ0tSd2NjUi8zSVVvM2oxTDExOGZGa0RUN0l3eHBxV1VjbVJCQ2lMS2tpNHBBVmMwUGhaMWRSWWNpaEJDbEpzbVRxSEEybnQ2NGo1MWM2bjlRZFpFUkpNK1ppbEd0THVQSWhCQkNsQlZkWkFRMnBUeXFRZ2doN2hXU1BJbDdnbTN0dXJpK01iYlUvYk92WFNacDNzY1lOVmxsR0pVUVFvZ3lZVENnajQ0czlUbC9RZ2h4cjVEa1Nkd3pIRnEzeDJYUWk2WHVueDBXU3ZKbk16Rm1hOHN3S2lHRUVIZEtIeCtITVZ1THlsZVNKeUZFNVNiSms3aW5PUGQ5R3NmTzNVdmRYM3Z1TkNsZmhHRFVTZ0lsaEJEM0NsM1VUUUJadGllRXFQUWtlUkwzRm9VQzExZEdZZjl3dTFJUG9UbDlndVM1MHpCbXloNG9JWVM0RitpaklnQlErZGFvNEVpRUVPTE9TUElrN2owMk5yaU5HbzlkMDRkS1BZVDJ3bG1TWnYyZlZPRVRRb2g3Z0M3cUprb1BUeFNPVGhVZGloQkMzQkZKbnNROVNhR3l4WDNNKzlqVmIxenFNYkt2WFNicGsvY3hKQ1dVWVdSQ0NDR3NwWXVPbFAxT1FvajdnaVJQNHA2bHNMUEhmZHlIMk5hdVcrb3hkRkUzU1p3K0NYMXNkQmxHSm9RUXdocUdoRGhzdkt0V2RCaENDSEhISkhrUzl6U0ZneVB1NzAxRkZSQlU2akgwOFhFa3puZ2ZYY1Qxc2d0TUNDR0VaZlI2OUVtSjJIajVWSFFrUWdoeHh5UjVFdmM4cGJNTEhoT21ZVlBkcjlSakdGS1NTSnI1QWRuaEY4c3dNaUdFRUNYUkp5V0EwWWhTa2ljaHhIMUFraWRSS1NqZDNQR1lOT09PbG4wWU10SkordlFqTkNjT2wyRmtRZ2doaXFOUHVBV0FqWmQzQlVjaWhCQjNUcEluVVduWWVIcmhNV2s2Tmo3VlNqMkdVWk5GOHVlenlOajhNeGlOWlJpZEVFS0l3aGppNHdCazJaNFE0cjRneVpPb1ZHeXFWc2Z6LzBKUStkZThvM0hTTjZ3aVpkRWNqRnBOR1VVbWhCQ2lNUHFFZUFDVW5qTHpKSVNvL0NSNUVwV08wc01UajhrenNhMVQvNDdHeVRyNlowNGx2c1Q0TW9wTUNDRkVmdnFFV3lpcnVLS3dzNnZvVUlRUTRvNUo4aVFxcFp3aUVoOWoxNlRGSFkyanUzNkZ4SS9lSlR2c1FobEZKb1FRSWk5OXdpMlpkUkpDM0Rja2VSS1Zsc0xCQWZkMy93K0gxdTN2YUJ4RGFncEpzeWFUZVdCdkdVVW1oQkFpbHlFNUNSc1B6NG9PNDQ1Ri9iU2FhNTkvVnRGaENDRXFtQ1JQb2xKVHFHeHhHL1Vlam8vMnVLTnhqRG9kcWQ5OVFkcXE3MEd2TDZQb2hCQkNHRktUVWJxNlZYUVlkeXgyd3dhaVY2Mm82RENFRUJWTWtpZFIrU21WdUw0NkN1Y25CdDd4VU9wZnQ1QTRmU0w2Mk9neUNFd0lJUjV3UmlPR3RGU1VydTRWSFlrUVFwUUpTWjdFL1VHaHdHWHd5N2c4Tit5T2g4cStFa2JDaCsrUWVXaWZsRE1YUW9nN1lGQm5nRjVmS1dhZU1tL2NRSmVSWHVSMXA3cDFjS3BUdDlneDlHbHA2RE16eXpvMEljUTlSSkluY1Y5eGZud0E3dTk4Z01MQjRZN0dNV1psa2JyNGMxSyttb3RSblZGRzBRa2h4SVBGa0pvQ1VDbVNwek12RCtYOHFEZlJGL0YzZnYxWm45Sjg5Wm9pK3lmOWVZZ1QvWjdnN0xDWHl5dEVJY1E5UUpJbmNkK3hiOWtXenc5bjM5Rmh1cm15amh3aVlmSVl0QmZQbDBGa1FnanhZS2xNeVpQdnM4K1JjZjQ4bHo1NDMrcStNWnMyY21IY1dQVHFETHg3OVNxSDZJUVE5d3BWUlFjZ1JIbFFCZFRFYytwY1VoWitpamIwN0IyTnBVKzRSZExNRDNCKzhsbGMrZzhHRzVzeWlsSUlJZTV2eHRSa2dFcXg1eW5nZjIraVRVb2s3ZFJwVTVzK0k0UDRQYnRKK2ZzdnNtSmpBSENvN290YisvWjRkWDhNbGJNTEFQRTdkNEJDUVowcDAvQjVvbStGeEMrRXVEc1VScU5zNmhEM01iMmV0Slhmb2Q2N28weUdzNjNUQUxmL2pjV21hdlV5R1U5VVBHT21tb3dkdjZBNWVRUjlYQXhHVFZaRmh5U0UxUlQyRHRoVXJZNTl5N1k0UDk0ZmhhTlRSWWNFUU9iZW5hUXUvd2FmejM5QTZlRlYwZUZZeG1nRWhZSmIyN1p5N1l2UDBDVW5GM3FieXNPRG9OSHY0UE5FWC9SWldlalZHZGg1VnBMM0tJUW9OVW1leEFNaGM5OHVVbGNzTHBNeTVBbzdlNXdIUG85enJ5ZGxGcXFTMDU0N1RlcjNYMkxuNjRoam93QlVubFZRMk1uM1ZGUStScTBlWFdJYW1lY2owRVpuNHZyYTI5ZzFibDdSWVpHeGFRM3BtMzZpNmc4YlVLZ3F6MktYR3d1L0pQTEhaU2hVS3J4Nzk2SGFVLzF4ckZVYmdNeXJWNGpkL0F2eHUzWmkxT21vOGNwckJMNDVzbHpqMmJCaEErN3U3blRyMWcyRlFsSG00eDg5ZXBSejU4N3g4c3N2bzFSYXRxUGozTGx6QkFjSDQ1Qm5qM0ZLU2dwNnZSNVB6OUtkNjNYcjFpMjh2THdzanNFYWVyMmVQWHYyNE9ycVN2djIxcDBQZWY3OGVhS2pvK25TcFFzMjh1LytBNi95L0UwbXhCMXc3TlliR3o5L1VyNEl3WkNlZGtkakdiVWEwdGNzSSt2UTc3aSs4aWEyZFJ1V1VaVGlidEtlTzAzS29wbTQ5WG9JTy8vS2Y0Q25lTEFwN0d5d3JlNk9iWFYzdERjVGMzNjJSMzFRNFFtVUlTMEZoWk56cFVxY1luL1pST1NQeTFCNWVGQS9aRGF1RDdVMHUxNmxlUXVxTkcrQlQ5OG51ZlQrQkNLWGZvOWpRQUErZmZ1VlN6d2FqWVpseTVZUkhCeE05KzdkeStVWng0OGZaOU9tVGJ6NDRvc1dKUzVwYVdtTUh6K2V0bTNiTW5YcVZGUDcyTEZqaVlpSVlNK2VQY1gyUDNueUpGRlJVU1FrSkJBZkgwOUVSTVQvczNmZjRWRlY2UVBIdjFQVEcrbVFRZ3U5OXlvZEtWSkNFYkd1cUl1N3lJcHRGVUZzeUxLS2xFVkJSUlJRNEljMGtRNFNJSlJRZ3ZRUUNCQWdFRWdoUFpOTXZiOC9oZ3daWmlZRkFpRndQcy9qUSthZWM4ODlHVFRPbTNQTyszTHAwaVh5OC9PWlBYczJFeVpNS05POFMzdE9jWklrc1dMRkNqUWFEYTFhdGJJSytrcXpldlZxenB3NVE4K2VQWkVrQ2FQUmlNRmdRS3ZWa3ArZmowYWpJVHM3bTZ5c0xMS3lza2hMU3lNbEpRVTNOemZlZmZmZE1qOUhxQnFxems4elFiaEg2Z1pOcVBicDEyVE4rUStHSzRuM1BKN2g2bVV5UHY4QWwrNTljSC82SmVUdUhoVXdTK0ZCa0FvMDVDeWNpMWUvRnFocmlNQkplTFNvUTZyaDlXUkxjaGJPeGZlTC8xWHFGajVUVG5hVlNCWlJ4SkNUdytYWnM1QXBGRFQ0Y2dZZXpWczQ3T3ZWcWhYMXAzL0o2WCtNSlhIbURLcDE3NEhDM2IzQzV4UVRFME5oWVNFalJvd28xMzFqeG93aEtTbkpZWHZ4d0tOb0UxSlpWMVYyNzk2TndXQ2dkKy9lNVpwVGtjMmJON043OTI2Q2c0TkpUazZtUTRjT2pCOC9uanAxNmhBV0ZnWkFaR1FrZ3diWkQwalhyMS9QMnJWcmJhNmZQMytlaXhjdk9ueHUvZnIxMmJGakI5OTg4dzNObWpXejI2ZERodzU0ZW5wYVh1Zmw1UkVURThQVFR6K05UQ2FqVDU4K0RzZFhxVlI0ZUhqZzZlbUpsNWNYQ29VQ3JWYUxrNU9UdzN1RXFrY0VUOEpqUmVFZlNMVlB2aUx2dDEvUWJGbFhJV01XN05xTzlzaEIzSi81R3k1ZGVzSjkyRkloVkt6OFRiK2pEblpCWFVPY1R4QWVUZXFRYXFpRFhjamY5RHZ1dzUrdHRIbVlnNmVIUDFsRWtaVGYxMkxVNUJNMGNsU0pnVk1SejVhdENCZ2FTZXFhMWFUODhUdlZuMzMrbnA0L2I5NDh1MEVCd0tlZmZscml2WkdSa2Z6em43ZTNENDRhTllxY25Kd3lQZGRrTWlHVHljcThKWERqeG8xNGUzdlRvVU9ITXZXL2NlTUdNMmZPNUYvLytoY2hJU0c4K2VhYnZQLysreWlWU3ZyMDZVUDc5dTF0VnRXOHZMd0lEUTIxTzU2WGwvMkFmTStlUFN4YnRxelUrV3pkdXBXdFc3ZmFiZnYyMjIrdGdxZE5telpoTkJycDE2K2Y1VnIvL3YwWk1HQUF6czdPT0RzN3MyUEhEaFl0V3NUS2xTdHhjM01yOWZsQzFTYUNKK0d4STFPcThIaDJERTdOV3BMOS9XeE0yZllQQTVlSEtUZUhuQVgvb3pCNkJ4NS8rd2ZLR3ZaLzRBc1BCKzFmQi9Ic0pQNk9oRWViUzZOUWNtSU9WWEx3bElXaStzUDUzOXJaRC82TjV2d0ZBQUlHRHFUR3kyUEkycjhYZ01ESVlXVWVKMmo0Q0ZMWHJDWWpPdnFlZzZjaWI3NzVacm42ejVrengrYmFrNldrVEQ5NjlDaHhjZVl5SEdmUG5nVmc2ZEtsTnYzNjkrOXZkWWJweUpFam5EOS9udWVmZng1bEdiWmpGaFlXOHNrbm4zRGh3Z1hpNHVJSUNRbkIvVDZzMEJWWGZGVnR6NTQ5N055NWt5bFRwdGowaTQ2T1pzZU9IUTREVTRQQndOcTFhK25TcFF0QlFiY1RSUVVHQnRLZ1FRUEw2NkwzUjZmVGllRHBNU0NDSitHeHBXN1NFdDh2L2tmT2ovOURleXkyUXNiVW5UM056Y2x2NHRaL0tHNkRSeUp6ZHFtUWNZV0taVXk5Z2JKYWc5STdDa0lWcHF6bWdUSDFlcVhPd1pTVGphcEJrMHFkZ3lNRmx5OVRlT1VTQUlYWGt3SFFKQ1lpYzNMQ3RVNmRNby9qVmpjQ21WcE40U1h6V0JlbVR5TjF6V29BWE90R2xGaFkxNUdubmlwZnVuTjd3Vk5wRGgwNnhLcFZxNnl1TFZxMHlLWmZ4NDRkcllLbjVjdVhBekI0OE9CU24yRTBHdm5zczgrNGNPRUNrWkdSOU8zYnQ4enpNeGdNRkJRVU9Hd3JxeXRYcnJCbnp4NjdiVWxKU2V6ZnY5L2h2VnUyYkNFOVBaMlJJMGVXK0F4WFYvUFdXSjFPVitaNUNWV1hDSjZFeDVyYzB3dnZ0eWFqMmJHWnZHVS9JUm4wOXo2bzBVaitodFVVN042TzI2Q1J1UFRxaDB5bHZ2ZHhoUW9qYVF0RlZqM2hrU2RUSzVBS0t6SDF2dEdJS1Qvdm9UM3oxR0w1Q3B0cnh0eGMxSDRCNWR0K0xaT2g5dkZGbTU0S2dGTmdFTTVoTlFGd0RnK3ZpS25lRjJQSGptWHMyTEVBekpneGd6MTc5ckJ1M2UzdDdKczNiMmJtekptb1ZDckx0WmlZR0k0Zk45ZkI4dkh4S1hGOGc4SEFmLzd6SHc0ZlBreTNidDM0eHovK1lXbTc4OXpRbkRsekxBSGdnZ1VMQVBqMTExLzU5ZGRmNytwN0d6Um9FSVYzL0x0ZjBsbWw0bTFGcTFZYWpZYkZpeGNERUJ3Y1hPTHpYRnpNdnlpOTg1bkNvMGtFVDRJZ2srSGFld0RxQm8zSm52YzFocXVYSzJSWVUyNE91Y3NXb3RueU8yNURSK1BTdGFkSWJTNEl3bVBEbEpjTGtvVGM0K0VNbnV4UnVMdWp5MGkzMUhvcUM4bGtRcGVSanVwV2tCank4aGhDWGg1elQvUFl0Mi9mUGQxLy92eDVUcHc0VVdxL1ljUE0yeE1OQm9OVmtBU2cxNXQvbVZpME5jOWdNUEQ5OTkrWDZmbGFyWmFwVTZkeTRNQUJPblRvd0FjZmZHQjFudXFubjM0Q3pJSEs4dVhMZWZIRkYrbmV2VHRnRGxSR2pScEZ3NFlOcVZldm50M3h6NTA3eDVrelp4dytmLzc4K1pZa0dFWEpKWXFlV1Z4SmJiLysraXRaRG1wODNhbG9xNTZqbFRMaDBTS0NKMEc0UlJrU1RyVlBacEMzWWpHYTdSc3FiRnhqeGsxeWZ2cUcvRTFyY0IvK0hNN3RPb3VrRW9JZ1BQSk1PZVlQbmhXMjhpUkpTQVVhVEpwOHBBSU5VbUVCeXZEYXlOUVZsOG5NcFdZdGNvOGRKVC9oSEc3MTZwZnBudnh6WjVIMGVseHExYXl3ZVJSUC8zMDNUcHc0d2Z6NTgwdnRWeFE4NWVmbjI2VHVMdG9hVnhSVUxWbXloR3ZYcnVIcTZvcEdveWx4M0xmZmZwdHo1ODdScDA4ZjNubm5IWnNzZmtXSklDNWNNSjg1OC9IeHNVb084ZXFycjVZNHZyKy9QNTA3ZDNiWUhoSVNZdm02S0xtRXZlUVRqdHJpNHVKWXRXb1Y0ZUhoWEw1cyt3dlZSWXNXMmQzaU9INzhlSnRyYjd6eEJrT0dESEU0VjZIcUVjR1RJQlFqVTZ2eGVPRTFuSnEzSm1mUmZJeTN0bUZVQk9PTlpMSy8vWXI4RGF0eEgvazhUazFiaVNCS0VJUkhsaWs3RXdDNWR6bkxBVWdTeHB0cDZDOG1ZTGlZZ0Q0eEFjT1ZTNWp5ODJ5NmVqejdDcTc5U2o5N1UxYmVIVHVSZSt3b0tXdFdVL3VERDh0MFQ4cHE4N2toNzg1ZEttd2VkNTVGS3MyZGFjeUhEUnRtQ1l4Ky9QRkhWcTllemRLbFN4MFdyODNLeXNMRHc3cmNSdEhLazBxbDRzeVpNNnhZc1lKbXpacmg1K2RIVkZTVTNYR010d3JSSnlRazhPS0xML0w4ODg4N3pPQ1htNXZMMGFOSExmM1hybDFMWkdTa1pidGdXWlcxMWxOSjIvYnV0SERoUWtKRFF4azllalRUcDArM2FlL1lzU1B0MnJXenZDNG9LT0NISDM2Z2I5KytOR3hvWGZ1eFNaT0g4OHlmY1BkRThDUUlkcWlidGNKMytqZmsvNzZDL00yL3c2My9JVlFFdytXTFpNMzRERlg5Um5pTWZBRlZ2VVlWTnJZZ0NNTER3blJyeTVQQ3EyeXB5azM1ZVJUdTIwWEI3dTBZa2k0QklGTTdvUXl2aFhPSEo1QjdleU56ZGtYbTZvcmN4UldaaXl1cWlJcE4vQklZT1l4cmkzOG01ZmUxK1BaNUVxL1dyVXZzbngxN21OUS8xcUZ3Y3lOb2FOa3o5SlhHVVNydThwSWtpVjI3ZHRHMWExZUhnUlBBMWF0WGFkbXlwZFcxb3BVbnRWck4vdjM3Y1haMjVwMTMzbUhKa2lVMjkyZGxaVEZyMWl5U2s4MkpONlpPbldvVlhOZ1RGUlZGVUZBUVNVbEp4TWZIczJuVEpnd0dBd01HRExBSk9KWXZYODcyN2R2dGJxOHJUcS9YTzh3QVdOSzJ2VHUxYk5tU3pwMDdPNnlUVmI5K2ZhdWtIaWFUaVFVTEZsQ3paczF5Si9zUXFoNFJQQW1DQXpLMUUrNVB2NGh6cDI3ay9Ed1BmVUo4aFk2dlB4dEh4dFNKcU9vM3dxM2ZFSnhhdG9NeVZIWVhCRUdvQ294RkswK2xCRSttN0V6eWZ2dUZ3cGhvSklNZWRjT21lTDQ2SGxWRUE1U0IxUi9vejBXVnR6YzEveldCaTlPbmNlNzlkNm4vMzYvd2JOM0didC9zMk1PY2ZmODlrQ1RDMzNvYmhjZkRWeWo5NU1tVHBLU2tNSEhpUlBSNlBZc1dMYUp1M2JyMDZOSEQwaWM1T1ptOHZEeHExcXhwZGE5V3F3WE13ZE5UVHoxRlJFUUUxYXRYdCtvalNSSmJ0bXhoNGNLRjVPVGtvRlFxTVJnTXBRWk9KcE9KTld2VzBMdDNiNVlzV2NLZ1FZTklURXpraHg5K3dNL1B6MnArZ0NXMXVhTzZUMFVLQ2dwUXE4MEptb3BXd1o1KyttbUdEUnRtdVY1Y1VkSU1vOUdJWEM2M3JKSTk5OXh6eUdTeUVvc01GeWVYeXdrSUNPRDY5Y3JOYmlrOEdDSjRFb1JTS0VQQ3FUWjVPZ1c3dDVPM1lySGRyU1AzUW44MmpxeXpjU2dDZ25EdDh4UXUzWHFMRk9lQ0lGUjVwdXhNWkdxMTQ1OW5ra1JCMUJaeVZ5NEJrNFRyb09HNGRPMkZ3aS9nd1U3MERvR1J3eWk0Y3Bucnk1WVM5OFkvOGV2WG40QWhRM0d0YlU1ZnJybDRnZFIxdjVPK1pUT1MwVWoxRjE0aWNQRFFDcDNEdG0zYkttU2NqUnMzMHFCQkF4bzNiZ3hBYkd3c2UvZnVwVnUzYnNodkJhVi8vZlVYQUUyYk5yVzZ0NkNnQUlWQ2dVS2hJREF3a01EQVFLdjIzTnhjM25ubkhSSVRFNmxSb3dZZmYvd3hzMmJOS2xQQUVSVVZ4WTBiTitqWHI1OWxKV3ZjdUhISVpETExYTzlHVmxhV1pkV3VlRkhic3BneFl3Yk5temNIS0hPeDRPTEN3OE81ZEN0ZHZmQm9FOEdUSUpTRlRJWkw5NzQ0dFdwUDdyS2ZLTnkvcThJZllVeTlRZTdTSDhsYnN3eVhibjF3N2Z0VXBYK0lFQVJCdUZ1bTdDemtYajUyejNaS2hZVmsvZTgvNkU0ZHc3bDlGenllSFlQY3g3Y1NabW1IVEViTkNXL2pVck1XbCtmT0lXM2pCdEkyMmlZUlVucDZFdmF2TnlzOGNBTDQ2cXV2N25tTWpJd01vcU9qK2ZERDIyZTNSb3dZd1pkZmZzbU9IVHNzWjRDaW9xTHc4UEN3Q1o0MEdnMU9UbzZUY1hoNGVCQVJFVUd2WHIwWU5teVlUYmErT3lVa0pQRG5uMy9TcDA4ZmZ2enhSN3AxNjRhL3Y3K2xYUzZYODhZYmIzRGh3Z1dlZSs0NXUyUGNlVzVwMXF4WlZsdjhrcE9UQ1Fndy8zOXo4ZUxGRkJZV01ubnlaRnhjWEpnMGFaSk5Vb3hyMTY0eGJkbzBBZ0lDcUZPTzJsNzIxS3RYajVVclYySXdHTXBVUEZpb3VzVGZyaUNVZzl6VEM2L1gzOEtsYTA5eUZuK0g4VVp5aFQ5REt0Q2cyYklPemRZL2NHN1RFZGQrZzFIVmJTQ1NTd2lDVUtXWXNqTE53ZE9kMS9QenlQcjZNd3lYTHVEMXhyL05HVWdmUW9GREkvSHIxWnYwYlZ2Sk9uZ0E3WTBiSUpQaEhCU0VWNGVPK1BYcGkrTFdkcktLVnRZa0NFWHNKVU5ZdUhBaE5XclVvRXVYMjRrc3VuWHJ4cng1ODFpeFlnVzllL2ZtM0xsem5EeDVrc0dEQjl0ODRDOHNMTFFKTnU3MDNudnZsWG1PTjI3Y1lNMmFOZmo3KzZQVmFubnh4UmZ0OWdzTEM3TTVuK1RvekZOUm9BVG04MDVYcmx4aHdJQUJBSll0aGxPblR1WGRkOTlseG93WmZQenh4NVlWdE9qb2FHYk5ta1ZvYUNoVHAwNjFiQTBzRDBtU2lJcUtJaXdzakZhdFd2SHJyNzl5N05neDJyUXhiL1ZjdVhJbFFVRkJkTzNhdGR4akN3OHZFVHdKd2wxUU4yNk83eGR6MEd4YVMvN0dOZmVuRUtVa1VYaDRQNFdIOTZPcUhZSHJrNE54YXROQkZOd1ZCS0ZLTUdWbm9nZ09zYm9tNlhWa2Zma3hodXZYOEg3dkU5UU5tenE0KytHZzhQQWdjUGdJQW9lUEtMM3pReVFxS29wdDI3WlJ1M1p0cGt5WlFsWldGcG1abVdSbFphSFZhc25MeXlNbUpvWlZxMWFoVUNnWU9YS2t6UmdhalFaWFY5Y0ttMVBSZWFEdzhIQ21UNTl1bFU2OE9KVktaWE8ycVN4bm5rNmNPSUhCWUtCUkkrc2tUTFZyMTJiT25EbDg5TkZIL1AzdmYyZjA2TkhFeGNVUkV4UER3SUVER1RkdVhLbXJabzZlOTkxMzM1R1FrTUE3Nzd6RGswOCtpYisvUHhzMmJMQUVUNGNQSDhiVjFWVUVUNDhZRVR3SndsMlNxZFM0RFJtRlM4OSs1UCt4aW9JZG01QnVaU2VxYVBxTENXVFAveHFacXl2TzdUcmozS2s3NnZxTnhXcVVJQWdQTFZOMkZxbzdncU84WlQranYzUUJudyttb203NDhLZHdQdjdjYURRSjUreTJ1WVRYb3ZtSzM1RGRoNFFXeG52TThCb1JFWUdYbDVlbHZsTGR1blh4OWZYRjE5ZThOZktQUC81ZytmTGx4TWZIOC9UVFR4TVVGR1IxdnlSSkpDVWxXZnFYVmRFNXF2ejhmRXZoMkNMeDhlYWtTK0hoNFZZclJoVmwrL2J0S0JRSzJyWnRhOU1XSEJ6TUN5Kzh3TmRmZjgzQ2hRc0JhTkdpQmFOSGp5NVg0SlNmbncvQTc3Ly96cUpGaTZoZXZUci8vT2MvYWQ2OE9US1pqS0ZEaDdKZ3dRSU9IVHBFdTNidFNFbEpvVk9uVGhYekRRb1BEUkU4Q2NJOWtudDQ0ZkhjSzdnK09Zajh0ZjlId2Q0b2MzWDYrMERTYUNqWXRaMkNYZHRSK1ByajNLa2J6cDI2bzZ4UmNnWWlRUkNFQjBreTZESGw1NkVvdG0xUGUrUUFtaDJiY0IvK2JKVUluQUNjdzhJd2FYWDIyOExEN2lxeFFGbVVOOW5CblVKRFEwdXNGYVZXcS9udmYvOUx6Wm8xTGR2bi92ampEODZjT1lPcnF5dUppWW1rcEtUUXMyZlBjajIzVnExYVhMNThtWTgrK29oV3JWcFozcC9rNUdUMjd0MUxhR2hvcVlGVFNmV1k3TFcxYk5tU045NTRnMTI3ZHRHNWMyYzhQVDB4bVV4Y3ZueVowNmRQYy9Ub1VXSmpZOUZvTk5TdFc1ZisvZnR6NnRRcGR1L2V6ZlBQUDArZE9uVm8wYUlGOWVyVkl5UWtoUER3Y0lkbnZmNzg4MC9BbkV6amxWZGVZY1NJRVV5Wk1vV1ZLMWN5WThZTUlpTWorZlBQUC9uc3M4OFlOR2dRMTY5ZnAxYXRXbVY5KzRRcVFnUlBnbEJCRkg0QmVMNzJMMXdIRENWdjFWSzBSdzdjMStjWmI2YVJ2MzRWK2V0WG9ReXZqVXZuN3JkcW9kaWVNUkFFUVhpUVRObm1HazlGYWNvbGc0SGM1VCtqcWgyQjJ5RGJMV0lQcS9yLytXK2xQUGZ0dDk4dVYvL3lGSlV0S3VqcTdlM05wNTkrYWhVbzdOaXhBMG1Ta01sa3RHdlhqbWVlZWFaYzgzanR0ZGZJeXNyaTFLbFRuRHg1MG5KZHFWVFNvRUVESmt5WVVPb1lwZFZ5dXBPenN6TlJVVkZJa3NSenp6M0gyclZyK2ZISEg5SHB6RUZ2V0ZnWWd3WU5vbnYzN3RTdFd4ZUF3WU1ITTNic1dIYnUzRWxNVEF6cjFxMnpKSHI0NVpkZkhBWlBYYnQySlRZMmxuSGp4bGxXNnlaT25NaUVDUlA0NElNUFdMQmdBVjk4OFFXZmZQSUpxMWF0d3QzZHZkUzA3VUxWSTVPaysvUXJja0Y0ek9uUG55WHZ0eVhvNGs4OXVJZktaS2didDhDbGN6ZWNXbmNRS2M4ZFNIbHhDSUZ2RHF6c2FRakNmWmN5WnlPQlM5WTk4T2ZxTHlhUThjbTdlRStZaEZPcmRoVHMyRXpPNHUvd2VmOHoxSTJiUC9ENTNJdnpuMzVNN2tucm4rT2VMVnRRWjlKSEZmNnNRNGNPY2ZyMGFWNSsrZVZ5M2Zmenp6L1R1SEhqTW45UVQwaElRSzFXRXg0ZWJ0Tm1NQmlReStXV0xYaDMycmh4STNGeGNlVktGbEdTYytmT0VSZ1llRStGZ1NWSll2LysvWFR1M0puTXpFeFdyVnBGdlhyMWFOeTRNWDUrZnFYZXI5VnFTVXhNSkM4dnozSmVDZURpeFl0czJiS0ZNV1BHbEpnODQvcjE2eVFtSmxxMjZFbVN4TVdMRjZsV3JSbytQdUlYbW84YUVUd0p3djBrU2VoT0hTUDN0eVVZTGw5OG9JK1dLWldvR2pUQnFWbHIxTTFib1F5cUljNUkzU0tDSitGeFVWbkJrL2JvWWJKbVRhWGF4MStocWgxQitqdC9SK0hyajgrSFgxUzVuME9uWGgxRDdvbmpWdGM4VzdlbThmd2ZLbWxHZ2lCVUpyRnRUeER1SjVrTWRkT1crRFpwZ1RZMmh2ek42OUNmajM4Z2o1WU1CblNuanFFN2RReVdMVVRoRjRCVDh6YW9tN2RDM2JBcE1xZVNVOUFLZ2lEY0xWTjJKbURldHFlTE80RXhQUlgzWi81VzVRSW5nQ1kvbG04Ym1TQUlqellSUEFuQ2d5Q1Q0ZFMyRTA1dE82RS9INDltOHpvS1kyUHVXMklKZTR6cHFXaDJiRUt6WXhNeXBRcFZnOFk0TlcrTnVsbHJsRUhWcStTSEdrRVFIazdHakhTUXlaQjdlWk8zOGhma0hwNDR0UkpuUHdSQnFQcEU4Q1FJRDVpcWJnTzh4amZBUFMwRnpiYjFGT3plZm4vcVJKVkFNdWh2cjBvdFhZakNQeENuWnExUjFXK0VxazQ5Rkg0QklwZ1NCT0d1R1c4a28vQUxRQ1pYb0QwZWkzUDdyc2lVNWErbEl3aUM4TEFSd1pNZ1ZCS0ZmeUFlejcyS2UrUm9OTHUyVWJCdFBjYU1tNVV5RjJOYUNwb2RtMkRISnNDY2ZsMVZwOTd0ZjJwSElITjFLMlVVUVJBRU0rT05aSlRWUTlDZGowZlNhSEJxMXFxeXB5UUlnbEFoUlBBa0NKVk01dXFHMjRCSTNKNGNUT0doZldnMi80Nyswb1ZLblpNcE54dnRzY05vangyMlhGTUdoMWlDS1dXZGVxaENhOEt0QW95Q0lBZ1drb1RoeGpWY0dqUkJkL3dJeU9Xb0d6YXI3RmtKZ2lCVUNCRThDY0xEUXFIQXVlTVRPSGZvaWk3K05BVzd0cUk5Y2dCSlo3OUE0NE5tdUg0VncvV3I1aUxBZ0V5bFJsbXpEcXFhZFZDR2hLR29Ib295SkF5NW0zc2x6N1R5ck50L25teU5saGQ3Tnk2eDM1R0VGRkt6TkhScVZCMHZOL3YxUkJ6NWZHa01IaTVxaG5XSklDekEwMjZmZDM3WVJYcDJBWXZmNjErdXNlL0duTFZIOEhCMVlzeVREMi9SMC9IZjdpREl4NDFKejNZb1UvOCtINnpFMDFUa3VmWUFBQ0FBU1VSQlZGWE42aWxEN3ZQTUhrMm03Q3lrd2tLVTFVUFJiRitQcW00RFpLNnVsVDB0UVJDRUNpR0NKMEY0Mk1oa3FCczJRZDJ3Q1ZLQmhzTERNUlR1alhxdzlhTEtRTkxyMENlY1FaOXd4dXE2M01zYjVhMUFTaEZVQTBWZ0VBci9JQlQrQVkvOG1ZZDFNZWRKU3NzdE5YajZ2MTN4SEx1UVNzT3d2dVVLbnJMenRldzVkUTFKa25pcVF4MkgvVkl5ODBuSjFKUjUzSHV4NGVCRkFuMWN5eDA4YWZWR3JxWG5VVHY0N211N2xGVjhVZ2I1aGZyNy9oekJ6SEQ5R2dCeWQzY01TWmR4SC81Y0pjOUlFQVNoNG9qZ1NSQWVZaklYVjF5ZTZJWExFNzB3cHFkU3VHOFhCZnQyWXJ5UlhObFRjOGlVbllVdU93dmRtWlBXRFRJWkNoOWZGQUZCS0FJQ1VmZ0hJdmV1aHR5bkdvcGJmOHJkUGF0TW9vbytINndzVjV1UHV6Ty9UUjVFUm00aEp4TFRhQmptUzgzQThnVU9oOC9lUUpJa2F2aTVVN2U2ZDdubi9MRElLOUF4OGFjOVhFbk5ZZHFZSjJnYzdtdTNYMG52Y1JHVlVzNm1xY1BMUFljNWE0K1UyRjZvTTViWXAxNUlOZnEzcmNYSnhEVHFWUGZCMWNuMmY2ZFBmcmdLaytudU1tcHVuejd5cnU1N0dPZ3ZuZ09aREVOcUNnQk9MZHFVY29jZ0NFTFZJWUluUWFnaUZINEJ1QTE1R3JmQkk5RmZPRWZCdnAxb0QrekJsSjlYMlZNckcwbkNtSkZ1VG1Ic2FCVk5vVURoNVdNT3BEdzhrYmw3SUhmelFPN3Vqc3pOQTduN3JhOWQzWkU1dXlCemNrTG01R3orVTZsNm9JSFhzejBiMmx6YmNPQUNPUnFkM2JhaUQ5ZnJEMXpBWkpMUUdZeDh0Zkt3VGI4aTc0NW9nK3lPN3lmbWpEbG9mcUpwNkwxTTNjYlAyMDZ4TE9xTXcvYnQwMGR5NXNwTi9qVXZ5bTU3U3FiR2JxQVQ2dS9CVCsvMHM3bnU2cVFpd051VitLUU1QdndwbXYrKzJvMEdvZFVjUGovUXgvNldyM3RaWGR0d3NPU2kxVHFEc2NRKzNRdjB1RG9wK2MvL0hhUmVTRFdtdjlJVlZ5ZjdLNnVoL2g1bG50ZlY5TndIV2NIZ3Z0Q2ZPWVdxVG4xMHA0Nmg4UFZIR1ZhcnNxY2tDSUpRWVVUd0pBaFZqVXlHcW01OVZIWHJJejMzQ3Jxamg4MkIxUEVqWURSVzl1enVqZEY0TzhBcUw1bk1IRWc1T3lOVE80RmNqa3loQUxrY1pNVytsbGRNa291WCs5cHVVOXR6OGlvNUdwM2ROakJ2VmR0dzBKd001RUp5RmhlU3N4eU8vL2J3TmlpS3hVNjVHcDBsZU9yZE11d2VabTRyeE0rRE52V0NySzZsWk9hVGxKYUxrOHI4ZnZsNXVkb05DcGRGbmNITldjV1FUblZ0cmpzaWw4dVkrRXg3dEhvakIrT3Y4K0hQZTVnNXRnYzFBMitmNFpKdVJSQk9LZ1cvdmovUTdqaGxXWmx5cEtTVm5iS2VlVXBLeThYZFJjMlpLemQ1Lzhkb3ByL3lCRzdPdGdHVXZRRFNrUUdUVjZNM21NcmMvNkZqTktJN0Y0ZGI3NEhrYlY2TGE2LytWV1kxV1JBRW9TeEU4Q1FJVlpoTXFiSVUzNVUwK1doUEhrVjdMQmJkaVNPWWNuTXFlM29QbGlRaEZSWWdGUlk4a01jZFNVamhhbHF1MWJXOEF2TzVtblg3ejF0ZEQvSDNvSFZFSUt2Mm5DTXJUNHRhcVdEMWxNRTRxMi8vQ0Y2K001NmZ0cDVrN3JoZWRsZGhkaHk3Z3Q1Z29ta3RQNGVKSXU1V24xYmg5R2tWYm5tZG5hL2xuM1AvUkM2WE1mbFdrZ1YvTHhlN1FlR3lxRE80dTZoczJrb0tuZ0NVQ2ptVG4rM0EyOS92SXVGYUpwc09YZVNmZzFwWTJ0Tnp6SCtQOW9LUnUxR29NL0R1RDdzWTFiMEJiZThJRk85V3FMOEgwMTk1Z25lKzMwVjhVZ1lmTGQ3TGY4WThZUWs0SDBmNnl4Zk4vdzJxVldBMDR0UzZiRWs2QkVFUXFnb1JQQW5DSTBMbTZvWnoreTQ0dCs4Q0poUDZpd2xvajhlaVBSYUw0WExKVzVTRTh0disxeVYySEwxaXQrMmJQNDVhdmU3Vk1veXdBRTkrMngwUG1MZUV4WnhKcGtmejJ5dEllMDlmeGQxRlJiMGFQbmJIM0JLYkNNREFkdVpFRVdWWmRTbXRUMFFOSCthTjcyMTF6V0EwOGVtdiswbk4wakIrU0VzNk5Lek92UFhIU2h3blY2T3oyeWN6VDJ1NVBuWmdjeFJ5NnhVSVo3V1N6MS9xekw3VDF4amMwWHJsYXZlSnF3RFVEcjY3czExSEVsSzRuSkxEZ0hibUxXT0ZlaU5ucjJieTJhOHh6QnpiSGEzZXlGdmY3WFI0ZjQ1R1YrTDdWN1J5VmJlNk41KysySW1KUCszaFpHSTZueStONGRNWE85dDhyNCtMd3IxUnlGemRLSXc5Z056TEIzVzlScFU5SlVFUWhBb2xnaWRCZUJUSjVaYXRmZTdEbjhPVWVSUHQ4U1BtVmFuVHg1RzBoWlU5dzBkRzhlMWZZNzdlUWxKYXJ0VzFvZy9nWDY4NmpFWnI0TWsyTmRsMjVESXJvOC9SdlZrWU1wazVHOXk1cTVrODJhWW1janNmdW8rZVQ3VnM4WHVpYVFoZy94eE5WcjZXWEkwT3VWeG1TVlNnVk1nSnJtYS93SEdRaiszMWIvODR5c25FZEVaMHJXY0phTmJ1U3lqeFBkQm9EWGI3NUJYb0xOZGY3ZDhVaFowdGs3NmVMamFCMDVYVUhINzVNdzZBN3MwY24rOVNLdVRvRFNZU3JtVVNjVWZRR1gzeUtwc09YV1JnKzlvQWVMczVNYUpyUFdhdE9jTGtSWHVaK0V4NytyZTFmeFpuOCtGRVZFbzV2VnVHMjIyL1U0czZBZnhyYUN0bXJvNGxQaW1ENUp0NTVUcm45S2d3WnR5a1lOYzJWUFVib3p0OUhJK1h4b3BhY0lJZ1BISkU4Q1FJandHNWp5OHUzZnZpMHIwdmtrR1BQdjRVMm1PeGFJOGZ3Wmh5dmJLblY2WDlkVDdGOG5XaHptaHpEVUNTb0ZPakdoaU1KaVpFdGtaVGFHRFBxYXRzUEhTQmdlM3E4TU9tNHdEMGEyUC93L3pTcURqTDF5cWxITEIvam1iQy9KMWs1aFZpTkpsSXlkUlFMOFNIQzhsWnpCemJBMi8zMGxPaXJ6OXdnUTBITC9KRTB4RCtQcUM1NVhwcDU0TUNmVnh0emlYMStXQ2x3NFFSSlRsMklaVXZsaDlBbzlWVE85aUwzcTBjQnpDMWc3MDRkeldUZjg3OTAzS3RYZjFndm5pNUMybFpHcnpjbkt5MjBBMW9WNXREWjI5UXQ3bzNqY0o5YVZFbndPNjRtdzhuNHFKVzh2YndzbWVKNjkrMkZ2bUZlam8zcnVFd1dIMmtTUkw1YTVZaEFicjRVNmpxMU1PbFc5L0tucFVnQ0VLRkU4R1RJRHhtWkVvVjZpWXRVVGRwaWNmenIySEt2SW51M0JuMFowK2pPeHVINGVwbHFueTZyd2ZvL1IralM3MG1rOEhnam5VWTNORzg1ZTc1WGcySk9aUE12UFhIT0hNbGc1T0o2VFNwNlVlVG1uNDJZNTIrZkpQakY5TktuY2ZWOUZ4T1gwNW41QlAxaVQ2WkJFQ1h4aUdjdTVySm4wY3ZNNkpydlJMdlA1bVl4cnoxeDJnYzdzdjdvOXJkbHpQKzlqTDJ1VG1yK1AyVG9lYnNnNzhkWnRjSjg5ejl2Vno0K1BsT0pXNS9lMmQ0Rzc3ZmVJTGtqRHhMZ29taXVsSEpHWGwycy9SOThrSW41cXc5d3Z4U3RpS1dscXJjeDhQWnBwNVhhZTl4WlVuLzkrdjM5d3lrQkJnTVNEb3RBTXF3V25pL013V1pVbnpFRUFUaDBTTitzZ25DWTA3dTQzdjdyQlJneXM5RG54Q1AvbHdjK3NUejZCTVRrRFFQcHVCcVZmVFRPLzNJTDlRemMzVXNpVGV5TGRlS2pQbDZpODA5dFlPOUdmTmtFMzdZZElKdFJ5NGhsOHVza2lVVWtTVDRZZVB4TXMxankrRkxBSFJ1WE4wU1BQVnNFY3JQMjA2eUx1WTh3enBIMk4wU1dPVFRYMk13R00wclZxL1AyVzY1cnBETFdQRFdrNlJsRjFneUJkNHByMERQejl0S0wrTHNwRkpZYldkTEtwWndRNjFVVUtlNk43dE9KTkdpVGdEL2Zyb2QvbDR1Slk1WE85aWIvNzc2aE0xMWc5SEVqWXg4dWplM3YrV3Z0RFRsVUhxcThsQi9qMUtMSVQ4c2pEZHVZSTV3N2orbGZ6RGU0OTVEN3Y3NGJWc1VCT0h4SUlJblFSQ3N5TjNjY1dyUjVuWmhTMG5DbUhMZEVranBFODlqdUhUeHNUODM5ZGF3TnJ3eHVCVXBtZmw4dGZJd09Sb3Q3aTVxOGdwMHJJdytpNituQzRNNjFHSHR4ME10VysyS1NCSzRPS21ReWN4ZnF4UnlEcCs5UWFpL2gxVUd2bTFITGhGMzVTWWhmaDVvdEhveWN1Mi81MXE5a1cxSEx1SGo3a3lqc05zRlp3TjkzR2hWTjVBakNTbnNPcEZFenhhT1U1eG41NXRYRFlxeTNCVXBDcmpTc3pVT00ramxGK3BMemE0SDVtQ25lR0I1WjBLR1o3bzNvRkdZTDgxcSs1YzZWa211cE9aaU5FbUVCOWd2UXZ5Z0M5RGVTMHIxaWhDNDVQZjcrd0NUQ2UyUmcyUXYvQi9HbTZsa2ZQWnZxbjB4QjBVMTI1VlVRUkNFcWs0RVQ0SWdsRXdtUXhGVUhVVlFkWnc3M3ZvdHY4bUVNUzBGdzlYTEdLNWV3WER0aXZuUDYxZXJmcTJwTXBJa2lWVjd6ckppOTFsQy9EejRabHd2SnY2MGg3d0NIUnF0Z2EwN3ovQi91K0xwM1RLY3A3dlZ0Nnk0bkw1OGs0VmJUbkF5TVIwUFZ6VTltb2V5TmZZU1AyODd4WnA5Q1hSdkhrclhKaUhVcmU3TmoxdE9BREIrYUV0bXJvNTFPSmZmOTU4bk02K1E1M28ydENtc0c5azVnaU1KS1N6YWRvb25tb2FnVk1qdGpuRm5RQ0ZKRWdNbXI3R2tDbThZNW1zMzZIQjA1bW5Ed1F1NHU2aExlUmR0elY1N3hHcEZxcXlLenkxSG95VzRtcHRWM1NoN1NpcFNYSkwzUnJhMWUzMzEzblAwYmhtT2w1djErYktpdi91aUFyajJWdC91N0ZPbHlPVTR0ZTJJcDBGUDl2eXZRYWNqZTk3WFZKczBUZFI0RWdUaGtTT0NKMEVReWs4dVJ4RVlqQ0l3MktxT2kyUXdZRXhKeHBoOEZVUHFEWXdwMXpHbTNqRC9jelB0a1RsTHRYcnZPVlpHbitObVRnRTltb2N5WVZnYlhKMXUvemlkL0d3SFVqSTEvQllkejZaRGlWeTRuc1c3STlveWE0MDVHeHRBbHlZMStOZlFWdmk0T3pPaWEzMisyM0NNbURQSnJOdC9ucjhTVXBnN3JoZXVUaW82TktoT3E3cUJEdWVpMGVwWnNUc2VsVkp1VTZnV29IMkRZR29IZTNIeGVqYi90eXVlNTN2WnBvNldKSW5ENTFMdzkzS2hWcEI1dFNZOXB3Q0QwVVFOWC9lN2VvK2VhbC9ucnU0THJ1YUd3V2ppZWtZK01wbU1FRC9IejcvZHovcDZpem9CTFBuM2dGS2Z0ZTNJcGJ1YW83M2dLYjlRejhJdEovbHQ5MW0rZkswYjRjVnFjUld0dHZXZHVBcWxRbWF6K2lhWDM3NVdsWXZrT3JmdlF0NmFaY2prQ3ZUbjR0Q2UvQXVuWnEwcmUxcUNJQWdWU2dSUGdpQlVHSmxTaWJKR0dNb2FZZHlaMjAweUdEQ2xwMkpJdlk3cFpqckdqSnVZTW0vZS9qTXp2Y3FjclRwOTZTWktoWXd2WHU1Q3UvckJkdnNFK3JneWZrZ3JSblZyZ05FazRldnBqTTVncEd1VEVKN3Azb0I2SWJkVGF3ZFhjK1BURnp0ekxUMlBkVEhuNmQweUhEZG5GYS8wYTBxYlVncTZMb3M2UTY1R1IvKzJ0ZkJ4ZDdiYjU5WCt6Zmp3cHowc2pUcEQrd2JCTm1tOUQ4WmY1NlBGK3hqVnJUNnY5bThHWURtL1ZWU1E5K21wNjhuTXM3OXRNQ1ZUNDNCcldubTN5SDN4Y2xkTUpvbm4vN3VSdE93Q0pqN1QzbWErUmY2SU9jL2NkVWZwMUtoR3VaNVJYRkhDaXJJWS90azZjalE2dTIzUko2K2lONWpJTDlUajYySCtlL2pxMVc2V2swWUZPZ09TSk9IbVhQSnEzSDlmZVFKVFZmMGRnMXlPMjRCSWNoYk5SKzdsaldiYkJoRThDWUx3eUJIQmt5QUlENFJNcWJScy8zTkUwaFppeXN6QWxKdURLUzhYVTM0dVVsNnUrZXZjSFBQWCtYbEloUVZJMmtLa3dzTGJmeHIwRCt4N21meHNCNjdkek9QL2RzVmJpcm1DZVd0Ynd6QmZoOXZCYWdWNW9aRExXUmR6M3VIWXIvVnZaa2tyWGxUVHlaRlRsOUw1TGZvY1NvV2NwN3ZWZDlpdmJiMGdPaldxenY2NFpENWJHc08zYi9URzAvWDJoL2lXZFFOUkt4WHNqMHUyQkU5RksyU053czFucUlaM2pVQ2pOZGlNdlN6cURHN09LcnVyWG5kTExwY3hvRjF0Rm04L3pmS2Q4VXg1dnFOTkg2M2V5UC90T2d2QWN6MGJWdGl6NzFiUktsYXZsdUdXN1lyRnoyNmxaT1lEVU0zRGZvQmJwR210ZXp2dlZkblV6VnFCSktHT2FFamhrUU9ZOHZPUXU5M2Q2cVVnQ01MRFNBUlBnaUE4TkdST3pxVUdXQTRaalVoYUxaSzJBRW12QjVNSnlXUXluOEV5R2EyK3pwZzY4WjdtS1pmTDBOMUswbERSbnV2WnNFdzFtVFJhUGROWEhFS1NKSjd0MFlnUXY1S3ptMDBZMXByVGwyOXlJeU9maVQ5Rjg5VnIzWEIxTXA5bmNsSXA2TkF3bU9pVFY0bFB5cUJCYURVT243MEJRTE5iSCtaSGRXdGdkOXhsVVdkd2QxSHhjdDhtNWZrMlN4WFpPWUxmOTU5bno2bXJITHVRYWxPVDZaYy9UNU9XcmFGbml6Q0hLMU5sa1Yrb3YrZUVEbGRTY3poMUtSMkFJUjN0QjVHWFU4eXB3aC8xNHJrS1gzOFVmZ0htRlRkSlFoOS95bXBycnlBSVFsVW5naWRCRUI0TkNnVXlWMWRrcnJhMWZlNkhPdFc5eTd3bDdXNEx4anBpTUpxWXR2d2dLWm41aEFWNE1ycUgvY0NtT0I5M1p6NGMzWjRQZjlyRHVhdVp2UFhkVHFiK3Jhc2xIZmpBOXJXSlBubVZWWHZPOGZjQnpUaDdOWU5hUVY3VUtPSE0wZjNrNXF6aWIzMmJNR2Z0RWI3ODdURGZ2ZG5Ic2xyMjEva1VWdTQ1aDV1emlyRURtNWN5VXNtVUNqa0QydFV1VTk4dGh4UFJHV3dUb213NmxBaEEwMXArbGpwVGR6cVNZQzZjWEh5NzVxTktWYjh4K3ZQeHlOUnFkQ0o0RWdUaEVTT0NKMEVRaEFvd2Q5MVJxbms0My9jdFpKSWs4ZDhWaHpnWWZ4MlZVczU3STl0eVBTT2ZqNWZzcy9SSnp6YW5HNyt6eHRTMGw3dnk5dkEyekZnVnk4WHIyZnpqZjl2NWNIUjdXdFVOcEZYZFFPcUYrQkI5TWdtdDNvZ2tZVWx0UHZTVDM4a3ZkTHd0c3FRelQxRDJjMCtYVXJMSkw5VFRPTnljNHZxcDlyVTVHSi9NZ1RQWCtYeHBERis4M0lXcmFibDh2dlFBSnBQRXV5UGFscm9OcmpST0tnWGpoN1FzVTk5ZHg2L1lCRStGT2dOYmo1aURKMGVyVHZtRmVxSlBtcmQzdGkzbERGdVJwTFRjS3J0S3BhN2ZpTUo5TzFIWGE0Z3U3bVJsVDBjUUJLRkNpZUJKRUFTaEF2d1JjNTVRZncrSHdWTlNXbTZwMjhNV3ZOV1htb0gyVnk2SzdEcHhsVjBua3BESjRJTlI3V2tRV28wTHlWbDIwM3ZmZVUxdk5ORzNkVTFVU2psZnJUeU1KRWtFK2JoWjJzY09hTTY3QzNaeDRFd3l6bW9sQTIrdHlEejlSSDIwZGxaY29HTE9QRW1TeE1vOTUxaTA3UlN2OVc5bUNaNEEvajJ5SFc5OXQ1TmpGMUw1WUdFMGlUZXl5U3ZRODJ6UGhuUnBjdmVKSW9yYzY3YTlyYkdYeUN2UVU4M0RtUzVON0o5Ulc3amxKUG1GZWhxRytWSTcyTHRNNDc3OS9VNDhYTlRNK0h2M2V3NFFIelJsV0MwQUZQNUI2UGJ0eEpTWEs0cm1Db0x3eUJEQmt5QUl3Z1BnNnFRcTljTitXZW9pOVdnZXlybXJHZmg3dVZvU1N0eTVoZkQ1LzI0a0pWUGpjTVduUi9Nd1F2dzhLTlFacVY0c0ZYbXoydjdVRDZsR2ZGSUdiczRxYnVZVzR1R3E1dGtTVnRQdTlzeFRYb0Y1SmN0Z05ERmgvazdpcnR4RUxwZloxRWp5Y0ZYejJVdWRlVzNXTms0bW1zOFY5V29aWG1GbnJPNWwyNTdKSkxGbVh3SUFBOXJWUmlHM3JXbTArWEFpNnc5Y1FDYURNVStXZmM2YVFnTlplVnBVRHVweVBjd1VnZVlNbERJMzh4WmFmZndwbk5yWUp2MFFCRUdvaWtUd0pBaUM4QUQ0ZWpvN0xLNWFYdmQ2emdld20yUmgyNUZMeENkbDRLSldjak9uZ1BIZjd1Q2xQbzBaMEs2MlZSMnJpaEIzeFJ3SWFmVkc0cTdjSkN6QWsvZEd0cVZCYURWTEg3M0J4UGEvTHZITG4zRldRY3Z1RTBuNGVUcnpUUGVHdUx1bzdta2U5N0p0YitmeEpKSnY1cUdReXhqWTNqWUFXeGw5bGdXYnpZV09SM1N0YjVQMHdwRzhBaDA2Z3hFWHRSSVAxL0lYR3E1c2NqZDM4MHFUM2dBS0JicUVlQkU4Q1lMd3lCREJreUFJZ2tEQ3RVeStXWGNVcFVMTzEyTzdjK3BTT3Q5dlBNNzNHNC96eTU5eGRHbFNnOGJodnRRUHFZYVBoelB1TGlyVVNvWEQxUzFKQXFQSmhNNWdRbTh3NHVLa1JLMVVXTm8zSHJ3SWdFd0dRenRGOEdyL3BwYjJsRXdOMjQ1Y1l2MkJDNWJhVW0zcUJURjJZRE4ySFU5aSthNTRWdXcreXg4eEYralh0aFo5Vzlla2J2V3liWWNyQzBrQ3JkNkFzL3IyL3lLdnB1ZVNXNkRIemZsMnNMWnlqemxWZXFkR05mRHpkTEZjejg3WE1uTjFMUHZqa2dIbzE2WVdyOTFLQVg4bk4yY1YrWVY2VGwxS3AwbE5QeVJKWXNmUkt3Q0VCM3JhdmFjcVVBUlZ4NUI2QTFWNGJmUUo4WlU5SFVFUWhBb2pnaWRCRUlSeWV1bXJ6U1RmekxPNVh0SzVwcktjZVNxdXZNVmw3OFhacXhsOHNEQ2FBcDJCMTU5cVRrUU5IeUpxK05DOHRqKy83ampEM3RQWDJIYmtrazFxZG9WY2hrSXVSMVpzdDVwSmtqQ2FKRXpGS3IwcUZYS1dmakNRYWg2M2c2ZFgremNqNFZvV0U0YTFvbDM5WUs2bDUzSG83SFdpVDE3bDlPVjBwRnUzTjYzbHgzTTlHOUU2SWhDQXYvWDFvblBqR3N6ZmNJeVRpZW1zM1pmQTJuMEpWUGQxcDFYZEFEbzJxa0c3K21WTHl1Q0kwV1JpMkdmck1Kb2tuSlFLRkFvNStZVjZKRW1pYWEzYjU3RW1qZTdBdDM4Y1pYREhPcFpyVzJNdjhkM0c0K1FWNkpESlpQeXRUMk5HOTJobzlSNFYxNkpPQVB0T1grT3Q3M2JhdEhWcWRCY3AreDhTaXNEcTZNK2N3S2xkRndyKzNJaWsxeUZUVmIxVk5FRVFoRHVKNEVrUUJLR2N1amFwUVdhZTlvRStVNlZRb0ZMZW4vTXYyNDZZa3g0TTZ4TEI4QzcxTE5kckIzc3o1Zm1PcEdVWGNQeENLaWN2cFpPV3BTRzNRSGNybUFBSnlSTG9TSktFQkxkZVM1aE01ajg3Tkt4dWsvUWcxTitESmYvdWoxSWg1OWlGVk41YnNOdlNwbFlxNk5vMGhFRWQ2dEQ0VnBIZTRpSnErREJ6YkE4T25iM0J5dWl6SEx1UVN2TE5QSzVuNU5PdFdlZzl2eDlLaFp5V2RRSkl2SkVENW9wRmVMbXBxVmZEaDc4WDJ6SVo2dS9COUZlZXNMclhTYTBncjBCSHFMOEhFeUpiV3hYS3RXZENaR3U4M0p3NGR6VURyZDY4SmRERlNVbnJpQ0JHUHVHNDhQSERUaGtVVE9HK25haHExMFZqTUdDNGRCRlZST2twOVFWQkVCNTJNa21TcE5LN0NZSWdQRHBTWGh4QzRKc0RLM3NhRHcyTlZzK2F2UWs4MzZ0UnBjMWh6dG9qbHVDbmE1TWFaVXFlVVNRcExaZW9ZMWZ3Y0ZFenJFdUVUYnZPWUVRdWs2RzhJL2xDZHI0V3VVeFc0ZWVLOXA2NlJvZUd3VGJQcXd3cGN6WVN1R1RkQTM5dXdhN3Q1UHowRGRVK21VSEdKKy9pOGN6ZmNCMFErY0RuSVFpQ1VOSEV5cE1nQ01Kanp0VkpWYW1CRThDYmthM3YrdDVRZnc5ZTZ0UFlZWHZ4czFiRjNablpyNkpVUkFyMXFrN3VmZXNNbXNtRUlqQVkzYmt6SW5nU0JPR1JVUG0vRmhNRVFSQUU0WkVpOXpRSFQ2YWNMTlNObTZPTE80NWtjRnhvV1JBRW9hb1F3Wk1nQ0lJZ0NCVks3blVyZU1yT3dybDFCNlRDUW5SeEp5cDVWb0lnQ1BkT0JFK0NJQWlDSUZRb3VhY1hZQTZlVkEyYkluTnhSUnNiVThtekVnUkJ1SGNpZUJJRVFSQUVvVUxKVkdwa3JtNllzck9RS1pVNHQrMUU0WUc5U0lVRmxUMDFRUkNFZXlLQ0owRVFCRUVRS3B6Q3l4dGpUaFlBcm4wR0loVVdVTERYdHA2VklBaENWU0tDSjBFUUJFRVFLcHpjMHh0VHRqbDRVb2JYUmhYUmtJTHRHN2hWQUV3UUJLRktFc0dUSUFpQ0lBZ1ZUdTd0Z3lrNzAvTGFiZEJ3RE5ldlViQnJXeVhPU2hBRTRkNkk0RWtRQkVFUWhBcFhmT1VKd0tsNUc1eWF0eVp2NVMrWThuSXJjV2EyamgwN3hyeDU4eXl2SlVteWFsK3laQWsvLy94enFlTmN2WHFWblR1cjl0YkVRNGNPOGZQUFAyTXE1d3BoV2xwYXVlOHBLNlBSeUpZdFc5aS9mLzk5R2Irc01qTXp5YzB0L2Q5ZHZWNlB3V0I0QURNU0tvTW9raXNJZ2lBSVFvV1RlM2tqRlJZZzZYVEkxR3FReWZCNC9qVnVUbnlEM0Y5K3dPdjF0MEVtcTVTNVhicDBpZG16WnpOeDRrUUNBd05KU0VoZzdkcTEvUE9mLzBTU0pDWk5ta1JZV0JpdnYvNDZBQnMzYmlRaUlxTFVjUThkT3NUOCtmUHAwYU1IQUFhRGdldlhyNWQ1WGpWcTFDQTVPWm16WjgvYXRLblZhcnAyN1FyQXVYUG55alJlZUhnNFRrN2xLd1lkR3h2TDJyVnJlZUdGRjVETGJYL0gvdGRmZjVHY25Nek5temRKVDA4bktTbUpTNWN1a1orZnorelpzNWt3WVVLWm5yTjkrL1l5ejBtU0pGYXNXSUZHbzZGVnExWTRPenVYK2Q2SzlNTVBQNUNjbk15Y09YTks3UGZ0dDk5eStQQmhGaXhZZ0t1cjZ3T2FuZkNnaU9CSkVBUkJFSVFLWjZuMWxKT0Z3aThBQUVWZ01PNmpYeWIzbHdVb3E0ZmdObVJVcGN6Tno4K1B0TFEwUHY3NFk1c1B3cXRYcitidzRjTTg4Y1FUQU55NGNZT01qQXhhdEdoUjd1ZGN2MzZkTVdQR2xMbi9paFVyT0hMa0NOOTg4NDFOVzNoNHVDVjRHamR1WEpuRysvYmJiNmxYcng1anhvd2hLU25KWWIvaWdVelJxcHRDb2JEYmQvUG16ZXpldlp2ZzRHQ1NrNVBwMEtFRDQ4ZVBwMDZkT29TRmhRRVFHUm5Kb0VHRDdONi9mdjE2MXE1ZGEzUDkvUG56WEx4NDBlRWM2OWV2ejQ0ZE8vam1tMjlvMXF5WjNUNGRPblRBMDlPVFBuMzZPQnluUFByMzc4L2JiNzhOZ0VhalllL2V2WmJYam16ZHVwV05HemN5Y09CQWJ0Njh5YzJiTnkxdEFRRUI1UTVtaFllUENKNEVRUkFFUWFod2x1QXBLOU1TUEFHNDlua0tZK29OOGxZdlErRWJnSE9YSGc5OGJ1N3U3cnovL3Z0TW5UclZLcWpRYXJYODl0dHZqQmd4Z243OStnR3dkKzllQURwMTZuVFh6MXU4ZURIVnExZDMyTDV2M3o0KytlUVRBSVlNR2NLUUlVT3MycWRObTBaMmRyYlZ0UUVEQmpCdzRNQVNueHNlSGc3QXFGR2p5TW5KS2ROY1RTWVRNcGtNbVlOVndUZmZmSlAzMzM4ZnBWSkpuejU5YU4rK1BiMTY5YkxxNCtYbFJXaG9xTjM3dmJ5ODdGN2ZzMmNQeTVZdEszVitXN2R1WmV2V3JYYmJ2djMyV3p3OVBYbjIyV2RMSEVPU0pGYXZYbzFPcDZOUG56NzQrL3ZiN1ZldlhqM0wxNXMyYmFLd3NKQnAwNll4YmRvMHEzNmpSNDltekpneEhEaHdnTm16WndQbTFjcU5HemRhOVpzMWF4Wk5talFwOVhzVUhtNGllQklFUVJBRW9jTEpQVyt2UE4zSlkvUVlqT2xwWlA4d0cwTnlFdTdEbndNSEt4MzNTN05temZqbGwxOXdjbkxpNk5HakFEZzVPVEYzN2x3Q0FtNEhlN3QzN3diZ3BaZGVzanRPMFNwRGNVVXJIei85OU5OZHpXM2J0bTBzV2JLRUJRc1c0T0xpUW1abXBzMEhmRjlmWHpJeU12RHo4Nk51M2JxVzZ3Y09IQ0EyTnBZeFk4WllWam1lZlBMSkVwOTM5T2hSNHVMaUFDeGJCcGN1WFdyVHIzLy8vbFNyVnUydXZxZXlLcjRLdG1mUEhuYnUzTW1VS1ZOcytrVkhSN05qeHc0Ky9mUlRtN2FYWDM2NXhHZHMyTEFCblU1SFJFUUU3NzMzbnNOQXNZaGVyMmZObWpXTUdUT0dMbDI2V0xXOS8vNzdLQlFLZHUvZXpmVHAwMm5kdWpXZmZQSUpTcVg1STNaK2ZqN3Z2ZmNla2lTVmFldW44UEFUd1pNZ0NJSWdDQlh1OXJhOWJEdU5jcnpmK0RkNWE1YVJ2MzRWK29SNFBQL3hOb3BxZmc5a2JvNjJkUlcvM3FsVEowYU5Ha1Y4ZkR5dnZQSUtuVHQzdHJSOThNRUhCQVFFOFBiYmI2TlVLbm56elRjQmN4QVNIUjF0ZVYzRVVlRGx5T1hMbDhuTnpjWEZ4UVdBckt3c0dqUm9ZTlZIa2lSKytlVVhKRW5pbTIrK3NaeFBXck5tRGFtcHFXWGUyZ2ZtczFxclZxMnl1clpvMFNLYmZoMDdkaXhUOEdRd0dDZ29zRjhRdVR5SkZLNWN1Y0tlUFh2c3RpVWxKZDFWQW9tMHREUVdMbHlJVENialgvLzZWNm1CRThBZmYveUJScU5oNk5DaGxyK1RJa3Fsa29NSEQ3SjA2VkxhdG0xTHQyN2QrUG5ubjNudHRkZkl6czVtOHVUSlpHVmxNV2ZPSExGbDd4RWhnaWRCRUI0N01pZG5KSjBSbWZyQi9xWmJFQjRrU1dkRVZra0g2d0hrSHVidFdYYURKd0NGQXZlUkw2Q3FVNS9zSDJaeDg5MnhPSGZ1Z2V1QVNKVEJOZTdyM0lxdkNHM2Z2cDNseTVjRE1IMzZkTXVxazR1TEM3Tm16UUxBMDlQVGFodGFkblkyTFZxMHNGeDc2cW1uQU5EcGRFUkhSMXRlRjIwSkxENnVQVWVQSG1YdTNMbVcxNm1wcVZiOU16TXo4ZlgxdGJwSEpwTXhidHc0Smt5WXdMcDE2NGlNak9UYXRXc2NPM2FNMTE5L3ZVeEJRWkd4WThjeWR1eFlBR2JNbU1HZVBYdFl0MjZkcFgzejVzM01uRGtUbFVwbEUzak9tVFBIY201c3dZSUZkdGY5ZFFBQUlBQkpSRUZVQVB6NjY2LzgrdXV2Wlg1K2NZTUdEYUt3c05EcVdrbG5tSXEzbFphRVFwSWt2dnp5Uy9MeThoZzZkS2hOUUdwUFJrWUd2L3p5QzMzNzlzVm9OSktYbHdlQW01c2JNcGtNU1pKbzM3NDlmZnIwWWZEZ3dXemR1cFdWSzFkU1VGQkFiR3dzV3EyV0dUTm1PTndhS0ZROUluZ1NCT0d4b3dnSXdwQ1JpeXJJdTdLbklnajNqU0VqRjBWQWNLVTlYNlpXSTNOeXhwVHJJSGk2eGFsVk8veitPeC9OMWovUS9MbUpndWcvY1dyWkZxZm1iVkRWYjJ3T3BDbzRLMTlvYUNoYXJaWWZmdmlCRFJzMjBMaHhZMDZmUHMzVXFWUHAzTGt6NDhlUDU4aVJJeHc2ZEFnd0o0MG9rcDJkalZhckxmRU0wNTJDZzRPdCttL2V2Smw1OCtheGZ2MTZ3THhkME5uWkdUYzNOOEFjUEFVR0JnTG1NMGc1T1RrMndSTkFvMGFONk5XckY0c1hMNlpIang2c1hMa1NGeGNYeTNrdE1DZGlPSEhpUktsekhEWnNHR0JlR1ZLcFZGWnRlcjBlTUsreUZBV2VSVUhuaXkrK1NQZnUzUzNmNTZoUm8yallzS0hWZWFIaXpwMDd4NWt6Wnh6T1kvNzgrWmFrRlVYSkpleHRmeXlwelpGRml4Wng3Tmd4WEZ4Y2FOT21UWm51dVhIakJscXRsclZyMTFvbHV2anBwNThJRFExRmtpUlVLaFdSa1pHQStTemEyYk5uV2I5K1BjSEJ3Y3lhTmF0Yy82NElEejhSUEFtQzhOaHhhdFdlZ3JnWUVUd0pqN1NDdUNTY1duYXMxRG5JUFR3ZHJ6d1Y3K2ZsamZ2VEwrSTZjQmdGZjI2a1lFOFUycjhPM1JyREMxVzloaWo4QXBDN3V5Tno5MER1NW9IYzNRTlZ2WWJJMU9YZkNoVWJHOHZjdVhOSlQwOW4wcVJKcEtTa2NQcjBhVDcrK0dNKytlUVR6cDgvVDRNR0RhaFdyUnErdnI1Y3VIREJjbTlpWWlKd094bkQzVEFhalZhckt3RUJBZlR0MjlmeU9pVWxoVHAxNmdEbVlFMlNKTHZCRThBcnI3ekMzcjE3bVRsekpyR3hzUXdiTnN3cVBmYUpFeWVZUDM5K3FYTXFDcDd5OC9OdFVvRVhiYlZUcVZRRUI1c0Q4cUwzeE1mSHgycFY3dFZYWHkzeE9mNysvbFpiSU84VUVoSmkrYm9vdVlTOTVCTWx0ZG16YytkT2xpOWZqcmUzTjVJa01YbnlaTFp2Mzg2bFM1ZElUazUybUJDa1VhTkdmUHp4eDN6MDBVZXNXTEVDTUNmZ0tGS1VZQVBNQ1VlKy8vNTdObTNhUklNR0Rmam9vNDlLWEhFVXFpWVJQQW1DOE5oeEd6Q1VtNU9pMEYzTlFCMXlmdzgvQzBKbDBGM05RSGVqRU4veGtaVTZEN21uRjZiY3NtVjVBNUM3dWVNMlpCUnVRMFpodkptRzdzeEo5R2RPb1RzWGgvYllZVEFhcmZwN1BQc0tydjBHbDJ0T08zYnNZUHIwNlZTdlhwM1pzMmNURVJIQnlwVXJBV2pSb2dXelpzMWkrdlRwakJ3NWtzaklTRFpzMkVCVVZCU1NKQ0dUeVVoSVNBQ3dlL2kvcUVqc3pKa3pTVTFONVIvLytBZmcrTXlUdmUxb00yYk1JQ01qZzZ5c0xIYnMyRUY2ZWpvQWNYRnhLSlZLbXhVZFB6OC9SbzBheGVMRmkzRnljbUw0OE9GVzdjT0dEYk1FUmovKytDT3JWNjltNmRLbERzOHVaV1ZsNGVIaFlYV3RhT1dwYUVVcU56ZlhrbVNqcUVaV1pHU2taWHRmV1pXMTF0TzlwaDQvY3VRSVgzNzVKU3FWaXM4Kys0eXZ2dnJLa3Ixdzd0eTVuRGh4Z3M2ZE96TnUzRGk3Mit0cTFEQnZJN1gzbnBsTUp1UnlPUWNQSHVTYmI3NGhOVFdWWjU5OWxzek1UTWFQSDgrUFAvNW84MzRLVlpzSW5nUkJlT3pJWEZ6eGZHVTgyZDlPdyt2SmxpS0FFaDRwdXFzWlpHODlpdGU0RDVFNXU1Uit3MzBrOS9UQ21IR3o5STUyS0h6OWNlblNFNWN1UGMwWEpBbFRWaWFtL0Z3a25RNUpyMGRWcTA2NXgrM1pzeWQ1ZVhuMDY5Y1BKeWNuNXMrZlQzWjJOdHUyYlFPZ1ZxMWFmUGZkZDViVmhNYU5HL1A3Nzc4VEh4OVB3NFlOT1h6NE1QNysvcFp0ZGRuWjJheGZ2NTdEaHc5YnRxTWRQbnlZZ1FNSFdvS08yYk5uNCtucGFabkRybDI3V0xKa2lkMHRaNUlrSVVrU2UvYnNzVXFXOFAzMzN6Tml4QWk3MitFNmRlckU0c1dMQ1FvS3d0dmIvb3E2SkVuczJyV0xybDI3bHBqMDRlclZxN1JzMmRMcVd0SEtrMXF0QmlBcUtvcWdvQ0NTa3BLSWo0OW4wNlpOR0F3R0Jnd1lZSk9LZS9ueTVXemZ2cjNVN1hWNnZkNlNvZTVPSlczYks4MlJJMGVZTW1VS2tpUXhjZUpFR2pac2FOVStaY29VNXMyYlIxUlVGSC85OVJkLys5dmZpSXlNTFBPWk1aUEpoTkZvWk9uU3BUZzdPek5uemh5dVhidkdzbVhMZU9xcHA4akt5aUlyeTV4eFVpYVRXYTJzQ1ZXVENKNEVRWGdzcVJzM3gydmNoK1FzbklzNjJBV1hScUVvcTNtSUpCSkNsU1RwakJneWNpbUlTMEozdlFDdmNSK2lidHk4c3FlRjNNTUwvV1hIaFUvTFJTWkQ3bE1OdWMrOS9iSkRvOUhRcWxVclVsTlRLU2dvWU9QR2piUnAwNGFyVjY5YTlTdmFEdGE2ZFd0TEt1cVFrQkJPbmp4cGRhYm81czJibGxXZmtKQVFrcEtTV0xac0dUS1pqTC8rK2dzdzF3c3FmbzdJeDhmSDZobDNzcmNpMDY5ZlAwdndjcWVpN0hHWEwxOG1LaXJLcHU0U3dNbVRKMGxKU1dIaXhJbm85WG9XTFZwRTNicDE2ZEhqZHAydDVPUms4dkx5cUZtenB0VzlXcTBXTUFkUEpwT0pOV3ZXMEx0M2I1WXNXY0tnUVlOSVRFemtoeDkrd00vUHoybzhNTmZVS3VsN0xWSlFVR0Q1L295M1ZoaWZmdnBwaGcwYlp2ZjdMa3B5WVRRYWtjdmxkb09kcUtnb3Z2cnFLeVJKWXRLa1NUWnB4c0c4L1cvaXhJbDA2OWFOMmJObk0zLytmSGJ0MnNXNzc3NXJLZnBiRXBQSmhMT3pNLy81ejM5d2RuWW1MaTZPR1RObUFPYVU2QnMyYkxEMGRYWjJ0cHh6RTZvdUVUd0pndkRZVWpkdWp1OFgveU4vMCsva3hCekNtSG9kNlk0c1Q0SlFGY2ljblZFRUJPUFVzaU8rYnd4RjV1SmErazBQZ09YTWt5UlZlTktIdTdWdjN6NisrdW9ybTJ2Nzl1Mnp1bFlVd0hoNGVOQzJiVnUyYnQyS3M3TXpCb1BCS2tBSUNncml2ZmZlbzJ2WHJtemV2Sm41OCtkYlBzaW5wYVhoNmVtSnlXUWlJeVBEY2s5K2ZqNkExVFdaVEdZSnFvcElrc1NGQ3hmUWFyVVlqVWFiUkE0QUJ3OGU1TkNoUTd6NjZxdEVSVVh4ODg4LzA3VnJWNXVBWStQR2pUUm8wSURHalJzRDVuTmZlL2Z1cFZ1M2JwWTA1MFhCWHRPbVRhM3VMU2dvUUtGUW9GQW8rUFBQUDdseDR3YjkrdlZqeVpJbEFJd2JOdzZaVEdZWisyNWtaV1ZaempFVkQwN0xZc2FNR1RSdmZ2dVhCWklrc1hEaFFsYXNXSUdycXlzZmZ2Z2g3ZHUzTDNHTVRwMDYwYmh4WTJiT25NbisvZnQ1L2ZYWGVlR0ZGM2ptbVdkS3ZNOWdNS0JRS0hCemMrUFVxVk5Nbmp5WkFRTUdNSDc4ZUV1ZnVMZzQzbm5uSFhyMjdGbXU3MHQ0T0luZ1NSQ0V4NXJNeFJYMzRjL2lQcnpraXZTQ0lKU2YzTk1MakVha2dnSmtyZzlIUU5lM2IxLzY5dTNMb1VPSG1EUnBFaDk5OUJGUFBQR0VwWDM2OU9sY3UzYk42cDZoUTRkeTRNQUJsaTFiUnMyYU5XbldySm1semRYVjFTclpRM0dKaVlsVXIxNmQ3ZHUzVzlKNUYxYzg4WUJjTG1mcjFxMWtaR1J3L1BoeFltTmppWTJOSlNNand6TCtuZHZhTkJvTmMrZk9KU3dzak9IRGgxT3JWaTBtVFpyRXVuWHJHRGx5cEtWZlJrWUcwZEhSZlBqaGg1WnJJMGFNNE1zdnYyVEhqaDJXTTBWUlVWRjRlSGpZQkU4YWpRWW5KeWNLQ2dyNDhjY2Y2ZGF0bTlYWklMbGN6aHR2dk1HRkN4ZDQ3cm5uN0w0WGQ1NWJtalZybHRVV3YrVGtaRXR5aGNXTEYxTllXTWpreVpOeGNYRmgwcVJKTmtrc3JsMjd4clJwMHdnSUNMQWsxd0J6c28zcDA2ZHo2dFFwQWdJQytQenp6NmxkdTdiZE9kM0p5OHVMVHovOWxBMGJOdkRkZDk5eDdkbzFxeFd0b3RUenhSa01CcFJLSlFjT0hPQ0xMNzZnUjQ4ZXZQSEdHNWIydExRMFB2MzBVeUlpSXNwVmUwdDRlSW5nU1JBRVFSQ0UrMExtV1ZUcktRdkZReEk4Z2JrZTArelpzM0YzZDdlc2RvQzVXR3hVVkJUVHBrMno2dCs2ZFdzQ0F3TkpTVWxoeUpBaFpYN09pUk1ucUYrL3Z1VzFvek02bXpadFl1SENoUUJNbXphTjQ4ZVA0KzN0VGZ2MjdlbllzU010VzdaazI3WnRsaFdpSXQ5Kyt5MnBxYW5NbkRrVHBWSkp1M2J0YU5xMEtjdVhMMmZBZ0FHVzFPY0xGeTZrUm8wYVZ0dld1blhyeHJ4NTgxaXhZZ1c5ZS9mbTNMbHpuRHg1a3NHREI5c0VhWVdGaFRnN08yTTBHdEZxdGJ6NDRvdDJ2NCt3c0RDYjgwbU96andWejBLbjErdTVjdVVLQXdZTUFMQ2s5cDQ2ZFNydnZ2c3VNMmJNNE9PUFA3YWNNNHVPam1iV3JGbUVob1l5ZGVwVXk5WkFnSnljSE02ZVBVdlhybDE1NjYyMzdpcFp3MU5QUFVYejVzMXRra2VNR1RQR3BxOU9weU10TFkzNTgrY3piTmd3K3ZYcngvang0M250dGRjc3E1THU3dTU4L3ZubkRyZGRDbFdMQ0o0RVFSQUVRYmd2TElWeWMzTlFCRDA4dFc3VWFqV2ZmZllaeTVZdDQ3MzMzaU1pSW9KZXZYcXhaTWtTK3ZYcloxTURhT25TcGFTa3BBRHcyMisvMGFWTEY0ZUpHWXBjdjM2ZGhJUUVSbzRjYWRtbVYveERmbkZPVHJmVHJiLzAwa3NvRkFvYU5teG90ZW9obDhzdDlZOEEwdFBUMmJkdkg4T0hEN2Rhd1hubGxWZDQ5OTEzT1g3OE9KMDZkU0lxS29wdDI3WlJ1M1p0cGt5WlFsWldGcG1abVdSbFphSFZhc25MeXlNbUpvWlZxMWFoVUNpc1ZxeUthRFFhWEYxZGNYZDNaL3IwNlE2VEhxaFVLcHV6VFdVNTgzVGl4QWtNQmdPTkdqV3l1bDY3ZG0zbXpKbkRSeDk5eE4vLy9uZEdqeDVOWEZ3Y01URXhEQnc0a0hIanh0bHNaWXlJaU9DNzc3NHIwM21sa2hTZnI2dXJLMTI3ZG1YS2xDbFdmWFE2SFpJa1ViTm1UUll2WG95dnJ5OUdvNUdPSFR2K2YzdDNIMWZ6M2Y4Qi9IVnV1aVdsb2hzazVDWmxtYTNjSm1iYlZVT2JjVEd5NXVLUzRXSWpIdXpHNWlZWEc5TVltVXB5SHlKcWJlZ3k5eXdicnE2R1JFaEtiVW4zcDV2VE9iOC8rdlZkeDZsOG85TmhlejBmanowZXZ0L3Y1M3kvbjIvMXgzbnQ4L204UDFpNGNDRmF0bXdKUzB0TGZQSEZGeG9oblo1dkRFOUVSRVNrRTFLejZncHpqOXNvVngrY25KencyV2VmSVNVbEJSOS8vTEd3VnFsbno1NUMrV21nZXVRa01qSVNYYnQyeGV1dnY0NE5HellnTURBUUsxYXNhSEFQbndNSERnaWpRY2VQSHhmZHIwZW56QUYvN1BWVWUwVEkydG9hRVJFUkdsWDhnT3JxZ0ZGUlVjS1g5YTVkdThMYzNCd3ltVXg0YnlzcksySGZxTmpZV096ZXZSc3BLU2tZTzNZc2JHMXROZTZuVnF1UmtaRWh0Szg5a3RaVUVoSVNJSlBKNE83dXJuWE56czRPNzc3N0xyNzY2aXRoZEs1Mzc5NFlQMzU4bld2QUFEeDFjSHFVbFpXVlZuQUNnTHQzN3dLQXNCOFlVRjFBSkNVbEJVcWxFaTR1TGxpd1lBRk1UUFJiOVpLYUZzTVRFUkVSNllSVW1MWW5mcStuNXBLVGs0T0VoQVRFeGNWQm9WQmd6Smd4dUhIakJyNzY2aXVjUFhzV2l4WXR3cnAxNjNEa3lCRTRPanBpK2ZMbGFOMjZOVXBLU2hBWkdZa1pNMlpnenB3NUdEQmdBSXFLaXRDaVJRdmN1WE1IY3JrY3QyN2R3bmZmZlFjdkx5OWg2aHpROEg1RnRhZmtQWHo0RU1lT0hVTjVlVGtxS3l0eDRjSUZxTlZxOU9qUlEyaVRtcHFLYytmT05maU96czdPNk5LbEM2S2pvK3R0WTJob2lDKysrQUtPam83Q2RMelkyRmhjdTNZTnBxYW11SDM3Tm5KeWNrUVZPMmpvL2VxNjl1S0xMK0pmLy9vWFRwdzRnWUVEQndyRk5kTFQwM0hseWhWY3Zud1p2L3p5QzBwTFMrSGs1QVFmSHgvOCt1dXZPSG55SkNaT25JZ3VYYnFnZCsvZTZOYXRHOXEzYjQrT0hUdHFqT0kxdGF0WHI2S3NyQXltcHFaUUtCU0lpSWhBaXhZdDBMMTdkeFFVRkdEZnZuMDRlUEFncEZJcFpzMmFCVi9meHUxQlJzOEhoaWNpSWlMU0NXbXROVS9QaWxPblRtSEhqaDI0ZmZzMjVISTVoZ3daQWo4L1AyRXEydW5UcHlHVlNqRjkrblRjdlhzWGJtNXUrUHp6ejRXMU0zNStmakF6TTBOSVNBaFdyVnFGaUlnSVRKdzRVZGpUcVUrZlBqaCsvRGpVYXJWVzhZVDY5am82ZHV3WWR1L2VMUnhMcFZLRWhZVUptKzZhbXByaTNYZmYxYWhtbDVpWWlNVEV4QWJmZGNxVUtSckZGQjZsVUNnUUdob0tDd3NMTEZteVJDTjRIRHQyVE5nWTJNUEQ0N0ZWNXhwNnYvb1lHeHNMR3hENytma2hKaVlHNGVIaHFLaW9BRkE5Z2pSeTVFZ01HVElFVGs1T0FBQmZYMTlNbXpZTng0OGZ4L256NTNIbzBDR2hhTVAyN2R0MUdwNU9uVHFGL2Z2M0M4Y21KaWFZTjI4ZVFrTkRjZVRJRVZSVVZPQ1ZWMTdCbENsVDZ0eHNsLzRjR0o2SWlJaElKeVNHUnBBWUdrRlY5T3lNUFBYczJSUFcxdFo0NDQwM01IVG9VSzIxS0o2ZW5nQ3FxNzhWRlJYQjM5OWZxNENDcjY4dnVuYnRpcnk4UEZoYVdtTHk1TWxDcWUyYS9aanM3ZTJGZFRNT0RnN3c4ZkdwZDkxUDc5NjloWTFVZ2VxcWIwZU9ISUZLcFlKS3BkSjZmbDM3UUQwSkV4TVRCQVVGQ2YydC9YNit2cjVRS3BXUVNxVmFoU3BxYk5pd1FTamlBRHgrTDZlNmpCMDdGdTNidDBmbnpwM1J1blZyNU9ibW9sdTNibkJ4Y1lHMXRYV2RuN0d5c3NLWU1XTXdac3dZbEplWDQvYnQyeWd1THE2M2ZWTVpPM1lzUEQwOVVWVlZCYmxjRGtkSFI1aitmeUVVbFVxRnQ5OSsrNGwrQnZSOGthaHJyejRrSWlJaWFrSzVjNmZDb0pzenpOK2ZxKyt1RUJFOXRici9Wd0lSRVJGUkU1QzJNcS9lS0plSTZFK0E0WW1JaUloMFJtclJHcXFIZWZydUJoRlJrMkI0SWlJaUlwMlJXYlZCVlY2dXZydEJSTlFrR0o2SWlJaElaNlNXMWxBclNxRldsT3E3SzBSRVQ0M2hpWWlJaUhSR1psVmRzcG1qVDBUMFo4RHdSRVJFUkRvanM2b3VINjNLZTZEbm5oQVJQVDJHSnlJaUl0SVphYzNJMHdPT1BCSFI4NC9oaVlpSWlIUkdadDRha0VoUWxmZTd2cnRDUlBUVUdKNklpSWhJZDJReXlGcGJRY1UxVDBUMEo4RHdSRVJFUkRvbHRXNkxxdDkvMDNjM2lJaWVHc01URVJFUjZaVGMxaDdLN0N4OWQ0T0k2S2t4UEJFUkVaRk95ZXphUWZYd0FkUmxDbjEzaFlqb3FUQThFUkVSa1U3Sjdkb0JBRWVmaU9pNXgvQkVSRVJFT2lXemF3OEFxTHFmcWVlZUVCRTlIWVluSWlJaTBpbDVXMXRBSm9QeS9qMTlkNFdJNktrd1BCRVJFWkZ1eVdTUXQ3WGx5Qk1SUGZjWW5vaUlpRWpuWkhidG9HUjRJcUxuSE1NVEVSRVI2WnpjcmoycXNqT0JxaXA5ZDRXSTZJa3hQQkVSRVpIT3lSMjdRRjFSQVdYbVhYMTNoWWpvaVRFOEVSRVJrYzRaT0hVSEFGU21wZXE1SjBSRVQ0N2hpWWlJaUhST1pta05hV3RMaGljaWVxNHhQQkVSRVpIdVNTUXdjT3FCeXJUcit1NEpFZEVUWTNnaUlpS2labUhvMUIzS3JIdFFLMHIxM1JVaW9pZkM4RVJFUkVUTndzQ3BPNkJXby9MV0RYMTNoWWpvaVRBOEVSRVJVYk9RTzNZQlpES3VleUtpNXhiREV4RVJFVFVMaVlFaEREbzVvZUpLa3I2N1FrVDBSQmllaUlpSXFOa1k5WFpIeGZVclVKVVU2N3NyUkVTTnh2QkVSRVJFemNib3BYNkFTb1dLcEYvMDNSVWlva1pqZUNJaUlxSm1JN2R2RDdsZE81UmRUTlIzVjRpSUdvM2hpWWlJaUpxUFJBS2psL3FoNG4rWG9LNnMwSGR2aUlnYWhlR0ppSWlJbXBYUnkvMmhMaTlEeFpYLzZic3JSRVNOd3ZCRVJFUkV6Y3Fna3hOa2xsWW92L2lUdnJ0Q1JOUW9ERTlFUkVUVXZDUVNHTDNjSDJVWHprSmRWcWJ2M2hBUmljYndSRVJFUk0zT1pLZzMxSXBTbEowL3FlK3VFQkdKeHZCRVJFUkV6VTdlcmdNTVhWOUU2WC9pQWJWYTM5MGhJaEtGNFltSWlJajB3dFI3SkpRWjZTaS8vTE8rdTBKRUpBckRFeEVSRWVtRlVhOCtNT2pTRGNYUk93Q1ZTdC9kSVNKNkxJWW5JaUlpMGcrSkJDM0h2UWZsdlhRb3poNXZ0c2VxMVdwY3VuU3B5ZTk3OE9CQlhMaHdRZXQ4YVdrcElpTWprWkdSQVFDNGRPa1M3dHk1MCtUUEY2TzB0TFRlYXdxRkFyLy8vbnVqNzNubHloV1VQVkw0bzZDZ0FIbDVlWTI2VDE1ZUhrYVBIbzFUcDA0MTJDNDVPUm1qUjQvR3JWdTNHdDNYdWtSRlJTRWxKYVZSbjBsSlNVRklTSWpXK2Z6OGZJU0VoQ0FuSjZkSitrYlBIcm0rTzBCRVJFUi9YWVk5WEdIVTJ4M0Z1eUpnOUVJZlNNMWI2L3laUjQ4ZXhlclZxN0Z3NFVJTUd6Wk1PSC9vMENGVVZJamJ1UGZ2Zi8rN3huRkJRUUZDUTBNeGVQQmdlSGg0YUZ3N2N1UUlkdTdjQ1JjWEY5amEydUxycjcrR2dZRUJRa0pDWUdSazlQUXYxQWd6Wjg1RS8vNzlFUkFRb0hYdHUrKytRMmhvS0JJU0VrVGZyNmlvQ1BQbXpVUGZ2bjJ4ZVBGaTRmeWNPWE9Ra1pIUnFIdFZWVldoc0xBUWxaV1ZEYmFyckt4RVlXRWhsRXFsNkhzM1pQUG16UWdJQ0VDUEhqMjBycW5WNmpyN2MrdldMY1RFeE9DZi8veW54dm04dkR6RXhNVEEwOU1UclZ0ci95MGJHaHJpK3ZYcnlNcktxcmMvL2ZyMVEzNStmb09Ccm0vZnZqQTFOVzNvdFVoSEdKNklpSWhJcjh3bVRjZURqLytGd3NodllURjdJU0NSNlBSNXI3MzJHbzRjT1lMZzRHQjA2dFFKblR0M0JnQnMyYklGSlNVbG91N3hhSGlLajQrSFVxbkVPKys4bzNGZXBWTGg0TUdENk5hdEc5emQzUUVBQ3hZc3dKdzVjN0IxNjlZNlE0eXVwS2VuNDk2OWUralpzMmVUM2ZQa3laTlFLcFY0OWRWWG4vZ2VOU055RHg4K0JBQThlUEJBT0ZlWG10R3huSndjbUppWUFBQmtNaG5zN2UwQlZQOSs2OUtpUlF2czM3OGZPM2Z1aEllSFI1MWhDUUN1WGJ1R1M1Y3V3Yy9QRDVjdlg4YUNCUXZxN2N2dzRjUHJQRDkzN3R3Nnp5Y2tKQ0ErUGg0Ly9QQkR2ZmZjdW5VcmtwS1NzR2JObW5yYlJFUkVNRHpwQ2NNVEVSRVI2WlhNMGdxdC9LZWg0TnRnbE1RZlFJc1JvM1g2UEtsVWlrOCsrUVFCQVFGWXRtd1pObXpZQUZOVFUremJ0dy9xSjZqOFYxRlJnWmlZR0hoNWVjSFIwVkhqV2tKQ0FyS3lzckI4K1hMaG5JdUxDL3o4L09yOThxNHJKMCtlaEltSmlSRGlta0o4ZkR3c0xDelFyMTgvVWUyenM3T3haczBheko0OUcrM2J0d2NBVEo0OFdhTk5XRmdZd3NMQ0hudXZwVXVYQ3YrMnNiSEJqaDA3QUZRSEN3QklTa3BDWkdRa2dvT0RBVlQvM3F1cXFyQjkrM2FZbTV2WCsvUC85ZGRmRVJrWkNUOC9QN2k2dWdyM3JlM1VxVk1JRFEzVnVwYVRrNE9nb0NBRUJnYWlUWnMydUhQbkRseGNYRFRhekowN3Q4NXdkZmJzV1dIMHpzZkhCejQrUGxwdDd0eTVnNmxUcDliM0k2Rm13UEJFUkVSRWVtZmMzd3NWcWRkUXZIY2JaRlp0WU54L3NFNmZaMlZsaFE4Ly9CQWJOMjVFZG5ZMk9uZnVEQU1EZ3llNlYyeHNMQW9MQytIdjd3KzFXbzNBd0VBTUdUSUUzdDdlMkw1OU93RGdrMDgrZWV4OXdzTEN0TUpYVTFHcFZQamhoeDh3Wk1nUUpDVWw0YmZmZnROcWMrM2FOUURWMC9mcU1tTEVDSTNqaXhjdjR1Yk5tNWc0Y1NMazhzZC9wU3dySzhQaXhZdVJscGFHcTFldkN1R3BabXJmNzcvL2pna1RKbWhOcDN6VXBVdVhzR0RCQW16WXNBSGR1blhUdXQ2aFF3Y0FRRnhjSEhyMDZDRWNBeEE5TGJPR29hRWhiR3hzOFAzMzMyUGd3SUV3TnpjSEFBd2JOZ3pkdW5XRGpZMk4wRFk3T3h0ZmYvMDE5dTdkQ3dCSVRFekUyclZyRVI0ZWpqWnQyalRxdWZUc1luZ2lJaUlpL1pOSTBNcC9HbFFGK1NqWUZBeFZhVEZNaDcyaDAwZDZlbnJDdzhQanFkWWRsWlNVSUNvcUN0N2UzdWpRb1FOKy9QRkhKQ2NuWThLRUNZaUtpa0pPVGc1R2pScUZrU05IQ3ArSmk0dERURXlNTUVKU3c4N083b243OFRqbnpwMURibTR1WG52dE5lelpzd2VKaVluMXRsMjdkbTJkNXg4TlQ3dDM3d1lBK1ByNlB2YjVWVlZWV0xwMEtkTFMwakJxMUNpOC92cnI5YlpkdVhJbFZxNWMrZGg3TmtTdFZ1UGN1WE40NDQybi94c3FLQ2pBNGNPSEVSWVdocWxUcDhMSHh3Zmp4bzJydC8yajB3WW5USmdBb0hyazY4aVJJd0NBZ0lBQTNMNTl1OEhudnZ2dXU4ak96bjdLM2xOVFkzZ2lJaUtpWjROVUN2UHBnU2dNL1JwRld6ZEJtWDRiWnU5TWdzUzBoYzRlV1JPY0RoMDYxT2pQOXVuVEIzRnhjU2dySzhPb1VhT1FtNXVMclZ1MzR1V1hYNGFOalEwKy8veHpBSUM1dWJuRzZFZk42RVh0Yzdxa1ZxdUZFVEFMQ3dzRUJRVnBYRmNvRkJnN2Rpd2NIQnlRbXBvS2UzdDdlSHQ3WS96NDhmWGU4L3o1ODBoS1NnS0FPZ3NqMUtaVUtyRml4UXI4L1BQUDhQTHl3dlRwMHh0c1AzWHFWUFR2MzcvZTYxZXZYc1hxMWFzYnZFZFNVaEp5Y25MdzBrc3ZOZGhPREhOemM2eGR1eFpSVVZIWXRXc1hldlhxaFYyN2RtbTF1My8vUGdJREErdThCZ0NTLzEvTHAxUXFrWkdSQVY5Zlg3aTZ1Z3JYVTFOVEVSMGREYUQ2ZDVLVGs0T3hZOGZDeWNsSmFKT2JtNHZRME5DbmZpZDZjZ3hQUkVSRTlNeVFHQnJDZk9aOHlCMDZvWGovVHBUL2NoNHQzbm9ISm9OZWdhUUpGc2h2MjdaTkNCSUFNR3JVS015WU1RUHIxNjl2OUwzbXo1K1A3T3hzbEplWEMrdFFwRklwRmkxYWhCVXJWZ2hmbHZYdDVNbVREWmIxUG5ueUpGUXFGVHc4UEpDYW1vcVhYMzRaSjA2Y3FEYzhLWlZLYk5xMFNkU3p5OHZMRVJRVWhKOSsrZ245K3ZYRHdvVUxtK1huRWhjWEI3bGNqc3pNVEtHeTNZQUJBNFJuWjJSa2FKU3J6OHpNRkk0ek16TTE3cFdUa3dNYkd4dU1IejhlNDhhTmcxUXFyYmNvQmZESFNGTnRFUkVSUWxpK2QrOGVsRW9saGcwYnBsRzh3OW5aR2JhMnRqQTNOOGVkTzNlZ1ZxdUZFYzBhUlVWRk1EUTBmR3hnSmQxaGVDSWlJcUpuaTBTQ0ZyNS9oMUh2bDFHMFp5dUtkb1NoYUhjRURGM2NZTmpkQlZLTDFwQlpXTUtnZTA5SURCczM1YzdkM1IwdFc3WUVBR3pjdUZFNEh4TVRJL3c3TVRFUksxZXV4UGp4NHpGMjdOaDY3MlZzYkl4WFgzMFZDb1VDWldWbG1EWnRtbEEwd3NMQ0F1UEdqVU5RVUJBaUl5TVJHUm1wOWZsSHY0QWZQbndZSjA2Y3dNNmRPeHYxVGcxWnYzNDlRa05EWVdabWhxS2lvanJieE1URVlOQ2dRVUwxTms5UFQ4VEd4aUlsSmFYT29ncmJ0bTFEWm1ZbVRFMU5HOXczQ3FndWpwQ2Ftb3JYWG5zTmdZR0JrTWxraisyejJJSVI5Y25JeU1EcDA2ZWhWcXZ4N2JmZlFxMVdJejgvSDd0MjdSSkcvUTRkT3FReDJoZ2ZINC80K0hpdGUyVm5aMlBxMUttWU9YTW12TDI5SVpYK3NVWHF1blhyaEFwL0FKQ1ZsWVhaczJjTG8wYzF4b3dabzNGY00xM3YwZlZ0dHJhMmVQUE5ONFUyaG9hR2FOZXVuVVliTXpNem9RM3BCOE1URVJFUlBaUGtEcDNRZXY1aVZONjhqdkpmenFQc1VpS0svL2ZIYUlIWmhDa3c5WDc4ZXB2YW5KMmQ0ZXpzREVBelBOVUVLclZhamVqb2FMUnQyeForZm40d01qSkNjbkl5amg0OWlqbHo1bWg4ZWE3Um9rVUw3Tm16QndBd2FkSWt5T1Z5TEZ1MkRES1pERUZCUWFMWFBNbGtNaFFYRnpkWXBydXhObS9lakljUEh5SWdJS0RPVFYzUG5qMkxXN2R1WWZiczJiaDY5U29Bd00zTkRXM2J0c1hldlh2eDJXZWZhYlMvZHUwYTl1elpneGRlZUFIVzF0YjQ4Y2NmNjN4dVZWVVZBT0RHalJ2dzkvZkh4SWtUUlk4NGlTMFlVWit0VzdjS1ZSUDM3dDBMaFVJaHJNc3lNRERBMXExYk5kcS85OTU3ZU9lZGQ0VHFkai84OEFPaW9xSUFWRS9aZS9IRkY3Rm16UnFvVkNxTk5WUnl1UnlHaG9ZYXh3QTB6dFdsSmp6VkY0SkNRa0p3Ky9adFZGUlU0RzkvKzF1OTkvbm1tMithdldJak1Ud1JFUkhSTTg3QXFUc01uTHFqNVR1VG9LNG9oNm9nSDZxQ2ZNZ2RISnY4V2NlT0hjUE5temV4Wk1rU1lUM1V3NGNQY2Zqd1laaWJtMnR0aWdwVWozUkVSMGRqOXV6Wk1ETXpBd0NORVpiR3JIbDY4ODAzbTNSa0lUUTBGUDcrL2tKbHU5cVVTaVhDdzhQaDZ1b0tGeGNYSVR4SkpCS01HREVDVzdaczBScDlPbmZ1SEl5TmpSRVlHSWh0MjdacDNUTS9QeC9Cd2NGc0JteGRBQUFNUTBsRVFWVENWTG1nb0NDdFRZTnJxMnY2bTlpQ0VUTm56dFE0am8rUHg5V3JWM0h5NUVrNE9qcml6cDA3V3ArUlNDUWFvMFUxV3JWcUpaeWZNbVVLcGt5WkFnQXdNVEhCa2lWTHNINzllb1NGaGNITHl3c3RXbFN2d1pzeFkwYWQvWHBjQVkzKy9mdWpiZHUyd24xcTNMaHhBL3YyN1lPaG9TRzh2THpRc1dOSHJUWUFrSktTZ2dNSERqVDdCc3RVamVHSmlJaUluaHNTUXlQSTJ0aEExc2JtOFkwYnFiUzBGR0ZoWVJnMGFCQUdEQmdnbkI4OGVEQmVmLzExN04yN0Y2NnVyaHA3R2ltVlNxeGF0UXJPenM0WVBIZ3didDY4aWN6TVRIVG8wRUhZZkZlZnhvMGJCek16TTF5OGVGSHIybzRkTzNEdjNqM01temRQNjVxdnJ5LzI3dDJMdFd2WDRwdHZ2aEZHVlVhTUdJR3VYYnRxQlJDMVdvM0RodzlqOCtiTktDd3NoRnd1aDFLcGJEQTRBZEFhZlV0SVNNRHUzYnZoNStlSFljT0dvYUtpQXRuWjJiQ3hzWUdSa1JFT0hqeUl1TGc0dlAvKysxcjdWUmtZR0tDaW9nSnQyclRCckZtekVCZ1lxUFc4NDhlUFkvMzY5ZGkrZlh1OW04eG1aV1ZoMXF4WldMUm9FWHIzN2cySlJJSlpzMlpoOU9qUkdtRW1KQ1JFSTVUZXUzY1BNMmJNUUd4c3JOYlBzcmFPSFR0aTZkS2xzTEd4d2VqUm96Rm8wQ0JJSkJJaGNCc1pHU0VuSndjaElTRVlOR2dRUm80Y2lWNjllZ21mcnhuVlkzalNENFluSWlJaUlnQWJObXhBVlZVVlpzK2VMWnlyckt4RVVWRVJoZzhmanRPblQyUDE2dFVJRFEyRnBhVWxnT3ExTTlldVhZT1JrWkhHaU5Hbm4zNHFoS2VDZ2dLTnFYZ0ZCUVVBb0RVOVR4ZlY5MnBHdVI3MTMvLytGN3QzNzRhUGo0L1dKcTVBOVZSRWYzOS9oSVNFWU9QR2paZzFheGFBNnMxb2ErOXRCRlFYTVFnTURNVHQyN2ZScmwwN2ZQNzU1d2dPRGhZMS9iRDJPOGZHeGlJcUtncXZ2dm9xSmsyYUJLQjZtdURpeFlzUkhCd01KeWNuekpneEEzZnYza1ZZV0JpTWpZMjFTcEY3ZUhnZ1BEd2NEeDQ4cVBONWxaV1ZLQ3dzaEVxbHFyZFBWVlZWS0N3c1JHVmxwY2I1cEtRa21KaVlDTVVhbm5Ua3lkVFVGQjkrK0NGMjd0eUpwVXVYd3RYVkZjSEJ3U2d2THdkUXZaYk96YzBOMDZkUHgvNzkrekYzN2x5TUhEbFMrTHVzV2J0bWJHemM0SE5JTnhpZWlJaUk2Qzh2TWpJU1I0OGVoYm01T2ViTm00Zmk0bUtVbEpRSVgyaHJLQlFLZlBubGw4SzBNZ2NIQnd3Y09CQU9EZzVvMzc0OTdPenNZR3RyQzJ0cmErRXpNVEV4R2dVcGFreWVQRm5qK1BEaHc2SUtLanl0akl3TUxGdTJETGEydG5qLy9mZnJiZmZtbTIvaTFLbFRpSTJOUmF0V3JmRGVlKy9WMmM3TXpBeGR1M2JGc0dIRDhQYmJiejkycytFYk4yN2dQLy81RDBhTUdJRU9IVHFndkx3Y0d6ZHVSSHg4UER3OVBlc2NDYXNoazhtd2RPbFNmUFRSUndnT0RzYUZDeGN3ZmZwMGpVQm5hbXBhYjNoNlVxV2xwVmkzYmgwS0N3dUZQWjVxVjlBRHFrZWVBZ0lDOFAzMzN3TUE4dkx5aEtwNWJkdTIxYmhmMzc1OTBiZHZYNXc1YzBaWVIxZFdWZ2FnT2hRWkdSbGg1TWlSR0RGaUJFNmNPQUZIUjBmazV1WkNLcFhpNGNPSFFqdHFmZ3hQUkVSRTlKZG5ibTRPS3lzck9Eczd3ODdPRG0zYXRJR2xwU1VzTEN4Z2JtNk9WcTFhb1ZXclZsaTllaldPSFR1RzVPUms5T3JWQys3dTdsclR4eDQxYWRJaytQbjVDY2M3ZCs1RVpHUWtFaElTZFAxYVd1N2V2WXYxNjllanFxb0tTNVlzd2YzNzk3VUNWTzExU0ZGUlVaZzlleloyN05nQlMwdExqY0lYdGMyZlAxOTBIN0t6czNIZ3dBRzBiOThlT1RrNVdMOStQVEl6TXpGbXpCaEVSMGZEMjl0YjZ6Tno1c3pST0c3VHBnM0dqeCtQNk9oby9Qenp6eGcyYkJnQ0FnS0V3aDlON2VMRmkxQXFsZWpmdno4eU1qS0U2WWFQanE1dDJyUkpPSGZtekJsRVJFUmcwNlpOK08yMzN3QkFLMnlWbHBZaU9Ua1owZEhSNk51M0x5UVNpVEFkcjd5OEhGZXVYRUZhV2hxaW9xSnc2OVl0TEZ1MkREazVPWkJJSkRBeE1kSEp1MUxER0o2SWlJam9MMmZMbGkwQS92anlPM0xrU0x6MTFsdVByUWpuNys4UFQwOVBqVFVvajhyS3lrSktTZ3FHRGgzYWRCMXVJams1T1ZBb0ZGaStmRGtjSFIxUldGaUlEejc0QUVCMUZidlRwMDhMeHdCZ1pXV0ZWYXRXWWQyNmRRMVd3R3VNKy9mdkF3Q3NyYTBSR3hzTGhVS0JKVXVXWU1DQUFWclQ4TkxTMHJCOCtYSjg5TkZINk5xMXEzQmVMcGZEenM0T3c0Y1B4OTY5ZTVHZW5sNW5jWVdHOW1OcWpMTm56NkpUcDA0d01qTEN4SWtURy9YWmFkT21DZi9ldkhrelFrSkNrSnFhS2t5L3M3ZTN4NkJCZzFCVVZBUmpZMk5JSkJJc1hyd1lpWW1KVUNxVk1EWTJSdS9ldmVIdDdRMFhGeGRzMmJJRkppWW16OHcrWW44MURFOUVSRVQwbDZGV3E3Rmh3d1ljT25RSTdkcTF3eSsvL0lJMWE5Wmc1c3laUWxHRWh0amIyMnNVUzdoMzd4NnVYNytPdExRMDNMaHhBemR2M2tSeGNURmtNaGxlZWVVVkFOVnJhQ29xS29UUDFDejRyMzBPcUE0RWRaVkNiMHJ1N3U3dzh2S0NsWlVWZ09vcWN5TkdqQUJRUFNYeDlPblR3bkVOZTN0N1VkWHZhcXQ1ajVLU0VxMVFrNUtTQWdEbzBxVUxGaTllRElWQ0liUjVkTjFYY1hFeEFLQnQyN1oxcmdtenNiRVIxbVBWSlNJaUFtVmxaVnJyazFRcWxmQjdlUFM0OW5tZyt2ZDAvdng1dlAzMjI3Q3hzUkZHRFBmczJZUHZ2dnNPbjN6eVNaMGx3NDhlUFlwVnExWWhQajVlS0YrZW5wNk8zTnhjREIwNkZHNXVidWpWcTVld2h1cmYvLzYzVUszUjJOZ1l2cjYrOFBEd2dKdWJtL0MzV1ZsWmlidDM3d3EvUDJwK0RFOUVSRVQwbHhFWEY0ZERodzZoVjY5ZVdMRmlCWGJzMklHb3FDZ2tKaVppNE1DQnNMZTNoNkdoSWVSeXVjWi9VcWtVNWVYbEtDOHZSMWxaR2NyTHkrSGc0SUNrcENURXhjWEJ3Y0VCblR0M2hydTdPN3AwNllJdVhib0l6OXkrZlR1MmI5K3UxWmZodzRkckhIL3d3UWRhd1VVWG11T0xkNmRPblpDZW5vNUZpeGFoVDU4K3dpaEpWbFlXenB3NWd3NGRPZ2pyZ0pZc1dZTExseTgzZUw5SHArMDlxcjRwa0IwNmRFQmxaU1Y4Zkh3MHBybU5IajFhbzExNGVEakN3OFBydk1lRkN4ZFFXbHFxVVlFUnFCN1YrdW1ubnhBWUdJaFBQLzBVN3U3dXlNdkxFNllPSmljblF5cVZhb1R5amgwN0lqdzhIS1dscFVoTFMwTmhZU0VVQ2dXdVg3K09zMmZQQ2xOQUZ5NWNDS0I2bXVYMTY5ZlJzbVZMcUZRcXhNYkdRcWxVb21mUG5nMytQRWgzR0o2SWlJam9MOFBkM1IyT2pvNVl0bXdaakl5TU1HWEtGTGk1dWVIQWdRUDQ4Y2NmVVZKU0l2cGVLMWV1eE9USmt6RnQyclFHQ3oyTUdUTUdiNzMxMW1QdlZ6UHE4R2N3ZGVwVTVPZm40OWRmZjBWeWNySndYaTZYbzBlUEh2and3dytGYy9Qbnp4ZUtKVFFWT3pzN1lWMlNnWUVCNXM2ZEN3QndjWEVSL2wyZnZMdzhSRVpHQ3NkSGp4NkZ0YlUxbkp5Y05OcFpXbHJpeXkrL3hLWk5tMkJuWjRmeThuS050VzBBTUdUSWtIcEhFeC90aDRXRmhWQmxzRVpTVWhMV3JWdW5jYzdHeGdiLytNYy9HbndIMGgySnVtWUxaaUlpSXFLL2dOTFMwbnIzK0ttWnZxVlNxYUJTcWFCV3E2RlNxU0NSU0lUL2FyNE1pOWxuWjkrK2ZYQjFkWVd6czNPVHZrTmpYYng0RVI5Ly9ESEN3OFByTFltK2I5OCtoSWFHaWk1a1ViTXBiV09LUlR5UHNyS3lrSjZlanY3OSt6KzI3Wmt6WjFCUlVRRzFXZzFMUzB1NHViblZHNTRTRXhPaFVDaWdVcW5Rc21WTHZQRENDMW9WOVBMejgzSDE2bFVvbFVxbzFXcFlXRmpBeGNWRjFCUlQwZzJHSnlJaUlpSWlJaEYwdXlxUmlJaUlpSWpvVDRMaGlZaUlpSWlJU0FTR0p5SWlJaUlpSWhFWW5vaUlpSWlJaUVSZ2VDSWlJaUlpSWhLQjRZbUlpSWlJaUVnRWhpY2lJaUlpSWlJUkdKNklpSWlJaUloRVlIZ2lJaUlpSWlJU2dlR0ppSWlJaUloSUJJWW5JaUlpSWlJaUVSaWVpSWlJaUlpSVJHQjRJaUlpSWlJaUVvSGhpWWlJaUlpSVNBU0dKeUlpSWlJaUloRVlub2lJaUlpSWlFUmdlQ0lpSWlJaUloS0I0WW1JaUlpSWlFZ0VoaWNpSWlJaUlpSVJHSjZJaUlpSWlJaEVZSGdpSWlJaUlpSVNnZUdKaUlpSWlJaElCSVluSWlJaUlpSWlFUmllaUlpSWlJaUlSR0I0SWlJaUlpSWlFb0hoaVlpSWlJaUlTQVNHSnlJaUlpSWlJaEVZbm9pSWlJaUlpRVJnZUNJaUlpSWlJaEtCNFltSWlJaUlpRWdFaGljaUlpSWlJaUlSR0o2SWlJaUlpSWhFWUhnaUlpSWlJaUlTZ2VHSmlJaUlpSWhJQklZbklpSWlJaUlpRVJpZWlJaUlpSWlJUkdCNElpSWlJaUlpRW9IaGlZaUlpSWlJU0FTR0p5SWlJaUlpSWhFWW5vaUlpSWlJaUVSZ2VDSWlJaUlpSWhLQjRZbUlpSWlJaUVnRWhpY2lJaUlpSWlJUkdKNklpSWlJaUloRVlIZ2lJaUlpSWlJU2dlR0ppSWlJaUloSUJJWW5JaUlpSWlJaUVSaWVpSWlJaUlpSVJHQjRJaUlpSWlJaUVvSGhpWWlJaUlpSVNBU0dKeUlpSWlJaUloRVlub2lJaUlpSWlFUmdlQ0lpSWlJaUloS0I0WW1JaUlpSWlFaUUvd05yVmtGc3ZVdDZ0UUFBQUFCSlJVNUVya0pnZ2c9PSIsCgkiVGhlbWUiIDogIiIsCgkiVHlwZSIgOiAibWluZCIsCgkiVmVyc2lvbiIgOiAiMjIiCn0K"/>
    </extobj>
    <extobj name="C9F754DE-2CAD-44b6-B708-469DEB6407EB-2">
      <extobjdata type="C9F754DE-2CAD-44b6-B708-469DEB6407EB" data="ewoJIkZpbGVJZCIgOiAiMjI2NTE4MzM2NjkzIiwKCSJHcm91cElkIiA6ICIxOTEwMjc5MDQiLAoJIkltYWdlIiA6ICJpVkJPUncwS0dnb0FBQUFOU1VoRVVnQUFBOFFBQUFJRkNBWUFBQUFVYnpSU0FBQUFDWEJJV1hNQUFBc1RBQUFMRXdFQW1wd1lBQUFnQUVsRVFWUjRuT3pkZDNnVlZmNEc4SGZtdHR6MDNoT2E5RWdMUGRLckNLSXJVa1JVVkJCMVdkY1YxaFZRVjJSWDdEOHNLNklzeFFJTFNCRlFVWkFhT2tnTmlhRW5oUFNlM053Mjgvdmp3c1dZZGlOSjVpYjMvVHpQUG1UT25KbjVYbDFKM3B3ejV3aXlvVVFHRVJFUkVSRVJrWXNSbFM2QWlJaUlpSWlJU0F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cUk2ZHY3aWRhVkxJQ0lIcUpVdWdJaUlpSWlvdm4yMmZOdHRYVC90c1JHMWV0YnFkYnZ4OG9zVE1iQmZKNGV1TVprc1NNL01xL0o4ZEdRUXJxWm1PWFN2NEVBZnVMbHBIZXBMNU9vRTJWQWlLMTBFRVJFMU1ySU1LU2NMVXNwVlNGa1prTEt6SU9WbVFUYVVBY1l5eUdZVFlMVXFYYVZ6VWFrZ2FMU0F6ZzJDM2cyaWZ4REV3Q0NJUVNFUW82SWhCZ1FCZ3FCMGxVUk4xcERSYzI3citoMWIvdTF3MzlScjJYamkyVVh3OUhERDhrLy9CaTlQZlkzWEpDVmZ3elBQZjF6bCtSODNMY0R3c2ZNY2V2N0MxeDVEajlnMkR0ZEw1TW80UWt4RVJJNnhtR0ZKU29BbDhTeXNGNUlCVVlTcXhSMFFnME9oanUwRk1UQVlncnNIb05OQjBMa0JLcFhTRlRzWHF4V3lzUXd3R2lHWGxrREt6b1NVbVE3THhXUllkM3dQU0RKVXJlNkF1bDFIcU50MkFOUWFwU3NtYWxKcUUyZ0JZTTM2dmZoOGhXMVVlZnJVa2JXNk5qSWlFQStNamNNM20rSng0dFJGOU92YjBlRnJseTErSHRHUlFmYmpQZkZuOE5vYlh3T28rQm5temwrSnRMUWNMRnY4ZkszcUk2SmJHSWlKaUtoYVVsb3F6RWNPd0hMMkpNU0labEIzN2didGlMRVFBNE5xdnBodVVhbHN2ekJ3OTREZzV3OHhJcXJjYVNrN0M5YnppVEFmUFF6anBuVlFkK3dFVFk4K0VNTWpGU3FZeURVVkZSdncxdnZyc1AvUU9RVDRlK09WZjB4Q1RJZG01ZnBrWlJkZ3pmcTkxZDdIWURDaVYvZTJPSFhtRWs2ZHVWUmx2NmxUaHNGZHI3TWZwNmVYbnphZG5WTlk1YlcvSmw5RHR5NnRxcTJEaUtySEtkTkVSRlFwNjVXTE1PMzZDVkpXRmpSeEE2R0o3UVhCMjBmcHNseUNYSkFQOC9GRE1NZnZoaGdjRE8yQW9WQTFhNmwwV1VSTlhsSnlLdVl2WElYMGpEeDA2OXdLYzJkUGdLK3ZaeVg5cXAvZVhCdHJ2M2dKL241ZURrMlpUa3EraHBtelBxbjJmb3ZlbW82WURzM3JwRFlpVjhBUllpSWlLa2ZLeVlaeDZ3Ykl1VG5RREI0SlRmZmVnTWhOQ1JxUzRPTUw3YUFSMEE0WUJ2UFJnekJ1V0FQQlB3QzZlKzZIR0JDb2RIbEVUZEtHelFld2VPbDNzRm9sVEo0d0NGTWZIZ3FoaXZmNjI3YU9xSEVLOXBEUmN4QVZHWWpsaS85V3F6cXFteko5MDV1dlQwVndrRys1dHV5Y1FzeWV1N1JXenlJaUJtSWlJcnJKWW9GcDkzYVlEKytIZHZCSWFQb05aaEJXbWloQzA3TXZOTjE3dzd6M1p4aVdmQUJOejc3UURoZ0txUGt0bktpdXZQUEJlbnovNDFGNGVlbngwZ3ZqMGF0N1c4VnFjV1RLZEZpb1B5TENBbEJhYWtSMmJpR2lJNE9nMWZEdkJLSS9ndi9sRUJFUnBKeHNsSzFlQVRFZ0NPNHZ2TXlwMGM1R0ZLRVpNQlRxcmoxZ1hMOEtwWjkrQUxkSmowRDA1Mmd4VVYwNGszQVpBUERwb3BrSUNmYXR2bk05ZSttZnl4M3V1Ly9RT2J6eDdwcGFMeGhHUkxjd0VCTVJ1VGpMMlpNd2Z2c050Q1BHUU5OM2dOTGxVRFVFYngrNFBUWUQ1dmhkTUN6NUFMb3g0NkR1Nk5nZXAwU05nU3pMU0x1ZWk3eUNZaFFYR1ZCY1VvYmlZZ05LU28wWTFQOU9oSWNGMU92emxRekQzbDU2OUkrTHdaK2ZHbzBBZjI5N2UwSmlDdFp1MkF0UjVMWnNSUFdCZ1ppSXlJV1o0M2ZCZEdBZjlOT2ZxN0RxTVRrdlRkeEFxSnEzZ21IWko1RHpjNkdKRzZoMFNVUi9pQ3pMU1B3MUZjZFBYRUJDNGhXY1BYY1ZSY1dHU3ZzRytIdlZPaEFmUDNFZXMrZjkxK0granV4VmZITTA5cHROOFVqUHlLdTJiMzUrQ1Q1ZXNxWEs4ODlPSHcwQXVKcVNpUXVYMHRFL0xnYW56bHl1MEs5L1hBeDI3VDJOa0dDL2N1MVdxMVRsZTg1RTVCZ0dZaUlpVnlUTE1HN2JER3R5RXR4bnpvYmc0MWZ6TmVSVXhJZ291TStjRGNPU1JaQ0tDcUViTVFiZ0Q4YlVTTWl5aklPSGs3QnEzVzZjUFhjRmFyVUtyVnFFWWNpZ0xtalhPaExCd1Q3dzhOREQwMTBIRHc4OTlHNWFxTlcxMzlzOEpNUVBFOGZWUFBObDY3YkRLQ295T05UM3BwMTdUdUZjVWtxMWZZcUtEVmovN2Y0cXo5OE14UEVIejluM1BLN09oKzg4WGVIK2VqZXRBOVVTVVZVWWlJbUlYSkJ4MjJaWXIxeUcvdGxadHIxeHFWRVNmUHlnZjNZMkRKOTlDTk8yTGRDT0hLTjBTVVExeXNzdnhpc0x2a1JDNGxVMGl3N0c3T2Nld0tEK25hRFRhZXI4V1JGaEFaajIySWdhKzhVZlBJdWlJb05EZlcvNjZOMm5xejFmbTFXbUp6MDRBSk1lSElEMGpEejQrSGhBNzZiRmtORno4TklMNHpGMFVCZDd2NFRFOGdIODhwVjBCQVZ4elFlaTI4SGxRNG1JWEl3NWZoZXN5VW5RVDV2Sk1Od0VDTzRlMEUrYkNVdnlPWmpqZHlsZERsRzFMbDNKd0xOLyt3U1hyNmJqMVpjZXd0S1BuOFBJWWJIMUVvWWJtMUtERVpPZmVCdjdEeWJZMnlSWmh0VXF3V3FWSUVrU2dnSzlNWG5DSUhoN3VzTmlzZUxBNFVRRStIdERsbVY0ZXVveGVjS2dDdHN4RVZIMUdJaUppRnlJNWV5cEcrOE0vNFZodUFrUjNEMmduLzRjVEFmMnduTDJsTkxsRUZYS1lERGlwVmVYdzJxMTR2OFdQb1grY1RGOC8vVTM4dktLQVFEK2ZsNzJ0amZmVzR2aFkrZGgrTmg1K012c1R4RVU2SVBIcHd5RGw1Y2V5Ny9hanFKaUE2NmxaV1B1YXl0aHNWangrSlJoRE1SRXRjUXAwMFJFTGtMS3lZYngyM1hRVDMrTzd3dzNRWUtQSC9SVG40SGhzMFVRdzhLNUpSTTVuUlZmNzBCMlRpRStldmRwdEdvWnBuUTVUdWRLU2lZQTRKZFRGOUcxY3lzQXdJd25ScUZ2Ny9ZQVlOOW4yR1N5WU9uS2JWaTNNUjdQVGgrTm9ZTzY0TlYvZllYcE16L0V2TDlQUUtlWUZzcDhBS0pHaWlQRVJFU3V3R0pCMmVxVjBJNFl3OVdrbXpBeElncmFZYU5SdG1vbFlMRW9YUTZSWFdGUktiN1p0Qi8zanVxRmRtMGlsUzdIS1owOGZRazZuUWIvKzJZUDlzU2ZBUUQ0K1hvaUlpd0FFV0VCc0ZvbGZMMW1GeDUrOG0xczJub0l6ejB6Rm4rNnR5Kzh2ZHp4OW9MSDBTbW1PV2JOWFlxTld3NG8vRW1JR2hlT0VCTVJ1UURUN3UwUUF3SzV6N0FMME1RTmhEVTVFYVk5TzZBZDdQZ0NRVVQxNmNpeFpFaVNoSHRIOVZhNmxFcEpWbG5SNTV2TkZ1emNjeEozOWVtQWRtMmk4UHFicXdFQVpXVW1lNSswNnpsWXRXNDM0bnAzd0tNUERVRllxTC85bkZxdHd0elpFK0RqN1lIUVlNNEFJcW9OQm1JaW9pWk95c21HK2ZCK3VML3dzdEtsVUFQUjNUOFJwZTh0Z0xwTExLZE9rMU00ZkN3SndVRythQllkcEhRcEtEVVlVVkpTQmk5UFBiUmFOUklTVTVDZW1RZWQxckdGdmF4V0NjUEh6bk9vYjBwcXRrTjdHODk0WWhSeWNvc3c0SzQ3RWRlN0EwSkQvUERScDV2eC9zY2I4YzJtZURTTERvYVhsenVHRGVvS2QzY2RmdGgrREFBZ3k3WjZMQllMekdZclRDWXp0dTg2Z2F5Y0FveTV1NWRETlJLNU9nWmlJcUltenJoMUE3U0RSMEx3NXRZY3JrTHc4WVYyOEFnWXQyeUEvcEZwU3BkRGhJek1mRFJ2RnV3VWkyaGR2cEtCbWJNV1YyanYzclcxUTllTG9vREpFd2JWYVUxdDdnaEhXS2cvK3ZSc0J3RG8yNnM5ZXNhMndhR2pTVGgyNGp5dXBtUWhOUzBIeGNVR2xKV1pZREpaWUpVa1NKSU1RUUFFUVlBb0NsQ3JWRkNyVlJneE5MWk82eU5xeWhpSWlZaWFNT3VWaTVCemM2RHBOMWpwVXFpQmFmb05nZm5BWGxpdlhJU3FXVXVseXlFWFYxQllndUJBNS9pbFhFaXdINktqZ2lGSkVtUkpobHFqUXJzMmtaaisyRWlIcmhjRUFZOVBHVmJuZGIzNjBrTVF4VnZMKzZqVktzVDE3b0M0M2gzcS9GbEVkQXNETVJGUkUyYmE5Uk0wZzBjQ0l0ZFFkRG1pQ00zZ0VURHQzZzc5STlPVnJvWmNuTkZvZ1VickhEOTJCdmg3WWRrbmYxVzZqQXBhdHdwWHVnUWlsOFNma0lpSW1panBXZ3FrckN4b3Vqdm5JalpVL3pTeHZTRmxaa0JLUzFXNkZISng3bm90U2t1TVNwZEJSRlFCQXpFUlVSTmxQbm9RbXJpQkhCMTJaU29WTkhFRFlUN0tiVmhJV2U3dWJpZ29LbEc2RENLaUN2aFRFaEZSVTJReHczTDJKRFN4WEdYVTFXbTY5WUxsekNuQVlsYTZGSEpob2NHK1NMdWVxM1FaUkVRVk1CQVRFVFZCbHFRRWlCSE51TEkwUWZEeGhSZ1JCVXZTT2FWTElSZldMRG9FV2RrRktDMDExZHlaaUtnQk1SQVRFVFZCbHNTelVIZnVwblFaNUNUVW5XSmhTVHlyZEJua3dtN3VQNXh5TFZQaFNvaUl5bU1nSmlKcWFtUVoxZ3ZKVU4zUlR1bEtHaTI1cEJpeW9WVHBNdXFNcW5WYldDOGtBN0tzZENsTjJ2bUwxNVV1d1drMWl3b0JBRnhKeVZLNEVpS2k4cHhqL1hzaUlxb3pVazRXSUtvZ0JnYlYyelBLdnZvTWNsNE85SC8rUjUzZlc4cElnMXlZZjF2M1VMVyt2WDA3UzE3OUs4U2dVTGkvdU1EaGE2U002eEJEd203cnVmVkZEQXdHUkFGU2JqYkVnUHI3LzRXeitXejV0dHU2ZnRwakkycjFyTlhyZHVQbEZ5ZGlZTDlPRGwxak1sbVFucGxYNWZub3lDQmNUWFVzUUFZSCtzRE5UZXRRWHlXRWgvbERyVmJoeXRVTXBVc2hJaXFIZ1ppSXFJbVJVcTVDMWFKVi9UNGo5UXFrclBSeWJjWU5Yd0ZtaThQMzBJMS90TkoyMDg0ZllEbTYvN2JxODN6bjg5dTZ2cmFNRzc2QytlQmV1RDB5QStxT1hTcWNMNTcxWkkzM3FPK2FWUzN1Z0hUMWlrc0Y0dFhyZHQvVzliVUp4SGNQaThXNmpmdnc0ZUxOaU8zYUdsNmUraHF2dVhRbEE4ODgvM0dWNTMvY3RBQlRaN3p2MFBNWHZ2WVllc1MyY2JqZWhxWlNpUWdMOVVOYUdoZldJaUxud2tCTVJOVEVTRmtaRUlOREcveTVsaVA3SVpzYzMyZTBxa0I4azhkci8xZnJHb3pmcm9ibDJNRnliV1ZmZnc3TDhZT1Y5dmQ4NTNNWU42K0JlZmVQRmM1SldlbVZCdG5LZ3F1cWRRZVlEKzVGMllyLzJFSnhUQ1h2YjZ2VUVQMERLejRuTnh1d092NkxoRDlLREE2RmxPMWE3Mi91MlBMdld2VmZzMzR2UGw5aEcxV2VQblZrcmE2TmpBakVBMlBqOE0ybWVKdzRkUkg5K25aMCtOcGxpNTlIZE9TdFgxVHNpVCtEMTk3NEdrREZ6ekIzL2txa3BlVmcyZUxuYTFXZk00Z0lDMERhOVJ5bHl5QWlLb2VCbUlpb2laR3lzNkJXWUxzbGozOVhQZElGcXhXbW5UL0F0SDBMQkRjMzZNWk9yUEYrY2tseDdZc3dWOXhhU0IzVEZhSi9nUDFZeXMrRDVlaCtDQjZlQUFCTmJCK29vcHFYdTZic3l5VVF2SDJodTNmOHJWc2YzQVByK2NSS0g2dU82UXEzUjU5QjJZcVBVZmJGRXVnZmV4YXE5bmZlZUtBRXdEWnQyWDMyL0FyWGxyNDVyOEpvZTMwUWcwSmcrZVZ3dlQrbk1Tb3FOdUN0OTlkaC82RnpDUEQzeGl2L21JU1lEczNLOWNuS0xzQ2E5WHVydlkvQllFU3Y3bTF4NnN3bG5EcHpxY3ArVTZjTWc3dGVaejlPVHk4L2JUbzdwN0RLYTM5TnZvWnVYZXAzQmtoOUNROFB4TWt6bHlITE1nUkJVTG9jSWlJQURNUkVSRTJPbEp0bGUyZlVTVmd2SmNPNDdndElHV2xRZCtzTjNkaUo5akJhbmRLMzV0WEo4OVdkWW9GT3NiWURpd1dsSHk4RUJBRnVrNmNCQU1Ud0tJamhVZVV2K25JSkJKMGIxRjE2M3ZvY3Y1NkRGWlVIWWdCUWQrZ0V0MGxQd1BUREpzRGR3OTR1WmFRQmdFT2Z1VDZKUWNHMjBXZ3FKeWs1RmZNWHJrSjZSaDY2ZFc2RnViTW53TmUzNHIrcjNMeGlyUC8yOXFieTN6VHB3UUhsQXZGTC8xeGVaZCtFeEJUTW5QVkp1YmJ0TzA5Zys4NFQ5dU5GYjAxSFRJZm1kVkpiZlFvUDlZUEJZRVJCWVNsOGZUeHF2b0NJcUFFd0VCTVJOVEd5b1F5Q3UvSS9iTXFHVXBpMnJJWDU4RDRJUG43UVAvbFhxTnJGT0h6OUgzbW4xcmhtQmN5SHF4N0ZNNjcvQ2xMS1pXaEhqSVdxVFVlWUQxWGRWeTR6bER0L2N4VDNacHVtZXg5QVZmN2JxTHBMVDZnN2RRZkVXNXM0bU9OL0JnQ0kwUzBxZjlDTmdUSzV1QWlDcDFmVkgrNTI2VDBnR3d6MWQvOUdhTVBtQTFpODlEdFlyUkltVHhpRXFROFByWExrc20zcmlCcW5ZQThaUFFkUmtZRll2dmh2dGFxanVpblRONzM1K2xRRUIvbVdhOHZPS2NUc3VVdHI5U3dsZVhyWTNxczJtU3JPNUNBaVVnb0RNUkZSVTJNc0EzUzZtdnZWa3ZuUVhoalhyaWpYOXR0M2JEM2ZXbUlQZ3BaZkRzRzRhVFhra21KbzRnWkRlL2VmSU5TeUprY1dvcW9OODhFOU1CL2VDMVc3TzZFZE9ob0FLbnllMzVLTENpbzlmN05OM1NrV2dyNlNiNk8vRGNPSDk5a0N0Q2hDMDdOZnBjOFJQTHdBcEtOMDRSd0lYajYyZS9lOEM5cEJ0WHVIdFNhQ214dGdkUHdkNzZidW5RL1c0L3NmajhMTFM0K1hYaGlQWHQzYktsYUxJMU9tdzBMOUVSRVdnTkpTSTdKekN4RWRHUVN0cG5IOUdGZGFhdnYvbjQrMzhyK3dJeUs2cVhIOVRVcEVSRFdTelNZSU9yYzZ2NjhZSEdvUGRaWlRSeUdYR2NxSFBFR0FsSk1GNHpkZnd2cnJXWWdoNFhDYittZW9tdjJ4OXgzZEhwNWVvVTB1SzRQbDZINW8rZ3dBVktvSzU2dDZ6OWQ2OVJLTUc3K0c0QmNBdDRlZUJHNk1BbFkxQ2wwODY4a0syeTdkSEgzKzdUWG0rSjJRcmwwdGQ2MXUvS08zUnNkdmpDWnJoNDJwY3FFejdjajdZUHpmTWtpNTJaREw2bThFVjlEcGFyWG9XVk4zSnVFeUFPRFRSVE1SRXV4YmZlZDZWdDJVNmQvYmYrZ2MzbmgzVGEwWERGT2EwV2pHcm4ybjBmbk9GdERwTkVxWFEwUmt4MEJNUktRQVdaWmhNSmhRWEdKQVViRUJ4U1VHR01yTU1CcE5NSm9zdGorTlpwUVp6VENhekRDVzJmNDBtY3l3V2lWWUpSbVNKTUZxbFNESkVpUkp0bjB0U1hoVnNsWWFGbStYcWtWcnFGcTBCbUI3TDFndU01UmJLVnJLeVVMcE82OENaaE9nMWtDTWJBYkxvWDJ3SE5wWDlVMDFhdWp1bjF5dVNUdGdPRFJkZWxZNnZkcTBiU09zbDg5RDFiRkxwU09vWW1nazVQenkyN3JJWlFhVXJmZ1BJQVA2UjU2dU1KMWN5czJHWEZCeEwxalpiSUwxVXZLdDQrS0NDbjJzdjU2RjVleUpjbTI2OFk5QzBHZ2hwYWNCZ2dEdGtIdWdIWDV2SlIvZVJ0V3FMZHpuTEt6eWZKMVJxUUdydGQ0Zkk4c3lBT0RTNVF6c1BYQVdlamN0MUdvVklNdVFiNXlYWlVDU1pVQ1dJZDA0bGlVWk1tVGJuemZ1TVhSUUY0U0hCVlR6dE51blpCajI5dEtqZjF3TS92elVhQVQ0ZTl2YkV4SlRzSGJEWG9oaS9TODg5ZGFpYnlxTVVOY2xXWlpoTnBtUmxWT0VvdUpTdlBGYTlhdkxFeEUxTkFaaUlxSTZZRFNha1ZkUWpMejhZdVRsRlNNM3Y4ajI5WTNqb3BKU0ZCV1hvYmlrRENYRkJoU1hsdGwvNks5cmxoallnazg5aE9KcUdjdHNZUmdBTEdaWWpoMm84UkxCdzlNZWlHdDYvL2UzVEZ2WHdiUjFYWTM5UE4vNUhISityajN3bGk1YVVPRzhPZjduU3JkZGt2TnpZZmo0eldydjd6YjF6L2F2eTYwV3JWYkQ3WkVaa1BMem9Hcldzc1k2RzRUVkFxaFVlT2p4dDVHUldYOEJxQzRGQi9uV09oQWZQM0VlcytmOTErSCtRMGJQcWJIUHpkSFliemJGSXoyaituOTIrZmtsK0hqSmxpclBQenZkTmwzL2Frb21MbHhLUi8rNEdKdzZjN2xDdi81eE1kaTE5elJDZ3YzS3RWdXRVcDJ1MEx6OTV4T3dOc0F2U2dDZ2IrLzI2TkEydWtHZVJVVGtLQVppSXFJYVdDeFdaR1VYSURPN0FCbVplY2pJeWtkbWRqNHlzd3FRbVpXUDdOeEMrN3R4enFCTUFtUmp3eStzSllaSDJhY1RsNjM0RHl3SnArRHgraUlJV2gxa1F5bEtYdjRMTkQzaW9Kc3dGUUJROHMvbkFZM1dmcjI2UjErSTlSQWVCUTh2YUFmZFhhN05jdklJcENMYmU1cmFZV09nN1QrczNQbVMxMmREREFpQy9wbS8yOXRNZTM2Q05lbU00dzhXUlJnK3JOMjBWdmUvTDZpM1BhUmxveEdDVm9jcGt3WWpNeXUvWHA1eGt3RGJlN0FuVGwvQ3NFRmRjTzg5dlNHS0FnUUlFSVNiLzVOdmpJQUt0blAyZHRnRDN4OEpmaUVoZnBnNGJrQ04vYlp1TzR5aUlvTkRmVy9hdWVjVXppV2xWTnVucU5oUTdXclVOd054L01GejlqMlBxL1BoTzA5WHVML2VUVnRGNzlyN2NkUHJkWGF2eXNpeWpPeWNRaHc0bkloUFB2OE9YNi9kalVjZkdsS3Z6eVFpcWcwR1lpSWlBRWFqQ2RldTV5TDFlamF1cGVVZzlWbzJVcS9uNFByMUhPVG1GOWZMYUs2N3V3NmVIbnA0ZXJqQjAwTVBkNzBXT3AwV09xMzZ4cDhhNkhRM3Z0YXBvZE5xb05Wb29GS0pFRVhCOXFkS2hDZ0lVS2xVVUlrQ1JGR0U3cnN2YklzbktiVFN0R3dvaFNYeERGU3Qya0xRMmhiU3V2bWVyUmdXZWF1ZjBRanhONnNxLzNaS3RwUnkrWThYb0hNckZ5b0ZkM2VvV3JVdE53WGJrblFHNG8zM3JBVTNQZUNtcjNnZlVRWEI1OWJvbkc3TWVHRE0rSXI5cXFMVlFUTmdPQ3pIRDBFMmxFQVRON2p5ZnNZeW1BL3VBUVNoMWd1UDFZWmNabHRzN2U1aHNmWDJER2NRRVJhQWFZK05xTEZmL01HektDb3lPTlQzcG8vZWZicmE4N1ZaWlhyU2d3TXc2Y0VCU00vSWc0K1BCL1J1V2d3WlBRY3Z2VEFlUXdkMXNmZExTQ3dmd0M5ZlNVZFFrSS9ETlN0TkVBUUVCZnJnM2xHOWNPSFNkV3orN2hBZW1UU1kreEFUa2ROZ0lDWWlsMUpTWXNTbEs5ZHg4VW9HTGwvTndOWFVUS1JleTBGV1RzWDNRMnREcDlQQXo4Y1RmcjZlOFBYMWdKK3ZwLzNZejljVDNsNGU4UFIwZzVlSEhwNmVlcmpyZFZDcHhKcHYvQWVVN3ZPRVhGb0N3YysvWHU1ZkUvT0JYWURaQkUyUHZ2WTI2NjhKQUFDeCtZMEZ0bVFaTUpzZ2FDdGYvT3YzVTV0clF4WGRFdnEvM0pvR2F6NndHOGFOcStBK2V6N0VrSEJBa2lCbFpVRGRzVE5nTWFQNEg1V0hIQ2tydmRLVnJoM2RQa3JRdVVFM1pqd0VuUnRNUDM0TGRkdU9VTFhwV0tHZjZlZnZBQURxenQzTEJmQTZaeWlCb0s4aytKTmlTZzFHVEg3aWJjeVpOUjVEQnRwQ3NDVGIxZ01BYkd1L0JRVjZZL0tFUWZEMmRJZkZZc1dCdzRsbzJTSU1zaXpEMDFPUHlSTUdWZGlPeVZtMWF4MkpMZDhmUmttSkVaNmVkYi93SHhIUkg4RkFURVJOa2lSSnVKcWFqUXVYcnVQaTVldTRkRFVERnkrbkl5dTc5c0ZYclZZaE9OQVh3VUUrQ0E3eVJVaVFiN25qd0FBZjZOMDBUalBpSWZvSFFjck9oQmdSMVNEUHMxNCtEK3VaRTlDT0hnZTVxQkRtbjcrSDZCOW8yNC8zQnN2WkV4RDA3bEJGTmdkZ205SU5vTnJ0b2RTZFlxRWRlWCt0YWluNy9QOHF0S25hZHdJMnJvTGx6Qy9RaG9SRFNyOEdtRTIyMWE5VjZrcFhzeTc3Y2drRWIxL283cTA0SWx6YmY2NmEzdjFoMnZrRGpGdlh3NzExQi9zSzF3QWdGeGJBdlBNSFFLMkJkdVI5dGJwdmJVbFptUkQ5QSt2MUdWUTdlWG5GQUFCL3Yxc3pKZDU4YnkzZWZHOHRBS0I5MnloODlPN1RlSHlLYlVyLzV5dTJvYWpZZ0d0cDJaajcya3I4L2ZseDluT05nVnB0VzllZ3FMaVVnWmlJbkFZRE1SRTFlcklzNDNwR0xwS1NVNUdZZkExSnlhbEl2cGlHc2pLVHcvZlFhTlNJQ1BOSFJGZ2dJc01ERUJrZWhJaHdmMFNHQjhMZno4dHB3cTRqeE1BZ1NKbnBEZktzMHZmblE3cDJGWUtiSHRwN0hvQnh6WExiNnRNUFRMRXY2bVc5ZkI1U1JwcHRxNlNiZS9UZUNNVFZiZytsVXRkK1JGT3NPT291QmdSQjFid1ZMRWYzUXp0NEZDem5UdGx1MzdvOUlBaFFkK2xaOFQ1ZkxvR2djNnY4WEMwSjNyN1E5aDhHMDQ2dE1PMzY0ZGI3ekxJTTQ3b1ZrQTJsMEk1NkFHSmd5RzAvcXpwU1ZnYkV3T0I2ZlFiVnpwV1VUQURBTDZjdW9tdG4yK3lKR1UrTVF0L2U3UUhBdnMrd3lXVEIwcFhic0c1alBKNmRQaHBEQjNYQnEvLzZDdE5uZm9oNWY1K0FUakV0bFBrQXRaU2RhM3R2MzllSCt4QVRrZk5nSUNhaVJzZGdNT0xjcjZrNG5YQVo1MzY5aXNSZlUxRlU3Tmorclc1dVdqU1BDa2FMWmlGbzBUd1V6YU5DRUJrUmdPQkEzMFlWZXFzakJvWEFjakc1NW81L2dHdzB3cnozSjBoNU9RQUFLUzBGNnM0OW9CMHlDcWJ2MXNOeTdoVFVIVHBEM2ZWV2tEVDl0QmtBb09uVi85Wjl5bTZNRUZmMjd1NE5sbDhPd2ZMTG9WclhxSXIyck5DbTZUTUlaYXMraCtYMGNWaCtPUVF4S0FSaWFBUXNKdzVYZVIvWldGYmxlWFhITHVVV0JLdU1kRDBWWWxDSWJmUjMyR2hZenY0QzAvY2JvQXFQaHFwdFJ4aTNyb01sNFJSVWJUcENPOUR4OTFqL0tDa3pIZXFXcmV2OU9lUzRrNmN2UWFmVDRIL2Y3TUVkTGNNQUFINitub2k0c2JKMmVrWWV2bDZ6Q3h1M0hFQmhrUUhQUFRNVzk0N3FCUUI0ZThIaldQamVXc3lhdXhUUFRMc0g5NDN1bzlqbmNGVGE5Uno0K25oQXI2Ky9kK1dKaUdxTGdaaUluRjV1ZmhIT25MdUMwd2xYY09ic1paeS9kQjJTSk5WNFhYaG9BTnEwaWtETEZxRm9IaDJNbHMxQ0VScmkxMlNDYjFYRXFHaFlkL3hRNS9lMW5Ed0M0L3F2SUpjVUE2SUlUWTg0YUlhTWdoZ1lBdFAzRzJEYStUM0V3R0RvSmoxaHY4YWFlQWJXcExOUXRic1RZbVF6ZTd0Y1Zncmd4b0pXbFZHcm9XNGJBMDMvaXROQkRaKzhEY0hYSDI2L2VjNU54clVyQUhYRmIyM3FyajBoYnQ4QzQ5b2JJN0tqeHdHd1RZMnVpbHlZWCtWNWo1ZmZodUJUUlNDV0pKaDIvUURUdG0vaE1lY04yM3ZCYWczY3BzeUE0YU9GTUN6L0dPcjJkOEp5NmhqRThDaTRUWG1xMHBIdHVtYTlkQjdhZ1VQci9UbU5oV1N0bjIzUEhHVTJXN0J6ejBuYzFhY0QycldKd3V0dnJnYUFjak5iMHE3bllOVzYzWWpyM1FHUFBqUUVZYUczMWdWUXExV1lPM3NDZkx3OUVCcGNqKytlMTZIcjZibjF2cTgwRVZGdE1SQVRrZE1wS2pIZ2wxTVhjT3pFZWZ4eThnS3VYYytwOFpxZ0FCKzB1U01DN1ZwSG9tM3JTTFM1SXdKZW5xNjVnSkFZRUFSSVZralpXUkFEZytydXhySU0yVkJxQzhKRFIwTU1DSUpjWmtEWmw1L0NjdUlJQkI4L3VFMy9Hd1M5dTYxN2FUSEsxcTRBVkNyb2JnUlF1OUliZ2ZoRzM5L3pYTGpZZG8rU1lwaDMvMmhiZ2JyOW5mYnpna1lMVmF1MkFBRGp4bFVRd3lPaDd0d0Q3ditvWXBzalVZVHV2a2t3ZlBZK0FFRGQxcllvMXMxdG9uNnZlTmFURUlOQzRmNmk0NHQ3eVRmMllDNzk4TitRVWk3Yi9qMzhKay9yUGM4QUFDQUFTVVJCVk9pS0llSFFqbmtReGpVcllEbDFESUtISi9TLytlZFZuNlRzVEVDU1hmWWQ0bEtERVNVbFpmRHkxRU9yVlNNaE1RWHBtWG5RYVRVT1hXKzFTaGcrZHA1RGZWTlNzeDNhMjNqR0U2T1FrMXVFQVhmZGliamVIUkFhNG9lUFB0Mk05ei9laUc4MnhhTlpkREM4dk53eGJGQlh1THZyOE1QMll3QnM2OUZaclJJc0Zndk1aaXRNSmpPMjd6cUJySndDakxtN2wwTTFLdVY2ZWg0NnR1Yyt4RVRrWEJpSWlVaHhGb3NWQ1VsWGNlekVlUnc3Y1I2SnlhblZibk1rQ0FKYU5ROUY1NWlXNkh4bkM3UnJFNFdBM3l4SzQvSUVBYXBXcldFOW4xaW5nVmpkc1F2Y1gveVhMZWpkWURsK0NKWVRSeUNHaGtQLzVGOGgrTjRZd2JKYVVMYmlFOGdGZWRBT3Z4ZGlhRVM1ZTBrNXRuY25CYy9LLzcxSjJSa3c3OWtPODVGNHdHeUN1a3ZQY29INEpqay9GNWJUeHlIdjJ3SGpobFZRZCs0T1RjKzdvR3JaNW5jM2xHeXJYd09BU29YU0QvNE5UWSsrdHZzMmF3bW9idS9ib1pTWkRqay8xL1oxNmhWbytnK0Q3dTc3N2RPcXBad3NtSGQrRC9QaGZiYnRsVHk5SUJjVnd2RHhtOUNPSEF2MW5iSDFPa3BzVFU2Q3FsWHJjZ3Q2dVpMTFZ6SXdjOWJpQ3UzZHV6bzJoVndVQlV5ZU1LaE9hMnB6UnpqQ1F2M1JwMmM3QUVEZlh1M1JNN1lORGgxTndyRVQ1M0UxSlF1cGFUa29MamFnck13RWs4a0NxeVJCa21UN1hzMmlLRUN0VWtHdFZtSEVVT2ZlVHN0a01pTWpNeC9EQm5kVnVoUWlvbklZaUlsSUVVVWxCaHc4a29oOUJ4Snc5RVJ5dFF0Zy9UNEFkK3JZd21WSGZ4MmxidGNSNXFPSG9lbmRyKzV1cXRHV0M4TUFvT2s3RUlMT0Rhbzd1OXIzSEliRkRNUHkvOEI2SVFtcXRoMmg2VDhNVW1ZNkJHOGZDRm9kcE54c21PTjNBZ0RFOE4rczJDeEpzQ1NlaG5uL0xsaVR6dGcreDUzZG9Ja2JEREVpR3BBa1dHL3VUM3hqd1M3QjF4OGU4OTZDTmVrTXpBZDJ3M0w4SUN4SDkwTU1Db1dtVno5bytnMkZiTEhBK05VU1dCSk9RdE4zSURSOUI4TzRhUlhNKzNmQnZIOFhvRkpEREF5RzRPTm5HNjFWcWFEdTBnTlFxV0Jjc3dLQURGbVNBRWtDckZiQVlvWnNNY1B0d1VmdHZ3Q3c3N1BzSHdqZHBDZHMreWxMRWl3SkoyRTVIQTlMd2dsQWtpQ0dSVUwzcDhsUVJUYUQ4YnYxTU1mL2pMSXZQb1hnNnc5TjExNVEzZG5WdGhKM0hZZGp5NmxqMEhUdlhhZjNiRXhDZ3YwUUhSVU1TWklnU3pMVUdoWGF0WW5FOU1kR09uUzlJQWoxc3ByenF5ODlCUEUzLzY3VmFoWGllbmRBWE84T2RmNHNwVjFMeTRVc3kyZ1dWWWV6Vm9pSTZnQURNUkUxbUp6Y1FzUWZPb2Q5QjgvaXhPbUw5cjAyZjQ4QitQYXAyM2FBY2ROYXlJVUZFTHg5NnZkWnNiZUNsbHlRQjhQeWp5R2xYSWFxV1V1NFBmSTBZTEdnOUsySzAwM0Y4Q2lvbXQ5aFA3YWNPb2F5THorRm9OTkIwM2NRTlAyR1Fnd01odlhYQkpUTW0xbnVXbFd6VnJjT0JBR3FkbmRDMWU1T3lQbTVNTy9mYVF2SFozNkJadUFJR0wvOEZKYUVrMUIzNnczZGZROEJvZ2o5VXk5QVNyOEd5K2xmWUwxeUFYSldPcVFyRnlCYnpMYmdDOWptcGxaQjFhemxyZEZ3Mk41UjFobEtvZTdXQzNKZURzcFdMWVgxM0duSXBjWDJ6Nm9kTXNxMkZkV05VVnJkMkluUTlCa0kwN2FOc0p3K0R0UE83NEdkMzBQUTZhQ2I4RGpVbmVwbXhFOHV5SWQwTFFYcXlZL1h5ZjBhb3dCL0x5ejc1SzlLbDFGQjYxYmhTcGZRWUs2bTJtYUZSRVZ4cFhNaWNpNE14RVJVcjY2bFpXUGZ3UVRzTzVpQWhLU3JsZlpoQUs0SGFnM1VIVHZEZk93UXRJT0dOOWhqWmJNSmNsNE9WSzA3d08zUnAyM2JLdWtBVmF1MmtJc0tBSXNGVUtrZ1JyZUE3cDV4NWFid3FydjBnTTVzZ2pxbWE3bjNhc1hJYU51cTFUSUFRWUFZRWdaTnY4cEg2d1JmZjJoSFBRRE4wTkZBYVFrQVFEdjBIb2hoa2RBT0cxUHVlV0pvQkxTL204cGQrWWVTYjRYam0xOVhNb0tyNlR2UTlvV3ZQNndYa2dDckJlcllQdEQwN204Yk1hNkVHQndLdHlreklPZmx3SHhvRHl3bmowTHc5WWY2em00MTErVWc4L0ZEVU1kMHFuU3hNYUtHY2pVMUN3QVF5VVcxaU1qSkNMS2hSTmxsRm9tb1NaRmxHUmN1WGNmZUEyZXg3K0JaWEw2YVdXay90VnFGcnAxYTRxNWVIZEczZDN2NCsvSWQ0TG9tcGFYQzhQVnllTXhaMENDckdOdWZtNVZSWVVFcFZ5UG41MEx3OEt4eGE2WktXYTMyS2VHM3pXcEZ5UnZ6b0g5b0tzVHd5THE1SjlFZjhLKzMvNGN6Q1Zld2F0bmZsUzZGaUtnYy9ycVlpRzZiTE12NDlVSWFkdXc2Z1gwSEU1Q1JsVmRwUDUxT2kxN2QydUN1UGgzUks3WXRQRDNkR3JoUzF5S0dSMElNQ29MNTZFRm9ldlp0dU9jR2hUVFlzNXpWYjZkVDExcGRoV0VBNW1NSElRYUhNQXlUNGpJeTh4RVcyamkyaHlJaTE4SkFURVIvV0ZHeEFkdDMvWUx2ZmpxS2k1ZlRLKzNqNWFsSDMxN3RjVmV2am9qdGNnZDBPc2UyT2FHNm9SMDRETVlOYTJ3TEtybndpSzFMa2lTWWY5NEczWjhtS0YwSkVZcExESWlPNElKYVJPUjhHSWlKcUZaa1djWXZweTdpdTUrT1l0L0JzekNiTFJYNkJBWDRJSzUzQjl6VnV5TTZkV3dPbFlwQlRDbXFaaTBoK0FmQXZQZG5hQVlNVmJvY2FrRG12VHNnK0FkQUZkMUM2VktJVUZwcWhBZG5CUkdSRTJJZ0ppS0haT1VVNElmdHgvRERqdU5JejhpdGNON0xRNCtoZzdwaTZNQXVhSHRIQkFRWDNlL1VHZW51dVIrR0pSOUEzYlZIdmE4NFRjNUJMc2lINmVkdDBELzFGNlZMSVFJQWFEVHFTbitCU2tTa05BWmlJcXFTeFdMRmdhT0orTzdISXpoeVBCbHlKZHZRZE92Y0NxT0dkVWRjcnc3UWFqa2QyaG1KQVlIUTlPd0w0L3BWY0h0c2h0TGxVQU13YmxnTlRhODRpUDZCU3BkQ0JBRHc5ZlpBVWJGQjZUSWExUG1MMTNGSHl6Q2x5eUNpR2pBUUUxRUYxOU56OGUzM2gvRGp6OGVSWDFoUzRYeFFvQTlHRG9uRnlLR3hDQTNtSWltTmdYYkFVSlIrK2dITSszZEQwM2VBMHVWUVBUTEg3NEtVa3cyM2NROHBYUXFSWFlDL0Z5NWR6VkMwaHMrV2I3dXQ2NmM5TnFKV3oxcTliamRlZm5FaUJ2YnI1TkExSnBNRjZabVZMMG9KQU5HUlFmYnRxMm9TSE9nRE43Yy9zTW85a1F0aUlDWWl1K1NMYWZqZityM1l0ZTlVaGRGZ3RWcUZ1M3AxeE4zRFl0R3RjeXVJWEtDcGNWR3I0VGJwRVJpV2ZBQlZzNVlRSTZLVXJvanFnWFF0QmFhZnRrQS8vUy9jZDVpY1NwZE9MYkgzd0Zsa1p1VWpPTWhYa1JwV3I5dDlXOWZYSmhEZlBTd1c2emJ1dzRlTE55TzJhMnQ0ZWVwcnZPYlNsUXc4OC96SFZaNy9jZE1DVEozeHZrUFBYL2phWStnUjI4Ymhlb2xjR2I5YkVybTRtNHRrcmZwbUY0NmZ2RkRoZkl2bUlSZzFwRHVHRHVvS2J5OTNCU3FrdWlMNkIwSTNaaHdNeXo2Qis4elpFSHc0dXQrVXlBVjVNQ3o3RDNSanhuR3FORG1kbnQzYkFKOENlK0xQWU54OWR5bFN3NDR0LzY1Vi96WHI5K0x6RmJaUjVlbFRSOWJxMnNpSVFEd3dOZzdmYklySGlWTVgwYTl2UjRldlhiYjRlVVJIM2xxUmUwLzhHYnoyeHRjQUtuNkd1Zk5YSWkwdEI4c1dQMStyK29qb0ZnWmlJaGRsdFVyWXMvODBWcS9maS9NWDA4cWRFd1FCQSsvcWhIRmo0N2hBVmhPajd0Z0pjbjR1REVzK2dQN1pXUkRjUFpRdWllcUFYRm9DdzVKRjBQYnBCM1ZIeDZabkVqV2s4TEFBOU9qV0dsK3Uzb2xoZzd2Qng5dDVmOEZhVkd6QVcrK3Z3LzVENXhEZzc0MVgvakVKTVIyYWxldVRsVjJBTmV2M1Zuc2ZnOEdJWHQzYjR0U1pTemgxNWxLVi9hWk9HUVozdmM1K25KNWVmdHAwZGs1aGxkZittbndOM2JxMHFyWU9JcXFlSUJ0S0txNlNRMFJObHRGb3dnL2JqMlBOcG4wVlZvdlc2VFFZTmF3SHh0M2JGNkVoL2dwVlNBM0IrTU8zc0Y2NURQMjBtUXpGalp4Y1dnTERaeDlDM2F3RnRDUEhLRjBPVVpXdXBXWGo4V2NXb1UrUGRwajM0a1NvMVNxbFM2b2dLVGtWOHhldVFucEdIcnAxYm9XNXN5ZkExOWV6a243WHFwM2VYQnRydjNnSi9uNWVOZDd6eDAwTGtKUjhEVE5uZlZMdC9SYTlOUjB4SFpyWFNXMUVyb0FqeEVRdW9yQ29GSnUrTzRnTlcvYWpvTEMwM0RrZmIzZmNQN292N3IyN3QxUC8xcDdxam03RUdKaTJiWUhoNDdlaG4vNGNwMDgzVW5KQkhneExGa0hkdWoyMEkwWXJYUTVSdFNMQ0EvSE10SHZ3d1NmZll1NzhsWGoxSDVQaDd1NDhDejl0Mkh3QWk1ZCtCNnRWd3VRSmd6RDE0YUZWenBCcTJ6cWl4aW5ZUTBiUFFWUmtJSll2L2x1dDZxaHV5dlJOYjc0K3RjSzcyTms1aFpnOWQybXRua1ZFRE1SRVRWNVJpUUdyMSszR2hxMEhZVFNheXAwTEMvWEgrUHY2WWNUZ3J0RHBuT2VIRW1vQWdnRHR5REVRdkx4USt1RmIwRTk5aGd0dE5UTFN0UlFZbHYwSDJyNzl1WEk0TlJwajcra05MMDg5M254L0hhYk5YSVFKRC9USHlLSGRGTisyNzUwUDF1UDdINC9DeTB1UGwxNFlqMTdkMnlwV2l5TlRwc05DL1JFUkZvRFNVaU95Y3dzUkhSa0VyWVkvMWhQOUVmd3ZoNmlKTXBuTTJQamRRWHk5WmhlS1NzcnYvZGoyamdoTStGTi85T3ZUa2F0RnV6aE4zRUFJdnY2MjkwK0hqNFltYnFEU0paRUR6UEc3WVBwcE0zUmpIdVE3dzlUb0RCN1FHV0doL2xqMjVVOVk5SjlOV1BuMURnd1owQVVkTzBTalE3dG9CQVo0TjNoTlp4SXVBd0ErWFRRVEljSEtySUo5MDB2L1hPNXczLzJIenVHTmQ5ZlVlc0V3SXJxRmdaaW9pWkVrQ2R0M244U3lyMzVDWmxaK3VYUGR1N2JHUStNR29sUEg1bHdvaSt6VUhUdEJEQTFIMmVxVnNDWW5RbmYvUkFnK3l2NUFTSldUQy9KaDNMQWFVazQyOU5PZjQyclMxR2kxYnh1RnQxNS9IT2VTVXJEbW03MzRZZnRSck51MEQ0QnRyL3VRWUQ5NGVyckJ3MTBIVDA4OVBEM2NNSEpvTE1MREF1cTFMaVhEc0xlWEh2M2pZdkRucDBZandQL1dMd1VTRWxPd2RzTmVpQ0svYnhQVkJ3WmlvaVpDbG1VY09aNk1KU3UveDZYTEdlWE90YjBqRWs5TnZSdWRZMW9vVkIwNU96RWdFTzVQL1FXbVBUdFErdDRDYUFlUGdLYmZFSUF6Q0p5REpNRzhkd2RNUDIrRHBsY2MzTVk5eEgyR3FVbG8zellLcjg1NUNMSXM0L0xWVEp4TnVJS0VwS3ZJelN0R2ZuNHhVbEt6VVZ4Y2l1S1NNb1NIQnRRNkVCOC9jUjZ6NS8zWDRmNURScytwc2MvTjBkaHZOc1VqUFNPdjJyNzUrU1g0ZU1tV0tzOC9POTMyN3YvVmxFeGN1SlNPL25FeE9IWG1jb1YrL2VOaXNHdnZhWVFFbDEvdndXcVYrQXR1b3R2RTc2WkVUVURTK1ZSOHV1eDduUHpkdGc0UllRRjRZc3B3OU84YncyK1lWRE8xR3RyQkk2RHVIQXZqMWcwd0g5Z0x6ZUFSME1UMkJsVE90eHFzUzdCYVlUNTJFT2FmdDBId0Q0RCtxYjl3VkppYUpFRVEwS0paQ0ZvMEM4SG91M3ZXMlgxRFF2d3djVnpONzlodjNYWVlSVVVHaC9yZXRIUFBLWnhMU3FtMlQxR3hBZXUvM1YvbCtadUJPUDdnT2Z1ZXg5WDU4SjJuSzl4Zjc4WTFRSWh1QndNeFVTTjI3WG9PbG43eEkzYkhueTdYN3V2amdVY21Ec0U5dzNzNDViWVc1TnpFZ0VEb0g1a0c2NVdMTU8zZUR0T1BXNkdKR3dCTnQxNmNTdDFBNUlKOG1JOGZnamwrRjhUZ1VPaitOQUdxYU03d0lLcXRpTEFBVEh0c1JJMzk0ZytlUlZHUndhRytOMzMwN3RQVm5xL05LdE9USGh5QVNROE9RSHBHSG54OFBLQjMwMkxJNkRsNDZZWHhHRHFvaTcxZlFtTDVBSDc1U2pxQ2dud2NycG1JS21JZ0ptcUVTZzBtclBoNk96WnMzUStyVmJLM3U3bHBNZjYrZm5qd3ZuNXcxL00zeG5SN1ZNMWFRdi9JZEVocHFUQWZQWURTZDErSEdCRUZkYWRZcUZxM2hSZ1lySFNKVFlxVW5RbHJjaElzcDQ1QnVwWUNkVXduNkIrYUNqRThVdW5TaUtnQmxCcU1tUHpFMjVnemF6eUdETFNGWUVtVzdkL25CUUVJQ3ZURzVBbUQ0TzNwRG92RmlnT0hFOUd5UlJoa1dZYW5weDZUSnd5cXNCMFRFVldQZ1ppb2tkbC82QncrV1BJdHNySUw3RzBxbFlqUkkzcGl5b1RCOFBQMVZMQTZhb3JFOEVqbzduMFF1bEgzd1pKMERwYkVzekQ5dEJVUUJhaGEzQUV4T0JSaVVBakVvR0JBN3dIQnpRMkNUZ2VvK0MybUhLc0ZzdEVJdWF3TU1KUkF5c3FFbEpVQktUTWQxa3ZuQVVtR3FsVnJhTHIzaG5yeVZFQ3Q3RFkwUk5Tdzh2S0tBUUQrZmw3MnRqZmZXNHMzMzFzTHdQYSs5VWZ2UG8zSHB3d0RBSHkrWWh1S2lnMjRscGFOdWErdHhOK2ZIMmMvUjBTTzQwOHJSSTFFZGs0aFBscXlHWHNQbmkzWDNyOVBESjU4WkRnaXd2bGVJZFV6dFFicWpwMXMyL3pJTXFUY2JFaFhyMERLem9UbGw4T1Fjck1oR3d5QTBRalpaQVNzVnFVcmRpNHFGUVN0RHREcElPajFFUDBESVFZR1E5MnlOYlFEaDlyZURlYTcva1F1NjBwS0pnRGdsMU1YMGJWekt3REFqQ2RHb1cvdjlnQmczMmZZWkxKZzZjcHRXTGN4SHM5T0g0MmhnN3JnMVg5OWhla3pQOFM4djA5QUp5NmdTVlFyRE1SRVRrNlNKSHo3L1NFcy9XSWJTZzBtZTN0b3NCK2VtekVXUFdQYktGZ2R1U3hCZ0JnUUJERWdTT2xLaUlpYWhKT25MMEduMCtCLzMrekJIUzNEQUFCK3ZwNkl1TEd5ZG5wR0hyNWVzd3NidHh4QVlaRUJ6ejB6RnZlTzZnVUFlSHZCNDFqNDNsck1tcnNVejB5N0IvZU43cVBZNXlCcWJCaUlpWnpZaFV2WDhkN0hHNUNZbkdwdkUwVVI0Kys3QzQ5TUhBeWRqdThKRXhFUjNTN0pLaXY2ZkxQWmdwMTdUdUt1UGgzUXJrMFVYbjl6TlFDZ3JPeldMOExUcnVkZzFicmRpT3ZkQVk4K05BUmhvZjcyYzJxMUNuTm5UNENQdHdkQ2Y3YzFFeEZWVDVBTkpjcitEVUJFRlpTVm1iQnk5UTZzM1JRUFNicTFhRmI3TmxINDI3UDNvMlh6VUFXckl5SWlhcnhLRFVhVWxKVEJ5MU1QclZhTmhNUVUvTzJsejZCV3FmRGQrdGRxdk41cWxUQjg3THc2clduR0U2T3dlT2wzbUQvdlljVDE3b0Q5aDg3aG8wODNJeU16SDlHUlFXZ1dIUXd2TDNkbzFDcTR1K3VnVXRuMmlKZGxXejBXaXdWbXN4VW1reGxsUmpNNjM5a0NZKzd1VmFjMUVqVlZIQ0VtY2pKSGp2K0svL3RrRTlJejgreHQ3dTQ2VEh0a0pFYVA2QUZSRkJXc2pvaUlxSEc3ZkNVRE0yY3RydERldld0cmg2NFhSUUdUSnd5cTA1cmEzQkdPc0ZCLzlPblpEZ0RRdDFkNzlJeHRnME5IazNEc3hIbGNUY2xDYWxvT2lvc05LQ3N6d1dTeXdDcEprQ1FaZ21EYngxa1VCYWhWS3FqVktvd1lHbHVuOVJFMVpSd2hKbklTUnFNWm42NzRIcHUySGl6WFBpRHVUano3NUQwSThQZFdxRElpSXFLbUl5ZTNDTFBtTG9Va1NaQWxHV3FOQ3UzYVJHTDZZeVBocStCT0Rja1gwdEM2VmJoaXp5ZHlWUXpFUkU3ZzR1VjAvT3ZkMWJoOE5kUGVGaExraDcvTXVCZTl1N2RWc0RJaUlpSWlvcWFMVTZhSkZDVExNalpzT1lBbEszNkEyV3l4dDQ4YTNoM1BQSDRQOUhxZGd0VVJFUkVSRVRWdERNUkVDc2t2S01GYkg2ekRvYU5KOWpZdkR6MytOdk4rOU84VG8yQmxSRVJFUkVTdWdZR1lTQUZIanYrS054ZXRRMTUrc2IydGMweEx2UFQ4Z3dnSzlGR3dNaUlpSWlJaTE4RkFUTlNBekdZTFBsdXhEZDlzanJlM2lhS0lxUThOeGNRSCtuTUZhU0lpSWlLaUJzUkFUTlJBVXE1bDQvVzNWK0hDcGV2MnRyQlFmOHg5WVFMYXQ0bFNzRElpSWlJaUl0ZkVRRXpVQUE0Zit4VUwzbDJGa2hLanZXMzRvSzZZK2RSWXVPdTFDbFpHUkVSRVJPUzZHSWlKNnBFc3kxaTdhUitXTFA4QnNtemI0Y3pkWFlmbm43NFBnL3QzVnJnNklpSWlJaUxYeGtCTVZFOU1KalBlKzNnamZ0cjFpNzB0TWlJUUMrWStncWlJUUFVckl5SWlJaUlpZ0lHWXFGN2s1QmJpbFg5L2ljVGtWSHRiajI1dE1PK0ZpZkQwZEZPd01pSWlJaUlpdW9tQm1LaU9KWjFQeGN2LytoSTV1WVgydHZIMzljTzBSMGR3RldraUlpSWlJaWZDUUV4VWg3YnZPb0YzUGxvUHM5a0NBTkJvMUhqaHovZGoyTUN1Q2xkR1JFUkVSRVMveDBCTVZBZGtXY1puSzdmaGYrdjMyTnNDL0x3d2YrNFV0R3NkcVdCbFJFUkVSRVJVRlFaaW90dGtzVmp4NXFKMStIblBTWHRidTlhUm1EL25ZUVQ0ZXl0WUdSRVJFUkVSVlllQm1PZzJsSldaOE04M3Y4YVI0Ny9hMjRZUDZvcm5uN2tQV3ExR3djcUlpSWlJaUtnbURNUkVmMUJSc1FGejVxOUFRdEpWZTl2RDR3ZmhzWWVHUWhBRUJTc2pJaUlpSWlKSE1CQVQvUUU1dVlWNDhaL0xjT2xLaHIzdG1TZnZ3UU5qNGhTc2lvaUlpSWlJYW9PQm1LaVdybDNQd2Q5ZitTL1NNL01BQUtJb1l2Yk1QMkg0NEc0S1YwWkVSRVJFUkxYQlFFeFVDK2N2WGNjLy9ya01lZm5GQUd6YktyMHlleEw2OW1xdmNHVkVSRVJFUkZSYkRNUkVEanAxOWhMbUxsaUowbElqQU1CZHI4V0NlWStnYzB4TGhTc2pJaUlpSXFJL2dvR1l5QUhIVDE3QTNBVXJZVEtaQVFDKzNoNVkrTnBVdEc0WnJuQmxSRVJFUkVUMFJ6RVFFOVhnZE1KbHpQdlhGL1l3SEJ6a2k3ZGZleHlSRVlFS1YwWkVSRVJFUkxlRGdaaW9Hb25KcVpnemZ6bU1SaE1BSURUWUQvLzN4blFFQmZvb1hCa1JFUkVSRWQwdVVla0NpSnpWK1V2WDhlS3IvMFdwd1JhR2d3Sjg4TzZDSnhpR2lZaUlpSWlhQ0FaaW9rcGNTY25FMzE5Wml1S1NNZ0NBbjY4bjNubjlDWVNHK0N0Y0dSRVJFUkVSMVJVR1lxTGZ1WmFXalZuemxxS2dzQlFBNE8zbGpyZm5QOEYzaG9tSWlJaUltaGdHWXFMZlNNL013d3N2TDBWdWZoRUF3TU5EaDdmbVA0NFd6VUlVcm95SWlJaUlpT29hQXpIUkRUbTVoWmoxOGxKa1pSY0FBUFI2SFJhK3lxMlZpSWlJaUlpYUtnWmlJZ0NsQmhQbXpGK0I2K201QUFDZFRvTi96WnVDRG0yakZhNk1pSWlJaUlqcUN3TXh1VHlyVmNLLzNsbUY4NWV1QXdEVWFoWG12L1F3T3NlMFZMZ3lJaUlpSWlLcVR3ekU1UEkrK2U5M09IZzB5WDc4d3AvL2hPNWRXeXRZRVJFUkVSRVJOUVFHWW5KcDZ6ZnZ4NFl0KyszSFV5WU14dkJCWFJXc2lJaUlpSWlJR2dvRE1ibXNBNGNUOForbFcrM0hRL3AzeHFPVGhpaFlFUkVSRVJFUk5TUUdZbkpKeVJmVDhQbzdxeUhMTWdBZ3BuMHp6SnI1SndpQ29IQmxSRVJFUkVUVVVCaUl5ZVZrWlJkZzd2d1ZNQnBOQUlEdzBBRE1uek1GV3ExRzRjcUlpSWlJaUtnaE1SQ1RTeWtyTTJIdWdwWEl5U3NDQUhoNTZQSHZWeDZGajdlN3dwVVJFUkVSRVZGRFl5QW1seUhMTXY3dmswMjQ4SnZ0bFY2Yjh6Q2lJZ0lWcm95SWlJaUlpSlRBUUV3dVkrdVBSL0RUcmwvc3gzK2RNUmFkWTFvb1dCRVJFUkVSRVNtSmdaaGN3cThYcnVIREpadnR4M2NQamNYZHc3b3JXQkVSRVJFUkVTbU5nWmlhdktJU0ExNWIrRFVzRmlzQW9GV0xNTXljZnEvQ1ZSRVJFUkVSa2RJWWlLbEprMlVaQzk5ZmkvVE1QQUNBdTdzT3I3NzRFSFE2cmloTlJFUkVST1RxR0lpcFNWdjF6UjRjUEpKb1AzN3h1WEdJQ0F0UXNDSWlJaUlpSW5JV0RNVFVaSjA0ZlJILy9mSkgrL0g0Ky9yaHJ0NGRGYXlJaUlpSWlJaWNDUU14TlVuNWhTVlk4TTVxeUxJTUFJanAwQnhQVEJtdWNGVkVSRVJFUk9STUdJaXB5WkZsR2U5L3ZCRjUrY1VBQUY4ZkQ3d3lleUxVYXBYQ2xSRVJFUkVSa1ROaElLWW1aL3Z1RTloMzhLejkrTVhuSGtTQXY3ZUNGUkVSRVJFUmtUTmlJS1ltSlN1N0FCOTgrcTM5ZU16SVh1Z1oyMGJCaW9pSWlJaUl5Rmt4RUZPVEljc3kzdnBnSFVwTGpRQ0E4TkFBUFBYWVNJV3JJaUlpSWlJaVo4VkFURTNHeHEwSGNQemtCUUNBSUFoNDhhL2pvTmZyRks2S2lJaUlpSlJndUhvVjE3NzZFdWI4ZktWTElTZkdRRXhOd3RYVUxDeFpzYzErUFBGUC9SSFR2cG1DRlJFUkVSR1JrZ3FPSEVIeS9QazQwTDhma3ViT2hhV29XT21TeUFreEVGT2paN0ZZc2ZEOU5UQ1p6QUNBbHMxRDhlaWtJUXBYUlVSRVJFUktDbjNnQWZUWStoM0N4ajJJakMyYjhjdkU4U2hMVFZHNkxISXlnbXdva1pVdWd1aDIvRy9EWGl4Wi9qMEFRSzFXNFpOM24wWEw1cUVLVjBWRVJFUkV6cUxvekJtY25qWU5VSW5vOGUxbWFQejlsUzZKbkFSSGlLbFJ5OGpLdzRwVk8rekhqMDRheWpCTVJFUkVST1Y0eGNTZzY1bzFrSXhHSk0yYkM4Z2NFeVFiQm1KcTFENzZiQXVNUmhNQW9FWHpFSXkvN3k2Rkt5SWlJaUlpWjZTUGlrTHJWLytKN0IwN2tMNXhvOUxsa0pOZ0lLWkdLLzVRQXZZZk9tYy9mdjdwKzZCV3F4U3NpSWlJaUlpY1djZzk5eUJnNEVCY1dmd0paRWxTdWh4eUFnekUxQ2daREVaOHVHU3ovZmllNFQzUXNSMVhsU1lpSWlLaWFnZ0NvcDZjQnNQbHk4ajUrV2VscXlFbndFQk1qZExLMVQ4aks3c0FBT0RqN1k1cGo0NVV1Q0lpSWlJaWFneDh1M2VIWjd0MnVQYkZTcVZMSVNmQVFFeU56c1hMNlZqM2JiejllTWJqOThETFU2OWdSVVJFUkVUVWFBZ0N3c1k5aVB3alIyQXBMRlM2R2xJWUF6RTFLcklzNC8zL2JJUjA0NTJQempFdE1XeGdGNFdySWlJaUlxTEd4TDkvZjhoV0szTDM3bEc2RkZJWUF6RTFLanYzbmtKQzBsVUF0ajJIL3pwakxBUkJVTGdxSWlJaUltcE05TTJhUVI4ZHpmZUlpWUdZR2crVHlZelBWLzVvUDM3ZzNqaEVSd1VwV0JFUkVWSERPSC94dXRJbEVEVTVmbjM3SXYvWU1hWExJSVdwbFM2QXlGRWJ0aHhBUmxZZUFNRGJ5eDJUeHcxU3VDSWlJbkpWbnkzZmRsdlhUM3RzUksyZXRYcmRicno4NGtRTTdOZkpvV3RNSmd2U00vT3FQQjhkR1lTcnFWa08zU3M0MEFkdWJscUgraEkxSnA0ZE9pSnQ5V3FZOC9PaDhmVlZ1aHhTQ0FNeE5Rb0ZoYVg0Y3UxTysvR2prNGJBdzBPbllFVkVST1RLVnEvYmZWdlgxeVlRM3owc0Z1czI3c09IaXpjanRtdHJoeGFTdkhRbEE4ODgvM0dWNTMvY3RBQlRaN3p2MFBNWHZ2WVllc1MyY2JoZW9zYkNzMTFiQUVCeFFnTDgrdlpWdUJwU0NnTXhOUXBmL085bmxKWWFBUUNSRVlFWVBhS253aFVSRVpFcjI3SGwzN1hxdjJiOVhueSt3amFxUEgxcTdiWUtqSXdJeEFOajQvRE5wbmljT0hVUi9mcDJkUGphWll1ZlIzVGtyZGVMOXNTZndXdHZmQTJnNG1lWU8zOGwwdEp5c0d6eDg3V3FqNml4OHJpak5TQUlLRDdIUU96S0dJako2YVZleThhMzN4KzBIMDkvZENUVWFwV0NGUkVSRVRtbXFOaUF0OTVmaC8ySHppSEEzeHV2L0dNU1lqbzBLOWNuSzdzQWE5YnZyZlkrQm9NUnZicTN4YWt6bDNEcXpLVXErMDJkTWd6dStsc3pxTkxUeTArYnpzNnBlb3VaWDVPdm9WdVhWdFhXUWRTVXFEdzg0QlllZ2RLTFZmODNSVTBmQXpFNXZTVXJmb0RWYXR0bXFWUEhGdWpiczczQ0ZSRVJFZFVzS1RrVjh4ZXVRbnBHSHJwMWJvVzVzeWZBMTllelFyL2N2R0tzLzNaL25UeHowb01EeWdYaWwvNjV2TXErQ1lrcG1EbnJrM0p0MjNlZXdQYWRKK3pIaTk2YWpwZ096ZXVrTmlKbnBBc0xRMW5hTmFYTElBVXhFSk5UTzV0NEJmR0hFdXpITXg2L205c3NFUkdSMDl1dytRQVdMLzBPVnF1RXlSTUdZZXJEUTZ2OC90VzJkVVNOVTdDSGpKNkRxTWhBTEYvOHQxclZVZDJVNlp2ZWZIMHFnb1BLTHlpVW5WT0kyWE9YMXVwWlJJMlJXMWdvQ2srZlZyb01VaEFETVRtMUZhdDIyTDhlM0w4ejJ0NFJxV0ExUkVSRU5Ydm5nL1g0L3NlajhQTFM0NlVYeHFOWDk3YUsxZUxJbE9td1VIOUVoQVdndE5TSTdOeENSRWNHUWF2aGo0amtHblJoWVRCdTJ3YklNc0JCRjVmRXYrM0lhU1VrWGNXeEUrY0JBSUlnNE5HSlF4U3VpSWlJcUdabkVpNERBRDVkTkJNaHdjcHU1VkxkbE9uZjIzL29ITjU0ZDAydEZ3d2phc3gwb2FHUVRDYVk4L0tnOGZkWHVoeFNBQU14T2EyVnEyK05EZzhkMEFXUkVZRUtWa1Avejk1OWg3ZFZYbjhBLzk2aDZiMVg5bDVra0IxRHliYWxPd0FBSUFCSlJFRlVkZ2lFaEZFZ0lhUkFBaVZzS0MyaHJQNG9oYmJzblJZQ2xGRm1KaUZoQkFKWk9IdFBoNFFzSjQ3M2xDVmQzZlg3NDlxeVpYbElqdTJyY1Q3UHcvTlkwcFhlbzJESjk5ejNmYzhoaEJEaUh6MlQ0ZWdvQzhabURzQjlkMDVIUW55MCsvN0QyVGxZc21JVFdKWm13Z2dCQUVOTURBQkFMQytuaERoTVVVSk1BdExobzJld1kvY3hBTnJzOE85blR0QTVJa0lJSWNIS2JuZmh0NU81eU1zdmhhM0tBYnZkaFFsakwwSjZXb0pmcjdONzczRXNlUEsvUGg4L2Fmcmp6UjVUTXh1N2JHVVc4dkpMbXp5MnJLd0tDeGV0YnZUeGUrZFBCd0NjeVNuQWJ5ZnpNRFp6QVBZZlBPVjEzTmpNQVZpLzZRQlNrdU04N3BkbGhlcDBrTEREUjJzWHJxU0t4aXV3azlCR0NURUpTQjkvOGJQNzUwbmpCdEhzTUNHRUVML2tuaS9HVHh2MlljT21BemgxcGdDcXFubzhuaEFmNVhkQ25KSVNoeHV2SDlmc2NkK3MyWTdLU29kUHg5Wll0M0Uvamh6TmFmS1lTcHVqeVdyVU5RbHgxdFlqN3A3SFRYbnpwYnU5WHQ5aU52b1FMU0doZzQvUlZsQkk1WlFRaHl0S2lFbkF5VDUyRmp0Mi93cWdablo0b3M0UkVVSUlDUllscFpYNDRKTWY4ZDBQdTZDcUtnYjA2NEpiNTB4Q3orNFo2SmlSZ0tnb0s2d1dVNHY2Mldla0plQ091Vk9iUFM1cjZ5RlVWanA4T3JiR1d5L2YzZVRqL2xTWm5uM0RPTXkrWVJ6eThrc1JFeE1CaTltSVNkTWZ4Mk4vbm9uSkV3YTdqenVjN1ptQW56cWRoNlNrR0o5akppUVU4TkhWQ1hGbHVjNlJFTDFRUXR3YVpCbEtVU0dVNG53b2hmbFFpZ3FnRmhkQkZSeFFCUUVRbkZCZEFpRExla2NhRkRvQVdIbFJuVHYrODNmWTlBckdWeHdIeG1nQ1RHWXdKaE1Za3dWTVFpTFl4R1N3U1NsZ0UxTEFKaVlCblA4bllJUVFRbnl6YTg5eFBQUDg1M0E0WGJqMnFqRzQvdW94WHN1Q3c0WGRJV0RPN1MvaThZZG5ZdEo0TFFsV1ZCV3lyQURRaXVrbUpVWmp6cXdKaUk2MFFwSmtiTm1lalc1ZDA2Q3FLaUlqTFpnemE0SlhPeVpDUWcwZnFmVUdsNnZzT2tkQzlFSUpjVXNvQ3VUY0hNZ25qMEUrOFN1VTB5ZTFoSmVFTDFtRzZyQUREanZjaS9MT25QQTRoREdhd0hicEJxNXJUKzIvOUk0QXk3WjdxSVFRRW9yV3JOMk5GMTlmaG01ZFUvSFVvN09Sa1I3ZVcyMUtTN1ZMeWZGeFVlNzdubjlsQ1o1L1pRa0FvRy92am5qcjVidHgyODFUQUFEdmZiUUdsVFlIenVVVzRZbW5QOFlqRDEzdmZveVFrTVpwNTJJcVRWeUZMVXFJZmFXcWtNK2RnYlIzQjZSOXU2QTZxdlNPaUFRWjFTVkEvdlVJNUYrUEFBQVlTd1Q0UVVOaEdESUNiSHBINm4xSENDRXR0SFhIVWJ6MHhuS01HTllMVHowNkd5WVQ3WU05blZNQUFOaXovd1NHRE9vT0FManI5bWtZTTZvdkFMajdETHRjRXQ3L2VBMldmcFdGZStkUHgrUUpnL0hVUHo3Ri9QdmZ4Sk9Qek1MQUFWMzFlUU9FdEJPRzFWYnZxUW9seE9HS0V1Sm1xRTRueEIyL1FOcTFGVXBSZ2Q3aGtCQ2lPcW9nYnQwSWNldEdzSW5KNEllT2dtSDRKV0RNWnIxREk0U1FvRkZjV29ublhsNk1YajNTOFg5L29XUzR4cjRESjJFeUdmRGxzbzNvMFMwTkFCQVhHNG1NNmtKaWVmbWwrR3p4ZW55MWVnc3FLaDE0OEo2cmNkVzBrUUNBRjUrOURjKzlzZ1FQUC9FKzdybmpTbHd6ZmJSdTc0T1F0dVpPaUt1M0U1RHdRd2x4STFSN0ZjVE42eUZ1M1FEVjZkUTdIQkxpbEtJQ3VOWjhEWEhERHpDTUhnZkRtUEZnTEJGNmgwVUlJUUh2cmYrc1FwVmR3RjhldWdIbUFLbVFyTWhxOHdlMUlWR1VzRzdqUGx3eXVoLzY5T3FJWjU3L0FnRGdkTHJjeCtTZUw4Ym5TemNnYzFRLzNIclRKS1NsMXZaZjVYa09UeXlZaFpqb0NLU0c2UjVzRWtacWVuTFRESEhZb29TNEhsVVFJRzc0QWVMV2piUXZtTFE3MWVtRWE5MGFpRm5yWVJnMUZvWnhsNEV4bWZRT2l4QkNBdEx4RTduWXVQa2dycDB4QnAwNkp1a1NnOTBob0tyS2lhaElDNHhHSG9lemM1QlhVQXFUMGVEVDgyVlp3V1ZYUCtuVHNUbG5pM3pxYlh6WDdkTlFYRktKY1pkY2hNeFIvWkNhRW9lMzNsbUZWeGQraFdVcnM5QzVVektpb3F5WU1tRUlyRllUdmwrN0N3Q2dxbG84a2lSQkZHVzRYQ0xXcnQrTHd1Snl6TGhpcEU4eEVoSnNtT3A2THFwQ004VGhpaExpR3FvSzZmQStDTjhzaDFwUnBuYzBKTXlwTGdHdWpUOUMzTHNEcHVuWGdlODdrUFlZRTBKSVBWOHUyNFNvU0F0dXVVbS85bnluVHVmai9vZmY5cnAvMkpDZVBqMmZaUm5NbVRXaFZXUHExU01kYWFueEdEMmlEd0Jnek1pK0dERzBGN2J0UElwZGU0L2pURTRoenVZV3cyWnp3T2wwd2VXU0lDc0tGRVVGdzJndEQxbVdBYzl4NEhrT1V5Y1BiZFg0Q0Fra0RFZExwc01kSmNRQWxOSmlDS3NXdTRzZEVSSW8xSW95T0Q5N0gxeXZ2akRObUFrMkxrSHZrQWdoSkNDNFhDSTJienVDNjY0ZWcrZ29xMjV4cENUSG9WUEhaQ2lLQWxWUndSczQ5T25WQWZQblh1N1Q4eG1HYVpOcXprODlkaFBZT3AwTWVKNUQ1cWgreUJ6VnI5WEhJaVNvc1ZSbE90eUZmVUlzSGRrUFlkbW5VSjBPdlVNaHBGSHlyMGZnV1BnQ1ROZk4wV2FMQ1NFa3pPM1pkd0pPcHd0alJ1cWI0Q1hFUitHRC8veFIxeGdhMHJON3V0NGhFQklVYXBaTTB4N2k4QlcrVFZCbENjSzN5K0g4OUQxS2hrbFFVSjBPT0Q5OUQ4SzN5d0ZaMGpzY1FnalIxZVp0UnhBWEc0bmVQVFAwRG9VUUVzVGNlNGhweVhUWUNzc1pZclhLQnVmL0ZrRStlMHJ2VUFqeG03aDVQWlF6cDJDKzVVNHdWcXBFVFFnSlA2cXFZc3UySXhnMXZEY1lxcTlBQ0xrUTJzWjVXaklkeHNKdWhsZ3RLNEhqM2Rjb0dTWkJUVDU3Q281RnIwSXRLOUU3RkVJSWFYZWxaVFlVbDFaaTBFWGQ5QTZGRUJMa1ZGa0dWQldNSVN6bkNRbkNMQ0ZXOHMvRC9zNnJVSW9LOUE2RmtBdW1GQlhBdnVnMUtQbDVlb2RDQ0NIdDZ1eTVJZ0JBaDR4RW5TTWhoQVE3eGFYMTUyYXB6V1hZQ3B1RVdNay9EOGU3cjBHdExOYzdGRUphalZwUkJzZTdyMUpTVEFnSksyZlBGUU1BMHRPbzhqNGg1TUs0RTJJakpjVGhLaXdTWXJXc0JJNFAvMDNGczBoSVVwME9PRDc2TnkyZkpvU0VqYk81UmJCYVRZaU9zdWdkQ2lFa3lDbUNBSUJtaU1OWnlDZkVhcFZOUzRacFpwaUVNTFdpVFBzOXQxZnBIUW9oaExTNTgrZExrSjZhUUFXMUNDRVh6SjBRRzQwNlIwTDBFdG9Kc1N6QitiOUZ0R2VZaEFXbHFBRE8vNzFETFprSUlTSFBWdVZBVkpSWjd6QUlJU0dnZG9hWUV1SndGZElKc2JEbWE2b21UY0tLbkhNS3d2ZXI5QTZERUVMYWxOTXB3bVEwNkIwR0lTUUVxQ0x0SVE1M0lWdGZYRHF5RCtMbTlYcUhRVWk3RTdlc0E5ZXRPL2krQS9VT2hZUXlWWVZTWEFnbDV3eVV3bndvUllWUVNncWhPcHlBNE5ST01LaW5ZL3ZoT0RBR0kyQXlnN0dZd2NZbmdVMU1BcHVVQXJaako3QUpTVnF2elJEaEVBUWtHcVAxRG9NUUVnSnFaNGhwMVVtNENzbUVXQ2t0aHJEc003M0RJRVEzd3JKUHdkNmJBVGFPS3JDU1ZpU0prSTRlaHBSOUNQSnZ4d0NXQmRlMUI5amtWUEJEUjRKTlRBWmpqUUJNSmpBbU04Qnhla2NjUG1RWnF1QUVCQUdxdlFwS1VRR1VnanhJSjQ1Qi91azdRRkhCZGU4QnZrOS84TDM3QVh4d3o2NDZuU0pNcHVCK0Q0U1F3S0FJTlcyWGFNbDB1QXE5aEZoVklheGFUQldsU1ZoVG5RNElxNWJBY3ZPZElUVXJSUFNoNUo2RnVHTUxwRVA3d0daMEJqL29ZaGluWGcwMk1VbnYwRWdOanRNdVJsZ2p3TVRGZzgzbzZQR3dVbFFJK1hnMnhKM2JJYXhjQ3I3L1FCaUdqd2FiM2tHbmdDK01TeEJoTklUZUtRd2hwUDFSbFdrU2NuOU5wQ1A3SWY5NlJPOHdDTkdkL090aFNObjd3ZmNkcEhjb0pFakpwMC9BdGY1SEtJV0ZNR1NPaC9XS2E4QkV4K2dkRm1rQk5sRmJRbTBZZFNuVThqS0l1N2ZCOGRtSFlKT1RZUnczR1Z6bmJucUg2QmVXWXlFcml0NWhFRUpDZ09LaWhEamNoVlJDckFvQ2hOWEw5QTZEa0lBaHJGNE9ybnNmTUZRb2d2aEJLUzZDOE0wS3FDWEZNRXk4SElaaG93QTJwR3N3aGhVbUpoYkdDVk5oSERjRjRzNnRFRllzQmhPZkFOT1YxNEpOU05RN1BKOFlqUWE0WEZSUm54Qnk0V1FuSmNUaExxUVNZbkhERDFBcnl2UU9nNUNBb1phWFFsei9BNHlYemRBN0ZCSU1KQW11RFdzaGJ0OE00OFRMWWJoMElpWENvWXhsWVJneEJvWmhveUJ1K2htT1JXL0FNR0lNak9NbUEzeGdueDRZalJ3bHhJU1FWaUZYVkFBQStNaEluU01oZWdtWk14M1ZYZ1Z4NjBhOXd5QWs0SWhiTjBKMVZPa2RCZ2x3U25FUjdPKzhEcVd3QU5ZLy94V0djWk1wR1E0WExBdkR1TW13L3ZtdlVBb0xZSC9uRFNnbFJYcEgxU1FqejhNbGlucUhRUWdKQVpMTkJnRGdLQ0VPV3lGenRpTnVYZysxZWc4QUlhU1c2aEtvQlJscGtuUm9uelk3T0hvc3pIUHZvbjNDWVlxSmpvRjU3bDB3akxvRWprVnZRRHEwWCsrUUdtVXdHaUFJbEJBVFFpNmNaS3NFdy9QZ3pOUjJLVndGOXBvb0g2bE9KOFN0Ry9RT2c1Q0FKVzdaQUVQbUpERDBaVS9xRWJQV3c3WGxGMWptUCtoVm1aaUVKMFBtZUhCZHVzUHh3WCtnbHBYQWtEbGU3NUM4UkVXWlVWQllybmNZaEpBUUlOdHMybkpwNnNvUnRrSmlobGpjOFF0VXAxUHZNQWdKV0tyVENYRkhsdDVoa0VDaXFoQysveHJpN2gydzNyK0FrbUhpZ2Mzb0NPdjlDeUR1M2c3aCs2OEJWZFU3SkE4eDBSRW9LNk90SUlTUUN5ZFZWSUNQaXRJN0RLS2o0RStJVlJYU3JxMTZSMEZJd0pOMmJ3bTRrMXFpSDJITktzaW5UOEZ5NzhOZ1l1TDBEb2NFSUNZbURwWjdGMEErZlFxdU5hdjFEc2REVEhRRXlpdXFvTkozR2lIa0FrazJHN2dJMmo4Y3pvSStJWmJQbllGU1ZLQjNHSVFFUEtXd0FFcHVqdDVoa0FBZ1pxMkhmT3dvTEhmY0Q4WWFvWGM0SklBeDFnaFk3cmdmMHJFakVMUFc2eDJPVzB4TUJDUkpoc1BoMGpzVVFraVFreXB0NEtOcGhqaWNCWDFDTE8zZG9YY0loQVFOa1Q0dllVODZ0TDk2ei9BRGxBd1RuekRXQ0ZqbVB3alhsazBCVTJnck5scjczUzBydCtrY0NTRWsyTWsyV2pJZDdvSTdJVllVU1B0MjZSMEZJVUZEMnJjVFVCUzl3eUE2VVlxTElIeTlGSlo1ZDlNeWFlSVhKaVlPbG5uM1FGaTFOQ0JhTXNYRWFBbHhlWVZkNTBnSUljRk9xckJSeTZVd0Y5UUpzWnliUS8xVkNmR0RhcStDY3Y2czNtRVFQVWdTbkY5OERPUFVHVlJBaTdRSW05RVJ4aW5UNGZ6OFkwQ1NkSTBsSnRvS0FDZ3ZwM01BUXNpRmtTb3J3RWRGNngwRzBWRndKOFFuaitrZEFpRkJSenBCbjV0dzVOcXdGbXhDSWd4anh1a2RDZ2xpaHN6eFlCTVM0ZHI0azY1eHhOSU1NU0drTmFncXBLb3E4RkUwUXh6T2dqc2hQdkdyM2lHMFBvTlIzK2VUa0NlZkRNSFBEV21TVWx3RWNmdG1tSDQzVys5UVNBZ3dYWHNqeEcxWnVpNmRqcW5aUTF4Qk04U0VrSmFUN1haQVVXZ1BjWmpqOVE2Z3hXUVp5dW1UZWtmUnF2aCtBMkc2N21hNE52d0FjZU9QZmorZmlZeUM5ZUcvUXpxNEI2NGZWMEV0TDIyVnVFelgvUjdnT0FDQWE5VVNxSTdBdkNMUER4c0QwNVhYQXdDVTBtSTQzdmhIbTQ3SFJNZkMrc2d6N3R2Mmw1NkNXbGJTcG1PMkJ1WFVDVUNXM2Y5UFNlZ1R2bGtCNDhUTHdVVEg2QjBLQ1FGTVRDeU1FNmRDV0wwQ2xsdnUwQ1VHaThVSW51ZFFYa1pGdFFnaExTZFZWZ0lBdUVoS2lNTlowTTRRSzBXRlVGMkMzbUcwR243d0NKaHZld0JNVEJ4TU0yYUNIenpjNzljd3paZ0pKaklLaGxGakVmSFl2OEQxdWFoVllqTU12d1NHRVpmQ01PSlN3R2hxbGRkc0N3ekRnSW1LQmhNVkRiYitpVC9Id1RSekx0aTBEcTA1SUJpenBmWS9OamcrVHFwTGdGSmNxSGNZcEozSXAwOUFMU21HNGRLSmVvZENRb2poMGtsUVM0b2huejZoeS9nTXd5QTZ5b29LbTBPWDhRa2hvVUdxMUM2cTBaTHA4QmEwTThSS2NiN2VJYlFxYWY5T3lLY21ndXZTQTJBWW1HZmZEa2RGdWMvTHdybnV2Y0VQSGUyK0xlZm1RRDUydUszQ2JWVEVVNiswNnV0Vi9lTVJuNHUzcUdLZGZwUjFaejhaQnVaWjg4QmZQQXFHSVNQZ1hQd2hwRDNiV3pYT1lLTVU1NE5OVHRVN0ROSU9YT3QvaEdIaTVVQ1FYTEFoUVlKbFlaZzRGYTROYTJHNVpiNHVJVVJGV1dDcnBJU1lFTkp5a3EwQ0FNQkhVbEd0Y0JhMFowaEtZV2dseEZBVU9QLzNEbFNidG5RREhBL3p6WGY2dHNTUjUySDYzZS9kTjFXSEhjSW43MmpMWXR0WnpReHRhLzBITUw0UExvcTFQM08xMTNvWWd4Rk1iTHgydzJDRWVjNThHSys4RG1EOGVPMFFveFFXNkIwQ2FRZkt1UndvaFlVd0RCdWxkeWdrQkJtR2pvSlNrQThsVjUvSzlWRVJGbFJXVVVKTUNHazV1WHFHbUl1SzBEa1NvcWZnVFlpTFF1K0VYaTB2aGZPejl3QlZCUUF3VVRFdzMzeFhzek03eHN1dUJwdVM1cjR0ZlBsQlFQU0piRzhlTThSOGJVS3N1Z1E0RnIyaTllQ3RacHh3QmN4ejVuc2NWMS9rUysrNS93dTEyZFNRdTZCRUdpVHUzQXBENW5pYUhTWnRnK05neUJ3UGNlY1dYWWFQakxLZ2twWk1FMEl1Z0ZROUVVVXp4T0V0YUpkTXE4V2htZkRKdng2Q3VHa3RER09uQUFEVWluSXdKbk9qaGF6WWpsMWdIRC9WZlZ0Y3Z3YlN3VDN0RW10enFwNjRGNnJnL3o3dnlKZmVhOW1BcnRxRW1PSHEvV3BMRXB5ZnZBT1RyUktHekFrQUFIN3djSmdFQjRRbEg3ZHN2Q0NtbGhUckhRSnBhNUlJNmRBK1dLKzRSdTlJU0FnelhEd1M5cGVmZ1duYU5RQnZhTmV4b3lNdE9IRXlyMTNISklTRUZ0cERUSUJnVG9pRjBMMHFMSHk3REV4U0NxUXRHeUFkM3RmNGdSd1A4NnpiM0xNLzhzbGpFTDVkMWs1UkJoNlBJbXNjcHkySnJwNXQxdzVRSWF6NEZJQUtRK1pFcUdVbGNLMzV1dDNqREFTaC9Qa2hHdW5vWWJBWm5hbXlOR2xUVEV3czJJeU9rSTRlQWQ5L1lMdU9IUmxsaGEwcU1Mc2VFRUtDZzF3elEweHRsOEphRUNmRXdWdGhtb21NZ3ZYeDU1bzlqdXZlRzAzVmRHWVl4cVB2TU5leEt5S2VmYlBKMTdULzg5SGFmY3FocHU2U2FVQ2JyYWgvSHdCaHhXZFFCU2VrWFZ1aFZwUzFVM0FCSm9nL1A4UTNVdlloOElNdTFtZHdSV20zWmRxdWRkK0RNWnRoR0QzZTcrY3FoWGxnRTFQYXZaNkFXbVVEV0JhTXhkcXU0N1lWZnVCUTdmZXRuUlBpNkVnTDdIWVhaRmtCeDlHMkFCSmVqcDg0ang3ZDBwby9rRFJKcXF3RVdCYWNOVFMrajBuTEJHMUNETUdwZHdRdHg3QmcycUo5RWMrRGFlNS9LZFA0U1lQMUw4K0NUV3A2cjJ6RVgxOXM4SDdidzM5b05qd0E0RHAzYy84c256bnBPWU43Z1ZTWFovTExHQXllKzRycmNIMjczT3MreG16UlhzY1orck9ucWpPSVB6K2tlYW9LK2Jkak1FNjl1dDJIVnZKeTRWajRIUGpCSTdRZTVtM005ZDF5c0hFSmZpZkVxc01PKzB0L0F4c1RDK3VqLy9SSTRLdWVXUUE0N0lqNDU4SldqcmI2OVovNkk5aWtWRmovOHF6UHoxSHl6M3ZVaWdna1hNL2VjUDM0amZaOTNvNFhGeUlqelFBQVc1VVRNZEYwTWt2MDllNkhheTdvK1hmTW5kcjhRWFhHK21McEJ2ejFMemRpL0tXK1hZaHl1U1RrRlpRMituaW5Ea2s0YzlhM2xvekppVEV3bTQzTkh4Z0VwRW9iK0lpSXNDNjBTb0k0SVE2bEhzVGh4SEwvNCs2ZmJZL2VEVWhpRTBmN3FmNUZFb01SUUpYM2NTd0xOaWtGYkZvSHNLa2R3S1ozQUp1YUFUWStFY0pYbjBQODVhZldpeWxBMGVjbnRDbkZoUURMZ1UxTWF2ZXhwWDNidFpvSHBuYnNXZDdFaGI3R1NQdDNBcklFcm50djc5bHN3UmxRbnhGaHhhY1F0MjZDK1phN3dQY2Y3UFc0THhja1cxeWJ3UWRzWWpMQU1sQktpc0FtdE4vdlhHU0VkaEhUWm5OUVFreDA5OFhTRFJmMGZIOFM0aXVtRE1YU3IzN0JtMit2d3RBaFBSRVZhV24yT1NkUDUrT2VoeHEveVBmRHltY3g3NjVYZlJyL3VhZm5ZdmpRWGo3SEc4aWt5Z3J3VVZSUUs5d0ZiVUtzUjB1aHRtSi81V2tvdVRsdDh0cHNla2RZLy9TVVQ4ZXF4WVZRR25xTk9rc0tsZUpDUUFuTWYvdjZKN0NNd1FoRXhZQk55d0NiMWdGY1dnY3RDVTVKYjdTNk5CdWYyQjZoNmsvMnJiY3pDVTVLemhsd1hidnJNcmEwZXh2QWNUQmVNc252NS9xVTJMMnd5RE9CVlZXQTlmL0t2clJ0RXdDQUh6bldyK2VwZ2hOS1hxNTd0WXZ6cy9jZzdkN2FjS3d2dlFkaDFXS0lHMzd3ZWt3cHpHdncvVGFVdUhJOSswSGN1Z25Pai82dEpjVURHbGdLei9FTmZuOHBKVVh0OG5ubnV2YUFjdVowdXliRU5YaWVsa3NUL2YyMCtwOStIYjk0K1NhODk1RTJxengvM3VWK1BiZERSaUt1dXpvVHkxWm1ZZS8rRTdoMFRIK2ZuL3ZCMncraFU0ZmF6K25HcklONCtsK2ZBZkIrRDAvOC9XUGs1aGJqZzdjZjhpdStZQ0xiYk9DanFhQld1QXZlaEppME9zZDdyemQ0ZitUemI3djcram9XUGgrUSsyNFpzd1ZzYW9aMm9ZVGpBQUNXUHo3cFhnYnRDN1dpREtxamdSbGxRb0tNVXBqZjVxM0Nta3RlcTU1OXBOblhxTDlzdUxrdEcxNVVWZnV2ZmxYNVpzaW5UMEErY3hKc1JtZHdYZnk3Y0NCODhWOUloL2JDZE4zdllSZzVGdnlBSVdEakU5eVBLMldsa0hadUJoT2huV0FaaG80RzE3R0x4MnM0UDFrRUpqb1dwcXRtdXU4VHQyNkVmRHk3d1RINUFVTmd2dlVlT0Q5YUNPZi9Gc0V5OTE1d2ZTK3FIbEM3ak1rbUpzTzY0TzllejdVLy95U1V3cmF2eE13bXA3WjdPMFJKMGk3T21rSms2U1lKRDVVMkIxNTRkU2syYnp1Q2hQaG8vTitqc3pHZ1gyZVBZd3FMeXJGNCthWW1YOGZoRURCeVdHL3NQM2dTK3crZWJQUzRlVGRQZ2RWU3UySW5MODl6MlhSUmNVV2p6LzMxMkRsY1BGaWZpNnZ0UmFxc0JFY3RsOEllSmNURVQ2MjM1N2VsbU5oNGNOMTdnMDNMQUplYUFUWTFBMHhzdlBkeGpTWERzZ3lsNER5VTNCekl1VGxRY3M5Q3lUMmpGYm9oSkFRb1JZWGdoNDVzODNFWXN3WDh3R0V0ZXE2NDNmdGt6NWM5dGZibm4vUzZUeW5NYS9CKzg4MTNnazN2NkQzMno5OENnRWZMT2wrNGZsd0Y2Y0J1TUJZcnVHNjlBV2dGcFRCd3FIYUFKTUcrOERtQVlXQ2Vjd2NBYlpXT1Z3eWZMQUpqTW9NZlBNSjlsL3pyRWNob09DRUdBTDdmUUpobjN3N1g5eXNCYTRUN2ZpVS9Gd0RjQ2JoZTJLUVVTSHUydCt1WVlrMUNiS0JUR1JJY2poNDdpNzgvOXpueThrdHg4YUR1ZUdMQkxNVEdlbjkyUzBwdFdQNzE1bFlaYy9ZTjR6d1M0c2YrOW1Hanh4N096c0g5RC8vSDQ3NjE2L1ppN2JxOTd0dXZ2ekFmQS9wMWFaWFlBb0ZVVVFsVGFvcmVZUkNkMFY4UjRvTTZ5eEgxejRmQjl4c0UwKy9tK0hTc2FxK0NrcHNENVh3TzVITTUycy81NTJuSk1BbHBTa21odHErempURlJNVEROdkxWRnoyMG9JZlpGZzdPZGt0VHcvUTFzclZIT25ZRjBlQjhZaXhYOElOK1RlWEg3SnJqV3JBUllGdVk1ZDRCTjhqNkJFcFovQ2lYbkZJeFRyd2JYcXovRWJZMi9SOVhwOEhpOEp2NmErd3pEUm52TmZQT0RSMmdYSU9vc0dSZXpmZ1lBc0oyNk5qeFE5ZGUzYXFzRUU5bDJiVVhZcEdSdGVYWTdLaW1waE1sa0RKbmlQaVMwclZpMUJXKy8veTFrV2NHY1dSTXc3L2VUdFc0aERlamRNNlBaSmRpVHBqK09qaDBTOGVIYmYvSXJqcWFXVE5kNC9wbDVTRTZLOWJpdnFMZ0NDNTU0MzYreGdvRmNaUU1mR2RxejRLUjVsQkNUNXRYOXdsWWIybVhjVWkzTHJwVzhjOTUzVnA4UXE2SUxYQ2R0YjU5eTdnenNyM292SVNRazFLa09KNWc2czRpaHhHT1ByZWlDN2JGN3dIWHBEc3Q5ajdudkZyNzhBT0tPTFBmMmlicUUxVXUxWmRaR2s4K3RvYVNkbXlFcytWaWIrWjA1RjF5Zmk3eU9FYmR1aExoOUU3ZytGOEU0ZWJvMjFwS1BHbjFOdGJLOHdjZHI3dU1IRGdWamFlQlBkTjFrZVBzdldnTE5zakNNdUxUQmNaaUlLQUI1c0QvM09KZ29yU2MxUCtJU0dDZjR0MmV4V1pZSXFJNzJyZEIvNGxRZSt2VEthRFNwSUNSUXZQVEdjbnozdzA1RVJWbncySjluWXVTdzNyckY0c3VTNmJUVWVHU2tKY0J1RjFCVVVvRk9IWkpnRE5HVkdKTE5CbzU2RUllOTBQenRKcTJyN3NuR2hSUXpxMy95cWJRc3VWYk9uNFcwWnp1VS9ITlE4czVEeWMrRlVsd0FLQXE0WHYxZ21WOTl0ZFNISHArTTJRSXdqRllWbDVCUUlUamJ0OHF6VGxTcGVxVUhiMmo0L25venJOS0IzWkNQSGZackRISExCZ2pMUHdGVUZhWnI1NEFmTnNickdQbk1TUWhmZlFZbUxnSG1tLzdnL3M1c3JMS3o3ZUUvZU8yZkZoWi9CSEg3Sm8vbmlGbnJvSnc3NC9GYzA4eGJvVHJzY0sxZTRwNU5OazZaMGVpZWNlUGwxMEQ0OGdNb0pVVnQybEtPTVp2YnRiKzVLRXJJUHBxRHFWT0d0dHVZaExUVXdjT25BQUR2dkg0L1VwSmptejY0alRXMVpMcSt6ZHVPNEY4dkwvYTdZRmd3a1cwMjhEcHZPU0g2bzRTWU5JMWg2czBRWDhDYTZWWktpRldISGM1UEZ6WDhXRlZ0VVN4dFpxUnB4aXV1QlQ5d0tJUmxuMEk2dUx0RjhRU3I1MTVkNG5GYnJUZGpyOWIvZjYwMitHUDFzZlZ2Ti81Y3Y4ZXE5NWozMkUzL1RqWTNsc2ROUDhmeUhycnB4K3MrdjltNG14bkwrL20xbjlPbkdDY1lrN25KMTI4TnFxMEN3ckwvdGNwcitWUDh5WjAwVmlkNGpMSGVrdG1hTFJGMXFzbXJUZ2VFcno3WHZzOTgvQjV6clY0SzEvcnZBWmFGYWVaY0dJWm5laDJqT2gxd2Z2UnZRQVVzdDl6dE5UT3ZsQlJCTGZmdS9hbUtMc2duajlYZXRwVjdIU1AvZWdqU29iMGU5NWxtM2dyR1lJU1Nsd3N3REl5VHJvVHhzcXNhZlE5Yzk5NndQdjVjcysvMVFqRW1VN3UycWxxeTRoY1VsMVppOU1nKzdUWW1JUmRLejJRNE9zcUNzWmtEY04rZDA1RVFYMXRFNm5CMkRwYXMyQVMyQmRYNmc1M2lja0VSUlhDUmxCQ0hPMHFJU2RQcXpiQ29GekJEekJqcW5MUzJVZHNzdGFxeWRqeVRTVHNobGhyZUw4eG1kSVpoOUhodFQrRGNlK0Q4K0QrUTl1OXFrN2dDMFkvcjkrZ2RBbWtqM0VWcWc4dUZXNXZxc0VQY2NtRzlOMnN3Q1Vsd1h6S1RKU2dsUldDTUpqQXhjVTJPRHdBdzFTdWdWLzM5d3RSSmlGMHJ2NEJhWGdyRHFMRVF0MjcwS1NiWCt1L0JtTXd3elprUHZ0L0FobU1vSzNFbnZQYlhQWXVDUmI3MEhzU3NueHRzdTZTV2xjQ3g4UGtteHpmUHU4LzlzOGNGQTU2SCtaYTdvSlNWdXRzLzZZN2pBVm5HQzY4djgxcVMyWnBVcUhEYUJSdzdlUjRUeHc1RXY5NmQybXdzRW5wVVZVWHUrUktVbHR0Z3EzVEFWdVdFemVaQWxWM0FoTEVYSVQwdG9ma1hxV1AzM3VOWThPUi9mVDUrMHZUSG16Mm1aaloyMmNvczVPVTMvVmtxSzZ2Q3drV3JHMzM4M3ZuYTlvMHpPUVg0N1dRZXhtWU93UDZEcDd5T0c1czVBT3MzSFVCS3N1ZjNyU3dySWIwbFFiWnB4VlQ1S0VxSXd4MGx4RVREOGJBKy9MY0dIdkQ4SXRSNkdqYzh1OUpRbFZjUGRXYXNWTUhwWDN3K1VtMmVlMkhZbURpdGQzSjlMQXZUZGI5M3oxb3I1ODk2emNRUUVxd2tGUjR0eU5wSy9XVy8vcWpmdHNueWh3ZmRQNHZiZjRHdytFTVlwa3lIY2NJVmpiNkdVbG9NQUdDaVl6enVWMlhQcGRUeWtRTVFkMlNCaVltRGNmb05UU2JFY3ZZQnFLSUxnTlpLeUR6M3ZpWmJXREVSVVY0eFN2dDJRS25Vdm91TVUyYkFPSGFLeCtOVnp5d0FtNUFFeXoyMXJhbGNHMytFZlBSZ28rTjRZVms0M3ZSdkdhUDFrV2ZicmgyWExBRWNoN1UvNzRYY1JoYzg2MU1CT0owdUtxcEZHcVdxS3JKL1BZdmRlMy9ENGV6VE9IVGtEQ3B0RFc4ZFNJaVA4anNoVGttSnc0M1hqMnYydUcvV2JFZGxwY09uWTJ1czI3Z2ZSNDdtTkhsTXBjM1JaRFhxbW9RNGErc1JkOC9qcHJ6NTB0MWVyMjhKNGMrWFZKMFFjMjFZY0pBRUIwcUlBNEQxL3NlYVhUN1pVajdjS1FmaUFBQWdBRWxFUVZSZjJXTVluM3FBTmxSWjFlZFk2aXdsYkxPOWJKSUUxVjdsSG91SmpRY2FTSWlORTZlQnE2bktxaWh3THY2d3pXYXRBOVhqZjVxbC9WRHZWNlQrYjB4RHYwSmV2MWNOSFZQdlRwK2VVKytZaG41N20vdWRyajl1ZzYvYjhBczNPWFpENDNyZjFmd3gzckUwL3huMVpleTZ4N0RMRjBFVmdyZXdsclFqQ3pBWVlSalpjS0dvR2txQk5tUHFWVkc3NXJOY1BVUE1KQ1JwSzBGdStrT2o3ZGhVaHgydXI3L1VpbkZWc3p6NFYyMmxTUk1ZcXhWYzk5N2crZ3lvamYvb1FiRFZGd0Fac3dWb2FFeVc4NWo5TnMyWUNjeVk2WDFjWTR3bUdNWmRCbW4zTnFpT0toZ3lKelo4bk9EVUxnQXdUTFB2NVVLb2dnREdhTUlQSzU5cHN6RUFMY0VwS2JOaCs0NmplUE9kMWZqMHkzVzQvVmIvMm1lUjBLZXFLclp1UDRyUGwyN0FvU09ud2ZNY3VuZE53NlFKZzlHblp3Y2tKOGNnSXNLQ1NLc0pFUkVXV014RzhMei9GeEF6MGhKd3g5em1mLyt5dGg1Q1phWERwMk5ydlBYeTNVMCs3aytWNmRrM2pNUHNHOFloTDc4VU1URVJzSmlObURUOWNUejI1NW1ZUEdHdys3akQyWjRKK0tuVGVVaEtpcW4vY2lGRHJtNjN5VWNHNTk5SzBub29JUTRFQm1PREovNmhob21xMC9pOERYditxdVdsZFJKaTcrV1diRVluR0tmTWNOOFdOLzRJSmVkVW04VVRxQ2FORzZSM0NLU05WSDFuMVFvY0JXRkNyT1NmaDN6eUdBeWp4NE94UmtJcHpJZTQ2VWNZSjA4SEUrMjUvMDQ1ZFJ3QXdLYlhXelpiWGR5cFpwc0dtNXdLeXg4ZUJOZTlnY3F1c2d4eHkzcTQxcTdXV2hQRnhFRzFWUUt5NUZNQ0tXN1pBT0dyejJGZDhIZXdLZW1Bb2tBcHpBZmZmeEFnaWJBOTJ2QkpyVktZNXpWTERnQ1dQL3pSSTdsdURHTXl3elJqSmhpVEdhNGZ2Z2JmdXorNFh2Mjlqbk5WOTF6bUJ3MXJjdm41aFZLZDdWUElqV0VZSk1SRjRZckxoaUUzcndTcnZ0MkcyMjY1TEtTWGRSTC9sSmJaOEgvUGZvTEQyV2ZRdVZNeUZqeDRIU2FNSFFpVHlkRDhrME9ZM1NGZ3p1MHY0dkdIWjJMU2VDMEpWbFFWc3F6VmMyRVlJQ2t4R25ObVRVQjBwQldTSkdQTDlteDA2NW9HVlZVUkdXbkJuRmtUdk5veEJUT3BrbWFJaVlZU1lxS1J4QVpQemdBZzRtK3Z1dnRYMmwvOHE5Ykh0d1hZK05xK2QwcEZXWXRld3hkS1dRbll0QTdhbUltZU05cU0yUUx6NytlN2w1SXE1ODVBK0c1Rm04VkNpQjRZaTFsYktSRVgzNmJqdEdaUnJScGkxazhBdzhBd1RsdG1yT1NkZzdoNVBSaVRCY1lycjZzOVVKWWhuL2dWTUJqQmRlanNHWmZMcVgzRzZ4VHlheWhaVkFVQmpsZi9EcVVvWDJ0ZGRNa2tHSys0RnZabkZ0UXV1MjRHMTNjZzhOWG5rQTd1Z1RFbFhXc0xKN3JBZGU0T2NMejJmVk9QODVORllLSmpZYnJLZTBhWXplam8wN2cxREtQR3dyWHVld2pmTEllMVp6K1BwUU5xUlRuRWRkOER2QUhHeTYveDYzWDk1cWdDWTJsNDlyMnRwS2ZHbzlMbVFLWE5nZWlvNXJzS2tOQjM4blErbm5qNlkxVGFxdkRVWXpmaDBqSDk2V0pKdGRKU0xmbUxqNnROL3A1L1pRbWVmMFVyc05tM2QwZTg5ZkxkdU8xbTdidjN2WS9Xb05MbXdMbmNJanp4OU1kNDVLSHIzWStGQ3ZjZVlpcXFGZllvSVE0QTlsZWVocExiOUQ0UkFOckpuWitWbWRuMGp0WDdmbHVPcWRPKzZFTGFFOVZkMXFpV2xWeFFURTFSNnl5UlpwUFRhaDlnR0podXZNMjlORngxQ1hCKzhrNXRSVnBDUWdRYm53U2xxTUR2NU1wZnJWbFVDd0JVV3lYRUhadkJEeHptdnBqRkR4Z0NOaWtWNHRZTk1FeWU3cDYxbGJJUFFIWFl3UThjNnJWWFduVTZQWXY0TllJeG1jRDFId1MycUFER2FiL1Rabmg5SUIzZUQrWFVjZkJEUjRGTlNRZlhwVHVrblp0aG5EZ04wcEg5QUFDdVoxK0FZY0FQSHVIOUFwOHNBbU15Ti95WW41am9XQmpIVG9IcnAyL2dXdjk5N1g1bVZZV3c5Q09vRGp1TTA2N3p1ampZMnBUQ0FyRHhpVzA2Um4wY3AxM3dzTnVkbEJBVE9Cd0NIbnZxUTZpcWl0ZWV1eFBkdTZVMS82UXdjanFuQUFDd1ovOEpEQm5VSFFCdzErM1RNR1pVWHdCdzl4bDJ1U1M4Ly9FYUxQMHFDL2ZPbjQ3SkV3YmpxWDk4aXZuM3Y0a25INW1GZ1FPNjZ2TUcyb0JVM1ptRWl3aSsxVlNrZFZGQ3JBZFpnbnptUk8xdGw2dlpwM0JkZThKMC9TMFF0MjJFdVBGSDM4ZHl1VHpIOGpQNVk2eVJuaWViUHNUYUdEYWpkbGxqemQ2L3RxQVVGZFNPbVZwN2dtdWNOQTM4Z0NIdTI2NFZuMEVwekcrek9BalJDNXVZMUthZk1mYzRyVmhVQ3dCY1AzMERTQ0tNVTZiWDNza3dNRnc2Q2NMeVR5SHQrQVdHU3lZQkFNUmZmZ0lBOEJlUDhuNXhsd0FZZlZ1K2E1cCtReU9ieWh1bkZPVEM5Zk8zVUJVWnB1azN3REI2QXB5ZnZ3ZnB3RzVJZTdhQlRVb0JtNW9CYWUvMlJsOURGWnlOUHM3M0h3dzBrOUFyNTg5cU5SMTRBNHhUcGtNNnRBZXU3MWFBUys4RXJuZC9DTjhzaFhSNFA3aGUvV0VjMy9aN2JKWENmTys5M0cwc0w3OVVXMEpkcDRVTUNWOGZmZllUaW9vcjhOYkxkMU15M0lCOUIwN0NaRExneTJVYjBhUDYzeWN1TmhJWjFZWEU4dkpMOGRuaTlmaHE5UlpVVkRydzREMVg0NnBwSXdFQUx6NTdHNTU3WlFrZWZ1SjkzSFBIbGJobSttamQza2Rya2l1MXppUjhGQzJaRG5lVUVPdEF0VmZCOFlidjFVSDV3Y05obmpOZm0rR2NNUk9xclJMUzdxMCtQVmNweXZkcnJQcnFWeVExMy80QW5PKzlCbFh3czk4a3k0S3RzNnlSNjlvRFRIVWpkTmNQWDdjNHZvWW9CYlZMdXRua05EQm1DN2orZzJDY1dydGtVTXo2MmFONERpR2hoRTFLZ1hUaVdQTUhCaEJ4eTNxSXYvd0VydmNBUUZVaEg4K0dhcXVBV2xrT3BVaGI5U0Z1WGdkRDVrVEl2eDJGZk93STJNUVU4UDI4OThLcmdoTnNoSTlMNEZxd25GSXQxN1o4c0xIYWtuUit5QWl3YTFkRFdGSTlJenY5ZWdEYTB1aEdYNk9pck5ISEkvNzZJcGlZUmhKaVJZRnIvZmR3cmZrYUVZLy9TOXNYekJ0Z3Z2a3VPTjU2RG80UEY0THZleEdrL2J2QXBuZUUrZVk3dlh2QXR3R2xJQTk4dDU1dFBrNWR1WGtsU0VxTWdjRkFwekxocnFMU2ptVXJOK09xYVNQUnAxY0h2Y1B4b3NodFV6alZWNklvWWQzR2ZiaGtkRC8wNmRVUnp6ei9CUUN0U251TjNQUEYrSHpwQm1TTzZvZGJiNXFFdE5UYUxUYzh6K0dKQmJNUUV4MkIxT1MycTBYUTNtaUdtTlNndnlMdGpFM3JBQ1l5R3ZKdjJWN0xuK3NXZkZIT25uYTNKcElPN0lGOCtqZHdYWG9BREFQenJIbHcyRzJRczMxcjBjRjE3ZzUrNkNnSUt6NEQvS3htWFhlR0ZkQm1xczEzL0VsTGl2Mm9GTTExNmxaYjNWV1dQSllLdG5wQ2ZQNXM3UTJHZ1hIeWRCZ3VuZXcrOFpXUFowTlkrVVdyamtsSUlHRTdkb0w4MC9kNmgrRVhPZnVnbGdobkg0QTkrNERuZ3dZakdJc1ZTa0VlcE1QNzRGcTFHQUJndkd5R1Y3S251Z1N0eW5TZE5tOHRwcW9OSnN4S2ZpNkFPdHRBV0JhbWEyYkQ4ZTZyQUFDK3QxWVVLL0tsOXhwOFdkdkRmL0I3ZHIybUZaVDl6WDlDeVRrRnRycHlkZzAySlIzR0dUZEFXUHdScFAyN3dFUkV3akwvVHg1Ylh0cVNmUEk0ak9NbnQ4dFlOYzdsRmlNOXJXMzN5WlBnc0dQWE1TaUtncXVtTmJCaXBKM1pIUUtxcXB5SWlyVEFhT1J4T0RzSGVRV2xNQmw5SytvbHl3b3V1N3FaTnBiVmNzNFcrZFRiK0s3YnA2RzRwQkxqTHJrSW1hUDZJVFVsRG0rOXN3cXZMdndLeTFabW9YT25aRVJGV1RGbHdoQllyU1o4djNZWEFPMHJVSllWU0pJRVVaVGhjb2xZdTM0dkNvdkxNZU9La1Q3RkdNamtLaHZBc3VETXJmRDNnZ1MxNEUySU9TNG8yK1FZSjE4SmZ0QndiZS9kK2pYYUVzRnFscnNYdUgrMnYvNHMxSnJLeDdJRTUwZi9odlhCSjdVMlFod0g4ODEzdy9IR3M4MFd1REtNdXd5bUs2L1hUcHhrMmU5RWtPdmFxL2FHTEFFY0Q2NUxkNWpuL3duT2QxLzFlVTh4UDJoWTdjdWNPS2J0cjJ1RXRIZEg3UTNWdnozVEFLQldWbWlWcHFzcnFocnFMQmRVQ3ZQaC9QZy9mdS9GRGpsYzhINzBTZlBZaENSQWthRVVGWUpOVEdyK0NRSEFNUEVLTVBHSllHUGl3TVRFZ29tdStTOEdqTWtNSlM4WDhxbmprTFp1aEZKVUFLNUhuOXJsMG5VU1YvblFQZ0JhRC9JV001a0Jwd1B5c2NOZXhiaVV2RnpJMWJQdmJHcEc5WjBLeEMzcnRaODVEdlkzL2duRDhESGdCNDhBMTduYkJYL2VsSUk4ZDkwRjVleHBHTVpPZ2VtS2E5M0xxcFhpUW9qcnZvTzQvUmV0dlZKa0ZOVEtDamdXUGcvajVWZUR2MmhvbTg0U0swVUZnS0syK3g3aTNOeGlqQm5kK044U0VqNjI3enFLNUtSWWRPNmsvL2ZkcWRQNXVQL2h0NzN1SHpiRXR4VVVMTXRnenF3SnJScFRyeDdwU0V1TngrZ1JmUUFBWTBiMnhZaWh2YkJ0NTFIczJuc2NaM0lLY1RhM0dEYWJBMDZuQ3k2WEJGbFJvQ2dxR0VhcjdzNnlESGlPQTg5em1EcDVhS3ZHcHhmRktZQ3pXRnEwVW9pRWxxQTlLMmFNcGdzcThLUUh4bUxWOW9aVi82dzZxbngrcmxwWkFjZUhDMkc5NzFHQU40QXhtV0MrOVY0NFhuL1dQWlBjNEpoR2svdEV5SERwWkNnbHhSQTMrYjRIbWV0ZW14QTczbjhUNXRtM2c0bUtCdGVwS3l4My9SbU90MS8yK1AvZ1dQaDhiY3cxKzQwTlJ2QkRhL2ViU05rSG1reUluWis4NDNOOGpaRlBIUWMvYUxqSGZXcFpDUnp2dkF6Vjd2dS9lNmhpZk54ZlNZSVV3NERyM2hQeThldzJUWWdiYXgzVUVsem43bHBsNWthd3lha1FOLzRBNmNoK01KRlJNTSsrM2YyWS9mVm5vVlpXZ0RFWW9GUVgxZk9sZFZHanNmVG9BMm5YRmpqZWZRMXNYRUp0UXF2SVVFcUxBVVVCMTZVSG1OaDRxSUlBNGRORmtBN3ZnMkhNZUJqR1RJU3c4bk9JbTlkRDNMd2U0SGl3aWNsZ1l1SzAyVnFPQXo5NE9NQnhFQlovQkVDRnFpamFSVHBaQmlRUnFpVENmTU90MmdWUWFOWHdBWUNOVDRScDl1M2d1dllFRkFYUzRYMlF0bWRCT3J3WFVCU3dhUjFnK3QwY2NCMDZRL2gyT2NTc24rSDgzenRnWXVOaEdESVMzRVZEd0hYbzB1ckpzWHpzS0xqdVBkdjFwTEtpMG82eWlpcDA2dEMrKzVaSllNb3ZLRU9YenNrQlVWRTZKVGtPblRvbVExRVVxSW9LM3NDaFQ2OE9tRC8zY3ArZXp6Qk1tMVJ6ZnVxeG04RFcrZXp6UElmTVVmMlFPYXBmcTQ4VkxCU1hBTmJZZkFGR0V2cUNOaUdHeVF3RVdVTE1EeDRCOE5WTFptUUowcDdHQzY0MFJEbDdHc0txSlRCZGV4TUE3UVRSZE9OdGNINzA3MGFmNDFxN0dteW5ydUQ3RGdRQW1LNmFDYldzR05LQjNjMk94M2JzVW50Q1ZsUUErZGREY0g3NGxqYVR6UnZBWm5TR1pmNmZ0Q1N6ZXZtMGZOSjczNkpoekhoM1gyRElNcVRkVzJHYTRkMXVwTFV3UmhPWUNNOENDV3FWRFk1RnJ6UmEzWnBONndER0dnSDV0Nk50RmxjZ1lXaDVVTWpqKy9TSHVITTdES011YmJNeEdMTUZYSjFDZGY2UWRtNzI2M2lsckFUU3dUMWdqQ2FZNTk3bjBWT1hTK3NBOFd3V1ZFQkxPSWVNaEdIazJCYkZCUUNtcTJjQm9ndnkwVU5RU29vOEhtT01KbkE5KzhMMHV6a0FBT0dMOXlFZDNnZis0bEV3WFhNVHdMS3czUGxuS0hubjNOdGQxTUk4S0tkL2d5cUp0YXRUbXRpK3duWHU1djd1QmJROXlpYUhIZnpGSTZHV0ZzUDUrZnVRanh5QWF0ZGFockRwSGJXaWdRT0h1Wk5TMDlVM3dqQjZQRnhydm9KMFlEZGM2NzREMW4wSHhtU0NhZFp0V25YdVZpTHQzd1hEc1BaZHFucW11bUp1cHc3Nnp3Z1MvWlZYVkNFNU1VYnZNQUFBQ2ZGUitPQS9mOVE3REM4OXUvdFdSVCtjeUU0bldEb2ZJZ2ppaEpneG1hQnZpUUwvOGNQR3VIK1dEdTl2MFF5M21QVXp1TjREd1BmVEVsdzJJVWxiSG1lcmRCOWp2dmt1eUVjUFF0cTNFNnJnaFBEWmUyRC8rRmR0R1NYRHdEem5EamorL1FMa015ZWJITXRRWjRaVlBxd3RRNVJQbjREenl3OWhubk9ITm43SExqRC80WTl3dnZ0S2c0VzJHR3NFakJPbjFiN3ZnN3VoVmxiNC9INU5zK1pCUG40RTByNmRnTlI4aFd3bU9nYVcyeDd3S09BRkFOTHVMVTFXM2VWNjlJWHA2bGxROG5NaHJsOERjVWNXcXY3NmdQdHhmL1pMQndVVHpSQ0hPcjUzUHdncmwwQ3RLQWNUM1RZbmlreFVETXczM3RhaTU5cjhUSWpaK0VTWWI3MEhBTUIxOFp4Sk5zMmFCOVBNdVlBaUF5elg3RXdsMTd1L3U3ZDZReGhySk15MzNPMVRYTWJKVjRKTjZ3RGpsQmtlNDdLcEdURFdMS2x1aXFyV0pzYzFQemN3ZzJzWU0xNzdJVFpldTNBblMrQ0hqb1poMUZodHhyZ0JiSElxekRmZkJiVzBHT0syalpEMjdRUVRHdy8rb290OWVtKytVTXZMb0p6TEFUK25aYjhITFhYcWpKWVFkKzVFTThRRUVBUUpCbVBRbnRJU25TaUNpL1lQRXdCQm5SQmI5QTdCTDJ4U3FyYVhySnEvc3lOMUNWLytGOXlmbm9LNGV5dGMzNi8wYktYRU1PQUhEQUUvYUJoTTE5NEV4enN2UXo3MUc1d2ZMb1QxZ2NlMVBXZThBZWE1OThMKzJyTlFLOG9hSG9RM2dCK2VXUnZ2b2IyMVArL1pCbGRxT295VHJnU2duWnlhYjM4UWpuZGZBMFRQdGt5bXEyYTVxMGxEVmVINmNiVmY3NVh2MFFlRzRabFFyNTRONTZlTElCODkxT2l4WEtldU1OOXl0OGZNaXZ0MWhvNkc4TzBLci9ocXNBbmEzamMySlIxY3o3NFFkMlFGM1pKOGZ3VGI1NGUwQUc4QTMzOFF4RjNiWUp4d1dhdS9mR01GbzlyeStYVUxEM3BoR0ovMzZscnVlTWp2c1J2RFpuU0dNYU56OHdjMlJ0dWc1L3ZoRml1czl6MnFmYS82MEdzWkFKaTRCQmd2dnhiR3k2L1ZsbVczNHJKU2NmYzI4QU1HQW56N25rNmN6aW1FeVdSRVNuSnN1NDVMQXBQVllvUzl5cy91RnlUc0tVNG5XSm9nSUFEYXZoZERHMkVTMnJkNHg0VXlYRnBiZlZPMVZVS3FYMFhWRDJxVkRmYm5uNFRybTJWZWZZVzEvVzdWZllNTlJ2ZHNySEwrTEp4TFAzWWZ4MFRId2pMdnZ0b2wzUFhqdlhpa081RlY4czlEUHZHcngrT3U3NytDZk95SSt6YlhyUmNzdDkzdmNVTEtYenpLYzFaODkxWW9lZWY4ZTdQVmxha1phMFNUKzE0TmwweUM1ZDYvZUNURHF0M21UbW9aYXlRTWRSTDgrcGc2eFdDYUsxUVdDcGo0QkwxRElPM0FNSHcweEt6MVZFUXV4REN4OFQ0bncxN3E5cFcvVUxJTU1XczlETVBhdnlkcFRrNEJPbVlrQnNTZVVhSS9xOVdNOGtxcUQwTDhvN2dvSVNhYW9FMkkzZTB1Z29DV2pOVW1odUtXRFJkY0lWdDFOWHdsbEUycDNTT2kycXZjQldZQVFOcTExYVAzTHR1eEM4d3piL1YrRVk2RG9YcjJGd0RFckorODk3dXBLcHlmTHZLWVlaWnpUcm9UZEs1VE41aHZ1S1ZPTERZSTFhMVNmTVl3dGEyYVVOdjcwK09RcUJpWTU5MEgweld6UFpKeEplY1U3SzgrQTNIek92ZDl4cWxYTjlxQ2hFMnE3YmZzZDlJZWhOaWtGTDFESU8yQVRlOEFOaWtKNGs3ZitwWVQ0Zzl4MTFhd3lTbGcwOXUvNzJ0NWhSMEpDWTB2ZXlmaEpUVTVGcm5uRzY0UlFraGpGS2RBQ1RFQkVNd0pjUkNkMEJzeXg5ZGV6WmNsanlUTlE1MmtrN0cwckVrNFc2ZEtxM3o2TjYvSFhTcys4OWhMeXc4WkNhNVRONDlqRENNdjFmWWJBMUFkZGtnN3R6UWNycTBTem8vZkJtUUp3dGRmd3ZYdGNpMkdsRFNZYjd2Zll3WkRXUEc1eHo1blh6Q1IwUjVMKzVSNkJiSDRJU05oWGZCM2QrWHVHdUwyVGJBdmZFN2JONWYxczN2dk1STVJxUlc5cVkvajNlOFhxTmZIT0VTeFNjRnpRWWxjR09QNEtSQi8vcDVtaVVuclVoU0lQNitCY1h6clY4UDFSWlZkUUdRRTdmMGptczZkVWxCWVZBNjd2ZUZ0VVlRMFJCRmNWRlNMQUFqbWhEZ2hTQkppbm9kaHpFVDNUV25QZHFpVjVRMGVXcmR3VS8yaU1UN2hPUEFYMXpaS2w0OW5lNC9oRXVEODM5dGFhdzk3RlJ6dnZnYjV6QW4zNDB4RUpJeVhYK08rTFdiOTNPaHNOS0MxTjdLLytIOFFOMnF0bk5pVWRGanVldGlqWUkyNGRTT2tQZHNhajd1UkpXOGVoWUFreWYzdnhxWm13SEwzQXBqbjNGRmJ2YnI2R0dIeFIxb3JrK29rV0swb2grdVh0ZTVEK0tHallKeHdoY2M0YkZLS3U0aU42ckI3VlpWdE5HeXI1MFVMdFltcXNZRW1hRDQvNUlKeG5idUJpVStBdU9sbnZVTWhJVVRjOUJPWStBUnduYnJxTXI0c3l6QWFncllNU29zY1B4SDYyM2xhcXFiL2NNNjVBcDBqSWNGRUVRU3cxSWFTSUlpTGFyR0pTVm92NGlhU3RVREFkZTFaVzFRS2dHdGo0ejJBbGZObndYWFQrdjRheGs2QmN2WVVwQ01IbW16UFVZT0pqSUxwMmpsZ2EvYkNLZ3JrUmxvcktlZlB3dm5aZTFET252Wksva3hYelFKajFlSlZ5MHNoL3Z4ZHMyTXJSZG9mSUs1ek41aHZmOUFqVVpSUG40RHcxV2ZlVDVJbDl4Sm5OaUVaU2xHKzF5RjFUN1NVa2lMdDM4RmdoT1gyQjhERWVlNkJsVS85Qm1ISlIxRHljNzFlUjF6N0RReER4NENKaWdZQUdLKzhEa3hVTklUVlN3QkYwZHBoMVl4ejlsU3o3OWNkWDQ4K25uY0UrTzlpRGNabzhwZ1JKNkhQZE9XMWNDeDZBL3lRNFcxV2NacUVEN1c4REs2ZjE4Qnk1d1BOSDl4R29xT3NzTm1jdW8wUEFPOSt1T2FDbm4vSDNLbCtqZlhGMGczNDYxOXV4UGhMQi9yMEhKZExRbDVCYWFPUGQrcVFoRE5uQ3h0OXZLN2t4QmlZellIYnI3VnpSKzBpNyttY1F2VHUyZjVMK0Vsd1VnUW5PRE1seENTSUUySndITmpPWFNFZjg1NEZEU1R5c1NPbyt1ZWpNRnd5VVV2OGNuTWFQVmJhdGNXZEVETm1DOHkzUFFDSXJ1YVhHbk84bHV6Vm1Xa1ZkL3pTNUV5bnRIK1gxMzM4d0tIZ2g5WVdSeEcrWGViekJRZCs4QWlZYjV6blVhUkxLY2lEOC8wM0dteVhwSlNWdXBNeTArL21RRmoraWJiZldWVUJqZ2ZYcFR1TVU2NnFQVDZudWtXVTZJTGovVGRndWU5Uk1HWUxWTUVKMTdmTHRXWG9qVnc0VUowT09MLzhMeXkzUCtqK056S01uUUorNEZESTU4K0M3M09SKzFqNVZPMHljMzdRY0RDeGNkcS92NzBLcXVnQ1hDNkFaY0IxNlFuRGxCbTFZempzVU8zQlVkQ0Q3ZEt0ZFF2cmtJREhKaVRDTUdJTWhPV2Z3enozTHIzRElVRk9XUEVGRENNemF5L0E2aUFtMm9xU01wdHU0d1BBRjBzM1hORHovVW1JcjVneUZFdS8rZ1Z2dnIwS1E0ZjBSRlJrODUwQ1RwN094ejBQTFd6MDhSOVdQb3Q1ZDczcTAvalBQVDBYdzRmMjhqbmU5cGFlRmcrZTUzRDZqUGZGZFVJYW95MlpwcTRiSkpnVFltaVZqUU05SVFZQXRhd0VydFZMbXoxTzNQNEx1SDZEUFBmRUdveGVzNkhOa1k5bncvVzFmd1dzbU5oNHJZOW56V3VjT2c1cGR4UExuR3V3TEl6VGZnZmorTXM5N2xaS2l1Qlk5QXBVZThNbkxITDJBYkNaMmxKeXJsYy9XQi85WjVQRGlIWGFWQ2w1NStEODM5c3dqSmtBWWNWblVNdWFMNlFoWngrRTY4ZFZNRjVXbTJRenNmSGc2N1Zva28vc3IzMXJpY2t3WG5GdHM2OE5BUEtodlQ3TjVBY0NybXZnbnRTUXRtTWNOeG4yZDk2QXVIa0RER1BHNlIwT0NWSmkxbm9veFVVd1g5OUFQWVoyMUtkM1IzeStaQVBzZGhlc1ZuMW1MbjlhM2ZUZnJmb1dMOStFOXo3U1pwWG56N3U4bWFNOWRjaEl4SFZYWjJMWnlpenMzWDhDbDQ3cDcvTnpQM2o3SVhUcVVMc3FhR1BXUVR6OUwyM2xWdjMzOE1UZlAwWnViakUrZUx2MVdwTzFCNDVqa1pZYWg5eGNLcXhGZktjSVZGU0xhSUk3SWU3YVUrOFFXcGVxd3ZuaFFoaEdYQXArNkNpd2FSMjBLc3ZOdFpWUVZhaVY1VkFLOHlIdDNBeHg5emF2ZGt6TmN0aTFKYjltQzFTSEhjNVAzL1Vwd1ROZWNhMTNNbHlZRDhmYkwwRXRiM3lwbG12dGF2RDlCemZZTTdnK2NmTTZqeFpQQUNBZlBkUmtUK0lHeC96aGF6QW1Nd3pqR3U3SnF1VG1RRDV6c25hTW5GTSt2YTVhVVE3aHV4Vit4YUludmx1SWZXNkliM2dlNXRtM3dMSG9EWENkdTRITjZLaDNSQ1RJS09keTRQcHhOU3p6SDJqM3ZzUDFqUnJlQi8vNy9HZHMzNTJOOFpmNHRvUllMNVUyQjE1NGRTazJienVDaFBoby9OK2pzekdnbjJmdjZzS2ljaXhldnFuSjEzRTRCSXdjMWh2N0Q1N0Uvb01uR3oxdTNzMVRZTFhVbnVUbjVYbitMUzRxcm1qMHViOGVPNGVMQjdlZ2hra0F5RWhMUU83NVlyM0RJRUZFbFNVd1hOQ1dVeUt0S0xnVDR2U09ZQ3dSVUIzQnNWVFZKNm9LY2R0R2lOczJ0dSt3Z2hQQ3FzVXd6NWtQNFl2L1FpMzE3WStLNi91VllPTVN3UThlRGtCcmQrVDQ3eHZ1L3NlTmpsZFpBZnRyejhBdzdqSnczZnVBaVlnRXc5WitLYW1pQ0tVd0Q5S3VMUTB1NzI0cFlkVml5S2VPd3pqdE9vOUs1VXBKa1hZUm9HNk1SZmxhWlY2RzhiNG9JY3RReWtzaFp4K0FhKzAzSHUybkFobGpqUUNiUnZ1cndoVWJud2pUak92aCtPQS9zTjYvQUV4TW5ONGhrU0NobHBmQzhjRy9ZWnB4dmE1THBXdjA3cG1CenAyUzhmNUhQMkwwOEw0d21Rek5QMGtIUjQrZHhkK2YreHg1K2FXNGVGQjNQTEZnRm1Kakk3Mk9LeW0xWWZuWG14dDRCZi9Odm1HY1IwTDgyTjgrYlBUWXc5azV1UC9oLzNqY3QzYmRYcXhkdDlkOSsvVVg1bU5Bdnk2dEVsdGJTazlQeEw2RHA2Q3FLdlduSnI1aDJhQXFpRXJhVGxBbnhHQlo4SU9HUXR6YXZzbGpxSkwyYkllVFlTRWQydHY4d1RWa0NjNVBGOEhrRXNDWUxYQisvajRnK3RiMlFMVlZ3dlhOc2haRzIzTFNnZDJRRHU0Qm05NFJiRklLMUtvcXlLZU9lOFd0bEJUQjlzaDg3VWJkcEZoVmcyWjVkSDM4b0dIdWl0b2tQUEg5QjBJdEs0RmowUnV3M1B1d1Y3VjBRdXBUN1ZWd0xIb2R4dEdYZ3U4ZkdMT3hETVBnai9kY2pZY2VmUmZ2ZnJnRzk4Ni9NdUNTb0JXcnR1RHQ5NytGTEN1WU0yc0M1djErY3FNeDl1NlowZXdTN0VuVEgwZkhEb240OE8wLytSVkhVMHVtYXp6L3pEd2tKOFY2M0ZkVVhJRUZUN3p2MTFoNlNrK05nOE1ob0x6Q2p0Z1krbDRqeldNWUZnak8wem5TeW9JN0lRYkFEeDVPQ1hFcmtuWnY5ZjlKcWdwaHlVZnVuNE9DcWtJNWR3Ykt1VE0rSHg4MDc2MEpodXFaZkJMZURKbmpvVlJXd1BIdW03RGNjVDhseGFSUldudStOOEgzN0F0RDVuaTl3L0V3Y0VCWDk3N2FLcnNUZjc3L1d2QjhZQlFNZk9tTjVmanVoNTJJaXJMZ3NUL1B4TWhodlhXTHhaY2wwMm1wOGNoSVM0RGRMcUNvcEFLZE9pUUZYVnVyeUFpdE9KTExKZW9jQ1FrV0RNZUd4TGtkdVhEQjlXM1hBQzZqRTlqRVpIZnJINklUK2tJSmVHeFNNdGgwMmpkS05LYXBNK0Jhc3hxT2hTL0NNdjlCV2o1TnZLamxwWEFzZWgxOHo3NHdUcDJ1ZHpnTnV2c1AweEFmRjRWM1Avd2VKMDZjeCt5WjQzRHBtQUhnZE40WGVQRHdLUURBTzYvZmo1VGsyS1lQYm1OTkxabXViL08ySS9qWHk0djlMaGdXQ094MnJTdEdURFJkNENNK1lsblFGREVCUWlBaEJzT0FIem9LcmpWZjZ4MEpJUUdOdjNoMDh3WGFTUGhnR0Jndm53RW1LZ3IyTjErQVpkNDlWR2lMdUNubmN1RDQ0Tjh3amhrYjBGWEpHWWJCamRlUFJiY3VxZmpna3gveHpQTmZJRFVsSHBQSEQwTGZQcDNRcDNjSHhPcVlJT21aREVkSFdUQTJjd0R1dTNNNkV1S2ozZmNmenM3QmtoV2J3TEtoOC9kQUVFUnMrT1VnQmwzVU5XRDNrNVBBd3pDMGg1aG9najhoQm1BWWZnbkVEVDlBZFRyMURvV1FnTVNZelRBTXo5UTdEQktBREpuandjVEdhM3RFTDVzZWNNdGlTZnNUczliRDllTXFtR2JjRURCN2hwc3pZbGd2REIvYUUzdjJuY0RpRlp1dzVLdGZJQWphMHRtMDFIZ2tKOFlpSXRLRUNLc1pFUkZtUkZoTnVIenlVS1NuK2RmV2NQZmU0MWp3NUg5OVBuN1M5TWViUGFabU5uYlp5aXprNVRmZW5RRUF5c3Fxc0hEUjZrWWZ2M2UrTnBOL0pxY0F2NTNNdzlqTUFkaC84SlRYY1dNekIyRDlwZ05JU2ZaY0dTTExTcXZ1eFg3aDlXVmVTN1piazZxcUVGMGlDb3NyVVdtejQxOVAzOXBtWTVFUXhOS1NhYUlKaVlTWU1adGhHRFVPcnZWcjlBNkZrSUJrR0QwT2pQZnNXL2dBQUNBQVNVUkJWTm1zZHhna1FQSDlCNEpOVFlmemk0OGhIOHVHNmRvYndjVG91OHlUdEQrMXZBekNpaStnRkJmQk12L0JnS2dtN1ErR1lYRHg0TzY0ZUhCM1NKS01FNmZ5Y09qSWFXVC9laGFsWlRZVUYxWGd0TDBBTnBzRHRpb24wbE1UL0U2SVUxTGljT1AxemMrWWY3Tm1PeW9ySFQ0ZFcyUGR4djA0Y2pTbnlXTXFiWTRtcTFIWEpNUlpXNCs0ZXg0MzVjMlg3dlo2Zll1NTlmbzZyLzE1TDJSWmJyWFhhOHFZVVgzUnIzZW5kaG1MaEFhR1pTZ2hKZ0JDSkNFR0FNT1k4UkEzcjRmcUV2UU9oWkNBd2hoTk1Jd1pyM2NZSk1DeENZbXczdmtBWEJ0L2d2MlZaMkdjT0JXR1N5ZFJWZkp3b0NnUU4vMEUxODlyWUJpWkNmUDFOK25lWi9oQzhUeUhYajB5MEt0SFJxdStia1phQXU2WU83WFo0N0sySGtKbHBjT25ZMnU4OWZMZFRUN3VUNVhwMlRlTXcrd2J4aUV2dnhReE1SR3dtSTJZTlAxeFBQYm5tWmc4WWJEN3VNUFpuZ240cWRONVNFcUs4VG5tNXZ5dzhwbFdlNjJHcUtxSzRwSktiTjJlallYdmZvUFBsbXpBclRkTmF0TXhTUWloR1dKU0xXVE9kQmhyQkF5anh1b2RCaUVCeHpCcUxCZ0xGUmtoUHVCNUdDZE9oV1grQTVDT0hvYjloYjlCM0o0RnROTU1EMmxuc2d4eGV4YnNML3dOMHRIRHNOejVBSXdUcHdaOU1rdzBkb2VBT2JlL2lNMWJEN3Z2VTFRVnNxeEFsaFVvaW9La3hHak1tVFVCMFpGV1NKS01MZHV6a1JBZkRWVlZFUmxwd1p4WkU3emFNUVVTaG1HUW1CQ042VmVNd0dXVGhtRFZ0OXRvVHlqeEdVTjlpRW0xa1Bxclp4aDNHY1M5TzZCV2xPa2RDaUVCZ1ltSmcySDhaWHFIUVlJTW01QUl5eTEzUUQ1OUFxNE5hK0g2NFJzWU1zZkJjUEZJV2tvZEF0VHlNb2k3dDBITVdnODJPUldtMzgwQzE2bXIzbUdSVmxaYWFnTUF4TWRGdWU5Ny9wVWxlUDZWSlFDQXZyMDc0cTJYNzhadE4wOEJBTHozMFJwVTJodzRsMXVFSjU3K0dJODhkTDM3c1dEUXAyY0hyUDV1TzZxcUJFUkcwaFloNGdPR2xrd1RUVWdseEl6SkJOUDA2K0Q4TEhnYXlSUFNsa3pUZndmR2FOSTdEQktrdU03ZFlMbGxQcFRjc3hCM2JvSDk1V2ZBWm5RRVAzQW91SjY5d1NZbTZ4MGk4WkZTVkFENTJGRkkrM2RCT1pjRGZzQkFXRzZhQnphOWc5NmhrVFp5T2tkclI3bG4vd2tNR2RRZEFIRFg3ZE13WmxSZkFIRDNHWGE1Skx6LzhSb3MvU29MOTg2Zmpza1RCdU9wZjN5SytmZS9pU2NmbVlXQkE0TGpZa2xORCtwS201MFNZdUlUaG1VQmhSSmlFbUlKTVFEd2ZRZUM2OVVYOHE5SDlBNkZFRjF4dmZxQjd4TWNGV0pKWUdQVE84QjAxUTB3VGJzRzB0RWprTElQd2ZYak53RExnT3ZhQTJ4eUt0aWtGTEJKeVlBbEFvelpETVprQXJpUSt4TVR1R1FKcWlCbzNSWWNWVkFLQzZBVTVrTXB5SU44OGppZ3FPQzY5NFJoMkNqd2MrWUJQTFdtQ1hYN0RweUV5V1RBbDhzMm9rZTNOQUJBWEd3a01xb0xpZVhsbCtLenhldngxZW90cUtoMDRNRjdyc1pWMDBZQ0FGNTg5alk4OThvU1BQekUrN2puaml0eHpmVFJ1cjBQWHhXVlZBQUFZbU5vaXhEeERXczBRYVlPTlFRaG1CQ0RZV0NhTVJPT2hTOUFkVHIwam9ZUVhUQm1DOHhYemFTK3c2UjE4UWJ3L1FkcXJYaFVGVXBKRVpRenA2RVVGVURhc3gxS1NSRlVod01RQkszQUllMDliajhjcDYwR01abkFXQ3hnNHhQQkppYUQ3OVlUeHZHVHRZclI5SDNRYmhSWjMxa25VWlN3YnVNK1hESzZIL3IwNm9obm52OENBT0IwdXR6SDVKNHZ4dWRMTnlCelZEL2NldE1rcEtYR3V4L2plUTVQTEppRm1PZ0lwTlpyelJTb2NzOFhJelltQWhZTHJZb2l2dUVpSXlCWDJmUU9nd1NBMEV1SUFiQnhDVEJkTndmT1Q5L1RPeFJDZEdHNmJnNlkyUGptRHlTa3BSZ0diRUlTMklRa3ZTTWhSRmQyaDRDcUtpZWlJaTB3R25rY3pzNUJYa0VwVEViZlp1RmxXY0ZsVnovcDA3RTVaNHQ4Nm0xODErM1RVRnhTaVhHWFhJVE1VZjJRbWhLSHQ5NVpoVmNYZm9WbEs3UFF1Vk15b3FLc21ESmhDS3hXRTc1ZnV3dUF0cDFTbGhWSWtnUlJsT0Z5aVZpN2ZpOEtpOHN4NDRxUlBzV29sL041Slg2MzBTTGhqWXVJZ0Z4VnBYY1lKQUNFWkVJTWFFdW5hMW94RVJKT0RLTW5nTzlMUzZVSklhUTluRHFkai9zZmZ0dnIvbUZEZXZyMGZKWmxNR2ZXaEZhTnFWZVBkS1NseG1QMGlENEFnREVqKzJMRTBGN1l0dk1vZHUwOWpqTTVoVGliV3d5YnpRR24wd1dYUzRLc0tGQVVGUXlqVlc5bVdRWTh4NEhuT1V5ZFBMUlY0MnNMNS9OSzBiOHY5U0VtdnVNaUl1SEtMOUE3REJJQVFqWWhCZ0RUMUt1Z25Ea0YrZXdwdlVNaHBGMXdIYnZBZFBrTXZjTWdoSkN3a1pJY2gwNGRrNkVvQ2xSRkJXL2cwS2RYQjh5ZmU3bFB6MmNZcGsycU9ULzEyRTFnNi9RUjUza09tYVA2SVhOVXYxWWZTMjh1bDRqOGdqSk1tVGhFNzFCSUVPR3NGc2dPdTk1aGtBQVEwZ2t4T0I3bW0rZkQ4ZTVyVUlyb0NoQUpiV3hpTXN3MzMvbi83TjEzZUJUVitzRHg3OHoyTkVJNmhFNGdFRUpIUUpFT0FncFlVQkFMb2doWXIySlh2TmRyK2RtdVhxeFhGRlRFZ3RJVXdVS1QzaFFwSWZRU09na3BsSlROMXZuOXNSQ002WkF3S2UvbmVYaml6cHd6OHk3RTNYMzNuUE1lS1dRa2hCQ1hVV2hJSUo5LzlLamVZUlRRckdsZHZVTzRiSTRkejBEVE5CcldseVVjb3ZTTUFZRzRUc3RXclFMVWtwdFViWXAvQUxiUkQ2QUUxdEk3RkNFcWpCSVU3UHM5OTVQcW1rSUlJV3FXdzBkOWd4NzE2OHRXY0tMMHpPRmh1RTZmUnBNQ2tEVmV0VStJQVpUZ0VHeWpIMFN4MnZRT1JZaHlwMWh0Mk81NlFJcG9DU0dFcUpFT0gwMEZvSjRVMVJKbFlBNlBBRTNEZFVaR2lXdTZHcEVRQTZpUlVkakdQaW9qeGFKYVVZS0NzWTJkZ0JvWnBYY29RZ2doaEM0T0gwa2xJandZcTlXc2R5aWlDakdIaFFIZ1NzdlFPUktodHhxVEVBT29rWFh3R3o4Qk5VeW0xSWlxVHcyTDhQMCtTeklzaEJDaUJrczVlWm82VVZWanYyUlJlWmpEZld2T25SbnBPa2NpOUZhakVtSTROMzE2M0FRTTlSdnBIWW9RRjgxUXZ4RzJjUk5RYXNrSEFDR0VFRFZiVGs0dVFRRitlb2NocXBpOGhEZ2xSZWRJaE41cVpEbGF4YzhmMjczL3dQSHJmRnpybHVrZGpoQmxZcnF5dDI5ckpha21MWVFRUXBCamQrSWZZTlU3REZIRm1JS0NNQVlHWUQ5OFdPOVFMdkI0OEJ6Y2ozdnZMcnlwS1docGFXZzUyV2hPQjVSMzhTK0RBY1ZzUWZIelJ3a0xRdzJQeE5pc0JZWkdUY0ZnS045N1ZYSTE5eE8xd1lqbHVoc3hOR21LWTg3WGFMbDJ2U01Tb2xpSzFZWmwyQjBZVzdiV094UWhoQkNpMGpDWkRMamROYXRTOEw0REo0aHBVa2Z2TUtvMlJjSFdzQkgydzRmMGpjUHR4cjByRWZlT1JEeDdkNkpHUkdGbzJRWlQ4empVaUNnVS93QVVzNlg4azFTUEI4M3BRTXZPd25zeUdlL3hZemgvVzRqM1pBcUc1aTB3dG96SDJDSWVqTlUvWGF6K3o3QUV4cFp0VUIrTXhqRi9KcDQ5Ty9VT1I0aENHWnJIWVIwNlhDcEpDeUdFRUg5VEs4aWZzNWs1dXNZd1pkckNTK28vZHZTQU10M3IyOWtyK09mVHQ5S3JlNXRTOVhFNjNTU2ZQRlhrK1FiMXd2T3FkWmNrSXF4V3RTbGc1a3VJaitoemMwM0RuYkFaNTVKZlVNSWlNTGJ0Z09YR1cxRUNneTdQL1EwR0ZKc2ZpczNQVjE4cHJnMzBHNFNXZVJiMzlxMjQvdndENThLZk1mY2ZpTEYxZTFDVXl4T1hEbXA4UWd5ZzFnN0ZkdWQ5dUhjbTRQaHBMdHFab2w4d2hMaWNsRnExc1F5K0NXT0xOdFg2aFVnSUlZUzRXS0cxQTBrNm5LeHJETi9PWG5GSi9jdVNFQS9xMzVIWlA2em0vY256NmRpK0dZRUJKVzhybW5Rb2hRY21mRmprK1VYelh1SHUreWFWNnY2dnZ6aWFLem8yTDNXOGxabXRZVU5PclZ0NzJlL3IyYmNieDY4TFVLeFdMTGZkamFGeHpHV1BvU2hLWUJDbXJ0MHhkZTJPSjJrZnpwKyt4N2x5R1phQmd6SEV4T29kWG9XUWhQZzhSY0VZMXhaRFRBdGN5eGZoV3IvU04xOWZDQjBvWmd1bXJqMHc5YnJHTjAxR0NDR0VFSVZxMjdveEs5Y21rcHAyaHZBd2ZiYlhYTHJnMVRLMW56bDNGVk8vOEkwcWo3dDdZSm42MW9zT1k5ajEzWmd6YncxYkVnN1EvYXBXcGU3NytlUUpOS2dYbnZkNDVacEVYbnp0RzZEZ2M1ajQwblNPSDAvbjg4a1R5aFJmVmVMWHVER3VqQXljNldtWVE4TXEvb1plTDQ1ZjUrUFp2UVB6a0dFWTQ5dFYvRDB2Z2FGeERMYUhuc1NkdUFYSC9Ea1lXclRDTW1Bd3FOV3JMck1reEgram1DMllyeG1DcVhzZlhHdVg0MXEzQWkwM1YrK3dSQTJoV0syWXJ1eUY2YXFlS0RaL3ZjTVJRZ2doS3IzT25ackR4N0JpelRadXZ2NXF2Y01wVm1hV25UY256V2J0aHAyRWhnVHhyMmRHRWgvWE1GK2IxTFF6ekp5N3F0anIyTzBPdW5TS0pTRXhpWVRFcENMYjNYMW5mL3hzRjc1WVQwN09Qd3N5TGYxc2tYMzM3RDFHaDNaTmk0MmpxZ3RzNWZzeUlYTmJJcUc5ZWxYb3ZUUzduZHlaMDBFMVlKdndISXExNUpIOXlzSVkzdzVEVEN5NTA2ZGcvMm9xMXVHalVLelZwNUNkSk1SRlVHeittUHRlaDZsYlgxeC9yTUc5YVIzZTFKTjZoeVdxS1RVOEFtT0hLekZkMGExYXZjQUlJWVFRRmExdW5WQ3U2TkNNcjJZc28zL3ZEdFFLcXB4Yk1PM2VlNVNYWHA5QmNzb3BPclJ0eXNRblJ4QWNIRkNnWGNhcExPYitXRDdUZUVmZTBqTmZRdnpzdjZjVjJYYkhyaU04L01SSCtZNHRXYmFGSmN1MjVEMSs5ODF4eE1jMUtwZllLZ05iNDhZWUF3UElUTnhXb1FteE55T2QzT2xUTU1TMXhqTGs1aXE1REU2eDJyQ05mUmpIajdPeFQzNEg2Nml4cUNHaGVvZFZMaVFoTG9GaXRXTHUzaGZ6MVgzd0hqK0NhOHNmdUxkdVJNdkoxanMwVWNVcGZ2NFkyM2JDMU80SzFMcjFxK1NMb3hCQ0NGRVpQRFIrQ0dNZWZKZEo3My9QODAvZml0Rll1YmFOK1g3K09pWi8rak1lajVmYlIvVG03anY2b1JUeHZoL2JMTHJFS2RoOUJ6OUgvWHBoVEp2OFdKbmlLRzdLOUhsdnZIdzNFZUhCK1k2bHBaL2x5WW1mbHVsZVZZR2lxZ1MyYVV2bXRtMFZkZy9OYmlkMytoUk0zZnRnNnRhcnd1NXpXU2dLbHV0dndSVVdUdTZYVTdHTmY2UmFET1JJUWx4YWlvSWEzUUJMZEFNc2cyN0VlK0lvN2dONzhTVHR3WHZ3Z0t3M0ZpVlNMQmJVaGsweE5HNkdzVWt6MURyMXF0MGFEQ0dFRUVJUDlhTER1Ry9NSUQ3NGVBRVRYNXJPQzgvY2pwOWY1YWlFL05aN2MvbGwwVVlDQTIwOCsvaHd1blRTcnpCUmFhWk0xNGtLSWJwT0tEazVEdEl5enRLZ1hqaG1VL1ZOR1lMYXRPWDRqRy9RUEI2VTh0N2F5T3NsZDlhWEdPSmFWLzFrK0M5TTNYcmhUVXNsZCtaMGJIZmNXK1UvejFiZjMrNktwS3FvMFEwd1J6ZUE3bjNCNDhHYm5vbzNQUVZ2NmtuZlJ0b1o2V2dPT3pnY2FMbTU1emJVZHVzZHVhZ29CcU52YzNPckZTd1dGSXNOSlNRVU5Ud1NOVHdDTlRRU05UUzh4bTEwTG9RUVFsd3VOdzY1aXFBZ2Y5NmNOSnV4RDcvTGlHRTlHTml2QTJhelNkZTRFbmNjQk9EamR4OG1NaUs0K01ZVnJMZ3AwMyszZHNOT1hudDdacGtMaGxVMXdWMjZjT2lqLzVHWnVJMmd0dVZiNU1xeGNBRW9xbSthZERWakdYb3o5aW52NDFpNEFNdWdvWHFIYzBra0lTNFBCZ05xUkJScVJCUzAxRHVZcW0veVp6OHphOTVxQUpvM2plWi9iejlRNUxRaUlZUVFRb2p6K3Zac1M5Mm9FRDcvYWpIdi9tOGUwNzlaU3QrZTdXZ1YxNEM0RmcwSUM3MU1lN3dXUXM5a09DalFSbzl1OFR3MGZqQ2hJUmYrRG5ic09zS3M3MWVocWpYM2MxYndGVmRnREF3Z2ZkbnljazJJUGZ0MjQ5bTFIZHVFNTZybnNqaEZ3VHBxTFBaSnIrSnAxZ0pEVE5YZGlrc1NZbEhwakxpcEJ6Lyt1Z0dIdzhXZS9jZllzSEUzWGE5b29YZFlRZ2doaEtnQ1dzYlc1ODJYNzJIbjdpUE1uTE9LWDVkc1pQYTVMOXJEdzJvUkdWR2JnQUFyL240V0FnSnNCUGhiR2RpdkkzWHJsSzFBMEtZdCszankrYzlLM2I3djRPZEtiSE4rTkhiT3ZEVWtwNXdxdHUzcDA5bDgrTW1DSXM4L09HNHdBSWVQbkdSL1VqSTl1c1dUa0hpd1FMc2UzZUpadm1vYmtSRzE4eDMzZUx3MVlrQkNNUm9KNmRHTDlPWExhZnpvbytWelVVM0Q4ZXNDekVPR1ZhbHEwbVdsV0cyWWh3ekRzWEErZmswZnE3S0p2eVRFb3RLcEhSekEwSUZkOGthSnY1aXhsQzZkWW12RWk3SVFRZ2doeWtmTDJQcTg4Tnh0YUpyR3djTW4yYjdqRUR0Mkh5YmpWQmFuVDJkeDVHZ2FXVms1WkdYblVqY3F0TXdKY1dSa2JXNjl1V2VKN1g1YStEdVptZlpTdFQxdjJjb0VkdTQrVW15YnpDeDdzZFdvenlmRWE5YnZ6TnZ6dURqdnYzVi9nZXZickpWakhYWkZDK3ZiaHgwL0xjQis4Q0MyUm8wdStYcnVoTTBvVm11bDMyZTRQQmpqMitGYXRnajN0czBZMjNUUU81eUxJZ214cUpUK1BrcTgvby9kWE5sWlJvbUZFRUlJVVRhS290QzRZU1NORzBZeWVGRG5jcnR1ZEoxUXhvNGVVR0s3TmV1M2s1bHBMMVhiOHo1NCsvNWl6NWVseXZUSVczb3k4cGFlSktlY29sWXRmMnhXTTMwSFA4ZXpqdytuWCs4TENkdU9YZmtUOElPSGtna1ByMVhxbUt1eTBGNjlNUVlFY0d6R0RHS2VmZmJTTHVaMjQxenlDNWJiN2k2ZjRLb0E4K0NiY0h6ek9jYTRObUNzZXVsbDFTNEpKcXF0ODZQRTUzMHhZd21hcHVrWWtSQkNDQ0ZFMVpSamQzRDdtUCt3ZHYyT3ZHTmVUY1BqOGVMeGVQRjZ2WVNIQlhIN2lONEVCZmpoZG50WTkvc3VRa09DMERTTmdBQWJ0NC9vWFdBN3B1ckM0TzlQMUxDYlNaNHpHNC9kZmtuWGN1OUtSQW1Md05BNHBuUWRYRTYwN0t4THVxZmVESTFqVU1JaWNPOUsxRHVVaTFMMVVuaFJZL3gxbEhqdmdlT3MrMzBYVjNXUnFtVkNDQ0dFRUdWeDZwUXY0UXFwSFpoMzdJMy96dUtOLzg0Q2ZOUExQM2o3ZnU2NXN6OEFVNzlZU0dhV25XUEgwNWo0NG5TZW1uQnozcm5xS3ZyT096azYvUXRTZnZpQnVpTkhYdlIxM0RzU01iWXQvZFJoNTRwRk9ILzlnWUMzcGw3MFBRdGM4OWZ2eSsxYUFFcElHS2JPM1l0dFkyelRBZmZPeENvNVRWd1NZbEZwL1gwdDhhZGZMYVJMcDFnTUJwbllJSVFRUWdoUldvZU9uQVJnYzhJQjJyZHRDc0I5WTY3bHFxNitnWWJ6K3d3N25XNCtuYjZRMlQrczRjRnhnK25YdXgwdi9OL1hqSHY0Zlo1L2FnUnQ0aHZyOHdRdUExdjkrb1QzNjgvQjk5NGo0cnJCR0lNQ1MrNzBkeDRQbnIwN3NkeDQ2MFhINGZ6dEY1dy96eWx3M1AvRmQ4aDU2MTlvbVFYM2pqN3ZmRkx0WFBMVFJkKy9NSWFtc1NVbnhQRnRjZjc4UFhnOFZXNmJVVW1JUmFWMjY3Q2VMRmowQjNhN2c0T0hUL0xMa28wTUhsQis2MytFRUVJSUlhcTdyZHVTc0ZoTWZEZG5KVEZONmdDK2dZZm9jNFhFa2xOTzhjM001Znl3WUIxbk0rMDg4c0QxREwzV3QzVHRQNi9jdyt2L25jVVRFei9sZ2JIWGNjUGdLM1Y3SGhXdHlWTlA4Y2ZnNnpqNC9ydkVUSHkrelAwOUIvZWpSa1NoQkY3NjlsNldXKzRDd0h2b0FLN2ZWd0ZnSG5nRE9CMEFhQTRuemwrL3g5aXVNNGFHK2Irb0tHcTBPZWVONS9HbUpoYzRuL1hFdmFqaFVmZzkvY3BGeDZzRUJxR0dSK0k1ZUFCRDAyWVhmUjA5eUZDYnFOU0NhL2t6Y3RpRnFveWZmNzJZSEx0VHg0aUVFRUlJSVVyUDY5RzNCb3JMNVdiWnlxMWNmV1VjNCs4WnhNdHZmQXRBYnU2RnoxUEhUNlF6WS9ZS09yU0w0Zk9QSHMxTGhnR01SZ01Ubnh6QmtFRmRpUHJiMWt6VmphMUJBeHJlL3dCSHYvcUtzMXMybDdtL2UrOHVEQzNibEVzc3BpN2RNWFhwanFGcGJONHhZMXc3MVBBNm1LN3FnNmxyRHdBTXplTXdkZStQcWJ2K1U5b05jVzF3NzkycGR4aGxKaVBFb3RLN2VlaFZ6UDlsQTZucFp6aDlKcHNaYzVZejVvNXI5QTVMQ0NHRUVDS2ZITHVEN094Y0FnTnNtTTFHZHV3NlF2TEpVMWpNcGxMMTkzaThYSE45NlVZbWp4eE5LOVhleHZlTnVaYjBqRXg2WHQyYWJsM2ppSXFzelFjZnoyZlNoejh3Wjk0YUdqYUlJRERRai82OTIrUG5aK0hYSlg4Q29HbStlTnh1Tnk2WEI2ZlR4WkxsVzBoTlA4T1FRVjFLdUd2VlZmL2Vlem41OHdLMjNYY2Y3V2Q4aTEvajBrOFQ5NmFtWUdvZVYySTc3ZXhwM0R1Mytmb2NQUVNBYThPcUV2dTVkMjNEOGQzbkJMdytHYnhlMzhFaXRpVjE3MGdvZU45em84dEZuU3ZzdUdLeDVFdktpNlBXaWNhOWRtK3AybFlta2hDTFNzOWlNVE5tMURXOFBzbFgrR0gydkRVTUdkQzUybFk2RkVJSUlVVFZkUEJRQ2c4L01ibkE4VTd0U3plRlZGVVZiaC9SdTF4amFoNVRsenBSSVhuYlYxN1ZwU1dkT3pabnc4YmQvTGxsSDRlUHBITDBlRHBaV1haeWM1MDRuVzQ4WGk5ZXI0YWkrTGF0VWxVRm84R0EwV2hnUUwrTzVScGZaYU9hVExUK1pBcWJSNHdnNGQ1N2FUOWpCcGFJaUZMMTFkTFNVQ09pU216blRUbU9ZOVlYK1k2ZGYyeStkaGdBbmlSZll1bE5TNzV3L2V4TUZLc05qRVkwdHdzQXBZaHRqbkkvZTYvSSt4ZDJUanR6cXREalpabEtyVVpFNGsxUEsxWGJ5a1FTWWxFbDlPdlpqcmsvcm1YUC9tTTRuUzZtZnJtUTV4NGJvWGRZUWdnaGhCQjVJaU5xMDZCK0JGNnZGODJyWVRRWmFORzhIdU5HRHl4VmYwVlJLcVNhOHd2UDNvYXFYbGdwYVRRYTZOWTFqbTVkU3g3TnJJbXNkZXJTNXJQUDJUenlWalplUDVRVy8vY3FvWDM2bE5oUHk4bEc4UThvc1oyaFdWemVPdDZjdC8rTjk4VFJDd1d4ZnZzRkFQdUhieFRzbUpWMTRmck9jMVBlalVYUFBsQkR3N0dPblpEM09IZktKTHpwcWZnOTgycStkam12UDFlZzdmbmpaYUg0QjZEbFpKZXBUMlVnQ2JHb0VoUkY0YjU3QnZIWVJOK0x4ZElWV3hrMnRCdXhNZlYwamt3SUlZUVF3aWMwSkpEUFAzcFU3ekFLYU5hMHJ0NGhWRG4rTVRHMG4vRXR1NTU2aW0zMzMwZlVzR0hVRzNVWEFTMWFGTmxIY3pwUXpKWlMzMFBMeXNTYmZLelFjMzVQK1VabDNUdTI0Rnd3MjljK094TWx3RmY5V3N2MTdaZXNXSzFGMzBBMW9JWkY1SHNNNUQ5V1ZOdUxvRmlzYUE3SEpWMUREMUpVUzFRWmJlT2IwSzNMaFc4eVA1enlFNXFtYjZFS0lZUVFRZ2hSUGZuSHhOQmg1a3dhUC9JSUozLzhrWTNYRDJWNWJIUCtISFpUNFIzS3VPV1FaM2VpYjdFMkY2WkluNmRHUlBuK0JGNVlJcWhsWmFJRStDcFlhOW1aQUNoKy9tVjVTaFhMWUFDUFcrOG95a3hHaUVXVk11NnVnYXpmdUF1UHg4djJYWWY0WmZHZlhIdE5KNzNERWtJSUlZUVExWkJpTkZMMzFwSGtIanZPaWRtK2VqYVppWW5sY20zM3RrMG9WaHRhcmgzN3gyOWp1ZW4yWXR0cjJabGd0ZUhabFlobjN5NEF2TWtuMERKOXliR2hhWE13bWZQYWUxT1R5WHJpM2dMWEtleFlVVzFyQWttSVJaVlNMenFNNFRkMFo4YWNGUUI4TXUwWHJ1clNrdUJhbGVqYk1TR0VFRUlJVVMya0xWbkNubi8rRTlmWk00VDE3VXZrRFRjUTJxdUl3bWNHUTZsSGliVmNPKzdkMnpHMmlNZTliUk9XUVRmaCtINEdwdmFkZ1F0VnA3MkhEbHpvazVXSjkzQVM5ajA3OG83bHpyaXdwN0RmTTYvbW0vYXNCQVJpN250dDNtUFAwY01vcW9wYXQzUkxEaDN6dml0VnV3czM4SUNoNnFXWFZTOWlVZVBkT2FJM3kxWnZJemtsZzh4c081TS8rNWxuSnR5aWQxaENDQ0dFRUtLNjBEVDJ2dklLeDc3NmtzRDRlTnA5ODAySld6QXBab3R2SGJITnI4VEx1emR2UUxIWlVPczJnRzJiTUhYdmgrWng1MjJuOVBjcTFBRFdjWS9sbmMrZDlnRVlUVmp2R0o5M1hxMGRtdmZmbGx2dVFySDVZV3h6b1NxNCs0UFhjQi9jai9XdUJ6QzI3bEJpakppdHBYb3U1Mm1PWEJSTDZkZFFWeGF5aGxoVU9SYUxtVWZHRDgxN3ZIajVaalluSENpbWh4QkNDQ0dFRUtXWDlNNGtqbjMxSlEzR2pxWERkek5MdFIreDR1ZVBscDFWcXV1NzFxM3dKYVhudHhGV1ZjeDlyczByZkJYdzFsUUMzcHFLYmZ6akdKcTFCSU92NkpVYUVZVVNHSVEzN1NTR1JqRVgxaHBIUk9VYm1UWjE2WjR2R2ZiczNZSG40SDdVcUdpTXJkcVZLc2EvWDZNa1duWlc1VnJUWEVveVFpeXFwTTRkbTlPelcydFdyUEZ0YXY3TzVCK1krdTQvTUpua1Yxb0lJWVFRUWx5OFkxOTl5YUhKazJrd2JoeE5IbitpMVAyVXNEQzhKNU5Mck5iczJiTWQ3L0VqV0c2NlBXOHRjSkhYOUEvQU51NHhVSlM4WSs2dEc4SHJ4WFA0Z0crcnA3OGtvU1d0QS9ZbUh5UHJxWEdsZURiNVdlLzVCOGE0TnNWZisyUUthbWhZbWErdE44a2VSSlgxNEwzWDhjZm1QZVRrT0RoNkxJMFpjMVl3NnRhK2VvY2xoQkJDQ0NHcXFPeDkrOWozMm10RURoMUtrOGNlTDFOZk5Ud1M3L0ZqVUVMaTZEbVVoQnBaRjBPam1HSVRZcy9CZmRnL2VCM3J5REVZTzE2WmQ5eTFiamtBM3FPSHdPVUVMaVRFNW43WEZiek8vajE0a3ZaaTZudzFTbEN0UXUrbDJYTndyVmtHZ09ucXZnVzJjMUxEUzk2U3lYdmlHRW9wMmxVMmtoQ0xLaXMwSklneGQxekQrNS9NQitEcldjdnAwNzB0OWFLcjNqZFRRZ2doaEJCQ1o1ckczbisvZ0xWT0hXSmYrYjk4bzdLbFlXeldBdWR2QzZIZm9PTGJ0ZTJFRWx5N3hPc1pHc1dnMW11STQ1ZnZNYmJ0QkVZVDd1MWI4QjQ3akZLck50cVpVd1g2bUFmZW1QOHBPUjI0L2xpTElhWUZsdUdqQzcrUng0UDk4dzhBTUYzWkM4c05JMHVNcmRETDdFakEzSGZnUmZYVms2d2hGbFhhMEVGZGlJMkpCc0R0OXZEbWUzUHduaXMySUlRUVFnZ2hSR2tsLy9BRHAvLzRnNWpuSnFKZVJIRW9RNk9tZUU4bW8yV2VMYmFkR2hHRjZTOGp2b1h5dUhFdVhvRDN4REcwMHhtNDFpeERjenB3enZzV3hlYUh1WHUvZk0zZEc5ZmlYUHBUZ2N1NEZzMUhPM01LTFNjYjU3SmY4YVljejNkZXMrZGcvK3c5UEx1MllXZ2FpK1dHVzB2M1pQOUdPM3NHYjJvS2hrWk5McXEvbm1TRVdGUnBxcXJ5MklNMzhzQVQvOHZibS9qYnVhdTQ3ZWFlZW9jbWhCQkNDQ0dxQ00zajRlQUhIeERTb3dlaHZZdllWcWtrQmdPR1ppMXhiOStLcVd2MzR0dXFoWTlMYXRtK1BZVnozdjQzM3BQSkdGcTJocHhzM0RzVDhKdzRpamNqRGNzdG8vS0tiNTNuelVqRHVmUm56SDN6VDVrMjlic09KYklPN2swYmNQNDhCK2RQczFGRHdqREV0VVdOckl0ejZVOW9wek13dEdpTjdhNzdMM3JiSlBmMkJBek5XNVJxeTZuS1JrYUlSWlVYMDZRdWQ0N29rL2Q0MmplTDJYZmdlREU5aEJCQ0NDR0V1Q0I5K1hKeWp4NmgwVU1QbDNtcTlGOFo0K0p4YjkxMGNaM2RibC9CTEVBN2ZRckx6YU93alhrRXkrM2pNRFJwam52aldveHRPMkhxMHFOQVZ5M3pMRXBBWUlIaml0V0c2WXB1Mk1ZL2h2OC8zOEl5K0JhMG5HeGNxNWZpbVBNbDJ1a01GSXNGWThzMmVFc1kyUzQyOUlSTkdGdkdYM1IvUFVsQ0xLcUYyMjd1Ull0bXZrM0dQUjR2ci81M0prNm5TK2VvaEJCQ0NDRkVWWEJzK2hjRXhyVWlxRTN4QmJGS1ltd1JqNVoyRWsvU3Zvdm9iTVRZckNWcWVCUzJDZi9DMU5XWCtMci9YSTl6MFk4WUdqWEZldXM5QUNoRzMwaXVOK1VFbWlNWHo1N3RxSkYxQzcyczVuRGcyYk1ENS9KZmNhNWVpcFpyQjBYQjJLb2RhcjJHYUE0SGp1Ky9KdWZWWjhqNXp6OXh6SitKWis5TzhMaExGYlluYVI5YVdpckdGbFV6SVpZcDA2SmFNQmhVbnAwd25IRVQzc2ZoY0hIb3lFaysvWEl4OTQrNVZ1L1FoQkJDQ0NGRUpaYVRsTVNwOWV1SmZmWFZTeG9kQnNCb3hOeHZFTTZmdnNmMjBKTmw3bTY1ZVJTYVBjYzMydXR5a2p2ekM5eWJOMkJvR292MW5vZkJaQVpBcmRjSVZCWDdKLy9ONjJ2dFB3UzhYbHdiVnFHZFNzZWJmaEp2OG5HOEowK0FwZ0dnQk5YQzFQTWFURmYyeXRzZVNqdWRnWHZiSnR6Yk51RTV1QTl2eWdsY0t4YWhXS3dZRTUzVTZ3QUFJQUJKUkVGVVdyYkdldHZZSXFkNEF6Z1h6TVhjZnlBWXEyWnFXVFdqRnFJUTlhTERHSC9YSU43NzVFY0Fadis0bXE1WHRLQjltNnEzdUY4SUlZUVFRbHdlYVV1V1lQRHpJK0xhZ2xzV1hReGptL1k0VnkzRG5iZ0ZZM3k3c25VMkdDNU1mVGFhVU14bVRGMjZZN25wOW56cmU5WHdTR3pqSHZPTjVHcGUxTWhvakIyN0F1RFp0UTMzOWkyQWI4cTBJYVlGaGliTk1UU1B3OUNnU1lHa1h3a093ZFM5SDZidS9kQ3lNbkVuYnNhZDhDZWUvYnRRYXRVdU5obDJKMjVCY3pvd3RtNWZ0dWRaaVNpYVBWdlRPd2doeW91bWFUeno0alEyYnQ0TFFIaFlMYWErK3dnQkFkWVNlZ29oaEJCQ2lKcG84NjIzWWdvTklmN0QvNVhiTlQzN2R1T1lQeGZiaE9kUXJMYUx2NUNtbFhuVTJwdWVpcGFhZ2hwWkI2VjI2TVhmMnA3alM5RE5oVmZjMXV3NTJOOTVEY3VRWVJoaW1sLzBmZlFtYTRoRnRhSW9DazgrUEl4QWY5OExUMnJhR2Q3OWVCNmFKdC83Q0NHRUVFS0kvRndaR1p6WnNwbVFIdVc3UTRraEpoWkRpMWJrZmprbGI3cnlSYm1JS2R4cWFEaUdGdkdYbEF3REtEYS9JcE5oTkkzY0w2ZGlhTkdxU2lmRElBbXhxSWJDUW9ONDVQNmhlWTkvVzdtVkJRdC8xekVpSVlRUVFnaFJHV1dzV2dXYVJtaVBncFdiTDVWbHdHRFF2RGptenk3M2Erdk44ZU5zUVBNOXh5cE9FbUpSTGZYdTNwWnJlbDlZeS9EQmxBWHMzbmRNeDRpRUVFSUlJVVJsYzJiTFp2eWFOTUZTcDA3NVgxeFZzZDV5SjU0ZDIzQ3RXVjcrMTllSmE4MXlQTHNTc1E2L3M5ajF4VlZGMVg4R1FoVGgwZnV2cDNHalNBRGNiZzh2dnY0Tlp6TnpkSTVLQ0NHRUVFSlVGcGxidGw3eVZrdkZVV3cycktQRzRscjFHNDU1c3k1dCtyVGVOQTNIdkptNFZpL0RPdXBlRkd2MXFORWpDYkdvdGl3V00vOSs2bmI4Ykw3eTlDbXBwM2o5blZteW5sZ0lJWVFRUXVETnpTVnJ6MjRDV2xYcy9ybHFTQ2kyOFkvZ1RUbUdmZXI3dm4yQXF4ak5ub045eXZ0NFU0NWpHLzhJNmlXdVQ2NU1KQ0VXMVZxOTZEQ2VldlNXdk1jYk51N21tOWtyZEl4SUNDR0VFRUpVQnBrN2Q2QzUzUVMycnRpRUdId2p4Ylk3N2tVTmk4QSs2VlhjaVZzcS9KN2x4WjI0QmZzN3I2R0dSMkM3by9xTURKOG5DYkdvOXJwM2JjWHdHN3JuUGY3ODY4VnMycnBmeDRpRUVFSUlJWVRlc25mdUFsVWxvRVhMeTNORFZjVXlhQ2lXSWNOd0xweVAvZjAzOFNUdHV6ejN2Z2llcEgzWTMzOFQ1OEw1V0lZTXd6Sm9hTFZZTS94M3NnK3hxQkU4SGk5UC9QTlRFclluQVJBYzVNL0g3enhNV0dpUXpwRUpJWVFRUWdnOTdILzlkVklYTGFMcmI3OWQvcHRyR3U1dG0zRXUvZ1VsTEFKam13NFk0OXVpQk9yNzJWVExQSXM3Y1N2dWhFMW9hYW1ZK3cvRTJMcjlSVzMvVkZWSVFpeHFqUFJUbWR6MzZBZGtuTTRFSURhbUhwTmV2UmVMeGF4elpFSUlJWVFRNG5KTGZPQitQRGs1dEozMmhYNUJ1TjI0ZHlYaTNwbUlaODh1MVBCSURIRnRVT3RFbzBaRW92Z0hvRmlzWURDVTczMDlIalJITGxwMkZ0NlRLWGhQSE1Pekl3RnZhZ3FHMkpZWVc4WmpqRzBGUm1QNTNyY1Nrb1JZMUNnSjI1TjQvUGxQOFhxOUFGemR0UlV2UEQwU3RScE8veEJDQ0NHRUVFWDcvZHBCQkhmcVJQT1hYdFk3RkIrUEI4L0JBN2ozN2tSTFBZazNQUTB0Snh2TjRRQ1B1M3p2WlRDaVdDd29mdjZvb1dFbzRSRVltN1hFMEtoSitTZmZsWndreEtMR1dmRHI3MHo2NkllOHh6ZGZmelgzMzNPdGpoRUpJWVFRUW9qTFNmTjRXTlcyRFkwZWZaUUc5NDdWT3h5aEl4a1dFelhPNElHZEdYSGpoU0picytldFp0N1A2M1dNU0FnaGhCQkNYRTZ1VTZmd3Vselk2dFhUT3hTaE0wbUlSWTAwOXE2QjlManFRb245OXorWnovcU51M1dNU0FnaGhCQkNYQzdPdEZRQXpPSGhPa2NpOUNZSnNhaVJGRVhobVVkdklTNjJBUUNhcHZIeWYyYXc3OEJ4blNNVFFnZ2hoQkFWelhuU2x4Q2JRa0oxamtUb1RSSmlVV05aTENaZWZ2NU82a1NGQUpDYjYrUzVsNmVUbW5aRzU4aUVFRUlJSVVSRmNxYWVHeUVPbFlTNHBwT0VXTlJvd1VIK3ZQYXYwUVQ2MndCSXp6akxzeTlQSXp2Ym9YTmtRZ2doaEJDaW9qalQwbENNUm95QmdYcUhJblFtQ2JHbzhlcEhoL0hTeERzd0duMGw1cE1PcHZEc1M5T3cyeVVwRmtJSUlZU29qcHdaR1pocTF3WkYwVHNVb1ROSmlJVUEyclJxek5PUDNJeHk3a1Z4KzY1RFRIeGxPZzZIVStmSWhCQkNDQ0ZFZWZOa1pjbm9zQUFrSVJZaVQ1OGViWG4wL3V2ekhtOU5UT0pmcjMyTjArblNNU29oaEJCQ0NGSGVQTm5aR1B6OTlRNURWQUtTRUF2eEY0TUhkT2Foc1lQekhtL2N2SmVYL2pNRHQ5dWpZMVJDQ0NHRUVLSTh1Yk96TVBqNTZSMkdxQVFrSVJiaWIyNGNmQlhqN3g2VTkzamQ3N3Y0djdlL3crUHg2aGlWRUVJSUlZUW9MNTRjdTR3UUMwQVNZaUVLTmZ5Rzd0eDllLys4eHl2WEp2TEd1N1B3ZWlVcEZrSUlJWVNvNmp4WldSaGxoRmdnQ2JFUVJicGplRy91R040NzcvSFNGVnY1Ny85K1FOTTBIYU1TUWdnaGhCQ1h5dXR5b2xxc2VvY2hLZ0ZKaUlVb3h1amIrakg4aHU1NWozOVp2SkczM3A4cjA2ZUZFRUlJSWFveXJ4ZFUyWEpKU0VJc1JMRVVSV0hjNklIY2NOMlZlY2QrWGZvbkw3N3hEUTZIVko4V1FnZ2hoS2lLTkUyVFBZZ0ZJQW14RUNWU0ZJV0h4ZzVtMkpCdWVjZldiTmpCTXk5T0l6dmJvV05rUWdnaGhCRGlvbmk5S0pJUUN5UWhGcUpVRkVYaC9qSFhNdWFPYS9LT0pXeFA0ckdKbjNEcWRKYU9rUWtoaEJCQ2lMTFN2REpDTEh3a0lSYWlsQlJGNGJaYmVqSGhnUnZ5dmxIY2wzU0Nmeno5TVNlU00zU09UZ2doaEJCQ2xKclhLd214QUNRaEZxTE1CZy9vekwrZUhvblJhQURnZUhJNi8zajZZdzRjVE5ZNU1pR0VFRUlJVVJxYUpnbXg4SkdFV0lpTDBPUEtlRjUvNFc1c05nc0FHYWN6ZWZTNWo5bTI0NkMrZ1FraGhCQkNpSkxKR21KeGppVEVRbHlrOW0yYThQWXI5MUlyeUxlcGUzYTJnNmRlK0p5VmF4TjFqa3dJSVlRUVFoUkg4M29CU1lpRkpNUkNYSkxZbUdqZWZmMCtJc0tEQVhBNlhiejR4amQ4L3ZWaVh6bC9JWVFRUWdoUitVaFJMWEdPSk1SQ1hLTDYwV0c4OThaNG1qU0t5anYyMWN4bC9PdTFyOGpKa1cyWmhCQkNDQ0VxRzk4YVlyMmpFSldCSk1SQ2xJUHcwRnE4LzhaOTlPeldPdS9ZMmcwN2VlaXBqemgySWwzSHlJUVFRZ2doUkFHeWhsaWNJd214RU9YRWFqWHp6eWR2WmN3ZDErUzl3QjQ2Y3BJSEh2K1FQemJ0MVRrNklZUVFRZ2h4bm1Jd29ubThlb2NoS2dGSmlJVW9SK2YzS241bDRwMzQyY3dBWkdYbjh1eEwwNWcxYjdXc0t4WkNDQ0dFcUFSVWl3V3ZRNWEyQ1VtSWhhZ1FYYTlvd1lmL2VaRG91bUVBYUpyRzVNOSs1dlYzWnVGd3VIU09UZ2doaEJDaVpsTXRacnk1ZHIzREVKV0FKTVJDVkpBRzljUDUzMzhlNElvT3pmT09MVm0raFVlZi9VVFdGUXNoaEJCQzZFaTFXUEU2bkhxSElTb0JTWWlGcUVBQkFWWmUvZWNvYnIycFI5NnhQZnVQTVg3Q0J5ejZiWk5Nb1JaQ0NDR0UwSUZxc2VCeDVPb2RocWdFSkNFV29vS3Bxc3JZdXdZeThmRVJXSzIrZGNWMnU0TTMzcDNOSzI5OVIxYVd2QmdMSVlRUVFseE92aW5UOGhsTVNFSXN4R1hUcDBkYlBwbjBFTEV4OWZLT0xWK2R3TmhIMzJQYmpvUDZCU2FFRUVJSVVjT29Wb3RNbVJhQUpNUkNYRmJSZGNONDc0M3gzSFp6ejd5dG1VNm1ubWJDYzFPWTlzMFNQRkwrWHdnaGhCQ2l3cWxtSzE2Wk1pMlFoRmlJeTg1b05ERG16Z0c4L2NxOWhJZldBbnhWcUwvODdqY2VmZllUVGlSbjZCeWhFRUlJSVVUMXBscXRzdTJTQUNRaEZrSTNiZU1iTStXOWY5RGpxdmk4WXp0MkgyYmNvKyt4WlBrV0hTTVRRZ2doaEtqZWZHdUlKU0VXa2hBTG9hdkFBQnYvZW1va1R6dzhMSy9nVm83ZHlXdVRadkxDYTErVG1uNUc1d2lGRUVJSUlhb2ZxVEl0enBPRVdBaWRLWXJDb0g0ZHp4WGNpczQ3dm5yOWR1NSs4QjNtL3JnR3IxZldGZ3NoaEJCVnliNERKL1FPUVJSRE5WdGt5clFBUU5IczJiSVJxaENWaE52dDRhdVp5NWd4WndWdXR5ZnZlTE1tZFpudzRJMzVFbVloaEJCQ2xONlVhUXN2cWYvWTBRUEtkSzl2WjYvZ24wL2ZTcS91YlVyVngrbDBrM3p5VkpIbkc5UUw1L0RSMUZKZEt5S3NWdDdNTTFHNHBFbi81ZkNVS2ZUY3ZnUE9GVG9WTlpNa3hFSlVRb2VPbkdUUy8zN0l0eDJUb2lqY09QaEs3cjZ0UDM1K0Z2MkNFMElJSWFxZ3ZvT2Z1NlQrU3hlOFd1cTJSNCtsTWViQmR3bnd0ekx0NDhjSURMQ1YyR2YzM21NOE1PSERJczh2bXZjSzExei9mS251Ly9xTG83bWlZL05TeDFzVEhmN2tFdzY4L1JZOUVyYWhXdVJ6VlUxbTFEc0FJVVJCRGV0SE1PblZzZnk2ZEJNZmYvNHptVmwyTkUxajd2eTFyRmlUeU1QamgzQjFsN2k4clp1RXVPdzBEVzk2S3Q0amgvR21wdUJOUzhXYmtZcG16d1ZITHByTENSNVB5ZGVwU1F3R0ZKTVpMRllVbXhVMUpCdzFMQncxUEJLMWZnUFUwSEFacFJDaUFwVWxvUVdZT1hjVlU3L3dqU3FQdTN0Z21mcldpdzVqMlBYZG1ETnZEVnNTRHREOXFsYWw3dnY1NUFrMHFCZWU5M2psbWtSZWZPMGJvT0J6bVBqU2RJNGZUK2Z6eVJQS0ZKOEFnNzhmQU83c0xNeVNFTmRva2hBTFVVbWRYMXQ4WmVjV2ZQelp6eXhhdGhtQTlJeXovUHUxcitsNlJRditNWDRJa2VHMWRZNVUxQmh1Ris3ZE8zRHYybzVuLzE1UVZReU5ZMUFqb2pCMjdJSWFGb0hpNXc4V0M0ckZDZ2FEM2hGWExoNFBtaU1YSEE2MG5HeThhU2Z4bmt6R2ZXQXZucVcvZ0ZmRDBEUUdZNHRXR0dQandHalNPMkloYXFUTUxEdHZUcHJOMmcwN0NRMEo0bC9QakNRK3JtRytOcWxwWjVnNWQxV3gxN0hiSFhUcEZFdENZaElKaVVsRnRydjd6djc0MlM0a1pNbkorYWROcDZXZkxiTHZucjNINk5DdWFiRnhpTUlaQXdJQjhHUm1RVWlvenRFSVBjbVVhU0dxaU0wSkIzaG44ZzhjUFphV2Q4eGlNWFBIOE40TUczSWxGb3VzRlJJVnczdjhLSzQvMXVIZXZoVTF1aUhHdGgwd3hMUkFEUXN2dWJNb05XOWFLcDU5dTNCdjNZVDMyR0dNcmRwZ3V1SksxTHIxOUE1TmlCcGo5OTZqdlBUNkRKSlRUdEdoYlZNbVBqbUM0T0NBUXRvVlA3MjVMR1o5K1N3aHRRTkxOV1Y2OTk1alBQekVSOFZlNzkwM3h4RWYxNmhjWXF2TzBwWXNJZkhCQitqNC9mY0V4cFYrQkY5VVB6SkNMRVFWMGI1TkU2YTg4ekF6NXF6a205bkxjYnM5T0J4T1B2MXlJVC84dEk3Ukkvc3hvRzhIREFZcEhpL0toK2ZRQVp6TEYrTk5UY1hVclJkK2cyNUFDYXFsZDFqVmxocm1tMEp0NnRvZDdjeHBYSnMyWVA5bUdtcEVCT2FlL1RBMGJLSjNpRUpVYTkvUFg4ZmtUMy9HNC9GeSs0amUzSDFIdnlLWEpzVTJpeTV4Q25iZndjOVJ2MTRZMHlZL1ZxWTRpcHN5ZmQ0Ykw5OU5SSGh3dm1OcDZXZDVjdUtuWmJwWFRXWU1QRGRDbkpXdGN5UkNiNUlRQzFHRm1NMG03aHJabHo0OTJ2TE9Seit3WmRzQndEZU4rdTBQNXpKcjNpckczSGtOM1dSOXNiZ0UzdlEwSEQ5OWo1YVJqcW5QUUV5ZHVvSXFYN1JjVGtxdFlNeTlCMkR1MlIvWHh2VTR2cCtKRWhLSzVib2JVVVBEOUE1UGlHcm5yZmZtOHN1aWpRUUcybmoyOGVGMDZSU3JXeXlsbVRKZEp5cUU2RHFoNU9RNFNNczRTNE42NFpoTjhyRytMQXdCL2dDNE16TjFqa1RvVGY3UEVhSUtxaDhkeGxzdmoySDlIN3VaTXYxWERoMDVDY0RobzZtODhOclh4TVUyWU94ZEEyalRxckhPa1lvcXhlM0d1V0lKcnQvWFl1NHpFRlAzUHBJSTYwMVZNWFcrQ2xPbnJyaFcvWWI5ay9jd2RiNEtjODkrWUpTM2NDSEtTK0s1WFIwK2Z2ZGhJaU9DaTI5Y3daNzk5N1JTdDEyN1lTZXZ2VDJ6ekFYREJCajlmVlBoUGRreVFselR5YnVwRUZXVW9paGMyYmtGWFRvMVovR3lMWHorOVdKUzA4OEFzR1AzWVNZOE40V3VuV0s1OTg2Qk5HNFVxWE8wb3JMenBxZVIrKzBYcUtIaCtEMytUNWthWGRtb0txYWUvVEMydndMSDNCbmtmUHdlMXBHalVFTmt0RmlJOHFSbk1od1VhS05IdDNnZUdqK1kwSkNndk9NN2RoMWgxdmVyVUZXWitWV2VESUcraEZoR2lJVWt4RUpVY2FxcU1xQnZCM3BkM1pwNXY2em5tNW5MeWN5MkE3Qis0MjQyL0xtSC9yM2FNZnIyZmxLUldoVEt2WDByamgvbllCNHdCTk5WUGZVT1J4UkRDYXFGZGZSOXVOWXN4LzdKZTFpRzNJeXhWUnU5d3hLaTNHaWF4dkVUR1p3NmswVldwcDJzN0Z5eXN1eGs1empvM2FNMWRldVVyUnJ3cGkzN2VQTDV6MHJkdmpSN0ZaOGZqWjB6YnczSkthZUtiWHY2ZERZZmZyS2d5UE1QamhzTXdPRWpKOW1mbEV5UGJ2RWtKQjRzMEs1SHQzaVdyOXBHWkVUKzkzR1B4eXRMcEM2U3djODNaVnBHaUlVa3hFSlVFeGFMaWVFM2RPZmFmbGZ3N2R3VnpKbS9GcWZUaGFacExGcTJtZDlXSlRCMFVCZHV2cjZiSk1ZaWoydk5jcHpyVm1NYjl3aHFkSDI5d3hHbFpPcldDME9qcHRnLy93anRkQWFtYnIzMERrbUlpNkpwR3J2MkhHWFRsdjNzMkhXSTdUc1BrNWxsTDdSdGFFaGdtUlBpeU1qYTNIcHp5Vi8wL2JUd2R6SXo3YVZxZTk2eWxRbnMzSDJrMkRhWldYYm0vcmkyeVBQbkUrSTE2M2ZtN1hsY25QZmZ1ci9BOVcxVzJXWGlZaGlzVmhTREFYZVdqQkRYZEpJUUMxSE5CQVJZdVhmVUFHNjQ3a3FtZjd1VW54ZHZSTk0wM0c0UGMrZXY1WWVmMXRQNzZ0WU12NmtITVkzcjZCMnUwSXVtNFZnNEg4L2UzZmc5L0NSS0xmbVNwS3BSbyt2ajkvQ1QyRDk1RjIvbVdTd0Rob0NNRklrcVF0TTAxdisrbXhtelY3Qjk1eUdNUmdOTkc5ZWhiKzkydEdoV2o0aUlXdmo3Mndqd3MrRHZiOE5tTldNMGxuMXY4K2c2b1l3ZFBhREVkbXZXYnljejAxNnF0dWQ5OFBiOXhaNHZTNVhwa2JmMFpPUXRQVWxPT1VXdFd2N1lyR2I2RG42T1p4OGZUci9lN2ZMYTdkaVZQd0UvZUNpWjhIQlo0bkpSRkFXRHZ6K2U3Qnk5SXhFNms0UllpR29xTERTSXh4NjhrWnV2djVwUHYxekU2dlhiQWZCNnZTeGR1WldsSzdmU29XMVRSdHpZZzQ3dFltVEtWUTNqV0RnZno2R0QyQjU4QXVYY3RERlI5U2kxYW1ONzhFbnNVOTdIdVhBQjVvRkQ5QTVKaUJLZE9wM0Z2MTc1aWgyN0R0T3dRUVJQUGpLTTNqM2FZTEdZOUE1TlZ6bDJCN2VQK1EvUFBUR2N2cjE4U2JCWDAvQjR2SUR2KzY3d3NDQnVIOUdib0FBLzNHNFA2MzdmUlpQR2RkQTBqWUFBRzdlUDZGMWdPeVpSTkdOQUlCNFpJYTd4SkNFV29wcHJVQytjRjUrOW5RTUhrNW41L1NwK1c3VTE3ODExMDliOWJOcTZuNmFONnpEOGh1NzB1cnIxUlgwREw2b1cxNXJsZVBidWxtUzRtbEQ4L0xHTmZSajdoLzlCQ1F5VTZkT2lVa3M2bE1MRUY2ZVRtWlhOQzgvZVJ2ZXJXc2tYc3VlY09wVUZRRWp0d0x4amIveDNGbS84ZHhZQUxXUHI4OEhiOTNQUG5mMEJtUHJGUWpLejdCdzduc2JFRjZmejFJU2I4ODZKMGpFRSt1UE95dEk3REtFejJVOURpQnFpU2FNb25wbHdDMTk5L0FRM0Q3MGE2MS9XSE8xUE9zRnJrMlp5eC9pM21EMXZOVGwycDQ2UmlvcmszcDV3YnMzd1B5UVpya1lVUDM5czR4N0J1VzRWN3UwSmVvY2pSS0hzZGdmUHZqQU5qOGZETzYrUHAwZTNlRW1HLytMOEZvcWJFdzdrSGJ0dnpMVk1uL0k0MDZjOHpndlAzZ2FBMCtubW82ay9NV1BXQ3U0YmN5MlQzMzBJZTY2VGNRKy9UMEppa2k2eFYxVkcvMENwTWkwa0lSYWlwb2tJRCtiK01kZnk3V2RQTSthT2E2Z2RISkIzTGpYdERCOTk5ak8zam5tTktWLzhTbnJHV1IwakZlWE5tNTZHNDhmWjJPNitYOVlNVjBOS3Jkclk3bjRBeC96WmVEUFM5QTVIaUFLKytHWXBhZWxuZVhIaUhUUnRJalVzL203cnRpUXNGaFBmelZuSnlqV0pBTlFPRGlDNlRpalJkVUx4ZUx4OE0zTTVkOXo3SCtiOXRJRkhIcmllbTRaZVJWQ2dILzk1NVI3YXhEZmlpWW1mOHNPQ2RUby9rNnJER0JpQUoxTkdpR3M2bVRJdFJBMFY2Ry9qdGx0NmNmUDEzVmk4ZkF2ZmZiK0tZOGQ5SDZLenN4MThPM2NsTTM5WVRlZU96Um5VcnlOZE83V1E2ZFJWbWR0TjdyZlRNUThZSXRXa3F6RTF1ajdtL29QSm5URWR2L0gvQUtPOHpZdks0V3htRG5QbXJXWG90VjFvMGJ5ZTN1RVU0UFZvdXQ3ZjVYS3piT1ZXcnI0eWpoYk42L1B5Rzk4Q2tKdDdZY2JXOFJQcHpKaTlnbTVkNDdqcnRyN1VpUXJKTzJjMEdwajQ1QWhxQmZrVEZTRmZlSmFXSVRBSWQ1S01xdGQwOGs0cFJBMW5OcHU0N3BvckdOU3ZJMnQrMzhsM2MxYXljNCt2aXFYWDYyWDlIN3RZLzhjdWdvUDg2ZCs3UFlQNmQ2SmgvUWlkb3habDVWeXhCRFUwVFBZWnJnRk0zWHJoMmJzTDU4cWxtUHVVdm1LdUVCWHBqei8zNHZWNkdYcHRWNzFESWNmdUlEczdsOEFBRzJhemtSMjdqcEI4OGhRV2MrbUtlbms4WHE2NS92bFN0VDF5TksxVWV4dmZOK1phMGpNeTZYbDFhN3AxalNNcXNqWWZmRHlmU1IvK3dKeDVhMmpZSUlMQVFELzY5MjZQbjUrRlg1ZjhDWUNtK2VKeHU5MjRYQjZjVGhkTGxtOGhOZjBNUXdaMUtWV01OWmt4TUVDbVRBdEppSVVRUHFxcTByMXJLNjd1RWtmaXprTjh2MkFkYXpic3dPMzJBSEQ2YkRhejVxMW0xcnpWdEd4ZW40SDlPdEtuZTF2OC9DdzZSeTVLNGsxUHcvWDdXdndlLzZmZW9Zakx4SExqcmVUODl4V003VHFpaG9UcEhZNFEvUDduYmlMQ2cybllJRnp2VURoNEtJV0huNWhjNEhpbjlzMUsxVjlWRlc0ZjBidGNZMm9lVTVjNlVTRmMyYmtGQUZkMWFVbm5qczNac0hFM2YyN1p4K0VqcVJ3OW5rNVdscDNjWENkT3B4dVAxNHZYcTZFb29DZ0txcXBnTkJnd0dnME02TmV4WE9PcnJveitBWGlrcUZhTnAyajJiSDNuaUFnaEtxMHpaM05Zc21JenZ5emVTTktobEFMbkxSWVRQYStLWjJDL2pyUnAxVmlLbzFSUzl1bFRNTWEyd3RTem45NmhpTXZJdFdJeDd0MDdzSTBhcTNjb1F2RG8wNTlnczVsNTdkK2o5UTZGOUl4TW5wajRLVjZ2RjgycllUUVphTkc4SHVOR0R5VDRMM1UxTHJlOSs0L1RyR2xkM2U1ZkV4MmFQSm1rU2YrbFI4STJWSXQ4d1Y5VHlRaXhFS0pJdFlMOEdEYWtHemNOdm9vOSs0L3h5K0kvV2JweUN6azVEZ0FjRGhlTGxtMW0wYkxOMUkwS1pWQy9qdlR0MVpiSWNGbS9WRmw0RGgxQXkwakgxTDJQM3FHSXk4elV2Uyt1ZGF2d0hEcUFvV0VUdmNNUk5keVpzOWxFaE5YU093d0FRa01DK2Z5alIvVU9vd0JKaGk4L1k2RHZDeEIzVmlabVNZaHJMRW1JaFJBbFVoU0YySmg2eE1iVTQvNTdCckZ5M1haK1dieVJyWC9aM3VGNGNqcWZmcldJVDc5YVJMTW1kZW5XTlk2cnU3YWlVWU1JR1RuV2tYUDVZa3g5Qm9JcW13clVPS3FLcWM4QW5DdVdZQnMxVHU5b1JBM25jTGd4bWVWanA2aGNqSUZCQUxqUFptSU9sZVVsTlpXOE1na2h5c1JpTWRPL1YzdjY5MnJQc1JQcC9McjBUeFl1M1pSdmk2YTlCNDZ6OThCeHBuMnpoTHBSb1Z6ZE5ZNXVYZU5vMWFLQkpNZVhrZmZZRWJ5cHFaZzY2Vi9FUnVqRDFMRXJ6a1VMOEI0L2lscTM4bFgyRlRXSG44MU1UclpEN3pDRXlNZmc3dytBSnp0YjUwaUVuaVFoRmtKY3RPZzZvWXk1NHhwR2orekh4czE3V2JwaUMrczI3c3FiVWcyK2tlT1pQNnhpNWcrcnFCMGN3RldkVzNKMTExYTBiOU1FazBsZWdpcVNhK042VE4xNnllaHdUV1l3WU9yV0M5ZkdkVmlHM3FKM05LSUc4L096Y2laVGtnNVJ1UmdEQXdHazBuUU5KNTlHaFJDWHpHQlE2ZElwbGk2ZFluRzdQV3hPT01EcURkdFp1MzRuR2FjdnZNbWNPcDNGVDR2KzRLZEZmK0JuTTlPNVl3dTZYeGxINXc2eFVxMjZ2TGxkdUxkdnhXL1FEWHBISW5SbTZ0Q0ZuTGRmeG5MdERXQXMzYll5UXBTM3FJaGdFcllmMURzTUlmSXhCcDFMaUxNa0lhN0pKQ0VXUXBRcm85SEFGUjJhY1VXSFpqeDYzL1hzM0hPRTFldTJzM3I5RG82ZFNNOXJsMk4zc254MUFzdFhKMkEwR21qVm9pRnQ0eHZUcm5VVFdqYXZoN21VKzBHS3dybDM3MENOYm9nU1ZEbUsyQWo5S0xXQ1VhUHI0OTY5RTJPck5ucUhJMnFvaGcwaVdicGlLems1VHZ6OHpIcUhJd1FBeGdCZlVTMVBwbXk5VkpOSlFpeUVxRENLb2hBWDI0QzQyQWFNdldzZ0J3K2ZaUFY2WDNLODc4RHh2SFp1dDRldGlRZlltbmlBNmQ4dXhXUXlFaGZiZ0RhdEdwMUxrT3Rqc1VpQ1hCYnVYZHN4dHUyZ2R4amxSOU53clY2Q3NlT1ZLSDRWdnkyS2xwMEZxb3BpODZ2d2UxME94allkZmI4VGtoQlhxSDBIVGhEVHBJN2VZVlJLNS9jZlBuTHNKTEhOWkQyN3FCd01BVEpsV2toQ0xJUzRUQlJGb1hIRFNCbzNqT1RPRVgxSVBubUtOUnQyc0hyZERyYnRPSWltWGRnUzNlVnk1eVhJWDM3M0cwYWpnYmpZQnJTTmIwemIrQ2JFeFVxQ1hDeE53N04vTCtZQjErc2RTYmx4THA2UGM5R1B1RGF1eCsvUjU2R0NpN05sdi9Bb2FuZ1VmaysvVXVvKzNwUVRxSkdWTXhreU5JdkZ1ZmduMExRSy83dXJUS1pNVzNoSi9jZU9IbENtZTMwN2V3WC9mUHBXZW5VdjNSY1BUcWViNUpPbmlqemZvRjQ0aDQrbWx1cGFFV0cxc0Zvcjc4aHJ3L3FSQUJ3Nmtpb0pzYWcwem84UXk1VHBtazBTWWlHRUxxSWlhak5zU0RlR0RlbEdkcmFETFluNzJiUjFQNXUyN2l2d0FkRHQ5cEN3UFltRTdVbDVDWExMNXZWcDE3b0piVm8xSmphbUh2NytzZ2I1UEc5NktxZ0cxTER3Q3JsKzFoUDNsdHUxU3BOMHVyZHV4TGw0UG9yVmhuWGtQWlV5b1hOOC96V3U5YXV3anJvUFk2dDJCYzZYNXU4czRLMnBGUkVhQUdwWUJLZ0szb3cwMU5DSytiMm9qTDZkdmVLUytwY2xJUjdVdnlPemYxak4rNVBuMDdGOU13SURiQ1gyU1RxVXdnTVRQaXp5L0tKNXIzRDNmWk5LZGYvWFh4ek5GUjJibHpyZXk2MXVuUkNNUmdPSERxZm9IWW9RZVJTakVZUE5KbE9tYXpoSmlJVVF1dlAzdDlDdFN4emR1c1FCa0pwK2hzMWI5L1BuMW4xczNycWY5RlA1djdsMXV6MXMyM0dRYlRzTzVoMnJIeDFHODVob1lwdlZJN1pwTkRGTjZsYnEwWktLNUQxeUdFUGpwaFYyZlRVOHF1UVlVcE5CVlZGREk0cHRwNVNRbkhuMjdTSjN4bFF3R0xHT2ZoQTFLcnBnbThNSE1OUnJWR1ExN2R4dnB1TGV0TDdRY3dGdlRjVXhmeWF1RllzS2ZRNkZKYktGSmE2R1puRzQxcThpOTR2LytaTGkrRUttcXh1TXFDRUY5N24wWnFTQngxMW9mT1hKMERnRzcrRkROU29oWHJyZzFUSzFuemwzRlZPLzhJMHFqN3Q3WUpuNjFvc09ZOWoxM1pnemJ3MWJFZzdRL2FwV3BlNzcrZVFKTktoMzRkOWw1WnBFWG56dEc2RGdjNWo0MG5TT0gwL244OGtUeWhTZjNnd0dsVHBSdFRsK1BFUHZVSVRJeHhBUUlDUEVOWndreEVLSVNpYzh0QmJYOU9uQU5YMDZvR2theVNtbjJMYnpFTnQySkpHNDQxQ2hVd2lQSEV2anlMRTBscTdZQ3ZpbWFEZXNIMDd6cHRFMGJoUkY0d2FSTkc0WVJXaElZTFhmQzltYm1vSWFVWExTZXJGS000MDQ2NGw3VVdyVkx0T1U0Ny96SERwQTdyUVB3ZXZGT3ZwQkRERXRDcmJac3gzNzFIY3h4cmZIZXNmNFFwTmlZM3g3MUpEUXZNZmUwNmR3YjF5TDR1K2JLbWZxZUNXRytvM3k5Y245NmhPVW9HQXNRNGZuSFhPdFg0bG4zNjVDWXpYR3Q4ZDYxd1BrZnZFaHVWOStnbTMwZ3hoYXRqNTNReS9nRzZYMWUvS2xBbjF6M25qZTl3VkNCVk1qb3ZDbW5hencrMVJGbVZsMjNwdzBtN1ViZGhJYUVzUy9uaGxKZkZ6RGZHMVMwODR3Yys2cVlxOWp0enZvMGltV2hNUWtFaEtUaW14Mzk1Mzk4Yk5kbU5XU25KeC8yblJhK3RtL2Q4bXpaKzh4T3JTcnVDL0Q0QmpQQUFBZ0FFbEVRVlM4S2xKMG5WQ08vNlc0b2hDVmdURWdBTGVNRU5kb2toQUxJU28xUlZHb0V4VkNuYWdRcnVuZEhvRFRaN1BadnZNUTI3WWZaT2Zlbyt6ZGZ4eUh3NW12bjZacEhEeDhrb09IOHljQWdmNDJHcDFieTl5NFlSU05Ha1FRWFRlTWtPQ0FhcE1vZTlOU01YYnNVcUgzMEhLeWNhMWRocm5QdFdYZTU5aDcvQWp1eE0yK3ZzYkMzNFk4Qi9lVE8vVWROSmNUNngzak1jYTFMYlNkb1Vrc2htWXRjU2Y4U2U1WEh4ZWFGQnZiZElRMkhYMFAzRzV5UG53ZEZBWHI3V01CVU92V1I2MWJQLytGdi9vRXhXTEYySzd6aFpqMjdNUkQ0UWt4Z0RHdURkYVJZM0QrT2cvOC9DODgzeFJmQWJuekNiaGUxUEJJM0p0LzF6V0d5bWozM3FPODlQb01rbE5PMGFGdFV5WStPWUxnNElML1ZobW5zcGo3NDlweXVlZklXM3JtUzRpZi9mZTBJdHZ1MkhXRWg1LzRLTit4SmN1MnNHVFpscnpINzc0NWp2aTRSdVVTVzBXcVd6ZU1yWW0rbWhIVjVmVldWSDNHd0VBOE1rSmNvMGxDTElTb2NvS0QvUE5Oc2ZaNHZCdyttc3J1ZlVmWnMrOFl1L1ljWmYvQkU3amRuZ0o5TTdQdEJhWmJBOWhzRnFLalFvaXVHMFowM1ZEcTFRa2p1bzd2Y1hBdC95cjE0YzJia2VwYk0xcUJuQXZuNFZyekc5cXBkQ3kzM0ZYNmpoNDN1VE0reFh2aUtJck5ocWw3L3dKTjNEc1RjSHo1TVpyWGczWFUvWVd1eWMxak5HSWIvU0QyVHlZVm14U2Y1NWo3TmQ0akJ6RVB1QjVEODFhNE5oUTk0cWZsMnZPZFB6K0tlLzZZcWRPVllNai9ObXBzMXhsam0wNzU3dTlhOHhzQWFvUEdoZC9vM0srV2xwV0pjcTdpYVVWUXd5TjgwN05GbnUvbnIyUHlwei9qOFhpNWZVUnY3cjZqWDVIL3I4YzJpeTV4Q25iZndjOVJ2MTRZMHlZL1ZxWTRpcHN5ZmQ0Ykw5OU5SSGh3dm1OcDZXZDVjdUtuWmJxWG51cEcxY1p1ZDNEbWJBN0J0ZnhMN2lERVpXQUlESlFxMHpXY0pNUkNpQ3JQWUZEektsZ1A3T3NiQ1hTN1BSdzRsTXlCZzhra0hVd2g2YkR2WjhicHd0LzA3SFlIKzVKT3NDL3BSSUZ6WnJPSmlQQmFSSVRWSWpJOG1JanpmOEtDaVF5dlJWaG9FQlpMNVZtdnJObHpVZndxOXNPbVpmRE5lSkwyNHRxd0NqVXFHbFAzZnFYcTUvanhPN3duam1LSWFZR3BXOThDNTExcmZzTXg3MXNVc3dYYm1IOWdhQnBiOGtWTlpxeWo3c1ArdnpkOVNmR01UN0hlZG0rQjRsdXU5U3R4L2I0S1E0dldtUHNOOXNVejY0c2lMNnRsbmluMC9QbGp4allkVVd5RnZJMytOUm4rZmJVdmdWWlZUSjI3RjNvZnhUOFFTQ2JuOWVkUUFuMzdSaHM3WDQyNWQ5bldzSmJJNW85bXQ1ZnZOYXV3dDk2Ynl5K0xOaElZYU9QWng0ZlRwVk1wZnRjcVNHbW1UTmVKQ2lHNlRpZzVPUTdTTXM3U29GNDRabFBWK2hnWDRPOHJOT1owdW5TT1JJZ0xqQUdCT0pJcmZ0bUtxTHlxMWl1cEVFS1VrdEZvb0huVGFKbzN6VitFNmN6WkhBNGVUaWJwVUFwSmgxSTRjaXlObzhkU0N4VHUraXVuMDhYUlkya2NQVmIwNkpyTlpxRjJyUUJxQndjUVhNdWYyclVEOGg3WERnNmdWcEEvL3Y1V0F2eXQrUHRiOGJkWlVNczQxYmpVSExsZ3FlQ3EyK2VUMEVrdjQ1Zy9Felc2QVlZbXhWZTRkVzlhajJ2Tk1wVGdrQUtqdU43MFZCeXp2c2hibzZ0R1JlUDZmWlZ2ZE5YdFFuTzV3SFgrcHdQTjZRU1gwL2ZUN2ZKdEozVCtQcHMzNFBEengzTGpiWG5IUEllVGNQendEVXJ0MEh6SmNsR1ZuYk9ldUxkQUJXekh6Qzl3L2I0cVh4L1htbVY0angzTzE5Y3kvQzQwZXc3T0JiUHlScFBOL1ljVXVhN2JQUEFHSE45OWpqY2pEUzIzNGhKV3hXb0ZoNlBDcmwvVkpKNmJKZkx4dXc4VEdSRmNmT01LVnR5VTZiOWJ1MkVucjcwOXM4d0Z3eXFEbkJ6ZjcxK3RJQmtkRnBXSE1UQVFqNHdRMTJpU0VBc2hhcFJhUVg2MGpXOUMyL2dtK1k3bjJKMGNQNUhHMFJOcEhEdWV3ZEZqcVJ3OW5zN3g1SFJPbjhrdThicDJ1d083M2NIeDVOSVhqUEh6c3hEZ2J5UEEzMHFBdncwL214bUx4WXpGWXNKaU5tR3htTEJhVEZnc1pxeG1JeGFyR2JQWmlLcXFHRlFGVlZWUlZRVlZVVkVORjQ0MWR6cFFMTll5LzkyVWxSb1dpZVdtTzhpZE1aWGNyejdHNzdGL0Z6bmwxM05vUDdrenZ3Q1RHZHZvQnd1MFV3d0dQUHQzWDJoL2NCOGMzRmY0alUxbUZJc0Z4V0pGQ1FwR01adkJiRDMzMDRJN2NUT3VOYitoK1BsakhuQTlXcTZkM0MvK0J4cllSdDFmWVBUY201R0dkcWJnWHJDYXk0a25hZStGeDFsbkNqNnZQZHR4YjkrUzc1aGwrRjBvSmpQZTVPT2dLSmo3WG9mNW1xR0ZQeGZBMERRV3YrZGVML0o4ZVZFc0ZqU25KTVIvcDJjeUhCUm9vMGUzZUI0YVA1alFrS0M4NHp0MkhXSFc5NnRRMWFxelZLTWtEb2VMNWF1MzBiWjFZOWxIWGxRcXZpclRVbFNySnBPRVdBZ2hBRCtibVpnbWRZbHBVcmZBT1lmRFJWcjZHVkpTejVDU2VwcVQ1LytrblNibDVHblNUMldTbStzczVLckZ5OGx4a0pQajRHVEJvdG1YWkY1ckx4Z001WHZSSWhnN2RzVzRNd0gzbHQ5eHpQMEs2Nmo3QzdUeHBxZVNPL1ZkOExpeGpyb2Z0VjdEQW0yVTRCQk1YYnFEeFlvYUVZWGlINEJpc2FGWWJXQ3hvbGdzNTM1YVM5eUgyUDNuZW5KblRNWDUyODhZTzE3cEcyRStsL0Rtdkp1LzZuWEFXMU54cmZtdDBHMlh0Tk1aMkQ5OG85aDdXZTkrS08rLzgxV0xOaHF4anJvUDcrbFRHQm8yS2FMM1pXWXdncWZndXZyeXBwMGJyVTg2bU1LcWRkdXhXYzBZalFiUU5MUno1elVOdkpvR21vYjMzR1BOcTZHaCtYNmV1MGEvM3Uyb1d5ZTBtTHNWdEduTFBwNTgvck5TdCs4NytMa1MyNXdmalowemJ3M0pLUVcvUFBtcjA2ZXorZkNUQlVXZWYzQ2NiN3IrNFNNbjJaK1VUSTl1OFNRa0hpelFya2UzZUphdjJrWmtSTzE4eHowZWI3bldOSGp6M1RrRnBteVhKMDNUY0RsZHBLWm5rcG1WdzJzdmxxSG1nQkNYZ1RFd0FFOU9EcHJialZKRW9VZFJ2Y20vdWhCQ2xNQmlNWjBydGxWd0Q5bnpjbk9kbkRxZHhha3pXYjZmNS8rY3llTFVxU3d5czNMSXpNb2xLenVYckt3Y3NuTWNlUi82eTV0Ync1ZjRYS2FrMkhMVGJXaVpaekQzSDFMb2VUVWtER09YN3I2ZnJRdlpuL2Y4ZFc0ZVZTN3hHRHQyNWYvYnUvUG9LS3A4RCtEZnFxN3VUaWVkUFoyTmhBeEwyR1VYQWxFZ1FHUUxvak1nQW9NQ0NpSU9NK01NT0FNNHo2ZTRJYU1lQmNhVjUvSlVHQUVGRlFWbHg4anlRRlpaQm1RTFMyY0hzblI2cTNwL2RCS01JVWszSktuUTlmMmN3emxKOTYydVgrQWNPdCsrOS82dS92d1o2RnEzZ3hnVkRhWG9LZ3hwdzZxTWNSMzRQOGhGbm4yYWh2U1JNUFNyMnR5clpQNXNpSkVXbUdZOFVmbVlZOXQzY0I4LzdIMGhvZ2piSXQrV3RRWSs4V3pESFpubGRnRTZIY1pQV1lqc25JWUxRUFVwMmhMbWN5Q09pUW5IL2FQNzF6bHU3ZnJkS0NxeWVUVzJ3dVp0QjNIMGVGYXRZNHFLYmJWMm82NEl4Sms3ajFhZWVWeWJSZitzK2lGVFViRU5wbm84WTMzRHB2MXdOOElISlFEUU42VTlPclJ0M2lqM0l2S1dGT3hac2VRdUxZVVVFbExIYVBKSERNUkVSUFVnSU1CUWVUeVVOeFJGUVVtSkhjVWxwU2d1S1VOUmNSbHNOanNjVGlmc2RoZks3QTQ0bkM2VWxUbmdjSGdlc3p1Y2NEaWNjTXN5WkJtUVpSbHV0d3haa1NHN1piakx2M2ZKeDZEWUc3NnhWZ1VoMEF6VG83TnJHU0RBbURHbVVXcXBZQngxLzdYYkJ3WkMxNm90ZE8wNlZUN21PbjRZWXZteWNpSEFCQVNZcXIrSXFJTVFlbTEyempqeVBtRGtmZFhIMWNSZ2hMNy9YWEQ5dUF1S3JRVDYxSUhYSDJjdmczUG5Oa0FRUERQaERVU3gyeUVZakpnNGJpQnljaTgzMkgwQVQrUHN2UHlyMkgvb05OTFR1dUx1RVNrUVJRRUNCQWhDeFIrbGZFbXc0SG11OG5GVXpvRGV5RXhvczdoSVRKMDBwTTV4bVR0L1FsR1J6YXV4RlJhL1hIMEZ4Qy81MG1WNjNKaitHRGVtUDZ6WmhRZ05EWUlwd0lCQkdYTXg1Ni8zWVhEYXRjN3FSNDVWRGVCbnpscGhzWVI2WFhOZHZsMHp2OTVlNjNvVVJVRmUvbFhzMkgwTWI3ejdOVDVac1JVUGpxL2VVSTlJTFZMNUZoNVgwVlVHWW8xaUlDWWlVb0VnQ0RDYkEyQTIxLzllMzVLRjh6M05reG9nRUJmUGV0anJzVXBodmxmanhVZ0xBdWU4VVBsOWxhWEhOK0RYamJLY083YkN2bm9aQW1jL0F6RW1IcEJseUxuWmtEcDJBVnhPRlAvOStpRkh6clZldDM3VHczK3VFcTVySWhnRFlCeDVId1JqQUJ6ZmZnR3BiVWZvMm5Tc05zNng2V3NBZ05TbFo1VUFYdCtVTWsrenRXSHBQUnJzSHVTYlVwc2RFeDVhaUxtejdzT2dBWjRRTENzSzNHNFpnR2QzZ0NVcUJCUEdwaUhFSEFpWHk0MGR1NCtoWllzNEtJb0NzOW1FQ1dQVHFoM0gxSlFJZ2dCTFZDanVIdDRiUDUrK2hDKy8zb1VIeGcyOHBZNnlJLyttQ3dvRUFMaEwySVZmcXhpSWlZajhqR0FLZ0ZKYUFpSGN1OWxxWDRnVzc1Ynp5cmxXUUJRaFJ0WjlIcklRZnYwbHNkN2VxL0tlQlhtZVpjRy9vbXZmR1ZpOURLN0QrMkNJaVlkc3ZRQTRIZEFsdFFKMEVnSitQNjNhTldVZnZRMGhKQXpHdTZ2UENJdk5FbjJxUzUvU0Q0N042MkJmK3hrQ2t6dFUyUU90WEwwQzUrWjFnS1NIWWVnOVByMnV6MndsRUV6WG1Ra24xUlFXZWhyNVJJUmZhekszNEpVVldQREtDZ0JBKzdhSldQenlvNWd5MGJPay85MFAxcU9vMklZTEYvTXc3K2tQOGNUam95dWZ1eFcwUzA3QVY5L3NSa21KdlVFK0RDUzZFYUxCc3pKSGRyTHBvRll4RUJNUitSa3h3Z0k1TDhmbjRPYU5YeDVEVkp2aVdROURDQTMzZXZ6TjNLdENUVFBMWXFRRnV0KzBnbXZQRHpBTUhBN1gwWU1BQUYxeWUwQVFJSFh0VmYzRlBub2JnakhnK3MvNVNBZ0pnNkZmT2h3YjE4S3haZDIxL2N5S0F2dktENkRZU21FWS9qdUlVVEUzZmEvYXlMazVFQ05xM2dkUGplOXNWZzRBWU4vQlUraldwUlVBWVBwRHc5RTNwVDBBVko0ejdIQzRzUFREOVZpNU9oT1BUY3ZBNExTdWVPcTVqekZ0NWlJOCtjUllkTzdVUXAwZndFZVM1T2xyVUZSY3lrQk1UWVpnOE96Smwza3NuV1l4RUJNUitSa3h5Z0k1NThhWEhQc2pmWjgwbEMxN0Y2NURQOEsxYnhkRVN3ekUyR1p3N2Q5ZDR6V0t2YXpHNTZXT1hRRjk3WTJONUV2bklWcGlQTE8vNlJsdy9iUVBqbTgraHk2K09YUnRPOEsrZGlWY1J3NUMxNllqREFPODM4ZDZvK1RjYkloUmRjL1lVK001Y09nMGpFWTkvcjFxRzFxM2pBTUFoSWVaMGF5OGtaZzF1eENmZkxvRnE3L2FnYXRGTnZ4cHhpamNQYnczQUdEaHMxUHc0aXNyTUd2ZVVzeVlPZ0wzWlBSUjdlZndWbDZCcDVGZFdDalBJYWFtUXl6djNTRGJmVDh0Z3Z3REF6RVJrWjhSTFRGd25UcFI5MEFOa2JyMWdyamhLOWhYbE0vSVpvd0c0RmthWFJQbDZ1VWFudy82eDBJSW9UVUVZbG1HWThzNk9OWi9nYUM1TDNqMkJVdDZCRXljRHR2aUYyRjdmd21rOXJmQmRYQXZ4UGhFQkV4OEJCREZtLzRaNnlMbldDRzFURzd3Kzl3cVpIZkRkSG4zbHRQcHd1WnRCM0JIbnc1bzF5WVI4eGNzQjRBcVI3aGR2SlNQWlN1M0lqV2xBeDRjUDZoSzB6NUowbUhlN0xFSURRbENiSFREN1QydlR4Y3Y1U01zTkFnbVU4TTFqeVB5VldVZ2RqQVFheFVETVJHUm54RVRtOE85Y1ozYVpUUXRvZ2pqUGVOZ2UrZFZBSURVMXRNVTY5Y051Q29VejNvWW9pWFdwMlhiaXRQenkxVHBvdWNoWjUyQkdHbXBFblRGbUhnWVJvNkIvZE1QNERxNEYwS1FHYVpwZjRGZ0NyelJuOG9uN3RNbllSZ3d1Rkh1MWRTVTJ1d29LU2xEc05rRWcwSENrV05ac09ZVXdtalFlM1c5MnkzanJsRlBlalUyNjN5ZVYyY2JUMzlvT1BJTGl0RC9qdHVRbXRJQnNUSGhXUHpXbDNoMXlXcXNXcE9KcE9iUkNBNE9SSHBhTndRR0dyRnV3MTRBZ0tKNDZuRzVYSEE2M1hBNG5OaXdaVDl5ODY5ZzVMRGVYdFdvbGt2V0FwK1AwU0pxYUpWN2lCMWNNcTFWRE1SRVJINUdqTFFBc2h0eVhpN0VLSXZhNVRRTnNnem5qaTJlcjNVNmxMNytQUFMzOTRYVXRSZDBTUzBCM2MyOUhjbzVWaWlYQ3p4Zm56OExmYjkwR0lmZFc3bXNXczdQaFhQek4zRHUvdDV6dkpJNUdFclJWZGlXTElCaDZDaEl0L1ZvMEZsaU9TOEhrQlhON2lFK2N6WWJNMmU5V2UzeG50MjhtekVYUlFFVHhxYlZhMDF0V3NjakxqWUNmWHExQXdEMDdkMGV2WHEwd2E0OXg3RjMvMG1jeThyRitZdjVLQzYybFIrLzVpby9jazJwUEpwS0ZBVklPaDBrU1ljaGc1dCs5L0JMMWtKMGJNOXppS2xwRVkwVmU0ZzVRNnhWRE1SRVJQNUdFS0JybFF6M3lXTzNkQ0QyNVlpbjJpaDJPK3dmdnczWGtRUFE5eDBBZmQrQnNLOVpCdWNQVytEOFlRdWdreUJHUlVNSURmZk0xdXAwa0xyZUR1aDBzSC82QVFBRml1ZmdaOER0Qmx4T0tDNG5Bc1k4Q0NITXM0UlZ2bkFPQUNCR1JNRTQ3aUhvV2lRRHNnelhrUU53N2M2RTY4aCtRSlloeGlYQStOc0owQ1Vrd2Y3MVozQm1ia0xaLzc0RklTd0MrbTY5b2J1dEczUUp2Nm4zY093K2NSeTZWc2xWT2x4clNVeDBPSm9uUmtPV1pTaXlBa212UTdzMkNaZzJhYWhYMXd1QzBDRGRuSithTXg3aUwvNnRKVW1IMUpRT1NFM3BVTy8zVXB2RDRVUjJ6bVdrRCt5bWRpbEVWVndMeEdVcVYwSnFZU0FtSXZKRFVydU9jTzdaRFgzS25XcVhjc09rbm4xOUd1OCt2QTlLV2ZWekpPM0xsOEoxNUFDazdpa3czak1lRUVXWUh2a3JaT3NGdUE3dGcvdnN6MUJ5clpEUC9nekY1ZlFFWDhDek5yVUd1cVNXbFdFWThPeFJOdHBLSVhYdkRhVXdIMlhMbHNKOTlCQ1VVcyt4T21KOElneURoa1BxM0xNeWxCcEgzUTk5bndGd3JGOE4xNkVmNGRqOERiRDVHd2hHSTR4anAwRHFYSDh6ZnE2RGU2SHZtVkp2cjNlcmlZd0l4bnR2L0ZudE1xcEpiaFd2ZGdtTjVzTEZBaWlLZ3FURVcvZERPdkpQRlh1SUZjNFFheFlETVJHUkg1TGFkb0I5elFvb1Y2OUFDQWxWdTV3YkVuRC9GSi9HbHk1NDhycUIyREI0Qk1TNEJCalNSMWFaSVJWam04RVEyNnp1RjFhVWErRzQ0dXZyek9EcSt3N3dmQkVXQWZmUHh3RzNDMUtQUHRDbjlQUE1HRitIR0IyTGdJblRvUlRtdzdsckcxd0g5a0FJaTRCMFcvZTY2L0tTY3VVeTVBdFprQ2I0OXZkSlZKL09uZmNjTVpXWXlFN24xTFNJQnM4UllOeERyRjBNeEVSRS9ralNRK3JZQmM2OXUyQkl1NnZSYjI5NjdHOFFKTzhhRnYyYVlkaTlVR3lsOVhhZDJDd0pobVpKTjFRTEFKUnYyUFIrdUNrUWdYLzRPNFFnYzUxSE0xVmVFeDRKdzlCN1lSaDZyMmRaZGowdWJYYit1QXRTcDg2QXhMZDhVcys1ODdrQWdBUTIxYUltaG51SWllK09SRVIrU245N0g5ZytlUitHL29NYjVWaWZYNnBwUnRRYk43cFV1RDZYR04rc1h5Nm45cGxPVjMrRnVOMXdabTZCYWZ6aytudE5vaHR3TGlzWDBaWXdCQVI0OXlFUlVXTVI5WjRQYjJVN1o0aTFxbkYvUXlJaW9rWWp4aWRBdEZqZzNMTlQ3VkpJSmM2OU95Rkd4MENNVDFDN0ZOSzQ3SnpMaUl1OU5jNUxKbzBwWDVHajFOSTNndndiQXpFUmtSOHpERWlIYzlPNmE0MmlTRHRrR2M1TjYyRVlVUC9ka1lsOFZWeGlRNGk1Y2M3Y0p2SkplUkFXZEl4RldzVi9lU0lpUDZaTGFna2hJaExPN1p2VUxvVWFtWFA3UmdnUmtkQTFiNkYyS1VRb0xiVWp5QnlnZGhsRTFTaHVOd0JBcU0vdEtuUkxZU0FtSXZKenhoSDN3ckZwSFpTclY5UXVoUnFKY3VVeUhKdld3NWh4cjlxbEVBRUE5SG9KVHFkTDdUSWExY2xUbDlRdWdieFFzVlJhRUJtSXRZcE50WWlJL0p3WUdRVjlyNzZ3ZjdZTUFaT21xMTBPTlFMNzU4dWg3NTBLTVNKSzdWS0lBQUJoSVVFb0txNStMRnBqZXVmOTlUZDEvZFJKUTN5NjEvS1ZXL0dQdjkyUEFYZDI5dW9haDhNRmEwNWhqYzgzVDdCVWR1dXVTM1JVS0J1WWVhdDhoaGhjTXExWkRNUkVSQnBnNkQ4WXBXKzlEdWNQVzZIdjIxL3RjcWdCT1RPM1FNN1BROERvOFdxWFFsUXBNaUlZcDg5bHExckQ4cFZiYitwNlh3THhzUFFlV0xuNmV5eDY4MHYwNkphTVlMT3B6bXRPbjgzR2pNZVgxUGo4dDJ1ZXhlVHByM3AxL3hlZm5vVGJlN1R4dWw0dDQ1SnBZaUFtSXRJQ1NVTEF1QWRnZS90MTZKSmFRbXlXcUhaRjFBRGtDMWx3ZlBjVlROUCt5SE9IcVVucDJya2x0dS80Q1RtNWx4RnRDVk9saG8xZlBlL1QrRTgvMjQ1M1AvRE1LaytiUE5TbmF4T2FSZUYzbzFLeGFrMG05aDg4aFR2N2R2VDYydmZlZkJ6TkV5eVYzMi9MUEl5blgvZ0VRUFdmWWQ0ekgrTGl4WHk4OStialB0VkgxMXhiTXMwWllxM2l1eVVSa1VhSUVWRXdqaHdOMjN0dklIRG1iQWloUEFMRm55aFhDbUY3NzE4d2poek5wZExVNVBUcTJRWjR5eFB1UnQ5emg5cmwxS3FvMklhWFhsMkpIM1lkUldSRUNQN3I3K1BRcVVOU2xURzVlVmZ3NldmYmEzMGRtODJPM2ozYjR1RGgwemg0K0hTTjR5WlBURWVneVZqNXZkVmFkZGwwWHY3VkdxLzl6NGtMNk42MVZhMTFVQjNLVDJIZ0htTHRZaUFtSXRJUXFXTm5LSmNMWUh2N2RaZ2Vtd1VoTUVqdGtxZ2VLS1Vsc0wzOUdneDk3b1RVMGJ2OWlrU05LVDR1RXJkM1Q4Wkh5emNqZldCM2hJWTB6U09ZanA4NGoyZGVYQVpyZGlHNmQybUZlYlBISWl6TVhHMWNRV0V4UHZ2aWgzcTU1N2d4L2FzRTRqbi8vWDZOWTQ4Y3k4TE1XVzlVZVd6RDV2M1lzSGwvNWZldnZUUU5uVHI4cGw1cTA0S0tKZFBnRExGbU1SQVRFV21NUG5VQTVLS3JzTDJ6Q0thcE14bUtiM0ZLYVFsczd5eUNsTndlK3RRQmFwZERWS09aMDBkaXlvelg4T3Fpei9IazMrNkhKRFd0R2JuUHY5eUJONWQrRGJkYnhvU3hhWmo4KzhFUUJPRzZZOXNtTjZ0ekNmYWdqTGxJVElqQysyLyt4YWM2YWxzeVhXSEIvTW5WbHA3bjVWL0Y3SGxMZmJvWEFZcFNQa1BNUGNTYXhZOUNpSWcweURoa0pLU2tGckF0V1FqbFNzMWRUYWxwVTY0VXdyWmtJYVNrRmpBTXlWQzdIS0phTll1UHdveXBJN0I5eDArWTk4eUhLQzExcUYxU3BYKysvaGtXdi9VbFRDWURubnZxQVV5Wm1GNWpHRzVvVm1zaHpwM1ByZnh6dlNYVGNiRVJhSjVnUVZSRUNBQlBCK3I0MklqR0x0VXZLSzd5cGxwTjdBTWFhanljSVNZaTBpSkJnR0hvU0FqQndTaGQ5QkpNazJldzBkWXRScjZRQmR0Ny80S2hiejkyRHFkYnhxZ1JLUWcybTdEZzFaV1lPdk0xalAxZFB3d2QzQjBHZzE3VnVnNGZPUU1BZU91MW1ZaUpWcWZwVjRYYWxrei8yZys3anVLRmx6LzF1V0VZWGVPNjZ2bkFRVEpYWHhwUDJzQkFURVNrWWZyVUFSRENJano3VCsvSzRKTGJXNFF6Y3dzYzMzMEo0OGd4M0ROTXQ1eUIvYnNnTGpZQzczMzBIVjc3MXhwOCtNbEdET3JmRlIwN05FZUhkczBSRlJtaVdtMXFodUdRWUJQNnBYYkNIeDdKUUdURXRiK0RJOGV5c09MejdSQkZkV2FzL1oycnFEd1FoNFNxWEFtcGhZR1lpRWpqcEk2ZEljYkdvMno1aDNDZk9BYmp2ZmREQ0ZWM2hvU3VUN2x5R2ZiUGwwUE96NE5wMnAvWVRacHVXZTNiSnVLbCtWTnc5SGdXUGwyMUhlczI3TUhLTmQ4REFDeFJvWWlKRG9mWkhJQ2dRQ1BNWmhQTVFRRVlPcmdINHVNaWZiclBqL3RQWXZhVC8rUDErRUVaYytzY1V6RWJ1MnBOSnF6WnRXODV1WHk1QkV2ZS9xckc1eCtiNXRucWNDNHJCeitmdHFKZmFpY2NQSHltMnJoK3FaMndaZnNoeEVSWFBSM0E3WlpWVzlydEwxeFhLZ0t4ZWgvRWtMb1lpSW1JQ0dKa0ZBSWYrU01jMnphaTlKVm5ZUmc0QlBvN0I3SHJabE1oeTNCdTN3akhwdlhROTA1RndPanhQR2VZL0VMN3RvbDRhdTU0S0lxQ00rZHk4Tk9Sc3poeS9Cd0tDb3R4K1hJeHNzN25vYmk0Rk1VbFpZaVBqZlE1RU1mRWhPUCswWFZ2S1ZpN2ZqZUtpbXhlamEyd2VkdEJIRDJlVmV1WW9tSmJyZDJvS3dKeDVzNmpsV2NlMTJiUlB4K3Q5dnFtQUlNWDFWSk5LcGRNTXhCckZ0OU5pWWpJUTVKZ0dEZ0VVcGNlc0svOUhNNGQyNkVmT0FUNkhpa0F1MitxdysyR2MrOU9PRGV0aHhBUkNkTWpmK1NzTVBrbFFSRFFJaWtHTFpKaWtER3NWNzI5YnJPNFNFeWROS1RPY1prN2YwSlJrYzJyc1JVV3YveG9yYy83MG1WNjNKaitHRGVtUDZ6WmhRZ05EWUlwd0lCQkdYTXg1Ni8zWVhCYTE4cHhSNDVWRGVCbnpscGhzWENwNzgxd0ZoWUFBUFJoWEJtbFZRekVSRVJVaFJnWkJkTURVK0UrZXdxT3JSdmcrSFl0OUtuOW9lL2VtMHVwRzRseTVUS2NQKzZDTTNNTHhPaFlHSDg3RnJybUxkUXVpNGdhVUtuTmpna1BMY1RjV2ZkaDBBQlBDSllWQlc1MytiRkFBbUNKQ3NHRXNXa0lNUWZDNVhKangrNWphTmtpRG9xaXdHdzJZY0xZdEdySE1WSHQ3SmVzMEFVRlFRb09WcnNVVWdrRE1SRVJYWmN1cVNWTUQweURmUEU4bkh0Mm9QVGwrUkNiSlVMcTNBTzY1TFlRbzZMVkx0R3Z5SGs1Y0o4NER0ZkJ2WkF2WkVIcTFCbW04Wk1oeGllb1hSb1JOWUxDd21JQVFFVDR0V0MyNEpVVldQREtDZ0NlNWVXTFgzNFVVeWFtQXdEZS9XQTlpb3B0dUhBeEQvT2UvaEJQUEQ2NjhqbnludDFxUlVCOG5PY1RCOUlrQm1JaUlxcVZHSjhBNDkxallCeCtEMXpIajhKMTdDYzR2bHNMaUFKMExWcERqSTZGYUltQmFJa0dURUVRQWdJZ0dJMkFqbTh4VmJoZFVPeDJLR1ZsZ0swRWNtNE81TnhzeURsV3VFK2ZCR1FGdWxiSjBQZE1nVFJoTWlDcGV3d05FVFd1czFrNUFJQjlCMCtoVzVkV0FJRHBEdzFIMzVUMkFBQ0Qzdk4vcXNQaHd0SVAxMlBsNmt3OE5pMERnOU82NHFublBzYTBtWXZ3NUJOajBia1RWNVA0b3V6U0pSamo0dFV1ZzFURTMxYUlpTWc3a2g1U3g4NmVZMzRVQlhKQkh1UnpaeUhuNWNDMWJ6ZmtnandvTmh0Z3QwTngyQUczVysyS214YWREb0xCQ0JpTkVFd21pQkZSRUtPaUliVk1obUhBWU0vZVlNNVFFR25XZ1VPbllUVHE4ZTlWMjlDNlpSd0FJRHpNakdibGpjU3MyWVg0NU5NdFdQM1ZEbHd0c3VGUE0wYmg3dUc5QVFBTG41MkNGMTlaZ1ZuemxtTEcxQkc0SjZPUGFqL0hyY1orNlNMTTdkTFVMb05VeEVCTVJFUytFd1NJa1JhSWtSYTFLeUVpdW1teVcxSDEvazZuQzV1M0hjQWRmVHFnWFp0RXpGK3dIQUJRVnVhb0hIUHhVajZXcmR5SzFKUU9lSEQ4SU1URlJsUStKMGs2ekpzOUZxRWhRWWo5MWRGTVZEUFgxU0xZczdNUjJLcTEycVdRaWhpSWlZaUlpRWd6U20xMmxKU1VJZGhzZ3NFZzRjaXhMRmh6Q21FMGVMZE53ZTJXY2Rlb0o3MGFtM1UrejZ1emphYy9OQno1QlVYb2Y4ZHRTRTNwZ05pWWNDeCs2MHU4dW1RMVZxM0pSRkx6YUFRSEJ5STlyUnNDQTQxWXQyRXZBRUJSUFBXNFhDNDRuVzQ0SEU1czJMSWZ1ZmxYTUhKWWI2OXExTEtTL3h3REFKamJ0MWU1RWxJVEF6RVJFUkVSYWNhWnM5bVlPZXZOYW8vMzdKYnMxZldpS0dEQzJQcGRZdHVtZFR6aVlpUFFwMWM3QUVEZjN1M1JxMGNiN05wekhIdjNuOFM1ckZ5Y3Y1aVA0bUlieXNvY2NEaGNjTXN5WkZtQklIaU9yUkpGQVpKT0IwblNZY2pnSHZWYW43OHFQbjRjQUFPeDFnbUtyVVRkTlNKRVJFUkVSSTBrdjZBSXMrWXRoU3pMVUdRRmtsNkhkbTBTTUczU1VJU0ZtVldyNjhUUEY1SGNpczJkR3RPeHVYTndaZmR1OU42d1VlMVNTRVVNeEVSRVJFUkVwQzJLZ2gwRCtpTWk5UTYwZmY1NXRhc2hGWWxxRjBCRVJFUkVSTlNZU2s3K0RMdlZpb2kwQVdxWFFpcGpJQ1lpSWlJaUlrMHAyTDRWZ2lRaG9tK3EycVdReWhpSWlZaUlpSWhJT3hRRmwxYXNRSGpmUHRBRkJhbGREYW1NZ1ppSWlJaUlpRFNqY01jT2xKNDZoWVNKazlRdWhab0FCbUlpSWlJaUl0SUdSVUhXMG5jUjFMbzFJdTY4USsxcXFBbGdJQ1lpSWlJaUlrMndybDZOZ2xVaUs5b0FBQUptU1VSQlZPKy9SL1BwandLQ29IWTUxQVF3RUJNUkVSRVJrZCt6blQyTGs4L05oeVg5THNSa1pLaGREalVSUEllWWlJaUlpSWo4V3RHaFF6ZzRiU3BFdlI0OTEzd0JmWGk0MmlWUkV5R3BYUUFSRVJFUkVWRkRLRGx4RWhlWGZZeExxMWJCbEppQTI5NStoMkdZcW1BZ0ppSWlJaUlpdjJOZHRRckg1czZCYURRaVp1VGRhUFgzT1pDQ3pXcVhSVTBNbDB3VEVSRVJFWkhmc1owN2g0THQyeEE5SWdQNnNEQzF5NkVtaW9HWWlJaUlpSWlJTklsZHBvbUlpSWlJaUVpVEdJaUppSWlJaUloSWt4aUlpWWlJaUlpSVNKTVlpSW1JaUlpSWlFaVRHSWlKaUlpSWlJaElreGlJaVlpSWlJaUlTSk1ZaUltSWlJaUlpRWlUR0lpSmlJaUlpSWhJa3hpSWlZaUlpSWlJU0pNWWlJbUlpSWlJaUVpVEdJaUppSWlJaUloSWt4aUlpWWlJaUlpSVNKTVlpSW1JaUlpSWlFaVRHSWlKaUlpSWlJaElreGlJaVlpSWlJaUlTSk1ZaUltSWlJaUlpRWlUR0lpSmlJaUlpSWhJa3hpSWlZaUlpSWlJU0pNWWlJbUlpSWlJaUVpVEdJaUppSWlJaUloSWt4aUlpWWlJaUlpSVNKTVlpSW1JaUlpSWlFaVRHSWlKaUlpSWlJaElreGlJaVlpSWlJaUlTSk1ZaUltSWlJaUlpRWlUR0lpSmlJaUlpSWhJa3hpSWlZaUlpSWlJU0pNWWlJbUlpSWlJaUVpVEdJaUppSWlJaUloSWt4aUlpWWlJaUlpSVNKTVlpSW1JaUlpSWlFaVRHSWlKaUlpSWlJaElreGlJaVlpSWlJaUlTSk1ZaUltSWlJaUlpRWlUR0lpSmlJaUlpSWhJa3hpSWlZaUlpSWlJU0pNWWlJbUlpSWlJaUVpVEdJaUppSWlJaUloSWt4aUlpWWlJaUlpSVNKTVlpSW1JaUlpSWlFaVRHSWlKaUlpSWlJaElreGlJaVlpSWlJaUlTSk1ZaUltSWlJaUlpRWlUL2gveGxZTzU2aU5uNmdBQUFBQkpSVTVFcmtKZ2dnPT0iLAoJIlRoZW1lIiA6ICIiLAoJIlR5cGUiIDogIm1pbmQiLAoJIlZlcnNpb24iIDogIiIKfQo="/>
    </extobj>
    <extobj name="C9F754DE-2CAD-44b6-B708-469DEB6407EB-3">
      <extobjdata type="C9F754DE-2CAD-44b6-B708-469DEB6407EB" data="ewoJIkZpbGVJZCIgOiAiMjI2NTE4MzM2NjkzIiwKCSJHcm91cElkIiA6ICIxOTEwMjc5MDQiLAoJIkltYWdlIiA6ICJpVkJPUncwS0dnb0FBQUFOU1VoRVVnQUFBOFFBQUFJRkNBWUFBQUFVYnpSU0FBQUFDWEJJV1hNQUFBc1RBQUFMRXdFQW1wd1lBQUFnQUVsRVFWUjRuT3pkZDNnVlZmNEc4SGZtdHR6MDNoT2E5RWdMUGRLckNLSXJVa1JVVkJCMVdkY1YxaFZRVjJSWDdEOHNLNklzeFFJTFNCRlFVWkFhT2tnTmlhRW5oUFNlM053Mjgvdmp3c1dZZGlOSjVpYjMvVHpQUG1UT25KbjVYbDFKM3B3ejV3aXlvVVFHRVJFUkVSRVJrWXNSbFM2QWlJaUlpSWlJU0F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cUk2ZHY3aWRhVkxJQ0lIcUpVdWdJaUlpSWlvdm4yMmZOdHRYVC90c1JHMWV0YnFkYnZ4OG9zVE1iQmZKNGV1TVprc1NNL01xL0o4ZEdRUXJxWm1PWFN2NEVBZnVMbHBIZXBMNU9vRTJWQWlLMTBFRVJFMU1ySU1LU2NMVXNwVlNGa1prTEt6SU9WbVFUYVVBY1l5eUdZVFlMVXFYYVZ6VWFrZ2FMU0F6ZzJDM2cyaWZ4REV3Q0NJUVNFUW82SWhCZ1FCZ3FCMGxVUk4xcERSYzI3citoMWIvdTF3MzlScjJYamkyVVh3OUhERDhrLy9CaTlQZlkzWEpDVmZ3elBQZjF6bCtSODNMY0R3c2ZNY2V2N0MxeDVEajlnMkR0ZEw1TW80UWt4RVJJNnhtR0ZKU29BbDhTeXNGNUlCVVlTcXhSMFFnME9oanUwRk1UQVlncnNIb05OQjBMa0JLcFhTRlRzWHF4V3lzUXd3R2lHWGxrREt6b1NVbVE3THhXUllkM3dQU0RKVXJlNkF1bDFIcU50MkFOUWFwU3NtYWxKcUUyZ0JZTTM2dmZoOGhXMVVlZnJVa2JXNk5qSWlFQStNamNNM20rSng0dFJGOU92YjBlRnJseTErSHRHUlFmYmpQZkZuOE5vYlh3T28rQm5temwrSnRMUWNMRnY4ZkszcUk2SmJHSWlKaUtoYVVsb3F6RWNPd0hMMkpNU0labEIzN2didGlMRVFBNE5xdnBodVVhbHN2ekJ3OTREZzV3OHhJcXJjYVNrN0M5YnppVEFmUFF6anBuVlFkK3dFVFk4K0VNTWpGU3FZeURVVkZSdncxdnZyc1AvUU9RVDRlK09WZjB4Q1RJZG01ZnBrWlJkZ3pmcTkxZDdIWURDaVYvZTJPSFhtRWs2ZHVWUmx2NmxUaHNGZHI3TWZwNmVYbnphZG5WTlk1YlcvSmw5RHR5NnRxcTJEaUtySEtkTkVSRlFwNjVXTE1PMzZDVkpXRmpSeEE2R0o3UVhCMjBmcHNseUNYSkFQOC9GRE1NZnZoaGdjRE8yQW9WQTFhNmwwV1VSTlhsSnlLdVl2WElYMGpEeDA2OXdLYzJkUGdLK3ZaeVg5cXAvZVhCdHJ2M2dKL241ZURrMlpUa3EraHBtelBxbjJmb3ZlbW82WURzM3JwRFlpVjhBUllpSWlLa2ZLeVlaeDZ3Ykl1VG5RREI0SlRmZmVnTWhOQ1JxUzRPTUw3YUFSMEE0WUJ2UFJnekJ1V0FQQlB3QzZlKzZIR0JDb2RIbEVUZEtHelFld2VPbDNzRm9sVEo0d0NGTWZIZ3FoaXZmNjI3YU9xSEVLOXBEUmN4QVZHWWpsaS85V3F6cXFteko5MDV1dlQwVndrRys1dHV5Y1FzeWV1N1JXenlJaUJtSWlJcnJKWW9GcDkzYVlEKytIZHZCSWFQb05aaEJXbWloQzA3TXZOTjE3dzd6M1p4aVdmQUJOejc3UURoZ0txUGt0bktpdXZQUEJlbnovNDFGNGVlbngwZ3ZqMGF0N1c4VnFjV1RLZEZpb1B5TENBbEJhYWtSMmJpR2lJNE9nMWZEdkJLSS9ndi9sRUJFUnBKeHNsSzFlQVRFZ0NPNHZ2TXlwMGM1R0ZLRVpNQlRxcmoxZ1hMOEtwWjkrQUxkSmowRDA1Mmd4VVYwNGszQVpBUERwb3BrSUNmYXR2bk05ZSttZnl4M3V1Ly9RT2J6eDdwcGFMeGhHUkxjd0VCTVJ1VGpMMlpNd2Z2c050Q1BHUU5OM2dOTGxVRFVFYngrNFBUWUQ1dmhkTUN6NUFMb3g0NkR1Nk5nZXAwU05nU3pMU0x1ZWk3eUNZaFFYR1ZCY1VvYmlZZ05LU28wWTFQOU9oSWNGMU92emxRekQzbDU2OUkrTHdaK2ZHbzBBZjI5N2UwSmlDdFp1MkF0UjVMWnNSUFdCZ1ppSXlJV1o0M2ZCZEdBZjlOT2ZxN0RxTVRrdlRkeEFxSnEzZ21IWko1RHpjNkdKRzZoMFNVUi9pQ3pMU1B3MUZjZFBYRUJDNGhXY1BYY1ZSY1dHU3ZzRytIdlZPaEFmUDNFZXMrZjkxK0granV4VmZITTA5cHROOFVqUHlLdTJiMzUrQ1Q1ZXNxWEs4ODlPSHcwQXVKcVNpUXVYMHRFL0xnYW56bHl1MEs5L1hBeDI3VDJOa0dDL2N1MVdxMVRsZTg1RTVCZ0dZaUlpVnlUTE1HN2JER3R5RXR4bnpvYmc0MWZ6TmVSVXhJZ291TStjRGNPU1JaQ0tDcUViTVFiZ0Q4YlVTTWl5aklPSGs3QnEzVzZjUFhjRmFyVUtyVnFFWWNpZ0xtalhPaExCd1Q3dzhOREQwMTBIRHc4OTlHNWFxTlcxMzlzOEpNUVBFOGZWUFBObDY3YkRLQ295T05UM3BwMTdUdUZjVWtxMWZZcUtEVmovN2Y0cXo5OE14UEVIejluM1BLN09oKzg4WGVIK2VqZXRBOVVTVVZVWWlJbUlYSkJ4MjJaWXIxeUcvdGxadHIxeHFWRVNmUHlnZjNZMkRKOTlDTk8yTGRDT0hLTjBTVVExeXNzdnhpc0x2a1JDNGxVMGl3N0c3T2Nld0tEK25hRFRhZXI4V1JGaEFaajIySWdhKzhVZlBJdWlJb05EZlcvNjZOMm5xejFmbTFXbUp6MDRBSk1lSElEMGpEejQrSGhBNzZiRmtORno4TklMNHpGMFVCZDd2NFRFOGdIODhwVjBCQVZ4elFlaTI4SGxRNG1JWEl3NWZoZXN5VW5RVDV2Sk1Od0VDTzRlMEUrYkNVdnlPWmpqZHlsZERsRzFMbDNKd0xOLyt3U1hyNmJqMVpjZXd0S1BuOFBJWWJIMUVvWWJtMUtERVpPZmVCdjdEeWJZMnlSWmh0VXF3V3FWSUVrU2dnSzlNWG5DSUhoN3VzTmlzZUxBNFVRRStIdERsbVY0ZXVveGVjS2dDdHN4RVZIMUdJaUppRnlJNWV5cEcrOE0vNFZodUFrUjNEMmduLzRjVEFmMnduTDJsTkxsRUZYS1lERGlwVmVYdzJxMTR2OFdQb1grY1RGOC8vVTM4dktLQVFEK2ZsNzJ0amZmVzR2aFkrZGgrTmg1K012c1R4RVU2SVBIcHd5RGw1Y2V5Ny9hanFKaUE2NmxaV1B1YXl0aHNWangrSlJoRE1SRXRjUXAwMFJFTGtMS3lZYngyM1hRVDMrTzd3dzNRWUtQSC9SVG40SGhzMFVRdzhLNUpSTTVuUlZmNzBCMlRpRStldmRwdEdvWnBuUTVUdWRLU2lZQTRKZFRGOUcxY3lzQXdJd25ScUZ2Ny9ZQVlOOW4yR1N5WU9uS2JWaTNNUjdQVGgrTm9ZTzY0TlYvZllYcE16L0V2TDlQUUtlWUZzcDhBS0pHaWlQRVJFU3V3R0pCMmVxVjBJNFl3OVdrbXpBeElncmFZYU5SdG1vbFlMRW9YUTZSWFdGUktiN1p0Qi8zanVxRmRtMGlsUzdIS1owOGZRazZuUWIvKzJZUDlzU2ZBUUQ0K1hvaUlpd0FFV0VCc0ZvbGZMMW1GeDUrOG0xczJub0l6ejB6Rm4rNnR5Kzh2ZHp4OW9MSDBTbW1PV2JOWFlxTld3NG8vRW1JR2hlT0VCTVJ1UURUN3UwUUF3SzV6N0FMME1RTmhEVTVFYVk5TzZBZDdQZ0NRVVQxNmNpeFpFaVNoSHRIOVZhNmxFcEpWbG5SNTV2TkZ1emNjeEozOWVtQWRtMmk4UHFicXdFQVpXVW1lNSswNnpsWXRXNDM0bnAzd0tNUERVRllxTC85bkZxdHd0elpFK0RqN1lIUVlNNEFJcW9OQm1JaW9pWk95c21HK2ZCK3VML3dzdEtsVUFQUjNUOFJwZTh0Z0xwTExLZE9rMU00ZkN3SndVRythQllkcEhRcEtEVVlVVkpTQmk5UFBiUmFOUklTVTVDZW1RZWQxckdGdmF4V0NjUEh6bk9vYjBwcXRrTjdHODk0WWhSeWNvc3c0SzQ3RWRlN0EwSkQvUERScDV2eC9zY2I4YzJtZURTTERvYVhsenVHRGVvS2QzY2RmdGgrREFBZ3k3WjZMQllMekdZclRDWXp0dTg2Z2F5Y0FveTV1NWRETlJLNU9nWmlJcUltenJoMUE3U0RSMEx3NXRZY3JrTHc4WVYyOEFnWXQyeUEvcEZwU3BkRGhJek1mRFJ2RnV3VWkyaGR2cEtCbWJNV1YyanYzclcxUTllTG9vREpFd2JWYVUxdDdnaEhXS2cvK3ZSc0J3RG8yNnM5ZXNhMndhR2pTVGgyNGp5dXBtUWhOUzBIeGNVR2xKV1pZREpaWUpVa1NKSU1RUUFFUVlBb0NsQ3JWRkNyVlJneE5MWk82eU5xeWhpSWlZaWFNT3VWaTVCemM2RHBOMWpwVXFpQmFmb05nZm5BWGxpdlhJU3FXVXVseXlFWFYxQllndUJBNS9pbFhFaXdINktqZ2lGSkVtUkpobHFqUXJzMmtaaisyRWlIcmhjRUFZOVBHVmJuZGIzNjBrTVF4VnZMKzZqVktzVDE3b0M0M2gzcS9GbEVkQXNETVJGUkUyYmE5Uk0wZzBjQ0l0ZFFkRG1pQ00zZ0VURHQzZzc5STlPVnJvWmNuTkZvZ1VickhEOTJCdmg3WWRrbmYxVzZqQXBhdHdwWHVnUWlsOFNma0lpSW1panBXZ3FrckN4b3Vqdm5JalpVL3pTeHZTRmxaa0JLUzFXNkZISng3bm90U2t1TVNwZEJSRlFCQXpFUlVSTmxQbm9RbXJpQkhCMTJaU29WTkhFRFlUN0tiVmhJV2U3dWJpZ29LbEc2RENLaUN2aFRFaEZSVTJReHczTDJKRFN4WEdYVTFXbTY5WUxsekNuQVlsYTZGSEpob2NHK1NMdWVxM1FaUkVRVk1CQVRFVFZCbHFRRWlCSE51TEkwUWZEeGhSZ1JCVXZTT2FWTElSZldMRG9FV2RrRktDMDExZHlaaUtnQk1SQVRFVFZCbHNTelVIZnVwblFaNUNUVW5XSmhTVHlyZEJua3dtN3VQNXh5TFZQaFNvaUl5bU1nSmlKcWFtUVoxZ3ZKVU4zUlR1bEtHaTI1cEJpeW9WVHBNdXFNcW5WYldDOGtBN0tzZENsTjJ2bUwxNVV1d1drMWl3b0JBRnhKeVZLNEVpS2k4cHhqL1hzaUlxb3pVazRXSUtvZ0JnYlYyelBLdnZvTWNsNE85SC8rUjUzZlc4cElnMXlZZjF2M1VMVyt2WDA3UzE3OUs4U2dVTGkvdU1EaGE2U002eEJEd203cnVmVkZEQXdHUkFGU2JqYkVnUHI3LzRXeitXejV0dHU2ZnRwakkycjFyTlhyZHVQbEZ5ZGlZTDlPRGwxak1sbVFucGxYNWZub3lDQmNUWFVzUUFZSCtzRE5UZXRRWHlXRWgvbERyVmJoeXRVTXBVc2hJaXFIZ1ppSXFJbVJVcTVDMWFKVi9UNGo5UXFrclBSeWJjWU5Yd0ZtaThQMzBJMS90TkoyMDg0ZllEbTYvN2JxODN6bjg5dTZ2cmFNRzc2QytlQmV1RDB5QStxT1hTcWNMNTcxWkkzM3FPK2FWUzN1Z0hUMWlrc0Y0dFhyZHQvVzliVUp4SGNQaThXNmpmdnc0ZUxOaU8zYUdsNmUraHF2dVhRbEE4ODgvM0dWNTMvY3RBQlRaN3p2MFBNWHZ2WVllc1MyY2JqZWhxWlNpUWdMOVVOYUdoZldJaUxud2tCTVJOVEVTRmtaRUlOREcveTVsaVA3SVpzYzMyZTBxa0I4azhkci8xZnJHb3pmcm9ibDJNRnliV1ZmZnc3TDhZT1Y5dmQ4NTNNWU42K0JlZmVQRmM1SldlbVZCdG5LZ3F1cWRRZVlEKzVGMllyLzJFSnhUQ1h2YjZ2VUVQMERLejRuTnh1d092NkxoRDlLREE2RmxPMWE3Mi91MlBMdld2VmZzMzR2UGw5aEcxV2VQblZrcmE2TmpBakVBMlBqOE0ybWVKdzRkUkg5K25aMCtOcGxpNTlIZE9TdFgxVHNpVCtEMTk3NEdrREZ6ekIzL2txa3BlVmcyZUxuYTFXZk00Z0lDMERhOVJ5bHl5QWlLb2VCbUlpb2laR3lzNkJXWUxzbGozOVhQZElGcXhXbW5UL0F0SDBMQkRjMzZNWk9yUEYrY2tseDdZc3dWOXhhU0IzVEZhSi9nUDFZeXMrRDVlaCtDQjZlQUFCTmJCK29vcHFYdTZic3l5VVF2SDJodTNmOHJWc2YzQVByK2NSS0g2dU82UXEzUjU5QjJZcVBVZmJGRXVnZmV4YXE5bmZlZUtBRXdEWnQyWDMyL0FyWGxyNDVyOEpvZTMwUWcwSmcrZVZ3dlQrbk1Tb3FOdUN0OTlkaC82RnpDUEQzeGl2L21JU1lEczNLOWNuS0xzQ2E5WHVydlkvQllFU3Y3bTF4NnN3bG5EcHpxY3ArVTZjTWc3dGVaejlPVHk4L2JUbzdwN0RLYTM5TnZvWnVYZXAzQmtoOUNROFB4TWt6bHlITE1nUkJVTG9jSWlJQURNUkVSRTJPbEp0bGUyZlVTVmd2SmNPNDdndElHV2xRZCtzTjNkaUo5akJhbmRLMzV0WEo4OVdkWW9GT3NiWURpd1dsSHk4RUJBRnVrNmNCQU1Ud0tJamhVZVV2K25JSkJKMGIxRjE2M3ZvY3Y1NkRGWlVIWWdCUWQrZ0V0MGxQd1BUREpzRGR3OTR1WmFRQmdFT2Z1VDZKUWNHMjBXZ3FKeWs1RmZNWHJrSjZSaDY2ZFc2RnViTW53TmUzNHIrcjNMeGlyUC8yOXFieTN6VHB3UUhsQXZGTC8xeGVaZCtFeEJUTW5QVkp1YmJ0TzA5Zys4NFQ5dU5GYjAxSFRJZm1kVkpiZlFvUDlZUEJZRVJCWVNsOGZUeHF2b0NJcUFFd0VCTVJOVEd5b1F5Q3UvSS9iTXFHVXBpMnJJWDU4RDRJUG43UVAvbFhxTnJGT0h6OUgzbW4xcmhtQmN5SHF4N0ZNNjcvQ2xMS1pXaEhqSVdxVFVlWUQxWGRWeTR6bER0L2N4VDNacHVtZXg5QVZmN2JxTHBMVDZnN2RRZkVXNXM0bU9OL0JnQ0kwUzBxZjlDTmdUSzV1QWlDcDFmVkgrNTI2VDBnR3d6MWQvOUdhTVBtQTFpODlEdFlyUkltVHhpRXFROFByWExrc20zcmlCcW5ZQThaUFFkUmtZRll2dmh2dGFxanVpblRONzM1K2xRRUIvbVdhOHZPS2NUc3VVdHI5U3dsZVhyWTNxczJtU3JPNUNBaVVnb0RNUkZSVTJNc0EzUzZtdnZWa3ZuUVhoalhyaWpYOXR0M2JEM2ZXbUlQZ3BaZkRzRzRhVFhra21KbzRnWkRlL2VmSU5TeUprY1dvcW9OODhFOU1CL2VDMVc3TzZFZE9ob0FLbnllMzVLTENpbzlmN05OM1NrV2dyNlNiNk8vRGNPSDk5a0N0Q2hDMDdOZnBjOFJQTHdBcEtOMDRSd0lYajYyZS9lOEM5cEJ0WHVIdFNhQ214dGdkUHdkNzZidW5RL1c0L3NmajhMTFM0K1hYaGlQWHQzYktsYUxJMU9tdzBMOUVSRVdnTkpTSTdKekN4RWRHUVN0cG5IOUdGZGFhdnYvbjQrMzhyK3dJeUs2cVhIOVRVcEVSRFdTelNZSU9yYzZ2NjhZSEdvUGRaWlRSeUdYR2NxSFBFR0FsSk1GNHpkZnd2cnJXWWdoNFhDYittZW9tdjJ4OXgzZEhwNWVvVTB1SzRQbDZINW8rZ3dBVktvSzU2dDZ6OWQ2OVJLTUc3K0c0QmNBdDRlZUJHNk1BbFkxQ2wwODY4a0syeTdkSEgzKzdUWG0rSjJRcmwwdGQ2MXUvS08zUnNkdmpDWnJoNDJwY3FFejdjajdZUHpmTWtpNTJaREw2bThFVjlEcGFyWG9XVk4zSnVFeUFPRFRSVE1SRXV4YmZlZDZWdDJVNmQvYmYrZ2MzbmgzVGEwWERGT2EwV2pHcm4ybjBmbk9GdERwTkVxWFEwUmt4MEJNUktRQVdaWmhNSmhRWEdKQVViRUJ4U1VHR01yTU1CcE5NSm9zdGorTlpwUVp6VENhekRDVzJmNDBtY3l3V2lWWUpSbVNKTUZxbFNESkVpUkp0bjB0U1hoVnNsWWFGbStYcWtWcnFGcTBCbUI3TDFndU01UmJLVnJLeVVMcE82OENaaE9nMWtDTWJBYkxvWDJ3SE5wWDlVMDFhdWp1bjF5dVNUdGdPRFJkZWxZNnZkcTBiU09zbDg5RDFiRkxwU09vWW1nazVQenkyN3JJWlFhVXJmZ1BJQVA2UjU2dU1KMWN5czJHWEZCeEwxalpiSUwxVXZLdDQrS0NDbjJzdjU2RjVleUpjbTI2OFk5QzBHZ2hwYWNCZ2dEdGtIdWdIWDV2SlIvZVJ0V3FMZHpuTEt6eWZKMVJxUUdydGQ0Zkk4c3lBT0RTNVF6c1BYQVdlamN0MUdvVklNdVFiNXlYWlVDU1pVQ1dJZDA0bGlVWk1tVGJuemZ1TVhSUUY0U0hCVlR6dE51blpCajI5dEtqZjF3TS92elVhQVQ0ZTl2YkV4SlRzSGJEWG9oaS9TODg5ZGFpYnlxTVVOY2xXWlpoTnBtUmxWT0VvdUpTdlBGYTlhdkxFeEUxTkFaaUlxSTZZRFNha1ZkUWpMejhZdVRsRlNNM3Y4ajI5WTNqb3BKU0ZCV1hvYmlrRENYRkJoU1hsdGwvNks5cmxoallnazg5aE9KcUdjdHNZUmdBTEdaWWpoMm84UkxCdzlNZWlHdDYvL2UzVEZ2WHdiUjFYWTM5UE4vNUhISityajN3bGk1YVVPRzhPZjduU3JkZGt2TnpZZmo0eldydjd6YjF6L2F2eTYwV3JWYkQ3WkVaa1BMem9Hcldzc1k2RzRUVkFxaFVlT2p4dDVHUldYOEJxQzRGQi9uV09oQWZQM0VlcytmOTErSCtRMGJQcWJIUHpkSFliemJGSXoyaituOTIrZmtsK0hqSmxpclBQenZkTmwzL2Frb21MbHhLUi8rNEdKdzZjN2xDdi81eE1kaTE5elJDZ3YzS3RWdXRVcDJ1MEx6OTV4T3dOc0F2U2dDZ2IrLzI2TkEydWtHZVJVVGtLQVppSXFJYVdDeFdaR1VYSURPN0FCbVplY2pJeWtkbWRqNHlzd3FRbVpXUDdOeEMrN3R4enFCTUFtUmp3eStzSllaSDJhY1RsNjM0RHl3SnArRHgraUlJV2gxa1F5bEtYdjRMTkQzaW9Kc3dGUUJROHMvbkFZM1dmcjI2UjErSTlSQWVCUTh2YUFmZFhhN05jdklJcENMYmU1cmFZV09nN1QrczNQbVMxMmREREFpQy9wbS8yOXRNZTM2Q05lbU00dzhXUlJnK3JOMjBWdmUvTDZpM1BhUmxveEdDVm9jcGt3WWpNeXUvWHA1eGt3RGJlN0FuVGwvQ3NFRmRjTzg5dlNHS0FnUUlFSVNiLzVOdmpJQUt0blAyZHRnRDN4OEpmaUVoZnBnNGJrQ04vYlp1TzR5aUlvTkRmVy9hdWVjVXppV2xWTnVucU5oUTdXclVOd054L01GejlqMlBxL1BoTzA5WHVML2VUVnRGNzlyN2NkUHJkWGF2eXNpeWpPeWNRaHc0bkloUFB2OE9YNi9kalVjZkdsS3Z6eVFpcWcwR1lpSWlBRWFqQ2RldTV5TDFlamF1cGVVZzlWbzJVcS9uNFByMUhPVG1GOWZMYUs2N3V3NmVIbnA0ZXJqQjAwTVBkNzBXT3AwV09xMzZ4cDhhNkhRM3Z0YXBvZE5xb05Wb29GS0pFRVhCOXFkS2hDZ0lVS2xVVUlrQ1JGR0U3cnN2YklzbktiVFN0R3dvaFNYeERGU3Qya0xRMmhiU3V2bWVyUmdXZWF1ZjBRanhONnNxLzNaS3RwUnkrWThYb0hNckZ5b0ZkM2VvV3JVdE53WGJrblFHNG8zM3JBVTNQZUNtcjNnZlVRWEI1OWJvbkc3TWVHRE0rSXI5cXFMVlFUTmdPQ3pIRDBFMmxFQVRON2p5ZnNZeW1BL3VBUVNoMWd1UDFZWmNabHRzN2U1aHNmWDJER2NRRVJhQWFZK05xTEZmL01HektDb3lPTlQzcG8vZWZicmE4N1ZaWlhyU2d3TXc2Y0VCU00vSWc0K1BCL1J1V2d3WlBRY3Z2VEFlUXdkMXNmZExTQ3dmd0M5ZlNVZFFrSS9ETlN0TkVBUUVCZnJnM2xHOWNPSFNkV3orN2hBZW1UU1kreEFUa2ROZ0lDWWlsMUpTWXNTbEs5ZHg4VW9HTGwvTndOWFVUS1JleTBGV1RzWDNRMnREcDlQQXo4Y1RmcjZlOFBYMWdKK3ZwLzNZejljVDNsNGU4UFIwZzVlSEhwNmVlcmpyZFZDcHhKcHYvQWVVN3ZPRVhGb0N3YysvWHU1ZkUvT0JYWURaQkUyUHZ2WTI2NjhKQUFDeCtZMEZ0bVFaTUpzZ2FDdGYvT3YzVTV0clF4WGRFdnEvM0pvR2F6NndHOGFOcStBK2V6N0VrSEJBa2lCbFpVRGRzVE5nTWFQNEg1V0hIQ2tydmRLVnJoM2RQa3JRdVVFM1pqd0VuUnRNUDM0TGRkdU9VTFhwV0tHZjZlZnZBQURxenQzTEJmQTZaeWlCb0s4aytKTmlTZzFHVEg3aWJjeVpOUjVEQnRwQ3NDVGIxZ01BYkd1L0JRVjZZL0tFUWZEMmRJZkZZc1dCdzRsbzJTSU1zaXpEMDFPUHlSTUdWZGlPeVZtMWF4MkpMZDhmUmttSkVaNmVkYi93SHhIUkg4RkFURVJOa2lSSnVKcWFqUXVYcnVQaTVldTRkRFVERnkrbkl5dTc5c0ZYclZZaE9OQVh3VUUrQ0E3eVJVaVFiN25qd0FBZjZOMDBUalBpSWZvSFFjck9oQmdSMVNEUHMxNCtEK3VaRTlDT0hnZTVxQkRtbjcrSDZCOW8yNC8zQnN2WkV4RDA3bEJGTmdkZ205SU5vTnJ0b2RTZFlxRWRlWCt0YWluNy9QOHF0S25hZHdJMnJvTGx6Qy9RaG9SRFNyOEdtRTIyMWE5VjZrcFhzeTc3Y2drRWIxL283cTA0SWx6YmY2NmEzdjFoMnZrRGpGdlh3NzExQi9zSzF3QWdGeGJBdlBNSFFLMkJkdVI5dGJwdmJVbFptUkQ5QSt2MUdWUTdlWG5GQUFCL3Yxc3pKZDU4YnkzZWZHOHRBS0I5MnloODlPN1RlSHlLYlVyLzV5dTJvYWpZZ0d0cDJaajcya3I4L2ZseDluT05nVnB0VzllZ3FMaVVnWmlJbkFZRE1SRTFlcklzNDNwR0xwS1NVNUdZZkExSnlhbEl2cGlHc2pLVHcvZlFhTlNJQ1BOSFJGZ2dJc01ERUJrZWhJaHdmMFNHQjhMZno4dHB3cTRqeE1BZ1NKbnBEZktzMHZmblE3cDJGWUtiSHRwN0hvQnh6WExiNnRNUFRMRXY2bVc5ZkI1U1JwcHRxNlNiZS9UZUNNVFZiZytsVXRkK1JGT3NPT291QmdSQjFid1ZMRWYzUXp0NEZDem5UdGx1MzdvOUlBaFFkK2xaOFQ1ZkxvR2djNnY4WEMwSjNyN1E5aDhHMDQ2dE1PMzY0ZGI3ekxJTTQ3b1ZrQTJsMEk1NkFHSmd5RzAvcXpwU1ZnYkV3T0I2ZlFiVnpwV1VUQURBTDZjdW9tdG4yK3lKR1UrTVF0L2U3UUhBdnMrd3lXVEIwcFhic0c1alBKNmRQaHBEQjNYQnEvLzZDdE5uZm9oNWY1K0FUakV0bFBrQXRaU2RhM3R2MzllSCt4QVRrZk5nSUNhaVJzZGdNT0xjcjZrNG5YQVo1MzY5aXNSZlUxRlU3Tmorclc1dVdqU1BDa2FMWmlGbzBUd1V6YU5DRUJrUmdPQkEzMFlWZXFzakJvWEFjakc1NW81L2dHdzB3cnozSjBoNU9RQUFLUzBGNnM0OW9CMHlDcWJ2MXNOeTdoVFVIVHBEM2ZWV2tEVDl0QmtBb09uVi85Wjl5bTZNRUZmMjd1NE5sbDhPd2ZMTG9WclhxSXIyck5DbTZUTUlaYXMraCtYMGNWaCtPUVF4S0FSaWFBUXNKdzVYZVIvWldGYmxlWFhITHVVV0JLdU1kRDBWWWxDSWJmUjMyR2hZenY0QzAvY2JvQXFQaHFwdFJ4aTNyb01sNFJSVWJUcENPOUR4OTFqL0tDa3pIZXFXcmV2OU9lUzRrNmN2UWFmVDRIL2Y3TUVkTGNNQUFINitub2k0c2JKMmVrWWV2bDZ6Q3h1M0hFQmhrUUhQUFRNVzk0N3FCUUI0ZThIaldQamVXc3lhdXhUUFRMc0g5NDN1bzlqbmNGVGE5Uno0K25oQXI2Ky9kK1dKaUdxTGdaaUluRjV1ZmhIT25MdUMwd2xYY09ic1paeS9kQjJTSk5WNFhYaG9BTnEwaWtETEZxRm9IaDJNbHMxQ0VScmkxMlNDYjFYRXFHaFlkL3hRNS9lMW5Ed0M0L3F2SUpjVUE2SUlUWTg0YUlhTWdoZ1lBdFAzRzJEYStUM0V3R0RvSmoxaHY4YWFlQWJXcExOUXRic1RZbVF6ZTd0Y1Zncmd4b0pXbFZHcm9XNGJBMDMvaXROQkRaKzhEY0hYSDI2L2VjNU54clVyQUhYRmIyM3FyajBoYnQ4QzQ5b2JJN0tqeHdHd1RZMnVpbHlZWCtWNWo1ZmZodUJUUlNDV0pKaDIvUURUdG0vaE1lY04yM3ZCYWczY3BzeUE0YU9GTUN6L0dPcjJkOEp5NmhqRThDaTRUWG1xMHBIdHVtYTlkQjdhZ1VQci9UbU5oV1N0bjIzUEhHVTJXN0J6ejBuYzFhY0QycldKd3V0dnJnYUFjak5iMHE3bllOVzYzWWpyM1FHUFBqUUVZYUczMWdWUXExV1lPM3NDZkx3OUVCcGNqKytlMTZIcjZibjF2cTgwRVZGdE1SQVRrZE1wS2pIZ2wxTVhjT3pFZWZ4eThnS3VYYytwOFpxZ0FCKzB1U01DN1ZwSG9tM3JTTFM1SXdKZW5xNjVnSkFZRUFSSVZralpXUkFEZytydXhySU0yVkJxQzhKRFIwTU1DSUpjWmtEWmw1L0NjdUlJQkI4L3VFMy9Hd1M5dTYxN2FUSEsxcTRBVkNyb2JnUlF1OUliZ2ZoRzM5L3pYTGpZZG8rU1lwaDMvMmhiZ2JyOW5mYnpna1lMVmF1MkFBRGp4bFVRd3lPaDd0d0Q3ditvWXBzalVZVHV2a2t3ZlBZK0FFRGQxcllvMXMxdG9uNnZlTmFURUlOQzRmNmk0NHQ3eVRmMllDNzk4TitRVWk3Yi9qMzhKay9yUGM4QUFDQUFTVVJCVk9pS0llSFFqbmtReGpVcllEbDFESUtISi9TLytlZFZuNlRzVEVDU1hmWWQ0bEtERVNVbFpmRHkxRU9yVlNNaE1RWHBtWG5RYVRVT1hXKzFTaGcrZHA1RGZWTlNzeDNhMjNqR0U2T1FrMXVFQVhmZGliamVIUkFhNG9lUFB0Mk05ei9laUc4MnhhTlpkREM4dk53eGJGQlh1THZyOE1QMll3QnM2OUZaclJJc0Zndk1aaXRNSmpPMjd6cUJySndDakxtN2wwTTFLdVY2ZWg0NnR1Yyt4RVRrWEJpSWlVaHhGb3NWQ1VsWGNlekVlUnc3Y1I2SnlhblZibk1rQ0FKYU5ROUY1NWlXNkh4bkM3UnJFNFdBM3l4SzQvSUVBYXBXcldFOW4xaW5nVmpkc1F2Y1gveVhMZWpkWURsK0NKWVRSeUNHaGtQLzVGOGgrTjRZd2JKYVVMYmlFOGdGZWRBT3Z4ZGlhRVM1ZTBrNXRuY25CYy9LLzcxSjJSa3c3OWtPODVGNHdHeUN1a3ZQY29INEpqay9GNWJUeHlIdjJ3SGpobFZRZCs0T1RjKzdvR3JaNW5jM2xHeXJYd09BU29YU0QvNE5UWSsrdHZzMmF3bW9idS9ib1pTWkRqay8xL1oxNmhWbytnK0Q3dTc3N2RPcXBad3NtSGQrRC9QaGZiYnRsVHk5SUJjVnd2RHhtOUNPSEF2MW5iSDFPa3BzVFU2Q3FsWHJjZ3Q2dVpMTFZ6SXdjOWJpQ3UzZHV6bzJoVndVQlV5ZU1LaE9hMnB6UnpqQ1F2M1JwMmM3QUVEZlh1M1JNN1lORGgxTndyRVQ1M0UxSlF1cGFUa29MamFnck13RWs4a0NxeVJCa21UN1hzMmlLRUN0VWtHdFZtSEVVT2ZlVHN0a01pTWpNeC9EQm5kVnVoUWlvbklZaUlsSUVVVWxCaHc4a29oOUJ4Snc5RVJ5dFF0Zy9UNEFkK3JZd21WSGZ4MmxidGNSNXFPSG9lbmRyKzV1cXRHV0M4TUFvT2s3RUlMT0Rhbzd1OXIzSEliRkRNUHkvOEI2SVFtcXRoMmg2VDhNVW1ZNkJHOGZDRm9kcE54c21PTjNBZ0RFOE4rczJDeEpzQ1NlaG5uL0xsaVR6dGcreDUzZG9Ja2JEREVpR3BBa1dHL3VUM3hqd1M3QjF4OGU4OTZDTmVrTXpBZDJ3M0w4SUN4SDkwTU1Db1dtVno5bytnMkZiTEhBK05VU1dCSk9RdE4zSURSOUI4TzRhUlhNKzNmQnZIOFhvRkpEREF5RzRPTm5HNjFWcWFEdTBnTlFxV0Jjc3dLQURGbVNBRWtDckZiQVlvWnNNY1B0d1VmdHZ3Q3c3N1BzSHdqZHBDZHMreWxMRWl3SkoyRTVIQTlMd2dsQWtpQ0dSVUwzcDhsUVJUYUQ4YnYxTU1mL2pMSXZQb1hnNnc5TjExNVEzZG5WdGhKM0hZZGp5NmxqMEhUdlhhZjNiRXhDZ3YwUUhSVU1TWklnU3pMVUdoWGF0WW5FOU1kR09uUzlJQWoxc3ByenF5ODlCUEUzLzY3VmFoWGllbmRBWE84T2RmNHNwVjFMeTRVc3kyZ1dWWWV6Vm9pSTZnQURNUkUxbUp6Y1FzUWZPb2Q5QjgvaXhPbUw5cjAyZjQ4QitQYXAyM2FBY2ROYXlJVUZFTHg5NnZkWnNiZUNsbHlRQjhQeWp5R2xYSWFxV1V1NFBmSTBZTEdnOUsySzAwM0Y4Q2lvbXQ5aFA3YWNPb2F5THorRm9OTkIwM2NRTlAyR1Fnd01odlhYQkpUTW0xbnVXbFd6VnJjT0JBR3FkbmRDMWU1T3lQbTVNTy9mYVF2SFozNkJadUFJR0wvOEZKYUVrMUIzNnczZGZROEJvZ2o5VXk5QVNyOEd5K2xmWUwxeUFYSldPcVFyRnlCYnpMYmdDOWptcGxaQjFhemxyZEZ3Mk41UjFobEtvZTdXQzNKZURzcFdMWVgxM0duSXBjWDJ6Nm9kTXNxMkZkV05VVnJkMkluUTlCa0kwN2FOc0p3K0R0UE83NEdkMzBQUTZhQ2I4RGpVbmVwbXhFOHV5SWQwTFFYcXlZL1h5ZjBhb3dCL0x5ejc1SzlLbDFGQjYxYmhTcGZRWUs2bTJtYUZSRVZ4cFhNaWNpNE14RVJVcjY2bFpXUGZ3UVRzTzVpQWhLU3JsZlpoQUs0SGFnM1VIVHZEZk93UXRJT0dOOWhqWmJNSmNsNE9WSzA3d08zUnAyM2JLdWtBVmF1MmtJc0tBSXNGVUtrZ1JyZUE3cDV4NWFid3FydjBnTTVzZ2pxbWE3bjNhc1hJYU51cTFUSUFRWUFZRWdaTnY4cEg2d1JmZjJoSFBRRE4wTkZBYVFrQVFEdjBIb2hoa2RBT0cxUHVlV0pvQkxTL204cGQrWWVTYjRYam0xOVhNb0tyNlR2UTlvV3ZQNndYa2dDckJlcllQdEQwN204Yk1hNkVHQndLdHlreklPZmx3SHhvRHl3bmowTHc5WWY2em00MTErVWc4L0ZEVU1kMHFuU3hNYUtHY2pVMUN3QVF5VVcxaU1qSkNMS2hSTmxsRm9tb1NaRmxHUmN1WGNmZUEyZXg3K0JaWEw2YVdXay90VnFGcnAxYTRxNWVIZEczZDN2NCsvSWQ0TG9tcGFYQzhQVnllTXhaMENDckdOdWZtNVZSWVVFcFZ5UG41MEx3OEt4eGE2WktXYTMyS2VHM3pXcEZ5UnZ6b0g5b0tzVHd5THE1SjlFZjhLKzMvNGN6Q1Zld2F0bmZsUzZGaUtnYy9ycVlpRzZiTE12NDlVSWFkdXc2Z1gwSEU1Q1JsVmRwUDUxT2kxN2QydUN1UGgzUks3WXRQRDNkR3JoUzF5S0dSMElNQ29MNTZFRm9ldlp0dU9jR2hUVFlzNXpWYjZkVDExcGRoV0VBNW1NSElRYUhNQXlUNGpJeTh4RVcyamkyaHlJaTE4SkFURVIvV0ZHeEFkdDMvWUx2ZmpxS2k1ZlRLKzNqNWFsSDMxN3RjVmV2am9qdGNnZDBPc2UyT2FHNm9SMDRETVlOYTJ3TEtybndpSzFMa2lTWWY5NEczWjhtS0YwSkVZcExESWlPNElKYVJPUjhHSWlKcUZaa1djWXZweTdpdTUrT1l0L0JzekNiTFJYNkJBWDRJSzUzQjl6VnV5TTZkV3dPbFlwQlRDbXFaaTBoK0FmQXZQZG5hQVlNVmJvY2FrRG12VHNnK0FkQUZkMUM2VktJVUZwcWhBZG5CUkdSRTJJZ0ppS0haT1VVNElmdHgvRERqdU5JejhpdGNON0xRNCtoZzdwaTZNQXVhSHRIQkFRWDNlL1VHZW51dVIrR0pSOUEzYlZIdmE4NFRjNUJMc2lINmVkdDBELzFGNlZMSVFJQWFEVHFTbitCU2tTa05BWmlJcXFTeFdMRmdhT0orTzdISXpoeVBCbHlKZHZRZE92Y0NxT0dkVWRjcnc3UWFqa2QyaG1KQVlIUTlPd0w0L3BWY0h0c2h0TGxVQU13YmxnTlRhODRpUDZCU3BkQ0JBRHc5ZlpBVWJGQjZUSWExUG1MMTNGSHl6Q2x5eUNpR2pBUUUxRUYxOU56OGUzM2gvRGp6OGVSWDFoUzRYeFFvQTlHRG9uRnlLR3hDQTNtSWltTmdYYkFVSlIrK2dITSszZEQwM2VBMHVWUVBUTEg3NEtVa3cyM2NROHBYUXFSWFlDL0Z5NWR6VkMwaHMrV2I3dXQ2NmM5TnFKV3oxcTliamRlZm5FaUJ2YnI1TkExSnBNRjZabVZMMG9KQU5HUlFmYnRxMm9TSE9nRE43Yy9zTW85a1F0aUlDWWl1K1NMYWZqZityM1l0ZTlVaGRGZ3RWcUZ1M3AxeE4zRFl0R3RjeXVJWEtDcGNWR3I0VGJwRVJpV2ZBQlZzNVlRSTZLVXJvanFnWFF0QmFhZnRrQS8vUy9jZDVpY1NwZE9MYkgzd0Zsa1p1VWpPTWhYa1JwV3I5dDlXOWZYSmhEZlBTd1c2emJ1dzRlTE55TzJhMnQ0ZWVwcnZPYlNsUXc4OC96SFZaNy9jZE1DVEozeHZrUFBYL2phWStnUjI4Ymhlb2xjR2I5YkVybTRtNHRrcmZwbUY0NmZ2RkRoZkl2bUlSZzFwRHVHRHVvS2J5OTNCU3FrdWlMNkIwSTNaaHdNeXo2Qis4elpFSHc0dXQrVXlBVjVNQ3o3RDNSanhuR3FORG1kbnQzYkFKOENlK0xQWU54OWR5bFN3NDR0LzY1Vi96WHI5K0x6RmJaUjVlbFRSOWJxMnNpSVFEd3dOZzdmYklySGlWTVgwYTl2UjRldlhiYjRlVVJIM2xxUmUwLzhHYnoyeHRjQUtuNkd1Zk5YSWkwdEI4c1dQMStyK29qb0ZnWmlJaGRsdFVyWXMvODBWcS9maS9NWDA4cWRFd1FCQSsvcWhIRmo0N2hBVmhPajd0Z0pjbjR1REVzK2dQN1pXUkRjUFpRdWllcUFYRm9DdzVKRjBQYnBCM1ZIeDZabkVqV2s4TEFBOU9qV0dsK3Uzb2xoZzd2Qng5dDVmOEZhVkd6QVcrK3Z3LzVENXhEZzc0MVgvakVKTVIyYWxldVRsVjJBTmV2M1Zuc2ZnOEdJWHQzYjR0U1pTemgxNWxLVi9hWk9HUVozdmM1K25KNWVmdHAwZGs1aGxkZittbndOM2JxMHFyWU9JcXFlSUJ0S0txNlNRMFJObHRGb3dnL2JqMlBOcG4wVlZvdlc2VFFZTmF3SHh0M2JGNkVoL2dwVlNBM0IrTU8zc0Y2NURQMjBtUXpGalp4Y1dnTERaeDlDM2F3RnRDUEhLRjBPVVpXdXBXWGo4V2NXb1UrUGRwajM0a1NvMVNxbFM2b2dLVGtWOHhldVFucEdIcnAxYm9XNXN5ZkExOWV6a243WHFwM2VYQnRydjNnSi9uNWVOZDd6eDAwTGtKUjhEVE5uZlZMdC9SYTlOUjB4SFpyWFNXMUVyb0FqeEVRdW9yQ29GSnUrTzRnTlcvYWpvTEMwM0RrZmIzZmNQN292N3IyN3QxUC8xcDdxam03RUdKaTJiWUhoNDdlaG4vNGNwMDgzVW5KQkhneExGa0hkdWoyMEkwWXJYUTVSdFNMQ0EvSE10SHZ3d1NmZll1NzhsWGoxSDVQaDd1NDhDejl0Mkh3QWk1ZCtCNnRWd3VRSmd6RDE0YUZWenBCcTJ6cWl4aW5ZUTBiUFFWUmtJSll2L2x1dDZxaHV5dlJOYjc0K3RjSzcyTms1aFpnOWQybXRua1ZFRE1SRVRWNVJpUUdyMSszR2hxMEhZVFNheXAwTEMvWEgrUHY2WWNUZ3J0RHBuT2VIRW1vQWdnRHR5REVRdkx4USt1RmIwRTk5aGd0dE5UTFN0UlFZbHYwSDJyNzl1WEk0TlJwajcra05MMDg5M254L0hhYk5YSVFKRC9USHlLSGRGTisyNzUwUDF1UDdINC9DeTB1UGwxNFlqMTdkMnlwV2l5TlRwc05DL1JFUkZvRFNVaU95Y3dzUkhSa0VyWVkvMWhQOUVmd3ZoNmlKTXBuTTJQamRRWHk5WmhlS1NzcnYvZGoyamdoTStGTi85T3ZUa2F0RnV6aE4zRUFJdnY2MjkwK0hqNFltYnFEU0paRUR6UEc3WVBwcE0zUmpIdVE3dzlUb0RCN1FHV0doL2xqMjVVOVk5SjlOV1BuMURnd1owQVVkTzBTalE3dG9CQVo0TjNoTlp4SXVBd0ErWFRRVEljSEtySUo5MDB2L1hPNXczLzJIenVHTmQ5ZlVlc0V3SXJxRmdaaW9pWkVrQ2R0M244U3lyMzVDWmxaK3VYUGR1N2JHUStNR29sUEg1bHdvaSt6VUhUdEJEQTFIMmVxVnNDWW5RbmYvUkFnK3l2NUFTSldUQy9KaDNMQWFVazQyOU5PZjQyclMxR2kxYnh1RnQxNS9IT2VTVXJEbW03MzRZZnRSck51MEQ0QnRyL3VRWUQ5NGVyckJ3MTBIVDA4OVBEM2NNSEpvTE1MREF1cTFMaVhEc0xlWEh2M2pZdkRucDBZandQL1dMd1VTRWxPd2RzTmVpQ0svYnhQVkJ3WmlvaVpDbG1VY09aNk1KU3UveDZYTEdlWE90YjBqRWs5TnZSdWRZMW9vVkIwNU96RWdFTzVQL1FXbVBUdFErdDRDYUFlUGdLYmZFSUF6Q0p5REpNRzhkd2RNUDIrRHBsY2MzTVk5eEgyR3FVbG8zellLcjg1NUNMSXM0L0xWVEp4TnVJS0VwS3ZJelN0R2ZuNHhVbEt6VVZ4Y2l1S1NNb1NIQnRRNkVCOC9jUjZ6NS8zWDRmNURScytwc2MvTjBkaHZOc1VqUFNPdjJyNzUrU1g0ZU1tV0tzOC9POTMyN3YvVmxFeGN1SlNPL25FeE9IWG1jb1YrL2VOaXNHdnZhWVFFbDEvdndXcVYrQXR1b3R2RTc2WkVUVURTK1ZSOHV1eDduUHpkdGc0UllRRjRZc3B3OU84YncyK1lWRE8xR3RyQkk2RHVIQXZqMWcwd0g5Z0x6ZUFSME1UMkJsVE90eHFzUzdCYVlUNTJFT2FmdDBId0Q0RCtxYjl3VkppYUpFRVEwS0paQ0ZvMEM4SG91M3ZXMlgxRFF2d3djVnpONzlodjNYWVlSVVVHaC9yZXRIUFBLWnhMU3FtMlQxR3hBZXUvM1YvbCtadUJPUDdnT2Z1ZXg5WDU4SjJuSzl4Zjc4WTFRSWh1QndNeFVTTjI3WG9PbG43eEkzYkhueTdYN3V2amdVY21Ec0U5dzNzNDViWVc1TnpFZ0VEb0g1a0c2NVdMTU8zZUR0T1BXNkdKR3dCTnQxNmNTdDFBNUlKOG1JOGZnamwrRjhUZ1VPaitOQUdxYU03d0lLcXRpTEFBVEh0c1JJMzk0ZytlUlZHUndhRytOMzMwN3RQVm5xL05LdE9USGh5QVNROE9RSHBHSG54OFBLQjMwMkxJNkRsNDZZWHhHRHFvaTcxZlFtTDVBSDc1U2pxQ2dud2NycG1JS21JZ0ptcUVTZzBtclBoNk96WnMzUStyVmJLM3U3bHBNZjYrZm5qd3ZuNXcxL00zeG5SN1ZNMWFRdi9JZEVocHFUQWZQWURTZDErSEdCRUZkYWRZcUZxM2hSZ1lySFNKVFlxVW5RbHJjaElzcDQ1QnVwWUNkVXduNkIrYUNqRThVdW5TaUtnQmxCcU1tUHpFMjVnemF6eUdETFNGWUVtVzdkL25CUUVJQ3ZURzVBbUQ0TzNwRG92RmlnT0hFOUd5UlJoa1dZYW5weDZUSnd5cXNCMFRFVldQZ1ppb2tkbC82QncrV1BJdHNySUw3RzBxbFlqUkkzcGl5b1RCOFBQMVZMQTZhb3JFOEVqbzduMFF1bEgzd1pKMERwYkVzekQ5dEJVUUJhaGEzQUV4T0JSaVVBakVvR0JBN3dIQnpRMkNUZ2VvK0MybUhLc0ZzdEVJdWF3TU1KUkF5c3FFbEpVQktUTWQxa3ZuQVVtR3FsVnJhTHIzaG5yeVZFQ3Q3RFkwUk5Tdzh2S0tBUUQrZmw3MnRqZmZXNHMzMzFzTHdQYSs5VWZ2UG8zSHB3d0RBSHkrWWh1S2lnMjRscGFOdWErdHhOK2ZIMmMvUjBTTzQwOHJSSTFFZGs0aFBscXlHWHNQbmkzWDNyOVBESjU4WkRnaXd2bGVJZFV6dFFicWpwMXMyL3pJTXFUY2JFaFhyMERLem9UbGw4T1Fjck1oR3d5QTBRalpaQVNzVnFVcmRpNHFGUVN0RHREcElPajFFUDBESVFZR1E5MnlOYlFEaDlyZURlYTcva1F1NjBwS0pnRGdsMU1YMGJWekt3REFqQ2RHb1cvdjlnQmczMmZZWkxKZzZjcHRXTGN4SHM5T0g0MmhnN3JnMVg5OWhla3pQOFM4djA5QUp5NmdTVlFyRE1SRVRrNlNKSHo3L1NFcy9XSWJTZzBtZTN0b3NCK2VtekVXUFdQYktGZ2R1U3hCZ0JnUUJERWdTT2xLaUlpYWhKT25MMEduMCtCLzMrekJIUzNEQUFCK3ZwNkl1TEd5ZG5wR0hyNWVzd3NidHh4QVlaRUJ6ejB6RnZlTzZnVUFlSHZCNDFqNDNsck1tcnNVejB5N0IvZU43cVBZNXlCcWJCaUlpWnpZaFV2WDhkN0hHNUNZbkdwdkUwVVI0Kys3QzQ5TUhBeWRqdThKRXhFUjNTN0pLaXY2ZkxQWmdwMTdUdUt1UGgzUXJrMFVYbjl6TlFDZ3JPeldMOExUcnVkZzFicmRpT3ZkQVk4K05BUmhvZjcyYzJxMUNuTm5UNENQdHdkQ2Y3YzFFeEZWVDVBTkpjcitEVUJFRlpTVm1iQnk5UTZzM1JRUFNicTFhRmI3TmxINDI3UDNvMlh6VUFXckl5SWlhcnhLRFVhVWxKVEJ5MU1QclZhTmhNUVUvTzJsejZCV3FmRGQrdGRxdk41cWxUQjg3THc2clduR0U2T3dlT2wzbUQvdlljVDE3b0Q5aDg3aG8wODNJeU16SDlHUlFXZ1dIUXd2TDNkbzFDcTR1K3VnVXRuMmlKZGxXejBXaXdWbXN4VW1reGxsUmpNNjM5a0NZKzd1VmFjMUVqVlZIQ0VtY2pKSGp2K0svL3RrRTlJejgreHQ3dTQ2VEh0a0pFYVA2QUZSRkJXc2pvaUlxSEc3ZkNVRE0yY3RydERldld0cmg2NFhSUUdUSnd5cTA1cmEzQkdPc0ZCLzlPblpEZ0RRdDFkNzlJeHRnME5IazNEc3hIbGNUY2xDYWxvT2lvc05LQ3N6d1dTeXdDcEprQ1FaZ21EYngxa1VCYWhWS3FqVktvd1lHbHVuOVJFMVpSd2hKbklTUnFNWm42NzRIcHUySGl6WFBpRHVUano3NUQwSThQZFdxRElpSXFLbUl5ZTNDTFBtTG9Va1NaQWxHV3FOQ3UzYVJHTDZZeVBocStCT0Rja1gwdEM2VmJoaXp5ZHlWUXpFUkU3ZzR1VjAvT3ZkMWJoOE5kUGVGaExraDcvTXVCZTl1N2RWc0RJaUlpSWlvcWFMVTZhSkZDVExNalpzT1lBbEszNkEyV3l4dDQ4YTNoM1BQSDRQOUhxZGd0VVJFUkVSRVRWdERNUkVDc2t2S01GYkg2ekRvYU5KOWpZdkR6MytOdk4rOU84VG8yQmxSRVJFUkVTdWdZR1lTQUZIanYrS054ZXRRMTUrc2IydGMweEx2UFQ4Z3dnSzlGR3dNaUlpSWlJaTE4RkFUTlNBekdZTFBsdXhEZDlzanJlM2lhS0lxUThOeGNRSCtuTUZhU0lpSWlLaUJzUkFUTlJBVXE1bDQvVzNWK0hDcGV2MnRyQlFmOHg5WVFMYXQ0bFNzRElpSWlJaUl0ZkVRRXpVQUE0Zit4VUwzbDJGa2hLanZXMzRvSzZZK2RSWXVPdTFDbFpHUkVSRVJPUzZHSWlKNnBFc3kxaTdhUitXTFA4QnNtemI0Y3pkWFlmbm43NFBnL3QzVnJnNklpSWlJaUxYeGtCTVZFOU1KalBlKzNnamZ0cjFpNzB0TWlJUUMrWStncWlJUUFVckl5SWlJaUlpZ0lHWXFGN2s1QmJpbFg5L2ljVGtWSHRiajI1dE1PK0ZpZkQwZEZPd01pSWlJaUlpdW9tQm1LaU9KWjFQeGN2LytoSTV1WVgydHZIMzljTzBSMGR3RldraUlpSWlJaWZDUUV4VWg3YnZPb0YzUGxvUHM5a0NBTkJvMUhqaHovZGoyTUN1Q2xkR1JFUkVSRVMveDBCTVZBZGtXY1puSzdmaGYrdjMyTnNDL0x3d2YrNFV0R3NkcVdCbFJFUkVSRVJVRlFaaW90dGtzVmp4NXFKMStIblBTWHRidTlhUm1EL25ZUVQ0ZXl0WUdSRVJFUkVSVlllQm1PZzJsSldaOE04M3Y4YVI0Ny9hMjRZUDZvcm5uN2tQV3ExR3djcUlpSWlJaUtnbURNUkVmMUJSc1FGejVxOUFRdEpWZTl2RDR3ZmhzWWVHUWhBRUJTc2pJaUlpSWlKSE1CQVQvUUU1dVlWNDhaL0xjT2xLaHIzdG1TZnZ3UU5qNGhTc2lvaUlpSWlJYW9PQm1LaVdybDNQd2Q5ZitTL1NNL01BQUtJb1l2Yk1QMkg0NEc0S1YwWkVSRVJFUkxYQlFFeFVDK2N2WGNjLy9ya01lZm5GQUd6YktyMHlleEw2OW1xdmNHVkVSRVJFUkZSYkRNUkVEanAxOWhMbUxsaUowbElqQU1CZHI4V0NlWStnYzB4TGhTc2pJaUlpSXFJL2dvR1l5QUhIVDE3QTNBVXJZVEtaQVFDKzNoNVkrTnBVdEc0WnJuQmxSRVJFUkVUMFJ6RVFFOVhnZE1KbHpQdlhGL1l3SEJ6a2k3ZGZleHlSRVlFS1YwWkVSRVJFUkxlRGdaaW9Hb25KcVpnemZ6bU1SaE1BSURUWUQvLzN4blFFQmZvb1hCa1JFUkVSRWQwdVVla0NpSnpWK1V2WDhlS3IvMFdwd1JhR2d3Sjg4TzZDSnhpR2lZaUlpSWlhQ0FaaW9rcGNTY25FMzE5Wml1S1NNZ0NBbjY4bjNubjlDWVNHK0N0Y0dSRVJFUkVSMVJVR1lxTGZ1WmFXalZuemxxS2dzQlFBNE8zbGpyZm5QOEYzaG9tSWlJaUltaGdHWXFMZlNNL013d3N2TDBWdWZoRUF3TU5EaDdmbVA0NFd6VUlVcm95SWlJaUlpT29hQXpIUkRUbTVoWmoxOGxKa1pSY0FBUFI2SFJhK3lxMlZpSWlJaUlpYUtnWmlJZ0NsQmhQbXpGK0I2K201QUFDZFRvTi96WnVDRG0yakZhNk1pSWlJaUlqcUN3TXh1VHlyVmNLLzNsbUY4NWV1QXdEVWFoWG12L1F3T3NlMFZMZ3lJaUlpSWlLcVR3ekU1UEkrK2U5M09IZzB5WDc4d3AvL2hPNWRXeXRZRVJFUkVSRVJOUVFHWW5KcDZ6ZnZ4NFl0KyszSFV5WU14dkJCWFJXc2lJaUlpSWlJR2dvRE1ibXNBNGNUOForbFcrM0hRL3AzeHFPVGhpaFlFUkVSRVJFUk5TUUdZbkpKeVJmVDhQbzdxeUhMTWdBZ3BuMHp6SnI1SndpQ29IQmxSRVJFUkVUVVVCaUl5ZVZrWlJkZzd2d1ZNQnBOQUlEdzBBRE1uek1GV3ExRzRjcUlpSWlJaUtnaE1SQ1RTeWtyTTJIdWdwWEl5U3NDQUhoNTZQSHZWeDZGajdlN3dwVVJFUkVSRVZGRFl5QW1seUhMTXY3dmswMjQ4SnZ0bFY2Yjh6Q2lJZ0lWcm95SWlJaUlpSlRBUUV3dVkrdVBSL0RUcmwvc3gzK2RNUmFkWTFvb1dCRVJFUkVSRVNtSmdaaGN3cThYcnVIREpadnR4M2NQamNYZHc3b3JXQkVSRVJFUkVTbU5nWmlhdktJU0ExNWIrRFVzRmlzQW9GV0xNTXljZnEvQ1ZSRVJFUkVSa2RJWWlLbEprMlVaQzk5ZmkvVE1QQUNBdTdzT3I3NzRFSFE2cmloTlJFUkVST1RxR0lpcFNWdjF6UjRjUEpKb1AzN3h1WEdJQ0F0UXNDSWlJaUlpSW5JV0RNVFVaSjA0ZlJILy9mSkgrL0g0Ky9yaHJ0NGRGYXlJaUlpSWlJaWNDUU14TlVuNWhTVlk4TTVxeUxJTUFJanAwQnhQVEJtdWNGVkVSRVJFUk9STUdJaXB5WkZsR2U5L3ZCRjUrY1VBQUY4ZkQ3d3lleUxVYXBYQ2xSRVJFUkVSa1ROaElLWW1aL3Z1RTloMzhLejkrTVhuSGtTQXY3ZUNGUkVSRVJFUmtUTmlJS1ltSlN1N0FCOTgrcTM5ZU16SVh1Z1oyMGJCaW9pSWlJaUl5Rmt4RUZPVEljc3kzdnBnSFVwTGpRQ0E4TkFBUFBYWVNJV3JJaUlpSWlJaVo4VkFURTNHeHEwSGNQemtCUUNBSUFoNDhhL2pvTmZyRks2S2lJaUlpSlJndUhvVjE3NzZFdWI4ZktWTElTZkdRRXhOd3RYVUxDeFpzYzErUFBGUC9SSFR2cG1DRlJFUkVSR1JrZ3FPSEVIeS9QazQwTDhma3ViT2hhV29XT21TeUFreEVGT2paN0ZZc2ZEOU5UQ1p6QUNBbHMxRDhlaWtJUXBYUlVSRVJFUktDbjNnQWZUWStoM0N4ajJJakMyYjhjdkU4U2hMVFZHNkxISXlnbXdva1pVdWd1aDIvRy9EWGl4Wi9qMEFRSzFXNFpOM24wWEw1cUVLVjBWRVJFUkV6cUxvekJtY25qWU5VSW5vOGUxbWFQejlsUzZKbkFSSGlLbFJ5OGpLdzRwVk8rekhqMDRheWpCTVJFUkVST1Y0eGNTZzY1bzFrSXhHSk0yYkM4Z2NFeVFiQm1KcTFENzZiQXVNUmhNQW9FWHpFSXkvN3k2Rkt5SWlJaUlpWjZTUGlrTHJWLytKN0IwN2tMNXhvOUxsa0pOZ0lLWkdLLzVRQXZZZk9tYy9mdjdwKzZCV3F4U3NpSWlJaUlpY1djZzk5eUJnNEVCY1dmd0paRWxTdWh4eUFnekUxQ2daREVaOHVHU3ovZmllNFQzUXNSMVhsU1lpSWlLaWFnZ0NvcDZjQnNQbHk4ajUrV2VscXlFbndFQk1qZExLMVQ4aks3c0FBT0RqN1k1cGo0NVV1Q0lpSWlJaWFneDh1M2VIWjd0MnVQYkZTcVZMSVNmQVFFeU56c1hMNlZqM2JiejllTWJqOThETFU2OWdSVVJFUkVUVWFBZ0N3c1k5aVB3alIyQXBMRlM2R2xJWUF6RTFLcklzNC8zL2JJUjA0NTJQempFdE1XeGdGNFdySWlJaUlxTEd4TDkvZjhoV0szTDM3bEc2RkZJWUF6RTFLanYzbmtKQzBsVUF0ajJIL3pwakxBUkJVTGdxSWlJaUltcE05TTJhUVI4ZHpmZUlpWUdZR2crVHlZelBWLzVvUDM3ZzNqaEVSd1VwV0JFUkVWSERPSC94dXRJbEVEVTVmbjM3SXYvWU1hWExJSVdwbFM2QXlGRWJ0aHhBUmxZZUFNRGJ5eDJUeHcxU3VDSWlJbkpWbnkzZmRsdlhUM3RzUksyZXRYcmRicno4NGtRTTdOZkpvV3RNSmd2U00vT3FQQjhkR1lTcnFWa08zU3M0MEFkdWJscUgraEkxSnA0ZE9pSnQ5V3FZOC9PaDhmVlZ1aHhTQ0FNeE5Rb0ZoYVg0Y3UxTysvR2prNGJBdzBPbllFVkVST1RLVnEvYmZWdlgxeVlRM3owc0Z1czI3c09IaXpjanRtdHJoeGFTdkhRbEE4ODgvM0dWNTMvY3RBQlRaN3p2MFBNWHZ2WVllc1MyY2JoZW9zYkNzMTFiQUVCeFFnTDgrdlpWdUJwU0NnTXhOUXBmL085bmxKWWFBUUNSRVlFWVBhS253aFVSRVpFcjI3SGwzN1hxdjJiOVhueSt3amFxUEgxcTdiWUtqSXdJeEFOajQvRE5wbmljT0hVUi9mcDJkUGphWll1ZlIzVGtyZGVMOXNTZndXdHZmQTJnNG1lWU8zOGwwdEp5c0d6eDg3V3FqNml4OHJpak5TQUlLRDdIUU96S0dJako2YVZleThhMzN4KzBIMDkvZENUVWFwV0NGUkVSRVRtbXFOaUF0OTVmaC8ySHppSEEzeHV2L0dNU1lqbzBLOWNuSzdzQWE5YnZyZlkrQm9NUnZicTN4YWt6bDNEcXpLVXErMDJkTWd6dStsc3pxTkxUeTArYnpzNnBlb3VaWDVPdm9WdVhWdFhXUWRTVXFEdzg0QlllZ2RLTFZmODNSVTBmQXpFNXZTVXJmb0RWYXR0bXFWUEhGdWpiczczQ0ZSRVJFZFVzS1RrVjh4ZXVRbnBHSHJwMWJvVzVzeWZBMTllelFyL2N2R0tzLzNaL25UeHowb01EeWdYaWwvNjV2TXErQ1lrcG1EbnJrM0p0MjNlZXdQYWRKK3pIaTk2YWpwZ096ZXVrTmlKbnBBc0xRMW5hTmFYTElBVXhFSk5UTzV0NEJmR0hFdXpITXg2L205c3NFUkdSMDl1dytRQVdMLzBPVnF1RXlSTUdZZXJEUTZ2OC90VzJkVVNOVTdDSGpKNkRxTWhBTEYvOHQxclZVZDJVNlp2ZWZIMHFnb1BLTHlpVW5WT0kyWE9YMXVwWlJJMlJXMWdvQ2srZlZyb01VaEFETVRtMUZhdDIyTDhlM0w4ejJ0NFJxV0ExUkVSRU5Ydm5nL1g0L3NlajhQTFM0NlVYeHFOWDk3YUsxZUxJbE9td1VIOUVoQVdndE5TSTdOeENSRWNHUWF2aGo0amtHblJoWVRCdTJ3YklNc0JCRjVmRXYrM0lhU1VrWGNXeEUrY0JBSUlnNE5HSlF4U3VpSWlJcUdabkVpNERBRDVkTkJNaHdjcHU1VkxkbE9uZjIzL29ITjU0ZDAydEZ3d2phc3gwb2FHUVRDYVk4L0tnOGZkWHVoeFNBQU14T2EyVnEyK05EZzhkMEFXUkVZRUtWa1Avejk1OWg3ZFZYbjhBLzk2aDZiMVg5bDVra0IxRHliYWxPd0FBSUFCSlJFRlVkZ2lFaEZFZ0lhUkFBaVZzS0MyaHJQNG9oYmJzblJZQ2xGRm1KaUZoQkFKWk9IdFBoNFFzSjQ3M2xDVmQzZlg3NDlxeVpYbElqdTJyY1Q3UHcvTlkwcFhlbzJESjk5ejNmYzhoaEJEaUh6MlQ0ZWdvQzhabURzQjlkMDVIUW55MCsvN0QyVGxZc21JVFdKWm13Z2dCQUVOTURBQkFMQytuaERoTVVVSk1BdExobzJld1kvY3hBTnJzOE85blR0QTVJa0lJSWNIS2JuZmh0NU81eU1zdmhhM0tBYnZkaFFsakwwSjZXb0pmcjdONzczRXNlUEsvUGg4L2Fmcmp6UjVUTXh1N2JHVVc4dkpMbXp5MnJLd0tDeGV0YnZUeGUrZFBCd0NjeVNuQWJ5ZnpNRFp6QVBZZlBPVjEzTmpNQVZpLzZRQlNrdU04N3BkbGhlcDBrTEREUjJzWHJxU0t4aXV3azlCR0NURUpTQjkvOGJQNzUwbmpCdEhzTUNHRUVML2tuaS9HVHh2MlljT21BemgxcGdDcXFubzhuaEFmNVhkQ25KSVNoeHV2SDlmc2NkK3MyWTdLU29kUHg5Wll0M0Uvamh6TmFmS1lTcHVqeVdyVU5RbHgxdFlqN3A3SFRYbnpwYnU5WHQ5aU52b1FMU0doZzQvUlZsQkk1WlFRaHl0S2lFbkF5VDUyRmp0Mi93cWdablo0b3M0UkVVSUlDUllscFpYNDRKTWY4ZDBQdTZDcUtnYjA2NEpiNTB4Q3orNFo2SmlSZ0tnb0s2d1dVNHY2Mldla0plQ091Vk9iUFM1cjZ5RlVWanA4T3JiR1d5L2YzZVRqL2xTWm5uM0RPTXkrWVJ6eThrc1JFeE1CaTltSVNkTWZ4Mk4vbm9uSkV3YTdqenVjN1ptQW56cWRoNlNrR0o5akppUVU4TkhWQ1hGbHVjNlJFTDFRUXR3YVpCbEtVU0dVNG53b2hmbFFpZ3FnRmhkQkZSeFFCUUVRbkZCZEFpRExla2NhRkRvQVdIbFJuVHYrODNmWTlBckdWeHdIeG1nQ1RHWXdKaE1Za3dWTVFpTFl4R1N3U1NsZ0UxTEFKaVlCblA4bllJUVFRbnl6YTg5eFBQUDg1M0E0WGJqMnFqRzQvdW94WHN1Q3c0WGRJV0RPN1MvaThZZG5ZdEo0TFFsV1ZCV3lyQURRaXVrbUpVWmp6cXdKaUk2MFFwSmtiTm1lalc1ZDA2Q3FLaUlqTFpnemE0SlhPeVpDUWcwZnFmVUdsNnZzT2tkQzlFSUpjVXNvQ3VUY0hNZ25qMEUrOFN1VTB5ZTFoSmVFTDFtRzZyQUREanZjaS9MT25QQTRoREdhd0hicEJxNXJUKzIvOUk0QXk3WjdxSVFRRW9yV3JOMk5GMTlmaG01ZFUvSFVvN09Sa1I3ZVcyMUtTN1ZMeWZGeFVlNzdubjlsQ1o1L1pRa0FvRy92am5qcjVidHgyODFUQUFEdmZiUUdsVFlIenVVVzRZbW5QOFlqRDEzdmZveVFrTVpwNTJJcVRWeUZMVXFJZmFXcWtNK2RnYlIzQjZSOXU2QTZxdlNPaUFRWjFTVkEvdlVJNUYrUEFBQVlTd1Q0UVVOaEdESUNiSHBINm4xSENDRXR0SFhIVWJ6MHhuS01HTllMVHowNkd5WVQ3WU05blZNQUFOaXovd1NHRE9vT0FManI5bWtZTTZvdkFMajdETHRjRXQ3L2VBMldmcFdGZStkUHgrUUpnL0hVUHo3Ri9QdmZ4Sk9Qek1MQUFWMzFlUU9FdEJPRzFWYnZxUW9seE9HS0V1Sm1xRTRueEIyL1FOcTFGVXBSZ2Q3aGtCQ2lPcW9nYnQwSWNldEdzSW5KNEllT2dtSDRKV0RNWnIxREk0U1FvRkZjV29ublhsNk1YajNTOFg5L29XUzR4cjRESjJFeUdmRGxzbzNvMFMwTkFCQVhHNG1NNmtKaWVmbWwrR3p4ZW55MWVnc3FLaDE0OEo2cmNkVzBrUUNBRjUrOURjKzlzZ1FQUC9FKzdybmpTbHd6ZmJSdTc0T1F0dVpPaUt1M0U1RHdRd2x4STFSN0ZjVE42eUZ1M1FEVjZkUTdIQkxpbEtJQ3VOWjhEWEhERHpDTUhnZkRtUEZnTEJGNmgwVUlJUUh2cmYrc1FwVmR3RjhldWdIbUFLbVFyTWhxOHdlMUlWR1VzRzdqUGx3eXVoLzY5T3FJWjU3L0FnRGdkTHJjeCtTZUw4Ym5TemNnYzFRLzNIclRKS1NsMXZaZjVYa09UeXlZaFpqb0NLU0c2UjVzRWtacWVuTFRESEhZb29TNEhsVVFJRzc0QWVMV2piUXZtTFE3MWVtRWE5MGFpRm5yWVJnMUZvWnhsNEV4bWZRT2l4QkNBdEx4RTduWXVQa2dycDB4QnAwNkp1a1NnOTBob0tyS2lhaElDNHhHSG9lemM1QlhVQXFUMGVEVDgyVlp3V1ZYUCtuVHNUbG5pM3pxYlh6WDdkTlFYRktKY1pkY2hNeFIvWkNhRW9lMzNsbUZWeGQraFdVcnM5QzVVektpb3F5WU1tRUlyRllUdmwrN0N3Q2dxbG84a2lSQkZHVzRYQ0xXcnQrTHd1Snl6TGhpcEU4eEVoSnNtT3A2THFwQ004VGhpaExpR3FvSzZmQStDTjhzaDFwUnBuYzBKTXlwTGdHdWpUOUMzTHNEcHVuWGdlODdrUFlZRTBKSVBWOHUyNFNvU0F0dXVVbS85bnluVHVmai9vZmY5cnAvMkpDZVBqMmZaUm5NbVRXaFZXUHExU01kYWFueEdEMmlEd0Jnek1pK0dERzBGN2J0UElwZGU0L2pURTRoenVZV3cyWnp3T2wwd2VXU0lDc0tGRVVGdzJndEQxbVdBYzl4NEhrT1V5Y1BiZFg0Q0Fra0RFZExwc01kSmNRQWxOSmlDS3NXdTRzZEVSSW8xSW95T0Q5N0gxeXZ2akRObUFrMkxrSHZrQWdoSkNDNFhDSTJienVDNjY0ZWcrZ29xMjV4cENUSG9WUEhaQ2lLQWxWUndSczQ5T25WQWZQblh1N1Q4eG1HYVpOcXprODlkaFBZT3AwTWVKNUQ1cWgreUJ6VnI5WEhJaVNvc1ZSbE90eUZmVUlzSGRrUFlkbW5VSjBPdlVNaHBGSHlyMGZnV1BnQ1ROZk4wV2FMQ1NFa3pPM1pkd0pPcHd0alJ1cWI0Q1hFUitHRC8veFIxeGdhMHJON3V0NGhFQklVYXBaTTB4N2k4QlcrVFZCbENjSzN5K0g4OUQxS2hrbFFVSjBPT0Q5OUQ4SzN5d0ZaMGpzY1FnalIxZVp0UnhBWEc0bmVQVFAwRG9VUUVzVGNlNGhweVhUWUNzc1pZclhLQnVmL0ZrRStlMHJ2VUFqeG03aDVQWlF6cDJDKzVVNHdWcXBFVFFnSlA2cXFZc3UySXhnMXZEY1lxcTlBQ0xrUTJzWjVXaklkeHNKdWhsZ3RLNEhqM2Rjb0dTWkJUVDU3Q281RnIwSXRLOUU3RkVJSWFYZWxaVFlVbDFaaTBFWGQ5QTZGRUJMa1ZGa0dWQldNSVN6bkNRbkNMQ0ZXOHMvRC9zNnJVSW9LOUE2RmtBdW1GQlhBdnVnMUtQbDVlb2RDQ0NIdDZ1eTVJZ0JBaDR4RW5TTWhoQVE3eGFYMTUyYXB6V1hZQ3B1RVdNay9EOGU3cjBHdExOYzdGRUphalZwUkJzZTdyMUpTVEFnSksyZlBGUU1BMHRPbzhqNGg1TUs0RTJJakpjVGhLaXdTWXJXc0JJNFAvMDNGczBoSVVwME9PRDc2TnkyZkpvU0VqYk81UmJCYVRZaU9zdWdkQ2lFa3lDbUNBSUJtaU1OWnlDZkVhcFZOUzRacFpwaUVNTFdpVFBzOXQxZnBIUW9oaExTNTgrZExrSjZhUUFXMUNDRVh6SjBRRzQwNlIwTDBFdG9Kc1N6QitiOUZ0R2VZaEFXbHFBRE8vNzFETFprSUlTSFBWdVZBVkpSWjd6QUlJU0dnZG9hWUV1SndGZElKc2JEbWE2b21UY0tLbkhNS3d2ZXI5QTZERUVMYWxOTXB3bVEwNkIwR0lTUUVxQ0x0SVE1M0lWdGZYRHF5RCtMbTlYcUhRVWk3RTdlc0E5ZXRPL2krQS9VT2hZUXlWWVZTWEFnbDV3eVV3bndvUllWUVNncWhPcHlBNE5ST01LaW5ZL3ZoT0RBR0kyQXlnN0dZd2NZbmdVMU1BcHVVQXJaako3QUpTVnF2elJEaEVBUWtHcVAxRG9NUUVnSnFaNGhwMVVtNENzbUVXQ2t0aHJEc003M0RJRVEzd3JKUHdkNmJBVGFPS3JDU1ZpU0prSTRlaHBSOUNQSnZ4d0NXQmRlMUI5amtWUEJEUjRKTlRBWmpqUUJNSmpBbU04Qnhla2NjUG1RWnF1QUVCQUdxdlFwS1VRR1VnanhJSjQ1Qi91azdRRkhCZGU4QnZrOS84TDM3QVh4d3o2NDZuU0pNcHVCK0Q0U1F3S0FJTlcyWGFNbDB1QXE5aEZoVklheGFUQldsU1ZoVG5RNElxNWJBY3ZPZElUVXJSUFNoNUo2RnVHTUxwRVA3d0daMEJqL29ZaGluWGcwMk1VbnYwRWdOanRNdVJsZ2p3TVRGZzgzbzZQR3dVbFFJK1hnMnhKM2JJYXhjQ3I3L1FCaUdqd2FiM2tHbmdDK01TeEJoTklUZUtRd2hwUDFSbFdrU2NuOU5wQ1A3SWY5NlJPOHdDTkdkL090aFNObjd3ZmNkcEhjb0pFakpwMC9BdGY1SEtJV0ZNR1NPaC9XS2E4QkV4K2dkRm1rQk5sRmJRbTBZZFNuVThqS0l1N2ZCOGRtSFlKT1RZUnczR1Z6bmJucUg2QmVXWXlFcml0NWhFRUpDZ09LaWhEamNoVlJDckFvQ2hOWEw5QTZEa0lBaHJGNE9ybnNmTUZRb2d2aEJLUzZDOE0wS3FDWEZNRXk4SElaaG93QTJwR3N3aGhVbUpoYkdDVk5oSERjRjRzNnRFRllzQmhPZkFOT1YxNEpOU05RN1BKOFlqUWE0WEZSUm54Qnk0V1FuSmNUaExxUVNZbkhERDFBcnl2UU9nNUNBb1phWFFsei9BNHlYemRBN0ZCSU1KQW11RFdzaGJ0OE00OFRMWWJoMElpWENvWXhsWVJneEJvWmhveUJ1K2htT1JXL0FNR0lNak9NbUEzeGdueDRZalJ3bHhJU1FWaUZYVkFBQStNaEluU01oZWdtWk14M1ZYZ1Z4NjBhOXd5QWs0SWhiTjBKMVZPa2RCZ2x3U25FUjdPKzhEcVd3QU5ZLy94V0djWk1wR1E0WExBdkR1TW13L3ZtdlVBb0xZSC9uRFNnbFJYcEgxU1FqejhNbGlucUhRUWdKQVpMTkJnRGdLQ0VPV3lGenRpTnVYZysxZWc4QUlhU1c2aEtvQlJscGtuUm9uelk3T0hvc3pIUHZvbjNDWVlxSmpvRjU3bDB3akxvRWprVnZRRHEwWCsrUUdtVXdHaUFJbEJBVFFpNmNaS3NFdy9QZ3pOUjJLVndGOXBvb0g2bE9KOFN0Ry9RT2c1Q0FKVzdaQUVQbUpERDBaVS9xRWJQV3c3WGxGMWptUCtoVm1aaUVKMFBtZUhCZHVzUHh3WCtnbHBYQWtEbGU3NUM4UkVXWlVWQllybmNZaEpBUUlOdHMybkpwNnNvUnRrSmlobGpjOFF0VXAxUHZNQWdKV0tyVENYRkhsdDVoa0VDaXFoQysveHJpN2gydzNyK0FrbUhpZ2Mzb0NPdjlDeUR1M2c3aCs2OEJWZFU3SkE4eDBSRW9LNk90SUlTUUN5ZFZWSUNQaXRJN0RLS2o0RStJVlJYU3JxMTZSMEZJd0pOMmJ3bTRrMXFpSDJITktzaW5UOEZ5NzhOZ1l1TDBEb2NFSUNZbURwWjdGMEErZlFxdU5hdjFEc2REVEhRRXlpdXFvTkozR2lIa0FrazJHN2dJMmo4Y3pvSStJWmJQbllGU1ZLQjNHSVFFUEtXd0FFcHVqdDVoa0FBZ1pxMkhmT3dvTEhmY0Q4WWFvWGM0SklBeDFnaFk3cmdmMHJFakVMUFc2eDJPVzB4TUJDUkpoc1BoMGpzVVFraVFreXB0NEtOcGhqaWNCWDFDTE8zZG9YY0loQVFOa1Q0dllVODZ0TDk2ei9BRGxBd1RuekRXQ0ZqbVB3alhsazBCVTJnck5scjczUzBydCtrY0NTRWsyTWsyV2pJZDdvSTdJVllVU1B0MjZSMEZJVUZEMnJjVFVCUzl3eUE2VVlxTElIeTlGSlo1ZDlNeWFlSVhKaVlPbG5uM1FGaTFOQ0JhTXNYRWFBbHhlWVZkNTBnSUljRk9xckJSeTZVd0Y5UUpzWnliUS8xVkNmR0RhcStDY3Y2czNtRVFQVWdTbkY5OERPUFVHVlJBaTdRSW05RVJ4aW5UNGZ6OFkwQ1NkSTBsSnRvS0FDZ3ZwM01BUXNpRmtTb3J3RWRGNngwRzBWRndKOFFuaitrZEFpRkJSenBCbjV0dzVOcXdGbXhDSWd4anh1a2RDZ2xpaHN6eFlCTVM0ZHI0azY1eHhOSU1NU0drTmFncXBLb3E4RkUwUXh6T2dqc2hQdkdyM2lHMFBvTlIzK2VUa0NlZkRNSFBEV21TVWx3RWNmdG1tSDQzVys5UVNBZ3dYWHNqeEcxWnVpNmRqcW5aUTF4Qk04U0VrSmFUN1haQVVXZ1BjWmpqOVE2Z3hXUVp5dW1UZWtmUnF2aCtBMkc2N21hNE52d0FjZU9QZmorZmlZeUM5ZUcvUXpxNEI2NGZWMEV0TDIyVnVFelgvUjdnT0FDQWE5VVNxSTdBdkNMUER4c0QwNVhYQXdDVTBtSTQzdmhIbTQ3SFJNZkMrc2d6N3R2Mmw1NkNXbGJTcG1PMkJ1WFVDVUNXM2Y5UFNlZ1R2bGtCNDhUTHdVVEg2QjBLQ1FGTVRDeU1FNmRDV0wwQ2xsdnUwQ1VHaThVSW51ZFFYa1pGdFFnaExTZFZWZ0lBdUVoS2lNTlowTTRRSzBXRlVGMkMzbUcwR243d0NKaHZld0JNVEJ4TU0yYUNIenpjNzljd3paZ0pKaklLaGxGakVmSFl2OEQxdWFoVllqTU12d1NHRVpmQ01PSlN3R2hxbGRkc0N3ekRnSW1LQmhNVkRiYitpVC9Id1RSekx0aTBEcTA1SUJpenBmWS9OamcrVHFwTGdGSmNxSGNZcEozSXAwOUFMU21HNGRLSmVvZENRb2poMGtsUVM0b2huejZoeS9nTXd5QTZ5b29LbTBPWDhRa2hvVUdxMUM2cTBaTHA4QmEwTThSS2NiN2VJYlFxYWY5T3lLY21ndXZTQTJBWW1HZmZEa2RGdWMvTHdybnV2Y0VQSGUyK0xlZm1RRDUydUszQ2JWVEVVNiswNnV0Vi9lTVJuNHUzcUdLZGZwUjFaejhaQnVaWjg4QmZQQXFHSVNQZ1hQd2hwRDNiV3pYT1lLTVU1NE5OVHRVN0ROSU9YT3QvaEdIaTVVQ1FYTEFoUVlKbFlaZzRGYTROYTJHNVpiNHVJVVJGV1dDcnBJU1lFTkp5a3EwQ0FNQkhVbEd0Y0JhMFowaEtZV2dseEZBVU9QLzNEbFNidG5RREhBL3p6WGY2dHNTUjUySDYzZS9kTjFXSEhjSW43MmpMWXR0WnpReHRhLzBITUw0UExvcTFQM08xMTNvWWd4Rk1iTHgydzJDRWVjNThHSys4RG1EOGVPMFFveFFXNkIwQ2FRZkt1UndvaFlVd0RCdWxkeWdrQkJtR2pvSlNrQThsVjUvSzlWRVJGbFJXVVVKTUNHazV1WHFHbUl1SzBEa1NvcWZnVFlpTFF1K0VYaTB2aGZPejl3QlZCUUF3VVRFdzMzeFhzek03eHN1dUJwdVM1cjR0ZlBsQlFQU0piRzhlTThSOGJVS3N1Z1E0RnIyaTllQ3RacHh3QmN4ejVuc2NWMS9rUysrNS93dTEyZFNRdTZCRUdpVHUzQXBENW5pYUhTWnRnK05neUJ3UGNlY1dYWWFQakxLZ2twWk1FMEl1Z0ZROUVVVXp4T0V0YUpkTXE4V2htZkRKdng2Q3VHa3RER09uQUFEVWluSXdKbk9qaGF6WWpsMWdIRC9WZlZ0Y3Z3YlN3VDN0RW10enFwNjRGNnJnL3o3dnlKZmVhOW1BcnRxRW1PSHEvV3BMRXB5ZnZBT1RyUktHekFrQUFIN3djSmdFQjRRbEg3ZHN2Q0NtbGhUckhRSnBhNUlJNmRBK1dLKzRSdTlJU0FnelhEd1M5cGVmZ1duYU5RQnZhTmV4b3lNdE9IRXlyMTNISklTRUZ0cERUSUJnVG9pRjBMMHFMSHk3REV4U0NxUXRHeUFkM3RmNGdSd1A4NnpiM0xNLzhzbGpFTDVkMWs1UkJoNlBJbXNjcHkySnJwNXQxdzVRSWF6NEZJQUtRK1pFcUdVbGNLMzV1dDNqREFTaC9Qa2hHdW5vWWJBWm5hbXlOR2xUVEV3czJJeU9rSTRlQWQ5L1lMdU9IUmxsaGEwcU1Mc2VFRUtDZzF3elEweHRsOEphRUNmRXdWdGhtb21NZ3ZYeDU1bzlqdXZlRzAzVmRHWVl4cVB2TU5leEt5S2VmYlBKMTdULzg5SGFmY3FocHU2U2FVQ2JyYWgvSHdCaHhXZFFCU2VrWFZ1aFZwUzFVM0FCSm9nL1A4UTNVdlloOElNdTFtZHdSV20zWmRxdWRkK0RNWnRoR0QzZTcrY3FoWGxnRTFQYXZaNkFXbVVEV0JhTXhkcXU0N1lWZnVCUTdmZXRuUlBpNkVnTDdIWVhaRmtCeDlHMkFCSmVqcDg0ang3ZDBwby9rRFJKcXF3RVdCYWNOVFMrajBuTEJHMUNETUdwZHdRdHg3QmcycUo5RWMrRGFlNS9LZFA0U1lQMUw4K0NUV3A2cjJ6RVgxOXM4SDdidzM5b05qd0E0RHAzYy84c256bnBPWU43Z1ZTWFovTExHQXllKzRycmNIMjczT3MreG16UlhzY1orck9ucWpPSVB6K2tlYW9LK2Jkak1FNjl1dDJIVnZKeTRWajRIUGpCSTdRZTVtM005ZDF5c0hFSmZpZkVxc01PKzB0L0F4c1RDK3VqLy9SSTRLdWVXUUE0N0lqNDU4SldqcmI2OVovNkk5aWtWRmovOHF6UHoxSHl6M3ZVaWdna1hNL2VjUDM0amZaOTNvNFhGeUlqelFBQVc1VVRNZEYwTWt2MDllNkhheTdvK1hmTW5kcjhRWFhHK21McEJ2ejFMemRpL0tXK1hZaHl1U1RrRlpRMituaW5Ea2s0YzlhM2xvekppVEV3bTQzTkh4Z0VwRW9iK0lpSXNDNjBTb0k0SVE2bEhzVGh4SEwvNCs2ZmJZL2VEVWhpRTBmN3FmNUZFb01SUUpYM2NTd0xOaWtGYkZvSHNLa2R3S1ozQUp1YUFUWStFY0pYbjBQODVhZldpeWxBMGVjbnRDbkZoUURMZ1UxTWF2ZXhwWDNidFpvSHBuYnNXZDdFaGI3R1NQdDNBcklFcm50djc5bHN3UmxRbnhGaHhhY1F0MjZDK1phN3dQY2Y3UFc0THhja1cxeWJ3UWRzWWpMQU1sQktpc0FtdE4vdlhHU0VkaEhUWm5OUVFreDA5OFhTRFJmMGZIOFM0aXVtRE1YU3IzN0JtMit2d3RBaFBSRVZhV24yT1NkUDUrT2VoeHEveVBmRHltY3g3NjVYZlJyL3VhZm5ZdmpRWGo3SEc4aWt5Z3J3VVZSUUs5d0ZiVUtzUjB1aHRtSi81V2tvdVRsdDh0cHNla2RZLy9TVVQ4ZXF4WVZRR25xTk9rc0tsZUpDUUFuTWYvdjZKN0NNd1FoRXhZQk55d0NiMWdGY1dnY3RDVTVKYjdTNk5CdWYyQjZoNmsvMnJiY3pDVTVLemhsd1hidnJNcmEwZXh2QWNUQmVNc252NS9xVTJMMnd5RE9CVlZXQTlmL0t2clJ0RXdDQUh6bldyK2VwZ2hOS1hxNTd0WXZ6cy9jZzdkN2FjS3d2dlFkaDFXS0lHMzd3ZWt3cHpHdncvVGFVdUhJOSswSGN1Z25Pai82dEpjVURHbGdLei9FTmZuOHBKVVh0OG5ubnV2YUFjdVowdXliRU5YaWVsa3NUL2YyMCtwOStIYjk0K1NhODk1RTJxengvM3VWK1BiZERSaUt1dXpvVHkxWm1ZZS8rRTdoMFRIK2ZuL3ZCMncraFU0ZmF6K25HcklONCtsK2ZBZkIrRDAvOC9XUGs1aGJqZzdjZjhpdStZQ0xiYk9DanFhQld1QXZlaEppME9zZDdyemQ0ZitUemI3djcram9XUGgrUSsyNFpzd1ZzYW9aMm9ZVGpBQUNXUHo3cFhnYnRDN1dpREtxamdSbGxRb0tNVXBqZjVxM0Nta3RlcTU1OXBOblhxTDlzdUxrdEcxNVVWZnV2ZmxYNVpzaW5UMEErY3hKc1JtZHdYZnk3Y0NCODhWOUloL2JDZE4zdllSZzVGdnlBSVdEakU5eVBLMldsa0hadUJoT2huV0FaaG80RzE3R0x4MnM0UDFrRUpqb1dwcXRtdXU4VHQyNkVmRHk3d1RINUFVTmd2dlVlT0Q5YUNPZi9Gc0V5OTE1d2ZTK3FIbEM3ak1rbUpzTzY0TzllejdVLy95U1V3cmF2eE13bXA3WjdPMFJKMGk3T21rSms2U1lKRDVVMkIxNTRkU2syYnp1Q2hQaG8vTitqc3pHZ1gyZVBZd3FMeXJGNCthWW1YOGZoRURCeVdHL3NQM2dTK3crZWJQUzRlVGRQZ2RWU3UySW5MODl6MlhSUmNVV2p6LzMxMkRsY1BGaWZpNnZ0UmFxc0JFY3RsOEllSmNURVQ2MjM1N2VsbU5oNGNOMTdnMDNMQUplYUFUWTFBMHhzdlBkeGpTWERzZ3lsNER5VTNCekl1VGxRY3M5Q3lUMmpGYm9oSkFRb1JZWGdoNDVzODNFWXN3WDh3R0V0ZXE2NDNmdGt6NWM5dGZibm4vUzZUeW5NYS9CKzg4MTNnazN2NkQzMno5OENnRWZMT2wrNGZsd0Y2Y0J1TUJZcnVHNjlBV2dGcFRCd3FIYUFKTUcrOERtQVlXQ2Vjd2NBYlpXT1Z3eWZMQUpqTW9NZlBNSjlsL3pyRWNob09DRUdBTDdmUUpobjN3N1g5eXNCYTRUN2ZpVS9Gd0RjQ2JoZTJLUVVTSHUydCt1WVlrMUNiS0JUR1JJY2poNDdpNzgvOXpueThrdHg4YUR1ZUdMQkxNVEdlbjkyUzBwdFdQNzE1bFlaYy9ZTjR6d1M0c2YrOW1Hanh4N096c0g5RC8vSDQ3NjE2L1ppN2JxOTd0dXZ2ekFmQS9wMWFaWFlBb0ZVVVFsVGFvcmVZUkNkMFY4UjRvTTZ5eEgxejRmQjl4c0UwKy9tK0hTc2FxK0NrcHNENVh3TzVITTUycy81NTJuSk1BbHBTa21odHErempURlJNVEROdkxWRnoyMG9JZlpGZzdPZGt0VHcvUTFzclZIT25ZRjBlQjhZaXhYOElOK1RlWEg3SnJqV3JBUllGdVk1ZDRCTjhqNkJFcFovQ2lYbkZJeFRyd2JYcXovRWJZMi9SOVhwOEhpOEp2NmErd3pEUm52TmZQT0RSMmdYSU9vc0dSZXpmZ1lBc0oyNk5qeFE5ZGUzYXFzRUU5bDJiVVhZcEdSdGVYWTdLaW1waE1sa0RKbmlQaVMwclZpMUJXKy8veTFrV2NHY1dSTXc3L2VUdFc0aERlamRNNlBaSmRpVHBqK09qaDBTOGVIYmYvSXJqcWFXVE5kNC9wbDVTRTZLOWJpdnFMZ0NDNTU0MzYreGdvRmNaUU1mR2RxejRLUjVsQkNUNXRYOXdsWWIybVhjVWkzTHJwVzhjOTUzVnA4UXE2SUxYQ2R0YjU5eTdnenNyM292SVNRazFLa09KNWc2czRpaHhHT1ByZWlDN2JGN3dIWHBEc3Q5ajdudkZyNzhBT0tPTFBmMmlicUUxVXUxWmRaR2s4K3RvYVNkbXlFcytWaWIrWjA1RjF5Zmk3eU9FYmR1aExoOUU3ZytGOEU0ZWJvMjFwS1BHbjFOdGJLOHdjZHI3dU1IRGdWamFlQlBkTjFrZVBzdldnTE5zakNNdUxUQmNaaUlLQUI1c0QvM09KZ29yU2MxUCtJU0dDZjR0MmV4V1pZSXFJNzJyZEIvNGxRZSt2VEthRFNwSUNSUXZQVEdjbnozdzA1RVJWbncySjluWXVTdzNyckY0c3VTNmJUVWVHU2tKY0J1RjFCVVVvRk9IWkpnRE5HVkdKTE5CbzU2RUllOTBQenRKcTJyN3NuR2hSUXpxMy95cWJRc3VWYk9uNFcwWnp1VS9ITlE4czVEeWMrRlVsd0FLQXE0WHYxZ21WOTl0ZFNISHArTTJRSXdqRllWbDVCUUlUamJ0OHF6VGxTcGVxVUhiMmo0L25venJOS0IzWkNQSGZackRISExCZ2pMUHdGVUZhWnI1NEFmTnNickdQbk1TUWhmZlFZbUxnSG1tLzdnL3M1c3JMS3o3ZUUvZU8yZkZoWi9CSEg3Sm8vbmlGbnJvSnc3NC9GYzA4eGJvVHJzY0sxZTRwNU5OazZaMGVpZWNlUGwxMEQ0OGdNb0pVVnQybEtPTVp2YnRiKzVLRXJJUHBxRHFWT0d0dHVZaExUVXdjT25BQUR2dkg0L1VwSmptejY0alRXMVpMcSt6ZHVPNEY4dkwvYTdZRmd3a1cwMjhEcHZPU0g2bzRTWU5JMWg2czBRWDhDYTZWWktpRldISGM1UEZ6WDhXRlZ0VVN4dFpxUnB4aXV1QlQ5d0tJUmxuMEk2dUx0RjhRU3I1MTVkNG5GYnJUZGpyOWIvZjYwMitHUDFzZlZ2Ti81Y3Y4ZXE5NWozMkUzL1RqWTNsc2ROUDhmeUhycnB4K3MrdjltNG14bkwrL20xbjlPbkdDY1lrN25KMTI4TnFxMEN3ckwvdGNwcitWUDh5WjAwVmlkNGpMSGVrdG1hTFJGMXFzbXJUZ2VFcno3WHZzOTgvQjV6clY0SzEvcnZBWmFGYWVaY0dJWm5laDJqT2gxd2Z2UnZRQVVzdDl6dE5UT3ZsQlJCTGZmdS9hbUtMc2duajlYZXRwVjdIU1AvZWdqU29iMGU5NWxtM2dyR1lJU1Nsd3N3REl5VHJvVHhzcXNhZlE5Yzk5NndQdjVjcysvMVFqRW1VN3UycWxxeTRoY1VsMVppOU1nKzdUWW1JUmRLejJRNE9zcUNzWmtEY04rZDA1RVFYMXRFNm5CMkRwYXMyQVMyQmRYNmc1M2lja0VSUlhDUmxCQ0hPMHFJU2RQcXpiQ29GekJEekJqcW5MUzJVZHNzdGFxeWRqeVRTVHNobGhyZUw4eG1kSVpoOUhodFQrRGNlK0Q4K0QrUTl1OXFrN2dDMFkvcjkrZ2RBbWtqM0VWcWc4dUZXNXZxc0VQY2NtRzlOMnN3Q1Vsd1h6S1RKU2dsUldDTUpqQXhjVTJPRHdBdzFTdWdWLzM5d3RSSmlGMHJ2NEJhWGdyRHFMRVF0MjcwS1NiWCt1L0JtTXd3elprUHZ0L0FobU1vSzNFbnZQYlhQWXVDUmI3MEhzU3NueHRzdTZTV2xjQ3g4UGtteHpmUHU4LzlzOGNGQTU2SCtaYTdvSlNWdXRzLzZZN2pBVm5HQzY4djgxcVMyWnBVcUhEYUJSdzdlUjRUeHc1RXY5NmQybXdzRW5wVVZVWHUrUktVbHR0Z3EzVEFWdVdFemVaQWxWM0FoTEVYSVQwdG9ma1hxV1AzM3VOWThPUi9mVDUrMHZUSG16Mm1aaloyMmNvczVPVTMvVmtxSzZ2Q3drV3JHMzM4M3ZuYTlvMHpPUVg0N1dRZXhtWU93UDZEcDd5T0c1czVBT3MzSFVCS3N1ZjNyU3dySWIwbFFiWnB4VlQ1S0VxSXd4MGx4RVREOGJBKy9MY0dIdkQ4SXRSNkdqYzh1OUpRbFZjUGRXYXNWTUhwWDN3K1VtMmVlMkhZbURpdGQzSjlMQXZUZGI5M3oxb3I1ODk2emNRUUVxd2tGUjR0eU5wSy9XVy8vcWpmdHNueWh3ZmRQNHZiZjRHdytFTVlwa3lIY2NJVmpiNkdVbG9NQUdDaVl6enVWMlhQcGRUeWtRTVFkMlNCaVltRGNmb05UU2JFY3ZZQnFLSUxnTlpLeUR6M3ZpWmJXREVSVVY0eFN2dDJRS25Vdm91TVUyYkFPSGFLeCtOVnp5d0FtNUFFeXoyMXJhbGNHMytFZlBSZ28rTjRZVms0M3ZSdkdhUDFrV2ZicmgyWExBRWNoN1UvNzRYY1JoYzg2MU1CT0owdUtxcEZHcVdxS3JKL1BZdmRlMy9ENGV6VE9IVGtEQ3B0RFc4ZFNJaVA4anNoVGttSnc0M1hqMnYydUcvV2JFZGxwY09uWTJ1czI3Z2ZSNDdtTkhsTXBjM1JaRFhxbW9RNGErc1JkOC9qcHJ6NTB0MWVyMjhKNGMrWFZKMFFjMjFZY0pBRUIwcUlBNEQxL3NlYVhUN1pVajdjS1FmaUFBQWdBRWxFUVZSZjJXTVluM3FBTmxSWjFlZFk2aXdsYkxPOWJKSUUxVjdsSG91SmpRY2FTSWlORTZlQnE2bktxaWh3THY2d3pXYXRBOVhqZjVxbC9WRHZWNlQrYjB4RHYwSmV2MWNOSFZQdlRwK2VVKytZaG41N20vdWRyajl1ZzYvYjhBczNPWFpENDNyZjFmd3gzckUwL3huMVpleTZ4N0RMRjBFVmdyZXdsclFqQ3pBWVlSalpjS0dvR2txQk5tUHFWVkc3NXJOY1BVUE1KQ1JwSzBGdStrT2o3ZGhVaHgydXI3L1VpbkZWc3p6NFYyMmxTUk1ZcXhWYzk5N2crZ3lvamYvb1FiRFZGd0Fac3dWb2FFeVc4NWo5TnMyWUNjeVk2WDFjWTR3bUdNWmRCbW4zTnFpT0toZ3lKelo4bk9EVUxnQXdUTFB2NVVLb2dnREdhTUlQSzU5cHN6RUFMY0VwS2JOaCs0NmplUE9kMWZqMHkzVzQvVmIvMm1lUjBLZXFLclp1UDRyUGwyN0FvU09ud2ZNY3VuZE53NlFKZzlHblp3Y2tKOGNnSXNLQ1NLc0pFUkVXV014RzhMei9GeEF6MGhKd3g5em1mLyt5dGg1Q1phWERwMk5ydlBYeTNVMCs3aytWNmRrM2pNUHNHOFloTDc4VU1URVJzSmlObURUOWNUejI1NW1ZUEdHdys3akQyWjRKK0tuVGVVaEtpcW4vY2lGRHJtNjN5VWNHNTk5SzBub29JUTRFQm1PREovNmhob21xMC9pOERYditxdVdsZFJKaTcrV1diRVluR0tmTWNOOFdOLzRJSmVkVW04VVRxQ2FORzZSM0NLU05WSDFuMVFvY0JXRkNyT1NmaDN6eUdBeWp4NE94UmtJcHpJZTQ2VWNZSjA4SEUrMjUvMDQ1ZFJ3QXdLYlhXelpiWGR5cFpwc0dtNXdLeXg4ZUJOZTlnY3F1c2d4eHkzcTQxcTdXV2hQRnhFRzFWUUt5NUZNQ0tXN1pBT0dyejJGZDhIZXdLZW1Bb2tBcHpBZmZmeEFnaWJBOTJ2QkpyVktZNXpWTERnQ1dQL3pSSTdsdURHTXl3elJqSmhpVEdhNGZ2Z2JmdXorNFh2Mjlqbk5WOTF6bUJ3MXJjdm41aFZLZDdWUElqV0VZSk1SRjRZckxoaUUzcndTcnZ0MkcyMjY1TEtTWGRSTC9sSmJaOEgvUGZvTEQyV2ZRdVZNeUZqeDRIU2FNSFFpVHlkRDhrME9ZM1NGZ3p1MHY0dkdIWjJMU2VDMEpWbFFWc3F6VmMyRVlJQ2t4R25ObVRVQjBwQldTSkdQTDlteDA2NW9HVlZVUkdXbkJuRmtUdk5veEJUT3BrbWFJaVlZU1lxS1J4QVpQemdBZzRtK3Z1dnRYMmwvOHE5Ykh0d1hZK05xK2QwcEZXWXRld3hkS1dRbll0QTdhbUltZU05cU0yUUx6NytlN2w1SXE1ODVBK0c1Rm04VkNpQjRZaTFsYktSRVgzNmJqdEdaUnJScGkxazhBdzhBd1RsdG1yT1NkZzdoNVBSaVRCY1lycjZzOVVKWWhuL2dWTUJqQmRlanNHWmZMcVgzRzZ4VHlheWhaVkFVQmpsZi9EcVVvWDJ0ZGRNa2tHSys0RnZabkZ0UXV1MjRHMTNjZzhOWG5rQTd1Z1RFbFhXc0xKN3JBZGU0T2NMejJmVk9QODVORllLSmpZYnJLZTBhWXplam8wN2cxREtQR3dyWHVld2pmTEllMVp6K1BwUU5xUlRuRWRkOER2QUhHeTYveDYzWDk1cWdDWTJsNDlyMnRwS2ZHbzlMbVFLWE5nZWlvNXJzS2tOQjM4blErbm5qNlkxVGFxdkRVWXpmaDBqSDk2V0pKdGRKU0xmbUxqNnROL3A1L1pRbWVmMFVyc05tM2QwZTg5ZkxkdU8xbTdidjN2WS9Xb05MbXdMbmNJanp4OU1kNDVLSHIzWStGQ3ZjZVlpcXFGZllvSVE0QTlsZWVocExiOUQ0UkFOckpuWitWbWRuMGp0WDdmbHVPcWRPKzZFTGFFOVZkMXFpV2xWeFFURTFSNnl5UlpwUFRhaDlnR0podXZNMjlORngxQ1hCKzhrNXRSVnBDUWdRYm53U2xxTUR2NU1wZnJWbFVDd0JVV3lYRUhadkJEeHptdnBqRkR4Z0NOaWtWNHRZTk1FeWU3cDYxbGJJUFFIWFl3UThjNnJWWFduVTZQWXY0TllJeG1jRDFId1MycUFER2FiL1Rabmg5SUIzZUQrWFVjZkJEUjRGTlNRZlhwVHVrblp0aG5EZ04wcEg5QUFDdVoxK0FZY0FQSHVIOUFwOHNBbU15Ti95WW41am9XQmpIVG9IcnAyL2dXdjk5N1g1bVZZV3c5Q09vRGp1TTA2N3p1ampZMnBUQ0FyRHhpVzA2Um4wY3AxM3dzTnVkbEJBVE9Cd0NIbnZxUTZpcWl0ZWV1eFBkdTZVMS82UXdjanFuQUFDd1ovOEpEQm5VSFFCdzErM1RNR1pVWHdCdzl4bDJ1U1M4Ly9FYUxQMHFDL2ZPbjQ3SkV3YmpxWDk4aXZuM3Y0a25INW1GZ1FPNjZ2TUcyb0JVM1ptRWl3aSsxVlNrZFZGQ3JBZFpnbnptUk8xdGw2dlpwM0JkZThKMC9TMFF0MjJFdVBGSDM4ZHl1VHpIOGpQNVk2eVJuaWViUHNUYUdEYWpkbGxqemQ2L3RxQVVGZFNPbVZwN2dtdWNOQTM4Z0NIdTI2NFZuMEVwekcrek9BalJDNXVZMUthZk1mYzRyVmhVQ3dCY1AzMERTQ0tNVTZiWDNza3dNRnc2Q2NMeVR5SHQrQVdHU3lZQkFNUmZmZ0lBOEJlUDhuNXhsd0FZZlZ1K2E1cCtReU9ieWh1bkZPVEM5Zk8zVUJVWnB1azN3REI2QXB5ZnZ3ZnB3RzVJZTdhQlRVb0JtNW9CYWUvMlJsOURGWnlOUHM3M0h3dzBrOUFyNTg5cU5SMTRBNHhUcGtNNnRBZXU3MWFBUys4RXJuZC9DTjhzaFhSNFA3aGUvV0VjMy9aN2JKWENmTys5M0cwc0w3OVVXMEpkcDRVTUNWOGZmZllUaW9vcjhOYkxkMU15M0lCOUIwN0NaRExneTJVYjBhUDYzeWN1TmhJWjFZWEU4dkpMOGRuaTlmaHE5UlpVVkRydzREMVg0NnBwSXdFQUx6NTdHNTU3WlFrZWZ1SjkzSFBIbGJobSttamQza2Rya2l1MXppUjhGQzJaRG5lVUVPdEF0VmZCOFlidjFVSDV3Y05obmpOZm0rR2NNUk9xclJMUzdxMCtQVmNweXZkcnJQcnFWeVExMy80QW5PKzlCbFh3czk4a3k0S3RzNnlSNjlvRFRIVWpkTmNQWDdjNHZvWW9CYlZMdXRua05EQm1DN2orZzJDY1dydGtVTXo2MmFONERpR2hoRTFLZ1hUaVdQTUhCaEJ4eTNxSXYvd0VydmNBUUZVaEg4K0dhcXVBV2xrT3BVaGI5U0Z1WGdkRDVrVEl2eDJGZk93STJNUVU4UDI4OThLcmdoTnNoSTlMNEZxd25GSXQxN1o4c0xIYWtuUit5QWl3YTFkRFdGSTlJenY5ZWdEYTB1aEdYNk9pck5ISEkvNzZJcGlZUmhKaVJZRnIvZmR3cmZrYUVZLy9TOXNYekJ0Z3Z2a3VPTjU2RG80UEY0THZleEdrL2J2QXBuZUUrZVk3dlh2QXR3R2xJQTk4dDU1dFBrNWR1WGtsU0VxTWdjRkFwekxocnFMU2ptVXJOK09xYVNQUnAxY0h2Y1B4b3NodFV6alZWNklvWWQzR2ZiaGtkRC8wNmRVUnp6ei9CUUN0U251TjNQUEYrSHpwQm1TTzZvZGJiNXFFdE5UYUxUYzh6K0dKQmJNUUV4MkIxT1MycTBYUTNtaUdtTlNndnlMdGpFM3JBQ1l5R3ZKdjJWN0xuK3NXZkZIT25uYTNKcElPN0lGOCtqZHdYWG9BREFQenJIbHcyRzJRczMxcjBjRjE3ZzUrNkNnSUt6NEQvS3htWFhlR0ZkQm1xczEzL0VsTGl2Mm9GTTExNmxaYjNWV1dQSllLdG5wQ2ZQNXM3UTJHZ1hIeWRCZ3VuZXcrOFpXUFowTlkrVVdyamtsSUlHRTdkb0w4MC9kNmgrRVhPZnVnbGdobkg0QTkrNERuZ3dZakdJc1ZTa0VlcE1QNzRGcTFHQUJndkd5R1Y3S251Z1N0eW5TZE5tOHRwcW9OSnN4S2ZpNkFPdHRBV0JhbWEyYkQ4ZTZyQUFDK3QxWVVLL0tsOXhwOFdkdkRmL0I3ZHIybUZaVDl6WDlDeVRrRnRycHlkZzAySlIzR0dUZEFXUHdScFAyN3dFUkV3akwvVHg1Ylh0cVNmUEk0ak9NbnQ4dFlOYzdsRmlNOXJXMzN5WlBnc0dQWE1TaUtncXVtTmJCaXBKM1pIUUtxcXB5SWlyVEFhT1J4T0RzSGVRV2xNQmw5SytvbHl3b3V1N3FaTnBiVmNzNFcrZFRiK0s3YnA2RzRwQkxqTHJrSW1hUDZJVFVsRG0rOXN3cXZMdndLeTFabW9YT25aRVJGV1RGbHdoQllyU1o4djNZWEFPMHJVSllWU0pJRVVaVGhjb2xZdTM0dkNvdkxNZU9La1Q3RkdNamtLaHZBc3VETXJmRDNnZ1MxNEUySU9TNG8yK1FZSjE4SmZ0QndiZS9kK2pYYUVzRnFscnNYdUgrMnYvNHMxSnJLeDdJRTUwZi9odlhCSjdVMlFod0g4ODEzdy9IR3M4MFd1REtNdXd5bUs2L1hUcHhrMmU5RWtPdmFxL2FHTEFFY0Q2NUxkNWpuL3duT2QxLzFlVTh4UDJoWTdjdWNPS2J0cjJ1RXRIZEg3UTNWdnozVEFLQldWbWlWcHFzcnFocnFMQmRVQ3ZQaC9QZy9mdS9GRGpsYzhINzBTZlBZaENSQWthRVVGWUpOVEdyK0NRSEFNUEVLTVBHSllHUGl3TVRFZ29tdStTOEdqTWtNSlM4WDhxbmprTFp1aEZKVUFLNUhuOXJsMG5VU1YvblFQZ0JhRC9JV001a0Jwd1B5c2NOZXhiaVV2RnpJMWJQdmJHcEc5WjBLeEMzcnRaODVEdlkzL2duRDhESGdCNDhBMTduYkJYL2VsSUk4ZDkwRjVleHBHTVpPZ2VtS2E5M0xxcFhpUW9qcnZvTzQvUmV0dlZKa0ZOVEtDamdXUGcvajVWZUR2MmhvbTg0U0swVUZnS0syK3g3aTNOeGlqQm5kK044U0VqNjI3enFLNUtSWWRPNmsvL2ZkcWRQNXVQL2h0NzN1SHpiRXR4VVVMTXRnenF3SnJScFRyeDdwU0V1TngrZ1JmUUFBWTBiMnhZaWh2YkJ0NTFIczJuc2NaM0lLY1RhM0dEYWJBMDZuQ3k2WEJGbFJvQ2dxR0VhcjdzNnlESGlPQTg5em1EcDVhS3ZHcHhmRktZQ3pXRnEwVW9pRWxxQTlLMmFNcGdzcThLUUh4bUxWOW9aVi82dzZxbngrcmxwWkFjZUhDMkc5NzFHQU40QXhtV0MrOVY0NFhuL1dQWlBjNEpoR2svdEV5SERwWkNnbHhSQTMrYjRIbWV0ZW14QTczbjhUNXRtM2c0bUtCdGVwS3l4My9SbU90MS8yK1AvZ1dQaDhiY3cxKzQwTlJ2QkRhL2ViU05rSG1reUluWis4NDNOOGpaRlBIUWMvYUxqSGZXcFpDUnp2dkF6Vjd2dS9lNmhpZk54ZlNZSVV3NERyM2hQeThldzJUWWdiYXgzVUVsem43bHBsNWthd3lha1FOLzRBNmNoK01KRlJNTSsrM2YyWS9mVm5vVlpXZ0RFWW9GUVgxZk9sZFZHanNmVG9BMm5YRmpqZWZRMXNYRUp0UXF2SVVFcUxBVVVCMTZVSG1OaDRxSUlBNGRORmtBN3ZnMkhNZUJqR1RJU3c4bk9JbTlkRDNMd2U0SGl3aWNsZ1l1SzAyVnFPQXo5NE9NQnhFQlovQkVDRnFpamFSVHBaQmlRUnFpVENmTU90MmdWUWFOWHdBWUNOVDRScDl1M2d1dllFRkFYUzRYMlF0bWRCT3J3WFVCU3dhUjFnK3QwY2NCMDZRL2gyT2NTc24rSDgzenRnWXVOaEdESVMzRVZEd0hYbzB1ckpzWHpzS0xqdVBkdjFwTEtpMG82eWlpcDA2dEMrKzVaSllNb3ZLRU9YenNrQlVWRTZKVGtPblRvbVExRVVxSW9LM3NDaFQ2OE9tRC8zY3ArZXp6Qk1tMVJ6ZnVxeG04RFcrZXp6UElmTVVmMlFPYXBmcTQ4VkxCU1hBTmJZZkFGR0V2cUNOaUdHeVF3RVdVTE1EeDRCOE5WTFptUUowcDdHQzY0MFJEbDdHc0txSlRCZGV4TUE3UVRSZE9OdGNINzA3MGFmNDFxN0dteW5ydUQ3RGdRQW1LNmFDYldzR05LQjNjMk94M2JzVW50Q1ZsUUErZGREY0g3NGxqYVR6UnZBWm5TR1pmNmZ0Q1N6ZXZtMGZOSjczNkpoekhoM1gyRElNcVRkVzJHYTRkMXVwTFV3UmhPWUNNOENDV3FWRFk1RnJ6UmEzWnBONndER0dnSDV0Nk50RmxjZ1lXaDVVTWpqKy9TSHVITTdES011YmJNeEdMTUZYSjFDZGY2UWRtNzI2M2lsckFUU3dUMWdqQ2FZNTk3bjBWT1hTK3NBOFd3V1ZFQkxPSWVNaEdIazJCYkZCUUNtcTJjQm9ndnkwVU5RU29vOEhtT01KbkE5KzhMMHV6a0FBT0dMOXlFZDNnZis0bEV3WFhNVHdMS3czUGxuS0hubjNOdGQxTUk4S0tkL2d5cUp0YXRUbXRpK3duWHU1djd1QmJROXlpYUhIZnpGSTZHV0ZzUDUrZnVRanh5QWF0ZGFockRwSGJXaWdRT0h1Wk5TMDlVM3dqQjZQRnhydm9KMFlEZGM2NzREMW4wSHhtU0NhZFp0V25YdVZpTHQzd1hEc1BaZHFucW11bUp1cHc3Nnp3Z1MvWlZYVkNFNU1VYnZNQUFBQ2ZGUitPQS9mOVE3REM4OXUvdFdSVCtjeUU0bldEb2ZJZ2ppaEpneG1hQnZpUUwvOGNQR3VIK1dEdTl2MFF5M21QVXp1TjREd1BmVEVsdzJJVWxiSG1lcmRCOWp2dmt1eUVjUFF0cTNFNnJnaFBEWmUyRC8rRmR0R1NYRHdEem5EamorL1FMa015ZWJITXRRWjRaVlBxd3RRNVJQbjREenl3OWhubk9ITm43SExqRC80WTl3dnZ0S2c0VzJHR3NFakJPbjFiN3ZnN3VoVmxiNC9INU5zK1pCUG40RTByNmRnTlI4aFd3bU9nYVcyeDd3S09BRkFOTHVMVTFXM2VWNjlJWHA2bGxROG5NaHJsOERjVWNXcXY3NmdQdHhmL1pMQndVVHpSQ0hPcjUzUHdncmwwQ3RLQWNUM1RZbmlreFVETXczM3RhaTU5cjhUSWpaK0VTWWI3MEhBTUIxOFp4Sk5zMmFCOVBNdVlBaUF5elg3RXdsMTd1L3U3ZDZReGhySk15MzNPMVRYTWJKVjRKTjZ3RGpsQmtlNDdLcEdURFdMS2x1aXFyV0pzYzFQemN3ZzJzWU0xNzdJVFpldTNBblMrQ0hqb1poMUZodHhyZ0JiSElxekRmZkJiVzBHT0syalpEMjdRUVRHdy8rb290OWVtKytVTXZMb0p6TEFUK25aYjhITFhYcWpKWVFkKzVFTThRRUVBUUpCbVBRbnRJU25TaUNpL1lQRXdCQm5SQmI5QTdCTDJ4U3FyYVhySnEvc3lOMUNWLytGOXlmbm9LNGV5dGMzNi8wYktYRU1PQUhEQUUvYUJoTTE5NEV4enN2UXo3MUc1d2ZMb1QxZ2NlMVBXZThBZWE1OThMKzJyTlFLOG9hSG9RM2dCK2VXUnZ2b2IyMVArL1pCbGRxT295VHJnU2duWnlhYjM4UWpuZGZBMFRQdGt5bXEyYTVxMGxEVmVINmNiVmY3NVh2MFFlRzRabFFyNTRONTZlTElCODkxT2l4WEtldU1OOXl0OGZNaXZ0MWhvNkc4TzBLci9ocXNBbmEzamMySlIxY3o3NFFkMlFGM1pKOGZ3VGI1NGUwQUc4QTMzOFF4RjNiWUp4d1dhdS9mR01GbzlyeStYVUxEM3BoR0ovMzZscnVlTWp2c1J2RFpuU0dNYU56OHdjMlJ0dWc1L3ZoRml1czl6MnFmYS82MEdzWkFKaTRCQmd2dnhiR3k2L1ZsbVczNHJKU2NmYzI4QU1HQW56N25rNmN6aW1FeVdSRVNuSnN1NDVMQXBQVllvUzl5cy91RnlUc0tVNG5XSm9nSUFEYXZoZERHMkVTMnJkNHg0VXlYRnBiZlZPMVZVS3FYMFhWRDJxVkRmYm5uNFRybTJWZWZZVzEvVzdWZllNTlJ2ZHNySEwrTEp4TFAzWWZ4MFRId2pMdnZ0b2wzUFhqdlhpa081RlY4czlEUHZHcngrT3U3NytDZk95SSt6YlhyUmNzdDkzdmNVTEtYenpLYzFaODkxWW9lZWY4ZTdQVmxha1phMFNUKzE0TmwweUM1ZDYvZUNURHF0M21UbW9aYXlRTWRSTDgrcGc2eFdDYUsxUVdDcGo0QkwxRElPM0FNSHcweEt6MVZFUXV4REN4OFQ0bncxN3E5cFcvVUxJTU1XczlETVBhdnlkcFRrNEJPbVlrQnNTZVVhSS9xOVdNOGtxcUQwTDhvN2dvSVNhYW9FMkkzZTB1Z29DV2pOVW1odUtXRFJkY0lWdDFOWHdsbEUycDNTT2kycXZjQldZQVFOcTExYVAzTHR1eEM4d3piL1YrRVk2RG9YcjJGd0RFckorODk3dXBLcHlmTHZLWVlaWnpUcm9UZEs1VE41aHZ1S1ZPTERZSTFhMVNmTVl3dGEyYVVOdjcwK09RcUJpWTU5MEgweld6UFpKeEplY1U3SzgrQTNIek92ZDl4cWxYTjlxQ2hFMnE3YmZzZDlJZWhOaWtGTDFESU8yQVRlOEFOaWtKNGs3ZitwWVQ0Zzl4MTFhd3lTbGcwOXUvNzJ0NWhSMEpDWTB2ZXlmaEpUVTVGcm5uRzY0UlFraGpGS2RBQ1RFQkVNd0pjUkNkMEJzeXg5ZGV6WmNsanlUTlE1MmtrN0cwckVrNFc2ZEtxM3o2TjYvSFhTcys4OWhMeXc4WkNhNVRONDlqRENNdjFmWWJBMUFkZGtnN3R6UWNycTBTem8vZkJtUUp3dGRmd3ZYdGNpMkdsRFNZYjd2Zll3WkRXUEc1eHo1blh6Q1IwUjVMKzVSNkJiSDRJU05oWGZCM2QrWHVHdUwyVGJBdmZFN2JONWYxczN2dk1STVJxUlc5cVkvajNlOFhxTmZIT0VTeFNjRnpRWWxjR09QNEtSQi8vcDVtaVVuclVoU0lQNitCY1h6clY4UDFSWlZkUUdRRTdmMGptczZkVWxCWVZBNjd2ZUZ0VVlRMFJCRmNWRlNMQUFqbWhEZ2hTQkppbm9kaHpFVDNUV25QZHFpVjVRMGVXcmR3VS8yaU1UN2hPUEFYMXpaS2w0OW5lNC9oRXVEODM5dGFhdzk3RlJ6dnZnYjV6QW4zNDB4RUpJeVhYK08rTFdiOTNPaHNOS0MxTjdLLytIOFFOMnF0bk5pVWRGanVldGlqWUkyNGRTT2tQZHNhajd1UkpXOGVoWUFreWYzdnhxWm13SEwzQXBqbjNGRmJ2YnI2R0dIeFIxb3JrK29rV0swb2grdVh0ZTVEK0tHallKeHdoY2M0YkZLS3U0aU42ckI3VlpWdE5HeXI1MFVMdFltcXNZRW1hRDQvNUlKeG5idUJpVStBdU9sbnZVTWhJVVRjOUJPWStBUnduYnJxTXI0c3l6QWFncllNU29zY1B4SDYyM2xhcXFiL2NNNjVBcDBqSWNGRUVRU3cxSWFTSUlpTGFyR0pTVm92NGlhU3RVREFkZTFaVzFRS2dHdGo0ejJBbGZObndYWFQrdjRheGs2QmN2WVVwQ01IbW16UFVZT0pqSUxwMmpsZ2EvYkNLZ3JrUmxvcktlZlB3dm5aZTFET252Wksva3hYelFKajFlSlZ5MHNoL3Z4ZHMyTXJSZG9mSUs1ek41aHZmOUFqVVpSUG40RHcxV2ZlVDVJbDl4Sm5OaUVaU2xHKzF5RjFUN1NVa2lMdDM4RmdoT1gyQjhERWVlNkJsVS85Qm1ISlIxRHljNzFlUjF6N0RReER4NENKaWdZQUdLKzhEa3hVTklUVlN3QkYwZHBoMVl4ejlsU3o3OWNkWDQ4K25uY0UrTzlpRGNabzhwZ1JKNkhQZE9XMWNDeDZBL3lRNFcxV2NacUVEN1c4REs2ZjE4Qnk1d1BOSDl4R29xT3NzTm1jdW8wUEFPOSt1T2FDbm4vSDNLbCtqZlhGMGczNDYxOXV4UGhMQi9yMEhKZExRbDVCYWFPUGQrcVFoRE5uQ3h0OXZLN2t4QmlZellIYnI3VnpSKzBpNyttY1F2VHUyZjVMK0Vsd1VnUW5PRE1seENTSUUySndITmpPWFNFZjg1NEZEU1R5c1NPbyt1ZWpNRnd5VVV2OGNuTWFQVmJhdGNXZEVETm1DOHkzUFFDSXJ1YVhHbk84bHV6Vm1Xa1ZkL3pTNUV5bnRIK1gxMzM4d0tIZ2g5WVdSeEcrWGViekJRZCs4QWlZYjV6blVhUkxLY2lEOC8wM0dteVhwSlNWdXBNeTArL21RRmoraWJiZldWVUJqZ2ZYcFR1TVU2NnFQVDZudWtXVTZJTGovVGRndWU5Uk1HWUxWTUVKMTdmTHRXWG9qVnc0VUowT09MLzhMeXkzUCtqK056S01uUUorNEZESTU4K0M3M09SKzFqNVZPMHljMzdRY0RDeGNkcS92NzBLcXVnQ1hDNkFaY0IxNlFuRGxCbTFZempzVU8zQlVkQ0Q3ZEt0ZFF2cmtJREhKaVRDTUdJTWhPV2Z3enozTHIzRElVRk9XUEVGRENNemF5L0E2aUFtMm9xU01wdHU0d1BBRjBzM1hORHovVW1JcjVneUZFdS8rZ1Z2dnIwS1E0ZjBSRlJrODUwQ1RwN094ejBQTFd6MDhSOVdQb3Q1ZDczcTAvalBQVDBYdzRmMjhqbmU5cGFlRmcrZTUzRDZqUGZGZFVJYW95MlpwcTRiSkpnVFltaVZqUU05SVFZQXRhd0VydFZMbXoxTzNQNEx1SDZEUFBmRUdveGVzNkhOa1k5bncvVzFmd1dzbU5oNHJZOW56V3VjT2c1cGR4UExuR3V3TEl6VGZnZmorTXM5N2xaS2l1Qlk5QXBVZThNbkxITDJBYkNaMmxKeXJsYy9XQi85WjVQRGlIWGFWQ2w1NStEODM5c3dqSmtBWWNWblVNdWFMNlFoWngrRTY4ZFZNRjVXbTJRenNmSGc2N1Zva28vc3IzMXJpY2t3WG5GdHM2OE5BUEtodlQ3TjVBY0NybXZnbnRTUXRtTWNOeG4yZDk2QXVIa0RER1BHNlIwT0NWSmkxbm9veFVVd1g5OUFQWVoyMUtkM1IzeStaQVBzZGhlc1ZuMW1MbjlhM2ZUZnJmb1dMOStFOXo3U1pwWG56N3U4bWFNOWRjaEl4SFZYWjJMWnlpenMzWDhDbDQ3cDcvTnpQM2o3SVhUcVVMc3FhR1BXUVR6OUwyM2xWdjMzOE1UZlAwWnViakUrZUx2MVdwTzFCNDVqa1pZYWg5eGNLcXhGZktjSVZGU0xhSUk3SWU3YVUrOFFXcGVxd3ZuaFFoaEdYQXArNkNpd2FSMjBLc3ZOdFpWUVZhaVY1VkFLOHlIdDNBeHg5emF2ZGt6TmN0aTFKYjltQzFTSEhjNVAzL1Vwd1ROZWNhMTNNbHlZRDhmYkwwRXRiM3lwbG12dGF2RDlCemZZTTdnK2NmTTZqeFpQQUNBZlBkUmtUK0lHeC96aGF6QW1Nd3pqR3U3SnF1VG1RRDV6c25hTW5GTSt2YTVhVVE3aHV4Vit4YUludmx1SWZXNkliM2dlNXRtM3dMSG9EWENkdTRITjZLaDNSQ1RJS09keTRQcHhOU3p6SDJqM3ZzUDFqUnJlQi8vNy9HZHMzNTJOOFpmNHRvUllMNVUyQjE1NGRTazJienVDaFBoby9OK2pzekdnbjJmdjZzS2ljaXhldnFuSjEzRTRCSXdjMWh2N0Q1N0Uvb01uR3oxdTNzMVRZTFhVbnVUbjVYbitMUzRxcm1qMHViOGVPNGVMQjdlZ2hra0F5RWhMUU83NVlyM0RJRUZFbFNVd1hOQ1dVeUt0S0xnVDR2U09ZQ3dSVUIzQnNWVFZKNm9LY2R0R2lOczJ0dSt3Z2hQQ3FzVXd6NWtQNFl2L1FpMzE3WStLNi91VllPTVN3UThlRGtCcmQrVDQ3eHZ1L3NlTmpsZFpBZnRyejhBdzdqSnczZnVBaVlnRXc5WitLYW1pQ0tVd0Q5S3VMUTB1NzI0cFlkVml5S2VPd3pqdE9vOUs1VXBKa1hZUm9HNk1SZmxhWlY2RzhiNG9JY3RReWtzaFp4K0FhKzAzSHUybkFobGpqUUNiUnZ1cndoVWJud2pUak92aCtPQS9zTjYvQUV4TW5ONGhrU0NobHBmQzhjRy9ZWnB4dmE1THBXdjA3cG1CenAyUzhmNUhQMkwwOEw0d21Rek5QMGtIUjQrZHhkK2YreHg1K2FXNGVGQjNQTEZnRm1Kakk3Mk9LeW0xWWZuWG14dDRCZi9Odm1HY1IwTDgyTjgrYlBUWXc5azV1UC9oLzNqY3QzYmRYcXhkdDlkOSsvVVg1bU5Bdnk2dEVsdGJTazlQeEw2RHA2Q3FLdlduSnI1aDJhQXFpRXJhVGxBbnhHQlo4SU9HUXR6YXZzbGpxSkwyYkllVFlTRWQydHY4d1RWa0NjNVBGOEhrRXNDWUxYQisvajRnK3RiMlFMVlZ3dlhOc2haRzIzTFNnZDJRRHU0Qm05NFJiRklLMUtvcXlLZU9lOFd0bEJUQjlzaDg3VWJkcEZoVmcyWjVkSDM4b0dIdWl0b2tQUEg5QjBJdEs0RmowUnV3M1B1d1Y3VjBRdXBUN1ZWd0xIb2R4dEdYZ3U4ZkdMT3hETVBnai9kY2pZY2VmUmZ2ZnJnRzk4Ni9NdUNTb0JXcnR1RHQ5NytGTEN1WU0yc0M1djErY3FNeDl1NlowZXdTN0VuVEgwZkhEb240OE8wLytSVkhVMHVtYXp6L3pEd2tKOFY2M0ZkVVhJRUZUN3p2MTFoNlNrK05nOE1ob0x6Q2p0Z1krbDRqeldNWUZnak8wem5TeW9JN0lRYkFEeDVPQ1hFcmtuWnY5ZjlKcWdwaHlVZnVuNE9DcWtJNWR3Ykt1VE0rSHg4MDc2MEpodXFaZkJMZURKbmpvVlJXd1BIdW03RGNjVDhseGFSUldudStOOEgzN0F0RDVuaTl3L0V3Y0VCWDk3N2FLcnNUZjc3L1d2QjhZQlFNZk9tTjVmanVoNTJJaXJMZ3NUL1B4TWhodlhXTHhaY2wwMm1wOGNoSVM0RGRMcUNvcEFLZE9pUUZYVnVyeUFpdE9KTExKZW9jQ1FrV0RNZUd4TGtkdVhEQjlXM1hBQzZqRTlqRVpIZnJINklUK2tJSmVHeFNNdGgwMmpkS05LYXBNK0Jhc3hxT2hTL0NNdjlCV2o1TnZLamxwWEFzZWgxOHo3NHdUcDJ1ZHpnTnV2c1AweEFmRjRWM1Avd2VKMDZjeCt5WjQzRHBtQUhnZE40WGVQRHdLUURBTzYvZmo1VGsyS1lQYm1OTkxabXViL08ySS9qWHk0djlMaGdXQ094MnJTdEdURFJkNENNK1lsblFGREVCUWlBaEJzT0FIem9LcmpWZjZ4MEpJUUdOdjNoMDh3WGFTUGhnR0Jndm53RW1LZ3IyTjErQVpkNDlWR2lMdUNubmN1RDQ0Tjh3amhrYjBGWEpHWWJCamRlUFJiY3VxZmpna3gveHpQTmZJRFVsSHBQSEQwTGZQcDNRcDNjSHhPcVlJT21aREVkSFdUQTJjd0R1dTNNNkV1S2ozZmNmenM3QmtoV2J3TEtoOC9kQUVFUnMrT1VnQmwzVU5XRDNrNVBBd3pDMGg1aG9najhoQm1BWWZnbkVEVDlBZFRyMURvV1FnTVNZelRBTXo5UTdEQktBREpuandjVEdhM3RFTDVzZWNNdGlTZnNUczliRDllTXFtR2JjRURCN2hwc3pZbGd2REIvYUUzdjJuY0RpRlp1dzVLdGZJQWphMHRtMDFIZ2tKOFlpSXRLRUNLc1pFUkZtUkZoTnVIenlVS1NuK2RmV2NQZmU0MWp3NUg5OVBuN1M5TWViUGFabU5uYlp5aXprNVRmZW5RRUF5c3Fxc0hEUjZrWWZ2M2UrTnBOL0pxY0F2NTNNdzlqTUFkaC84SlRYY1dNekIyRDlwZ05JU2ZaY0dTTExTcXZ1eFg3aDlXVmVTN1piazZxcUVGMGlDb3NyVVdtejQxOVAzOXBtWTVFUXhOS1NhYUlKaVlTWU1adGhHRFVPcnZWcjlBNkZrSUJrR0QwT2pQZnNXL2dBQUNBQVNVUkJWTm1zZHhna1FQSDlCNEpOVFlmemk0OGhIOHVHNmRvYndjVG91OHlUdEQrMXZBekNpaStnRkJmQk12L0JnS2dtN1ErR1lYRHg0TzY0ZUhCM1NKS01FNmZ5Y09qSWFXVC9laGFsWlRZVUYxWGd0TDBBTnBzRHRpb24wbE1UL0U2SVUxTGljT1AxemMrWWY3Tm1PeW9ySFQ0ZFcyUGR4djA0Y2pTbnlXTXFiWTRtcTFIWEpNUlpXNCs0ZXg0MzVjMlg3dlo2Zll1NTlmbzZyLzE1TDJSWmJyWFhhOHFZVVgzUnIzZW5kaG1MaEFhR1pTZ2hKZ0JDSkNFR0FNT1k4UkEzcjRmcUV2UU9oWkNBd2hoTk1Jd1pyM2NZSk1DeENZbXczdmtBWEJ0L2d2MlZaMkdjT0JXR1N5ZFJWZkp3b0NnUU4vMEUxODlyWUJpWkNmUDFOK25lWi9oQzhUeUhYajB5MEt0SFJxdStia1phQXU2WU83WFo0N0sySGtKbHBjT25ZMnU4OWZMZFRUN3VUNVhwMlRlTXcrd2J4aUV2dnhReE1SR3dtSTJZTlAxeFBQYm5tWmc4WWJEN3VNUFpuZ240cWRONVNFcUs4VG5tNXZ5dzhwbFdlNjJHcUtxSzRwSktiTjJlallYdmZvUFBsbXpBclRkTmF0TXhTUWloR1dKU0xXVE9kQmhyQkF5anh1b2RCaUVCeHpCcUxCZ0xGUmtoUHVCNUdDZE9oV1grQTVDT0hvYjloYjlCM0o0RnROTU1EMmxuc2d4eGV4YnNML3dOMHRIRHNOejVBSXdUcHdaOU1rdzBkb2VBT2JlL2lNMWJEN3Z2VTFRVnNxeEFsaFVvaW9La3hHak1tVFVCMFpGV1NKS01MZHV6a1JBZkRWVlZFUmxwd1p4WkU3emFNUVVTaG1HUW1CQ042VmVNd0dXVGhtRFZ0OXRvVHlqeEdVTjlpRW0xa1Bxclp4aDNHY1M5TzZCV2xPa2RDaUVCZ1ltSmcySDhaWHFIUVlJTW01QUl5eTEzUUQ1OUFxNE5hK0g2NFJzWU1zZkJjUEZJV2tvZEF0VHlNb2k3dDBITVdnODJPUldtMzgwQzE2bXIzbUdSVmxaYWFnTUF4TWRGdWU5Ny9wVWxlUDZWSlFDQXZyMDc0cTJYNzhadE4wOEJBTHozMFJwVTJodzRsMXVFSjU3K0dJODhkTDM3c1dEUXAyY0hyUDV1TzZxcUJFUkcwaFloNGdPR2xrd1RUVWdseEl6SkJOUDA2K0Q4TEhnYXlSUFNsa3pUZndmR2FOSTdEQktrdU03ZFlMbGxQcFRjc3hCM2JvSDk1V2ZBWm5RRVAzQW91SjY5d1NZbTZ4MGk4WkZTVkFENTJGRkkrM2RCT1pjRGZzQkFXRzZhQnphOWc5NmhrVFp5T2tkclI3bG4vd2tNR2RRZEFIRFg3ZE13WmxSZkFIRDNHWGE1Skx6LzhSb3MvU29MOTg2Zmpza1RCdU9wZjN5SytmZS9pU2NmbVlXQkE0TGpZa2xORCtwS201MFNZdUlUaG1VQmhSSmlFbUlKTVFEd2ZRZUM2OVVYOHE5SDlBNkZFRjF4dmZxQjd4TWNGV0pKWUdQVE84QjAxUTB3VGJzRzB0RWprTElQd2ZYak53RExnT3ZhQTJ4eUt0aWtGTEJKeVlBbEFvelpETVprQXJpUSt4TVR1R1FKcWlCbzNSWWNWVkFLQzZBVTVrTXB5SU44OGppZ3FPQzY5NFJoMkNqd2MrWUJQTFdtQ1hYN0RweUV5V1RBbDhzMm9rZTNOQUJBWEd3a01xb0xpZVhsbCtLenhldngxZW90cUtoMDRNRjdyc1pWMDBZQ0FGNTg5alk4OThvU1BQekUrN2puaml0eHpmVFJ1cjBQWHhXVlZBQUFZbU5vaXhEeERXczBRYVlPTlFRaG1CQ0RZV0NhTVJPT2hTOUFkVHIwam9ZUVhUQm1DOHhYemFTK3c2UjE4UWJ3L1FkcXJYaFVGVXBKRVpRenA2RVVGVURhc3gxS1NSRlVod01RQkszQUllMDliajhjcDYwR01abkFXQ3hnNHhQQkppYUQ3OVlUeHZHVHRZclI5SDNRYmhSWjMxa25VWlN3YnVNK1hESzZIL3IwNm9obm52OENBT0IwdXR6SDVKNHZ4dWRMTnlCelZEL2NldE1rcEtYR3V4L2plUTVQTEppRm1PZ0lwTlpyelJTb2NzOFhJelltQWhZTHJZb2l2dUVpSXlCWDJmUU9nd1NBMEV1SUFiQnhDVEJkTndmT1Q5L1RPeFJDZEdHNmJnNlkyUGptRHlTa3BSZ0diRUlTMklRa3ZTTWhSRmQyaDRDcUtpZWlJaTB3R25rY3pzNUJYa0VwVEViZlp1RmxXY0ZsVnovcDA3RTVaNHQ4Nm0xODErM1RVRnhTaVhHWFhJVE1VZjJRbWhLSHQ5NVpoVmNYZm9WbEs3UFF1Vk15b3FLc21ESmhDS3hXRTc1ZnV3dUF0cDFTbGhWSWtnUlJsT0Z5aVZpN2ZpOEtpOHN4NDRxUlBzV29sL041Slg2MzBTTGhqWXVJZ0Z4VnBYY1lKQUNFWkVJTWFFdW5hMW94RVJKT0RLTW5nTzlMUzZVSklhUTluRHFkai9zZmZ0dnIvbUZEZXZyMGZKWmxNR2ZXaEZhTnFWZVBkS1NseG1QMGlENEFnREVqKzJMRTBGN1l0dk1vZHUwOWpqTTVoVGliV3d5YnpRR24wd1dYUzRLc0tGQVVGUXlqVlc5bVdRWTh4NEhuT1V5ZFBMUlY0MnNMNS9OSzBiOHY5U0VtdnVNaUl1SEtMOUE3REJJQVFqWWhCZ0RUMUt1Z25Ea0YrZXdwdlVNaHBGMXdIYnZBZFBrTXZjTWdoSkN3a1pJY2gwNGRrNkVvQ2xSRkJXL2cwS2RYQjh5ZmU3bFB6MmNZcGsycU9ULzEyRTFnNi9RUjUza09tYVA2SVhOVXYxWWZTMjh1bDRqOGdqSk1tVGhFNzFCSUVPR3NGc2dPdTk1aGtBQVEwZ2t4T0I3bW0rZkQ4ZTVyVUlyb0NoQUpiV3hpTXN3MzMvbi83TjEzZUJUVitzRHg3OHoyTkVJNmhFNGdFRUpIUUpFT0FncFlVQkFMb2doWXIySlh2TmRyK2RtdVhxeFhGRlRFZ3RJVXdVS1QzaFFwSWZRU09na3BsSlROMXZuOXNSQ002WkF3S2UvbmVYaml6cHd6OHk3RTNYMzNuUE1lS1dRa2hCQ1hVV2hJSUo5LzlLamVZUlRRckdsZHZVTzRiSTRkejBEVE5CcldseVVjb3ZTTUFZRzRUc3RXclFMVWtwdFViWXAvQUxiUkQ2QUUxdEk3RkNFcWpCSVU3UHM5OTVQcW1rSUlJV3FXdzBkOWd4NzE2OHRXY0tMMHpPRmh1RTZmUnBNQ2tEVmV0VStJQVpUZ0VHeWpIMFN4MnZRT1JZaHlwMWh0Mk81NlFJcG9DU0dFcUpFT0gwMEZvSjRVMVJKbFlBNlBBRTNEZFVaR2lXdTZHcEVRQTZpUlVkakdQaW9qeGFKYVVZS0NzWTJkZ0JvWnBYY29RZ2doaEM0T0gwa2xJandZcTlXc2R5aWlDakdIaFFIZ1NzdlFPUktodHhxVEVBT29rWFh3R3o4Qk5VeW0xSWlxVHcyTDhQMCtTeklzaEJDaUJrczVlWm82VVZWanYyUlJlWmpEZld2T25SbnBPa2NpOUZhakVtSTROMzE2M0FRTTlSdnBIWW9RRjgxUXZ4RzJjUk5RYXNrSEFDR0VFRFZiVGs0dVFRRitlb2NocXBpOGhEZ2xSZWRJaE41cVpEbGF4YzhmMjczL3dQSHJmRnpybHVrZGpoQmxZcnF5dDI5ckpha21MWVFRUXBCamQrSWZZTlU3REZIRm1JS0NNQVlHWUQ5OFdPOVFMdkI0OEJ6Y2ozdnZMcnlwS1docGFXZzUyV2hPQjVSMzhTK0RBY1ZzUWZIelJ3a0xRdzJQeE5pc0JZWkdUY0ZnS045N1ZYSTE5eE8xd1lqbHVoc3hOR21LWTg3WGFMbDJ2U01Tb2xpSzFZWmwyQjBZVzdiV094UWhoQkNpMGpDWkRMamROYXRTOEw0REo0aHBVa2Z2TUtvMlJjSFdzQkgydzRmMGpjUHR4cjByRWZlT1JEeDdkNkpHUkdGbzJRWlQ4empVaUNnVS93QVVzNlg4azFTUEI4M3BRTXZPd25zeUdlL3hZemgvVzRqM1pBcUc1aTB3dG96SDJDSWVqTlUvWGF6K3o3QUV4cFp0VUIrTXhqRi9KcDQ5Ty9VT1I0aENHWnJIWVIwNlhDcEpDeUdFRUg5VEs4aWZzNWs1dXNZd1pkckNTK28vZHZTQU10M3IyOWtyK09mVHQ5S3JlNXRTOVhFNjNTU2ZQRlhrK1FiMXd2T3FkWmNrSXF4V3RTbGc1a3VJaitoemMwM0RuYkFaNTVKZlVNSWlNTGJ0Z09YR1cxRUNneTdQL1EwR0ZKc2ZpczNQVjE4cHJnMzBHNFNXZVJiMzlxMjQvdndENThLZk1mY2ZpTEYxZTFDVXl4T1hEbXA4UWd5ZzFnN0ZkdWQ5dUhjbTRQaHBMdHFab2w4d2hMaWNsRnExc1F5K0NXT0xOdFg2aFVnSUlZUzRXS0cxQTBrNm5LeHJETi9PWG5GSi9jdVNFQS9xMzVIWlA2em0vY256NmRpK0dZRUJKVzhybW5Rb2hRY21mRmprK1VYelh1SHUreWFWNnY2dnZ6aWFLem8yTDNXOGxabXRZVU5PclZ0NzJlL3IyYmNieDY4TFVLeFdMTGZkamFGeHpHV1BvU2hLWUJDbXJ0MHhkZTJPSjJrZnpwKyt4N2x5R1phQmd6SEV4T29kWG9XUWhQZzhSY0VZMXhaRFRBdGN5eGZoV3IvU04xOWZDQjBvWmd1bXJqMHc5YnJHTjAxR0NDR0VFSVZxMjdveEs5Y21rcHAyaHZBd2ZiYlhYTHJnMVRLMW56bDNGVk8vOEkwcWo3dDdZSm42MW9zT1k5ajEzWmd6YncxYkVnN1EvYXBXcGU3NytlUUpOS2dYbnZkNDVacEVYbnp0RzZEZ2M1ajQwblNPSDAvbjg4a1R5aFJmVmVMWHVER3VqQXljNldtWVE4TXEvb1plTDQ1ZjUrUFp2UVB6a0dFWTQ5dFYvRDB2Z2FGeERMYUhuc1NkdUFYSC9Ea1lXclRDTW1Bd3FOV3JMck1reEgram1DMllyeG1DcVhzZlhHdVg0MXEzQWkwM1YrK3dSQTJoV0syWXJ1eUY2YXFlS0RaL3ZjTVJRZ2doS3IzT25ackR4N0JpelRadXZ2NXF2Y01wVm1hV25UY256V2J0aHAyRWhnVHhyMmRHRWgvWE1GK2IxTFF6ekp5N3F0anIyTzBPdW5TS0pTRXhpWVRFcENMYjNYMW5mL3hzRjc1WVQwN09Qd3N5TGYxc2tYMzM3RDFHaDNaTmk0MmpxZ3RzNWZzeUlYTmJJcUc5ZWxYb3ZUUzduZHlaMDBFMVlKdndISXExNUpIOXlzSVkzdzVEVEN5NTA2ZGcvMm9xMXVHalVLelZwNUNkSk1SRlVHeittUHRlaDZsYlgxeC9yTUc5YVIzZTFKTjZoeVdxS1RVOEFtT0hLekZkMGExYXZjQUlJWVFRRmExdW5WQ3U2TkNNcjJZc28zL3ZEdFFLcXB4Yk1PM2VlNVNYWHA5QmNzb3BPclJ0eXNRblJ4QWNIRkNnWGNhcExPYitXRDdUZUVmZTBqTmZRdnpzdjZjVjJYYkhyaU04L01SSCtZNHRXYmFGSmN1MjVEMSs5ODF4eE1jMUtwZllLZ05iNDhZWUF3UElUTnhXb1FteE55T2QzT2xUTU1TMXhqTGs1aXE1REU2eDJyQ05mUmpIajdPeFQzNEg2Nml4cUNHaGVvZFZMaVFoTG9GaXRXTHUzaGZ6MVgzd0hqK0NhOHNmdUxkdVJNdkoxanMwVWNVcGZ2NFkyM2JDMU80SzFMcjFxK1NMb3hCQ0NGRVpQRFIrQ0dNZWZKZEo3My9QODAvZml0Rll1YmFOK1g3K09pWi8rak1lajVmYlIvVG03anY2b1JUeHZoL2JMTHJFS2RoOUJ6OUgvWHBoVEp2OFdKbmlLRzdLOUhsdnZIdzNFZUhCK1k2bHBaL2x5WW1mbHVsZVZZR2lxZ1MyYVV2bXRtMFZkZy9OYmlkMytoUk0zZnRnNnRhcnd1NXpXU2dLbHV0dndSVVdUdTZYVTdHTmY2UmFET1JJUWx4YWlvSWEzUUJMZEFNc2cyN0VlK0lvN2dONzhTVHR3WHZ3Z0t3M0ZpVlNMQmJVaGsweE5HNkdzVWt6MURyMXF0MGFEQ0dFRUVJUDlhTER1Ry9NSUQ3NGVBRVRYNXJPQzgvY2pwOWY1YWlFL05aN2MvbGwwVVlDQTIwOCsvaHd1blRTcnpCUmFhWk0xNGtLSWJwT0tEazVEdEl5enRLZ1hqaG1VL1ZOR1lMYXRPWDRqRy9RUEI2VTh0N2F5T3NsZDlhWEdPSmFWLzFrK0M5TTNYcmhUVXNsZCtaMGJIZmNXK1UvejFiZjMrNktwS3FvMFEwd1J6ZUE3bjNCNDhHYm5vbzNQUVZ2NmtuZlJ0b1o2V2dPT3pnY2FMbTU1emJVZHVzZHVhZ29CcU52YzNPckZTd1dGSXNOSlNRVU5Ud1NOVHdDTlRRU05UUzh4bTEwTG9RUVFsd3VOdzY1aXFBZ2Y5NmNOSnV4RDcvTGlHRTlHTml2QTJhelNkZTRFbmNjQk9EamR4OG1NaUs0K01ZVnJMZ3AwMyszZHNOT1hudDdacGtMaGxVMXdWMjZjT2lqLzVHWnVJMmd0dVZiNU1xeGNBRW9xbSthZERWakdYb3o5aW52NDFpNEFNdWdvWHFIYzBra0lTNFBCZ05xUkJScVJCUzAxRHVZcW0veVp6OHphOTVxQUpvM2plWi9iejlRNUxRaUlZUVFRb2p6K3Zac1M5Mm9FRDcvYWpIdi9tOGUwNzlaU3QrZTdXZ1YxNEM0RmcwSUM3MU1lN3dXUXM5a09DalFSbzl1OFR3MGZqQ2hJUmYrRG5ic09zS3M3MWVocWpYM2MxYndGVmRnREF3Z2ZkbnljazJJUGZ0MjQ5bTFIZHVFNTZybnNqaEZ3VHBxTFBaSnIrSnAxZ0pEVE5YZGlrc1NZbEhwakxpcEJ6Lyt1Z0dIdzhXZS9jZllzSEUzWGE5b29YZFlRZ2doaEtnQ1dzYlc1ODJYNzJIbjdpUE1uTE9LWDVkc1pQYTVMOXJEdzJvUkdWR2JnQUFyL240V0FnSnNCUGhiR2RpdkkzWHJsSzFBMEtZdCszankrYzlLM2I3djRPZEtiSE4rTkhiT3ZEVWtwNXdxdHUzcDA5bDgrTW1DSXM4L09HNHdBSWVQbkdSL1VqSTl1c1dUa0hpd1FMc2UzZUpadm1vYmtSRzE4eDMzZUx3MVlrQkNNUm9KNmRHTDlPWExhZnpvbytWelVVM0Q4ZXNDekVPR1ZhbHEwbVdsV0cyWWh3ekRzWEErZmswZnE3S0p2eVRFb3RLcEhSekEwSUZkOGthSnY1aXhsQzZkWW12RWk3SVFRZ2doeWtmTDJQcTg4Tnh0YUpyR3djTW4yYjdqRUR0Mkh5YmpWQmFuVDJkeDVHZ2FXVms1WkdYblVqY3F0TXdKY1dSa2JXNjl1V2VKN1g1YStEdVptZlpTdFQxdjJjb0VkdTQrVW15YnpDeDdzZFdvenlmRWE5YnZ6TnZ6dURqdnYzVi9nZXZickpWakhYWkZDK3ZiaHgwL0xjQis4Q0MyUm8wdStYcnVoTTBvVm11bDMyZTRQQmpqMitGYXRnajN0czBZMjNUUU81eUxJZ214cUpUK1BrcTgvby9kWE5sWlJvbUZFRUlJVVRhS290QzRZU1NORzBZeWVGRG5jcnR1ZEoxUXhvNGVVR0s3TmV1M2s1bHBMMVhiOHo1NCsvNWl6NWVseXZUSVczb3k4cGFlSktlY29sWXRmMnhXTTMwSFA4ZXpqdytuWCs4TENkdU9YZmtUOElPSGtna1ByMVhxbUt1eTBGNjlNUVlFY0d6R0RHS2VmZmJTTHVaMjQxenlDNWJiN2k2ZjRLb0E4K0NiY0h6ek9jYTRObUNzZXVsbDFTNEpKcXF0ODZQRTUzMHhZd21hcHVrWWtSQkNDQ0ZFMVpSamQzRDdtUCt3ZHYyT3ZHTmVUY1BqOGVMeGVQRjZ2WVNIQlhIN2lONEVCZmpoZG50WTkvc3VRa09DMERTTmdBQWJ0NC9vWFdBN3B1ckM0TzlQMUxDYlNaNHpHNC9kZmtuWGN1OUtSQW1Md05BNHBuUWRYRTYwN0t4THVxZmVESTFqVU1JaWNPOUsxRHVVaTFMMVVuaFJZL3gxbEhqdmdlT3MrMzBYVjNXUnFtVkNDQ0dFRUdWeDZwUXY0UXFwSFpoMzdJMy96dUtOLzg0Q2ZOUExQM2o3ZnU2NXN6OEFVNzlZU0dhV25XUEgwNWo0NG5TZW1uQnozcm5xS3ZyT096azYvUXRTZnZpQnVpTkhYdlIxM0RzU01iWXQvZFJoNTRwRk9ILzlnWUMzcGw3MFBRdGM4OWZ2eSsxYUFFcElHS2JPM1l0dFkyelRBZmZPeENvNVRWd1NZbEZwL1gwdDhhZGZMYVJMcDFnTUJwbllJSVFRUWdoUldvZU9uQVJnYzhJQjJyZHRDc0I5WTY3bHFxNitnWWJ6K3d3N25XNCtuYjZRMlQrczRjRnhnK25YdXgwdi9OL1hqSHY0Zlo1L2FnUnQ0aHZyOHdRdUExdjkrb1QzNjgvQjk5NGo0cnJCR0lNQ1MrNzBkeDRQbnIwN3NkeDQ2MFhINGZ6dEY1dy96eWx3M1AvRmQ4aDU2MTlvbVFYM2pqN3ZmRkx0WFBMVFJkKy9NSWFtc1NVbnhQRnRjZjc4UFhnOFZXNmJVVW1JUmFWMjY3Q2VMRmowQjNhN2c0T0hUL0xMa28wTUhsQis2MytFRUVJSUlhcTdyZHVTc0ZoTWZEZG5KVEZONmdDK2dZZm9jNFhFa2xOTzhjM001Znl3WUIxbk0rMDg4c0QxREwzV3QzVHRQNi9jdyt2L25jVVRFei9sZ2JIWGNjUGdLM1Y3SGhXdHlWTlA4Y2ZnNnpqNC9ydkVUSHkrelAwOUIvZWpSa1NoQkY3NjlsNldXKzRDd0h2b0FLN2ZWd0ZnSG5nRE9CMEFhQTRuemwrL3g5aXVNNGFHK2Irb0tHcTBPZWVONS9HbUpoYzRuL1hFdmFqaFVmZzkvY3BGeDZzRUJxR0dSK0k1ZUFCRDAyWVhmUjA5eUZDYnFOU0NhL2t6Y3RpRnFveWZmNzJZSEx0VHg0aUVFRUlJSVVyUDY5RzNCb3JMNVdiWnlxMWNmV1VjNCs4WnhNdHZmQXRBYnU2RnoxUEhUNlF6WS9ZS09yU0w0Zk9QSHMxTGhnR01SZ01Ubnh6QmtFRmRpUHJiMWt6VmphMUJBeHJlL3dCSHYvcUtzMXMybDdtL2UrOHVEQzNibEVzc3BpN2RNWFhwanFGcGJONHhZMXc3MVBBNm1LN3FnNmxyRHdBTXplTXdkZStQcWJ2K1U5b05jVzF3NzkycGR4aGxKaVBFb3RLN2VlaFZ6UDlsQTZucFp6aDlKcHNaYzVZejVvNXI5QTVMQ0NHRUVDS2ZITHVEN094Y0FnTnNtTTFHZHV3NlF2TEpVMWpNcGxMMTkzaThYSE45NlVZbWp4eE5LOVhleHZlTnVaYjBqRXg2WHQyYWJsM2ppSXFzelFjZnoyZlNoejh3Wjk0YUdqYUlJRERRai82OTIrUG5aK0hYSlg4Q29HbStlTnh1Tnk2WEI2ZlR4WkxsVzBoTlA4T1FRVjFLdUd2VlZmL2Vlem41OHdLMjNYY2Y3V2Q4aTEvajBrOFQ5NmFtWUdvZVYySTc3ZXhwM0R1Mytmb2NQUVNBYThPcUV2dTVkMjNEOGQzbkJMdytHYnhlMzhFaXRpVjE3MGdvZU45em84dEZuU3ZzdUdLeDVFdktpNlBXaWNhOWRtK3AybFlta2hDTFNzOWlNVE5tMURXOFBzbFgrR0gydkRVTUdkQzUybFk2RkVJSUlVVFZkUEJRQ2c4L01ibkE4VTd0U3plRlZGVVZiaC9SdTF4amFoNVRsenBSSVhuYlYxN1ZwU1dkT3pabnc4YmQvTGxsSDRlUHBITDBlRHBaV1haeWM1MDRuVzQ4WGk5ZXI0YWkrTGF0VWxVRm84R0EwV2hnUUwrTzVScGZaYU9hVExUK1pBcWJSNHdnNGQ1N2FUOWpCcGFJaUZMMTFkTFNVQ09pU216blRUbU9ZOVlYK1k2ZGYyeStkaGdBbmlSZll1bE5TNzV3L2V4TUZLc05qRVkwdHdzQXBZaHRqbkkvZTYvSSt4ZDJUanR6cXREalpabEtyVVpFNGsxUEsxWGJ5a1FTWWxFbDlPdlpqcmsvcm1YUC9tTTRuUzZtZnJtUTV4NGJvWGRZUWdnaGhCQjVJaU5xMDZCK0JGNnZGODJyWVRRWmFORzhIdU5HRHl4VmYwVlJLcVNhOHd2UDNvYXFYbGdwYVRRYTZOWTFqbTVkU3g3TnJJbXNkZXJTNXJQUDJUenlWalplUDVRVy8vY3FvWDM2bE5oUHk4bEc4UThvc1oyaFdWemVPdDZjdC8rTjk4VFJDd1d4ZnZzRkFQdUhieFRzbUpWMTRmck9jMVBlalVYUFBsQkR3N0dPblpEM09IZktKTHpwcWZnOTgycStkam12UDFlZzdmbmpaYUg0QjZEbFpKZXBUMlVnQ2JHb0VoUkY0YjU3QnZIWVJOK0x4ZElWV3hrMnRCdXhNZlYwamt3SUlZUVF3aWMwSkpEUFAzcFU3ekFLYU5hMHJ0NGhWRG4rTVRHMG4vRXR1NTU2aW0zMzMwZlVzR0hVRzNVWEFTMWFGTmxIY3pwUXpKWlMzMFBMeXNTYmZLelFjMzVQK1VabDNUdTI0Rnd3MjljK094TWx3RmY5V3N2MTdaZXNXSzFGMzBBMW9JWkY1SHNNNUQ5V1ZOdUxvRmlzYUE3SEpWMUREMUpVUzFRWmJlT2IwSzNMaFc4eVA1enlFNXFtYjZFS0lZUVFRZ2hSUGZuSHhOQmg1a3dhUC9JSUozLzhrWTNYRDJWNWJIUCtISFpUNFIzS3VPV1FaM2VpYjdFMkY2WkluNmRHUlBuK0JGNVlJcWhsWmFJRStDcFlhOW1aQUNoKy9tVjVTaFhMWUFDUFcrOG95a3hHaUVXVk11NnVnYXpmdUF1UHg4djJYWWY0WmZHZlhIdE5KNzNERWtJSUlZUVExWkJpTkZMMzFwSGtIanZPaWRtK2VqYVppWW5sY20zM3RrMG9WaHRhcmgzN3gyOWp1ZW4yWXR0cjJabGd0ZUhabFlobjN5NEF2TWtuMERKOXliR2hhWE13bWZQYWUxT1R5WHJpM2dMWEtleFlVVzFyQWttSVJaVlNMenFNNFRkMFo4YWNGUUI4TXUwWHJ1clNrdUJhbGVqYk1TR0VFRUlJVVMya0xWbkNubi8rRTlmWk00VDE3VXZrRFRjUTJxdUl3bWNHUTZsSGliVmNPKzdkMnpHMmlNZTliUk9XUVRmaCtINEdwdmFkZ1F0VnA3MkhEbHpvazVXSjkzQVM5ajA3OG83bHpyaXdwN0RmTTYvbW0vYXNCQVJpN250dDNtUFAwY01vcW9wYXQzUkxEaDN6dml0VnV3czM4SUNoNnFXWFZTOWlVZVBkT2FJM3kxWnZJemtsZzh4c081TS8rNWxuSnR5aWQxaENDQ0dFRUtLNjBEVDJ2dklLeDc3NmtzRDRlTnA5ODAySld6QXBab3R2SGJITnI4VEx1emR2UUxIWlVPczJnRzJiTUhYdmgrWng1MjJuOVBjcTFBRFdjWS9sbmMrZDlnRVlUVmp2R0o5M1hxMGRtdmZmbGx2dVFySDVZV3h6b1NxNCs0UFhjQi9jai9XdUJ6QzI3bEJpakppdHBYb3U1Mm1PWEJSTDZkZFFWeGF5aGxoVU9SYUxtVWZHRDgxN3ZIajVaalluSENpbWh4QkNDQ0dFRUtXWDlNNGtqbjMxSlEzR2pxWERkek5MdFIreDR1ZVBscDFWcXV1NzFxM3dKYVhudHhGV1ZjeDlyczByZkJYdzFsUUMzcHFLYmZ6akdKcTFCSU92NkpVYUVZVVNHSVEzN1NTR1JqRVgxaHBIUk9VYm1UWjE2WjR2R2ZiczNZSG40SDdVcUdpTXJkcVZLc2EvWDZNa1duWlc1VnJUWEVveVFpeXFwTTRkbTlPelcydFdyUEZ0YXY3TzVCK1krdTQvTUpua1Yxb0lJWVFRUWx5OFkxOTl5YUhKazJrd2JoeE5IbitpMVAyVXNEQzhKNU5Mck5iczJiTWQ3L0VqV0c2NlBXOHRjSkhYOUEvQU51NHhVSlM4WSs2dEc4SHJ4WFA0Z0crcnA3OGtvU1d0QS9ZbUh5UHJxWEdsZURiNVdlLzVCOGE0TnNWZisyUUthbWhZbWErdE44a2VSSlgxNEwzWDhjZm1QZVRrT0RoNkxJMFpjMVl3NnRhK2VvY2xoQkJDQ0NHcXFPeDkrOWozMm10RURoMUtrOGNlTDFOZk5Ud1M3L0ZqVUVMaTZEbVVoQnBaRjBPam1HSVRZcy9CZmRnL2VCM3J5REVZTzE2WmQ5eTFiamtBM3FPSHdPVUVMaVRFNW43WEZiek8vajE0a3ZaaTZudzFTbEN0UXUrbDJYTndyVmtHZ09ucXZnVzJjMUxEUzk2U3lYdmlHRW9wMmxVMmtoQ0xLaXMwSklneGQxekQrNS9NQitEcldjdnAwNzB0OWFLcjNqZFRRZ2doaEJCQ1o1ckczbisvZ0xWT0hXSmYrYjk4bzdLbFlXeldBdWR2QzZIZm9PTGJ0ZTJFRWx5N3hPc1pHc1dnMW11STQ1ZnZNYmJ0QkVZVDd1MWI4QjQ3akZLck50cVpVd1g2bUFmZW1QOHBPUjI0L2xpTElhWUZsdUdqQzcrUng0UDk4dzhBTUYzWkM4c05JMHVNcmRETDdFakEzSGZnUmZYVms2d2hGbFhhMEVGZGlJMkpCc0R0OXZEbWUzUHduaXMySUlRUVFnZ2hSR2tsLy9BRHAvLzRnNWpuSnFKZVJIRW9RNk9tZUU4bW8yV2VMYmFkR2hHRjZTOGp2b1h5dUhFdVhvRDN4REcwMHhtNDFpeERjenB3enZzV3hlYUh1WHUvZk0zZEc5ZmlYUHBUZ2N1NEZzMUhPM01LTFNjYjU3SmY4YVljejNkZXMrZGcvK3c5UEx1MllXZ2FpK1dHVzB2M1pQOUdPM3NHYjJvS2hrWk5McXEvbm1TRVdGUnBxcXJ5MklNMzhzQVQvOHZibS9qYnVhdTQ3ZWFlZW9jbWhCQkNDQ0dxQ00zajRlQUhIeERTb3dlaHZZdllWcWtrQmdPR1ppMXhiOStLcVd2MzR0dXFoWTlMYXRtK1BZVnozdjQzM3BQSkdGcTJocHhzM0RzVDhKdzRpamNqRGNzdG8vS0tiNTNuelVqRHVmUm56SDN6VDVrMjlic09KYklPN2swYmNQNDhCK2RQczFGRHdqREV0VVdOckl0ejZVOW9wek13dEdpTjdhNzdMM3JiSlBmMkJBek5XNVJxeTZuS1JrYUlSWlVYMDZRdWQ0N29rL2Q0MmplTDJYZmdlREU5aEJCQ0NDR0V1Q0I5K1hKeWp4NmgwVU1QbDNtcTlGOFo0K0p4YjkxMGNaM2RibC9CTEVBN2ZRckx6YU93alhrRXkrM2pNRFJwam52aldveHRPMkhxMHFOQVZ5M3pMRXBBWUlIaml0V0c2WXB1Mk1ZL2h2OC8zOEl5K0JhMG5HeGNxNWZpbVBNbDJ1a01GSXNGWThzMmVFc1kyUzQyOUlSTkdGdkdYM1IvUFVsQ0xLcUYyMjd1Ull0bXZrM0dQUjR2ci81M0prNm5TK2VvaEJCQ0NDRkVWWEJzK2hjRXhyVWlxRTN4QmJGS1ltd1JqNVoyRWsvU3Zvdm9iTVRZckNWcWVCUzJDZi9DMU5XWCtMci9YSTl6MFk4WUdqWEZldXM5QUNoRzMwaXVOK1VFbWlNWHo1N3RxSkYxQzcyczVuRGcyYk1ENS9KZmNhNWVpcFpyQjBYQjJLb2RhcjJHYUE0SGp1Ky9KdWZWWjhqNXp6OXh6SitKWis5TzhMaExGYlluYVI5YVdpckdGbFV6SVpZcDA2SmFNQmhVbnAwd25IRVQzc2ZoY0hIb3lFaysvWEl4OTQrNVZ1L1FoQkJDQ0NGRUpaYVRsTVNwOWV1SmZmWFZTeG9kQnNCb3hOeHZFTTZmdnNmMjBKTmw3bTY1ZVJTYVBjYzMydXR5a2p2ekM5eWJOMkJvR292MW5vZkJaQVpBcmRjSVZCWDdKLy9ONjJ2dFB3UzhYbHdiVnFHZFNzZWJmaEp2OG5HOEowK0FwZ0dnQk5YQzFQTWFURmYyeXRzZVNqdWRnWHZiSnR6Yk51RTV1QTl2eWdsY0t4YWhXS3dZRTUzVTZ3QUFJQUJKUkVGVVdyYkdldHZZSXFkNEF6Z1h6TVhjZnlBWXEyWnFXVFdqRnFJUTlhTERHSC9YSU43NzVFY0Fadis0bXE1WHRLQjltNnEzdUY4SUlZUVFRbHdlYVV1V1lQRHpJK0xhZ2xzV1hReGptL1k0VnkzRG5iZ0ZZM3k3c25VMkdDNU1mVGFhVU14bVRGMjZZN25wOW56cmU5WHdTR3pqSHZPTjVHcGUxTWhvakIyN0F1RFp0UTMzOWkyQWI4cTBJYVlGaGliTk1UU1B3OUNnU1lHa1h3a093ZFM5SDZidS9kQ3lNbkVuYnNhZDhDZWUvYnRRYXRVdU5obDJKMjVCY3pvd3RtNWZ0dWRaaVNpYVBWdlRPd2doeW91bWFUeno0alEyYnQ0TFFIaFlMYWErK3dnQkFkWVNlZ29oaEJCQ2lKcG84NjIzWWdvTklmN0QvNVhiTlQzN2R1T1lQeGZiaE9kUXJMYUx2NUNtbFhuVTJwdWVpcGFhZ2hwWkI2VjI2TVhmMnA3alM5RE5oVmZjMXV3NTJOOTVEY3VRWVJoaW1sLzBmZlFtYTRoRnRhSW9DazgrUEl4QWY5OExUMnJhR2Q3OWVCNmFKdC83Q0NHRUVFS0kvRndaR1p6WnNwbVFIdVc3UTRraEpoWkRpMWJrZmprbGI3cnlSYm1JS2R4cWFEaUdGdkdYbEF3REtEYS9JcE5oTkkzY0w2ZGlhTkdxU2lmRElBbXhxSWJDUW9ONDVQNmhlWTkvVzdtVkJRdC8xekVpSVlRUVFnaFJHV1dzV2dXYVJtaVBncFdiTDVWbHdHRFF2RGptenk3M2Erdk44ZU5zUVBNOXh5cE9FbUpSTGZYdTNwWnJlbDlZeS9EQmxBWHMzbmRNeDRpRUVFSUlJVVJsYzJiTFp2eWFOTUZTcDA3NVgxeFZzZDV5SjU0ZDIzQ3RXVjcrMTllSmE4MXlQTHNTc1E2L3M5ajF4VlZGMVg4R1FoVGgwZnV2cDNHalNBRGNiZzh2dnY0Tlp6TnpkSTVLQ0NHRUVFSlVGcGxidGw3eVZrdkZVV3cycktQRzRscjFHNDU1c3k1dCtyVGVOQTNIdkptNFZpL0RPdXBlRkd2MXFORWpDYkdvdGl3V00vOSs2bmI4Ykw3eTlDbXBwM2o5blZteW5sZ0lJWVFRUXVETnpTVnJ6MjRDV2xYcy9ybHFTQ2kyOFkvZ1RUbUdmZXI3dm4yQXF4ak5ub045eXZ0NFU0NWpHLzhJNmlXdVQ2NU1KQ0VXMVZxOTZEQ2VldlNXdk1jYk51N21tOWtyZEl4SUNDR0VFRUpVQnBrN2Q2QzUzUVMycnRpRUdId2p4Ylk3N2tVTmk4QSs2VlhjaVZzcS9KN2x4WjI0QmZzN3I2R0dSMkM3by9xTURKOG5DYkdvOXJwM2JjWHdHN3JuUGY3ODY4VnMycnBmeDRpRUVFSUlJWVRlc25mdUFsVWxvRVhMeTNORFZjVXlhQ2lXSWNOd0xweVAvZjAzOFNUdHV6ejN2Z2llcEgzWTMzOFQ1OEw1V0lZTXd6Sm9hTFZZTS94M3NnK3hxQkU4SGk5UC9QTlRFclluQVJBYzVNL0g3enhNV0dpUXpwRUpJWVFRUWdnOTdILzlkVklYTGFMcmI3OWQvcHRyR3U1dG0zRXUvZ1VsTEFKam13NFk0OXVpQk9yNzJWVExQSXM3Y1N2dWhFMW9hYW1ZK3cvRTJMcjlSVzMvVkZWSVFpeHFqUFJUbWR6MzZBZGtuTTRFSURhbUhwTmV2UmVMeGF4elpFSUlJWVFRNG5KTGZPQitQRGs1dEozMmhYNUJ1TjI0ZHlYaTNwbUlaODh1MVBCSURIRnRVT3RFbzBaRW92Z0hvRmlzWURDVTczMDlIalJITGxwMkZ0NlRLWGhQSE1Pekl3RnZhZ3FHMkpZWVc4WmpqRzBGUm1QNTNyY1Nrb1JZMUNnSjI1TjQvUGxQOFhxOUFGemR0UlV2UEQwU3RScE8veEJDQ0NHRUVFWDcvZHBCQkhmcVJQT1hYdFk3RkIrUEI4L0JBN2ozN2tSTFBZazNQUTB0Snh2TjRRQ1B1M3p2WlRDaVdDd29mdjZvb1dFbzRSRVltN1hFMEtoSitTZmZsWndreEtMR1dmRHI3MHo2NkllOHh6ZGZmelgzMzNPdGpoRUpJWVFRUW9qTFNmTjRXTlcyRFkwZWZaUUc5NDdWT3h5aEl4a1dFelhPNElHZEdYSGpoU0picytldFp0N1A2M1dNU0FnaGhCQkNYRTZ1VTZmd3Vselk2dFhUT3hTaE0wbUlSWTAwOXE2QjlManFRb245OXorWnovcU51M1dNU0FnaGhCQkNYQzdPdEZRQXpPSGhPa2NpOUNZSnNhaVJGRVhobVVkdklTNjJBUUNhcHZIeWYyYXc3OEJ4blNNVFFnZ2hoQkFWelhuU2x4Q2JRa0oxamtUb1RSSmlVV05aTENaZWZ2NU82a1NGQUpDYjYrUzVsNmVUbW5aRzU4aUVFRUlJSVVSRmNxYWVHeUVPbFlTNHBwT0VXTlJvd1VIK3ZQYXYwUVQ2MndCSXp6akxzeTlQSXp2Ym9YTmtRZ2doaEJDaW9qalQwbENNUm95QmdYcUhJblFtQ2JHbzhlcEhoL0hTeERzd0duMGw1cE1PcHZEc1M5T3cyeVVwRmtJSUlZU29qcHdaR1pocTF3WkYwVHNVb1ROSmlJVUEyclJxek5PUDNJeHk3a1Z4KzY1RFRIeGxPZzZIVStmSWhCQkNDQ0ZFZWZOa1pjbm9zQUFrSVJZaVQ1OGViWG4wL3V2ekhtOU5UT0pmcjMyTjArblNNU29oaEJCQ0NGSGVQTm5aR1B6OTlRNURWQUtTRUF2eEY0TUhkT2Foc1lQekhtL2N2SmVYL2pNRHQ5dWpZMVJDQ0NHRUVLSTh1Yk96TVBqNTZSMkdxQVFrSVJiaWIyNGNmQlhqN3g2VTkzamQ3N3Y0djdlL3crUHg2aGlWRUVJSUlZUW9MNTRjdTR3UUMwQVNZaUVLTmZ5Rzd0eDllLys4eHl2WEp2TEd1N1B3ZWlVcEZrSUlJWVNvNmp4WldSaGxoRmdnQ2JFUVJicGplRy91R040NzcvSFNGVnY1Ny85K1FOTTBIYU1TUWdnaGhCQ1h5dXR5b2xxc2VvY2hLZ0ZKaUlVb3h1amIrakg4aHU1NWozOVp2SkczM3A4cjA2ZUZFRUlJSWFveXJ4ZFUyWEpKU0VJc1JMRVVSV0hjNklIY2NOMlZlY2QrWGZvbkw3N3hEUTZIVko4V1FnZ2hoS2lLTkUyVFBZZ0ZJQW14RUNWU0ZJV0h4ZzVtMkpCdWVjZldiTmpCTXk5T0l6dmJvV05rUWdnaGhCRGlvbmk5S0pJUUN5UWhGcUpVRkVYaC9qSFhNdWFPYS9LT0pXeFA0ckdKbjNEcWRKYU9rUWtoaEJCQ2lMTFN2REpDTEh3a0lSYWlsQlJGNGJaYmVqSGhnUnZ5dmxIY2wzU0Nmeno5TVNlU00zU09UZ2doaEJCQ2xKclhLd214QUNRaEZxTE1CZy9vekwrZUhvblJhQURnZUhJNi8zajZZdzRjVE5ZNU1pR0VFRUlJVVJxYUpnbXg4SkdFV0lpTDBPUEtlRjUvNFc1c05nc0FHYWN6ZWZTNWo5bTI0NkMrZ1FraGhCQkNpSkxKR21KeGppVEVRbHlrOW0yYThQWXI5MUlyeUxlcGUzYTJnNmRlK0p5VmF4TjFqa3dJSVlRUVFoUkg4M29CU1lpRkpNUkNYSkxZbUdqZWZmMCtJc0tEQVhBNlhiejR4amQ4L3ZWaVh6bC9JWVFRUWdoUitVaFJMWEdPSk1SQ1hLTDYwV0c4OThaNG1qU0t5anYyMWN4bC9PdTFyOGpKa1cyWmhCQkNDQ0VxRzk4YVlyMmpFSldCSk1SQ2xJUHcwRnE4LzhaOTlPeldPdS9ZMmcwN2VlaXBqemgySWwzSHlJUVFRZ2doUkFHeWhsaWNJd214RU9YRWFqWHp6eWR2WmN3ZDErUzl3QjQ2Y3BJSEh2K1FQemJ0MVRrNklZUVFRZ2h4bm1Jd29ubThlb2NoS2dGSmlJVW9SK2YzS241bDRwMzQyY3dBWkdYbjh1eEwwNWcxYjdXc0t4WkNDQ0dFcUFSVWl3V3ZRNWEyQ1VtSWhhZ1FYYTlvd1lmL2VaRG91bUVBYUpyRzVNOSs1dlYzWnVGd3VIU09UZ2doaEJDaVpsTXRacnk1ZHIzREVKV0FKTVJDVkpBRzljUDUzMzhlNElvT3pmT09MVm0raFVlZi9VVFdGUXNoaEJCQzZFaTFXUEU2bkhxSElTb0JTWWlGcUVBQkFWWmUvZWNvYnIycFI5NnhQZnVQTVg3Q0J5ejZiWk5Nb1JaQ0NDR0UwSUZxc2VCeDVPb2RocWdFSkNFV29vS3Bxc3JZdXdZeThmRVJXSzIrZGNWMnU0TTMzcDNOSzI5OVIxYVd2QmdMSVlRUVFseE92aW5UOGhsTVNFSXN4R1hUcDBkYlBwbjBFTEV4OWZLT0xWK2R3TmhIMzJQYmpvUDZCU2FFRUVJSVVjT29Wb3RNbVJhQUpNUkNYRmJSZGNONDc0M3gzSFp6ejd5dG1VNm1ubWJDYzFPWTlzMFNQRkwrWHdnaGhCQ2l3cWxtSzE2Wk1pMlFoRmlJeTg1b05ERG16Z0c4L2NxOWhJZldBbnhWcUwvODdqY2VmZllUVGlSbjZCeWhFRUlJSVVUMXBscXRzdTJTQUNRaEZrSTNiZU1iTStXOWY5RGpxdmk4WXp0MkgyYmNvKyt4WlBrV0hTTVRRZ2doaEtqZWZHdUlKU0VXa2hBTG9hdkFBQnYvZW1va1R6dzhMSy9nVm83ZHlXdVRadkxDYTErVG1uNUc1d2lGRUVJSUlhb2ZxVEl0enBPRVdBaWRLWXJDb0g0ZHp4WGNpczQ3dm5yOWR1NSs4QjNtL3JnR3IxZldGZ3NoaEJCVnliNERKL1FPUVJSRE5WdGt5clFBUU5IczJiSVJxaENWaE52dDRhdVp5NWd4WndWdXR5ZnZlTE1tZFpudzRJMzVFbVloaEJCQ2xONlVhUXN2cWYvWTBRUEtkSzl2WjYvZ24wL2ZTcS91YlVyVngrbDBrM3p5VkpIbkc5UUw1L0RSMUZKZEt5S3NWdDdNTTFHNHBFbi81ZkNVS2ZUY3ZnUE9GVG9WTlpNa3hFSlVRb2VPbkdUUy8zN0l0eDJUb2lqY09QaEs3cjZ0UDM1K0Z2MkNFMElJSWFxZ3ZvT2Z1NlQrU3hlOFd1cTJSNCtsTWViQmR3bnd0ekx0NDhjSURMQ1YyR2YzM21NOE1PSERJczh2bXZjSzExei9mS251Ly9xTG83bWlZL05TeDFzVEhmN2tFdzY4L1JZOUVyYWhXdVJ6VlUxbTFEc0FJVVJCRGV0SE1PblZzZnk2ZEJNZmYvNHptVmwyTkUxajd2eTFyRmlUeU1QamgzQjFsN2k4clp1RXVPdzBEVzk2S3Q0amgvR21wdUJOUzhXYmtZcG16d1ZITHByTENSNVB5ZGVwU1F3R0ZKTVpMRllVbXhVMUpCdzFMQncxUEJLMWZnUFUwSEFacFJDaUFwVWxvUVdZT1hjVlU3L3dqU3FQdTN0Z21mcldpdzVqMlBYZG1ETnZEVnNTRHREOXFsYWw3dnY1NUFrMHFCZWU5M2psbWtSZWZPMGJvT0J6bVBqU2RJNGZUK2Z6eVJQS0ZKOEFnNzhmQU83c0xNeVNFTmRva2hBTFVVbWRYMXQ4WmVjV2ZQelp6eXhhdGhtQTlJeXovUHUxcitsNlJRditNWDRJa2VHMWRZNVUxQmh1Ris3ZE8zRHYybzVuLzE1UVZReU5ZMUFqb2pCMjdJSWFGb0hpNXc4V0M0ckZDZ2FEM2hGWExoNFBtaU1YSEE2MG5HeThhU2Z4bmt6R2ZXQXZucVcvZ0ZmRDBEUUdZNHRXR0dQandHalNPMkloYXFUTUxEdHZUcHJOMmcwN0NRMEo0bC9QakNRK3JtRytOcWxwWjVnNWQxV3gxN0hiSFhUcEZFdENZaElKaVVsRnRydjd6djc0MlM0a1pNbkorYWROcDZXZkxiTHZucjNINk5DdWFiRnhpTUlaQXdJQjhHUm1RVWlvenRFSVBjbVVhU0dxaU0wSkIzaG44ZzhjUFphV2Q4eGlNWFBIOE40TUczSWxGb3VzRlJJVnczdjhLSzQvMXVIZXZoVTF1aUhHdGgwd3hMUkFEUXN2dWJNb05XOWFLcDU5dTNCdjNZVDMyR0dNcmRwZ3V1SksxTHIxOUE1TmlCcGo5OTZqdlBUNkRKSlRUdEdoYlZNbVBqbUM0T0NBUXRvVlA3MjVMR1o5K1N3aHRRTkxOV1Y2OTk1alBQekVSOFZlNzkwM3h4RWYxNmhjWXF2TzBwWXNJZkhCQitqNC9mY0V4cFYrQkY5VVB6SkNMRVFWMGI1TkU2YTg4ekF6NXF6a205bkxjYnM5T0J4T1B2MXlJVC84dEk3Ukkvc3hvRzhIREFZcEhpL0toK2ZRQVp6TEYrTk5UY1hVclJkK2cyNUFDYXFsZDFqVmxocm1tMEp0NnRvZDdjeHBYSnMyWVA5bUdtcEVCT2FlL1RBMGJLSjNpRUpVYTkvUFg4ZmtUMy9HNC9GeSs0amUzSDFIdnlLWEpzVTJpeTV4Q25iZndjOVJ2MTRZMHlZL1ZxWTRpcHN5ZmQ0Ykw5OU5SSGh3dm1OcDZXZDVjdUtuWmJwWFRXWU1QRGRDbkpXdGN5UkNiNUlRQzFHRm1NMG03aHJabHo0OTJ2TE9Seit3WmRzQndEZU4rdTBQNXpKcjNpckczSGtOM1dSOXNiZ0UzdlEwSEQ5OWo1YVJqcW5QUUV5ZHVvSXFYN1JjVGtxdFlNeTlCMkR1MlIvWHh2VTR2cCtKRWhLSzVib2JVVVBEOUE1UGlHcm5yZmZtOHN1aWpRUUcybmoyOGVGMDZSU3JXeXlsbVRKZEp5cUU2RHFoNU9RNFNNczRTNE42NFpoTjhyRytMQXdCL2dDNE16TjFqa1RvVGY3UEVhSUtxaDhkeGxzdmoySDlIN3VaTXYxWERoMDVDY0RobzZtODhOclh4TVUyWU94ZEEyalRxckhPa1lvcXhlM0d1V0lKcnQvWFl1NHpFRlAzUHBJSTYwMVZNWFcrQ2xPbnJyaFcvWWI5ay9jd2RiNEtjODkrWUpTM2NDSEtTK0s1WFIwK2Z2ZGhJaU9DaTI5Y3daNzk5N1JTdDEyN1lTZXZ2VDJ6ekFYREJCajlmVlBoUGRreVFselR5YnVwRUZXVW9paGMyYmtGWFRvMVovR3lMWHorOVdKUzA4OEFzR1AzWVNZOE40V3VuV0s1OTg2Qk5HNFVxWE8wb3JMenBxZVIrKzBYcUtIaCtEMytUNWthWGRtb0txYWUvVEMydndMSDNCbmtmUHdlMXBHalVFTmt0RmlJOHFSbk1od1VhS05IdDNnZUdqK1kwSkNndk9NN2RoMWgxdmVyVUZXWitWV2VESUcraEZoR2lJVWt4RUpVY2FxcU1xQnZCM3BkM1pwNXY2em5tNW5MeWN5MkE3Qis0MjQyL0xtSC9yM2FNZnIyZmxLUldoVEt2WDByamgvbllCNHdCTk5WUGZVT1J4UkRDYXFGZGZSOXVOWXN4LzdKZTFpRzNJeXhWUnU5d3hLaTNHaWF4dkVUR1p3NmswVldwcDJzN0Z5eXN1eGs1empvM2FNMWRldVVyUnJ3cGkzN2VQTDV6MHJkdmpSN0ZaOGZqWjB6YnczSkthZUtiWHY2ZERZZmZyS2d5UE1QamhzTXdPRWpKOW1mbEV5UGJ2RWtKQjRzMEs1SHQzaVdyOXBHWkVUKzkzR1B4eXRMcEM2U3djODNaVnBHaUlVa3hFSlVFeGFMaWVFM2RPZmFmbGZ3N2R3VnpKbS9GcWZUaGFacExGcTJtZDlXSlRCMFVCZHV2cjZiSk1ZaWoydk5jcHpyVm1NYjl3aHFkSDI5d3hHbFpPcldDME9qcHRnLy93anRkQWFtYnIzMERrbUlpNkpwR3J2MkhHWFRsdjNzMkhXSTdUc1BrNWxsTDdSdGFFaGdtUlBpeU1qYTNIcHp5Vi8wL2JUd2R6SXo3YVZxZTk2eWxRbnMzSDJrMkRhWldYYm0vcmkyeVBQbkUrSTE2M2ZtN1hsY25QZmZ1ci9BOVcxVzJXWGlZaGlzVmhTREFYZVdqQkRYZEpJUUMxSE5CQVJZdVhmVUFHNjQ3a3FtZjd1VW54ZHZSTk0wM0c0UGMrZXY1WWVmMXRQNzZ0WU12NmtITVkzcjZCMnUwSXVtNFZnNEg4L2UzZmc5L0NSS0xmbVNwS3BSbyt2ajkvQ1QyRDk1RjIvbVdTd0Rob0NNRklrcVF0TTAxdisrbXhtelY3Qjk1eUdNUmdOTkc5ZWhiKzkydEdoV2o0aUlXdmo3Mndqd3MrRHZiOE5tTldNMGxuMXY4K2c2b1l3ZFBhREVkbXZXYnljejAxNnF0dWQ5OFBiOXhaNHZTNVhwa2JmMFpPUXRQVWxPT1VXdFd2N1lyR2I2RG42T1p4OGZUci9lN2ZMYTdkaVZQd0UvZUNpWjhIQlo0bkpSRkFXRHZ6K2U3Qnk5SXhFNms0UllpR29xTERTSXh4NjhrWnV2djVwUHYxekU2dlhiQWZCNnZTeGR1WldsSzdmU29XMVRSdHpZZzQ3dFltVEtWUTNqV0RnZno2R0QyQjU4QXVYY3RERlI5U2kxYW1ONzhFbnNVOTdIdVhBQjVvRkQ5QTVKaUJLZE9wM0Z2MTc1aWgyN0R0T3dRUVJQUGpLTTNqM2FZTEdZOUE1TlZ6bDJCN2VQK1EvUFBUR2N2cjE4U2JCWDAvQjR2SUR2KzY3d3NDQnVIOUdib0FBLzNHNFA2MzdmUlpQR2RkQTBqWUFBRzdlUDZGMWdPeVpSTkdOQUlCNFpJYTd4SkNFV29wcHJVQytjRjUrOW5RTUhrNW41L1NwK1c3VTE3ODExMDliOWJOcTZuNmFONnpEOGh1NzB1cnIxUlgwREw2b1cxNXJsZVBidWxtUzRtbEQ4L0xHTmZSajdoLzlCQ1F5VTZkT2lVa3M2bE1MRUY2ZVRtWlhOQzgvZVJ2ZXJXc2tYc3VlY09wVUZRRWp0d0x4amIveDNGbS84ZHhZQUxXUHI4OEhiOTNQUG5mMEJtUHJGUWpLejdCdzduc2JFRjZmejFJU2I4ODZKMGpFRSt1UE95dEk3REtFejJVOURpQnFpU2FNb25wbHdDMTk5L0FRM0Q3MGE2MS9XSE8xUE9zRnJrMlp5eC9pM21EMXZOVGwycDQ2UmlvcmszcDV3YnMzd1B5UVpya1lVUDM5czR4N0J1VzRWN3UwSmVvY2pSS0hzZGdmUHZqQU5qOGZETzYrUHAwZTNlRW1HLytMOEZvcWJFdzdrSGJ0dnpMVk1uL0k0MDZjOHpndlAzZ2FBMCtubW82ay9NV1BXQ3U0YmN5MlQzMzBJZTY2VGNRKy9UMEppa2k2eFYxVkcvMENwTWkwa0lSYWlwb2tJRCtiK01kZnk3V2RQTSthT2E2Z2RISkIzTGpYdERCOTk5ak8zam5tTktWLzhTbnJHV1IwakZlWE5tNTZHNDhmWjJPNitYOVlNVjBOS3Jkclk3bjRBeC96WmVEUFM5QTVIaUFLKytHWXBhZWxuZVhIaUhUUnRJalVzL203cnRpUXNGaFBmelZuSnlqV0pBTlFPRGlDNlRpalJkVUx4ZUx4OE0zTTVkOXo3SCtiOXRJRkhIcmllbTRaZVJWQ2dILzk1NVI3YXhEZmlpWW1mOHNPQ2RUby9rNnJER0JpQUoxTkdpR3M2bVRJdFJBMFY2Ry9qdGx0NmNmUDEzVmk4ZkF2ZmZiK0tZOGQ5SDZLenN4MThPM2NsTTM5WVRlZU96Um5VcnlOZE83V1E2ZFJWbWR0TjdyZlRNUThZSXRXa3F6RTF1ajdtL29QSm5URWR2L0gvQUtPOHpZdks0V3htRG5QbXJXWG90VjFvMGJ5ZTN1RVU0UFZvdXQ3ZjVYS3piT1ZXcnI0eWpoYk42L1B5Rzk4Q2tKdDdZY2JXOFJQcHpKaTlnbTVkNDdqcnRyN1VpUXJKTzJjMEdwajQ1QWhxQmZrVEZTRmZlSmFXSVRBSWQ1S01xdGQwOGs0cFJBMW5OcHU0N3BvckdOU3ZJMnQrMzhsM2MxYXljNCt2aXFYWDYyWDlIN3RZLzhjdWdvUDg2ZCs3UFlQNmQ2SmgvUWlkb3habDVWeXhCRFUwVFBZWnJnRk0zWHJoMmJzTDU4cWxtUHVVdm1LdUVCWHBqei8zNHZWNkdYcHRWNzFESWNmdUlEczdsOEFBRzJhemtSMjdqcEI4OGhRV2MrbUtlbms4WHE2NS92bFN0VDF5TksxVWV4dmZOK1phMGpNeTZYbDFhN3AxalNNcXNqWWZmRHlmU1IvK3dKeDVhMmpZSUlMQVFELzY5MjZQbjUrRlg1ZjhDWUNtK2VKeHU5MjRYQjZjVGhkTGxtOGhOZjBNUXdaMUtWV01OWmt4TUVDbVRBdEppSVVRUHFxcTByMXJLNjd1RWtmaXprTjh2MkFkYXpic3dPMzJBSEQ2YkRhejVxMW0xcnpWdEd4ZW40SDlPdEtuZTF2OC9DdzZSeTVLNGsxUHcvWDdXdndlLzZmZW9Zakx4SExqcmVUODl4V003VHFpaG9UcEhZNFEvUDduYmlMQ2cybllJRnp2VURoNEtJV0huNWhjNEhpbjlzMUsxVjlWRlc0ZjBidGNZMm9lVTVjNlVTRmMyYmtGQUZkMWFVbm5qczNac0hFM2YyN1p4K0VqcVJ3OW5rNVdscDNjWENkT3B4dVAxNHZYcTZFb29DZ0txcXBnTkJnd0dnME02TmV4WE9PcnJveitBWGlrcUZhTnAyajJiSDNuaUFnaEtxMHpaM05Zc21JenZ5emVTTktobEFMbkxSWVRQYStLWjJDL2pyUnAxVmlLbzFSUzl1bFRNTWEyd3RTem45NmhpTXZJdFdJeDd0MDdzSTBhcTNjb1F2RG8wNTlnczVsNTdkK2o5UTZGOUl4TW5wajRLVjZ2RjgycllUUVphTkc4SHVOR0R5VDRMM1UxTHJlOSs0L1RyR2xkM2U1ZkV4MmFQSm1rU2YrbFI4STJWSXQ4d1Y5VHlRaXhFS0pJdFlMOEdEYWtHemNOdm9vOSs0L3h5K0kvV2JweUN6azVEZ0FjRGhlTGxtMW0wYkxOMUkwS1pWQy9qdlR0MVpiSWNGbS9WRmw0RGgxQXkwakgxTDJQM3FHSXk4elV2Uyt1ZGF2d0hEcUFvV0VUdmNNUk5keVpzOWxFaE5YU093d0FRa01DK2Z5alIvVU9vd0JKaGk4L1k2RHZDeEIzVmlabVNZaHJMRW1JaFJBbFVoU0YySmg2eE1iVTQvNTdCckZ5M1haK1dieVJyWC9aM3VGNGNqcWZmcldJVDc5YVJMTW1kZW5XTlk2cnU3YWlVWU1JR1RuV2tYUDVZa3g5Qm9JcW13clVPS3FLcWM4QW5DdVdZQnMxVHU5b1JBM25jTGd4bWVWanA2aGNqSUZCQUxqUFptSU9sZVVsTlpXOE1na2h5c1JpTWRPL1YzdjY5MnJQc1JQcC9McjBUeFl1M1pSdmk2YTlCNDZ6OThCeHBuMnpoTHBSb1Z6ZE5ZNXVYZU5vMWFLQkpNZVhrZmZZRWJ5cHFaZzY2Vi9FUnVqRDFMRXJ6a1VMOEI0L2lscTM4bFgyRlRXSG44MU1UclpEN3pDRXlNZmc3dytBSnp0YjUwaUVuaVFoRmtKY3RPZzZvWXk1NHhwR2orekh4czE3V2JwaUMrczI3c3FiVWcyK2tlT1pQNnhpNWcrcnFCMGN3RldkVzNKMTExYTBiOU1FazBsZWdpcVNhK042VE4xNnllaHdUV1l3WU9yV0M5ZkdkVmlHM3FKM05LSUc4L096Y2laVGtnNVJ1UmdEQXdHazBuUU5KNTlHaFJDWHpHQlE2ZElwbGk2ZFluRzdQV3hPT01EcURkdFp1MzRuR2FjdnZNbWNPcDNGVDR2KzRLZEZmK0JuTTlPNVl3dTZYeGxINXc2eFVxMjZ2TGxkdUxkdnhXL1FEWHBISW5SbTZ0Q0ZuTGRmeG5MdERXQXMzYll5UXBTM3FJaGdFcllmMURzTUlmSXhCcDFMaUxNa0lhN0pKQ0VXUXBRcm85SEFGUjJhY1VXSFpqeDYzL1hzM0hPRTFldTJzM3I5RG82ZFNNOXJsMk4zc254MUFzdFhKMkEwR21qVm9pRnQ0eHZUcm5VVFdqYXZoN21VKzBHS3dybDM3MENOYm9nU1ZEbUsyQWo5S0xXQ1VhUHI0OTY5RTJPck5ucUhJMnFvaGcwaVdicGlLems1VHZ6OHpIcUhJd1FBeGdCZlVTMVBwbXk5VkpOSlFpeUVxRENLb2hBWDI0QzQyQWFNdldzZ0J3K2ZaUFY2WDNLODc4RHh2SFp1dDRldGlRZlltbmlBNmQ4dXhXUXlFaGZiZ0RhdEdwMUxrT3Rqc1VpQ1hCYnVYZHN4dHUyZ2R4amxSOU53clY2Q3NlT1ZLSDRWdnkyS2xwMEZxb3BpODZ2d2UxME94allkZmI4VGtoQlhxSDBIVGhEVHBJN2VZVlJLNS9jZlBuTHNKTEhOWkQyN3FCd01BVEpsV2toQ0xJUzRUQlJGb1hIRFNCbzNqT1RPRVgxSVBubUtOUnQyc0hyZERyYnRPSWltWGRnUzNlVnk1eVhJWDM3M0cwYWpnYmpZQnJTTmIwemIrQ2JFeFVxQ1hDeE53N04vTCtZQjErc2RTYmx4THA2UGM5R1B1RGF1eCsvUjU2R0NpN05sdi9Bb2FuZ1VmaysvVXVvKzNwUVRxSkdWTXhreU5JdkZ1ZmduMExRSy83dXJUS1pNVzNoSi9jZU9IbENtZTMwN2V3WC9mUHBXZW5VdjNSY1BUcWViNUpPbmlqemZvRjQ0aDQrbWx1cGFFV0cxc0Zvcjc4aHJ3L3FSQUJ3Nmtpb0pzYWcwem84UXk1VHBtazBTWWlHRUxxSWlhak5zU0RlR0RlbEdkcmFETFluNzJiUjFQNXUyN2l2d0FkRHQ5cEN3UFltRTdVbDVDWExMNXZWcDE3b0piVm8xSmphbUh2NytzZ2I1UEc5NktxZ0cxTER3Q3JsKzFoUDNsdHUxU3BOMHVyZHV4TGw0UG9yVmhuWGtQWlV5b1hOOC96V3U5YXV3anJvUFk2dDJCYzZYNXU4czRLMnBGUkVhQUdwWUJLZ0szb3cwMU5DSytiMm9qTDZkdmVLUytwY2xJUjdVdnlPemYxak4rNVBuMDdGOU13SURiQ1gyU1RxVXdnTVRQaXp5L0tKNXIzRDNmWk5LZGYvWFh4ek5GUjJibHpyZXk2MXVuUkNNUmdPSERxZm9IWW9RZVJTakVZUE5KbE9tYXpoSmlJVVF1dlAzdDlDdFN4emR1c1FCa0pwK2hzMWI5L1BuMW4xczNycWY5RlA1djdsMXV6MXMyM0dRYlRzTzVoMnJIeDFHODVob1lwdlZJN1pwTkRGTjZsYnEwWktLNUQxeUdFUGpwaFYyZlRVOHF1UVlVcE5CVlZGREk0cHRwNVNRbkhuMjdTSjN4bFF3R0xHT2ZoQTFLcnBnbThNSE1OUnJWR1ExN2R4dnB1TGV0TDdRY3dGdlRjVXhmeWF1RllzS2ZRNkZKYktGSmE2R1puRzQxcThpOTR2LytaTGkrRUttcXh1TXFDRUY5N24wWnFTQngxMW9mT1hKMERnRzcrRkROU29oWHJyZzFUSzFuemwzRlZPLzhJMHFqN3Q3WUpuNjFvc09ZOWoxM1pnemJ3MWJFZzdRL2FwV3BlNzcrZVFKTktoMzRkOWw1WnBFWG56dEc2RGdjNWo0MG5TT0gwL244OGtUeWhTZjNnd0dsVHBSdFRsK1BFUHZVSVRJeHhBUUlDUEVOWndreEVLSVNpYzh0QmJYOU9uQU5YMDZvR2theVNtbjJMYnpFTnQySkpHNDQxQ2hVd2lQSEV2anlMRTBscTdZQ3ZpbWFEZXNIMDd6cHRFMGJoUkY0d2FSTkc0WVJXaElZTFhmQzltYm1vSWFVWExTZXJGS000MDQ2NGw3VVdyVkx0T1U0Ny96SERwQTdyUVB3ZXZGT3ZwQkRERXRDcmJac3gzNzFIY3h4cmZIZXNmNFFwTmlZM3g3MUpEUXZNZmUwNmR3YjF5TDR1K2JLbWZxZUNXRytvM3k5Y245NmhPVW9HQXNRNGZuSFhPdFg0bG4zNjVDWXpYR3Q4ZDYxd1BrZnZFaHVWOStnbTMwZ3hoYXRqNTNReS9nRzZYMWUvS2xBbjF6M25qZTl3VkNCVk1qb3ZDbW5hencrMVJGbVZsMjNwdzBtN1ViZGhJYUVzUy9uaGxKZkZ6RGZHMVMwODR3Yys2cVlxOWp0enZvMGltV2hNUWtFaEtUaW14Mzk1Mzk4Yk5kbU5XU25KeC8yblJhK3RtL2Q4bXpaKzh4T3JTcnVDL0Q0QmpQQUFBZ0FFbEVRVlM4S2xKMG5WQ08vNlc0b2hDVmdURWdBTGVNRU5kb2toQUxJU28xUlZHb0V4VkNuYWdRcnVuZEhvRFRaN1BadnZNUTI3WWZaT2Zlbyt6ZGZ4eUh3NW12bjZacEhEeDhrb09IOHljQWdmNDJHcDFieTl5NFlSU05Ha1FRWFRlTWtPQ0FhcE1vZTlOU01YYnNVcUgzMEhLeWNhMWRocm5QdFdYZTU5aDcvQWp1eE0yK3ZzYkMzNFk4Qi9lVE8vVWROSmNUNngzak1jYTFMYlNkb1Vrc2htWXRjU2Y4U2U1WEh4ZWFGQnZiZElRMkhYMFAzRzV5UG53ZEZBWHI3V01CVU92V1I2MWJQLytGdi9vRXhXTEYySzd6aFpqMjdNUkQ0UWt4Z0RHdURkYVJZM0QrT2cvOC9DODgzeFJmQWJuekNiaGUxUEJJM0p0LzF6V0d5bWozM3FPODlQb01rbE5PMGFGdFV5WStPWUxnNElML1ZobW5zcGo3NDlweXVlZklXM3JtUzRpZi9mZTBJdHZ1MkhXRWg1LzRLTit4SmN1MnNHVFpscnpINzc0NWp2aTRSdVVTVzBXcVd6ZU1yWW0rbWhIVjVmVldWSDNHd0VBOE1rSmNvMGxDTElTb2NvS0QvUE5Oc2ZaNHZCdyttc3J1ZlVmWnMrOFl1L1ljWmYvQkU3amRuZ0o5TTdQdEJhWmJBOWhzRnFLalFvaXVHMFowM1ZEcTFRa2p1bzd2Y1hBdC95cjE0YzJia2VwYk0xcUJuQXZuNFZyekc5cXBkQ3kzM0ZYNmpoNDN1VE0reFh2aUtJck5ocWw3L3dKTjNEc1RjSHo1TVpyWGczWFUvWVd1eWMxak5HSWIvU0QyVHlZVm14U2Y1NWo3TmQ0akJ6RVB1QjVEODFhNE5oUTk0cWZsMnZPZFB6K0tlLzZZcWRPVllNai9ObXBzMXhsam0wNzU3dTlhOHhzQWFvUEdoZC9vM0srV2xwV0pjcTdpYVVWUXd5TjgwN05GbnUvbnIyUHlwei9qOFhpNWZVUnY3cjZqWDVIL3I4YzJpeTV4Q25iZndjOVJ2MTRZMHlZL1ZxWTRpcHN5ZmQ0Ykw5OU5SSGh3dm1OcDZXZDVjdUtuWmJxWG51cEcxY1p1ZDNEbWJBN0J0ZnhMN2lERVpXQUlESlFxMHpXY0pNUkNpQ3JQWUZEektsZ1A3T3NiQ1hTN1BSdzRsTXlCZzhra0hVd2g2YkR2WjhicHd0LzA3SFlIKzVKT3NDL3BSSUZ6WnJPSmlQQmFSSVRWSWpJOG1JanpmOEtDaVF5dlJWaG9FQlpMNVZtdnJObHpVZndxOXNPbVpmRE5lSkwyNHRxd0NqVXFHbFAzZnFYcTUvanhPN3duam1LSWFZR3BXOThDNTExcmZzTXg3MXNVc3dYYm1IOWdhQnBiOGtWTlpxeWo3c1ArdnpkOVNmR01UN0hlZG0rQjRsdXU5U3R4L2I0S1E0dldtUHNOOXNVejY0c2lMNnRsbmluMC9QbGp4allkVVd5RnZJMytOUm4rZmJVdmdWWlZUSjI3RjNvZnhUOFFTQ2JuOWVkUUFuMzdSaHM3WDQyNWQ5bldzSmJJNW85bXQ1ZnZOYXV3dDk2Ynl5K0xOaElZYU9QWng0ZlRwVk1wZnRjcVNHbW1UTmVKQ2lHNlRpZzVPUTdTTXM3U29GNDRabFBWK2hnWDRPOHJOT1owdW5TT1JJZ0xqQUdCT0pJcmZ0bUtxTHlxMWl1cEVFS1VrdEZvb0huVGFKbzN6VitFNmN6WkhBNGVUaWJwVUFwSmgxSTRjaXlObzhkU0N4VHUraXVuMDhYUlkya2NQVmIwNkpyTlpxRjJyUUJxQndjUVhNdWYyclVEOGg3WERnNmdWcEEvL3Y1V0F2eXQrUHRiOGJkWlVNczQxYmpVSExsZ3FlQ3EyK2VUMEVrdjQ1Zy9Felc2QVlZbXhWZTRkVzlhajJ2Tk1wVGdrQUtqdU43MFZCeXp2c2hibzZ0R1JlUDZmWlZ2ZE5YdFFuTzV3SFgrcHdQTjZRU1gwL2ZUN2ZKdEozVCtQcHMzNFBEengzTGpiWG5IUEllVGNQendEVXJ0MEh6SmNsR1ZuYk9ldUxkQUJXekh6Qzl3L2I0cVh4L1htbVY0angzTzE5Y3kvQzQwZXc3T0JiUHlScFBOL1ljVXVhN2JQUEFHSE45OWpqY2pEUzIzNGhKV3hXb0ZoNlBDcmwvVkpKNmJKZkx4dXc4VEdSRmNmT01LVnR5VTZiOWJ1MkVucjcwOXM4d0Z3eXFEbkJ6ZjcxK3RJQmtkRnBXSE1UQVFqNHdRMTJpU0VBc2hhcFJhUVg2MGpXOUMyL2dtK1k3bjJKMGNQNUhHMFJOcEhEdWV3ZEZqcVJ3OW5zN3g1SFJPbjhrdThicDJ1d083M2NIeDVOSVhqUEh6c3hEZ2J5UEEzMHFBdncwL214bUx4WXpGWXNKaU5tR3htTEJhVEZnc1pxeG1JeGFyR2JQWmlLcXFHRlFGVlZWUlZRVlZVVkVORjQ0MWR6cFFMTll5LzkyVWxSb1dpZVdtTzhpZE1aWGNyejdHNzdGL0Z6bmwxM05vUDdrenZ3Q1RHZHZvQnd1MFV3d0dQUHQzWDJoL2NCOGMzRmY0alUxbUZJc0Z4V0pGQ1FwR01adkJiRDMzMDRJN2NUT3VOYitoK1BsakhuQTlXcTZkM0MvK0J4cllSdDFmWVBUY201R0dkcWJnWHJDYXk0a25hZStGeDFsbkNqNnZQZHR4YjkrUzc1aGwrRjBvSmpQZTVPT2dLSmo3WG9mNW1xR0ZQeGZBMERRV3YrZGVML0o4ZVZFc0ZqU25KTVIvcDJjeUhCUm9vMGUzZUI0YVA1alFrS0M4NHp0MkhXSFc5NnRRMWFxelZLTWtEb2VMNWF1MzBiWjFZOWxIWGxRcXZpclRVbFNySnBPRVdBZ2hBRCtibVpnbWRZbHBVcmZBT1lmRFJWcjZHVkpTejVDU2VwcVQ1LytrblNibDVHblNUMldTbStzczVLckZ5OGx4a0pQajRHVEJvdG1YWkY1ckx4Z001WHZSSWhnN2RzVzRNd0gzbHQ5eHpQMEs2Nmo3QzdUeHBxZVNPL1ZkOExpeGpyb2Z0VjdEQW0yVTRCQk1YYnFEeFlvYUVZWGlINEJpc2FGWWJXQ3hvbGdzNTM1YVM5eUgyUDNuZW5KblRNWDUyODhZTzE3cEcyRStsL0Rtdkp1LzZuWEFXMU54cmZtdDBHMlh0Tk1aMkQ5OG85aDdXZTkrS08rLzgxV0xOaHF4anJvUDcrbFRHQm8yS2FMM1pXWXdncWZndXZyeXBwMGJyVTg2bU1LcWRkdXhXYzBZalFiUU5MUno1elVOdkpvR21vYjMzR1BOcTZHaCtYNmV1MGEvM3Uyb1d5ZTBtTHNWdEduTFBwNTgvck5TdCs4NytMa1MyNXdmalowemJ3M0pLUVcvUFBtcjA2ZXorZkNUQlVXZWYzQ2NiN3IrNFNNbjJaK1VUSTl1OFNRa0hpelFya2UzZUphdjJrWmtSTzE4eHowZWI3bldOSGp6M1RrRnBteVhKMDNUY0RsZHBLWm5rcG1WdzJzdmxxSG1nQkNYZ1RFd0FFOU9EcHJialZKRW9VZFJ2Y20vdWhCQ2xNQmlNWjBydGxWd0Q5bnpjbk9kbkRxZHhha3pXYjZmNS8rY3llTFVxU3d5czNMSXpNb2xLenVYckt3Y3NuTWNlUi82eTV0Ync1ZjRYS2FrMkhMVGJXaVpaekQzSDFMb2VUVWtER09YN3I2ZnJRdlpuL2Y4ZFc0ZVZTN3hHRHQyNWYvYnUvUG9LS3A4RCtEZnFxN3VUaWVkUFoyTmhBeEwyR1VYQWxFZ1FHUUxvak1nQW9NQ0NpSU9NK01NT0FNNHo2ZTRJYU1lQmNhVjUvSlVHQUVGRlFWbHg4anlRRlpaQm1RTFMyY0hzblI2cTNwL2RCS01JVWszSktuUTlmMmN3emxKOTYydVgrQWNPdCsrOS82dS92d1o2RnEzZ3hnVkRhWG9LZ3hwdzZxTWNSMzRQOGhGbm4yYWh2U1JNUFNyMnR5clpQNXNpSkVXbUdZOFVmbVlZOXQzY0I4LzdIMGhvZ2piSXQrV3RRWSs4V3pESFpubGRnRTZIY1pQV1lqc25JWUxRUFVwMmhMbWN5Q09pUW5IL2FQNzF6bHU3ZnJkS0NxeWVUVzJ3dVp0QjNIMGVGYXRZNHFLYmJWMm82NEl4Sms3ajFhZWVWeWJSZitzK2lGVFViRU5wbm84WTMzRHB2MXdOOElISlFEUU42VTlPclJ0M2lqM0l2S1dGT3hac2VRdUxZVVVFbExIYVBKSERNUkVSUFVnSU1CUWVUeVVOeFJGUVVtSkhjVWxwU2d1S1VOUmNSbHNOanNjVGlmc2RoZks3QTQ0bkM2VWxUbmdjSGdlc3p1Y2NEaWNjTXN5WkJtUVpSbHV0d3haa1NHN1piakx2M2ZKeDZEWUc3NnhWZ1VoMEF6VG83TnJHU0RBbURHbVVXcXBZQngxLzdYYkJ3WkMxNm90ZE8wNlZUN21PbjRZWXZteWNpSEFCQVNZcXIrSXFJTVFlbTEyempqeVBtRGtmZFhIMWNSZ2hMNy9YWEQ5dUF1S3JRVDYxSUhYSDJjdmczUG5Oa0FRUERQaERVU3gyeUVZakpnNGJpQnljaTgzMkgwQVQrUHN2UHlyMkgvb05OTFR1dUx1RVNrUVJRRUNCQWhDeFIrbGZFbXc0SG11OG5GVXpvRGV5RXhvczdoSVRKMDBwTTV4bVR0L1FsR1J6YXV4RlJhL1hIMEZ4Qy81MG1WNjNKaitHRGVtUDZ6WmhRZ05EWUlwd0lCQkdYTXg1Ni8zWVhEYXRjN3FSNDVWRGVCbnpscGhzWVI2WFhOZHZsMHp2OTVlNjNvVVJVRmUvbFhzMkgwTWI3ejdOVDVac1JVUGpxL2VVSTlJTFZMNUZoNVgwVlVHWW8xaUlDWWlVb0VnQ0RDYkEyQTIxLzllMzVLRjh6M05reG9nRUJmUGV0anJzVXBodmxmanhVZ0xBdWU4VVBsOWxhWEhOK0RYamJLY083YkN2bm9aQW1jL0F6RW1IcEJseUxuWmtEcDJBVnhPRlAvOStpRkh6clZldDM3VHczK3VFcTVySWhnRFlCeDVId1JqQUJ6ZmZnR3BiVWZvMm5Tc05zNng2V3NBZ05TbFo1VUFYdCtVTWsrenRXSHBQUnJzSHVTYlVwc2RFeDVhaUxtejdzT2dBWjRRTENzSzNHNFpnR2QzZ0NVcUJCUEdwaUhFSEFpWHk0MGR1NCtoWllzNEtJb0NzOW1FQ1dQVHFoM0gxSlFJZ2dCTFZDanVIdDRiUDUrK2hDKy8zb1VIeGcyOHBZNnlJLyttQ3dvRUFMaEwySVZmcXhpSWlZajhqR0FLZ0ZKYUFpSGN1OWxxWDRnVzc1Ynp5cmxXUUJRaFJ0WjlIcklRZnYwbHNkN2VxL0tlQlhtZVpjRy9vbXZmR1ZpOURLN0QrMkNJaVlkc3ZRQTRIZEFsdFFKMEVnSitQNjNhTldVZnZRMGhKQXpHdTZ2UENJdk5FbjJxUzUvU0Q0N042MkJmK3hrQ2t6dFUyUU90WEwwQzUrWjFnS1NIWWVnOVByMnV6MndsRUV6WG1Ra24xUlFXZWhyNVJJUmZhekszNEpVVldQREtDZ0JBKzdhSldQenlvNWd5MGJPay85MFAxcU9vMklZTEYvTXc3K2tQOGNUam95dWZ1eFcwUzA3QVY5L3NSa21KdlVFK0RDUzZFYUxCc3pKSGRyTHBvRll4RUJNUitSa3h3Z0k1TDhmbjRPYU5YeDVEVkp2aVdROURDQTMzZXZ6TjNLdENUVFBMWXFRRnV0KzBnbXZQRHpBTUhBN1gwWU1BQUYxeWUwQVFJSFh0VmYzRlBub2JnakhnK3MvNVNBZ0pnNkZmT2h3YjE4S3haZDIxL2N5S0F2dktENkRZU21FWS9qdUlVVEUzZmEvYXlMazVFQ05xM2dkUGplOXNWZzRBWU4vQlUraldwUlVBWVBwRHc5RTNwVDBBVko0ejdIQzRzUFREOVZpNU9oT1BUY3ZBNExTdWVPcTVqekZ0NWlJOCtjUllkTzdVUXAwZndFZVM1T2xyVUZSY3lrQk1UWVpnOE96Smwza3NuV1l4RUJNUitSa3h5Z0k1NThhWEhQc2pmWjgwbEMxN0Y2NURQOEsxYnhkRVN3ekUyR1p3N2Q5ZDR6V0t2YXpHNTZXT1hRRjk3WTJONUV2bklWcGlQTE8vNlJsdy9iUVBqbTgraHk2K09YUnRPOEsrZGlWY1J3NUMxNllqREFPODM4ZDZvK1RjYkloUmRjL1lVK001Y09nMGpFWTkvcjFxRzFxM2pBTUFoSWVaMGF5OGtaZzF1eENmZkxvRnE3L2FnYXRGTnZ4cHhpamNQYnczQUdEaHMxUHc0aXNyTUd2ZVVzeVlPZ0wzWlBSUjdlZndWbDZCcDVGZFdDalBJYWFtUXl6djNTRGJmVDh0Z3Z3REF6RVJrWjhSTFRGd25UcFI5MEFOa2JyMWdyamhLOWhYbE0vSVpvd0c0RmthWFJQbDZ1VWFudy82eDBJSW9UVUVZbG1HWThzNk9OWi9nYUM1TDNqMkJVdDZCRXljRHR2aUYyRjdmd21rOXJmQmRYQXZ4UGhFQkV4OEJCREZtLzRaNnlMbldDRzFURzd3Kzl3cVpIZkRkSG4zbHRQcHd1WnRCM0JIbnc1bzF5WVI4eGNzQjRBcVI3aGR2SlNQWlN1M0lqV2xBeDRjUDZoSzB6NUowbUhlN0xFSURRbENiSFREN1QydlR4Y3Y1U01zTkFnbVU4TTFqeVB5VldVZ2RqQVFheFVETVJHUm54RVRtOE85Y1ozYVpUUXRvZ2pqUGVOZ2UrZFZBSURVMXRNVTY5Y051Q29VejNvWW9pWFdwMlhiaXRQenkxVHBvdWNoWjUyQkdHbXBFblRGbUhnWVJvNkIvZE1QNERxNEYwS1FHYVpwZjRGZ0NyelJuOG9uN3RNbllSZ3d1Rkh1MWRTVTJ1d29LU2xEc05rRWcwSENrV05ac09ZVXdtalFlM1c5MnkzanJsRlBlalUyNjN5ZVYyY2JUMzlvT1BJTGl0RC9qdHVRbXRJQnNUSGhXUHpXbDNoMXlXcXNXcE9KcE9iUkNBNE9SSHBhTndRR0dyRnV3MTRBZ0tKNDZuRzVYSEE2M1hBNG5OaXdaVDl5ODY5ZzVMRGVYdFdvbGt2V0FwK1AwU0pxYUpWN2lCMWNNcTFWRE1SRVJINUdqTFFBc2h0eVhpN0VLSXZhNVRRTnNnem5qaTJlcjNVNmxMNytQUFMzOTRYVXRSZDBTUzBCM2MyOUhjbzVWaWlYQ3p4Zm56OExmYjkwR0lmZFc3bXNXczdQaFhQek4zRHUvdDV6dkpJNUdFclJWZGlXTElCaDZDaEl0L1ZvMEZsaU9TOEhrQlhON2lFK2N6WWJNMmU5V2UzeG50MjhtekVYUlFFVHhxYlZhMDF0V3NjakxqWUNmWHExQXdEMDdkMGV2WHEwd2E0OXg3RjMvMG1jeThyRitZdjVLQzYybFIrLzVpby9jazJwUEpwS0ZBVklPaDBrU1ljaGc1dCs5L0JMMWtKMGJNOXppS2xwRVkwVmU0ZzVRNnhWRE1SRVJQNUdFS0JybFF6M3lXTzNkQ0QyNVlpbjJpaDJPK3dmdnczWGtRUFE5eDBBZmQrQnNLOVpCdWNQVytEOFlRdWdreUJHUlVNSURmZk0xdXAwa0xyZUR1aDBzSC82QVFBRml1ZmdaOER0Qmx4T0tDNG5Bc1k4Q0NITXM0UlZ2bkFPQUNCR1JNRTQ3aUhvV2lRRHNnelhrUU53N2M2RTY4aCtRSlloeGlYQStOc0owQ1Vrd2Y3MVozQm1ia0xaLzc0RklTd0MrbTY5b2J1dEczUUp2Nm4zY093K2NSeTZWc2xWT2x4clNVeDBPSm9uUmtPV1pTaXlBa212UTdzMkNaZzJhYWhYMXd1QzBDRGRuSithTXg3aUwvNnRKVW1IMUpRT1NFM3BVTy8zVXB2RDRVUjJ6bVdrRCt5bWRpbEVWVndMeEdVcVYwSnFZU0FtSXZKRFVydU9jTzdaRFgzS25XcVhjc09rbm4xOUd1OCt2QTlLV2ZWekpPM0xsOEoxNUFDazdpa3czak1lRUVXWUh2a3JaT3NGdUE3dGcvdnN6MUJ5clpEUC9nekY1ZlFFWDhDek5yVUd1cVNXbFdFWThPeFJOdHBLSVhYdkRhVXdIMlhMbHNKOTlCQ1VVcyt4T21KOElneURoa1BxM0xNeWxCcEgzUTk5bndGd3JGOE4xNkVmNGRqOERiRDVHd2hHSTR4anAwRHFYSDh6ZnE2RGU2SHZtVkp2cjNlcmlZd0l4bnR2L0ZudE1xcEpiaFd2ZGdtTjVzTEZBaWlLZ3FURVcvZERPdkpQRlh1SUZjNFFheFlETVJHUkg1TGFkb0I5elFvb1Y2OUFDQWxWdTV3YkVuRC9GSi9HbHk1NDhycUIyREI0Qk1TNEJCalNSMWFaSVJWam04RVEyNnp1RjFhVWErRzQ0dXZyek9EcSt3N3dmQkVXQWZmUHh3RzNDMUtQUHRDbjlQUE1HRitIR0IyTGdJblRvUlRtdzdsckcxd0g5a0FJaTRCMFcvZTY2L0tTY3VVeTVBdFprQ2I0OXZkSlZKL09uZmNjTVpXWXlFN24xTFNJQnM4UllOeERyRjBNeEVSRS9ralNRK3JZQmM2OXUyQkl1NnZSYjI5NjdHOFFKTzhhRnYyYVlkaTlVR3lsOVhhZDJDd0pobVpKTjFRTEFKUnYyUFIrdUNrUWdYLzRPNFFnYzUxSE0xVmVFeDRKdzlCN1lSaDZyMmRaZGowdWJYYit1QXRTcDg2QXhMZDhVcys1ODdrQWdBUTIxYUltaG51SWllK09SRVIrU245N0g5ZytlUitHL29NYjVWaWZYNnBwUnRRYk43cFV1RDZYR04rc1h5Nm45cGxPVjMrRnVOMXdabTZCYWZ6aytudE5vaHR3TGlzWDBaWXdCQVI0OXlFUlVXTVI5WjRQYjJVN1o0aTFxbkYvUXlJaW9rWWp4aWRBdEZqZzNMTlQ3VkpJSmM2OU95Rkd4MENNVDFDN0ZOSzQ3SnpMaUl1OU5jNUxKbzBwWDVHajFOSTNndndiQXpFUmtSOHpERWlIYzlPNmE0MmlTRHRrR2M1TjYyRVlVUC9ka1lsOFZWeGlRNGk1Y2M3Y0p2SkplUkFXZEl4RldzVi9lU0lpUDZaTGFna2hJaExPN1p2VUxvVWFtWFA3UmdnUmtkQTFiNkYyS1VRb0xiVWp5QnlnZGhsRTFTaHVOd0JBcU0vdEtuUkxZU0FtSXZKenhoSDN3ckZwSFpTclY5UXVoUnFKY3VVeUhKdld3NWh4cjlxbEVBRUE5SG9KVHFkTDdUSWExY2xUbDlRdWdieFFzVlJhRUJtSXRZcE50WWlJL0p3WUdRVjlyNzZ3ZjdZTUFaT21xMTBPTlFMNzU4dWg3NTBLTVNKSzdWS0lBQUJoSVVFb0txNStMRnBqZXVmOTlUZDEvZFJKUTN5NjEvS1ZXL0dQdjkyUEFYZDI5dW9haDhNRmEwNWhqYzgzVDdCVWR1dXVTM1JVS0J1WWVhdDhoaGhjTXExWkRNUkVSQnBnNkQ4WXBXKzlEdWNQVzZIdjIxL3RjcWdCT1RPM1FNN1BROERvOFdxWFFsUXBNaUlZcDg5bHExckQ4cFZiYitwNlh3THhzUFFlV0xuNmV5eDY4MHYwNkphTVlMT3B6bXRPbjgzR2pNZVgxUGo4dDJ1ZXhlVHByM3AxL3hlZm5vVGJlN1R4dWw0dDQ1SnBZaUFtSXRJQ1NVTEF1QWRnZS90MTZKSmFRbXlXcUhaRjFBRGtDMWx3ZlBjVlROUCt5SE9IcVVucDJya2x0dS80Q1RtNWx4RnRDVk9saG8xZlBlL1QrRTgvMjQ1M1AvRE1LaytiUE5TbmF4T2FSZUYzbzFLeGFrMG05aDg4aFR2N2R2VDYydmZlZkJ6TkV5eVYzMi9MUEl5blgvZ0VRUFdmWWQ0ekgrTGl4WHk4OStialB0VkgxMXhiTXMwWllxM2l1eVVSa1VhSUVWRXdqaHdOMjN0dklIRG1iQWloUEFMRm55aFhDbUY3NzE4d2poek5wZExVNVBUcTJRWjR5eFB1UnQ5emg5cmwxS3FvMklhWFhsMkpIM1lkUldSRUNQN3I3K1BRcVVOU2xURzVlVmZ3NldmYmEzMGRtODJPM2ozYjR1RGgwemg0K0hTTjR5WlBURWVneVZqNXZkVmFkZGwwWHY3VkdxLzl6NGtMNk42MVZhMTFVQjNLVDJIZ0htTHRZaUFtSXRJUXFXTm5LSmNMWUh2N2RaZ2Vtd1VoTUVqdGtxZ2VLS1Vsc0wzOUdneDk3b1RVMGJ2OWlrU05LVDR1RXJkM1Q4Wkh5emNqZldCM2hJWTB6U09ZanA4NGoyZGVYQVpyZGlHNmQybUZlYlBISWl6TVhHMWNRV0V4UHZ2aWgzcTU1N2d4L2FzRTRqbi8vWDZOWTQ4Y3k4TE1XVzlVZVd6RDV2M1lzSGwvNWZldnZUUU5uVHI4cGw1cTA0S0tKZFBnRExGbU1SQVRFV21NUG5VQTVLS3JzTDJ6Q0thcE14bUtiM0ZLYVFsczd5eUNsTndlK3RRQmFwZERWS09aMDBkaXlvelg4T3Fpei9IazMrNkhKRFd0R2JuUHY5eUJONWQrRGJkYnhvU3hhWmo4KzhFUUJPRzZZOXNtTjZ0ekNmYWdqTGxJVElqQysyLyt4YWM2YWxzeVhXSEIvTW5WbHA3bjVWL0Y3SGxMZmJvWEFZcFNQa1BNUGNTYXhZOUNpSWcweURoa0pLU2tGckF0V1FqbFNzMWRUYWxwVTY0VXdyWmtJYVNrRmpBTXlWQzdIS0phTll1UHdveXBJN0I5eDArWTk4eUhLQzExcUYxU3BYKysvaGtXdi9VbFRDWURubnZxQVV5Wm1GNWpHRzVvVm1zaHpwM1ByZnh6dlNYVGNiRVJhSjVnUVZSRUNBQlBCK3I0MklqR0x0VXZLSzd5cGxwTjdBTWFhanljSVNZaTBpSkJnR0hvU0FqQndTaGQ5QkpNazJldzBkWXRScjZRQmR0Ny80S2hiejkyRHFkYnhxZ1JLUWcybTdEZzFaV1lPdk0xalAxZFB3d2QzQjBHZzE3VnVnNGZPUU1BZU91MW1ZaUpWcWZwVjRYYWxrei8yZys3anVLRmx6LzF1V0VZWGVPNjZ2bkFRVEpYWHhwUDJzQkFURVNrWWZyVUFSRENJano3VCsvSzRKTGJXNFF6Y3dzYzMzMEo0OGd4M0ROTXQ1eUIvYnNnTGpZQzczMzBIVjc3MXhwOCtNbEdET3JmRlIwN05FZUhkczBSRlJtaVdtMXFodUdRWUJQNnBYYkNIeDdKUUdURXRiK0RJOGV5c09MejdSQkZkV2FzL1oycnFEd1FoNFNxWEFtcGhZR1lpRWpqcEk2ZEljYkdvMno1aDNDZk9BYmp2ZmREQ0ZWM2hvU3VUN2x5R2ZiUGwwUE96NE5wMnAvWVRacHVXZTNiSnVLbCtWTnc5SGdXUGwyMUhlczI3TUhLTmQ4REFDeFJvWWlKRG9mWkhJQ2dRQ1BNWmhQTVFRRVlPcmdINHVNaWZiclBqL3RQWXZhVC8rUDErRUVaYytzY1V6RWJ1MnBOSnF6WnRXODV1WHk1QkV2ZS9xckc1eCtiNXRucWNDNHJCeitmdHFKZmFpY2NQSHltMnJoK3FaMndaZnNoeEVSWFBSM0E3WlpWVzlydEwxeFhLZ0t4ZWgvRWtMb1lpSW1JQ0dKa0ZBSWYrU01jMnphaTlKVm5ZUmc0QlBvN0I3SHJabE1oeTNCdTN3akhwdlhROTA1RndPanhQR2VZL0VMN3RvbDRhdTU0S0lxQ00rZHk4Tk9Sc3poeS9Cd0tDb3R4K1hJeHNzN25vYmk0Rk1VbFpZaVBqZlE1RU1mRWhPUCswWFZ2S1ZpN2ZqZUtpbXhlamEyd2VkdEJIRDJlVmV1WW9tSmJyZDJvS3dKeDVzNmpsV2NlMTJiUlB4K3Q5dnFtQUlNWDFWSk5LcGRNTXhCckZ0OU5pWWpJUTVKZ0dEZ0VVcGNlc0svOUhNNGQyNkVmT0FUNkhpa0F1MitxdysyR2MrOU9PRGV0aHhBUkNkTWpmK1NzTVBrbFFSRFFJaWtHTFpKaWtER3NWNzI5YnJPNFNFeWROS1RPY1prN2YwSlJrYzJyc1JVV3YveG9yYy83MG1WNjNKaitHRGVtUDZ6WmhRZ05EWUlwd0lCQkdYTXg1Ni8zWVhCYTE4cHhSNDVWRGVCbnpscGhzWENwNzgxd0ZoWUFBUFJoWEJtbFZRekVSRVJVaFJnWkJkTURVK0UrZXdxT3JSdmcrSFl0OUtuOW9lL2VtMHVwRzRseTVUS2NQKzZDTTNNTHhPaFlHSDg3RnJybUxkUXVpNGdhVUtuTmpna1BMY1RjV2ZkaDBBQlBDSllWQlc1MytiRkFBbUNKQ3NHRXNXa0lNUWZDNVhKangrNWphTmtpRG9xaXdHdzJZY0xZdEdySE1WSHQ3SmVzMEFVRlFRb09WcnNVVWdrRE1SRVJYWmN1cVNWTUQweURmUEU4bkh0Mm9QVGwrUkNiSlVMcTNBTzY1TFlRbzZMVkx0R3Z5SGs1Y0o4NER0ZkJ2WkF2WkVIcTFCbW04Wk1oeGllb1hSb1JOWUxDd21JQVFFVDR0V0MyNEpVVldQREtDZ0NlNWVXTFgzNFVVeWFtQXdEZS9XQTlpb3B0dUhBeEQvT2UvaEJQUEQ2NjhqbnludDFxUlVCOG5PY1RCOUlrQm1JaUlxcVZHSjhBNDkxallCeCtEMXpIajhKMTdDYzR2bHNMaUFKMExWcERqSTZGYUltQmFJa0dURUVRQWdJZ0dJMkFqbTh4VmJoZFVPeDJLR1ZsZ0swRWNtNE81TnhzeURsV3VFK2ZCR1FGdWxiSjBQZE1nVFJoTWlDcGV3d05FVFd1czFrNUFJQjlCMCtoVzVkV0FJRHBEdzFIMzVUMkFBQ0Qzdk4vcXNQaHd0SVAxMlBsNmt3OE5pMERnOU82NHFublBzYTBtWXZ3NUJOajBia1RWNVA0b3V6U0pSamo0dFV1ZzFURTMxYUlpTWc3a2g1U3g4NmVZMzRVQlhKQkh1UnpaeUhuNWNDMWJ6ZmtnandvTmh0Z3QwTngyQUczVysyS214YWREb0xCQ0JpTkVFd21pQkZSRUtPaUliVk1obUhBWU0vZVlNNVFFR25XZ1VPbllUVHE4ZTlWMjlDNlpSd0FJRHpNakdibGpjU3MyWVg0NU5NdFdQM1ZEbHd0c3VGUE0wYmg3dUc5QVFBTG41MkNGMTlaZ1ZuemxtTEcxQkc0SjZPUGFqL0hyY1orNlNMTTdkTFVMb05VeEVCTVJFUytFd1NJa1JhSWtSYTFLeUVpdW1teVcxSDEvazZuQzV1M0hjQWRmVHFnWFp0RXpGK3dIQUJRVnVhb0hIUHhVajZXcmR5SzFKUU9lSEQ4SU1URlJsUStKMGs2ekpzOUZxRWhRWWo5MWRGTVZEUFgxU0xZczdNUjJLcTEycVdRaWhpSWlZaUlpRWd6U20xMmxKU1VJZGhzZ3NFZzRjaXhMRmh6Q21FMGVMZE53ZTJXY2Rlb0o3MGFtM1UrejZ1emphYy9OQno1QlVYb2Y4ZHRTRTNwZ05pWWNDeCs2MHU4dW1RMVZxM0pSRkx6YUFRSEJ5STlyUnNDQTQxWXQyRXZBRUJSUFBXNFhDNDRuVzQ0SEU1czJMSWZ1ZmxYTUhKWWI2OXExTEtTL3h3REFKamJ0MWU1RWxJVEF6RVJFUkVSYWNhWnM5bVlPZXZOYW8vMzdKYnMxZldpS0dEQzJQcGRZdHVtZFR6aVlpUFFwMWM3QUVEZjN1M1JxMGNiN05wekhIdjNuOFM1ckZ5Y3Y1aVA0bUlieXNvY2NEaGNjTXN5WkZtQklIaU9yUkpGQVpKT0IwblNZY2pnSHZWYW43OHFQbjRjQUFPeDFnbUtyVVRkTlNKRVJFUkVSSTBrdjZBSXMrWXRoU3pMVUdRRmtsNkhkbTBTTUczU1VJU0ZtVldyNjhUUEY1SGNpczJkR3RPeHVYTndaZmR1OU42d1VlMVNTRVVNeEVSRVJFUkVwQzJLZ2gwRCtpTWk5UTYwZmY1NXRhc2hGWWxxRjBCRVJFUkVSTlNZU2s3K0RMdlZpb2kwQVdxWFFpcGpJQ1lpSWlJaUlrMHAyTDRWZ2lRaG9tK3EycVdReWhpSWlZaUlpSWhJT3hRRmwxYXNRSGpmUHRBRkJhbGREYW1NZ1ppSWlJaUlpRFNqY01jT2xKNDZoWVNKazlRdWhab0FCbUlpSWlJaUl0SUdSVUhXMG5jUjFMbzFJdTY4USsxcXFBbGdJQ1lpSWlJaUlrMndybDZOZ2xVaUs5b0FBQUptU1VSQlZPKy9SL1BwandLQ29IWTUxQVF3RUJNUkVSRVJrZCt6blQyTGs4L05oeVg5THNSa1pLaGREalVSUEllWWlJaUlpSWo4V3RHaFF6ZzRiU3BFdlI0OTEzd0JmWGk0MmlWUkV5R3BYUUFSRVJFUkVWRkRLRGx4RWhlWGZZeExxMWJCbEppQTI5NStoMkdZcW1BZ0ppSWlJaUlpdjJOZHRRckg1czZCYURRaVp1VGRhUFgzT1pDQ3pXcVhSVTBNbDB3VEVSRVJFWkhmc1owN2g0THQyeEE5SWdQNnNEQzF5NkVtaW9HWWlJaUlpSWlJTklsZHBvbUlpSWlJaUVpVEdJaUppSWlJaUloSWt4aUlpWWlJaUlpSVNKTVlpSW1JaUlpSWlFaVRHSWlKaUlpSWlJaElreGlJaVlpSWlJaUlTSk1ZaUltSWlJaUlpRWlUR0lpSmlJaUlpSWhJa3hpSWlZaUlpSWlJU0pNWWlJbUlpSWlJaUVpVEdJaUppSWlJaUloSWt4aUlpWWlJaUlpSVNKTVlpSW1JaUlpSWlFaVRHSWlKaUlpSWlJaElreGlJaVlpSWlJaUlTSk1ZaUltSWlJaUlpRWlUR0lpSmlJaUlpSWhJa3hpSWlZaUlpSWlJU0pNWWlJbUlpSWlJaUVpVEdJaUppSWlJaUloSWt4aUlpWWlJaUlpSVNKTVlpSW1JaUlpSWlFaVRHSWlKaUlpSWlJaElreGlJaVlpSWlJaUlTSk1ZaUltSWlJaUlpRWlUR0lpSmlJaUlpSWhJa3hpSWlZaUlpSWlJU0pNWWlJbUlpSWlJaUVpVEdJaUppSWlJaUloSWt4aUlpWWlJaUlpSVNKTVlpSW1JaUlpSWlFaVRHSWlKaUlpSWlJaElreGlJaVlpSWlJaUlTSk1ZaUltSWlJaUlpRWlUR0lpSmlJaUlpSWhJa3hpSWlZaUlpSWlJU0pNWWlJbUlpSWlJaUVpVEdJaUppSWlJaUloSWt4aUlpWWlJaUlpSVNKTVlpSW1JaUlpSWlFaVRHSWlKaUlpSWlJaElreGlJaVlpSWlJaUlTSk1ZaUltSWlJaUlpRWlUL2gveGxZTzU2aU5uNmdBQUFBQkpSVTVFcmtKZ2dnPT0iLAoJIlRoZW1lIiA6ICIiLAoJIlR5cGUiIDogIm1pbmQiLAoJIlZlcnNpb24iIDogIiIKfQo="/>
    </extobj>
  </extobjs>
</s:customData>
</file>

<file path=customXml/item2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MjI2NTE2ODQ0NTgxIiwKCSJHcm91cElkIiA6ICIxOTEwMjc5MDQiLAoJIkltYWdlIiA6ICJpVkJPUncwS0dnb0FBQUFOU1VoRVVnQUFBMDhBQUFLRUNBWUFBQURmWmdIWkFBQUFDWEJJV1hNQUFBc1RBQUFMRXdFQW1wd1lBQUFnQUVsRVFWUjRuT3pkZDN4VVZkN0g4YzhrazVuMDBKSkFJQ0VnVlVCWUVGeEJVRkFReFFLUElDcXV1dUppVzF4QmVSUlpCRHVQS0tCSVdVR2tJMDFVUUFRVUJCWUxWYVZLalVDQUVBaWtaK3A5L2hnek1xUk5NSmhndnUvWHl4ZVplOCs5OTB6a05jN1hjODd2bUF6RE1CQVJFUkVSRVpGaUJaUjNCMFJFUkVSRVJDNEhDazhpSWlJaUlpSitVSGdTRVJFUkVSSHhnOEtUaUlpSWlJaUlIeFNlUkVSRVJFUkUvS0R3SkNJaUlpSWk0Z2VGSnhFUkVSRVJFVDhvUEltSWlJaUlpUGhCNFVsRVJFUkVSTVFQQ2s4aUlpSWlJaUorVUhnU0VSRVJFUkh4ZzhLVGlJaUlpSWlJSHhTZVJFUkVSRVJFL0tEd0pDSWlJaUlpNGdlRkp4RVJFUkVSRVQ4b1BJbUlpSWlJaVBoQjRVbEVSRVJFUk1RUENrOGlJaUlpSWlKK1VIZ1NFUkVSRVJIeGc4S1RpSWlJaUlpSUh4U2VSRVJFUkVSRS9LRHdKQ0lpSWlJaTRnZUZKeEVSRVJFUkVUOG9QSW1JaUlpSWlQaEI0VWxFUkVSRVJNUVBDazhpSWlJaUlpSitVSGdTRVJFUkVSSHhnOEtUaUlpSWlJaUlIeFNlUkVSRVJFUkUvS0R3SkNJaUlpSWk0Z2VGSnhFUkVSRVJFVDhvUEltSWlJaUlpUGhCNFVsRVJFUkVSTVFQQ2s4aUlpSWlJaUorVUhnU0VSRVJFUkh4ZzhLVGlJaUlpSWlJSHhTZVJFUkVSRVJFL0tEd0pDSWlJaUlpNGdlRkp4RVJFUkVSRVQ4b1BJbUlpSWlJaVBoQjRVbEVSRVJFUk1RUENrOGlJaUlpSWlKK1VIZ1NFUkVSRVJIeGc4S1RpSWlJaUlpSUh4U2VSRVJFUkVSRS9LRHdKQ0lpSWlJaTRnZUZKeEVSRVJFUkVUOG9QSW1JaUlpSWlQaEI0VWxFUkVSRVJNUVBDazhpSWlJaUlpSitVSGdTRVJFUkVSSHhnN204T3lBaUlpTGlEN2ZoNW5EV05nNWtiT0pZN2w3U2JNZkpjMlVCQnNHQjRWUzExS0oyYUJNYVJGN05GUkZ0Q1NDd3ZMc3NJbjh5SnNNd2pQTHVoSWlJaUVoUjNMallsdlk1NjAvT0pzTngycTlyd3N4VjZCaDdMMjJyM1VGZ2dPVVM5MUJFS2d1Rkp4RVJFYW13RG1WdVkzbnlPTTdZa2kvcStpcVdtdHhTKzU4MGpyeTJqSHNtSXBXUndwT0lpSWhVT0FZR20wNHZZZVh4U2JnTjkrKytYNWVhL2VrWWV5OG1UR1hRT3hHcHJCU2VSRVJFcE1KWmRYd3kzNlF1TE5ON3RxbDJLN2ZGRDFhQUVwR0xwbXA3SWlJaVVxRnNQYk84eklNVHdOYTB6L24yRXR4WFJDb1BoU2NSRVJHcE1JN2w3T0h6NUhjdjJmMVhIMytmUTVsYkw5bjlSZVRQVGVGSlJFUkVLZ1FEZ3hYSjQzRVp6a3Y3akJNVHkyUWRsWWhVUGdwUElpSWlVaUhzU2Q5QWNzN1BsL3c1cWJsSjdEaTcrcEkvUjBUK2ZCU2VSRVJFcEVMWWtES25UTzluTmxtNHBmWS9xUkdjVU9EYytsTnpNQ2k1WnBaaEdHemJ0cTFNK3dYd3lTZWZzR25UcGdMSGMzSnltRDU5T2tlUEhnVmcyN1p0SkNVbGxYaS90TFEwN3Jyckx0YXZYMTlzdXgwN2RuRFhYWGR4Nk5DaGkrcjNoVDc2NkNQMjd0M3JkL3NmZnZpQmlSTW5lbDlmV0xkczVzeVpmUGpoaHlYZTU5aXhZNnhkdTliL2p2N0J0bTdkeXBZdFd3cTh2M3pidDI5bjBhSkZmM0N2cEN5WXk3c0RJaUlpSXFkdFJ6bVJlNkRNN21jMldiaW4zaXMwaUxpYVpsV3U1OE1EVC92c0ZYWEdsc3lKM0gzRWhUUXU5ajZyVnEzaXJiZmU0dm5ubitmR0cyLzBIdi8wMDAreDIrMSs5YVZQbno0K3I5UFQwM24vL2ZmcDFLa1Q3ZHExOHptM2N1Vks1c3laUTdObXphaFpzeWJqeG8waktDaUlpUk1uWXJWYWkzeUd5K1VpSXlNRGg4TlJiRjhjRGdjWkdSazRuV1V6TmZLRER6NWd3SUFCTkduU3BORHpTVWxKakJzM2pxRkRoeEliRzh2Ky9mdFpzbVFKVHp6eEJJWmhNR3pZTUJJU0VuanNzY2NBV0w1OE9RMGJOaXp4dVpzMmJXTFNwRWwwN3R3WkFLZlR5WWtUSi96dWQrM2F0UWtJdURSakNJWmhNR0hDQkFDbVRwMkt5VlN3dXVPdVhidVlPWE1talJzM3BrV0xGcGVrSDNKcEtEeUppSWhJdVR1VVdYYWpPMmFUaFh2cnZjSVZFVmNERUc2dVJ2ZTRmekxuOEZDZmRnY3p0NVlZbnJwMjdjcktsU3NaTzNZczllclZvMzc5K2dCOCtPR0haR2RuKzlXZkM4UFQ4dVhMY1RxZDNIUFBQVDdIM1c0M24zenlDWTBhTmFKdDI3WUFQUGZjY3d3YU5JZ1pNMll3WU1DQUF2Zk9INkU2ZS9Zc0FHZk9uUEVlSzB4cWFpb0FLU2twaElTRUFCQVlHRWhjWEp6My9SWW1MQ3lNeFlzWE0yZk9ITnExYTFka1dOcXpady9idG0yalg3OStBTlNvVVlQVTFGUkdqQmpCTysrODQ5TjI4ZUxGYk42OG1VNmRPZ0Z3OHVSSjB0TFNhTldxVlpIOUw4cUpFeWQ0K09HSC9XNC9mLzU4cWxXclZ1VDdMYTFiYnJtRndZTUhBL0RmLy82WG8wZVBNbkxrU0FJQ0FuQTZuYmpkdm12c2V2YnN5ZWVmZjg3V3JWdHAzTGpnMzBHTHhWSW0vWkt5cC9Ba0lpSWk1ZTVFN3I0eXVZODV3TXA5aWE5UVA2S045MWlHNHhTZkh5OVl3Uzg1cCtUcFpnRUJBUXdiTm93QkF3Ynd5aXV2TUdIQ0JFSkRRMW00Y0dHUlU3S0tZN2ZiV2JKa0NkZGZmejJKaVlrKzUxYXZYczN4NDhkNTdiWFh2TWVhTld0R3YzNzlpZ3dyRndhR0tWT21NR1hLbEJMNzhmTExMM3Qvam8yTlpmYnMyUUJNbXpZTmdCOS8vSkhwMDZjemR1eFl3UE43Y0xsY3pKbzFpNmlvcUNMN3MzUG5UcVpQbis0TlQrSGg0VHozM0hPOCt1cXJQcUhPWnJPeFlNRUNldmZ1VGZmdTNRRlA2QUJvMzc1OWlmMHZ5b3daTTd4QnNEQWJOMjVrNU1pUjN0ZjMzWGRmc2ZjekRJUEZpeGRqdDl2cDJyVXIwZEhSaGJacjFLaVJ0LzNzMmJOcDNydzVIVHAwQU9ESko1OHNjcHJrbkRsem1ET240SFRWMWF1MUpxK2lVbmdTRVJHUmNuZldmckxZOHdHbUFNd21LM1ozYnBGdFBNSHBWZXBIdFBZZXkzS2VZZnFCWnpsckx6aWw2Nnp0dUY5OXExNjlPazgvL1RTVEprM2k1TW1UMUs5Zm42Q2dJTCt1dmRCbm4zMUdSa1lHRHp6d0FJWmg4TXd6ejNERERUZlF2WHQzWnMyYUJjQ3dZY05Ldk0rVUtWTklURXowZnNsT1RVM2x2dnZ1S3pDOThFTGJ0bTNqdWVlZVk4S0VDZDR2L09lTGo0OEhZT25TcFRScDBzVDdHdkI3bXVLRnJycnFLbWJObW9YVmFtWDc5dTBBV0sxV3hvOGZUMHhNakxmZHVuWHJBSGp3d1FjTHZjL3k1Y3ZwMGFPSHo3SDhrYVA4MEZkYWYvLzczNHM5djJ6Wk11eDJPdzBiTm1USWtDR0ZUc0U3MzFkZmZjWGh3NGNaUDM0ODRBbUovZnYzSnpNejA5dm1peSsrOFA3N0Nnd012S2grUy9sUmVCSVJFWkZ5WjNObEZYa3VLTURLM1lranFHRkpZUHFod2FUYlR4WGE1cjU2cjFFdi9DL2VZMW1PTktZZmZJWTBlM0tCOWdCNWJ2K20zUUYwN05pUmR1M2FGYnZ1cUNUWjJkbDg5TkZIZE8vZW5majRlTmFzV2NPT0hUdTQ3Nzc3K09pamowaEpTYUZYcjE3Y2Z2dnQzbXVXTGwzS2tpVkxDb1NEV3JWcUZmcU1VYU5HTVdyVXFJdnVJM2hHVDc3NTVodHV2ZlhXMzNVZktIb2E0UG5IMjdkdlQ5KytmZG03ZHkvOSsvZjNqdGdBUFAvODg4VEV4REI0OEdETVpqUC8rdGUvQUUvQmhmWHIxM3RmNXlzcWVGMk0xTlJVUHZqZ0Ewd21FMDg5OVZTSndTa25KNGVwVTZmU3ZYdDNHamR1VEZKU0VnTUhEdVN4eHg3emhyNURodzZ4YytkT09uWHFSTGR1M1FEUE9yUkRodzRWT24xUEtoNkZKeEVSRWFuUSt0VWJSV0w0VlFBOGVNVmJmTGgvRUpuT005N3pRUUZXN3F2L092WENmbHNyayswOHg0eER6M0xhVnZUNm45TEtEMDZmZnZwcHFhOXQzYm8xUzVjdUpTOHZqMTY5ZW5INjlHbG16SmpCMVZkZlRXeHNMQ05HakFBZ0tpcktaN1FuS2lvS3dPZFljZjd4ajM5dzdiWFhGbmwrOSs3ZHZQWFdXOFhlNDhjZmZ5UWxKWVUyYmRvVTI4NGY1NGUrMWF0WE0yL2VQTUFUOHZKSG5VSkNRcnpUQXlNakkzM2VhM3A2T3ExYXRmSWV1KzIyMndEUEtOajY5ZXU5ci9PbkJKNS8zOEpzMzc3ZE95cFVITU13ZVBQTk44bkt5cUpuejU1RlRsTTgzMy8rOHg4Y0RnZVBQUElJYnJlYkNSTW1ZQmlHZC8yYXpXYmpqVGZlb0dyVnFnd2NPTkI3M2J2dnZzdmF0V3Q1NzczM0NremxsSXBINFVsRVJFVEtuVFV3dk1oek9jNTA3OC9WTExWNXFNRVlwaDhZVEtiekRFRUJWdnJWZjUzRTg0SlRqak9EbVllZUpUWHZsMktmR1J3UVZ1ejVtVE5uZXFmU0FmVHExWXNubm5pQzk5NTdyNlMzVThDUUlVTTRlZklrTnB1TmYvempINEJuSGRIdzRjTjU0NDAzU2h6VitDTXRYYm9VczlsTWNuSXl4NDk3cGphMmI5L2UyOGVqUjQvNmxHOVBUazcydms1TzloM2xpNCtQeDJhejhmNzc3N05zMlRLYU5XdkdybDI3ZVBYVlYrblFvUU1EQnc1azY5YXQzckx0SjAvK05uMHpQVDBkbTgxVzdCcW1DOVdxVmN1bi9Zb1ZLNWc0Y1NKTGx5NEZQQUU0T0RpWXNMRGkvOTFQbno2ZEgzNzRnWkNRRUs2Kyt1b1NuMnNZQmw5Ly9UVzV1Ym5jZmZmZHVGd3V3RE1TbGgvbTNuNzdiWTRjT2NMYmI3OU5lUGh2ZjkvdnUrOCsxcXhadyt1dnY4NkVDUk11ZWtxby9ERVVua1JFUk9UM004Q1o1OGFSN2NaYUpaQUFjK25DUUZWTFRaS0tPUGZ4a2RjSk5ZOGlNYndsQU5XdGRYaXd3VnNzL3VVMWJxNzlCSWxoTGIxdGMxMlp6RHowTENtNWgwdCtwclg0TCtWdDI3YjFmc21kTkdtUzkvaVNKVXU4UDMvLy9mZU1HaldLZSsrOWw3dnZ2cnZJZXdVSEIzUFRUVGVSbTV0TFhsNGVqejc2cUxkb1JKVXFWZWpidHkrdnZ2b3EwNmRQWi9yMDZRV3V2M0Q2MnhkZmZGSG9laGwvQzBZVTVlalJvMnpZc0FIRE1KZzhlVEtHWVhEdTNEbm16cDNySFFYNzlOTlBmVWJmbGk5Znp2TGx5d3U5MzVZdFd4Zy9manluVDU5bTJMQmhwS1Nrc0d2WExrYU1HTUhJa1NNNWNPQUFUWm8wb1ZxMWFsU3ZYcDJEQnc5NnJ6MTgyUFB2c0c3ZHVoZjlmbHd1RjNsNWVkN1hNVEV4M3VseVJWbTdkaTN6NXMyalNwVXFHSWJCdi8vOWIxYXZYazFTVWhMSGp4OHZ0S0NGeVdSaThPREI1T1RrWUxWYUdUdDJMRFZxMUtCdjM3NjRYQzQrK09BRDFxNWR5MzMzM1VkOGZEeW5UcDNDWnJPUmw1ZEhYbDRlclZ1MzVydnZ2bVBHakJrODhzZ2pnR2Y5VkdIRkpDN1d4YTRMRTE4S1R5SWlJbkpSREpkQnhqRTdady9ra1hQS2dmRnJOZWFhYmNLbzNpU2tWUGVxRmRLUTdYeFI2RG1uWWVlanBCZDU2SXEzcVJuU0FJQWExZ1FlYmZRZm4zWjU3bXhtSFJ6Q3lkeURoZDJtZ0xqUTR0ZVlORzNhbEtaTm13Sys0U2svVUJtR3dhSkZpNGlKaWFGZnYzNVlyVloyN05qQnFsV3JHRFJvVUtIN0NJV0ZoVEYvL253QUhucm9JY3htTTYrODhncUJnWUc4K3VxcmZxOTVLcXJRZ0w4Rkk0b3lZOFlNYnhYQkJRc1drSnVieXgxMzNBRkFVRkFRTTJiTThHbi80SU1QY3M4OTkzRExMYmNBbnBHZWp6NzZDUEI4K1I4MWFoUnhjWEdNR3plT2hnMGJzbkRoUWdCYXRXckYyTEZqR1RWcUZIMzY5S0ZYcjE0c1c3YU1OV3ZXWUJnR0pwT0ovZnYzQXhTNjcxTis2ZTh4WThadzZ0UXBIbi84Y1c5L0NsUFkycXV4WThmU3ZIbHpuMk5idDI3bHpUZmZKQ2dvaUpkZmZwblJvMGVUbnU0WitSdy9mancvL2ZRVEhUcDA0TWtubnl4UWVlLzY2Ni8zL2c1dE5odFBQLzAwUVVGQkxGcTB5UHUrNTg2ZHk5eTVjd3YweFdReVlUYWJXYmh3SWRkZGR4MU5talFoS3l1cjJMTHpVajRVbmtSRVJLVFVNcFB0SFA4K0MyZXVHMHRFSU5VYmh4QVVFWWdsTElEUW1OSlBPenEvUWw1aDhseFp6RHIwUFAwYnZrTTFTKzBDNTIzdUhHWWYrbCtPNSs3Mys1a05Ja3FlamxXY3I3NzZpZ01IRHZEU1N5OTUxME9kUFh1V0w3NzRncWlvS084SXd2bU9IajNLb2tXTGVPcXBwNGlJaUFCOGcxQnAxandWRmdqOExSang1Sk5QK3J4ZXZudzV1M2Z2WnQyNmRTUW1KcEtVbEZUZ0dwUEpWT2dVdXNqSVNPL3gvdjM3MDc5L2Z3QzZkT2xDVmxZVzNidDN4MnExTW1uU0pOTFQwMW0xYWhVQTllclZZL0xreWQ3cGdNMmFOZU9UVHo1aDc5NjlORzNhbE0yYk54TWRIVTFzYkN6Z21jYTNkT2xTTm0vZXpKNDlld0RZdkhrelBYcjA4RzRPUEc3Y09DSWpJNzE5Ky9ycnI1azVjMmFob3k0WHJvM2F1blVyTDc3NElvWmhNSFRvVUc5d3p2ZmlpeTh5Y2VKRTFxeFp3N1p0MjNqb29ZZm8xYXVYejVUTHBLUWtQdnJvSTNyMDZFSExscDRSMGU3ZHUzUDI3RmxxMWFyRnpwMDd2YUV5T2pxYS92MzcwN2R2WC9yMzc4KytmZnNZT0hBZ0N4Y3VaUGp3NGR4NTU1M2NlZWVkQmZvdDVVdmhTVVJFUlB4bXVPSGtsaXpTOXVjUkdoMUVuZllSaE5YOC9XczBhbGdUcUJYU2dCTzVCNHBzayswOHk2eEQvOHZmcnhoTFpOQnZYM3h0cmh4bUhmcGZqdm14YjFPKzZ0YmExQW9wV0tyYlh6azVPVXlaTW9YcnJydk9aeHBYZmhXMUJRc1cwTHg1Yy83NjE3OTZ6em1kVGthUEhrM1RwazNwMUtrVEJ3NGNJRGs1bWZqNGVPL211NlZ4WVNESUw4alFyMTgvYnJ6eFJ1eDJPeWRQbmlRMk5oYXIxY29ubjN6QzBxVkxlZXl4eDd4RkRQSUZCUVZodDl1SmpvNW00TUNCUFBQTU13V2VsMS9VWU5hc1dZU0doaGJhcCtQSGp6Tnc0RUNHRHg5T3c0WU5hZDI2TmFkT25TSTNONWZseTVkejlkVlhjK3pZTVo5cjhvTmhtelp0Q0F3TVpOMjZkZFNwVTRjZE8zWjQ5NEFDendiQU0yYk13R3ExVXFkT0hZNGVQY3JjdVhNeG1VemVOVmVOR2pYeVdUTlV0V3BWbjJjVVpjMmFOWXdlUFJyRE1CZzJiQmpYWFhkZGdUWlJVVkVNSFRxVTY2Ky9ubkhqeGpGcDBpUysvdnBybm4zMldSSVNFcndGSVdKaVloZ3dZQUJwYVdra0p5ZFRyVm8xN3pxM2MrZk9ZVEtaYU4yNnRUZDBCUVlHWWpLWmFOeTRNYU5Iank0d0dpWVZpOEtUaUlpSStNVnd3N0gvWnBCeHpFN01WYUhVYUI1S1dkWTU2QmpiandWSkx4WGI1cXp0Sk5NUFBNdkREY2NTYnE2T3paM0xuTU12Y0N4blQ2bWUxU21tSHlZdXZ2TVRKa3pBNVhMeDFGTlBlWTg1SEE0eU16UHAwYU1IR3paczRLMjMzdUw5OTkrbldyVnFnR2V0MEo0OWU3QmFyVDRqQ3YvKzk3Kzk0U2s5UGQxbnFsYitsTEVMcDIvRng4ZjdCSUxQUHZ1TWp6NzZpSnR1dW9tSEhub0lnRDE3OWpCeTVFakdqaDFMZ3dZTmVPS0pKemh5NUFoVHBrd2hPRGk0UUNueWR1M2FNWFhxVk02Y09VTmhIQTRIR1JrWjNpbHpoWEc1WEdSa1pPQndPTmk0Y1NPalI0LzJPYjl4NDBZMmJ0em9jeXgvcjZxSWlBamF0bTNMeXBVckNRNE94dWwwMHJseloyKzdtalZyTW1USUVEcDI3TWlLRlN1WU5HbVNONENrcHFZU0dSbUoyKzBtTFMzTmUwMTJ0cWNjL2ZuSFRDYVROMVFaaHNFSEgzekEvUG56Q1EwTjVZVVhYdUNhYTY0cDh2MkJwM2hHczJiTkdETm1ETjk4OHcyUFBmWVlmL3ZiMzhqTXpPVFFvVU5FUlVWeHp6MzNrSk9UQThESWtTT3BYZHN6V25yMjdGbWlvcUtLTEJDU1Axb2xGWmZDazRpSWlKVElNQ0Q1MjB3eWp0bUo3eGhKWkx5bHpKL1JOS29qZGNLYWNDeTcrQkdrTkhzeTB3OCtTNStFRjFseC9EMk9aTzhvMVhPaWcrdlNvbXJoK3cvNVkvcjA2YXhhdFlxb3FDaWVmZlpac3JLeXlNN094bWF6K2JUTHpjM2x6VGZmOUU2alMwaElvRU9IRGlRa0pGQ25UaDFxMWFwRnpabzFxVkdqaHZlYUpVdVcrQlNreVBmd3d3Lzd2TTR2R0dHejJaZzBhUkxMbHkrblk4ZU9QUHZzczBYMk96QXdrSmRmZnBtaFE0Y3lkdXhZTm0zYXhPT1BQKzZkRmdjUUdocGFaSGdxclc3ZHV0R3RXemMyYmRyRXNHSERHRDU4T0owNmRmS2VIelZxVklIcWZEMTc5dVM3Nzc1ajd0eTVKQ1ltY3RWVlYvbjByYWhpRDRjUEh5WXVMbzdWcTFmenpqdnZGRGpmdDI5Zjc4OEJBUUdzWExtU2xKUVVSbzBheGM2ZE80bUppZUdWVjE3eGV3UXdLaXFLbDE1NmlXWExsakY1OG1TU2s1TnAyclFwTFZxMG9HN2R1dFNwVTRjNmRlb1FGeGZuTTlYeHlKRWpwYW9lS0JXUHdwT0lpSWlVNk15ZVhOS1RiTVQ5TmZ5U0JDY0FFeWE2eC8yVER3OCtqY3Z0TExidDZid2pUTnBYY0UyUlA4KzRKZTVKQWt3Rml6bjRLeW9xaXVyVnE5TzBhVk5xMWFwRmRIUTAxYXBWbzBxVktrUkZSUkVaR1Vsa1pDUnZ2ZlVXWDMzMUZUdDI3S0JGaXhhMGJkdTJ3SFM1Q3ozMDBFUDA2OWZQKzNyT25EbE1uejdkT3pwenZpMWJ0dkRlZSsrUm5KeE03OTY5V2JSb2tjODB0M3lEQmczeWVSMGRIYzI5OTk3TG9rV0wyTHg1TXpmZWVDTURCZ3p3S1o5ZFZ1eDJPK1BHalNNOFBOeTdmZ3RnMDZaTjN2TGM1MnZUcGcyeHNiR2twS1NVYXIzUFR6Lzk1TFBKYkdFQkZPRHp6ei9uZ3c4K0FDQWpJNE9mZi82WmpoMDdNbWpRSU84YXROSzQ3YmJiYU5teUpkSFIwUVFIQjNzM3d6MmYwK241dTV5VGs4UHUzYnNMYlpNdktTbUpyVnUzMHExYnQ0dnFqMXg2Q2s4aUlpSlNyTHl6VGs3OW1FMk5LME9vZWtYd0pYMVduZENtM0JJM2tHWEh4bDZTKzNlTkcwRDlpTkp0L3ZyaGh4OEN2MDJkdS8zMjIrblpzMmVKZXpNOThNQURkT3pZa1JZdFdoVFo1dmp4NCt6ZHU5ZG5lcG8vSEE0SG4zMzJHYm01dWJ6MDBrdTBiOSsrd0RTOGd3Y1A4dHBycnpGMDZGQ2ZpblZtczVsYXRXclJvMGNQRml4WXdDKy8vRkxvdmtlRkZhUW9MWXZGd3NzdnY4emN1WE1aTW1RSURSczI1TVliYjJUbXpKbDA3OTY5d0I1S2MrYk1JU1VsQmZCVSs3dnV1dXVvVXFWS3NjODRjZUlFKy9mdnAwK2ZQdDVwZWtVRndmekNIdUNwNGpkNThtUVNFaEorejF2MG1UNXBzOWs0Y09BQSsvYnRZOCtlUGV6WnM0ZnJycnVPUng5OWxJVUxGMkszMnd0ZFQzWCtlNWs4ZVRMeDhmRzBhOWZ1ZC9WTExnMkZKeEVSRVNtUzRZWmpHek94UkFRU2MxWGhSUUxLMnRYVmJ5UE5kb3h2VWhlVzZYMWJWN3VWYTZQNytOM2VNQXdtVEpqQXA1OStTdTNhdGRteVpRdGp4b3poeVNlZnhHd3UrU3ZVaFZPMmpoMDd4czgvLzh6Qmd3Zlp2MzgvQnc0Y0lDc3JpOERBUUxwMDZRSjQxZ3paN1hidk5mbWJyWjUvRER3QmFPVElrZVRtNW5xRHo0VkZFYkt5c2dCUFZibkNDaWJFeHNZeWNPREFJdnMvYmRvMDh2THllT0tKSjN5T3U5MXViNzh1ZkgzKzhYd05HalRneFJkZlpPL2V2Ynp3d2d2ZXRVcFhYbmtsYnJmYlc5Sjkzcng1VEo4K25ZWU5HOUt0V3pjbVRKakFNODg4NHkzQ1VKU1BQLzRZczlsTXUzYnRXTHQyYlpIdEN2TjdnMU0raDhQQlAvLzVUNUtTa25DNzNWaXRWaG8xYXNRTk45eEE1ODZkMmJoeEkvUG16YU4xNjlZK1V4RUJiMmw0d0R0bHNyajNLK1ZMNFVsRVJFU0tkSFovSHJZTUYvVnZyb0lwc0F5clE1U2dhOXlqUkFiRnNPckVKTnhHMFFVSy9IVmpyZjVjRjNOdnFZcEVMRjI2bEU4Ly9aUVdMVnJ3eGh0dk1IdjJiRDc2NkNPKy8vNTdPblRvUUZ4Y0hCYUxCYlBaN1BOUFFFQUFOcHZOdXdtcXpXWWpJU0dCSDMvOGthVkxsNUtRa0VEOSt2VnAyN1l0VjF4eEJWZGNjWVgzbWJObXpXTFdyRmtGK25MaFZLOS8vZXRmM0hiYmJiejAwa3RzMzc2OTJQZHg0YlM5Q3hVMkpSQThZY3poY0hETExiY1FFdkxidmwxMzNYV1hUN3VwVTZjeWRlclVJdStma3BMQzZ0V3JXYnAwS2JtNXVmVHUzWnY5Ky9mejl0dHZzM0hqUm9ZUEg4Njc3NzdMeXBVclNVeE01TFhYWHFOcTFhcGtaMmN6ZmZwMG5uamlDUVlOR2tUNzl1M0p6TXdrTEN5TXBLUWt6R1l6aHc0ZFl0bXlaVngvL2ZVK28yZkZqWm9WdHYvVzd4VVVGRVNyVnEyNDRZWWJ1T3FxcTJqY3VERm1zNW1jbkJ4bXo1N040c1dMcVYyN05zOC8vN3pQZFZGUlVXemZ2cDA5ZS9iZ2RydFp0V3FWdDVxZ1ZFd200L3k0S3lJaUl2SXJ0OU5nLzZkbkNZOExvdmExNWJQKzRsRG1OcFluaitPTUxibmt4b1dvWW9ubGx0b0RhUng1YmFtdlBYSGlCQysrK0NManhvM3pmakhmc21VTEgzLzhNYnQzNy9aT0VmUEhxRkdqYU5hc0dVRkJRVVZ1Y051MWExZDY5KzVOejU0OVM3eGZSRVFFb2FHaHBLYW1rcGVYNTNjL0NuUGhxSlRUNmVURWlSTUZqaWNuSi9QVFR6OFZlNiswdERTbVQ1L082NisvVG01dUxyTm56K2J3NGNPWXpXWnV1T0VHK3ZYcjV3MEdHelpzSUNBZ2dHblRwbkhreUJGYXRtekppQkVqZk5iNmZQYlpaMHljT0pIZzRHQ21UWnZHL2ZmZjc5M1RxWFhyMWpScTFJaUZDeGN5WmNvVTR1UGpXYlpzR2UrODgwNmgrenFCWjIrdWVmUG1zWExsU3I5K053OC8vREJIang0dE1tQVdKelUxbFFFREJwQ1ZsVVdIRGgxNDVwbG5DcXhqV3JCZ0FWT25UdlVaZmVyWHI1KzNZcUpVUEFwUElpSWlVcWpVblRtay9wUkRnenVxWWdrdi9Bdi9IOEdOaTIxblBtZDl5bXd5SEtmOXVpYk1YSVhyWXUraFhiVTdDUXk0K0FJWE9UazVSZTVwbEQ5ZHplMTI0M2E3TVF3RHQ5dU55V1R5L3BNL3luSCtXcHVpTEZ5NGtPYk5teGZZblBWeWRmcjBhY2FNR1VPN2R1M28zTG16VDhHSTh5MWN1SkRNekV3ZWVPQ0JRcWREN3Rtemg3UzBORHAwNk1DaVJZczRkKzRjVVZGUmRPL2VIWXZGd3BvMWE3amxsbHNBVCtHSUw3Lzhrc0dEQnhmNnJCOSsrSUd2di82YXA1OSsycS8zOEh2Q0U4Q0tGU3VJalkybGRldWlONEZPUzB2ajNMbHpBRlNwVXNWYjJsNHFKb1VuRVJFUktjQndHK3o3K0N3UjhSYmlyaW43S213WHcyMjRPWnkxalFPWm16aVdzNGMwMjNIeVhGbGdBbXRBR05Vc3RZZ0xiVUxEeUxaY0VkR1dBTW92OEluSW41UENrNGlJaUJTUW5tVGoyTVpNR3R4ZUZXdWtRb2lJQ0VEWnI1Z1RFUkdSeTE3YXo3bUV4UVlwT0ltSW5FZmhTVVJFUkh6a25YT1NjOXBKMVlhWGRrOG5FWkhMamNLVGlJaUkrTWo0eFU2Z3hVUmtmTWxGRGtSRUtoT0ZKeEVSRWZHUi9vdU5pSGdySm4xTEVCSHhvWTlGRVJFUjhjbzc2OFNlNlNJeS91TExlNHVJL0ZrcFBJbUlpSWhYeGhFN0FVRW13bXNGbFhkWFJFUXFISVVuRVJFUjhjcE9jUkJleTRJcHdGVGVYUkVScVhBVW5rUkVSQVFBdDlNZzk3U0RzRmlOT29tSUZFYmhTVVJFUkFESVNYVmlHQkFhWXk3dnJvaUlWRWdLVHlJaUlnSkF6aWtIZ1JZVHdWRUtUeUlpaFZGNEVoRVJFY0N6M2lrME9naTAzRWxFcEZBS1R5SWlJdUpaNzNUR1FXaU0xanVKaUJSRjRVbEVSRVRJUGUzRWNFT1l3cE9JU0pFVW5rUkVSSVRzRkFjQlpoUEIxYlRlU1VTa0tBcFBJaUlpUXZZcEJ5RTF6SmowelVCRXBFajZpQlFSRVJGc1o1MkVWTmVvazRoSWNSU2VSRVJFS2psSGpodVh3OENxRXVVaUlzVlNlQklSRWFua2JPbE9BSUtyQkpaelQwUkVLamFGSnhFUmtVck9kczRGZ0NWQzRVbEVwRGdLVHlJaUlwVmMzamtYbHZCQUFzemFIVmRFcERnS1R5SWlJcFdjTGQySlZWUDJSRVJLcFBBa0lpSlNtUmxnUzNkaGpWSjRFaEVwaWNLVGlJaElKV2JQZHVGMnF0S2VpSWcvRko1RVJFUXFNVnU2cDFpRUt1MkppSlJNNFVsRVJLUVNVNlU5RVJIL0tUeUppSWhVWXZZc0YwR2hBYXEwSnlMaUI0VW5FUkdSU3N5UjdTSW9US05PSWlMK1VIZ1NFUkdweEJ6WmJvTEM5SFZBUk1RZityUVVFUkdweEJ6WmJvSkM5WFZBUk1RZityUVVFUkdwcEp3Mk4yNlhRVkM0cHUySmlQaEQ0VWxFUktTU2NtUzVBVFR5SkNMaUozMWFpb2lJVkZLT2JFK1o4c3Q1emRQeGVYTkplbWRjZVhkRFJDcUp5L2ZUVWtSRVJINFhSN1puNU1seUdWZmJTMW04bUJOelpwVjNOMFNra2xCNEVoRVJxYVFjMlc0Q2cwd0VCR21QSnhFUmY1akx1d01pSWlKU1B1eVh3UjVQdVVlT0VGUzlHdWF3OEVMUGh6WnNRSUFscU5oN3VESXp3V3dtTUNUa1VuUlJSQ29SazJFWVJubDNRa1JFUlA1NEIxZWN3eHdjUU4zT2tlWGRsZEFQeHBNQUFDQUFTVVJCVkNKdDZ0eUo0THAxYVRaeE1vR2hZYVcrL3V6Ry83Si8yQXRZWTJ2U2N2NkNTOUJERWFsTU5HMVBSRVNra25MbHVRa0txZGhmQldyZGZRL1p1M2V6NzRXaHBiNzI1SktQMmZ2TUlGdzUyZFM0K2VaTDBEc1JxV3cwYlU5RVJLU1NjdWE1Q1F5dTJPdWQ0aDk3SFB2Wk5ESi8rTkY3ekpXZHplblZxMGovOWh2eVVrNENFRnl6RmxIdDIxUDl4cHU4VS94T3IvZ2NUQ1lhakhpSjZCNjNsVXYvUmVUUFJkUDJSRVJFS2lHWDNXRHZ3alBVYkJORzlTYVh3Vm9nd3dDVGlkUmxTMGw2ZHh6T2MrY0tiV2F1V3BYRXA1NG11c2R0dVBMeWNPVmtZNmxXL1EvdXJJajhXV25rU1VSRXBCSnk1bm5LbEp1REsvYTBQUytUaVNQdmpTZDU1blJNWmpQUnQ5MU83SjA5Q2FsWEg0RGN3NGRJK2ZRVFRuK3hnZ012alNEM3lCRVNIbitDd09EZ2N1NjRpUHlaWENhZm1DSWlJbEtXWEpkWmVFcjVaQW5KTTZkanJscVZLeWRNb3NHTEk0bG8yUXB6WkNUbXlFZ2lXcmFpd1lzamFmcmVKTXhWcTVMODRRZWtMbHRhNXYzNDRZY2ZtRGh4b3ZmMWhSTjRaczZjeVljZmZsamlmWTRkTzhiYXRXdkx2SCtYMHFSSmszajMzWGZMdXhzaTVVb2pUeUlpSXBWUS9zaFRSVi96Qk9ETXlPQ1hjV014QlFiUzVNMjNpR2pacXNpMlVhMWIwM2pVbSt4Ni9GRU9qM21MYWpkMEpqQzg4RExuL2toS1NtTGN1SEVNSFRxVTJOaFk5dS9mejVJbFMzamlpU2N3RElOaHc0YVJrSkRBWTQ4OUJzRHk1Y3RwMkxCaGlmZmR0R2tUa3laTm9uUG56cDczNkhSeTRzUUp2L3RWdTNadE1qTXpPWDc4ZUtIbm16UnBRbHBhR3BtWm1XUm1acEtSa1VGR1JnWm56NTRsTlRXVlU2ZE9jZXJVS2M2ZE84ZU1HVE1JRFEwdDlua1pHUmtzVzdhTVhyMTYrZDFIa1Q4amhTY1JFWkZLeUpubkdURzVIRWFlVWo1Wmdpc25tNXA5K2hZYm5QSkYvcVUxTVQxN2Nlcmp4YVI4OWdseDk5MS8wYyt1VWFNR3FhbXBqQmd4Z25mZWVjZm4zT0xGaTltOGVUT2RPblVDNE9USms2U2xwZEdxVmNsOXZOQ0pFeWQ0K09HSC9XNC9mLzU4dG0vZnpxaFJvd285djJUSkV1NjU1NTVDejRXR2hwS1RrOE9WVjE1Snc0WU5PWFBtVElIdzFMVnIxeUtmTzMvKy9FTFBKU1ltTW1YS0ZML2ZnOGpsU09GSlJFU2tFdktPUEZrclZuajYrZm4vSmVmQVFRQmlldlNnOXQ4ZjV0dzMvd1VndHRmLytIMmZtbmYxNXRUSGkwbGJ2LzUzaGFmdzhIQ2VlKzQ1WG4zMVZZNGVQZW85YnJQWldMQmdBYjE3OTZaNzkrNEEvUGUvbm42MmI5LytvcDgzWThZTTR1TGlpankvY2VOR1JvNGNDY0ExMTF6RDVNbVR2ZWZPbmozTDhPSERhZEtraWZmWWd3OCtTTXVXTGRtK2ZUdXpaczFpK2ZMbHBLU2s4UERERC9QNDQ0Lzd0TDNRdGRkZTZ4MFpLOG1vVWFPSzdiZkluNFhDazRpSVNDWGt6SE1UYUEzQVZNRm03ZVgrOGd0NVI1SUF5RHZobVpLV2MvZ3dKcXVWMEN1dThQcytZUTBhWXJKWXlFdnkzT3ZncU5jNTlmRmlBRUliTktUbDNJLzh2dGRWVjEzRnJGbXpzRnF0Yk4rK0hRQ3IxY3I0OGVPSmlZbnh0bHUzYmgzZ0NTeUZXYjU4T1QxNjlQQTVsai9DTTIzYU5MLzdreTg4UEp6dzg2WWt2djc2NjVqTlpvWU1HZUk5MXFCQkExcTBhT0dkRW1peFdBZ01EQVRBYnJjWGUvK0VoQVJ2ZUJvelpneloyZG0wYjkrZWE2NjV4dWU1TnBzTnQ5dE43ZHExUy8wZVJDNDNDazhpSWlLVmtDdlBqYmtDcm5kcU5hL2dsREJYWmlhV0dqR1VLdW1aVEZpcVZzZDIraFFBMXRpYUJDY2tBaEJjdDY3ZnR5bHErdHI1eDl1M2IwL2Z2bjNadTNjdi9mdjNwME9IRHQ1enp6Ly9QREV4TVF3ZVBCaXoyY3kvL3ZVdkFMWnYzODc2OWV1OXIvTVZGYnhLc25YclZ0YXVYY3RUVHoxRlhGd2NXVmxaUmJhMVdDd0E1T1hsK1gzL1ZxMWFzV0hEQnNhT0hZdkw1YUpMbHk3ZWtIYjY5R2tBNnBiaTl5cHl1Vko0RWhFUnFZU2NlUWJtQ2pabHJ5aUI0ZUhZMDA1NzkzcnloK0YyWTA4N1RWQmtGQUIxL3Y0d2RmN3UvNXFpZk9lUENLMWV2WnA1OCtZQm5tbHErYU5PSVNFaGpCMDdGb0RJeUVqaTQrTzkxNlNucDlPcVZTdnZzZHR1ODJ6V2E3ZmJXYjkrdmZkMS9wVEE4KzlibU8zYnR6TisvUGdDeDk5OTkxMWF0MjdON2JmZlh1SjdDdjYxZkh0bVptYUpiZk4xNmRLRkxsMjZrSk9UdzlLbFN3a01ETVRsY3VGME9sbTYxRlBWc0g3OStuN2ZUK1J5cGZBa0lpSlNDYm5zYnF5UmdlWGREYitFSk5Zajg0ZnRaTy9mUjFpanhuNWRrNzN2Wnd5SGc1QjZpYi9yMmZIeDhkaHNOdDUvLzMyV0xWdEdzMmJOMkxWckY2KysraW9kT25SZzRNQ0JiTjI2bFUyYk5nR2VvaEg1MHRQVHNkbHNwVm9MVkt0V0xaLzJLMWFzWU9MRWlkNkFZclZhQ1E0T0ppd3N6T2U2NDhlUDA2MWJONytlRVJZV2hzbGs0bHdSR3cwWEp6UTBGTGZiemRTcFUvblBmLzdqUGQ2cFV5ZS9xZ3lLWE80VW5rUkVSQ29obDkwZ3dGSTJJMCtHMjdPR3ltVjM0M1lZQkZjMUUyQXV1eW1CVmE1dFQrWVAyMG41ZURIMW4zL0JyMnRTRmkveVhOdmh1dC8xN0MxYnRqQisvSGhPbno3TnNHSERTRWxKWWRldVhZd1lNWUtSSTBkeTRNQUJtalJwUXJWcTFhaGV2VG9IRHg3MFhudjQ4R0hnOTAxbmM3bGNQdFByWW1KaWlnMUpobUh3NDQ4L1VyTm16U0xibUV3bW9xS2l2TlB0U3F0VHAwN2U4QllRRUVCaVlpTE5temUvcUh1SlhHNFVua1JFUkNvaHQ4TWcwSEp4QWNkd1EvWkpPeGxIN2VTZWNXSkxkMks0Znp0ZnMwMFkxWnVFbEZGUFBWWDJrbWQ4U01vblM2amU5V2FpMnJRcHRuMzZsczJjK3V4VEFzUENxTm5UL3dwOUYvcnFxNis4VmVUR2pSdEh3NFlOV2Jod0llQlpBelIyN0ZoR2pScEZuejU5Nk5XckY4dVdMV1BObWpVWWhvSEpaR0wvL3YwQWhZN0l1TjJlWDlpWU1XTTRkZW9VanovK09GRDBtcWZDMWw2TkhUdldKN1I4KysyM3JGaXhncFNVbENKTG1PZUxqbzR1Y1YrcEkwZU9GTG1SYjBSRWhQZm4xTlJVbjNaVnExYTlxSEx0SXBjRGhTY1JFWkZLeG5DRDIya1FHRlM2OE9TeUdaelptMHZhdmx6UHlGV1FpZEFhWnNKcmhXQ0pEQ1F3eUVTZ0pZQ1FHbVg3OVNLb1NoVVNuM3FhUTZOZVo5OXp6OUw0LzBZVDJlYnFRdHVtYjluTXo4OE5BY09nN3FEQkJKNzNKYiswdW5UcFFsWldGdDI3ZDhkcXRUSnAwaVRTMDlOWnRXb1ZBUFhxMVdQeTVNbVlmbDJIMWF4Wk16NzU1QlAyN3QxTDA2Wk4yYng1TTlIUjBjVEd4bnI2bHA3TzBxVkwyYng1TTN2MjdBRmc4K2JOOU9qUkE0ZkRBY0M0Y2VPSWpJejA5dUhycjc5bTVzeVpoVmJqcTE2OU90OTg4dzNMbGkwRFlOKytmYlJzMlpKKy9mcVJrSkFBNE8zYmhlTGk0a2o2dFJKaFViNzk5bHUrL2ZaYmYzOWRYbTNhdEZGNGtqOHRoU2NSRVpGS3htWC9kWThuZjZmdEdaQzJMNCtVSDdOeE93d2k2MXFwVXM5S2VDMExwaitvNWtSc3IvOGg5OGd2bkpnN2g5My9mSUlhM1c4aDVzNmVoTmIzbEMvUE9YU1FVNTkrd3VrdlZtQzRYTVQ5N1VGaTcrajV1NTZaazVORDY5YXRPWFhxRkxtNXVTeGZ2cHlycjc2YVk4ZU8rYlRMTHdiUnBrMGJBZ01EV2JkdUhYWHExR0hIamgzZVBhQUF6cHc1dzR3Wk03QmFyZFNwVTRlalI0OHlkKzVjVENZVDI3WnRBNkJSbzBZRUJRVjVyNmxhdGFyUE04NDNjK1pNWnMyYTVRMWI5OTkvUHc4ODhBRGdHUTJDM3lyclhhaHUzYnFzWDcrZTNOeGNRa0lLamhLdVhyM2E1L1V6enp4RGx5NWRDcFJhdjlEZGQ5L3RMVWdoOG1lazhDUWlJbExKdU93R0FBRitUTnR6MmR3Yy9XOG0yU2NkUk5TMkVQdVhNS3hSNVZCb3dtUWk4ZW5CaENUVzQ1Zng3NUM2ZkJtcHk1Y1ZhR2FPakNUaHFYLzk3dUFFbmcxcFI0OGVYZURZeG8wYmZZN2xCNDJJaUFqYXRtM0x5cFVyQ1E0T3h1bDArbXd5VzdObVRZWU1HVUxIamgxWnNXSUZreVpOOG80TXBhYW1FaGtaaWR2dEppMHR6WHROZG5ZMmdNOHhrOGxFMWFwVmFkMjZOVkZSVVhUdjNwM2JicnZOdTM5VC92MEFvcUtpQ3J3dnd6Qm8yTEFoaG1Hd2QrOWUvdktYdjNqUHJWMjdsdEdqUi9QaGh4OTZSOHdBZnZycEo1bzJiZXB6bjF0dnZaVUhIbmlBZSs2NXgzdk1icmNYR3NaRS9pd1Vua1JFUkNvWjk2L2hxYVExVDQ1c0YwbHJNbkRtdUtuOTEzQ3FYRkgrSXdxeFBYdFI0OGFiT0wxcUplZSsvdzdieVpOZ01oRmNzeVpSZjcyV0dsMjdFWGplQnE2L1I3ZHUzZWpXclJ1Yk5tMWkyTEJoREI4K25FNmRPbm5QanhvMWl1VGtaSjlyZXZic3lYZmZmY2ZjdVhOSlRFemtxcXV1OHA0TERRMHRzdGpENGNPSGlZdUxZL1hxMWJ6enpqc0Z6dmZ0MjlmN2MwQkFBQ3RYcnFSNTgrWkZGbW80ZVBBZ0pwT3BRT0dJbjMvK21YSGp4akY2OUdoTUpoT2JObTN5Q1U5dXQ5czdoYkFrRG9jRGw4dmxjOHhtc3lrOHlaK2F3cE9JaUVnbDg5dTB2YUxEazh0bWNIaDFCbTZubThTYm9naXBYbkcrTWdSR1JCQjdWMjlpNytwOXlaOWx0OXNaTjI0YzRlSGhQcU00bXpadFlzMmFOYnorK3VzKzdkdTBhVU5zYkN3cEtTbmNlZWVkZmovbnA1OStvbkhqMzhxd0wxbXlwTkIybjMvK09SOTg4RUdKOTl1OGVUTUpDUW1FaG9iNkhJK0ppZUhBZ1FPY08zZU9LNis4a2cwYk5qQmd3SUFpMTBhVmhzUGh3T2wwS2p6Sm4xckYrU1FVRVJHUlA0VExrVC95VlBpQ0pjT0FZeHN6Y2RuYzFMczVpdUFxRmV2cndvLzk3aVZuLzc1Q3o0WFVyVWZMK1Fzd0JaVE5ZaXlMeGNMTEw3L00zTGx6R1RKa0NBMGJOdVRHRzI5azVzeVpkTy9lbmF1djlpMWNNV2ZPSEZKU1VnQllzR0FCMTExM0hWV3FWQ24yR1NkT25HRC8vdjMwNmRQSE8wMHZ2SWpSTTZ2VldtS2ZVMU5UMmJScEU3MTdGd3lYRm91RnNMQXd0bXpaUXBjdVhSZy9manpmZmZjZDExNTdyVSs3KysrL3Y4QzE4K2ZQWi83OCtVVStOMy9mcUtMNkx2Sm5VTEUrRFVWRVJPU1NjNVV3YlM5MVJ3NVpKK3pVNlJCUjRZSVRRSEJDQW02YnZmQnpkUlBLWkJUbGZBMGFOT0RGRjE5azc5Njl2UERDQzk2MVNsZGVlU1Z1dDV1QVg0UGF2SG56bUQ1OU9nMGJOcVJidDI1TW1EQ0JaNTU1aGpmZWVJT1ltSmdpNy8veHh4OWpOcHRwMTY1ZGthWEIvWkgvdnFkTm00YmI3ZWFXVzI3eG5zdkt5Z0xnOGNjZkp6czdtNjFidHpKMDZGQ21UWnZHdEduVGFOZXVIWUdCZ1RSdjNwd1hYdkJ2THkyQSt2WHJlMy9lc21VTDRObm9WK1RQcXVKOUlvcUlpTWdsNVM2bVlFVFdjVHVwTzNLbzFpaVlxTVNTUnpuS1ErTTMvdThQZlY1S1NncXJWNjltNmRLbDVPYm0wcnQzYi9idjM4L2JiNy9OeG8wYkdUNThPTysrK3k0clY2NGtNVEdSMTE1N2phcFZxNUtkbmMzMDZkTjU0b2tuR0RSb0VPM2J0eWN6TTVPd3NEQ1NrcEl3bTgwY09uU0laY3VXY2YzMTEzczNub1hDOTNYS2x4L1dzckt5eU03TzVzeVpNd0FFQndlemF0VXF2dnp5UzdwMzcwN3Qyclc5MTN6NTVaZUFwN3g1Ky9idFdiRmlCVmFybGI1OSt6SnQyalNtVHAzS280OCtTbXhzckUraGlNSjg5ZFZYN055NWs1Q1FFSktTa2dnSUNPRFVxVk44L2ZYWGhJYUdGaGlORS9relVYZ1NFUkdwWkZ4Mk42WUFDQWowRFUrR0cwNXN6aWFrbXBtYWJjS0t1THBpT1BEU0NESjM3UFE1RnZtWFZsd3hiSGlaUFdQOSt2WE1uajJidzRjUFl6YWJ1ZUdHRytqWHJ4OTE2dFFCWU1PR0RRUUVCUEQ0NDQ5ejVNZ1JXclpzeVlnUkk3d2J5UGJyMTQrSWlBZ21UcHpJNk5Ham1UWnRHdmZmZjcrM0lFUHIxcTFadTNZdGhtSFFyMTgvbjJjWHRxOFRlSUxMdkhuekFFK1JpY0dEQndOZ05wdHAzYm8xOCtmUEp6WTJsa2NmZmRUbnVydnZ2cHVOR3pmeTNIUFBjZURBQVN3V0N3NkhnejU5K3JCeDQ4WkNxL0lWSlRjM2w4OC8vOXk3MFcvKzh4czFhc1Fqanp5aWFYdnlwMll5RE1NbzcwNklpSWpJSCtmNDkxbGtIclBUK0s1cVBzZlBIc2pqK1BkWkpIYU5JaXdtcUlpcks0YWRqenhNNWs4LytoeUxiTk9HWnBQZUw3Tm5uRDU5bWpGanh0Q3VYVHM2ZCs1Y1pNQll1SEFobVptWlBQREFBNWpOQmYrLzlKNDllMGhMUzZORGh3NHNXclNJYytmT2VVdU1XeXdXMXF4WjQ1MWk5OU5QUC9IbGwxOTZROUdGZnZqaEI3NysrbXVlZnZwcGJEWWJPM2Z1eEdReWtaaVlTTFZxMVhBNEhKdytmYnBVVStmUzA5T0ppSWp3am1qNXkrVnk0WFE2QWM5YXFyS2VMaWxTRVNrOGlZaUlWREpITjJSaU8rZWt3ZTFWdmNjTWw4SCt6ODVpaVF3azhVYi9SeUZFUkNxVFAyaGZjQkVSRWFrb1hIWjNnZlZPYVFmeWNPUzRpV2xac2FmcmlZaVVKNFVuRVJHUlNzYnRNSHpMbEJ0d1prOHU0WEVXUW10b09iU0lTRkVVbmtSRVJDb1psODBnTU9pM2thZWNWQWVPYkRmVkdnYVhZNjlFUkNvK2hTY1JFWkZLeHVWdysrenhkTzZ3alVDTGlmQTRTem4yU2tTazRsTjRFaEVScVdUY2RzTzc1c2x3RzJRY3NSR1pZTVdrYndVaUlzWFN4NlNJaUVnbDRuWVlHQWJlTlU5WnlRNWNkb09vZWhWelExd1JrWXBFNFVsRVJLUVNjZGs5TzVUa1Q5dkxUTFpqRGc0Z0xMcGk3K3NrSWxJUnFLU09pRlJxYm9mQjZUMjVaQjYxWTg5eTRYWnE2enNwT3dGbUU1YndRQ0xpTGRSb0drSkFVUGx2SXVxeXU0SGZ3bE4yaW9PdzJDQW8vNjZKaUZSNENrOGlVbWxsbjNTUS9IMEc0ZVpEeEVYOWdqVW1nNEFBWjNsM1MvNUUzRzR6Tmxza1o0L1c1Y0RoK3RTK0pwS3dtdVU3d3VNZGViSUc0TWgyWWM5eVVlUEtrSEx0azRqSTVVTGhTVVFxcGV5VERwTFhuNlIyclMyRWhhYVdkM2ZrVHlvZ3dFbElTQm9oSVdsazV4d2plZjNWMU81VXMxd0RsTXYyMjhoVDlra0hnR2ZrU1VSRVNxUTFUeUpTNmJnZEJzbmZaMUE3YnJPQ2sveGh3a0pUcVYxckM4bmZaK0IybE4vMDBQTkhuckpUSEpoREFyQkVCcFpiZjBSRUxpY0tUeUpTNlp6ZWswdTQrUkJoSWFmTHV5dFN5WVNGcGhKdVBzVHBQYm5sMW9mekMwYmtwRG9KVmFFSUVSRy9LVHlKU0tXVGVkUk8xYWhmeXJzYlVrbFZqZnFGekdQMmNudSt5K2IyN09ka2dEM0xSVWcxemVBWEVmR1h3cE9JVkRyMkxCZFdhMFo1ZDBNcUthczFBM3VtcTl5ZTc3SWJCRm9EeUR2bktZNFNYRlZUOWtSRS9LWHdKQ0tWanR0cHFLcWVsSnVBQUdlNWxzUjMyZHdFV2t6a25mVUV1T0NxR25rU0VmR1h3cE9JaUVnbDRySWJCRm9DeUR2ckpOQWFnRGxFWHdWRVJQeWxUMHdSRVpGS3hHVXpDTFNhc0tXN0NLNmlLWHNpSXFXaDhDUWlJbEtKdU94dUFpMEIyRE5kV0NJVW5rUkVTa1BoU1VSRXBCSngyUTBDZ2t3NDg5d0tUeUlpcGFUd0pDSWlVa2tZTHNOVHJNTHdGS3l3aE90cmdJaElhZWhUVTBSRXBKTEkzeURYTUV3QUdua1NFU2tsaFNjUkVaRktJajg4dVIxdUFJTENGWjVFUkVwRDRVbEVSS1NTY05rOG9jbmw4RlRjQ3d3eWxYT1BSRVF1THdwUElpSWlsVVQreUpNcno0MUZvMDRpSXFXbThDUWlJbEpKNUk4OE9YTU5oU2NSa1l1ZzhDUWlJbEpKT0g4ZGVYTG1hbzhuRVpHTG9mQWtJaUpTU1RoejNBUUVtREFNQ0ZLWmNoR1JVdE1ucDRpSVNDWGh5SEVUR093cEVtR04xTWlUaUVocEtUeUppSWhVRW81c0Z3Rm16ODhXaFNjUmtWSlRlQklSRWFra0hEbHVNQVVRYURGaHR1b3JnSWhJYWVtVFUwUkVwQkl3M09ETWRXTzREVTNaRXhHNVNBcFBJaUlpbFlBanh3V0EyMjVnaVRTWGMyOUVSQzVQQ2s4aUlpS1ZnRFBIczhlVHkrN1d5Sk9JeUVWU2VCSVJLV05uTW5KNVpjNjNmUExOQVd3TzF5VjkxdGlQdHpKbzhsbzI3enRacHZkTnk4enp1NTFoWE53ejF2eHdoUFJzMjhWZExLVm15L1Q4WFRRTVZkb1RFYmxZR3JjWEVTbGptMzQreWZvZHg5aHpKSTA3cjIxd3laN2pkTGxaditNWVdibDJyT2F5K3pKOExzdkdmVzhzSTdacUdDLzJ1NVlyNHFvVTJmWmZrOWFRaytkZ2VMOXJhWFZGak4vUCtPemJBNHovZER2eDBSSDgzeVBYRXgwVlVoWmQ5ekYxeFk1aXoxY0p0OUs3WTZNeWYyNUZsWmZtSk5Cc3d1VTBWR2xQUk9RaUtUeUppSlN4YjNZbkE5Q3RUVjFNcGt2M25JMjdrc25LdFJOVEpaUVc5YUxMN0w1cmZ6eUN5MjJRWjNkU056YXl5SGI3azg5eU1pMGJjMkFBRFlvSldJWHAwaXFCMWR0K1llL1JOQVpOWHN0Yi83aWVtdFhDK0hEVlR1YXUyWE5SL1Y0OXFvL1A2L25yOWhiYlBqNDZndDRkRzlIMStZV2xlczVWOWFONWU4QU5wZTFldWN0TmN4SVlFb0E3eTRVbFF1RkpST1JpS0R5SmlGeUVlMTlmVnVTNXRDelBsTGVsM3gxazVaYWtpN3AvM2RoSVJ2WHZ4UDMvdDd6SU5wazVEZ0RTczIzODdjMmkyeFduVDhmRzNObmVkM1JzeGViREFOeDViUVBNZ1VYUDd0Nnc4eGdBMXpTcFJYaUlwVlRQRFEreDhIK1BYTThMMDlhejY1Y3pEUDdQV3Q0YWNBT2hWak5WdzROTGRhK3pXVVZQTVl5UGptRGFNOTBMSEQ4L01OMzRsd1NmY3phSGkvL3VUTVlhRk1oMXpXc1h1RFlodXVoQVdWRVpCdGpPdWpDSEJoQmN6WXhKay9aRlJDNkt3cE9JWFBZTU54Z3VBN2ZMd08wME1OeUFBWVpoZVA2ODRIVlpPSjJSVzJLYmpCejdSZDgvTXN3S1FNclpuQkxiMmh3dXY5b1ZKaXZQNGZONjk1RXpIRDZaVHJERnpPMS92YUxJNjl4dWc5VmJmd0hnMnFaeHhhNWRDZyt4RUJoUWNBZ3UxR3JtamY2ZEdQckJlbHh1QThPQXZ0YzNvZS8xVFVyMUhtNzk5MkljVG5lcHJqbmY4MzJ2OFhsOThQZzUvcnN6bVVaMXFoVTRkN215cFR0eHV3eGN1VzRpNDBzWFRrVkU1RGNLVHlKU3ZneHdPUXljdVc2Y05qZXVQRGN1dS9IclAyN2NkZ09Ydy9QYWJYZmpjdndha0p6Z2Roa1lMdU9pQ3hiOEhoZE9FY3MzZE5vR3R1dzd5U3NQWHNkZm05YTZKTTh4REhqMG5WVWNQcGxPMTlaMStkKzcyLzN1NTF3NGRTM1A3dVIvWHY2MHlQNXMyWi9pRFpCdkxkcGM3TDNIUHRhWjVvazF2Sy92Zm5VcGdRRW01cjF3R3lFV002UDZkOEppRGlTZ2tJRDFlNlZuMjVqNTVhNVNYWk44Smd1QXhuV3FsbmwveWt0ZW1xZFloTXRwRUZhemRLT0VJaUx5RzRVbkVibGtETU96S2Fjank0VTl5NDBqMi9Pbk05ZUZNOC9BbWVjSlMrVVJmaTZGQThmUHNXWGZTYXFHQjlPMmNjMUw5cHlOdTVJNWZESWRjMkFBRDl6VXJOQTJxN1ltQWRDNVpRSkJadi9uYUVXR0Z2N0Yrc0pSdENVYjl3TlFJektFRUd2aC95bEpQcE9GMjIwVW1QcDNOaXZQSnlnRld5N2RmNG95Y3V6TStuSjNpZTFHemYvZSsvUFIxRXdBZGlhZDlqa09VRDBpaEgvY2VsWFpkdklQa0psc0p5RFE4enNQamE3WS8rbDN1VngwNzk2ZEYxNTRnYzZkTzEreTUremZ2NStkTzNkeTg4MDNFeG9heXQ2OWUvbisrKzk1OE1FSC9iN0hybDI3dU9LS0t3Z08vbTAwTHowOUhaZkxSYlZxMVM1RnQwdkY1WEt4Y09GQ09uZnVUR3hzYklIenUzZnY1c1NKRTl4NDQ0M2wwTHVDdG0zYnh0R2pSMm5Sb2dYMTY5Y3Y3KzZJRktwaWY0S0tTSVhuekhWano4NFBTQzRjMlc3UG4xbHVIRGt1ejVTNVN1S2pyejBGQ203OFMwS2gwOVRLZ21IQTdEV2VNSEJMMjNyVXJCWldhTHZSQ3oyalFkYzBxVVdVMmVyMy9lZTljQnVXQ3lyMzJaMHVldno3WSsvcmc3K0d4R0NMbWNuLzZrcFVXT0gzNy9YU0oyVGxPckNVSXJ5Vk5YL1dQQUY4dGYxSWdUWjdqNmF4OTJoYWdmdGRidUhKWlhPVGNjeEdRSUNKS3ZXdEJKZ3ZZUldUUzhSbXM3RnUzVHEvMnJadTNab2FOV3JnZHJ0WnQyNWRrUUZzNGNLRmZQLzk5OXg4ODgwQWZQLzk5OHllUFp2bzZHaHV2ZlhXRXArVG1abkpzODgreXpYWFhNUElrU085eHdjTkdzVFJvMGRadlhwMXNkZG5aV1hScTFjdnY5NVRTZWJPblV0MGRNR2lNU2RPbkdEZXZIbXNXcldLZDk5OWwvRHdjTzg1dTkzT1cyKzl4ZkhqeDRtTGk2TnAwNlpsMHBlTHRYdjNib1lORzRiVDZlUi8vdWQvZVB6eHg4dTFQeUpGVVhnU2taSVpZTTl5a1hmV1NkNVpGM25ubk5nelhOaXozUml1UDhtdzBlOTA4UGc1MXUvd0ZGRG8zclllTDgvKzFsdFFvYlNLbWhJSXNIcGJFZ2VQbnlQRVlxWmZsL0w1c2pQckswOTR1KzJhK2tVR0p3RFhyMzgzaWlzNmNiN2lpbU9jcjFhMWNFYi80M3EvMnBaR1VVRXJYMm1yOGxVVTU1SnM0UGFzVTZ2ZXBPeEx3djhSTWpJeUdEMTZ0Rjl0WDMvOWRXclVxTUhISDMvTWYvN3pIODZjT1VQdjNyMTkycHc1YzRZTkd6YlFzMmRQUWtOREFiai8vdnY1N3J2dm1EdDNMdDI2ZGNOc0x2NHIwcnAxNjNBNm5keDAwMDBYOVo3Q3dzSllzbVJKZ2VOdXQ1dTc3cnFMU1pNbVViT21ad1Q3MUtsVFBQcm9veXhZc0lDZ29LQkM3MVdZT25YcU1HVElFTWFNR2NQaHc0ZHAwYUtGOTl6a3laTTVkdXdZeno3N2JKSEJxV3ZYcmhmejFncTQ1WlpiR0R4NGNKSG5mL25sRjRZUEgwNTRlRGh0MnJUaDQ0OC9wbmJ0MnR4eHh4MWw4bnlSc3FUd0pDSSszQTZEdkhOTzhzN2xoeVVudG5NdTNFNkZwT0pNV1BvRGhtRndkYU9hMUkySnBGcGtNSEhWdzB1KzhGZG5NL1BJdFR1TGJaT1Y2MkRLaXA4QWVMaDdDNnBIL3ZGZmhIODZsTXJHWGNtRUJRZVZXTmpCNWZiOG5RbnljdzhxZjR0ZVhEZ3lWcHlqcVprWEZYb2VmdnNManFabUZodGtMd2R1cDhIcFBibGdncWdFNjJWYm9qdzZPcnJFa1p3TDNYSEhIYXhaczRiMzMzK2ZoSVFFMnJYN2JXM2czTGx6Y1RxZHhNZkg4OTEzMzNtUGQrM2FsYkN3TUxaczJlSnpyK2JObS91TTJnQXNYNzZjS2xXcThOZS8vdFd2L3B3OGVaSXhZOGJ3MUZOUFVhZE9IVXdtRStIaDRkeDExMTJGdGg4eVpBZ0JBWjcvOGVCMmU0YndIM25ra1FMdEZpOWU3UDM1MWx0dnhlRndGR2dERkJsZVJvOGVYU0NZNXYrdTc3dnZ2bUxmazJFWUxGNjhHTHZkVHRldVhRc2QvUUpvMUtqby9kVDI3OS9QMEtGRGNUZ2N2UG5tbXpSdTNCaUh3OEY3NzcwSG9BQWxGWTdDazBnbDVzaHhrM2ZHNlFsTHY0NHEyYk5jNWQydHk4NjZuNDZ5NDNBcUFIZGQxeENBZjk3eEY3K3ZYNzN0RjhZczlueFplN0JyNFd1WUFENWN0WU56V1RhYXhGZmp6bXVMcm9SM0tZVUdCL0dYQmpHMGExeUw4SkFnY3UxT1FvcFlzK1Q4OVF1ZnZ5TlBVUGFqUHhHaEZtNXRXM0R0UkVsN1FQMFI5aTQrZy92aUN6TDZ6WEFibUlOTlJDVmFjVHNNQW9JcTVyUzltMisrMlJzU3dET0M5UHJycndPVU9qZ0JXQ3dXUm93WXdXT1BQY1liYjd6QmUrKzlSKzNhdFVsSlNlSHp6ejhIWU96WXNYN2RhK3pZc1RSdjN0ejdldXZXclJ3NGNJRDc3NysveEJFcWdMeThQRWFPSE1uQmd3Zlp2WHMzZGVyVThaN0x5TWhnMnJScHhNZkhBNyt0K1pvd1lRSnhjWEVBcEtTa2NQLzk5ek52M2p3c0ZzKzZ4S05Iai9Md3d3LzdQT2Y5OTkvM1ZCVXR3cmZmZnN1VUtWTjQrKzIzcVZxMTVJSW9mLy83MzRzOXYyelpNdXgyT3cwYk5tVElrQ0dZU3JteDNmcjE2eGs5ZWpRQkFRRzg5dHByTkduaStSOHl6ei8vUEU2bmsvSGp4M1BzMkRFR0RCamcxKzlaNUkrZ3Y0a2lsWWc5dzBYMktRYzVweHhrbjNMZ3lLNUVDNUl1a1hOWk50NzdiRHNBMXFCQXJtN2tmNkVJdDl0ZzJzcWR6RiszbHlCekFFUHZ1WVl1clJJS2JidDUzMG1XZm5jUWdNRjNYVjNxTHlsbHBVRmNGZDU4NUhwU3p1WXdhUEphSWtJc3ZQclFkUVVxNVJtRzUvMEI1YmJtNmEwQk4yQU5DcVJKZk1HRisyMGIxOFFhVkw2ak1LNjhQMjQwMTVsbmNHUmRCaVlUaE5RSUlycEZLT0cxQ2s3L0trOVRwMDRGWU0rZVBZd2VQWnBISDMyVWE2NzVmYVhpWTJOamVlYVpaM2pwcFpkWTBZL2pyd0FBSUFCSlJFRlVzV0lGanp6eUNPKzk5NTUzWGMzZi92WTNuL2E5ZXZXaVQ1OCtCVVpjOHFmMjVaczNieDdnMzZpSXkrWGk1WmRmNXVEQmcvVHExWXR1M2JyOXJ2ZFVuUE5EV1dIMjdkc0hRSzFhdFlvY0pmSlhhbW9xSDN6d0FTYVRpYWVlZXFwVW4wbDVlWGxNbVRLRnp6NzdqT2pvYUY1OTlWV2ZBaEZCUVVHTUhEbVM5OTU3anlWTGxyQnIxeTZHREJsQ1ltTGk3K3F6U0ZsUWVCTDVreklNc0oxei9ocVVQSDg2OHhTV3l0cGJpelp6THN1engxRnB2anljT3BmRDYvTytaOWN2cC8rZnZUdVBzN25zL3pqKytwNTE1c3hxeG94OWI2eFpRb3dsS2tzTENYY2wwU1p5OSt1dVZCUXBLUzJLMEkya2tJU0lDaW1sYkxjbDJ5QkxaR2ZNbU0zczIxbS92ejlPYzNMTW1aa3pZOGJNOEhrK0hqM00rVzduR2gzbmZOL251cTdQUlVpQUR4T0dkcVpGdlZDUHg2WmxtWm55elI1WFZjSUcxWU1BMkhrMGxzOStPbGpvOHp6L3ljWUNpMWQ4TnFwM3NYcUZMbWN5NmtqT3lPVllkREtmcnp2SXlENnQzZmJiN1ArODFvcFQ3YTgwVEYyNWh6L1BYZkw2ZUU4OVhYWVBWUUpMVzRzaFZZcys2Q29sSGMwbWZsODJpZ1pxdFBmSGx1c2c5WXlaY3h2VDhLdnVERkYrWVhxb0FKMVJlVDB2ZVlVaFFrTkRYZHV1UnRldVhYbm5uWGZvMEtFRFc3WnNjUTNUMCt2MStZYmlGYlk5eisrLy84NGZmL3dCVUdUdmpjMW00LzMzMzJmUG5qMTA3OTdkWXhHRWZ2MzY4ZHBycnhFWEYwZGdvSE1CWnBQSjVLcjZsN2N0TURDUXdZTUh1ODR6bVV3ZXc1czM4NVFLRzQ0M2RlcFVXcmR1WGVCK2NBN1grL0RERDhuTXpLUi8vLzZ1SGlOdjdOcTFpOW16WjNQeDRrWGF0V3ZIdUhIakNBb0t5bmVjb2lnODk5eHpOR3JVaUU4KytZUi8vL3ZmOU9uVGh5RkRobFNJU29iaXhpWGhTWWpyaE9xQW5HUm5TTXI3ejI2VmVVcGw2YnR0SjloMTdHS0p6aDM1OGE5azVsaG9WamVVTjRkMktuRCtrc09oOHY2eVhhUms1dWJibDVWcmRaWFZMa2pzMzJzV2VieTJoK0U5bDFmVksweUF5Y0RyajBUeTB0ek5yTng2bkp0cVZxSEhMZi8wbXRrdUczNmwxMTdiSHA2RTFPd2kvMTZLa211eDRlZFRzWHBtU3FKcU14TTVTWGJTbzgya25ETFQ4TzRncXJZd2tYSXFsOFNEMlp6OU5RMjlTVU5nSFNNK0lWcU13VHFNZ2RweXJjaDM1WHdqVlZYWnVIRmpzYTRSR1JucFZrU2hZOGVPeE1mSE0yUEdEQ0lpSWpoeDRnUU9od09MSmYrNHlTdTNhelFhMTVBeG04M0czTGx6dldxRDJXem1uWGZlWWVmT25VUkdSakoyN0ZpUFg3QTg5OXh6Yk5pd2dhbFRwekp6NWt4cTFxeko0c1dMK2ZMTEx6R1pUSzVoZWxleTJXenMyTEdEZ0lBQW5uamlDZGYyQlFzV0ZOZ21iNGJ0aFllSEYvbTdMVnk0a0FNSER1RHI2MHY3OXUyTFBCN2c5T25UZlBiWlowUkZSZUhqNDhPenp6N0wvZmZmWCtTWFR2ZmVleSt0V3JYaXd3OC9aTTJhTmF4YnQ0NGhRNFl3Wk1nUXI1NVhpTkltNFVtSVNzeG1kcEFaWXlYamdwbk1pMVlwNm5BTjdUcDJrYmsvT2I5OWJoZFJqYWdUOGNVNlB6UEhnazZyWWRySTJ3dnQ0ZmhrN1FHaVRzUVRFdUJEU3FiWmJUNURqMXZxMGVPV2VoN1B5NXNidFBLTmZvVld4THRTN2FvQlhIa3ZvNnB3SVNsL0dHbFdONVNuN203SjNCLy9ZUHAzZTdtcFZqRDF3cDNma2x0dC80U25zdTdCdWRLSHd6MVg0dXMxZGtXUmM2ckEyV3VXbW1XbVZqRUtmbFJrSVJFK3BKODNrM1BKU202cURaOWdIU0VSUGdRM05KSVpZeUgxakptVVU3azQvdnJudGFYMzA2QTFhdEFaRmJUR2YzN1dHQlFVallLaWNmWU1LQnBjUDVQM3MwYkJOMVJYb2dDV2tKREFuMzg2cXpubTV1Wnk5T2hSR2pkdXpPVEprNHQxbmM4Ly96eGZCYnJ0MjdkanNWaDQ1WlZYR0RGaUJDdFdyR0RGaXZ4ejZKWXRXOGF5WmN0Y2p6dDI3TWc3Nzd3RHdLSkZpNGlKaWNGa01wR2RYWGlCazVkZWVvbmp4NC9UcTFjdlhuNzVaYlFGZklsdzVzd1pQdjc0WTRZTUdVTE5talU1ZE9nUVM1WXNZY2lRSVc2aHlGdUY5ZGFWeHJDOVRaczI4ZlhYWHhNY0hJeXFxcnorK3V2OCt1dXZuRDE3bHRqWVdEcDM3dXp4UExQWnpQNzkrK25TcFF2UFBQTU1RNGNPWmZiczJWNC9iNDBhTlJnM2JoeGZmUEVGN2RxMUsxSGJoU2dORXA2RXFHVE1hWFl5WWl4a1hMQ1FuZWk1cXBJb1c5R0pHYnk3ZENjT2gwcjlhb0c4TWFRVC9TZXVBdUQ0aFJTZW5mV2JWOWV4MlIzY00vN2JBdmUvT0xBZHEzZWNSS2ZWTUdGb0oxNmF1N25NRnhTZU82cFhrZXM4WGU1ZlhSdXo0ODlZRHAxSlpOTGkzNW45WEUrTWVxMXIySjVPcThrWHhxNlZENzdaamNtbzU3bjd2Uy9lQVhBK0lRT0hReVdpVnRFVDZpc0R2MnA2OUNZTmRyTkt5b2xjYXR6cURJVWFyVUpnWFNPQmRZM081UWl5N0pqL3JySnB6WFpnTXp1dzU2cFlzMnpPbjgzZXYvaXF0L01yVVZuMFgzNzVoZERRVUpLU2tsaTdkaTJuVDU5bXpKZ3hIZ3RHTEZteWhJVUxGM3BWVEdMRGhnMzA2TkdEWnMyYXVlYk5kTzNhTlYrWjhZa1RKOUt0V3pmdXZQTk8xN2E4SVdKSGp4NWwrZkxsdEdyVmlxcFZxeGJZRzJhM080dnVuRGh4Z3NjZWU0eWhRNGNXMkxzU0Z4ZkgrUEhqYWQyNk5VT0dEQ0UrUHA0SkV5YWcwV2hZdDI0ZHYvenlTNkcvMTBjZmZlUXFLbkg4K0hHZWZmYlpJdjh1b09ncWVsY1d5TWdURlJYRmh4OStpRjZ2NSsyMzMyYktsQ21rcGFVQk1IUG1UQTRlUEVpWExsMTQ5dGxuODRXelpzMmE4Y1VYWDdqYSs1Ly8vQ2ZmOVgvNzdUZU9IVHZtY1orL3Z6OTMzbmtuZDl4eFI3bk4rUlFDSkR3SlVlR3BEc2hPdEpKeHdSbVlwQnBld1JRRkZLM2krdlk3MzU5YTU1OVhHenJEZ255cEd1U0xRMVdaL0ZRM3QrRmRCcjNHcXhMbHNaY3lVUlRubWtVRnFWVTF3RGtadTM5Yld0UXIrL2t4SmFFb01QcUI5anc5WXowWGs3TTRldjRTYlJxRlk3WTZYNmZsVlpUQjRWRFpzUDhjdGFzR0ZQdmNQY2VkUXpFVnhUbGtyTkxmcUNrUTFNQkkwcDg1cEo0eFU3MmRQOHFWbllFS0dQeTFHUHkxQk5UMlBFeE1WWjFMR2FnTzFibjR0ZXI4MC9tZjZ2b1RGWHhDaW45N1liVmErZUdISCtqWnN5Y3JWcXpnWC8vNkYxRlJVWHp3d1FjMGJ0eVk4UEJ3RkVYeHVNNFJRSFoyZHI3Q0RnREp5Y2w4OE1FSDNILy8vVzdob2xhdFduVHAwaVhmOGJWcjEvYTRmY2VPSGZqNCtQRHl5eSt6YU5HaWZQdFRVMU9aUG4wNnNiR3hBSzU1VmdVNWUvWXM0OGFOSXpRMGxQSGp4eE1WRllXdnJ5LzMzbnN2clZ1M1p2ejQ4WVVHdzE2OWVybUNHa0Q5K3ZVTEhiSlhISjZHN2tWRlJURmh3Z1JVVldYY3VISDUxb2FhTUdFQ24zenlDUnMzYm1UZnZuMDg4Y1FUREJnd3dPM2ZUMTV3QXJqLy92dnpQY2Z4NDhjNWR1eVl4MzE1S3YyL1IxSHBTWGdTb2dKeTJGUlg3MUptckFXNzVmb2VqcWRvY0E0Tk11UU5FVkxRR2R3ZmF3MEtXb1B6WjQxZVFhTzliUGlROXU4UFZDOC9VNDhzU2JxcTl2b1lkTHorU0NTQmZzWjhjNVhxVnd2aXl6SDNGSG1OWG1OWG9OTnFpanoybzZkdnAyV0RpaG1jOHRRTTlXZk1nN2ZTb0hvUWRmOGV0bWUyT3Rlc0ttNTRLdW02VEZmS3lMR2dxdVFybG5IbDlmMTg5S3lhMkovRnI5NkxWcXZCWm5lNHFocHUySCtlUyttNWpCM1VnZEJBWDljeGxaRXBUQTlxam5NZHR4UWJ2cUhGLy9oWEZOQWFGTXFxdXNRUFAveEFhbW9xZmZyMFljV0tGU2lLd3NzdnY4eWRkOTVKN2RxMVdiWnNHY3VYTDJmYXRHazBhTkRBN2R5dnZ2cUtuMy8rbVlVTEYrWUxWenQyN0VCVlZXNi8vZmFyYWwvZnZuMkppSWh3Q3dEZ0ROZy8vL3d6OCtmUEp6MDlIWjFPaDgxbUt6UTRBVlN0V3BWMjdkb3hjdVJJTEJZTEgzendBUzFidG1UQ2hBbEVSMGNETUdMRUNLL2JaekFZU3FYQWhpY2JOMjVreXBRcHFLcksrUEhqNmRxMWE3NWpnb0tDR0RkdUhOMjdkMmZHakJuTW1UT0h6WnMzTTNyMGFPclc5VnhGVklqS1NNS1RFQldGQ2xueFZsSlA1NUllYmJsdTVpL3BmRFhvL1RRWS9MVG8vVFRvOC80MGFWeUJxVHducDVkVXd4ckIxK1I1S25wd3l0TzlsZnROVzY3RitZMjRvWmpoU2F0UnFCcFUrSEF2YnhZSHpwdWpsV054NzZuVmFUWFVDUGxuTG96SjZMelJybGJGdVczbTZ2M0VwMlRUc1drTk1ySXRIRGlWd01pUGYyWGN3eDFwRjFHdFdMOUxSZUpUeGZseHIyZ1VzaE9zSlFwUFpXM0praVYwNjlhTjZ0WC9LZmV2MFdobzE2NGRGb3VGNzcvL25yQ3dNSS9scWx1MmJNbWlSWXRZdTNZdEF3WU1jTnUzWmNzV3dzTENhTjY4dWR2MjVjdVhzM3o1OG56WFdycDBLVXVYTG5VOWJ0V3FGUjk5OUJIVnFsV2pXalgzMTBCR1JnWXZ2L3d5Wjg2Y29WYXRXcno1NXB0TW56N2RGWDRLNCsvdnoralJvMTN6aG54OWZmTXRaUHY1NTU4WGVINUJWZldTazVNWk5HaFFrYzlma010N3UxUlZaZjc4K1N4ZnZoeVR5Y1JycjcxV1pQbjR6cDA3MDZKRkM2Wk5tOGFPSFR2NDk3Ly96YU9QUHNyRER6L3M2alZhdlhxMXgzUFBuejlmNlA3SXlNaDgvdytFdU5ZcTNydW5FRGNZYzdxZHRETm1Vay9uWXMydWZLWEU4d0tSSVM4WStWOFdsRXdhRkczbEMwYmk2dVdZblQxUFBucnZQMlp1dVNtYzhHQVRveCs0OWFxZi8vUkY1enlNK0pRczFrZWRwWGU3K2dEVUNQSHpXREFpMTJKajFwcjkvTEwzTE5WRC9CZzdxQU4rUG5xV2JmNkxSYjhkWWR5Qy8vRm9qeFlNN2RHODNPWndYWTI4THlzVUJiSVNyWVEySy81OHBMSldzMmJOQWhkbFhiTm1EY25KeVFXdUo5U21UUnVhTjIvT3NtWEx1UGZlZXpFYW5VVlNrcE9UK2VPUFB4ZzRjR0MrOHlJakkvUDFSazJlUEpuT25UdlRyVnMzMTdiZzRJSy9LQWtJQ0NBaUlvSWVQWG93Y09EQUFvY1U1amx4NGdTLy9mWWJmZnYyZGZVU3paOC9uOTI3ZHpOdDJqUlhpWFN0Vmt1MWF0VzQ5OTU3MGV2MUJBVGtIMzVhcFVxVkFvdFFBQXdiTnN6VlE3Umh3d2FXTEZuaUd0YVhrSkRBMkxGamVlbWxsMXh6bTM3NjZTZFdybHpwT2o4K1BwN0preWR6K1BCaHdzUERtVFJwa3R0YVRJVUpDZ3JpcmJmZVl1M2F0WHo2NmFmRXhNUzQvZjNQbWpXcjBQTUwydThwd0FweHJVbDRFcUljMkMwcWFlZWNnU2tueVZiZXpmR0t6a2VETVZpTFQ3QU9uK0MvU3hvSGxXOUpZMUZ4WmVRNFN6MzdHTHp2ZVNxb1NsNUpIRGlWQURoN21qNzU0UUQxcStWZlJ3WWd4Mkpqdy81ekxONXdsRXZwT2RRSkMrRDlZZDN3OTNYTyt4bDhSMVBhUm9Uenp0S2RMUHJ0Q01kamtobjNjQ1FtWStYNytQUU4wWktUYkNjbm9XSys1MHlhTkluZzRHQzNlVHpnbk11MGJOa3ltalJwNG5FdVVwN0Jnd2Z6eGh0djhPT1BQekp3NEVEQU9keXNvQ0Y3OWVyVm8wZVBIbTdiSmsrZVRQMzY5Zk50TDh5WU1XTzhQall1TG83dnZ2dU8yclZyVTZkT0hiNysrbXRYNzlmbElhMUdqUnIwNmRPSHBVdVhNbTNhTkJvMWF1VDFjK1M1Zkoyc3ZMTGtlWS96UWxmVnFsVmQyNjVjYXlrOVBaMi8vdnFMMjI2N2pSZGZmTkZqZ0N0SzM3NTlhZDI2ZGI3aUVRWE41Wm95WlFycjE2LzNxZ2lJRU9XbDhyMzdDMUZKcVE3SXZHZ2g5YlNaakF0bTU0VHJDa2lqVlZ3aDZmSS9kVDZWYzY3SDlXcllSejk3ZFZ4aGkrUUN2UFZZRitxRS9YTlQ1TzA2VDBVNWV0NjVTRzFSUS9DdWxzM3V3R1ozWDlBMngySnpyYi8xL3JEYm1QNWRGSy9NMitMeC9MVTdUL0haVHdmUmFUWDhxMnRqbnVqZEFoK0QrMGRqazlvaHpIbXVGNU9YNytMNGhSUXljeXlWTWp6NVZOR1JGV2RGVloxZjREam5MMVVjQmZYd0xGMjZsTFMwTk41ODg4MUN6Ky9Zc1NPMWE5ZG0rZkxsM0hmZmZlajFlbjc5OVZlcVZhdFdyRVZjeTlMRmk4N1haZlhxMWZuamp6OVl1SEFobzBhTllzYU1HYTVqTGx5NHdJd1pNMXdMOGI3MTFsdjVlczBTRWhKY2M2M0tTa1JFQko5Kyt1bFZ6MWNxcTNsWVFwU1h5dmZ1TDBRbFl6TTdTRG1SUy9MeFhHdzVGU3d4S2M0YktyOXdQYjVWZGZpRzZORDdheXZsc0tTS0tzZGl3MksxRStCclFQTjNpRGw0T2hINFo3NU5TWGk3Q0d4aGkrUUNXS3p1My9KWDhmZnhlSnluUlhxakV6T0l2WlJKOVJBL2d2Mk0rQnAxMkIwcWUvNktjeFZkaUtoWmV1VytIUTRWbThQaFZrcDkzWjR6cUtwS1dOQS9WZGErM1hvY3M5Vk8vV3FCdEdrVXpvZkR1L0hXNHQ4NUVaTkNRbW8ySDM4ZnhTMDNWYU5tcUQ4OWJxbUhVYStsVS9PYWJ0ZklvNnJPZ0tZbzhOSy8yaE9UbEVHMjJVYU94WWF2b1hKOWhQcFUwYmxLM1ZzeTdCVnkzdE9WRWhJUytQYmJiK25XclJzdFc3WjAyMmV6dWZlZ0tZckNnQUVEbURsekp0dTJiYU5HalJxY1BuMjZ3UGsvR1JrWkh1Y21wYWVuNTlzZUZCUkVZR0NnVjIzV2FKeEJQaXNySzk5YVU4ZU9IUU9jdlY3aDRlRjgrZVdYVks5ZTNSV2VObTNheExScDA3ajMzbnNaTm13WXMyYk53bUF3TUd6WU1KbzNiODdldlh0WnNXSUZBUUVCakJvMXlxdjJYQTBwOUNCRWZoWC9uVk9JU2lvMzFVYnlzVnhTejVpZDVYc3JBSTFXd2JlcURsTzRIbE9ZSGxOVkhScTlKS1d5ZFB4Q0NxTS8yNHlpT09mL2FMVUttVG5PVXVtdEdwUnNrVXFBWHljL1dGcE5kTE40N0wxZXIvT1VtSmJONnd1M0ZYaXRJRDhqZlRwNk4wZkNHNW01VnY3MTltcjBPZzBHblJhSFF5WEg0cnlCN3RLaWx1dTR2RjZuWG4vUGM2cFd4WTlaei9iZyt4MG4rSDc3U2RidU9zM2FYYWZkcmoxcnpYNjBHbzJybDg2aHFqZ2NLbllQLzNhMUdvVVZyL2NEenhXOUt5eTkzeis5YzViTXloR2V3c1BEbVRsekpzSEJ3YVNrcEhEaXhBbjgvUHl3Mld4czJiTEZOVWNvVCsvZXZXblFvQUV0VzdaazU4NmRoSVdGMGIyNzUrR2dQLzMwRXovOTlGTys3V3ZYcm1YdDJyVnUyNTU0NGdtR0RCbmlWWnNiTkdqQXVYUG5lT09OTjJqYnRxMnIxeWcyTnBadDI3WlJwMDRkVnlud3k0dGpBTngrKysyMGF0V0swTkJRSEE0SDQ4YU40L1BQUCtmbGwxOUdyOWRqdFZxSmpJemtzY2NldzJReWtabVppWitmSDRxaWtKV1Z4ZmJ0MjhuS3lnTGc4T0hEcnVzZVBYb1VnUFhyMXdPUWtwSUN3TDU5KzF3L256aHh3dTJZM3IxN2UvWDdGc2UyYmR0SVNFZ29jUCs1YytjQStPNjd3bnZBODRabENsRWVLdjQ3cHhDVmlRb1pzUll1SGNzaEs2NzhGN0RWR1RXWXduWE9vQlN1eDZlS0x2LzZMcUpNTmFnZVJOVkFYNngyQnphN0E3dGRKVHpZUkt1R1lUeDliNnRpWGF0dVdJREhtL215cHFDNHJXV1ZwMTU0SVA2K2VuTE1OcmQyK2Zub3VibCtWVWJjMjRvZ1AyT3B0U1BRWktCV1ZYOWlrakt4Mmh5dTU0cHNWcE5IZS81VFNXM3dIYzJZdFhvLzkzZTZ5YlZObzFINFY5ZkcvS3RyWTQ1RkozUDRiQklKcWRra3BtV1RsbVVtMjJ6RGJMRmp0VHR3T0J6ay9Ub2F4WG11UmxIUWFUVm9OUnFhMVEwaHdGVEpraE9nOTNPR1lrVng5anhWRmpmZDVQei9lUEhpUmNhUEgrKzI3OHJGWG4xOGZGdzlWSkdSa1hUczJMSEFkWUVHRFJyRThPSERTNzI5STBhTUlEVTFsY09IRDNQbzBDSFhkcDFPUjlPbVRRdnRNWXFLaW1MVnFsWEV4Y1Z4OGVKRkxCWUxJU0VoREJvMGlFNmRPdkhYWDM5eDZOQWhwazZkU254OHZHc2RzaEVqUmhBWkdjbVVLVk5jMTFxM2JoM3IxcTF6dS83bCt3RzNBaEZYSGxNVzRXbk5talhzMzcrL3lPUG16SmxUNkg0SlQ2SThLYXBhMXV2VkMzSDljOWhVVWsrWnVmUlhUcm5lbENnYThLdW1KNkNXQWI4YUJveUI1Yk5BYVVWM1pFa1NMWnFXenR5ZTYwVmlXZzdnWEFDNEpHeDJCMWE3TTlDVTlYQTJWWFgyQ0trcTZIWDV2dzFRVlRoOE5xbENsM2svY213Z0xZWmMyL2FwS3Z6NWRSSmF2WWFBT2dacVJSYTltSE41c1ZnczZQVjZ0K0NqcWlyNzl1M0RicmVqMFdnSUN3dWpYcjE2SmJyK0o1OThRdHUyYlltTWpDelIrVC8rK0NOLy92bG5zWXBGRk9hdXUrNWkzcng1QkFZRzh1aWpqMUszYmwxYXQyN05yYmZlU3V2V3JUMEdRS3ZWU21KaUlpa3BLVFJxMUFnZkg4OURic3ZTc0dIRGlJNk9sZ0lQNG9ZaTRVbUlxMkROZG5EcFdBNnBKM094Vzh2bm41TE9WME5BVGNQZmdVa3YxZSs4SU9GSmxMZnlDRThBeDc5UEJoWDBBVm9hOVBKY2dWQ1VMNGZENFpvM0pZU29lR1RZbmhBbFlNdHhrSGdrbTVRVHVlVlNOYzgzVkVkQUxRUCtOUTM0aHVoQThwSVF3Z3Q2UHkyV1RIdWxHclozbzVIZ0pFVEZKdUZKaUdLdzVUcEkrak9INU9PNXFQWnIxOU9rYU1DL3BvR0EyZ1lDYWhyUStjcUhxeENpK1BRbURlWTBPM2FMQTRkZFJTT0xXQXNoUkxGSWVCTENDM2FMU3RLZjJTVC9sWXZEZHUxQ2t5bE1UMUFESTBIMWpCVnVUUlloUk9Xak4ybHdXSjNkNWRaTUI4WWdtUmNwaEJERkllRkppRUxZclNxWGp1Wnc2VmdPam1zMHA4a1FvQ1c0Z1pHZ0JrWU0vbkpqSTRRb1BUcGZqZHRhVHhLZWhCQ2llQ1E4Q2VHQnc2YVMvRmN1U1g5bVk3ZVVmV2pTR2hTQzZoc0pidUNEYjFYNVp5bUVLQnRhNHo4OTJKWk1tZmNraEJERkpYZHBRbHdoN1p5WitIMVpXTFBMdUJLRUFnRzFEVlJwNklOL1RZT3N2eVNFS0hOYWcvT05SdEVvV0xQS29kcU5FRUpVY2hLZWhQaGJicXFOdUQxWlpDV1U3ZUsyV29OQ2xVWStoRFR4Y1MxYUtZUVExMExlM0VtZGp3WnJsdlE4Q1NGRWNVbDRFamM4dTBVbDRXQTJ5Y2R6b0F4SDZCa0R0WVEwOVNXNGdWSFdZaEpDbEF1dFVmUDNud29XNlhrU1FvaGlrL0FrYmx3cXBKek9KV0YvTmpaejJkMUUrTmMwRU5yVUYvL3FlbG1QU1FoUnJ2SjZualI2QlhPYXJaeGJJNFFRbFkrRUozRkR5cmxrNCtLZVRISXVsYzNOZzBhbkVOeklTR2hqWHd5Qk1qUlBDRkV4NUlVblJRTjJzNHJEcGtwUHVCQkNGSU9FSjNGRGNWaFY0dlpsa1hJeXQweXVyOUVwaERiMUpiU1pyNnpMSklTb2NCU3Rna2Fyb1B5OU9LNDFTOVo2RWtLSTRwRHdKRzRZV1hGV1luWm1sRW1GS1kxT0lhU0pEMVdiK2JybUZBZ2hSRVYwZWJseWE1YXM5U1NFRU1VaDRVbGM5eHcybGZoOVdTU2ZLUDNlSm8xV0lhU3hENkhOZmRINVNHZ1NRbFI4R29PQzZuQld4NUdpRVVJSVVUd1Nuc1IxTFR2QlNzenZtYVcrR0tTaWNZYW1xczE5MGZsS2FCSkNWQjVhZ3diVkRvb0NWbGtvVndnaGlrWENrN2d1T2V3cUNRZXl1WFFzcDFTdnF5aFFKY0tIc0p0TkVwb3FNWTFPd2VIUW9kRkl0VEZ4N1RrY3VuSXQwcUExS2xneTdPaE1XbGtvVndnaGlrbkNrN2p1NUNUWnVQQjdCcGIwMHYxRzFiK0dudXJ0L0dWK3dIWEE0Sy9GYkE3RTF6ZTV2SnNpYmtCbWN5Q0dnUEo3SDlFYU5Oak5Ob3lCMmxMdmxSZENpT3VkaENkeC9WQWg4WEEyQ1lleVMzV3hXNzJmbGhydC9BaW9ZeWk5aTRweUZWREhRRXAwUFFsUG9seWtwTlVyMS9jVHJVSEJZVkV4Qm1sSlBXMHV0M1lJSVVSbEpPRkpYQmZzWnBVTE96TElqTFdVMmpVVnJVSllDMTlDbS91aTBVclo4ZXRKMVdhK25EelRrS3pzQy9pWkVzdTdPZUlHa3BVZFJxYXRJVGMxOHkyM05tZ05DZzY3aWlGQWk4T21ZczF5b1BlVFljaENDT0VOZWJjVWxWN09KUnVuZmtvcDFlQVVXTmRJeEgxVkNHdHBrdUIwSGRMb0ZXcDFEQ1RtWW51eXNzUEt1em5pQnBHVkhVYk14ZmJVNmhpSVJsK2VjNTZjSC8xNlArZlFRWE9helAwVFFnaHZTYytUcU5TU2orY1NGNVdKV2twem5vMUJXbXEwOThldnVyNTBMaWdxTEwvcWVtcDFxMDdNcm03NHA1K21TdEE1ak1aMEtTSWhTcFhEb2NOc0RpUWxyUjZadG9iVTZoWlk3dTh2ZVF0NDYzMmNmNXJUN1BqWExNOFdDU0ZFNVNIaFNWUktEcHRLN001TTBzNlYwbmg5QmFvMjl5VzhsUWxGSXoxTk53cS82bnB1dWplRXBLTyt4RjZJd0pKaHgyRXJ4UWx6NG9hbjBTa1lBclFFMURGd1V6UGZjdTF4eXFNMU9IdWVWQlYwUGhyTWFWSTBRZ2dodkNYaFNWUTY1alE3MFZ2VFMrMEQzeGlvcFZhbkFIeXJ5aitIRzVGR3J4RGV5a1I0SzFONU4wV0lheUt2NThsdVVmR3BvaVVuV1hwYmhSRENXM0szS0NxVmpCZ0xGN1psbEZydlFHZ3pYOEpieTd3bUljU05RMnZNQzA4T2ZLdnFTVHljamNPbWx1dmFVMElJVVZsSWVCS1ZSdkpmT1Z5TXlpcVZNdVFHZnkyMU92dGpDcE81VFVLSUcwdmVzRDI3UlhXK0I2ck93anQrMWVUOVVBZ2hpaUxoU1ZSNHFncngrN0s0ZEN5blZLNFgwc1NIYW0zODVGdFdJY1FOS1cvZWxkMml1b1lyWnlkYUpUd0pJWVFYSkR5SkNzMWhVN213UFlPTUMxZGZobHhuMUZDclN3RCtOZVFHUVFoeDQxSVVaNEJ5V0ZXMGVnV2ZZQjA1U1RMdlNRZ2h2Q0hoU1ZSWXRsd0g1emVuazNQcDZqL1VUV0Y2YW5jTlFHK1NwYzJFRUVLclY3QmJuR3M4K0licFNEOXZSbFdkd1VvSUlVVEI1RTVTVkVqbU5EdW5mMDRybGVBVTJ0U1grajJESkRnSkljVGZ0QVlOZG90ekFxbC9EUU4yczBwT2tyV2NXeVdFRUJXZjlEeUpDaWM3MGNyNVRlbllyVmRYR1VLalU2alZ5Wi9BdXNaU2Fwa1FRbHdmTkFZRmh5czg2ZEhvRkRLaUxWSkVSd2doaWlCZnhZc0tKU3ZPeXJtTlZ4K2NqRUZhR3Q0VExNRkpDQ0U4MEJvVVY4K1RScWZnWDlOQWV2VFZ6eTBWUW9qcm5ZUW5VV0ZrWHJSd2JuUDZWYS9oRkZUZlNNTzdnekVHYWt1cFpVSUljWDNSR2hUc1ZvZnJjV0FkQTVaTU8rYlUwbGw4WEFnaHJsY1Nua1NGa0JGajRmem1kRlQ3MVFXbmFtMzhxTjBsUU1xUUN5RkVJYlQ2ZitZOEFRVFVNcUJvSUQzYVhJNnRFa0tJaWsvQ2t5aDM2ZEVXb3Jla296cUtQcllnaWdacWR3bWdhZ3ZmMG11WUVFSmNwelFHWjZseTllLzhwTkVyQk5ReWtISXk5NnJlaTRVUTRub240VW1VcTdSelppNXNUWGQ5Z0plRTFxQlF2MGNRUWZWbGZwTVFRbmhEYTNEMnpqc3VtMTlhdGJrSmE3YUR0TFBTK3lTRUVBV1I4Q1RLVGVwcE14ZTJaMXhWY0RMNGEybHdWekNtY0trUUpZUVEzdExxbmVFcGI2MG5BTitxT2t6aGVwTCt6QzZ2WmdraFJJVW40VW1VaS9Sb0N6RTdNK0FxZ3BOdlZSME43Z3FTd2hCQ0NGRk1Hb1B6NDk5eFJXWFRzQmErbU5Qc1pNWks1VDBoaFBCRXdwTzQ1ckxpckZ6WWxuNVZ3U213am9INlBZUFErY2hMV0FnaGlpdHYySjdkN1A1RzdGL1RnRSt3am9TRDJWYzFLa0FJSWE1WGN1Y3BycW1jU3piT1gyVnhpT0FHUm1yZkZvaEdLeFgxaEJDaUpGemh5Y09hZXRWdU1aRnp5VWJTa2ZJZHZyZHQyemFtVFp0VzRQNGxTNVl3Yjk2OFVubXUyTmhZMXF4WjQvWHhOcHNOVmRMbE5iTjA2VkllZi96eDhtNkdFQURveXJzQjRzWmhUcmR6YnRQVnJlTVUzTWlIbWgzOVVTUTNDU0ZFaWJuQ2t5WC9OMW4rTlEyRVJQaVFlRENiZ0ZvR2ZLcVV6NjNDc1dQSFdMZHVIUys5OUpMSC9ULysrQ01SRVJHRlhtUDkrdlg1dGpWdTNKajY5ZXU3Yll1TmpXWFJva1drcEtSNGRaUCszWGZmc1dqUkltYlBuazI5ZXZVOEh0T3JWeTk2OSs3Tm1ERmppcnplbGN4bU13a0pDVjRkR3hvYWlzbGtLdlp6ZUdQZnZuMGxPcTlCZ3daVXFWS2wxTnFSbXBwS2JHeHNxVjFQaUtzaDRVbGNFOVpzQitjMnBHRTNsN3pMcVVxRUR6VnY5UWNKVGtJSWNWVTArci9uUEZrOGY1bFZyYTBmV2ZGV0xtelBvTkU5d1NnVnJLYy9OamFXeE1SRWhnd1pVdWh4VTZaTXliZnQ2YWVmNXYvKzcvK3dXcTM1OWkxZXZKakZpeGZuMi83cnI3KzZQVDU4K0RCYXJaWTZkZW9VcytYL0dEZHVISHYzN3ZXNGIvcjA2Yno0NG90ZVhXZnMyTEgwNk5FRGNBYTIwbkRQUGZmdzBrc3Y4ZXFycjViby9OZGVlNDA3N3JnajMvYUMydmVjVy9Qb0FBQWdBRWxFUVZUQUF3OHdjdVRJRWoyWEVOZWFoQ2RSNXV4bVozQ3lacGM4T0lVMDhhVkdlNzlTYkpVUVF0eTRYTlgyUEF6YkE5RG9GR3AxRHVETUw2bkU3c3FrWnFlQUN0WGp2M256WnJSYUxWMjdkaTN5MktlZmZwb0hIM3lRblR0MzhzWWJiMUMvZm4wKysrd3pyRllyYytmTzVlR0hIeVkwTk5UdG5LTkhqM0xtekJudXVlY2VsQ3QrY1ZWVk9YTGtDTGZjY2dzYVRjbG5Qd3dhTklpZVBYdVNrNVBEeHg5L1RKOCtmV2pac3FYYk1mLzk3MzlwMXF3WjRPenRtak5uaml2SUpTY25NMmpRSUxmakgzbmtrVUtmVTFWVnZ2MzJXeXdXQzcxNjlTSXNMTXpqY1kwYk53Wmc5dXpaYnR0SGp4Nk5uNThmYjczMWxzZnpGaXhZUUZSVUZIWHIxaTJ3RGExYXRTSXlNdEwxK0xQUFBpdTB6VUpVTkJLZVJKbFM3U3JuTnFkalRyZVgrQnFoelh5cDNsYUNreEJDbEJyRkdhRHNCZlE4QWZpRzZxamUzcCtMZXpKQlVhZ1pXYlpEcGsrY09NR0JBd2Rjai8vNjZ5OEFWcXhZNFhiY2d3OCt5SVlORzdEYjdUend3QU1lcjlXaVJRdG16SmpodG0zdjNyMEVCQVRRdG0xYnRGb3R1Ym01eE1URThQWFhYek41OG1SWFNISTRITHozM25za0pDVHcwRU1QNVJ0Kzl1ZWZmNUtlbms1dWJpNUxsaXh4MnhjUkVVR0hEaDI4K24zYnRHa0RRRnBhR2g5Ly9ESE5temQzOVNBZFBuellxMnRjNmNrbm55eDAvOXExYTdGWUxFUkVSREJtekpoOHdmQktlU0VxajgxbXc5ZlhOOTkyY1BZR0hqaHdnRTZkT3RHb1VhTkNyL25nZ3crNkh1ZUZwOVRVVkk0Y09lTHhuSXNYTHdLd2ZmdDIxN1l1WGJvVTJuWWh5b3FFSjFHbVluZGxrcE5rSy9INVZWdjRVcTJOQkNjaGhDaHRHb09DdzhPY3A4dUZOUFpCZGFqRVJXVmh6YlpUdTB0QW1WVTVQWFRva01kZWlDdTMxYWxUaC9Qbno5TzllM2Uzb0xKcjF5Nys5Ny8vOGNJTEx4QWVIcDd2T252MjdLRnIxNjdFeDhkanR6dS8wQnM0Y0NCejU4NGxLaXFLYXRXcUFiQng0MFpPbmp6SjhPSER5Y3pNSkRNemt5cFZxdUR2N3cvOGN3TWZGUlZGVkZTVTIzUDA3ZHZYNi9Ea2pmajRlTmZ6cHFhbUFoQWRIUTA0UTFkeEpDWW1Nbi8rZkJSRjRmbm5ueTh5T0YzSlpyTmh0VnJKeXNwQ1ZkVjg1eTlldkJpSHcxSGl3ZzRuVHB4ZzRzU0poUjV6K2Y0cmgxSUtjYTFJZUJKbEp1bG9EcWxuU3I1U2ZVZ1RId2xPUWdoUlJyUUdUYUU5VDNsQ20vcWk4OUVRdXl1VFV6K2xVcTJOaWVBR1BxVSsvM1Rnd0lFTUhEalE5WGpldkhrc1g3NDgzMDN5ODg4L0QwQllXQmk5ZS9kMmJUOXg0Z1JHbzVHK2Zmdm11M1owZERTeHNiR01HaldLVjE1NWhmajRlTGY5NDhhTnkzZk92SG56WE5YOG5ubm1HUVlPSElpcXFtemR1cFdXTFZ1NlZRTE16czdtL3Z2dkp6ZzQyTzBhRG9lRFJZc1djZDk5OTVXb2dNSzc3NzZiYjl1d1ljT0tmUjFWVmZud3d3L0p6TXlrZi8vK05HM2F0TmpYeU1yS0FwekRCUThmUHV3MnhEQTZPcG9OR3piUXBVdVhRbnVkQ3RPcVZTdVA4ODBBdnZycUszNzU1WmNDOXd0eExVbDRFbVVpTTlaQy9MNnNFcDhmVk05SWpYYitwZGdpSVlRUWw5TWFDaCsyZDdtZytrWjhxdWlJM1pWSnpPK1pYRHFhUzVVSUg0THFHMTJWKzY2RjlldlhjL1RvVVhRNlhiNEFGQmNYUjgyYU5UMmV0M1BuVGtKQ1FtamR1dlZWM1lCSFJVVVJGeGVYcnhoQzNyQ3lLd3RJSER0MmpFMmJOckZtelJwZWZmVlZicjMxMW1JOVgzSG5QQlZrNGNLRkhEaHdBRjlmWDlxM2IxK3NOdVJKU1VseC9ieHUzVHEzOExSbHl4WWNEZ2ZidG0xekt3cFJuTjRobzlIbzZ2MjdVbDQxd1lMMkMzRXRTWGdTcGM2Y1ppZDZXMGFKei9ldm9hZFc1d0NwcWllRUVHVkk2Nk1oTjhYN1lkWEdJQzBOZWdlUmZ0NU00dUVjTHU3SkpDNHFFOThRSGI1VjlSZ0R0V2dNQ2pxakJ0K3FPalM2MG44VFg3eDRNVGZkZEJNUkVSSHMzNy9mYmQrSkV5ZG8xYXBWZ2VkbVpXVVJHeHRMN2RxMWlZNk85cm9INS9JQXNIYnRXZ0JPbmp6cGRzenAwNmNCOHBWQWI5NjhPYU5IajJiU3BFbU1IeitlaHg5K21DZWZmQkpGVVRoOStqUm56cHdoSnljSGNNNmwwbXExK1BuNXVZYnFsWVpObXpieDlkZGZFeHdjaktxcXZQNzY2L3o2NjYrY1BYdVcyTmhZT25mdTdOVjFrcEtTQUtoVnF4YWJOMi9tNmFlZmR2VzB0V25UQnAzdW4xdktsU3RYRm5pZE0yZk9zRzdkT28vN1RwNDh5Y2NmZjh6cnI3OHVRVWxVV0JLZVJLbXlXMVRPYjBuSFVVQUZwNkw0aHVxbzB5MFFSWlp2RmtLSU1xWHpVYkRuRnI4S2FtQmRJNEYxamVTbTJFZzdheVk3eVViS3lWeTNOZnlxdC9NanRLbHZhVFlYZ1AvODV6K0VoNGR6OE9CQjFxMWJSM0p5TWlFaEljVEh4M1BwMGlWWEw4MlZIbmpnQVRadTNNaXNXYk9ZUEhteWEzdGh2VkN4c2JHODhzb3Jyc2RuenB4aHg0NGRtRXdtRGg4K2pOVnFSYS9YQTNEdzRFR0Nnb0pvMEtCQnZ1dTBhTkdDVHo3NWhMZmZmcHV2di82YTQ4ZVA4L3JycjdObHl4YVdMbDNxT3U3SEgzL2t4eDkvcEU2ZE9xNjFyYTUyemxOVVZCUWZmdmdoZXIyZXQ5OStteWxUcHJqT216bHpKZ2NQSHFSTGx5NDgrK3l6QlZiZXUvenZBNXdGTzc3NDRndFdyRmpCaUJFakFMajU1cHU1K2VhYkFUaDE2aFR6NTg5bjZOQ2hCYmJweXJsaWVmejkvVGx4NGdTTEZpMHEwZnBZUWx3TEVwNUVxVkZWdUxBdEhVdEd5U3JyR1FPMTFMc2pzRXkrclJSQ0NPRk9aM1RPZVZJZGxPZ0xLNThxT3RjQ3Vxb0s5bHdIZG91SzNlSW84Y0s2UzVZc1llSENoVzdiTGg4R05udjJiT3JYcis4cVZyQmp4dzc2OXUzTHRtM2JBTGpsbGxzOFhsZFJGQjUvL0hIZWVPTU56cDgvN3pvL0wveDRjdVcrcjc3NkNvQVhYM3lSZDk5OWw2aW9LQ0lqSTNFNEhPemV2WnZXclZzWFdJUWhKQ1NFcVZPbjh0RkhIN0YxNjFZU0V4TjU4c2tuZWZMSkowbExTK09CQng1Z3pKZ3hyamxjZWRYMnJtYk9VMVJVRkJNbVRFQlZWY2FORzVjdldFNllNSUZQUHZtRWpSczNzbS9mUHA1NDRna0dEQmhRNE85dzZ0UXB3Rmt0cjMvLy9peGJ0b3grL2ZybDZ5R2FQMzgrSnBPSi92MzdlN3pPQXc4OHdQRGh3MTJQNzc3N2J0ZlAxYXRYNTg0NzcrUzMzMzVqOE9EQjFLNWQyNnZmVlloclNjS1RLRFZKaDdQSnZKaC8wVUZ2NkUwYTZ0MFpoTllvWFU1Q0NIRXQ1RlhOcytVNjBKdXU3cjFYVVVEbnEwSG5DNkM5NnJhOThNSUxiby9QblR2SHFsV3JYSS9yMWF0SGpSbzEyTGh4STMzNzl1VzMzMzZqZHUzYStZYk5YYTU5Ky9ZWWpVWU9IVHJrR3Q3bjdad2hnSzVkdTZMVDZlamV2VHZ6NTg5bi9mcjFSRVpHc25mdlhwS1RrN256empzTFBWK24wL0hxcTYveTRJTVBldXlodXB5Zm54K3RXclhpK2VlZnAxNjlla0QrT1U4WkdSbE1uRGd4WDVFS2NGWU1uREpsQ3FxcU1uNzhlSS9yWVFVRkJURnUzRGk2ZCsvT2pCa3ptRE5uRHBzM2IyYjA2TkVlMTJrNmRPZ1FScU9SQmcwYVVMdDJiVmF0V3NXc1diT1lOR21TNjVoTm16YXhaODhlbm5ycUtZS0NnZ3I4L2JUYWdsOGpEejMwRUwvKytpdExsaXdwOFNLOVFwUWxDVStpVkdRbFdFazRsRjJpY3pVNmhicTNCNkwzaytBa2hCRFhpdmJ2OEdRM1gzMTRLbTFYVnN6YnMyZVBXM2dDWjQvRkYxOTh3Y0tGQ3psNThxUnJDRmxCZERvZElTRWhib1VQQ2l0b2NPVzhxRHZ2dkpQT25UdWpLQXAzM1hVWGl4Y3ZKaTR1anVYTGwxT2xTaFczaFY4TDA3Qmh3eUtQYWRDZ0FSOTk5RkdoeHdRRUJPUTdSbFZWNXMrZnovTGx5ekdaVEx6MjJtdDA3Tml4ME90MDd0eVpGaTFhTUczYU5IYnMyTUcvLy8xdkhuMzBVUjUrK0dGWEw5VFpzMmVKam82bVE0Y082SFE2ZERvZHp6enpESk1uVDJiTm1qWDA2OWVQNk9ob1pzeVl3VTAzM1ZUZytsdmVxRisvUHUzYXRlUGN1WFBZYkRhM3VWUkNWQVR5aWhSWHpXNTJFTE05QTBvMnpZbGFuZnhMUE1SRENDRkV5ZWg4bkRmR3RoTE1lNm9JK3ZidHkvTGx5MW15WkFrQkFRRWVTNVJmTGpjM2w1U1VGSHg4ZkZ6YkxoOFM2STI4YysrNzd6NldMVnZHbTIrK3llblRweGsrZkhpaHZTbkZGUk1UdzdGang5eTJIVDkrSElBTkd6YmtPNzVIang3RXg4Y3plZkprRGg4K1RIaDRPSk1tVGZJcXFJR3pGK3F0dDk1aTdkcTFmUHJwcDhURXhMZ04zMXU5ZWpXQVcrOWFqeDQ5Mkw1OU8zUG16TUZvTkxKbzBTTEFXZmI5YWdQUDJMRmpDUW9LS3ZaYVZFSmNDM0xIS3E1YXpPK1pXTE5MOXVFYjF0SkVZRjFqS2JkSUNDRkVVZjRadGxmQ2I3N0tXV0JnSU0yYU5TTXFLb3BiYjczVlZjNzZTbHUyYk9IUFAvL2t3b1VMbU0xbTJyWnRpNit2TDUwN2QyYmt5Skd1NHg1Ly9IRWVmL3h4VjBCSVRVMWwrZkxsSHE4WkZCVEVRdzg5eEZkZmZVVm9hR2lCODN0S0lqczdtLzM3OS9QeHh4OTczSDk1d1lzOFBYcjBJRDA5bmIvKytvdmJicnVORjE5OGtZQ0FnR0kvZDkrK2ZXbmR1clZiOFlqWTJGaCsvdmxud3NMQzZONjl1OXZ4WThhTVlkU29VVXlkT2hWRlVYai8vZmM5RHZrckxrOURFWVdvS0NROGlhdHk2VmdPR1RHV0VwMGJXTWRBZUV2UEgzWkNDQ0hLbG12WVhpWHRlVnE0Y0NGUlVWR1lUQ1kyYnR4SWl4WXQ2TmV2WDc3amF0YXN5Ymx6NXdnSkNlSFJSeDlGcjllVGs1UEQ4T0hEc2R2ZEN4eXBxdXJhRmhBUXdQRGh3NG1PamlZd01OQnREby9ENFhDVkowOVBUMmZ6NXMzY2RkZGRKZm85TEJibloraUdEUnRZdlhvMWlZbUpmUFBOTi9sNjBxNmM4M1NsaUlnSVB2MzAwNnNPTDVldlZhV3FLdE9tVGNObXMvSGtrMC9tNjFFNmNPQ0FxNFM1cXFxc1diT0d1blhyRmxxNWIrWEtsWVdXTWhlaW9wUHdKRW9zNTVLTitQMGxXd2pYSjFnbmF6a0pJVVE1MHVvVkZFM0ZITFpYMkhBNmg4UEIzTGx6K2U2NzcyalhyaDJ2dlBJS28wZVBadWJNbVNRa0pQRGtrMCs2RGFHTGlJamd0ZGRlOCtyYWl4WXRjZzAvdTl5amp6N0tZNDg5Qm9EWmJPYTk5OTVqeDQ0ZDlPalJnK2pvYUtaT25jcjY5ZXNaT0hDZ3EyZExyOWNYT3BSdndZSUZSRVZGdWFyWUhUOStuRFp0Mm5EUFBmY1UvQmRUaE5MbzlibmNva1dMK09PUFAyamZ2cjNiMzF0Y1hCeWZmZllaVzdkdXBVYU5Ha3lZTUlGMTY5YXhZY01HOXU3ZHl6MzMzTVA5OTkrZmI5RmdjSzRKMWFsVEo5ZmpPWFBtRk5tT3pNeE1HY0luS2d3SlQ2SkVIRGFWQzlzelVFdndtYXMxYXFoN2U0Q1VKQmRDaUhLbTg5RmdNMWU4WVhzRnJmRmpNQmg0N2JYWGlJcUtva09IRGt5WU1BR2owY2pVcVZONTlkVlhXYjU4T2Z2MjdlUFpaNStsUllzV0hxOVJVTTlOcjE2OWVPR0ZGd3FkT3hVYkc4dmJiNy9OcVZPbnVPdXV1M2o1NVpleDJXeXUzcFNKRXllaTBXaW9YcjA2VFpzMkpTMHRqZmZlZTgvVlkyTzMyN0haYk54eXl5MGtKQ1NnS0FxREJ3K21RNGNPTkczYUZFVlJXTDkrUGV2WHI4LzMzSGx6b0R6dGE5YXNtY2VnY2pYV3IxL1A0c1dMcVZxMXFxdnEzYkZqeDFpOWVqV2JObTNDNFhEUXIxOC9ubnJxS1V3bUU2MWJ0NlozNzk1OC92bm5yRjY5bXRXclY5TzRjV1BhdFd2SGZmZmQ1K3FOdXVtbW14ZzRjS0RyZVpZc1dlSTJEdzJjSmVrVlJjSEh4NGVNakF3MmJkb2taY3RGaFNIaFNaUkl3aC9aSlY3UHFVN1hBUFIrcFRleFZnZ2hSTWxvZlRUWWNpcE96MU40ZURndFdyUndyWGQwdVV1WExqRnk1RWpTMHRJWU1HQUFJMGVPZFBYc2hJU0U4UEhISC9QaGh4K3lmZnQyRml4WVVHUzF1dUk2Y09BQXI3LytPaGFMaFNlZWVJSWhRNFlBenZXZ0JnOGV6SU1QUHNpK2ZmczRldlFvWjg2Y0lURXhrWVNFQkhKemM3RmFuY3Q0S0lxQ1RxZWpiOSsrOU9uVHgyTnZ5cFFwVXdwdGg2ZjlMN3p3UXFtSHA5allXRXdtRTIrLy9UYkJ3Y0dzWHIyYVdiTm1BUkFaR2NtVFR6NlpyeUJGMjdadG1UTm5EbEZSVWF4ZXZabzllL2FRa1pIaCtydGFzR0FCZ1lHQmJ1ZDgrKzIzK1o3NzlPblRIRHAwQ0ZWMUJ2c2FOV3J3L1BQUGwrcnZKMFJKS1dyZUsxTUlMMlVuV0RuemE5RXJtM3NTZHJPSjhOWXl6MGtJSVNxQzgxdlNzV1k2YU5TbmNrelFYN2x5SmJWcTFYSWI5bldsOWV2WDA2cFZLNnBYcjg2eVpjdG8wNllOVFpzMkxmTGEwNlpObzJmUG5xNDFvSzdrY0RqNDRvc3Y2TkNoQXkxYnRpeng3MUNlaGcwYlJuUjBkS0VsMmk5Mzd0dzUxenBUZHJ1ZHBVdVgwcjE3ZDYrSEI2YW5wNU9hbWxyaTRZUjV0Nmd5WkU5VUpCS2VSTEU0YkNxbmZrb3RVYStUS1Z4UC9aNUJ5SHVnRUVKVURCZjNacEYySnBlbUQ0YVdkMU9FRUtKU3FGaXI0b2tLcjZURDliUkdoZHBkQWlRNENTRkVCV0x3MDJDM3FEaXM4ajJxRUVKNFE4S1Q4RnAyb3BWTHgzSktkRzZ0VGdFVmJnVjdJWVM0MGVuOW5PL0xKVjJyVHdnaGJqUnlOeXU4NHJDcnhQeWVXYUp6UTV2NUVsRExVTW90RWtJSWNiWDBKbWZCQld0V3lRb0FDU0hFalViQ2svQkswcEdjRWczWDh3bldVYTJOWHhtMFNBZ2h4TldTbmljaGhDZ2VDVStpU0paTU8wbEhpajljVDFHZ1ZtZC9GSG1WQ1NGRWhhVHowYUJvd0pvbDRVa0lJYndodDdXaVNCZjNaS0U2aWorWnVPck5KbnlxeUZKaVFnaFJZU25Pb1h2V2JCbTJKNFFRM3BEd0pBcVZjY0ZDWnF5bDJPZjVCT3NJdTFuV2N4SkNpSXBPNzYrUm5pY2hoUENTaENkUklJZGQ1ZUxlckdLZnB5aFFzNU1NMXhOQ2lNcEFiOUpLZUJKQ0NDL0o3YTBvVU5LUm5CSlZZS3Jhd29SdmlBelhFMEtJeXNEZ3I4R2FiVWVWcFo2RUVLSklFcDZFUjlZc0IwbC9GcjlJaENGUVMxaEwzekpva1JCQ2lMSmdDTlNpT2loUlJWVWhoTGpSU0hnU0hpVWN6RWExRi85cnlCcnQvVkUwU2htMFNBZ2hSRmt3QmpuWGVyS2tTWGdTUW9paVNIZ1MrWmhUN2FTZXppMzJlWUYxamZqWDBKZEJpNFFRUXBRVlk2QVdSWUhjTkZ0NU4wVUlJU284Q1U4aW4vZ0R4UzhTb2RFcFZHOG5pK0VLSVVSbG8yZ1VEQUZhek5MekpJUVFSWkx3Sk54a0oxakppQ2wrYWZLd2xpYjBKbms1Q1NGRVpXUU0xa2w0RWtJSUw4amRybkFUdjcvNHZVN0dRQzJoVGFWSWhCQkNWRmJHSUMyV2REdEl4VDBoaENqVWRWRlBPdHR1WWZXRlBleStkSks0M0ZSeTdkYnlibExsWlFMcWx1Qzg3YVhka0xMbm85VlQzU2VZRHFFM2NYL3RXekZwRGVYZEpDR0VLQmZHSUMwT3U0b2x5NDdCWDF2ZXpSRkNpQXFyMG9lblAxTFBNZnY0THlTYTA4dTdLYUtTeWJWYk9adVZ5Tm1zUkRiRkgrSFp4bmZST3JoZWVUZExDQ0d1T1o5ZzUrMkFPVTNDa3hCQ0ZLWlNEOXY3SS9VY0V3K3RrT0FrcmxxaU9aMkpoMVp3TVBWOGVUZEZDQ0d1T1VPQXMrS2V6SHNTUW9qQ1ZkcndsRzIzTVB2NEwrWGRESEdkbVhYOFo3THR4UytZSVlRUWxabWljUzZXbTVzaTVjcUZFS0l3bFRZOHJiNndSM3FjUktsTE5LZXorc0tlOG02R0VFSmNjNzZoZW5LU0pEd0pJVVJoS20xNDJuM3BaSGszUVZ5bjVMVWxoTGdSK1ZYVFljbTBZODEybEhkVGhCQ2l3cXEwNFNrdU43VzhteUN1VS9MYUVrTGNpRXpoZWdDeUU2VmlyUkJDRktUU2hpY3BSeTdLaXJ5MmhCQTNJb08vRnIxSkkrRkpDQ0VLVVduRGt4QkNDQ0ZLbHlsY1QzYUN6SHNTUW9pQ1NIZ1NRZ2doQkFCKzRYcHlVMjNZcldwNU4wVUlJU29rQ1U5Q0NDR0VBTUJVVFE4cTVDVEowRDBoaFBCRXdwTVFRZ2doQURBR2F0RVpOVEowVHdnaENpRGhTUWdoaEJBdXBtcDZzdUprc1hBaGhQQkV3cE1RUWdnaFhQeHI2TWxPc21ITGtmV2VoQkRpU2hLZWhCQkNDT0VTVU1jQUNtUmNrTjRuSVlTNGtvUW5JWVFRUXJqb2pCcjh3dldrUjB0NEVrS0lLMGw0RWtJSUlZU2J3THBHc3VJczJNd3lkRThJSVM0bjRVa0lJWVFRYmdMck9vZnVwWjQybDNkVGhCQ2lRcEh3SklRUVFnZzNPaDhOZ1hXTXBKek1MZSttQ0NGRWhTTGhTUWdoaEJENVZJbnd3Wkp1Snl0ZUZzd1ZRb2c4RXA2RUVFSUlrWTlmTlQzR0lDMUpmK2FVZDFPRUVLTENrUEFraEJCQ0NJK3FOamVSR1dzaEo4bFczazBSUW9nS1FjS1RFRUlJSVR3S2FtREVHS1FsNFZEMk5YL3ViNzc1aGs4KytZVGs1R1MzN1JjdVhPRE5OOTlreDQ0ZFhsOHJLaXFLdlh2M29xcXF4LzM3OSs5bjVjcVZWOVZlZ0dQSGpyRjkrL1lDbjZjNFZGWGxsVmRlNGFlZmZpcldPZnYyN2J2cTU3N1NxbFdyMkwxN2Q3N3QyZG5aTEZ5NGtPam9hQUQyN2R2SDJiTm5TLzM1SzROWFhubUY3Ny8vM3V2alQ1dzR3ZnIxNjIvWXY2L0tURmZlRFJCQ0NDRkV4YVFvRU43S1JQVFdEREppTEFUVU1seXo1MTYxYWhYWjJkazg5ZFJUYnR2MzdkdkhqaDA3K05lLy91WFZkVlJWWmZiczJRRE1temNQUlZIeUhYUGt5QkVXTFZwRWt5Wk5hTm15WlluYnZIRGhRdjc0NHcvV3JWdFg0bXZrc2R2dDdOKy9uNlpObTNwOXp2cjE2NWs2ZFNwang0NmxSNDhlcnUyclY2L0dZdkZ1M2E0SEgzelE3WEZhV2hxZmZmWVozYnAxbzBPSERtNzdmdm5sRjVZc1dVS0xGaTJvWHIwNk0yYk1RSy9YODhrbm4yQTBHcjF1OS9WZy8vNzkxS3BWeTZ0anQyL2Z6cnZ2dmt2VHBrM3AzcjE3R2JkTWxEWUpUMElJSVlRb1VHQmRJMzdWY3JtNE94TlQzeXBvOWZuRFIyazdmdnc0aVltSjNIZmZmZmx1d2c4ZVBJaGVyL2M2Vkd6YnRvM282R2dtVHB5SVJxUEJaclBoY0xpdlg5Vy9mMzkrK3Vrbm9xS2lhTktrU2I1ckdBemVoY2IwOUhRQ0F3TzlPdGFiYXdIRnVsNnZYcjM0NVpkZm1ENTlPZzBhTktCaHc0WUFmUEhGRjJSbFpYbDFqU3ZEMDQ4Ly9vak5adVBoaHg5MjIrNXdPRmkxYWhXTkd6Zm0xbHR2QmVEVlYxL2x4UmRmNU1zdnYrVHBwNS8ydXQwVnhYZmZmVmZndnZEd2NMcDI3WHBWMTFkVmxXWExsdkhGRjEvZzcrOVB6NTQ5MmJadFc0SEhCd1FFNUF1c292eEplQkpDQ0NGRW9XcDE4dWZrajZuRTdjMmlWaWYvTW4rKzlldlhBOUN2WHo4U0V4TjU1SkZIOGgzVHAwK2ZBcy8vOWRkZkFlZk42dUxGaTduNTVwdnAwcVVMQU04Kyt5eW5UNS8yZU42U0pVdFlzbVJKZ2RjclNsSlNFdUhoNFY0ZEN6QjM3dHdpaHd2T25UdVh1WFBuRnJqLzhyWnBOQnJHangvUDAwOC96YVJKazVnOWV6WW1rNGtWSzFhVWFDaWh4V0xoKysrL3AzdjM3dFN2WHovZjg4Ykd4dkx1dSsrNnRyVm8wWUloUTRZVXE3ZXNJcGt6WjA2Qis5cTJiWHRWNFNrbEpZV1BQdnFJWGJ0MkFaQ1JrY0gwNmRNTFBhZFJvMFlTbmlvZ0NVOUNDQ0dFS0pUZVQwdjFkbjdFN3N6RUdLU2xhblBmTW5zdXM5bk1oZzBiYU4rK1BmWHIxOGRzTmpOMjdGakFPZDlwOGVMRjlPalJ3OVhiVVpnTkd6Wnc1c3daWnM2YzZicjJVMDg5UlVaR2h1dVluMy8rMlJYUXRGcHRpZHVkbloxTlNrb0t6WnMzTC9hNUw3endRcjV0MjdadEl5b3FpaEVqUm1BeW1mTHQzN3AxcThmNVRhR2hvWXdhTllvNWMrWVFGeGRIdzRZTjBldjF4VzRUd0pvMWEwaFBUK2V4eHg1RFZWVmVmdmxsYnIvOWR1NisrMjYrK3VvckFNYVBIMS9rZFQ3Ly9QTjg0YXNpV3JObWpjZnRRNGNPSlNnb2lKaVltRUxuS01YRnhiRjkrM1lBVjFnSDUrdHc5dXpaNU9ibTh0eHp6OUd2WDc4Q3I3RnAweVptenB5SnlXVHkrTG9RNVUvQ2t4QkNDQ0dLVktXUkQrWlVPL0g3czlENUtBUTM5Q21UNTltMGFST1ptWm11bTIyajBlaWF2L1B0dDk4Q3ptRjJSZlZ1Wkdkbk0yL2VQTzYrKzI2YU5HbkMyYk5uZWU2NTUvajN2Ly90NnJVNmZmbzBodzhmcGx1M2J2VHUzUnNBcTlYSzZkT25QUTdmSzh5Wk0yY0FPSG55WkxIT0EramJ0Ni9iWTdQWnpMSmx5OUJxdFlTRmhYSEhIWGZrT3ljbUpxYkE0aEMzM1hZYkhUcDB1S3A1UjFsWldTeGJ0b3k3Nzc2Yk9uWHFzSEhqUmc0ZE9zUWpqenpDc21YTGlJK1BaOENBQWR4MzMzMnVjMzc0NFFlKy8vNTdGaXhZNEhhdEdqVnFsTGdkMTVLcXFody9mcHcyYmRxNHRtVm5aNU9lbms2OWV2WFl1blVyOCtmUEwvRDh2WHYzc25mdlhzRFpNM2ZzMkRFKy9mUlRqaHc1UXVQR2pSa3paZ3cybTQwalI0N1Fva1VMdDNQUG5UdkhuRGx6aUlxS29uZnYzanp6ekRQNCs1ZDlMNjhvUGdsUFFnZ2hoUEJLOWJaK09Ld3FNYjlua3B0cXAxb2JQNVJTck52cmNEajQrdXV2Qzl5L2I5OCtBZ0lDdkFvMmMrZk94V3ExTW56NGNCd09CN05uejBaVlZWZVBsZGxzNXYzMzM2ZEtsU284OTl4enJ2UCsrOS8vc21uVEptYk5tbFdzM3BLalI0OENFQjhmejdsejU2aFhyNTdYNTE3TzRYQXdkZXBVNHVQamFkV3FGZSs5OXg0Ly92Z2p6ei8vUEhYcjF2WDZPbm5CYWZYcTFjVnVROXUyYmZuaGh4L0l6YzFsd0lBQkpDVWw4ZVdYWDlLK2ZYdXFWYXZHbTIrK0NVQlFVQkIxNnRSeG5SY1VGQVRndHEweStlcXJyL2poaHgvNDlOTlBxVjI3TmdDblRwMENJQ0lpZ2laTm1oQVpHZW54M0JFalJ0QzllM2VHRGgzcTJuYng0a1V1WExqQWYvN3pIL3IxNjRlaUtFeWFOSWxkdTNieDFsdHYwYTVkTzJKaVlsaTZkQ20vL2ZZYk5XclU0UDMzMzZkOSsvWmwvOHVLRXBQd0pJUVFRZ2p2S0ZDam96OWFvMExTbnpsa0oxZ0phMm5DdjZZQkQwWHNpbTNEaGczRXhzYTZiZXZWcTFlKzQvSjZpUXBTcDA0ZExsMjZSRTVPRGc4OTlCQjJ1eDJBeHg5LzNEVW42YU9QUHVMOCtmTjg5TkZIYnQvd1AvTElJMnpjdUpIMzNudVAyYk5uZXoza2JkKytmV2cwR3ZSNlBWdTNiaTFSZUVwUFQrZUREejVnOSs3ZERCNDhtR0hEaHJGejUwNW16cHpKeUpFamVmREJCeGs2ZEtqSEFoYUxGaTF5RGFVREdEQmdBUC8zZi8vSHJGbXppdDJPTVdQR0VCY1hoOWxzWnNTSUVZQnpQdFViYjd6QisrKy83N0ZpNGZWZzZOQ2hiTm15aGZmZmY1Ly8vdmUvYUxWYWpodzVncUlvTkcvZUhIOS9md0lEQTdGYXJSNy9Id1FFQkxnRjdqdnV1SVBiYnJzTm5lNmYyKzF4NDhieDdydnZNbUhDQk5xMGFjT2VQWHNJQ0FoZytQRGhEQmd3d08xWVVUSEoveUVoaEJCQ2VFMVJvTm90ZnZqWE5CRHpld2JuTjZkajhOY1NVTnVBSVVDTHdWK0RLVnlQUmxlOEcreWNuQndXTEZoQVJFUUVKMDZjY0cwZk0yWU00RnhENlljZmZxQi8vLzVFUkVRVWVpMC9QejlzTmh2WjJka1lqVWFtVDU5TzFhcFZHVFJvRUhhN25mbno1N05wMHlZZWVlUVI2dFNwUTBKQ0FtYXptZHpjWEhKemMybmJ0aTA3ZCs3a3l5Ky9aUGp3NFVXMlBTc3JpLzM3OTlPaVJRdUNnNFA1NVpkZkdESmtpTmNoUTFWVjFxOWZ6N3g1ODBoTFMyUFlzR0gwNzkrZmRldldjZlBOTnpOLy9uem16cDNMMTE5L3paWXRXM2oxMVZmelhlUFdXMjkxaGNETEN4OWN2dmJRcmwyN21EeDVNb01IRCthaGh4NHFzRDArUGo3MDdObVRuSndjY25OekdUbHlwS3RvUkhCd01JTUdEZUtkZDk1aDRjS0ZMRnk0TU4vNVZ3YmVuMy8rK2FybWszbXlZY01HajhVOVNtckJnZ1g0K2ZreGV2Um94bzRkeStMRmkzbjg4Y2ZadlhzM1RaczJ4ZC9mSDd2ZHpxaFJvN2pwcHB1OG5vOTBlUmhLVFUxbDQ4YU5uRDkvSG92Rnd2SGp4M25vb1llNGVQRWllL2Jzb1ZPblRxNGVMMUZ4U1hnU1FnZ2hSTEg1VmRNVDBTK0VqQmdMS1NkeVNUbVJpOFB1ck9oV3ZaMGZvVTJMVjFSaThlTEZKQ1VsOGVxcnI3b0NFL3pUeTVRM2wyanc0TUdFaElSNGZkMHZ2L3dTczluTXFGR2owT3YxckZ5NWtoVXJWZ0N3ZE9sU2xpNWRtdThjUlZIUTZYU3NXTEdDcmwyN0ZqbS9hdE9tVGRoc05tNjc3VFpDUTBQWnVuVXJ1M2Z2cG1QSGpsNjFVVkVVOXU3ZGl6bTNhUDBBQUNBQVNVUkJWTWxrNG8wMzNxQlZxMWFjUG4yYWFkT204ZHBycjFHblRoMWVlT0VGSWlNam1UTm5qc2NDRXMyYU5hTlpzMmFBZTNqS0MxU3Fxckp5NVVyQ3c4TVpNbVFJUnFPUlE0Y09zWDc5ZWw1ODhVVTBtdnpqTC8zOC9GaStmRGtBVHp6eEJEcWRqa21USnFIVmFubm5uWGU4bnZOVTJzRUpJRE16MDdVNGIybHEyN1l0ZmZ2MlplblNwVFJzMkpERGh3KzcxaHJUYXJVMGE5YU1WYXRXY2Z2dHQ5TzZkZXNpcjVlY25Nek9uVHZadG0wYisvYnR3MjYzRXhFUndZc3Z2a2pUcGsxNTc3MzNpSXVMWS9UbzBaaE1wbnlMUXV0MHVsSXJmeTlLaDRRbklZUVFRcFNJb29IQU9nWUM2emlITU5seUhWaXpIQmlEU25hejNMMTdkN2ZKK3BmYnRXc1hEUm8wS0Zad09udjJMTXVXTGFOUG56NnVHOTI3Nzc2YmxKUVVhdFNvd2VIRGg5bXdZUU9USjA4bUxDeU1wNTU2aWtHREJ2SFVVMDl4L1BoeG5udnVPVmFzV01FYmI3eFI0SE9vcXNxcVZhdlE2L1gwNk5FRGs4bEVsU3BWV0xKa2lkZmhDZURsbDE5R285RzRob1A5OWRkZkFEUm8wTUIxVE1lT0hlblFvVU9KaHMxdDJMQ0JreWRQOHRaYmI3bm1RNldrcFBEenp6OFRGQlRrc1ljdE9qcWFsU3RYOHZ6enp4TVFFQUM0QjZIeW5QTjAvLzMzYy8vOTk1Zkp0VWVNR01IdTNidDU1NTEzMEdnMDlPelowN1h2OGNjZlovUG16VXlmUHAxNTgrWVZPTXd1UGo2ZWlSTW5jdXJVS1ZSVkpTd3NqUDc5KzlPelowOGFOV3JFRHovOHdLaFJvOGpKeVFGd0svbCt1WVlOR3haYXFsNWNleEtlcnFEWDZMQTZiTmYwT1d2NWhoQ2ZtNFpOdFJkNGpKL09pTmx1ODNoTUZZTWZHZGJjUXM4WFFnZ2h5cHJPUjRQT3AyUVZKTzY1NTU1Q3E0dmx6WVh5TkFmcWNoTW5UcVJMbHk2dWdoRGg0ZUU4L2ZUVEpDY25FeE1UUTBoSWlHc2VUMnBxS29xaTBMWnRXMWNnMFdxMUtJcENreVpObURKbENqZmZmSE9oejdkNTgyYk9uVHRINzk2OVhUMEU5OTEzSDRzV0xlSi8vL3NmM2JwMTgrcjM5L0g1cDNxaHFxcXNYYnNXZ0pVclYvTDAwMCs3cmwyUzRKU2RuYzNubjM5TzE2NWQ2ZHk1czJ0N1hwWEJiNzc1aHB0dnZ0bXRHSUxOWm1QS2xDazBhOWFNYnQyNmNmTGtTV0ppWXFoVHA0NXI4ZDNybGErdkw4ODk5eHl2di80NlRaczJKVFEwMUxYUHo4K1BKNTU0Z3VuVHAvUE5OOTk0WElNTW9GcTFhclJwMDRiSXlFZzZkdXhJa3laTlVCU0ZjK2ZPTVhyMGFBNGVQTWhkZDkzRm5YZmU2Zkg4UllzV2NlVElrU0pmZitMYWsvRDBOeCt0bmlIMWJxTmoxWnNZczM4eGFkYnNhL0s4V2tYRGU2MGZScS9SY1NEbExQOUxQTXJPcEJQNWpodGNyd3M5cTdma2FGb01oMUxQc3pIK01HYUhqUUcxTzlDdmRqdCtpSWxpeWRtQ1Y2bXVhTDYvYmJUcjUxT1o4WXplLzVYSDQ2YTNmWno2Zm1HdXgwTjIvSmRzdXdVRmhWN1ZXN0l0NlMreWJlWXliNjhRUW9peVZkUmNqOHVIOGwwcE56ZVgrZlBuWTdWYVhXV3hGeTFheE9uVHB3a0tDdUxoaHg4bU85djV1VDV4NGtScTFhb0ZPSHRlZ29LQ0Nnd2tSUTNMeWdzbFdxM1dyY3Jhd0lFRCtlNjc3NWc5ZXpadDI3WXRkc25wWmN1V2NmejRjWHIwNk1IV3JWdlp1WE1uenp6empLdGtlM0hObmowYnU5M084ODgvNzlwbXRWckp5TWlnVDU4K2JOMjZsYWxUcC9MWlo1KzVldlpXcjE3TjBhTkhNUnFOYmowOHI3Lyt1aXM4cGFXbHVRMmRTMHRMQThnM25LNHlWdDg3Y09BQTRKeHI5L3Z2djlPcFV5Zlh2cnZ2dnB2MTY5Zmo2MXY0ME5TUkkwZTZmazVPVG1iUm9rV3NXN2VPNE9CZzNuenpUWStMN3Rwc05qNysrR09PSERuQ1hYZmR4WC8rODU5UytvMUVhWkh3QkxTcFVwLy9pK2hObU5INXJjNlladmZ4NXFFVjJGV0g2NWduRzk3Qi83TjMzOUZSRmw4RHg3KzcyZlNRSGlBaENZSFF1MGlUSmtXYWdnS0txS0NpSXY0RUJSRUVsRmNCUVloVUMxaEFCYVFJMHFRakNFcFI2WUtVQUFrMXBKSmVOdG5ObHZlUG1DV2J1aHNTUXVCK3p1RWNkNTVuNXJtYlJOaWJtYm5qWTErbDFNK1lIVnI0d1d0dHZPcmdhcHV6ZHZrUjczcGN6WWpqTUFXVHA0YzlhMk92dEtXRlJ4RE5QV3J5ZTl3NTNxemJrMDQrT2V1d0IvcTM1VmpDWlM2bFJSY1p3NHhtZzB1TTg5L2tHelIyQzZDWnUrWGxVUE1iY0hCdXFmdm1aOFQ4UkhRRFJxbzV1REdtL3VNMGRLMUIxMnFObVhwbVBScERkcGs5VXdnaHhMMm5SWXNXcGtwNWVhblZhaVpQbmt4MmRqYlRwazB6ZmJEMzgvT2phZE9tMUt4WkUzOS9mL3o5L2ZIejg4UFB6OC9VOThhTkcyYXZyZlhsbDE5eTY5WXRCZzBhWkhhV1VlN3N4TUtGQ3drSkNXSDY5T2tXelJnWmpVWldyRmpCaWhVcjZOU3BFNU1tVFNJMk5wWTVjK1lRRWhMQ3ZuMzdHRHQyTE43ZTNoYkh1R3paTW5idjNvMmJteHZqeDQ4blBUMmRqSXdNTkJyelh6eG1abVl5ZS9ac1FrSkNBQWdNREtSRGh3NEVCZ2JpNysrUHI2OHYxYXRYTjN2MnBrMmJ6QXBTNUhyMTFWZk5YcGRId1lqeUZCWVd4aSsvL0VMSGpoMEpDd3RqM3J4NUxGbXlCQThQRHlDbjh1Qm5uMzFtMFZnUkVSRnMyTENCMzM3N0RaMU9SOSsrZlhubGxWZUlpNHRqNzk2OVpnbHhURXdNTTJmT0pEUTBsS0ZEaC9MU1N5L2R0NVVOS3pOSm5zaFpFcGViT0FFMGRndmd4YURPTEx2Nmg2bXRoVWROQXAwcy84dktVcjJxMy82dGxscW5ZWHZVUHdYdXFlSGtTWFVIZDlQcjBKUklrclFaL0hUOVQ5cDUxY1ZXYVlOU29lRHRlcjBaZS9MSElwZnZOWFlyK1RjL1NkcU1VcnlMOHFQQS9DOE5veEhHTit4SEhaZnFBRFJ3cmNIRVJrL3h5Ym1OWnNtdUVFS0krOGVwVTZlWU9IRWl2WHIxWXRpd1lhYlpFYlZhemZ2dnYwOVlXQmhUcDA0MW5lRUU4TVFUVDVnT3c4MUxwOU9aK3A0L2Y3N1FlM0pkdTNiTmRHaHA3cDZmWE92WHIrZTMzMzdEMzkrZmwxOSt1VURmSjU5OGt0OS8vNTBqUjQ2d2FOR2lZbWNRakVZang0NGRZK25TcFlTSGg5T2xTeGNtVEpnQTVDei9tak5uRHV2WHIrZUhIMzdnOWRkZlo4YU1HY1Y4dGN5NXVibmg1ZVZGdzRZTjhmWDF4Y2ZIQjA5UFQ5emQzWEZ6YzhQVjFSVlhWMWZtenAzTDNyMTdPWFBtREUyYk5xVjE2OVptWDgvQ0RCczJqQ0ZEaHBoZXIxcTFpbVhMbHJGbnp4Nkw0OHZyeG8wYmFEU2FFcXNwbHFlTWpBeG16SmlCZzRNRGI3LzlOdGV2WDJmQ2hBbk1ueitmNmRPbld6V1dWcXRsOHVUSnhNVEUwTGx6WjRZTkcyYWFZZjNoaHgvWXRtMGI5dmIydEd2WGpxMWJ0L0xERHo5Z2EydkxSeDk5UktkT25jcmo3WWt5SU1rVDhPZXRpelIzRDZKSDlhYW10aWY5Vy9GdjhuVk9KbDB0dCtmNk9yclR6T1AyT1JCYm8wNFV1Z1N0ZzdmNVlZRDc0ODRERUoyWnhOYW9Fd3owYndPQXY1TVhQYW8zWldmMHFYS0x1YlI4N0YzUkd3MGthdFB2YUJ3RFJoWmMyTTdzRmtOeFZ1VnNlSDNJSTRnMzZqekdWMkc3eXlKVUlZUVE5NWhtelpyeDFsdHZzWHo1Y3Y3NDR3K2VmLzU1ZXZYcXhaUXBVN2g4K1RKVHAwNmxUWnMyQmZwcE5CckN3OE81ZE9rU29hR2hoSWFHMHJGalI5NTQ0dzNXclZ1SFZxc3RkT2xVcnVqb2FMNzU1aHNDQWdMTXh0KzJiUnVMRnkvRzBkR1JxVk9ubWdvdzVLVlFLSmc4ZVRJalI0NWs4K2JOYURRYXhvd1pVMmlCZ1l5TURMNzQ0Z3V5c3JJWU4yNGN2WHYzTGpEV29FR0RhTkdpQmF0V3JTSTRPSmhEaHdwZnFyOTA2VkxnOXRLNWZ2MzYwYjkvL3hKbk1GNTY2U1U2ZGVwRTA2Wk5pN3duS2lxS0N4Y3UwTFZyMTJMSEtnMmowY2pvMGFQeDlmVTFxeFo0TitsME9xWk9uVXBVVkJRZmZ2Z2hucDZlZUhwNjh2ampqN05qeHc1Mjd0eEpuejU5TEI3UHpzN085UE9SdTFRMDExdHZ2VVZzYkN3aElTRjRlM3NUR1JsSnUzYnRlT2VkZDh6MldJbDdqeVJQLy9uKzhqNGF1dnJoNzVUekE2c0F4dFR2d3pzbmw1ZmJiTXpqdmkxTjh5b1pPZzFiSTA4UTVPekREWFU4QnFQUkZFZTNhcmMzQzJvTk9nN2R1bUI2dlRIaUNEMnJOeU1sVzgyYTYzL3haNTVyWmVXZnBHdkZYcS9qVW8wcXRvV3YrKzFjdFNHUCt6NUVQVmMvZGtiOXc1TExlNjE2dGlyZjBmVjZvNTZvekNRV1hOek81TVlEVFYrL0h0V2JjVFlsZ2dOeG9WYU5MNFFRNHQ2blZDcnAxNjhmWGJwMDRidnZ2bVBwMHFVc1g3NGNnSTgvL3JoQTRwU2RuYzFiYjczRnRXdlhNQmdNMk52YlU2OWVQYnAwNlVMWHJsMzU4ODgvK2Vtbm4yalpzaVhObWpVejYyczAzbDR1bnBDUUFHQmFMcWpYNi9uaGh4LzQrZWVmc2JPelk5cTBhY1VlaHV2ajQ4T01HVE9ZT0hFaXUzYnQ0dkxseTB5WU1NSHNJRlhJS1NjK1o4NGNQRHc4ekFwSDVGZTNibDJtVHAxcWlpVi8zSXNXTFdMejVzM1VxRkdENDhlUE0zLytmRWFOR21YUndhdjVselRldkhtVGl4Y3Zjdm55WmNMQ3dnZ1BEeWM5UFIwYkd4dFRrUU85WG85V3F6WDF5WTBwYnh2a2xOc3VyQlI2WHRldVhTTWpJNE1PSFRxVUdHdDUwT2wwVEo4K25WT25UakZvMENDelFoOGpSb3dnUGo2K3lCbXhtSmdZZ0VLL3pvVVYxN2grL1RwNzl1d2hMQ3dNalVhRHZiMDlJU0VoUFB6d3cyWDBia1I1a3VUcFB4cEROZ3ZEZm1WVzgrZE5TOFcwQmowKzlxNGthVE1ZYzJKWm1UN1BXV1hQWTNsbXVqWkhIc05lYWN1Y2g0YVNucDNGSDNIbjJSSDFEOVVkM2FubTRHYTZ6MDZwWWxYNzBRWEdjMUU1TUs1Qlg4WTE2R3ZXZmt1VHlvaWppd0h6dlVoNUN6YjhIWC9KYkUvV3RLYm1CK2Q5ZkhaOXNlOWxXdE5uaTl3akZlRGtSWDNYbkwrTU8xZHR5TEtyKzYycVptaVRKM2t5R0kybXBQSkU0aFYrdVhtVUFmNXRNR0prM1kzRFprbWxFRUtJKzArVktsVVlPM1lzUFh2MlpONjhlVVJFUkxCMTYxWnExcXhKdFdyVlRQZloydHJTb2tVTHVuVHBRck5temFoZnZ6NHFsUXExV3MzS2xTdlpzR0VETldyVVlOS2tTV2JqdTdtNThjOC8veEFhR29yQllHRDM3dDNZMjl2ajcrL1B0V3ZYbUQ5L1BxR2hvYmk0dURCbHlwUWl5NnJuVmI5K2ZXYlBuczFISDMxRVdGZ1lJMGFNWVBUbzBmVHRhLzd2ZGQ0OVU0WFp0R2tUa1pHUk9EbzZvdFBwMkxObmo2azBPT1Njc2JSNTgyYWFObTNLckZteldMbHlKV3ZXck9ISWtTTjA2TkFCUHo4LzdPenNVS2xVWm4rVVNpVWFqY1owU0xCR295RXdNSkRUcDAremRldFdBZ01EcVYyN05xMWJ0eVk0T0pqZzRHRFRNM1AzWitXWGZ5bmttREZqQ3J6Zi9NNmRPd2RRWWNuVGtTTkgrT3V2ditqYXRhdXBHbU11WjJkbnMxTGlaODZjWWMyYU5UZzdPNk5VS2psNzlpeVE4NzB1VEdKaUl1ZlBuK2ZmZi8vbDZOR2pSRVpHb2xBb2FOR2lCZVBIank5MDFsVGN1eVI1eXVOaWFoUTdvdjdoY2IrVzdJbyt4WXFyQjhqVWEwdnVXQXBQK0xYRXdjWVdnSlJzTlZzalR6QTRzRDBxaFEzdWRzNDg1ZCthUCtMTzBkdTM1QVBZN3BhUmRYdmk1NWl6V2RJSWZQVHYybnpsSEFvNmVPc0N6d1RrbEQ1MVVUbndpSGRkcTJhSFZNcmJHMHl6amVaSjE2cHJoL0IxOEdCSDlEK2NTYjVoOFpoQ0NDRXF0OGFORy9QdHQ5K3lmUGx5ZnY3NVp5NWN1TUNLRlN2TVptM2VmUE5Oc3o2M2J0MWl4SWdScEtlbjA2RkRCOGFORzFkZ0g5T3p6ejdMZDk5OVoxYVZic2lRSWFiRUt6dzhuSHIxNnZIQkJ4OFVXSVpWbkhyMTZ2SFZWMTh4Yjk0ODR1TGlTclhzTFNFaGdTMWJ0cGhteGx4ZFhSa3hZb1RwZXV2V3JRa0tDbUw2OU9uWTI5dnoybXV2MGJ4NWN6WnUzTWkrZmZ2SXlMQjhGVTFJU0FpdnZ2b3FiN3p4UnJHRkhwNTU1aG42OSs5ZjRuajV2ODZGT1h2MkxINStmbWJuV3QxTkhUcDA0TzIzMzZadjM3NGxMbkYwZDNmbjJMRmpwdStGaTRzTEF3WU1LRkFOY2RXcVZXemF0TWxVaFZDcFZGSy9mbjE2OSs1TnQyN2RDaTJBSXU1OWtqemxzL0xhUVE3ZHVzQ0YxS2h5ZTRhcnJSTlArZC9laFBuempiOVJLV3pvN1h2N04xakhFc0xSR1F3ODRsMnYzT0t3VnQwcXZxYXk0UVpqL2pwNGhidVJFYzhOZGJ5cDJFYTNhazJzU3A3eXpqenBET1lGSWZSR0E1K0diclo0TENHRUVKWERzR0hEYU5Tb1ViSDMyTnJhTW56NGNOcTNiMDlLU2txeHk5MGdad25kaUJFanFGYXRHaTFidGl6MG5tZWZmWmJISG51TTVPUmtJT2REY201eGlrYU5Hdkg1NTU4VEhCeGM0aEswd25oNmV2TEpKNStnVnF0eGNzcXBzdHVyVnkrTHovRVpQbnc0dzRjUHgyZzBZalFhQzhUZzYrdkw1NTkvYmhvYm9GV3JWclJxMVFvQWc4R0FYcS9IWURCZ01CZ3dHbzBZREFZVUNvWHBUKzZZaGUzaHltL0VpQkUwYWRMRWJNYnZUcHc3ZDY3WS9XZDN3NU5QUG1uUmZRRUJBZXplWGZJKzY2NWR1M0x4NGtYcTFLbER2WHIxYU5xMEtjN096bmNhcHFoZ2tqemxrNlhQTmt1Y2FqaDVNcVJtMmYzUFBDZDBLNi9VN29LVFRjNEo0a2FNMUhEMFpIeURmcWFaS0lCMUVZZDVPcUJ0Z1dwelEvLyswdXoxKzQzNm0xWFJ5Mzg5NzlydE82WE1FNHMxQi9MK2Vlc2lnVFZ6a3FlbWJvRzRGckUvS3U5U3dzSTRxK3lMdldmanphT3N1SHJBNHJpRUVFTGNtL0pXY0N0SlNVbFdYcFpzOXM4dEVsQ1lzcWdDbHplNUNRb0tLckQvcVNTNWlVNUpZK2VuVkNwTGxmUVZaZENnUVdVMkZsRG84ci9LenMvUGo0OC8vcmlpd3hCbDdJRlBuanBYYlVqM2FvVlhscGx5NW1kY1ZZNWxPdnVqVkNqUTUwazhGQ2g0M084aHMzdE9KRjVCbzgrbWM5V0dCZnBuNUt2R3A4K1hIT1cvWHBic2JHNy91R2owbHArcmREenhDcy9YekZuRHJGUW83cW5aTkNHRUVFSUlJU3oxd0NkUDFSemM3dWhBMk5JNG1oQmVaTUlHc09iNlg3d1czTTFzeVZwWktPcVEzTVp1QWFack04NXRMTEsvZy9MMnpKamFpcjFnVjlKalNkU200Mm1YYzhKNi90THJRZ2doaEJCQ1ZBWVBmUEpVRVU0bFhTY3FNd20xWG9QT1lLQ0I2KzNTb0VjVEx1Tmw3MEp6OThKTG55NXRPOUxzdFl1dGZiSFgvNDYveU9ML3lvTVhkVWl1cTYyajZWcHhDWnVMN2UzMTVOYk9jSjFJdkVvcno5b2NpQXZsajdoekxHaFo4RURCL0NYUkhXeHNhZWhxdmlFM1dhdm1ha1pjb2MrSVVpZGFGWk1RUWdnaGhCRFdrT1NwQktHcGtXWWx2dXRWOGVYVEZ1WnJzZWVFYnVHditFdEF6aks4emxVYjRtTmZoZlVSUndvZFUyODBNT3I0OXdBTUQrNW1TcDZNR0ZsMS9TQnV0a1d2V1hhM0svcGFZZGVkVmNWdm9MV1VrNDBkS3NYdGlqc3AyZGFkZmZYajFmMThFNzdiVkdxOE1QbExvamQzcjhuVXB1WnJxbE95MVNXV1RoZENDQ0dFRUtJOFBQREowN29iaDFsMzR6Q1FNMnRUVW5MeVVxM09acThQSjRTWkVxZm1IalVaWHJ1YjZhRGRHK3A0amlaY0xuSXNmeWN2c3dwN0IrSkN1WkVSRDBCNFdneDFxbFRIQ0JSZk1QUHU4TFozTlh1ZG9FbTNxbis2THN2MDM0Ny9GY3NvU2U3WE1hOUFaeStjVmZibHVyZExDQ0dFRUVLSXdqend5Wk0xSHEzYXlHenBXN291aThYaHY1bGVhL1U2YXVUNXdQOTJ2VDY4ZS9KSGJtbFNDNHlsQUVZRWR6Y3RrOHMyNkZoMTdaRHArcjY0YzZpVU5xaDFHaHE1K1p2YTg4NkNRY0VEYXZOZno4dlNRM0lMazN1K1U2N0MzcE1sZ2wycU1hNUJQNHZ1clo5bk9XTXVCUXBhZUFUeDU2MkxwWHErRUVJSUlZUVFwVlcyRlFudVk1NTJMcnhhKy9haGRrYmc4NHM3U2RMZVhyNFdtaHJKcnVoVHB0Y3VLZ2ZlYmRDMzBIMUVmZndlb21tZXBPZDQ0aFZxdWZqUXgrOGhodFhxUWxwMkp2TXViRU5uTkJUb1d4RnEvbmUrVTY2YnBkaGYxSy9HdzRTMGVBRmZSM2VMN20va1d2Z0JoTzI4N3J4VXJCQkNDQ0dFRU5hU21TY0wyQ3B0bU5Ed1NiUHppWDY1ZVpUamlaZnozS1BDMmNhTzMyUFAwYlZxWTlPWlRRMWMvWGc2b0MwLzMvamJkSytyclNPdjFPNWk5b3hIdk91WmxmQ2VjVzRqTjlVSjVmSitTcU9obTNraTA4R25QazNjL0RtVEVsRmlYMi83S295czI0dUhQSUlzZmw3ZEtyNTQyZDgra2Z4Q2FwUnBiMWdicnpxNHFCek1sZ0lLSVlRUVFnaFIzaVI1S29GS1ljUEVoazhWV0VMVzFxc3VIYnpyNDJoamg1UEt2dGdxZFlNQzIzRWtJWXpyLysxblNzM09KRW1iZ1UrK2ZVUjU1WjNSeXF1a2cyVHpYejhRRjhxQ2k5dUw3Vk1TWjVVOWpmTXNIUVJvLzEraWwvK2NxZng2Vm0vR3k3VnZId3BzcWM0KzVtZGMvWHpqTHlZM0hvaU5Rb21kVWtYMzZrM1lmUE80VldNS0lZUVFRZ2h4SnlSNUtvR2RqY3BzZVYydS9IdUFpcU5TMlBCMnZUNU1QTFVLL1gvTDhJNG5YS1pQdnNOeERVWWpxZGxxa3JJelNDNGllU3BQTGlvSFhHMGR1WkFhU1ZhZWM1eDZWVzl1Vm1rdnZ6MHgvM0k2K1hxQmRsZGJKLzVYdDJlQmdoZkpXbld4aFRrY2JHenBWcTJ4NlhXV1BwdC9rMjl3UHVXbTZYdlJ2MFliZm8wK1RaWVZoL1VLSVlRUVFnaHhKeVI1S29GYXArRndmQmlkcXpZcytlWmlCTHRVWTRCL2ExUDU4ai9penBOdE5IQWpJNTdvckNUaXNsSkkxS1lYVzhvYmNoS1B2RnhzN2MwU20velhNeXhZMnVaaDU4enJ3ZDNwVnEwSjZ5TU84OVAxUDAzWHFqbTQ4Vm5MWWNYMlAzVHJBZ0FQZTlibWJQTHRaWHlwMldxdXBzZFIyNldxcVMwME5aSzVvVnY1dnUzL2loenZ5UnF0Y0ZMZFByL3FYRW9FZXFPQnYrTXZtWkluZHpzbm5nNW9hMVprUXdnaGhCQkNpUElreVZNZXlueFRKRFlLSlhxamdkOWl6OUM1YWtQMFJnT0oyblFTTmVra1pXZVFvbFdUcHNza05UdVR0T3hNMG5SWlpPaXl5TkJweU5CcGVEMjRPKzI4YzRvYlpPZzA1RTJMTHFWRmN5a3R1dEE0RkNpbzd1aE9naWF0d0xWWGpueGw5anAvdGIzODF5M1J3TFVHRGY0cnpsQkZkWHRmbDZPTkhlTWE5RFh0M3dLSXkwcWhxb05ib2VPOFVxc0xWV3dkMlIxem1qMHhaNGpMU3VGVTBsVlQ4clF0OGlUTHJ2NWhtbjByakpkOUZmcjd0elpyK3kzMkRBQ0g0aS95U3UydTJDcHprc1VCL20wNEVoOU9lSHFNMWU5WkNDR0VFRUlJYTBueUJOZ3BWWXl1MXdmWGZJZlR2dHZnQ1JaYzJNSFo1QnNNUC9vdGlacDBqQlEvTTVUWHl1c0hhZWhXZysxUko5a2VlUkoxbnFWd2tGT3UzTnZlRlg4bkx3S2N2QWgwOXFhbWt6Y0J6bDdZSzIwWmNYUnhXYnc5RXh1RmttYnVnWFQwYVZEa1BSNTJ6a0JPNHZSaGs2ZXBXOFhYN1BwWDRidVoybVJRWVYxeHMzUENSZVhBTXdIdGFPSVd3UHVuZitLZnBHczg2ZCtLYjhMMnNEZjJiTEh4S1lDMzYvWTJPd2NxUVpQRzBZUndBTkt5TXprVWY0R3VWUnViM3MrRVJrOHk4ZFNxSXZlSUNTR0VFRUlJVVZZZStPVEoxZGFSeVkwSFVpOWZrZ0RRM3JzK2ZnOTVzdnpxZms0blhiTWliY29ScVU3a3RTUGZGSmhwZVRHb0V5MDlhK1ByNkk2OTByYUkzcEJsS0x2OVBQV3ErREs1OFlBQ0NXSmVSb3drWjZzSmN2Ymh2WVpQRnRqWDlXdjBhVTRubWU5dFV2dzNXK2RvWTRlTHlzSFVIdkZmS2ZQUTFFais3OSsxWEV5TktqSEdJVUdkYU81UjAveVpNYWZObGpKdXVIR0VSMzBhb2Z6dndUNzJya3h0T29pUHoyNG9kS1pPQ0NHRUVFS0lzdkxBSjAvUEJqNVNhT0tVSzhqWmh5bE5uaUVsVzgyVjlEalNzalBKTnVyUUc0MFk4M3lvVnlnVUtGQ2dWT1Q4c1VHSmplSy9QMG9sS29VTktvV1NYMjRlbzZxREcwSDV6azBxak02Z0w5Qm1iYlU5Z0ltblZwR2dTU3N5Y1VyTHptUnY3Rm4yeFo2bHJWZGRacmNZZ3EzUy9FZmpaTkpWbGx6ZVc2QnZIWmZxdUtnYzZGS3RrVm43dFl3NEFQUkdnMFdKVTc4YUQvTjBRRnV6dGdSTkdsc2pUNWkxUldZbXNpZm1YM3I1TmplMUJUcDU4Mm56RjFod2NRZm5MQ2lkTG9RUVFnZ2hSR2s4OE1uVGtZUndudkJyYVhvZGs1WE13YmdMREFwc1ozYWZtNjJUVmVjVUZTYmJvT05TV25TQk01UHlNd0szc2xLSzNSdGtyUVJ0T3RHWlNmam1tVTI2a2g3THRzaVRISXEvaUxlOUM5T2FQbHRvK2ZTektSSE1DZDFpaWtldDE1cEtqOWQzOVdQRkkyOFY2Qk9hRW1seGJENzJycnlTNXdEaVhOOWQyVmRvTmIwVjF3N1F5aXNZTHpzWFU1dVhmUlhHTitoWHFqMWZRZ2doaEJCQ1dPS0JUNTdPSmtlUXFFM0gwODZGNk14a1BqeXpsZ1JOR25HYUZGNnAzZFhxODRtSzgzZDhHT202TEtJemswMXQ4Wm8wcm1mYzRuckdMU0xVQ1VTb0U3aXBUa1JUaGt2MmNwMUppYUM2b3p0SEV5NnpOZkk0NTFKdW1xNUZaeVp6TVRVS0h4L3o1R2x2N0JtK0R0dGpsc2lGcDhXWUZhbklMem96bWF2L3pUeFo0cFltbFMyUnh4a2ExTW5VZGpRaG5NUHhZWVhlbjZIVE1DZDBDek9hRFRaVkdzelNaelBqM0FhTG55bUVFRUlJSVlTMUh2amt5WWlSZzNFWGFPOVRqNC8rUzV3QWZvczV3NUdFY0RwNjE2ZWVxeDhlZHM0NHEreHhWTnBocTdSQnBiUkJwYkRCUnFGRStkK1NQWVVpcDFKZTNyRnpWL1laTUxJNzVqUUEveVJkNWYvK1hjTzFqRnRrNkRSV3hUdmc0TnhTdjljZFVTZlpGSEdVbUt6a1FxOS9jV2tYZm82ZTFIYXBTcVpleS9LcisvazErblNCKzM2NHNvLzNHdzJnV2lGVjkxS3kxWHdWOXF2VnNXMklPRUtRc3c4ZGZScHdKVDJPenk3dUtQYitpNmxSekFuZHduc05uMFNsc0dGaDJDNHVwOGRhL1Z3aGhCQkNDQ0VzOWNBblQ1QlRDdnZYbU5QRTV5czRrSmFkeWM3b1UreU1QbFdtejB2U1psaGNIYzVnTkpSNDlwT2xybWZFRjNzOTI2QmpUdWdXaGdaMVl0blZQd3A4UGZLTzg5YnhId2gwOXNMRHpzV1VNS3IxR3E2a3gxcDBjSzA2VDlLWStWOFZ3cS9EZHVOcTY4U0NpOXROYmNVNW1uQ1pqLzc5bVJZZVFmeDU2MktKOXdzaGhCQkNDSEVuRkVaakdYMHl2OHZ1WkFaR2lKS1VWSmhEQ0NHRUVFSThlSlFWSFlBUVFnZ2hoQkJDVkFhU1BBa2hoQkJDQ0NHRUJTUjVFa0lJSVlRUVFnZ0xTUElraEJCQ0NDR0VFQmFRNUVrSUlZUVFRZ2doTENESmt4QkNDQ0dFRUVKWVFKSW5JWVFRUWdnaGhMQ0FKRTlDQ0NHRUVFSUlZUUZKbm9RUVFnZ2hoQkRDQXBJOENTR0VFRUlJSVlRRkpIa1NRZ2doaEJCQ0NBdEk4aVNFRUVJSUlZUVFGcERrU1FnaGhCQkNDQ0VzSU1tVEVFSUlJWVFRUWxoQWtpY2hoQkJDQ0NHRXNJQWtUMElJSVlRUVFnaGhBVW1laEJCQ0NDR0VFTUlDa2p3SklZUVFRZ2doaEFVa2VSSkNDQ0dFRUVJSUMwanlKSVFRUWdnaGhCQVdrT1JKQ0NHRUVFSUlJU3dneVpNUVFnZ2hoQkJDV0tEU0prOE9OcllWSFlLNFQ4blBsaEJDQ0NHRUtFeWxUWjZxTzdoWGRBamlQaVUvVzBJSUlZUVFvakNWTm5scTQxV25va01ROXluNTJSSkNDQ0dFRUlXcHRNblRVLzZ0OGJGM3JlZ3d4SDNHeDk2Vi92NnRLem9NSVlRUVFnaHhENnEweVpPVGpSMmo2dldxNkRERWZlYXRlcjF4dExHcjZEQ0VFRUlJSWNROVNHRTBHbzBWSGNTZE9KMThuVVdYZnVXV0pyV2lReEdWbUkrOUsyL1Y2MDB6OThDS0RrVUlJWVFRUXR5aktuM3lCS0RXYTlsODh4aEhFOEtKeVVvbVM1OWQwU0dKU3NEQnhwYnFEdTYwOGFyRFUvNnRjWklaSnlHRUVFSUlVWXo3SW5rU3BaZTY3R3N5OSsyeXFvLzd1SSt3Yi81d09VVWtoQkJDQ0NIRXZhblM3bmtTWmNPeDgyTlc5OG44M2Jwa1N3Z2hoQkJDaVB1QkpFOFBPTnRhZFZEVnJHMVZIODAveDlBbkpwUlRSRUlJSVlRUVF0eWJKSGw2MENrVU9IVzFzbXFoMFVqVy9qM2xFNDhRUWdnaGhCRDNLRW1lQkE2UGRFWmhaMjlWSC9XK25SaDFVcGhEQ0NHRUVFSThPQ1I1RWlnY25YQjRwTE5WZlF3cHlXVDlmYUNjSWhKQ0NDR0VFT0xlSThtVEFNRFIycVY3Z0hyWFpwQmlqVUlJSVlRUTRnRWh5Wk1BL2lzY0VWakxxajY2WFIvTnpBQUFJQUJKUkVGVWlPdG96LzliVGhFSklZUVFRZ2h4YjVIa1NlUlFLSERxM3NmcWJ1cGRtOHNoR0NHRUVFSUlJZTQ5a2p3SkU0Y09YVkc2VkxHcWorYjBDWFJSTjhzcElpR0VFRUlJSWU0ZGtqd0pFNFdkSFk0eSt5U0VFRUlJSVVTaEpIa1NacHdlZXh5RlNtVlZuNnhEKytUUVhDR0VFRUlJY2QrejdsT3l1TzhwM1R4d2VPUlJNZy91dGJpUFVhZER2WDBqVlY1OHZSd2pFMElJSWU0T2c5SEExZlNUaEtjZTVXYm1CUkkxVVdUcDB3RWpEall1ZU5qNVVzT3BBWFZjV3hGY3BUVktiQ282WkNIRVhhSXdHcVhXdERDbmk3aEd3dVF4VnZWUnFHenhucjhFcGJ0SE9VVWxoQkJDbEM4RGVrNG03dUJBekVwU3MrTXQ2dU9zY3FkVHRlZHA3ZmtrTmtxN2NvNVFDRkhSSkhrU2hVcjY5Q08wNTA1YjFjZXA5NU5VZWVHMWNvcElDQ0dFS0Q5WDBrNnlQZkl6RWpTUnBlcnZibGVkUGpYZW9yN3JJMlVjbVJEaVhpSjdua1NobkhvL1pYV2Z6SDI3TUtRa2wwTTBRZ2doUlBrd1l1UkkvRVpXWHAxWTZzUUpJRmtidzA5WC80OERzYXN4SXIrWEZ1SitKY21US0pSOXM1WldINXByMUdwUjcveWxuQ0lTUWdnaHl0NmVxRy9aR2JrSWc5RlFKdVB0aS9tZWJSSHpKWUVTNGo0bHlaTW9uRUtCUy8vQlZuZFQvN1lEUTFwS09RUWtoQkJDbEswVENkdjU2OWE2c2g4M2NRZC9sOE80UW9pS0o4bVRLSkw5dysxUStkZTBxbzlScXlGajYvcHlpa2dJSVlRb0d6ZlZvZXlJL0tMY3h0OFR0WmdyYVNmS2JYd2hSTVdRNUVrVVRhSEErYWxucmU2bTNyTWRmVnhNT1FRa2hCQkMzRGtqUm5aR2ZvbmVxQ3ZmWjBSL1ZXYkxBWVVROXdaSm5rU3hIRnEzUitYbmIxMG52WjcwOVN2TEp5QWhoQkRpRG9XbUhDUlNmYkhjbjNNcjh4cG5rdlpZZEsvUmFPVGt5Wk5sSHNNdnYvekMwYU5IQzdTcjFXcVdMVnRHUkVRRUFDZFBudVRhdFd2RmpxWFg2K25Sb3dlLy8vNTdtY2VaVjFoWUdKczJiVUt0VmdOdzRjSUZsaTlmYnRVWTU4NmRJeXNyeTZ3dEpTV0Z4TVJFaThlNEd3V3BFeE1UQ1FrSktaZnZmWEd1WExsU3FuNzc5Ky9uaHg5K0FFQ2owYkI3OSs2NzhuVzZsOGdodWFKNFNpWE9UdzBtNWV0NVZuWExPbndRcDk1UFlWdTdiamtGSm9RUVFwVE93ZGhWWlRxZVNtRkhENzhSSEV2WVFueldEYk5yQitKVzBjeXpKd29VeFk2eGUvZHU1czZkeTZSSmsramV2YnVwZmZQbXpXaTFXb3ZpR0RSb2tObnJsSlFVRmk5ZVRPZk9uV25UcG8zWnRWOS8vWlZWcTFiUnVIRmpxbGV2em1lZmZZYXRyUzFmZmZVVjl2YjJGajBQY2o1QTc5Ky8zNko3Vzdac2liZTNOd2FEZ2YzNzk5TzFhOWRDNzF1M2JoMUhqaHloVjY5ZUFCdzVjb1NWSzFmaTQrUEQ0NDgvWHVKejB0TFNHRDkrUEczYnRtWHExS21tOXJGanh4SVJFY0dlUFNVbnRDZE9uT0NiYjc3aC9mZmZwM2J0MmdXdWI5eTRzZGorQXdjT0xQRVpBUHYyN1dQdjNyMTA2dFRKb3Z0emhZYUdXblNmaTRzTEFRRUJabTJMRnk5bTQ4YU5MRnk0a0RwMTZsajEzQk1uVHJCNzkyNWVmZlZWVHA4K3pZSUZDOWk4ZVRNVEpreWdaazNydG5wVVZwSThpUkk1dE8xSStxYWYwTWRFV2RVdi9hZWxlSHp3Q1NpSy93ZERDQ0dFdUZ2aU5SRkVaNGFYMlhncWhSM1AxWnBPblNxdGFPeitLRXZEM3pFcmVaNmdpU1E2OHhKK2p2V0xIYWRIang3OCt1dXZMRml3Z0ZxMWFwaytzQzlkdXBTTWpBeUxZc21mUEczZnZoMmRUc2R6enoxbjFtNHdHUGpsbDErb1Y2OGVyVnUzQm1EaXhJbU1IVHVXNWN1WE0yTEVDSXVlQjVDYW1zcWNPWE1zdW5mbXpKbDRlM3V6Y2VOR3Z2MzJXeElTRW5qbW1XZk03a2xJU09EZ3dZUDA3OThmSnljbkFJWU9IY3JodzRkWnZYbzFQWHYyUktVcS91UHIvdjM3MGVsMFBQYllZeGEvai96YzNOeFFxOVdNSGoyYXNXUEhtaVcwQUY5Ly9YV3gvZk1uVDZkUEYzNTI1dGF0VzNGeWNzTEp5YW5JZS9KeWNIQ2dmdjM2akI0OXVzUjdBZHEyYmN1TUdUT0FuSm0wYjcvOWxnMGJOakJvMENDckU2ZmM1K3YxZWdEYXRHbkRsMTkreVl3Wk14ZzNiaHdyVnF6QTBkSFI2akVyRzBtZVJNbVVTbHllZXBhVWJ6K3pxcHYyNGprMHA0NWovMURyY2dwTUNDR0VzTTZWdExKYkhxVlMyUEY4cmVrRVYya0ZnSXZLazk1K2I3SHE2dnRtOTExT08xRmk4cVJVS3BrOGVUSWpSb3hnK3ZUcExGcTBDQ2NuSjlhdFcxZXFaVkZhclpaTm16Yng2S09QRWhRVVpIWnR6NTQ5UkVWRjhja25uNWphR2pkdXpKQWhRMmpRb0lGVnovSHg4YkZvSmlldko1OThrbjM3OXJGNDhXSUNBd1BOWnNWV3IxNk5UcWNqSUNDQXc0Y1BtOXA3OU9pQnM3TXp4NDhmTnh1clNaTW11TGk0bUxWdDM3NGRkM2QzMnJWcloxRThNVEV4eko4L245R2pSK1B2bjdOVm9VNmRPaXhhdElncFU2WVFFaEtDVnF1bFQ1OCt3TzNsZk04OTl4eXZ2ZmFhMlZqZmZmY2RhOWV1TGZDTThlUEhGeHZEaEFrVExJbzFLQ2lJSlV1VzhNMDMzM0Q1OG1YbXpKbkRtREZqYU5pd0lRRGJ0bTFqMjdadGZQUE5Od0E0T3pzRGtKbVp5ZHk1Y3psdzRBQ3Z2UElLTDd6d1FvR3g0K1BqU1VrcHZtSnk3bExLc0xBd2xFb2xDb1dDY2VQR2NlWEtGYUtpb25CMWRjWEh4OGVpOTFKWlNmSWtMT0x3eUtOazdQZ0ZYY1ExcS9xbHIxbUdmYk9XWUdOVFBvRUpJWVFRVm9qT3ZGUW00NmlVOXJ3UU5KM2FWUjQydGFWbXg3RWpxbUFGdjBqMUJZdkc5UEx5NHAxMzN1SHJyNzhtSmlhRzJyVnJZMnRyVzZyNHRtelpRbXBxS2krOTlCSkdvNUZ4NDhiUnBVc1hldmZ1ellvVkt3Q1lQSGx5aWVNc1diS0VOOTU0QTRQaGR1R0xtVE5uTW5QbVRBQ3JFeWNBT3pzN3BreVp3di8rOXo5bXpackZ3b1VMcVZHakJyR3hzZXpZc1FPQUJRc1dXRFRXZ2dVTGFOS2tpZW4xaVJNbkNBOFBaK2pRb1NYT1VBRmtaV1V4ZGVwVUxsKyt6UG56NTAzSkU0Qzd1enR6NXN4aHc0WU5kT3ZXemRSKzgrWk5BRnhkWFMyS0VXRFJva1ZtcnpVYURSOSsrQ0hPenM1TW1UTEY0bkhzN093QUNBNE9Kak16RXdBL1B6K0NnNE1COFBEd01GM1BkZkhpUlQ3OTlGUGk0K1A1NElNUGlsd3UrZlBQUDdOcDB5YUw0aGc1Y21TaDdYMzc5bVhNbURHV3ZabEtTcEluWVJtbGtpcURYeVpwN2pTcnV1bWliNkwrNDFlY3VwZThSbGtJSVlRb2IwbmE0cXZCS2hWS1ZBcDd0SWJNSXUvSlNaeG1VTHRLUzFOYnVpNkJaZUhqU2RKR0YzeW14dkpsNzUwNmRhSk5telpXN1R2S0x5TWpnelZyMXRDN2QyOENBZ0xZdDI4Zlo4NmM0WVVYWG1ETm1qWEV4c1l5WU1BQSt2WHJaK3F6ZGV0V05tM2FaQ29Ha012WDE1ZnZ2dnNPeU5sbk0yZk9ITjU0NHczYXRtMWI2dmdBcWxXcnhyaHg0NWcyYlJvN2QrNWsrUERoTEZ5NEVKMU94OENCQTNueHhSZk43aDh3WUFDREJnMHFNR09TdTdRdjEwOC8vUVRrekc2VlJLL1g4L0hISDNQNThtVUdEQmhBejU0OVRkZkN3c0tvVzdjdWRuWjJQUC84ODZaMm85SElzbVhMZ0p3OVhQblovUGZMNHRqWVdLcFZxMlpxcjFldm50bDkzMzc3TFJrWkdZd2NPYkxBdGJLMGUvZHU1czJiUjFCUUVJc1dMU3F3LzZrd2MrZk9MZkxhZ1FNSDJMSmxDMU9tVEtGS2xTb0ZybnQ1ZWQxUnZKV0JKRS9DWW5aTkg4S3VjWE8wNTBwZWs1dFh4dnBWT0xUdWdOTFZyWndpRTBJSUlTeWowYWNYZWMxV2FjK3pRVlB3dGd0azJaVjNTZEhHRlhyUEM3VStvWmJMUTZhMjlPeEVsbDBlUjZJMnNzRDlBRmtHeS9ZczVjcE5uRFp2M214VlA4ajVRTDkxNjFheXNySVlNR0FBOGZIeExGKytuRmF0V2xHdFdqWFRMSWVibTV2WkIyazN0NXgvb3d2N2NKM2JsbHNZd3N2THk2SVA0U1hwMkxFak0yYk1vRTJiTnV6ZnY5KzBUTS9XMXJiQVVyemkyblA5L2ZmZnBuMUR1VE13UmRIcGRNeWFOWXRqeDQ3eDZLT1A4dWFiYjVxdWhZV0ZNV3JVS05xMmJjdUVDUk5NU1VKcWFpb0xGeTdrd0lFRDlPelowMngySjFmOStqbkxNNGNPSFFya2ZDKzNiZHRtZHMrSkV5ZllzR0VETGk0dUdJMUdkdS9lWFd5c0FJR0JnVll2cVFSbzJyUXBMNzc0SXM4OTk1eHBKazZ2MS9QWlo1OHhZTUNBUW90aE5HL2V2TWp4Y3FzekJnY0g0K3ZyYTNVODl3Tkpub1RsRkFwY0JyOU00a2Z2V3RYTmtKRk8rdHJsdUw1dTJlWkdJWVFRb2lJTXFSVkNrRXN6QUY0T25zdlNzTEdrNlJKTTEyMlY5cnhRZXlhMW5GdVkyakoweVN5L01wNTRUVVNwbi92amp6K2FsdEpCeml6THlKRWpXYmh3b2RWanZmZmVlOFRFeEtEUmFIajk5ZGVCblAxVUgzNzRJYk5telVKeEIwV2M4dTgzTWhxTjdOdTN6Nm94MnJWclo5cUhBemtGRFdKalkvbnNzOCtvVzdjdVlXRmhHQXlHUWlzTTVtOVhLcFdtaEVDbjAvSHR0OTlhRklOR28ySEdqQmtjUG55WWR1M2FNV25TSkxPdlM5MjZkWG50dGRmNC92dnZHVGx5Sk5PbVRTTW9LSWlKRXljU0hoNU90MjdkZU9lZGR3b2R1MzM3OXN5ZE81ZXJWNjlpTUJnS3pJekZ4c1l5YytaTWpFWWo2ZW5weGM3eTVEVmd3SUJTSlUrK3ZyNm1SQTV5dm1kejU4NWw3OTY5TkczYXRORGtxVGk1Mzd2MDlOdS9oRWhJU09DTEw3NWc2TkNoMUsxNy8xZFpsdVJKV01VMktCaUg5bytTOVpkbFpVbHpaUjdjaTJPWEh0aldiVmhPa1FraGhIZ1FHTFVhRE1sSkdGS1RVUVhXUW1GbjNmSTJlNXVpWnk3VXV0dWI1VDN0YWpDc3pueVdoYjlMbWk0Qlc2VTlRMnJQSkNoUDRxVFdwZkxqbGZIY3lycGU3RE1kbE03RlhtL2R1clZwUmlWdkZiZTgrMCtPSERsQ1NFZ0l6ei8vUE04K1cvUUI5ZzRPRGp6MjJHTmtabWFTbFpYRkcyKzhZU29hNGU3dXp1REJnNWt4WXdiTGxpMHpMVC9McTBlUEhtYXZkKzNhaFkyTkRYRnhjWncvZng3STJTY1VHaHBLdlhyMUNBa0pLZmE5NWJka3lSS3o1QW5nenovL1JLdlZNbUhDQkY1Ly9YWFdyVnZIdW5YckN2UmRzMllOYTlhc01iM09XMG51eHg5L0pESXlFaWNuSjFOUmc2SzgrKzY3WExwMGlSNDllakJ1M0RqVFVydThCZzhlakxlM04zUG56bVh4NHNXRWhJUXdlZkprcmwrL1RvY09IWW9kdjNuejVvWE8zaVFtSmpKaHdnUlNVMU1CeS9lTDVmK2VuRHQzRG8xR1l6cVhLeno4ZHZYSTZPaWNaYU41ejQzS1hWNW9NQmlZUFhzMmUvZnVaZVRJa1diTEZJdDdIa0NmUG4xNDk5MTNUZnU4OGhhVzJMbHpKMy85OVZleFA1ZjNFMG1laE5WY25obUs1dWlmR0hYV25jeWV1dXhydkQ1ZUlNVWpoQkJDV001b1JIc3BGTTJKdjlHY09tNTJiRWFWRjE3RHFYZkplMXZ5OHJDcnpyVWlybTI4TVJNblZRaEJMamtmZkwzcy9YbTV6bHcyWFArRVhqVkdFdVI4K3dOeHBqNk5INitNSnpiemFzblB0UGNyOW5yRGhnMU4xZEx5SmsrNUNaWFJhR1Q5K3ZWVXJWcVZJVU9HWUc5dno1a3paOWk5ZXpkang0NUZxVlFXR05QWjJkbFU5VzNZc0dHb1ZDcW1UNStPalkwTk0yYk1zSGpQVTI1aThldXZ2K0xsNVVWOGZEemJ0bTNqeXBVcnZQZmVlNFVtQUt0V3JXTFpzbVVXSlFkNzkrNmxlL2Z1Tkd6WTBGUVZzR1BIamdYS2pFK2RPcFhPblR1YkZXN3c5UFFFY3ZaaXJWMjdsbWJObXVIdDdWM2tiRmh1aWUyd3NEQmVldWtsaGc0ZFd1eE1YUGZ1M2ZIdzhEQXR6L1AzOStlVlYxNHA4VDBCZUh0N20vWmZBZHk2ZFl0Smt5WVJGUlZGUUVDQWFmbGJhY3lhTll2WTJGalQ2eVZMbGhTNForTEVpYWIvM3JObkQycTFtcGt6WjNMczJESEdqeDl2T2tNclB4c2Jtd0lWQkgvNDRRZlRVdExjcjNsOGZEeVFVOVZ4eTVZdE5HalFnTWFORzVmNlBWVW1randKcTlsNFY4V3hSMS9VTzMreHFwOHU0anJxUGR1dC9vZE9DQ0hFZ3luNzBublMxNjFFZS9FY0NwVXRkazJhNDlpcE8wb1BUMnpjUGJDdDE4anFNWDBkNi9JUHV3cTlwak5xV1hQdEk0WUZ6Nk82WTg0Wk9ONzJnYnhSejN3NVdKWWhneFdYM3lNbTg3SkZ6L1J6S3I1TWVVbjI3dDFMZUhnNDA2Wk5NMzJJVFVwS1l0ZXVYYmk1dVRGOCtQQUNmU0lpSWxpL2ZqMmpSNDgyN2RuSk84Tml6WjZuN094c3RtN2R5bU9QUGNhNmRldDQrdW1uT1hIaUJKOSsraW4xNnRXamF0V3FLQlNLSWlzRHF0WHFBc3ZYSUdjbTV0TlBQK1dwcDU1aTFLaFJwdllhTldvVU9ydmo3KzlmYVB0ZmYvMkZnNE1ENDhhTjQ4Y2ZmeXh3UFRrNW1RVUxGaEFWbFpONDUrNnpza1Qrb2hBZmZQQUJhOWFzSVQ0K25yZmVlcXZBL1hxOW52bno1MU8xYWxWVDI3VnIxL2pnZ3crNGRlc1dJMGFNSUNVbGhiVnIxeFk2dzJPSmVmUG1vZGZyT1hmdUhMTm56MmJ5NU1tbW9oT2JObTNpbDE5K1lmbnk1V2JQbno1OU9vbUppY3lZTWNOMHRsZCsyZG5aT0RvNkZqZ3ZiTW1TSmFhZnU5d2lHTG5KMjlhdFcwbEtTaXF4RlB2OVJKSW5VU3JPVHc0aTYrQmVET2xwVnZWTDM3Z2FoN1lkVVhwNGxsTmtRZ2doS2oyOW5yUTF5MUQvdWdXbGh5ZXVyNDdDNFpIT0tPd2Q3bmpvdkJYeUNwT2xUMmZGbFVtOFZ2ZHpQTzFxRkxpdU1haFplV1VDVVpsaEZqK3p6bi9uUUpXR1dxMW15WklsZE96WWtmYnQyNXZhTzNmdVRNK2VQZm41NTU5cDBxU0oyWmxHT3AyT09YUG0wTEJoUXpwMzdreDRlRGlSa1pFRUJBUll2Y2NGY2o0Z0p5Y244OFFUVDdCdTNUclQyVDdkdW5YRDM5K2ZOV3ZXc0hidFd1YlBuMCt0V3JYTStxNVlzWUpkdTNheGJObXlBc25WWDMvOWhkRm9wRXVYTGxiSGxGZmZ2bjJwVzdjdWZuN21NM3hHbzVGZHUzYngvZmZmazVxYWlrcWxRcWZUV1p3NFFVN2lVS2RPSFZONTc2NWR1NkxWYXBrN2R5NVZxbFNoVlN2ejcrM09uVHZKenM1bXdJQUJwamFOUmtOOGZEekRodzluMEtCQnB1cUYrV2Y1aXZMcXE2K2F2YzVOWUc3Y3VBSGtsQ3JQZmUrNWlYTHU2Nk5IanpKdDJqUUNBZ0pNSmVGelpXWm1taDFxbTVHUlVXQkpwVmFyeFdnMDR1Q1E4LytlazVNVG5wNmUzTGh4ZzlUVVZGYXVYRW5qeG8ydCtwcFdkcEk4aVZKUk9ydmdNdmhsVXIrM2JqT3JNU3VUdE5YZjR6YnF2WEtLVEFnaFJHVm15RWduNWZOWmFDK2N4Zm1KZ1RnUGVNN3FmVTNGOGJZUHhOZXhEdEdaNFVYZWs2RkxZc1dWQ2J3U3ZBQlgyOXN6Q0JxOW1oVlhKbkRUd25PYkFMenNhK0RyV1BwUzFJc1dMVUt2MXpONjlPMmlTOW5aMmFTbHBmSEVFMDl3OE9CQjA3NmMzQ1ZWbXpkdkpqUTBGSHQ3ZTU1NjZpbFR2Ly83di84ekpVOHBLU2xtUzhkeTk3RGtYMDVXclZvMVZxMWFSZWZPbmFsZXZicXBYYWxVOHZEREQ1c080L1h4OFNsd0dDL2tWSHY3OGNjZjJiWnRtMWxDQVRuViszeDhmR2pVeUh3R2NlM2F0WVVlTkx0NjlXcFdyMTV0ZXQyc1dUUG16WnRIdFdyVnpNcUNBNlNscFRGdTNEaXVYcjFLalJvMW1ESmxDZ3NXTExCcXVaeGFyV2JqeG8wMGI5N2M3R3lrN3QyN3MzYnRXcjc2Nml1KytlWWIwOWxMaVltSkxGbXloTWFORy9Qb280K2E3cTlmdno1ZmZQRkZnWUlQZDFxeE1Da3BDYmc5YTFpWSt2WHI4OHd6ei9EaWl5K2FuWHUxZnYxNnRtN2R5b0lGQzB3L04wbEpTYWIvenBWN2xsVGVwS3BPblRxRWhvYXlhTkVpMUdwMW9UTnc5ek5KbmtTcE9YWitqTXo5djVFZGJ2ay9JZ0JaUnc3aDhNaWoyTGQ4Y0g1TElZUVFvbVJHVFJiSjg2YWp1M0VGdDFIdjRkQzJZN2s4cDFPMUlmeDhyZmh6QzVNME1Td0xIOCtyZFJmZ292SkNZOGhrMWRVUHVLa090ZXBabmFzT1FVSHBLdHd0VzdhTTNidDM0K2JteHZqeDQwbFBUeWNqSXdPTlJtTjJYMlptSnJObnp6WVZid2dNREtSRGh3NEVCZ2JpNysrUHI2OHYxYXRYeDl2YjI5Um4wNlpOaFI2SW1uK1dZOWV1WGZqNStSVzUxMmZMbGkwa0ppWXlldlRvUXZjUHRXalJna2FOR3JGbXpSb2VmL3h4MC9LdnhNUkVUcDgremNDQkF3djBhOWV1WFlIWnFKQ1FFTnEzYjAvbnpwMU5iZTd1N29YR0JEa3pNSFhyMXFWNzkrNE1IRGl3eE1PR3c4TEMrTzIzMytqYnQ2OHBxVGwyN0JnNm5jNHNFUUpRcVZTODg4NDdqQjgvbnM4Kys0d0pFeWFRbFpYRmxDbFQwT3YxdlB2dXV3WGVVMkdWOGhJVEU0dU5xU1RYcjE5SHBWSVZlN2FTbTV0YmdlL2Q3Ny8venVMRmkybmZ2cjFaU2ZmbzZPZ0MrNVp5cStybFRaNmFOV3ZHMGFOSDJiZHZIODg4OHd4MTZ1UXNjZFhwZEJZZFRGelozZi92VUpRZmhRTFhZZjhqNGNPeFlEUmExVFYxNlNLODZqVkU2Vkx3Z0RVaGhCQVBJTDJlNUM4L0pmdHFHQjdqcDJEWHVPaXpadTVVUTdkTytEczM0R1pHOGIvOFM5UkdzdXp5ZUFZRmZzVE9xSVhjeURoajFYTjhIR3JTMUtOMCsxb2c1NE92bDVjWERSczJ4TmZYRng4Zkh6dzlQWEYzZDhmTnpRMVhWMWRjWFYxTnBhZlBuRGxEMDZaTmFkMjZkWkg3V25JTkd6YU1JVU9HbUY0WFYrUmgrdlRwdUx1N213b3U1RktyMWF4WnM0YjY5ZXNYVzRIdStlZWY1OE1QUDJUNzl1ME1IRGdRZ0gzNzloVzVaSzltelpwMDc5N2RyQzBrSklTZ29LQUM3Y1Y1N3ozTFY3bkV4TVN3Y2VORy9QMzlUY25Ud1lNSFVTcVZac3NsY3pWcjFvelhYbnVONzc3N0RwVkt4ZFdyVndrUEQyZktsQ2tFQmdaYTlNekJnd2RiSEY5aFRwOCtUYzJhTmExS1dIYnQyc1dDQlF0bzFLZ1I3Ny8vdmluSlMwOVBKelkybGllZWVNTHMvdHpxZlhsbnQzS1RwY0RBUUxOa2UrblNwVnk5ZXBXWk0yZVcrajFWQnBJOGlUdWlDcXlGVTg5K3FIL2RZbFUvUTBveWFjdS9rZVY3UWdnaEFNall0aDd0dnlkeEd6bStYQk1uQUFVS2V2dTl4ZExMNzZBM0ZGODVOajdyQmw5ZktsaVF3WkpuOVBFYmhWSlJzQkplVVpZdVhRcmNYanJYcjE4Lyt2ZnZYK0xaVEMrOTlCS2RPbldpYWRPbVJkNFRGUlhGaFFzWHpKYWZXYXFvR1o3VnExZVRrcEppT25pM0tHM2J0c1hmMzUrMWE5ZlNyMTgvYkcxdDJiTm5EOVdxVlN2VjJVWGxJVGRKeUYyYXFORm9PSHIwS00yYU5TdHlXZHpnd1lNNWQrNGNPM2Z1QkdETW1ERm1lODlLVXRqTVgySHlMM2VFbkZtbjhQRHdBc1VkaW1JMEdsbTFhaFhMbHkrblJZc1dUSjgrM1RRTENKZ09GMjdRb0FFSER4NGtNek1UZTN0NzFxOWZqMUtwTkozZkZCc2J5N3g1ODRDY1E0TU5Cb05wakppWUdPTGlDaDRzZmIrUjVFbmNNWmVCejVOMTVDQ0c1Q1NyK21VZE9ZUjk2L1k0dENuK3ZBUWhoQkQzdCt3cllhUnZXb05UcnlkeGFOZnByanpUMzZraGZmemVadHZOQmVVeWZnKy9FZFN1OHJCRjl4cU5SaFl0V3NUbXpadXBVYU1HeDQ4ZlovNzgrWXdhTmNxaVdZVzhCUU1BYnQ2OHljV0xGN2w4K1RKaFlXR0VoNGVUbnA2T2pZMk5xZFMzWHE4M08zQTJkMVlwLytHMEtwV3EwRkxvY1hGeGJOaXdnYzZkT3hkSTJuVDVqakpSS0JRTUdEQ0FMNy84a2tPSER1SHI2OHVWSzFlS25IbEpTMHNyZEc5U2FtcHFnZmJjR1RoTDVMNlB3Z29qWExpUU13dFpzMlpOSU9kY3Jjek1URHAyTEh6cDZJa1RKL2pwcDU4NGZmbzB2cjYrSkNRazhNMDMzeEFURTBQLy92M05sa2dXSmJjVWZYSHlKaWQ1clZ5NUVzQ2ltYmlVbEJSbXpackZpUk1uNk55NU14TW5UalR0MDhwMTRNQUJIQjBkYWRLa0NVdVhMaldkczZWVUtoazJiQmllbnA1RVJFUXdhZElra3BPVEdUcDBLQ3RYcm1UTm1qVzgvUExMUU03UDNaM3U0Nm9NSkhrU2Qwemg2RVNWSWNOSldUVEg2cjVweTc3R3JuNWpsRzVGcjFzV1FnaHhIOVByU1YzeUJhcHFmcmdNZXZHdVBycVZWMThTTlRmNTYxYkJBMW52UkV2UHgzbkV4N0laQWNpcFpyZDU4MmFhTm0zS3JGbXpUQjlLanh3NVFvY09IZkR6ODhQT3pnNlZTbVgyUjZsVW90Rm8wR2cwWkdWbG9kRm9DQXdNNVBUcDAyemR1cFhBd0VCcTE2NU42OWF0Q1E0T05wMVhCRGxWOEZhc1dGRWdsdnpMdHNhTUdVUGZ2bjBMM0ZlMWFsVysvUEpMM04zZFNVcEtJaXdzREdkblozUTZIZnYzN3krUUdQVHMyWk5hdFdyUnRHbFREaDgrakkrUFQ0RzlSTGwyN05qQmpoMDdDclJ2MjdhTmJkdTJtYlhsWDM1WW5GcTFhbkg5K25VKy9QQkRXclpzYVpyUmk0cUs0dENoUXdRRUJKaEtqT2VlRlpWM3lkNk5HemM0ZVBBZ2UvZnVKU0lpQWxkWFY0WVBIODdUVHo5TmRIUTBDeGN1Wk8zYXRheGZ2NTdtelp2VHZuMTdtalp0YWxXRnc5enZwWk9URXpZMk51emZ2eC9BTE5uWnMyY1BmL3p4QjYxYXRUTDdudWFYVzIzd3UrKytJeTB0cmNpdjFhMWJ0emh3NEFCZHUzYkYxdGFXb1VPSDBxZFBIN0t6cy9IeThzTE56WTBUSjA0d1k4WU1OQm9OVTZaTW9XM2J0bHk1Y29YVnExZmo1K2RINDhhTnVYSGpodG1ldFB1VkpFK2lURGkwNlVEbUg3dlJuanR0VlQ5RGVocXB5NzdHZmZRa0tHRlpnaEJDaVB0UDVzRzk2Q0p2NERGNUZvcDh2dzIvRzNyNHZZR3JiVlYyUjMrTndWajRiL210MGQzM05UcFdmZDZxSWhHdFc3Y21LQ2pJdEpUcXRkZGVvM256NW16Y3VKRjkrL2FSa1pGaDhWZ2hJU0c4K3VxcnZQSEdHMmJuT3VYM3pEUFAwTDkvL3hMSHl5MTlYWmpjdlMvUjBkRk1uanpaN05vTEw3eGc5dHJCd2NFMFE5V3VYVHZhdG0xYjVITEV3WU1IRjNwMjFaMTYvZlhYU1U1TzV1elpzNXc1YzN2L21rcWxva0dEQnJ6enpqc0FaR1ZsY2Z6NGNlclVxWU9QancrUWMwanZuMy8rQ2VUczlYbnp6VGZwMDZlUHFkUjNRRUFBbjM3NktmLysreThiTm16ZzhPSERuRHg1a3FlZWVzcXFhblEzYnR4ZzVNaVJCZG9mZmpobkZsT3IxYko2OVdvY0hCeDQrKzIzaXgzcjRNR0R6SjgvSDI5dmIwSkNRZ3FjV1pYcnA1OStRcWZUbVpZSE9qazVtWjNMbFp5Y3pNY2ZmNHhTcVdUbXpKbTBhTkVDeU5sVE5tN2NPR2JQbmwwZ3p2dVp3bWkwY3FlL0VFWFF4MFNSTUhrTXhteHR5VGZuNC9hL3NUaTA3MUwyUVFraGhMaG5HVFZaeEkvL0g3YkJkWEYvWjNMSkhjclJsYlNUYkkvOGpBUk5aS242dTl0Vm8wK050Nm52K2tpcCtoZDFrQ3prTE4zUzYvVVlEQVlNQmdOR294R0R3WUJDb1REOXlWMlNsbmNmUzFIV3JWdEhreVpOYU5pd29kVnhhclZhYkcxdHpSSWZvOUhJeVpNbjBldjFLSlZLZkh4OFRNdmZyUFhWVjEvUnNtVkxxL1lPNWJWOSszYk9uejl2VmJHSXdpUW5KM1ByMWkzVFhwK0lpQWgrKyswM09uYnNhR29yVGtwS0NrZVBIcVZyMTY0RmxsNnVYNytlSFR0MkZIck9rMGFqWWRHaVJVRE9ja2Q3ZS9zQ0JVQVNFaEtJaUlnd0pURjVuVDE3bHJObnovTGNjODhCT1ROb3JWdTNMallKdm5MbENwczNiMmJzMkxGRjNuUHExQ21xVnExYTRDd3R0VnJOaWhVck9IdjJMSTg4OGtpQnBQbCtKTW1US0ZQcVg3ZVF0dXA3cS9zcG5KengrdVJ6Ykx4OHlpRXFJWVFROXlMMTdtMmtyZm9PcjVsZm9LcGhXWVd5OG1SQXo4bUVIUnlJWFVscWRyeEZmWnhWN25TczloeHRQSi9DUm5uM1o4NkVLQXRHbzdIRXdpUWloeVJQb213WmpTVE5uSXoyNGptcnU5cldxWS9IQnpOUlBBQm5CQWdoeEFQUFlDRCt2ZitoQ3F5Ris1ajNLem9hTXdhamdhdnBKd2xQTzhwTmRTaUptaWl5OU9tZ0FIdWxNNTUydnZnNU5hQ3VhMnVDcTdSR1NkSEw0NFFROXhkSm5rU1owOGZGNUN6ZjAyUlozZGVwOTFOVWVlSFZrbThVUWdoUnFXbU8vVVh5bDUvaThmNG4yRFZzVXRIaENDR0VSU3cvZkVBSUM5bFVyVTZWNXdzL2lid2s2bDJiMFp3OFVzWVJDU0dFdU5ka0h0eUxLaUFJdXdhTkt6b1VJWVN3bUNSUG9sdzRkdTJGWFpPQ0d4a3RrYkw0Yy9TM1lzczRJaUdFRVBjS28xcU45dXdwSE5vL0twVldoUkNWaWlSUG9ud29GTGdPZnh1RlkrR1ZnNHBqVkdlUXNtZ09SbDEyT1FRbWhCQkxoaGZHQUFBZ0FFbEVRVlNpb21sT0hjT28wK0h3Y09rcXFna2hSRVdSNUVtVUd4dFBiNm9NS2QwNURkbFh3a2ovYVZuWkJpU0VFT0tla0hYc0wxUUJOYkdwN2xmeXpVSUljUStSNUVtVUs4ZE8zYkJ2VmNvekwvWnNJK3ZZWDJVY2tSQkNpSXBrek1wQysrL0pVdi9iSUlRUUZVbVNKMUcrRkFyY2hyK05UZFhxcGVxZXV2aHpkRGV1bG5GUVFnZ2hLb3JtOUhHTTJWb2NKSGtTUWxSQ2tqeUpjcWR3Y3NidHJRa29WTFpXOXpWcXNraWVQd05EU2xJNVJDYUVFT0p1MHh6L0c1dXExVkg1MTZ6b1VJUVF3bXFTUEltN3dqWW9tQ292dmw2cXZ2ckVlSklYZklKUnF5M2pxSVFRUXR4VlJpUGE4MmV3ZjZpMVZOa1RRbFJLa2p5SnU4YXhTOCtjc3JTbGtIMGxqTlFsbjRPYzZTeUVFSldXUGk0R1Exb0t0blViVm5Rb1FnaFJLcEk4aWJ0SG9jQjEyRWhVZnY2bDZwNTE1QkRwdjZ3cDQ2Q0VFRUxjTGRsaEZ3Q3dyVk8vZ2lNUlFvalNrZVJKM0ZVS0J3ZmMzcDZFd3M2K1ZQMHpOcTBoNis4RFpSeVZFRUtJdTBFYkZvclN3eE1iRDYrS0RrVUlJVXBGa2lkeDE2bHFCT0Q2eXB1bDdwKzY1QXV5d3krV1lVUkNDQ0h1aHV6d2k5aldhU0Q3bllRUWxaWWtUNkpDT0hUb2lsT3ZmcVhxYTlSbGs3emdFM1RSa1dVY2xSQkNpUEppekZTanUza2R1K0I2RlIyS0VFS1VtaVJQb3NKVWVmNVY3RnUwS2xWZlExb0t5WjkraUQ0K3JveWpFa0lJVVI2eUwxOENvMUgyT3draEtqVkpua1RGVVNweEd6a2VWVUJRcWJyckV4TklDdmtRUTFKaTJjWWxoQkNpekdWZnZnUktKYXFnT2hVZGloQkNsSm9rVDZKQ0tSd2NjUi8zSVVvM2oxTDExOGZGa0RUN0l3eHBxV1VjbVJCQ2lMS2tpNHBBVmMwUGhaMWRSWWNpaEJDbEpzbVRxSEEybnQ2NGo1MWM2bjlRZFpFUkpNK1ppbEd0THVQSWhCQkNsQlZkWkFRMnBUeXFRZ2doN2hXU1BJbDdnbTN0dXJpK01iYlUvYk92WFNacDNzY1lOVmxsR0pVUVFvZ3lZVENnajQ0czlUbC9RZ2h4cjVEa1Nkd3pIRnEzeDJYUWk2WHVueDBXU3ZKbk16Rm1hOHN3S2lHRUVIZEtIeCtITVZ1THlsZVNKeUZFNVNiSms3aW5PUGQ5R3NmTzNVdmRYM3Z1TkNsZmhHRFVTZ0lsaEJEM0NsM1VUUUJadGllRXFQUWtlUkwzRm9VQzExZEdZZjl3dTFJUG9UbDlndVM1MHpCbXloNG9JWVM0RitpaklnQlErZGFvNEVpRUVPTE9TUElrN2owMk5yaU5HbzlkMDRkS1BZVDJ3bG1TWnYyZlZPRVRRb2g3Z0M3cUprb1BUeFNPVGhVZGloQkMzQkZKbnNROVNhR3l4WDNNKzlqVmIxenFNYkt2WFNicGsvY3hKQ1dVWVdSQ0NDR3NwWXVPbFAxT1FvajdnaVJQNHA2bHNMUEhmZHlIMk5hdVcrb3hkRkUzU1p3K0NYMXNkQmxHSm9RUXdocUdoRGhzdkt0V2RCaENDSEhISkhrUzl6U0ZneVB1NzAxRkZSQlU2akgwOFhFa3puZ2ZYY1Qxc2d0TUNDR0VaZlI2OUVtSjJIajVWSFFrUWdoeHh5UjVFdmM4cGJNTEhoT21ZVlBkcjlSakdGS1NTSnI1QWRuaEY4c3dNaUdFRUNYUkp5V0EwWWhTa2ljaHhIMUFraWRSS1NqZDNQR1lOT09PbG4wWU10SkordlFqTkNjT2wyRmtRZ2doaXFOUHVBV0FqWmQzQlVjaWhCQjNUcEluVVduWWVIcmhNV2s2Tmo3VlNqMkdVWk5GOHVlenlOajhNeGlOWlJpZEVFS0l3aGppNHdCazJaNFE0cjRneVpPb1ZHeXFWc2Z6LzBKUStkZThvM0hTTjZ3aVpkRWNqRnBOR1VVbWhCQ2lNUHFFZUFDVW5qTHpKSVNvL0NSNUVwV08wc01UajhrenNhMVQvNDdHeVRyNlowNGx2c1Q0TW9wTUNDRkVmdnFFV3lpcnVLS3dzNnZvVUlRUTRvNUo4aVFxcFp3aUVoOWoxNlRGSFkyanUzNkZ4SS9lSlR2c1FobEZKb1FRSWk5OXdpMlpkUkpDM0Rja2VSS1Zsc0xCQWZkMy93K0gxdTN2YUJ4RGFncEpzeWFUZVdCdkdVVW1oQkFpbHlFNUNSc1B6NG9PNDQ1Ri9iU2FhNTkvVnRGaENDRXFtQ1JQb2xKVHFHeHhHL1Vlam8vMnVLTnhqRG9kcWQ5OVFkcXE3MEd2TDZQb2hCQkNHRktUVWJxNlZYUVlkeXgyd3dhaVY2Mm82RENFRUJWTWtpZFIrU21WdUw0NkN1Y25CdDd4VU9wZnQ1QTRmU0w2Mk9neUNFd0lJUjV3UmlPR3RGU1VydTRWSFlrUVFwUUpTWjdFL1VHaHdHWHd5N2c4Tit5T2g4cStFa2JDaCsrUWVXaWZsRE1YUW9nN1lGQm5nRjVmS1dhZU1tL2NRSmVSWHVSMXA3cDFjS3BUdDlneDlHbHA2RE16eXpvMEljUTlSSkluY1Y5eGZud0E3dTk4Z01MQjRZN0dNV1psa2JyNGMxSyttb3RSblZGRzBRa2h4SVBGa0pvQ1VDbVNwek12RCtYOHFEZlJGL0YzZnYxWm45Sjg5Wm9pK3lmOWVZZ1QvWjdnN0xDWHl5dEVJY1E5UUpJbmNkK3hiOWtXenc5bjM5Rmh1cm15amh3aVlmSVl0QmZQbDBGa1FnanhZS2xNeVpQdnM4K1JjZjQ4bHo1NDMrcStNWnMyY21IY1dQVHFETHg3OVNxSDZJUVE5d3BWUlFjZ1JIbFFCZFRFYytwY1VoWitpamIwN0IyTnBVKzRSZExNRDNCKzhsbGMrZzhHRzVzeWlsSUlJZTV2eHRSa2dFcXg1eW5nZjIraVRVb2s3ZFJwVTVzK0k0UDRQYnRKK2ZzdnNtSmpBSENvN290YisvWjRkWDhNbGJNTEFQRTdkNEJDUVowcDAvQjVvbStGeEMrRXVEc1VScU5zNmhEM01iMmV0Slhmb2Q2N28weUdzNjNUQUxmL2pjV21hdlV5R1U5VVBHT21tb3dkdjZBNWVRUjlYQXhHVFZaRmh5U0UxUlQyRHRoVXJZNTl5N1k0UDk0ZmhhTlRSWWNFUU9iZW5hUXUvd2FmejM5QTZlRlYwZUZZeG1nRWhZSmIyN1p5N1l2UDBDVW5GM3FieXNPRG9OSHY0UE5FWC9SWldlalZHZGg1VnBMM0tJUW9OVW1leEFNaGM5OHVVbGNzTHBNeTVBbzdlNXdIUG85enJ5ZGxGcXFTMDU0N1RlcjNYMkxuNjRoam93QlVubFZRMk1uM1ZGUStScTBlWFdJYW1lY2owRVpuNHZyYTI5ZzFibDdSWVpHeGFRM3BtMzZpNmc4YlVLZ3F6MktYR3d1L0pQTEhaU2hVS3J4Nzk2SGFVLzF4ckZVYmdNeXJWNGpkL0F2eHUzWmkxT21vOGNwckJMNDVzbHpqMmJCaEErN3U3blRyMWcyRlFsSG00eDg5ZXBSejU4N3g4c3N2bzFSYXRxUGozTGx6QkFjSDQ1Qm5qM0ZLU2dwNnZSNVB6OUtkNjNYcjFpMjh2THdzanNFYWVyMmVQWHYyNE9ycVN2djIxcDBQZWY3OGVhS2pvK25TcFFzMjh1LytBNi95L0UwbXhCMXc3TlliR3o5L1VyNEl3WkNlZGtkakdiVWEwdGNzSSt2UTc3aSs4aWEyZFJ1V1VaVGlidEtlTzAzS29wbTQ5WG9JTy8vS2Y0Q25lTEFwN0d5d3JlNk9iWFYzdERjVGMzNjJSMzFRNFFtVUlTMEZoWk56cFVxY1luL1pST1NQeTFCNWVGQS9aRGF1RDdVMHUxNmxlUXVxTkcrQlQ5OG51ZlQrQkNLWGZvOWpRQUErZmZ1VlN6d2FqWVpseTVZUkhCeE05KzdkeStVWng0OGZaOU9tVGJ6NDRvc1dKUzVwYVdtTUh6K2V0bTNiTW5YcVZGUDcyTEZqaVlpSVlNK2VQY1gyUDNueUpGRlJVU1FrSkJBZkgwOUVSTVQvczNmZjRWRlY2UVBIdjFQVEcrbVFRZ3U5OXlvZEtWSkNFYkd1cUl1N3lJcHRGVUZzeUxLS2xFVkJSUlJRNEljMGtRNFNJSlJRZ3ZRUUNCQWdFRWdoUFpOTXZiOC9oZ3daWmlZRkFpRndQcy9qUSthZWM4ODlHVFRPbTNQTyszTHAwaVh5OC9PWlBYczJFeVpNS05POFMzdE9jWklrc1dMRkNqUWFEYTFhdGJJSytrcXpldlZxenB3NVE4K2VQWkVrQ2FQUmlNRmdRS3ZWa3ArZmowYWpJVHM3bTZ5c0xMS3lza2hMU3lNbEpRVTNOemZlZmZmZE1qOUhxQnFxems4elFiaEg2Z1pOcVBicDEyVE4rUStHSzRuM1BKN2g2bVV5UHY4QWwrNTljSC82SmVUdUhoVXdTK0ZCa0FvMDVDeWNpMWUvRnFocmlNQkplTFNvUTZyaDlXUkxjaGJPeGZlTC8xWHFGajVUVG5hVlNCWlJ4SkNUdytYWnM1QXBGRFQ0Y2dZZXpWczQ3T3ZWcWhYMXAzL0o2WCtNSlhIbURLcDE3NEhDM2IzQzV4UVRFME5oWVNFalJvd28xMzFqeG93aEtTbkpZWHZ4d0tOb0UxSlpWMVYyNzk2TndXQ2dkKy9lNVpwVGtjMmJON043OTI2Q2c0TkpUazZtUTRjT2pCOC9uanAxNmhBV0ZnWkFaR1FrZ3diWkQwalhyMS9QMnJWcmJhNmZQMytlaXhjdk9ueHUvZnIxMmJGakI5OTg4dzNObWpXejI2ZERodzU0ZW5wYVh1Zmw1UkVURThQVFR6K05UQ2FqVDU4K0RzZFhxVlI0ZUhqZzZlbUpsNWNYQ29VQ3JWYUxrNU9UdzN1RXFrY0VUOEpqUmVFZlNMVlB2aUx2dDEvUWJGbFhJV01XN05xTzlzaEIzSi81R3k1ZGVzSjkyRkloVkt6OFRiK2pEblpCWFVPY1R4QWVUZXFRYXFpRFhjamY5RHZ1dzUrdHRIbVlnNmVIUDFsRWtaVGYxMkxVNUJNMGNsU0pnVk1SejVhdENCZ2FTZXFhMWFUODhUdlZuMzMrbnA0L2I5NDh1MEVCd0tlZmZscml2WkdSa2Z6em43ZTNENDRhTllxY25Kd3lQZGRrTWlHVHljcThKWERqeG8xNGUzdlRvVU9ITXZXL2NlTUdNMmZPNUYvLytoY2hJU0c4K2VhYnZQLysreWlWU3ZyMDZVUDc5dTF0VnRXOHZMd0lEUTIxTzU2WGwvMkFmTStlUFN4YnRxelUrV3pkdXBXdFc3ZmFiZnYyMjIrdGdxZE5telpoTkJycDE2K2Y1VnIvL3YwWk1HQUF6czdPT0RzN3MyUEhEaFl0V3NUS2xTdHhjM01yOWZsQzFTYUNKK0d4STFPcThIaDJERTdOV3BMOS9XeE0yZllQQTVlSEtUZUhuQVgvb3pCNkJ4NS8rd2ZLR3ZaLzRBc1BCKzFmQi9Ic0pQNk9oRWViUzZOUWNtSU9WWEx3bElXaStzUDUzOXJaRC82TjV2d0ZBQUlHRHFUR3kyUEkycjhYZ01ESVlXVWVKMmo0Q0ZMWHJDWWpPdnFlZzZjaWI3NzVacm42ejVrengrYmFrNldrVEQ5NjlDaHhjZVl5SEdmUG5nVmc2ZEtsTnYzNjkrOXZkWWJweUpFam5EOS9udWVmZng1bEdiWmpGaFlXOHNrbm4zRGh3Z1hpNHVJSUNRbkIvVDZzMEJWWGZGVnR6NTQ5N055NWt5bFRwdGowaTQ2T1pzZU9IUTREVTRQQndOcTFhK25TcFF0QlFiY1RSUVVHQnRLZ1FRUEw2NkwzUjZmVGllRHBNU0NDSitHeHBXN1NFdDh2L2tmT2ovOURleXkyUXNiVW5UM056Y2x2NHRaL0tHNkRSeUp6ZHFtUWNZV0taVXk5Z2JKYWc5STdDa0lWcHF6bWdUSDFlcVhPd1pTVGphcEJrMHFkZ3lNRmx5OVRlT1VTQUlYWGt3SFFKQ1lpYzNMQ3RVNmRNby9qVmpjQ21WcE40U1h6V0JlbVR5TjF6V29BWE90R2xGaFkxNUdubmlwZnVuTjd3Vk5wRGgwNnhLcFZxNnl1TFZxMHlLWmZ4NDRkcllLbjVjdVhBekI0OE9CU24yRTBHdm5zczgrNGNPRUNrWkdSOU8zYnQ4enpNeGdNRkJRVU9Hd3JxeXRYcnJCbnp4NjdiVWxKU2V6ZnY5L2h2VnUyYkNFOVBaMlJJMGVXK0F4WFYvUFdXSjFPVitaNUNWV1hDSjZFeDVyYzB3dnZ0eWFqMmJHWnZHVS9JUm4wOXo2bzBVaitodFVVN042TzI2Q1J1UFRxaDB5bHZ2ZHhoUW9qYVF0RlZqM2hrU2RUSzVBS0t6SDF2dEdJS1Qvdm9UM3oxR0w1Q3B0cnh0eGMxSDRCNWR0K0xaT2g5dkZGbTU0S2dGTmdFTTVoTlFGd0RnK3ZpS25lRjJQSGptWHMyTEVBekpneGd6MTc5ckJ1M2UzdDdKczNiMmJtekptb1ZDckx0WmlZR0k0Zk45ZkI4dkh4S1hGOGc4SEFmLzd6SHc0ZlBreTNidDM0eHovK1lXbTc4OXpRbkRsekxBSGdnZ1VMQVBqMTExLzU5ZGRmNytwN0d6Um9FSVYzL0x0ZjBsbWw0bTFGcTFZYWpZYkZpeGNERUJ3Y1hPTHpYRnpNdnlpOTg1bkNvMGtFVDRJZ2srSGFld0RxQm8zSm52YzFocXVYSzJSWVUyNE91Y3NXb3RueU8yNURSK1BTdGFkSWJTNEl3bVBEbEpjTGtvVGM0K0VNbnV4UnVMdWp5MGkzMUhvcUM4bGtRcGVSanVwV2tCank4aGhDWGg1elQvUFl0Mi9mUGQxLy92eDVUcHc0VVdxL1ljUE0yeE1OQm9OVmtBU2cxNXQvbVZpME5jOWdNUEQ5OTkrWDZmbGFyWmFwVTZkeTRNQUJPblRvd0FjZmZHQjFudXFubjM0Q3pJSEs4dVhMZWZIRkYrbmV2VHRnRGxSR2pScEZ3NFlOcVZldm50M3h6NTA3eDVrelp4dytmLzc4K1pZa0dFWEpKWXFlV1Z4SmJiLysraXRaRG1wODNhbG9xNTZqbFRMaDBTS0NKMEc0UlJrU1RyVlBacEMzWWpHYTdSc3FiRnhqeGsxeWZ2cUcvRTFyY0IvK0hNN3RPb3VrRW9JZ1BQSk1PZVlQbmhXMjhpUkpTQVVhVEpwOHBBSU5VbUVCeXZEYXlOUVZsOG5NcFdZdGNvOGRKVC9oSEc3MTZwZnBudnh6WjVIMGVseHExYXl3ZVJSUC8zMDNUcHc0d2Z6NTgwdnRWeFE4NWVmbjI2VHVMdG9hVnhSVUxWbXloR3ZYcnVIcTZvcEdveWx4M0xmZmZwdHo1ODdScDA4ZjNubm5IWnNzZmtXSklDNWNNSjg1OC9IeHNVb084ZXFycjVZNHZyKy9QNTA3ZDNiWUhoSVNZdm02S0xtRXZlUVRqdHJpNHVKWXRXb1Y0ZUhoWEw1cyt3dlZSWXNXMmQzaU9INzhlSnRyYjd6eEJrT0dESEU0VjZIcUVjR1RJQlFqVTZ2eGVPRTFuSnEzSm1mUmZJeTN0bUZVQk9PTlpMSy8vWXI4RGF0eEgvazhUazFiaVNCS0VJUkhsaWs3RXdDNWR6bkxBVWdTeHB0cDZDOG1ZTGlZZ0Q0eEFjT1ZTNWp5ODJ5NmVqejdDcTc5U2o5N1UxYmVIVHVSZSt3b0tXdFdVL3VERDh0MFQ4cHE4N2toNzg1ZEttd2VkNTVGS3MyZGFjeUhEUnRtQ1l4Ky9QRkhWcTllemRLbFN4MFdyODNLeXNMRHc3cmNSdEhLazBxbDRzeVpNNnhZc1lKbXpacmg1K2RIVkZTVTNYR010d3JSSnlRazhPS0xML0w4ODg4N3pPQ1htNXZMMGFOSExmM1hybDFMWkdTa1pidGdXWlcxMWxOSjIvYnV0SERoUWtKRFF4azllalRUcDArM2FlL1lzU1B0MnJXenZDNG9LT0NISDM2Z2I5KytOR3hvWGZ1eFNaT0g4OHlmY1BkRThDUUlkcWlidGNKMytqZmsvNzZDL00yL3c2My9JVlFFdytXTFpNMzRERlg5Um5pTWZBRlZ2VVlWTnJZZ0NNTER3blJyeTVQQ3EyeXB5azM1ZVJUdTIwWEI3dTBZa2k0QklGTTdvUXl2aFhPSEo1QjdleU56ZGtYbTZvcmN4UldaaXl1cWlJcE4vQklZT1l4cmkzOG01ZmUxK1BaNUVxL1dyVXZzbngxN21OUS8xcUZ3Y3lOb2FOa3o5SlhHVVNydThwSWtpVjI3ZHRHMWExZUhnUlBBMWF0WGFkbXlwZFcxb3BVbnRWck4vdjM3Y1haMjVwMTMzbUhKa2lVMjkyZGxaVEZyMWl5U2s4MkpONlpPbldvVlhOZ1RGUlZGVUZBUVNVbEp4TWZIczJuVEpnd0dBd01HRExBSk9KWXZYODcyN2R2dGJxOHJUcS9YTzh3QVdOSzJ2VHUxYk5tU3pwMDdPNnlUVmI5K2ZhdWtIaWFUaVFVTEZsQ3paczF5Si9zUXFoNFJQQW1DQXpLMUUrNVB2NGh6cDI3ay9Ed1BmVUo4aFk2dlB4dEh4dFNKcU9vM3dxM2ZFSnhhdG9NeVZIWVhCRUdvQ294RkswK2xCRSttN0V6eWZ2dUZ3cGhvSklNZWRjT21lTDQ2SGxWRUE1U0IxUi9vejBXVnR6YzEveldCaTlPbmNlNzlkNm4vMzYvd2JOM0didC9zMk1PY2ZmODlrQ1RDMzNvYmhjZkRWeWo5NU1tVHBLU2tNSEhpUlBSNlBZc1dMYUp1M2JyMDZOSEQwaWM1T1ptOHZEeHExcXhwZGE5V3F3WE13ZE5UVHoxRlJFUUUxYXRYdCtvalNSSmJ0bXhoNGNLRjVPVGtvRlFxTVJnTXBRWk9KcE9KTld2VzBMdDNiNVlzV2NLZ1FZTklURXpraHg5K3dNL1B6MnArZ0NXMXVhTzZUMFVLQ2dwUXE4MEptb3BXd1o1KyttbUdEUnRtdVY1Y1VkSU1vOUdJWEM2M3JKSTk5OXh6eUdTeUVvc01GeWVYeXdrSUNPRDY5Y3JOYmlrOEdDSjRFb1JTS0VQQ3FUWjVPZ1c3dDVPM1lySGRyU1AzUW44MmpxeXpjU2dDZ25EdDh4UXUzWHFMRk9lQ0lGUjVwdXhNWkdxMTQ1OW5ra1JCMUJaeVZ5NEJrNFRyb09HNGRPMkZ3aS9nd1U3MERvR1J3eWk0Y3Bucnk1WVM5OFkvOGV2WG40QWhRM0d0YlU1ZnJybDRnZFIxdjVPK1pUT1MwVWoxRjE0aWNQRFFDcDNEdG0zYkttU2NqUnMzMHFCQkF4bzNiZ3hBYkd3c2UvZnVwVnUzYnNodkJhVi8vZlVYQUUyYk5yVzZ0NkNnQUlWQ2dVS2hJREF3a01EQVFLdjIzTnhjM25ubkhSSVRFNmxSb3dZZmYvd3hzMmJOS2xQQUVSVVZ4WTBiTitqWHI1OWxKV3ZjdUhISVpETExYTzlHVmxhV1pkV3VlRkhic3BneFl3Yk5temNIS0hPeDRPTEN3OE81ZEN0ZHZmQm9FOEdUSUpTRlRJWkw5NzQ0dFdwUDdyS2ZLTnkvcThJZllVeTlRZTdTSDhsYnN3eVhibjF3N2Z0VXBYK0lFQVJCdUZ1bTdDemtYajUyejNaS2hZVmsvZTgvNkU0ZHc3bDlGenllSFlQY3g3Y1NabW1IVEViTkNXL2pVck1XbCtmT0lXM2pCdEkyMmlZUlVucDZFdmF2TnlzOGNBTDQ2cXV2N25tTWpJd01vcU9qK2ZERDIyZTNSb3dZd1pkZmZzbU9IVHNzWjRDaW9xTHc4UEN3Q1o0MEdnMU9UbzZUY1hoNGVCQVJFVUd2WHIwWU5teVlUYmErT3lVa0pQRG5uMy9TcDA4ZmZ2enhSN3AxNjRhL3Y3K2xYUzZYODhZYmIzRGh3Z1dlZSs0NXUyUGNlVzVwMXF4WlZsdjhrcE9UQ1Fndy8zOXo4ZUxGRkJZV01ubnlaRnhjWEpnMGFaSk5Vb3hyMTY0eGJkbzBBZ0lDcUZPTzJsNzIxS3RYajVVclYySXdHTXBVUEZpb3VzVGZyaUNVZzl6VEM2L1gzOEtsYTA5eUZuK0g4VVp5aFQ5REt0Q2cyYklPemRZL2NHN1RFZGQrZzFIVmJTQ1NTd2lDVUtXWXNqTE53ZE9kMS9QenlQcjZNd3lYTHVEMXhyL05HVWdmUW9GREkvSHIxWnYwYlZ2Sk9uZ0E3WTBiSUpQaEhCU0VWNGVPK1BYcGkrTFdkcktLVnRZa0NFWHNKVU5ZdUhBaE5XclVvRXVYMjRrc3VuWHJ4cng1ODFpeFlnVzllL2ZtM0xsem5EeDVrc0dEQjl0ODRDOHNMTFFKTnU3MDNudnZsWG1PTjI3Y1lNMmFOZmo3KzZQVmFubnh4UmZ0OWdzTEM3TTVuK1RvekZOUm9BVG04MDVYcmx4aHdJQUJBSll0aGxPblR1WGRkOTlseG93WmZQenh4NVlWdE9qb2FHYk5ta1ZvYUNoVHAwNjFiQTBzRDBtU2lJcUtJaXdzakZhdFd2SHJyNzl5N05neDJyUXhiL1ZjdVhJbFFVRkJkTzNhdGR4akN3OHZFVHdKd2wxUU4yNk83eGR6MEd4YVMvN0dOZmVuRUtVa1VYaDRQNFdIOTZPcUhZSHJrNE54YXROQkZOd1ZCS0ZLTUdWbm9nZ09zYm9tNlhWa2Zma3hodXZYOEg3dkU5UU5tenE0KytHZzhQQWdjUGdJQW9lUEtMM3pReVFxS29wdDI3WlJ1M1p0cGt5WlFsWldGcG1abVdSbFphSFZhc25MeXlNbUpvWlZxMWFoVUNnWU9YS2t6UmdhalFaWFY5Y0ttMVBSZWFEdzhIQ21UNTl1bFU2OE9KVktaWE8ycVN4bm5rNmNPSUhCWUtCUkkrc2tUTFZyMTJiT25EbDg5TkZIL1AzdmYyZjA2TkhFeGNVUkV4UER3SUVER1RkdVhLbXJabzZlOTkxMzM1R1FrTUE3Nzd6RGswOCtpYisvUHhzMmJMQUVUNGNQSDhiVjFWVUVUNDhZRVR3SndsMlNxZFM0RFJtRlM4OSs1UCt4aW9JZG01QnVaU2VxYVBxTENXVFAveHFacXl2TzdUcmozS2s3NnZxTnhXcVVJQWdQTFZOMkZxbzdncU84WlQranYzUUJudyttb203NDhLZHdQdjdjYURRSjUreTJ1WVRYb3ZtSzM1RGRoNFFXeG52TThCb1JFWUdYbDVlbHZsTGR1blh4OWZYRjE5ZThOZktQUC81ZytmTGx4TWZIOC9UVFR4TVVGR1IxdnlSSkpDVWxXZnFYVmRFNXF2ejhmRXZoMkNMeDhlYWtTK0hoNFZZclJoVmwrL2J0S0JRSzJyWnRhOU1XSEJ6TUN5Kzh3TmRmZjgzQ2hRc0JhTkdpQmFOSGp5NVg0SlNmbncvQTc3Ly96cUpGaTZoZXZUci8vT2MvYWQ2OE9US1pqS0ZEaDdKZ3dRSU9IVHBFdTNidFNFbEpvVk9uVGhYekRRb1BEUkU4Q2NJOWtudDQ0ZkhjSzdnK09Zajh0ZjlId2Q0b2MzWDYrMERTYUNqWXRaMkNYZHRSK1ByajNLa2J6cDI2bzZ4UmNnWWlRUkNFQjBreTZESGw1NkVvdG0xUGUrUUFtaDJiY0IvK2JKVUluQUNjdzhJd2FYWDIyOExEN2lxeFFGbVVOOW5CblVKRFEwdXNGYVZXcS9udmYvOUx6Wm8xTGR2bi92ampEODZjT1lPcnF5dUppWW1rcEtUUXMyZlBjajIzVnExYVhMNThtWTgrK29oV3JWcFozcC9rNUdUMjd0MUxhR2hvcVlGVFNmV1k3TFcxYk5tU045NTRnMTI3ZHRHNWMyYzhQVDB4bVV4Y3ZueVowNmRQYy9Ub1VXSmpZOUZvTk5TdFc1ZisvZnR6NnRRcGR1L2V6ZlBQUDArZE9uVm8wYUlGOWVyVkl5UWtoUER3Y0lkbnZmNzg4MC9BbkV6amxWZGVZY1NJRVV5Wk1vV1ZLMWN5WThZTUlpTWorZlBQUC9uc3M4OFlOR2dRMTY5ZnAxYXRXbVY5KzRRcVFnUlBnbEJCRkg0QmVMNzJMMXdIRENWdjFWSzBSdzdjMStjWmI2YVJ2MzRWK2V0WG9ReXZqVXZuN3JkcW9kaWVNUkFFUVhpUVRObm1HazlGYWNvbGc0SGM1VCtqcWgyQjJ5RGJMV0lQcS9yLytXK2xQUGZ0dDk4dVYvL3lGSlV0S3VqcTdlM05wNTkrYWhVbzdOaXhBMG1Ta01sa3RHdlhqbWVlZWFaYzgzanR0ZGZJeXNyaTFLbFRuRHg1MG5KZHFWVFNvRUVESmt5WVVPb1lwZFZ5dXBPenN6TlJVVkZJa3NSenp6M0gyclZyK2ZISEg5SHB6RUZ2V0ZnWWd3WU5vbnYzN3RTdFd4ZUF3WU1ITTNic1dIYnUzRWxNVEF6cjFxMnpKSHI0NVpkZkhBWlBYYnQySlRZMmxuSGp4bGxXNnlaT25NaUVDUlA0NElNUFdMQmdBVjk4OFFXZmZQSUpxMWF0d3QzZHZkUzA3VUxWSTVPaysvUXJja0Y0ek9uUG55WHZ0eVhvNGs4OXVJZktaS2didDhDbGN6ZWNXbmNRS2M4ZFNIbHhDSUZ2RHF6c2FRakNmWmN5WnlPQlM5WTk4T2ZxTHlhUThjbTdlRStZaEZPcmRoVHMyRXpPNHUvd2VmOHoxSTJiUC9ENTNJdnpuMzVNN2tucm4rT2VMVnRRWjlKSEZmNnNRNGNPY2ZyMGFWNSsrZVZ5M2Zmenp6L1R1SEhqTW45UVQwaElRSzFXRXg0ZWJ0Tm1NQmlReStXV0xYaDMycmh4STNGeGNlVktGbEdTYytmT0VSZ1llRStGZ1NWSll2LysvWFR1M0puTXpFeFdyVnBGdlhyMWFOeTRNWDUrZnFYZXI5VnFTVXhNSkM4dnozSmVDZURpeFl0czJiS0ZNV1BHbEpnODQvcjE2eVFtSmxxMjZFbVN4TVdMRjZsV3JSbytQdUlYbW84YUVUd0p3djBrU2VoT0hTUDN0eVVZTGw5OG9JK1dLWldvR2pUQnFWbHIxTTFib1F5cUljNUkzU0tDSitGeFVWbkJrL2JvWWJKbVRhWGF4MStocWgxQitqdC9SK0hyajgrSFgxUzVuME9uWGgxRDdvbmpWdGM4VzdlbThmd2ZLbWxHZ2lCVUpyRnRUeER1SjVrTWRkT1crRFpwZ1RZMmh2ek42OUNmajM4Z2o1WU1CblNuanFFN2RReVdMVVRoRjRCVDh6YW9tN2RDM2JBcE1xZVNVOUFLZ2lEY0xWTjJKbURldHFlTE80RXhQUlgzWi81VzVRSW5nQ1kvbG04Ym1TQUlqellSUEFuQ2d5Q1Q0ZFMyRTA1dE82RS9INDltOHpvS1kyUHVXMklKZTR6cHFXaDJiRUt6WXhNeXBRcFZnOFk0TlcrTnVsbHJsRUhWcStTSEdrRVFIazdHakhTUXlaQjdlWk8zOGhma0hwNDR0UkpuUHdSQnFQcEU4Q1FJRDVpcWJnTzh4amZBUFMwRnpiYjFGT3plZm4vcVJKVkFNdWh2cjBvdFhZakNQeENuWnExUjFXK0VxazQ5Rkg0QklwZ1NCT0d1R1c4a28vQUxRQ1pYb0QwZWkzUDdyc2lVNWErbEl3aUM4TEFSd1pNZ1ZCS0ZmeUFlejcyS2UrUm9OTHUyVWJCdFBjYU1tNVV5RjJOYUNwb2RtMkRISnNDY2ZsMVZwOTd0ZjJwSElITjFLMlVVUVJBRU0rT05aSlRWUTlDZGowZlNhSEJxMXFxeXB5UUlnbEFoUlBBa0NKVk01dXFHMjRCSTNKNGNUT0doZldnMi80Nyswb1ZLblpNcE54dnRzY05vangyMlhGTUdoMWlDS1dXZGVxaENhOEt0QW95Q0lBZ1drb1RoeGpWY0dqUkJkL3dJeU9Xb0d6YXI3RmtKZ2lCVUNCRThDY0xEUXFIQXVlTVRPSGZvaWk3K05BVzd0cUk5Y2dCSlo3OUE0NE5tdUg0VncvV3I1aUxBZ0V5bFJsbXpEcXFhZFZDR2hLR29Ib295SkF5NW0zc2x6N1R5ck50L25teU5saGQ3Tnk2eDM1R0VGRkt6TkhScVZCMHZOL3YxUkJ6NWZHa01IaTVxaG5XSklDekEwMjZmZDM3WVJYcDJBWXZmNjErdXNlL0duTFZIOEhCMVlzeVREMi9SMC9IZjdpREl4NDFKejNZb1UvOCtINnpFMDFUa3VmWUFBQ0FBU1VSQlZGWE42aWxEN3ZQTUhrMm03Q3lrd2tLVTFVUFJiRitQcW00RFpLNnVsVDB0UVJDRUNpR0NKMEY0Mk1oa3FCczJRZDJ3Q1ZLQmhzTERNUlR1alhxdzlhTEtRTkxyMENlY1FaOXd4dXE2M01zYjVhMUFTaEZVQTBWZ0VBci9JQlQrQVkvOG1ZZDFNZWRKU3NzdE5YajZ2MTN4SEx1UVNzT3d2dVVLbnJMenRldzVkUTFKa25pcVF4MkgvVkl5ODBuSjFKUjUzSHV4NGVCRkFuMWN5eDA4YWZWR3JxWG5VVHY0N211N2xGVjhVZ2I1aGZyNy9oekJ6SEQ5R2dCeWQzY01TWmR4SC81Y0pjOUlFQVNoNG9qZ1NSQWVZaklYVjF5ZTZJWExFNzB3cHFkU3VHOFhCZnQyWXJ5UlhObFRjOGlVbllVdU93dmRtWlBXRFRJWkNoOWZGQUZCS0FJQ1VmZ0hJdmV1aHR5bkdvcGJmOHJkUGF0TW9vbytINndzVjV1UHV6Ty9UUjVFUm00aEp4TFRhQmptUzgzQThnVU9oOC9lUUpJa2F2aTVVN2U2ZDdubi9MRElLOUF4OGFjOVhFbk5ZZHFZSjJnYzdtdTNYMG52Y1JHVlVzNm1xY1BMUFljNWE0K1UyRjZvTTViWXAxNUlOZnEzcmNYSnhEVHFWUGZCMWNuMmY2ZFBmcmdLaytudU1tcHVuejd5cnU1N0dPZ3ZuZ09aREVOcUNnQk9MZHFVY29jZ0NFTFZJWUluUWFnaUZINEJ1QTE1R3JmQkk5RmZPRWZCdnAxb0QrekJsSjlYMlZNckcwbkNtSkZ1VG1Ic2FCVk5vVURoNVdNT3BEdzhrYmw3SUhmelFPN3Vqc3pOQTduN3JhOWQzWkU1dXlCemNrTG01R3orVTZsNm9JSFhzejBiMmx6YmNPQUNPUnFkM2JhaUQ5ZnJEMXpBWkpMUUdZeDh0Zkt3VGI4aTc0NW9nK3lPN3lmbWpEbG9mcUpwNkwxTTNjYlAyMDZ4TE9xTXcvYnQwMGR5NXNwTi9qVXZ5bTU3U3FiR2JxQVQ2dS9CVCsvMHM3bnU2cVFpd051VitLUU1QdndwbXYrKzJvMEdvZFVjUGovUXgvNldyM3RaWGR0d3NPU2kxVHFEc2NRKzNRdjB1RG9wK2MvL0hhUmVTRFdtdjlJVlZ5ZjdLNnVoL2g1bG50ZlY5TndIV2NIZ3Z0Q2ZPWVdxVG4xMHA0Nmg4UFZIR1ZhcnNxY2tDSUpRWVVUd0pBaFZqVXlHcW01OVZIWHJJejMzQ3Jxamg4MkIxUEVqWURSVzl1enVqZEY0TzhBcUw1bk1IRWc1T3lOVE80RmNqa3loQUxrY1pNVytsbGRNa291WCs5cHVVOXR6OGlvNUdwM2ROakJ2VmR0dzBKd001RUp5RmhlU3N4eU8vL2J3TmlpS3hVNjVHcDBsZU9yZE11d2VabTRyeE0rRE52V0NySzZsWk9hVGxKYUxrOHI4ZnZsNXVkb05DcGRGbmNITldjV1FUblZ0cmpzaWw4dVkrRXg3dEhvakIrT3Y4K0hQZTVnNXRnYzFBMitmNFpKdVJSQk9LZ1cvdmovUTdqaGxXWmx5cEtTVm5iS2VlVXBLeThYZFJjMlpLemQ1Lzhkb3ByL3lCRzdPdGdHVXZRRFNrUUdUVjZNM21NcmMvNkZqTktJN0Y0ZGI3NEhrYlY2TGE2LytWV1kxV1JBRW9TeEU4Q1FJVlpoTXFiSVUzNVUwK1doUEhrVjdMQmJkaVNPWWNuTXFlM29QbGlRaEZSWWdGUlk4a01jZFNVamhhbHF1MWJXOEF2TzVtblg3ejF0ZEQvSDNvSFZFSUt2Mm5DTXJUNHRhcVdEMWxNRTRxMi8vQ0Y2K001NmZ0cDVrN3JoZWRsZGhkaHk3Z3Q1Z29ta3RQNGVKSXU1V24xYmg5R2tWYm5tZG5hL2xuM1AvUkM2WE1mbFdrZ1YvTHhlN1FlR3lxRE80dTZoczJrb0tuZ0NVQ2ptVG4rM0EyOS92SXVGYUpwc09YZVNmZzFwWTJ0Tnp6SCtQOW9LUnUxR29NL0R1RDdzWTFiMEJiZThJRk85V3FMOEgwMTk1Z25lKzMwVjhVZ1lmTGQ3TGY4WThZUWs0SDBmNnl4Zk4vdzJxVldBMDR0UzZiRWs2QkVFUXFnb1JQQW5DSTBMbTZvWnoreTQ0dCs4Q0poUDZpd2xvajhlaVBSYUw0WExKVzVTRTh0disxeVYySEwxaXQrMmJQNDVhdmU3Vk1veXdBRTkrMngwUG1MZUV4WnhKcGtmejJ5dEllMDlmeGQxRlJiMGFQbmJIM0JLYkNNREFkdVpFRVdWWmRTbXRUMFFOSCthTjcyMTF6V0EwOGVtdiswbk4wakIrU0VzNk5Lek92UFhIU2h3blY2T3oyeWN6VDJ1NVBuWmdjeFJ5NnhVSVo3V1N6MS9xekw3VDF4amMwWHJsYXZlSnF3RFVEcjY3czExSEVsSzRuSkxEZ0hibUxXT0ZlaU5ucjJieTJhOHh6QnpiSGEzZXlGdmY3WFI0ZjQ1R1YrTDdWN1J5VmJlNk41KysySW1KUCszaFpHSTZueStONGRNWE85dDhyNCtMd3IxUnlGemRLSXc5Z056TEIzVzlScFU5SlVFUWhBb2xnaWRCZUJUSjVaYXRmZTdEbjhPVWVSUHQ4U1BtVmFuVHg1RzBoWlU5dzBkRzhlMWZZNzdlUWxKYXJ0VzFvZy9nWDY4NmpFWnI0TWsyTmRsMjVESXJvOC9SdlZrWU1wazVHOXk1cTVrODJhWW1janNmdW8rZVQ3VnM4WHVpYVFoZy94eE5WcjZXWEkwT3VWeG1TVlNnVk1nSnJtYS93SEdRaiszMWIvODR5c25FZEVaMHJXY0phTmJ1U3lqeFBkQm9EWGI3NUJYb0xOZGY3ZDhVaFowdGs3NmVMamFCMDVYVUhINzVNdzZBN3MwY24rOVNLdVRvRFNZU3JtVVNjVWZRR1gzeUtwc09YV1JnKzlvQWVMczVNYUpyUFdhdE9jTGtSWHVaK0V4NytyZTFmeFpuOCtGRVZFbzV2VnVHMjIyL1U0czZBZnhyYUN0bXJvNGxQaW1ENUp0NTVUcm45S2d3WnR5a1lOYzJWUFVib3p0OUhJK1h4b3BhY0lJZ1BISkU4Q1FJandHNWp5OHUzZnZpMHIwdmtrR1BQdjRVMm1PeGFJOGZ3Wmh5dmJLblY2WDlkVDdGOG5XaHptaHpEVUNTb0ZPakdoaU1KaVpFdGtaVGFHRFBxYXRzUEhTQmdlM3E4TU9tNHdEMGEyUC93L3pTcURqTDF5cWxITEIvam1iQy9KMWs1aFZpTkpsSXlkUlFMOFNIQzhsWnpCemJBMi8zMGxPaXJ6OXdnUTBITC9KRTB4RCtQcUM1NVhwcDU0TUNmVnh0emlYMStXQ2x3NFFSSlRsMklaVXZsaDlBbzlWVE85aUwzcTBjQnpDMWc3MDRkeldUZjg3OTAzS3RYZjFndm5pNUMybFpHcnpjbkt5MjBBMW9WNXREWjI5UXQ3bzNqY0o5YVZFbndPNjRtdzhuNHFKVzh2YndzbWVKNjkrMkZ2bUZlam8zcnVFd1dIMmtTUkw1YTVZaEFicjRVNmpxMU1PbFc5L0tucFVnQ0VLRkU4R1RJRHhtWkVvVjZpWXRVVGRwaWNmenIySEt2SW51M0JuMFowK2pPeHVINGVwbHFueTZyd2ZvL1IralM3MG1rOEhnam5VWTNORzg1ZTc1WGcySk9aUE12UFhIT0hNbGc1T0o2VFNwNlVlVG1uNDJZNTIrZkpQakY5TktuY2ZWOUZ4T1gwNW41QlAxaVQ2WkJFQ1h4aUdjdTVySm4wY3ZNNkpydlJMdlA1bVl4cnoxeDJnYzdzdjdvOXJkbHpQKzlqTDJ1VG1yK1AyVG9lYnNnNzhkWnRjSjg5ejl2Vno0K1BsT0pXNS9lMmQ0Rzc3ZmVJTGtqRHhMZ29taXVsSEpHWGwycy9SOThrSW41cXc5d3Z4U3RpS1dscXJjeDhQWnBwNVhhZTl4WlVuLzkrdjM5d3lrQkJnTVNEb3RBTXF3V25pL013V1pVbnpFRUFUaDBTTitzZ25DWTA3dTQzdjdyQlJneXM5RG54Q1AvbHdjK3NUejZCTVRrRFFQcHVCcVZmVFRPLzNJTDlRemMzVXNpVGV5TGRlS2pQbDZpODA5dFlPOUdmTmtFMzdZZElKdFJ5NGhsOHVza2lVVWtTVDRZZVB4TXMxankrRkxBSFJ1WE4wU1BQVnNFY3JQMjA2eUx1WTh3enBIMk4wU1dPVFRYMk13R00wclZxL1AyVzY1cnBETFdQRFdrNlJsRjFneUJkNHByMERQejl0S0wrTHNwRkpZYldkTEtwWndRNjFVVUtlNk43dE9KTkdpVGdEL2Zyb2QvbDR1Slk1WE85aWIvNzc2aE0xMWc5SEVqWXg4dWplM3YrV3Z0RFRsVUhxcThsQi9qMUtMSVQ4c2pEZHVZSTV3N2orbGZ6RGU0OTVEN3Y3NGJWc1VCT0h4SUlJblFSQ3N5TjNjY1dyUjVuWmhTMG5DbUhMZEVranBFODlqdUhUeHNUODM5ZGF3TnJ3eHVCVXBtZmw4dGZJd09Sb3Q3aTVxOGdwMHJJdytpNituQzRNNjFHSHR4ME10VysyS1NCSzRPS21ReWN4ZnF4UnlEcCs5UWFpL2gxVUd2bTFITGhGMzVTWWhmaDVvdEhveWN1Mi81MXE5a1cxSEx1SGo3a3lqc05zRlp3TjkzR2hWTjVBakNTbnNPcEZFenhhT1U1eG41NXRYRFlxeTNCVXBDcmpTc3pVT00ramxGK3BMemE0SDVtQ25lR0I1WjBLR1o3bzNvRkdZTDgxcSs1YzZWa211cE9aaU5FbUVCOWd2UXZ5Z0M5RGVTMHIxaWhDNDVQZjcrd0NUQ2UyUmcyUXYvQi9HbTZsa2ZQWnZxbjB4QjBVMTI1VlVRUkNFcWs0RVQ0SWdsRXdtUXhGVUhVVlFkWnc3M3ZvdHY4bUVNUzBGdzlYTEdLNWV3WER0aXZuUDYxZXJmcTJwTXBJa2lWVjd6ckppOTFsQy9EejRabHd2SnY2MGg3d0NIUnF0Z2EwN3ovQi91K0xwM1RLY3A3dlZ0Nnk0bkw1OGs0VmJUbkF5TVIwUFZ6VTltb2V5TmZZU1AyODd4WnA5Q1hSdkhrclhKaUhVcmU3TmoxdE9BREIrYUV0bXJvNTFPSmZmOTU4bk02K1E1M28ydENtc0c5azVnaU1KS1N6YWRvb25tb2FnVk1qdGpuRm5RQ0ZKRWdNbXI3R2tDbThZNW1zMzZIQjA1bW5Ed1F1NHU2aExlUmR0elY1N3hHcEZxcXlLenkxSG95VzRtcHRWM1NoN1NpcFNYSkwzUnJhMWUzMzEzblAwYmhtT2w1djErYktpdi91aUFyajJWdC91N0ZPbHlPVTR0ZTJJcDBGUDl2eXZRYWNqZTk3WFZKczBUZFI0RWdUaGtTT0NKMEVReWs4dVJ4RVlqQ0l3MktxT2kyUXdZRXhKeHBoOEZVUHFEWXdwMXpHbTNqRC9jelB0a1RsTHRYcnZPVlpHbitObVRnRTltb2N5WVZnYlhKMXUvemlkL0d3SFVqSTEvQllkejZaRGlWeTRuc1c3STlveWE0MDVHeHRBbHlZMStOZlFWdmk0T3pPaWEzMisyM0NNbURQSnJOdC9ucjhTVXBnN3JoZXVUaW82TktoT3E3cUJEdWVpMGVwWnNUc2VsVkp1VTZnV29IMkRZR29IZTNIeGVqYi90eXVlNTN2WnBvNldKSW5ENTFMdzkzS2hWcEI1dFNZOXB3Q0QwVVFOWC9lN2VvK2VhbC9ucnU0THJ1YUd3V2ppZWtZK01wbU1FRC9IejcvZHovcDZpem9CTFBuM2dGS2Z0ZTNJcGJ1YW83M2dLYjlRejhJdEovbHQ5MW0rZkswYjRjVnFjUld0dHZXZHVBcWxRbWF6K2lhWDM3NVdsWXZrT3JmdlF0NmFaY2prQ3ZUbjR0Q2UvQXVuWnEwcmUxcUNJQWdWU2dSUGdpQlVHSmxTaWJKR0dNb2FZZHlaMjAweUdEQ2xwMkpJdlk3cFpqckdqSnVZTW0vZS9qTXp2Y3FjclRwOTZTWktoWXd2WHU1Q3UvckJkdnNFK3JneWZrZ3JSblZyZ05FazRldnBqTTVncEd1VEVKN3Azb0I2SWJkVGF3ZFhjK1BURnp0ekxUMlBkVEhuNmQweUhEZG5GYS8wYTBxYlVncTZMb3M2UTY1R1IvKzJ0ZkJ4ZDdiYjU5WCt6Zmp3cHowc2pUcEQrd2JCTm1tOUQ4WmY1NlBGK3hqVnJUNnY5bThHWURtL1ZWU1E5K21wNjhuTXM3OXRNQ1ZUNDNCcldubTN5SDN4Y2xkTUpvbm4vN3VSdE93Q0pqN1QzbWErUmY2SU9jL2NkVWZwMUtoR3VaNVJYRkhDaXJJWS90azZjalE2dTIzUko2K2lONWpJTDlUajYySCtlL2pxMVc2V2swWUZPZ09TSk9IbVhQSnEzSDlmZVFKVFZmMGRnMXlPMjRCSWNoYk5SKzdsaldiYkJoRThDWUx3eUJIQmt5QUlENFJNcWJScy8zTkUwaFppeXN6QWxKdURLUzhYVTM0dVVsNnUrZXZjSFBQWCtYbEloUVZJMmtLa3dzTGJmeHIwRCt4N21meHNCNjdkek9QL2RzVmJpcm1DZVd0Ynd6QmZoOXZCYWdWNW9aRExXUmR6M3VIWXIvVnZaa2tyWGxUVHlaRlRsOUw1TGZvY1NvV2NwN3ZWZDlpdmJiMGdPaldxenY2NFpENWJHc08zYi9URzAvWDJoL2lXZFFOUkt4WHNqMHUyQkU5RksyU053czFucUlaM2pVQ2pOZGlNdlN6cURHN09LcnVyWG5kTExwY3hvRjF0Rm04L3pmS2Q4VXg1dnFOTkg2M2V5UC90T2d2QWN6MGJWdGl6NzFiUktsYXZsdUdXN1lyRnoyNmxaT1lEVU0zRGZvQmJwR210ZXp2dlZkblV6VnFCSktHT2FFamhrUU9ZOHZPUXU5M2Q2cVVnQ01MRFNBUlBnaUE4TkdST3pxVUdXQTRaalVoYUxaSzJBRW12QjVNSnlXUXluOEV5R2EyK3pwZzY4WjdtS1pmTDBOMUswbERSbnV2WnNFdzFtVFJhUGROWEhFS1NKSjd0MFlnUXY1S3ptMDBZMXByVGwyOXlJeU9maVQ5Rjg5VnIzWEIxTXA5bmNsSXA2TkF3bU9pVFY0bFB5cUJCYURVT243MEJRTE5iSCtaSGRXdGdkOXhsVVdkd2QxSHhjdDhtNWZrMlN4WFpPWUxmOTU5bno2bXJITHVRYWxPVDZaYy9UNU9XcmFGbml6Q0hLMU5sa1Yrb3YrZUVEbGRTY3poMUtSMkFJUjN0QjVHWFU4eXB3aC8xNHJrS1gzOFVmZ0htRlRkSlFoOS95bXBycnlBSVFsVW5naWRCRUI0TkNnVXlWMWRrcnJhMWZlNkhPdFc5eTd3bDdXNEx4anBpTUpxWXR2d2dLWm41aEFWNE1ycUgvY0NtT0I5M1p6NGMzWjRQZjlyRHVhdVp2UFhkVHFiK3Jhc2xIZmpBOXJXSlBubVZWWHZPOGZjQnpUaDdOWU5hUVY3VUtPSE0wZjNrNXF6aWIzMmJNR2Z0RWI3ODdURGZ2ZG5Ic2xyMjEva1VWdTQ1aDV1emlyRURtNWN5VXNtVUNqa0QydFV1VTk4dGh4UFJHV3dUb213NmxBaEEwMXArbGpwVGR6cVNZQzZjWEh5NzVxTktWYjh4K3ZQeHlOUnFkQ0o0RWdUaEVTT0NKMEVRaEFvd2Q5MVJxbms0My9jdFpKSWs4ZDhWaHpnWWZ4MlZVczU3STl0eVBTT2ZqNWZzcy9SSnp6YW5HNyt6eHRTMGw3dnk5dkEyekZnVnk4WHIyZnpqZjl2NWNIUjdXdFVOcEZYZFFPcUYrQkI5TWdtdDNvZ2tZVWx0UHZTVDM4a3ZkTHd0c3FRelQxRDJjMCtYVXJMSkw5VFRPTnljNHZxcDlyVTVHSi9NZ1RQWCtYeHBERis4M0lXcmFibDh2dlFBSnBQRXV5UGFscm9OcmpST0tnWGpoN1FzVTk5ZHg2L1lCRStGT2dOYmo1aURKMGVyVHZtRmVxSlBtcmQzdGkzbERGdVJwTFRjS3J0S3BhN2ZpTUo5TzFIWGE0Z3U3bVJsVDBjUUJLRkNpZUJKRUFTaEF2d1JjNTVRZncrSHdWTlNXbTZwMjhNV3ZOV1htb0gyVnk2SzdEcHhsVjBua3BESjRJTlI3V2tRV28wTHlWbDIwM3ZmZVUxdk5ORzNkVTFVU2psZnJUeU1KRWtFK2JoWjJzY09hTTY3QzNaeDRFd3l6bW9sQTIrdHlEejlSSDIwZGxaY29HTE9QRW1TeE1vOTUxaTA3UlN2OVc5bUNaNEEvajJ5SFc5OXQ1TmpGMUw1WUdFMGlUZXl5U3ZRODJ6UGhuUnBjdmVKSW9yYzY3YTlyYkdYeUN2UVU4M0RtUzVON0o5Ulc3amxKUG1GZWhxRytWSTcyTHRNNDc3OS9VNDhYTlRNK0h2M2V3NFFIelJsV0MwQUZQNUI2UGJ0eEpTWEs0cm1Db0x3eUJEQmt5QUl3Z1BnNnFRcTljTitXZW9pOVdnZXlybXJHZmg3dVZvU1N0eTVoZkQ1LzI0a0pWUGpjTVduUi9Nd1F2dzhLTlFacVY0c0ZYbXoydjdVRDZsR2ZGSUdiczRxYnVZVzR1R3E1dGtTVnRQdTlzeFRYb0Y1SmN0Z05ERmgvazdpcnR4RUxwZloxRWp5Y0ZYejJVdWRlVzNXTms0bW1zOFY5V29aWG1GbnJPNWwyNTdKSkxGbVh3SUFBOXJWUmlHM3JXbTArWEFpNnc5Y1FDYURNVStXZmM2YVFnTlplVnBVRHVweVBjd1VnZVlNbERJMzh4WmFmZndwbk5yWUp2MFFCRUdvaWtUd0pBaUM4QUQ0ZWpvN0xLNWFYdmQ2emdld20yUmgyNUZMeENkbDRLSldjak9uZ1BIZjd1Q2xQbzBaMEs2MlZSMnJpaEIzeFJ3SWFmVkc0cTdjSkN6QWsvZEd0cVZCYURWTEg3M0J4UGEvTHZITG4zRldRY3Z1RTBuNGVUcnpUUGVHdUx1bzdta2U5N0p0YitmeEpKSnY1cUdReXhqWTNqWUFXeGw5bGdXYnpZV09SM1N0YjVQMHdwRzhBaDA2Z3hFWHRSSVAxL0lYR3E1c2NqZDM4MHFUM2dBS0JicUVlQkU4Q1lMd3lCREJreUFJZ2tEQ3RVeStXWGNVcFVMTzEyTzdjK3BTT3Q5dlBNNzNHNC96eTU5eGRHbFNnOGJodnRRUHFZYVBoelB1TGlyVVNvWEQxUzFKQXFQSmhNNWdRbTh3NHVLa1JLMVVXTm8zSHJ3SWdFd0dRenRGOEdyL3BwYjJsRXdOMjQ1Y1l2MkJDNWJhVW0zcUJURjJZRE4ySFU5aSthNTRWdXcreXg4eEYralh0aFo5Vzlla2J2V3liWWNyQzBrQ3JkNkFzL3IyL3lLdnB1ZVNXNkRIemZsMnNMWnlqemxWZXFkR05mRHpkTEZjejg3WE1uTjFMUHZqa2dIbzE2WVdyOTFLQVg4bk4yY1YrWVY2VGwxS3AwbE5QeVJKWXNmUkt3Q0VCM3JhdmFjcVVBUlZ4NUI2QTFWNGJmUUo4WlU5SFVFUWhBb2pnaWRCRUlSeWV1bXJ6U1RmekxPNVh0SzVwcktjZVNxdXZNVmw3OFhacXhsOHNEQ2FBcDJCMTU5cVRrUU5IeUpxK05DOHRqKy83ampEM3RQWDJIYmtrazFxZG9WY2hrSXVSMVpzdDVwSmtqQ2FKRXpGS3IwcUZYS1dmakNRYWg2M2c2ZFgremNqNFZvV0U0YTFvbDM5WUs2bDUzSG83SFdpVDE3bDlPVjBwRnUzTjYzbHgzTTlHOUU2SWhDQXYvWDFvblBqR3N6ZmNJeVRpZW1zM1pmQTJuMEpWUGQxcDFYZEFEbzJxa0c3K21WTHl1Q0kwV1JpMkdmck1Kb2tuSlFLRkFvNStZVjZKRW1pYWEzYjU3RW1qZTdBdDM4Y1pYREhPcFpyVzJNdjhkM0c0K1FWNkpESlpQeXRUMk5HOTJobzlSNFYxNkpPQVB0T1grT3Q3M2JhdEhWcWRCY3AreDhTaXNEcTZNK2N3S2xkRndyKzNJaWsxeUZUVmIxVk5FRVFoRHVKNEVrUUJLR2N1amFwUVdhZTlvRStVNlZRb0ZMZW4vTXYyNDZZa3g0TTZ4TEI4QzcxTE5kckIzc3o1Zm1PcEdVWGNQeENLaWN2cFpPV3BTRzNRSGNybUFBSnlSTG9TSktFQkxkZVM1aE01ajg3Tkt4dWsvUWcxTitESmYvdWoxSWg1OWlGVk41YnNOdlNwbFlxNk5vMGhFRWQ2dEQ0VnBIZTRpSnErREJ6YkE4T25iM0J5dWl6SEx1UVN2TE5QSzVuNU5PdFdlZzl2eDlLaFp5V2RRSkl2SkVENW9wRmVMbXBxVmZEaDc4WDJ6SVo2dS9COUZlZXNMclhTYTBncjBCSHFMOEhFeUpiV3hYS3RXZENaR3U4M0p3NGR6VURyZDY4SmRERlNVbnJpQ0JHUHVHNDhQSERUaGtVVE9HK25haHExMFZqTUdDNGRCRlZST2twOVFWQkVCNTJNa21TcE5LN0NZSWdQRHBTWGh4QzRKc0RLM3NhRHcyTlZzK2F2UWs4MzZ0UnBjMWh6dG9qbHVDbmE1TWFaVXFlVVNRcExaZW9ZMWZ3Y0ZFenJFdUVUYnZPWUVRdWs2RzhJL2xDZHI0V3VVeFc0ZWVLOXA2NlJvZUd3VGJQcXd3cGN6WVN1R1RkQTM5dXdhN3Q1UHowRGRVK21VSEdKKy9pOGN6ZmNCMFErY0RuSVFpQ1VOSEV5cE1nQ01Kanp0VkpWYW1CRThDYmthM3YrdDVRZnc5ZTZ0UFlZWHZ4czFiRjNablpyNkpVUkFyMXFrN3VmZXNNbXNtRUlqQVkzYmt6SW5nU0JPR1JVUG0vRmhNRVFSQUU0WkVpOXpRSFQ2YWNMTlNObTZPTE80NWtjRnhvV1JBRW9hb1F3Wk1nQ0lJZ0NCVks3blVyZU1yT3dybDFCNlRDUW5SeEp5cDVWb0lnQ1BkT0JFK0NJQWlDSUZRb3VhY1hZQTZlVkEyYkluTnhSUnNiVThtekVnUkJ1SGNpZUJJRVFSQUVvVUxKVkdwa3JtNllzck9RS1pVNHQrMUU0WUc5U0lVRmxUMDFRUkNFZXlLQ0owRVFCRUVRS3B6Q3l4dGpUaFlBcm4wR0loVVdVTERYdHA2VklBaENWU0tDSjBFUUJFRVFLcHpjMHh0VHRqbDRVb2JYUmhYUmtJTHRHN2hWQUV3UUJLRktFc0dUSUFpQ0lBZ1ZUdTd0Z3lrNzAvTGFiZEJ3RE5ldlViQnJXeVhPU2hBRTRkNkk0RWtRQkVFUWhBcFhmT1VKd0tsNUc1eWF0eVp2NVMrWThuSXJjV2EyamgwN3hyeDU4eXl2SlVteWFsK3laQWsvLy94enFlTmN2WHFWblR1cjl0YkVRNGNPOGZQUFAyTXE1d3BoV2xwYXVlOHBLNlBSeUpZdFc5aS9mLzk5R2Irc01qTXp5YzB0L2Q5ZHZWNlB3V0I0QURNU0tvTW9raXNJZ2lBSVFvV1RlM2tqRlJZZzZYVEkxR3FReWZCNC9qVnVUbnlEM0Y5K3dPdjF0MEVtcTVTNVhicDBpZG16WnpOeDRrUUNBd05KU0VoZzdkcTEvUE9mLzBTU0pDWk5ta1JZV0JpdnYvNDZBQnMzYmlRaUlxTFVjUThkT3NUOCtmUHAwYU1IQUFhRGdldlhyNWQ1WGpWcTFDQTVPWm16WjgvYXRLblZhcnAyN1FyQXVYUG55alJlZUhnNFRrN2xLd1lkR3h2TDJyVnJlZUdGRjVETGJYL0gvdGRmZjVHY25Nek5temRKVDA4bktTbUpTNWN1a1orZnorelpzNWt3WVVLWm5yTjkrL1l5ejBtU0pGYXNXSUZHbzZGVnExWTRPenVYK2Q2SzlNTVBQNUNjbk15Y09YTks3UGZ0dDk5eStQQmhGaXhZZ0t1cjZ3T2FuZkNnaU9CSkVBUkJFSVFLWjZuMWxKT0Z3aThBQUVWZ01PNmpYeWIzbHdVb3E0ZmdObVJVcGN6Tno4K1B0TFEwUHY3NFk1c1B3cXRYcitidzRjTTg4Y1FUQU55NGNZT01qQXhhdEdoUjd1ZGN2MzZkTVdQR2xMbi9paFVyT0hMa0NOOTg4NDFOVzNoNHVDVjRHamR1WEpuRysvYmJiNmxYcng1anhvd2hLU25KWWIvaWdVelJxcHRDb2JEYmQvUG16ZXpldlp2ZzRHQ1NrNVBwMEtFRDQ4ZVBwMDZkT29TRmhRRVFHUm5Kb0VHRDdONi9mdjE2MXE1ZGEzUDkvUG56WEx4NDBlRWM2OWV2ejQ0ZE8vam1tMjlvMXF5WjNUNGRPblRBMDlPVFBuMzZPQnluUFByMzc4L2JiNzhOZ0VhalllL2V2WmJYam16ZHVwV05HemN5Y09CQWJ0Njh5YzJiTnkxdEFRRUI1UTVtaFllUENKNEVRUkFFUWFod2x1QXBLOU1TUEFHNDlua0tZK29OOGxZdlErRWJnSE9YSGc5OGJ1N3U3cnovL3Z0TW5UclZLcWpRYXJYODl0dHZqQmd4Z243OStnR3dkKzllQURwMTZuVFh6MXU4ZURIVnExZDMyTDV2M3o0KytlUVRBSVlNR2NLUUlVT3MycWRObTBaMmRyYlZ0UUVEQmpCdzRNQVNueHNlSGc3QXFGR2p5TW5KS2ROY1RTWVRNcGtNbVlOVndUZmZmSlAzMzM4ZnBWSkpuejU5YU4rK1BiMTY5YkxxNCtYbFJXaG9xTjM3dmJ5ODdGN2ZzMmNQeTVZdEszVitXN2R1WmV2V3JYYmJ2djMyV3p3OVBYbjIyV2RMSEVPU0pGYXZYbzFPcDZOUG56NzQrL3ZiN1ZldlhqM0wxNXMyYmFLd3NKQnAwNll4YmRvMHEzNmpSNDltekpneEhEaHdnTm16WndQbTFjcU5HemRhOVpzMWF4Wk5talFwOVhzVUhtNGllQklFUVJBRW9jTEpQVyt2UE4zSlkvUVlqT2xwWlA4d0cwTnlFdTdEbndNSEt4MzNTN05temZqbGwxOXdjbkxpNk5HakFEZzVPVEYzN2x3Q0FtNEhlN3QzN3diZ3BaZGVzanRPMFNwRGNVVXJIei85OU5OZHpXM2J0bTBzV2JLRUJRc1c0T0xpUW1abXBzMEhmRjlmWHpJeU12RHo4Nk51M2JxVzZ3Y09IQ0EyTnBZeFk4WllWam1lZlBMSkVwOTM5T2hSNHVMaUFDeGJCcGN1WFdyVHIzLy8vbFNyVnUydXZxZXlLcjRLdG1mUEhuYnUzTW1VS1ZOcytrVkhSN05qeHc0Ky9mUlRtN2FYWDM2NXhHZHMyTEFCblU1SFJFUUU3NzMzbnNOQXNZaGVyMmZObWpXTUdUT0dMbDI2V0xXOS8vNzdLQlFLZHUvZXpmVHAwMm5kdWpXZmZQSUpTcVg1STNaK2ZqN3Z2ZmNla2lTVmFldW44UEFUd1pNZ0NJSWdDQlh1OXJhOWJEdU5jcnpmK0RkNWE1YVJ2MzRWK29SNFBQL3hOb3BxZmc5a2JvNjJkUlcvM3FsVEowYU5Ha1Y4ZkR5dnZQSUtuVHQzdHJSOThNRUhCQVFFOFBiYmI2TlVLbm56elRjQmN4QVNIUjF0ZVYzRVVlRGx5T1hMbDhuTnpjWEZ4UVdBckt3c0dqUm9ZTlZIa2lSKytlVVhKRW5pbTIrK3NaeFBXck5tRGFtcHFXWGUyZ2ZtczFxclZxMnl1clpvMFNLYmZoMDdkaXhUOEdRd0dDZ29zRjhRdVR5SkZLNWN1Y0tlUFh2c3RpVWxKZDFWQW9tMHREUVdMbHlJVENialgvLzZWNm1CRThBZmYveUJScU5oNk5DaGxyK1RJa3Fsa29NSEQ3SjA2VkxhdG0xTHQyN2QrUG5ubjNudHRkZkl6czVtOHVUSlpHVmxNV2ZPSExGbDd4RWhnaWRCRUI0N01pZG5KSjBSbWZyQi9xWmJFQjRrU1dkRVZra0g2d0hrSHVidFdYYURKd0NGQXZlUkw2Q3FVNS9zSDJaeDg5MnhPSGZ1Z2V1QVNKVEJOZTdyM0lxdkNHM2Z2cDNseTVjRE1IMzZkTXVxazR1TEM3Tm16UUxBMDlQVGFodGFkblkyTFZxMHNGeDc2cW1uQU5EcGRFUkhSMXRlRjIwSkxENnVQVWVQSG1YdTNMbVcxNm1wcVZiOU16TXo4ZlgxdGJwSEpwTXhidHc0Smt5WXdMcDE2NGlNak9UYXRXc2NPM2FNMTE5L3ZVeEJRWkd4WThjeWR1eFlBR2JNbU1HZVBYdFl0MjZkcFgzejVzM01uRGtUbFVwbEUzak9tVFBIY201c3dZSUZkdGY5ZFFBQUlBQkpSRUZVQVB6NjY2LzgrdXV2Wlg1K2NZTUdEYUt3c05EcVdrbG5tSXEzbFphRVFwSWt2dnp5Uy9MeThoZzZkS2hOUUdwUFJrWUd2L3p5QzMzNzlzVm9OSktYbHdlQW01c2JNcGtNU1pKbzM3NDlmZnIwWWZEZ3dXemR1cFdWSzFkU1VGQkFiR3dzV3EyV0dUTm1PTndhS0ZROUluZ1NCT0d4b3dnSXdwQ1JpeXJJdTdLbklnajNqU0VqRjBWQWNLVTlYNlpXSTNOeXhwVHJJSGk2eGFsVk8veitPeC9OMWovUS9MbUpndWcvY1dyWkZxZm1iVkRWYjJ3T3BDbzRLMTlvYUNoYXJaWWZmdmlCRFJzMjBMaHhZMDZmUHMzVXFWUHAzTGt6NDhlUDU4aVJJeHc2ZEFnd0o0MG9rcDJkalZhckxmRU0wNTJDZzRPdCttL2V2Smw1OCtheGZ2MTZ3THhkME5uWkdUYzNOOEFjUEFVR0JnTG1NMGc1T1RrMndSTkFvMGFONk5XckY0c1hMNlpIang2c1hMa1NGeGNYeTNrdE1DZGlPSEhpUktsekhEWnNHR0JlR1ZLcFZGWnRlcjBlTUsreUZBV2VSVUhuaXkrK1NQZnUzUzNmNTZoUm8yallzS0hWZWFIaXpwMDd4NWt6Wnh6T1kvNzgrWmFrRlVYSkpleHRmeXlwelpGRml4Wng3Tmd4WEZ4Y2FOT21UWm51dVhIakJscXRsclZyMTFvbHV2anBwNThJRFExRmtpUlVLaFdSa1pHQStTemEyYk5uV2I5K1BjSEJ3Y3lhTmF0Yy82NElEejhSUEFtQzhOaHhhdFdlZ3JnWUVUd0pqN1NDdUNTY1duYXMxRG5JUFR3ZHJ6d1Y3K2ZsamZ2VEwrSTZjQmdGZjI2a1lFOFUycjhPM1JyREMxVzloaWo4QXBDN3V5Tno5MER1NW9IYzNRTlZ2WWJJMU9YZkNoVWJHOHZjdVhOSlQwOW4wcVJKcEtTa2NQcjBhVDcrK0dNKytlUVR6cDgvVDRNR0RhaFdyUnErdnI1Y3VIREJjbTlpWWlKd094bkQzVEFhalZhckt3RUJBZlR0MjlmeU9pVWxoVHAxNmdEbVlFMlNKTHZCRThBcnI3ekMzcjE3bVRsekpyR3hzUXdiTnN3cVBmYUpFeWVZUDM5K3FYTXFDcDd5OC9OdFVvRVhiYlZUcVZRRUI1c0Q4cUwzeE1mSHgycFY3dFZYWHkzeE9mNysvbFpiSU84VUVoSmkrYm9vdVlTOTVCTWx0ZG16YytkT2xpOWZqcmUzTjVJa01YbnlaTFp2Mzg2bFM1ZElUazUybUJDa1VhTkdmUHp4eDN6MDBVZXNXTEVDTUNmZ0tGS1VZQVBNQ1VlKy8vNTdObTNhUklNR0Rmam9vNDlLWEhFVXFpWVJQQW1DOE5oeEd6Q1VtNU9pMEYzTlFCMXlmdzgvQzBKbDBGM05RSGVqRU4veGtaVTZEN21uRjZiY3NtVjVBNUM3dWVNMlpCUnVRMFpodkptRzdzeEo5R2RPb1RzWGgvYllZVEFhcmZwN1BQc0tydjBHbDJ0T08zYnNZUHIwNlZTdlhwM1pzMmNURVJIQnlwVXJBV2pSb2dXelpzMWkrdlRwakJ3NWtzaklTRFpzMkVCVVZCU1NKQ0dUeVVoSVNBQ3dlL2kvcUVqc3pKa3pTVTFONVIvLytBZmcrTXlUdmUxb00yYk1JQ01qZzZ5c0xIYnMyRUY2ZWpvQWNYRnhLSlZLbXhVZFB6OC9SbzBheGVMRmkzRnljbUw0OE9GVzdjT0dEYk1FUmovKytDT3JWNjltNmRLbERzOHVaV1ZsNGVIaFlYV3RhT1dwYUVVcU56ZlhrbVNqcUVaV1pHU2taWHRmV1pXMTF0TzlwaDQvY3VRSVgzNzVKU3FWaXM4Kys0eXZ2dnJLa3Ixdzd0eTVuRGh4Z3M2ZE96TnUzRGk3Mit0cTFEQnZJN1gzbnBsTUp1UnlPUWNQSHVTYmI3NGhOVFdWWjU5OWxzek1UTWFQSDgrUFAvNW84MzRLVlpzSW5nUkJlT3pJWEZ6eGZHVTgyZDlPdyt2SmxpS0FFaDRwdXFzWlpHODlpdGU0RDVFNXU1Uit3MzBrOS9UQ21IR3o5STUyS0h6OWNlblNFNWN1UGMwWEpBbFRWaWFtL0Z3a25RNUpyMGRWcTA2NXgrM1pzeWQ1ZVhuMDY5Y1BKeWNuNXMrZlQzWjJOdHUyYlFPZ1ZxMWFmUGZkZDViVmhNYU5HL1A3Nzc4VEh4OVB3NFlOT1h6NE1QNysvcFp0ZGRuWjJheGZ2NTdEaHc5YnRxTWRQbnlZZ1FNSFdvS08yYk5uNCtucGFabkRybDI3V0xKa2lkMHRaNUlrSVVrU2UvYnNzVXFXOFAzMzN6Tml4QWk3MitFNmRlckU0c1dMQ1FvS3d0dmIvb3E2SkVuczJyV0xybDI3bHBqMDRlclZxN1JzMmRMcVd0SEtrMXF0QmlBcUtvcWdvQ0NTa3BLSWo0OW4wNlpOR0F3R0Jnd1lZSk9LZS9ueTVXemZ2cjNVN1hWNnZkNlNvZTVPSlczYks4MlJJMGVZTW1VS2tpUXhjZUpFR2pac2FOVStaY29VNXMyYlIxUlVGSC85OVJkLys5dmZpSXlNTFBPWk1aUEpoTkZvWk9uU3BUZzdPek5uemh5dVhidkdzbVhMZU9xcHA4akt5aUlyeTV4eFVpYVRXYTJzQ1ZXVENKNEVRWGdzcVJzM3gydmNoK1FzbklzNjJBV1hScUVvcTNtSUpCSkNsU1RwakJneWNpbUlTMEozdlFDdmNSK2lidHk4c3FlRjNNTUwvV1hIaFUvTFJTWkQ3bE1OdWMrOS9iSkRvOUhRcWxVclVsTlRLU2dvWU9QR2piUnAwNGFyVjY5YTlTdmFEdGE2ZFd0TEt1cVFrQkJPbmp4cGRhYm81czJibGxXZmtKQVFrcEtTV0xac0dUS1pqTC8rK2dzdzF3c3FmbzdJeDhmSDZobDNzcmNpMDY5ZlAwdndjcWVpN0hHWEwxOG1LaXJLcHU0U3dNbVRKMGxKU1dIaXhJbm85WG9XTFZwRTNicDE2ZEhqZHAydDVPUms4dkx5cUZtenB0VzlXcTBXTUFkUEpwT0pOV3ZXMEx0M2I1WXNXY0tnUVlOSVRFemtoeDkrd00vUHoybzhNTmZVS3VsN0xWSlFVR0Q1L295M1ZoaWZmdnBwaGcwYlp2ZjdMa3B5WVRRYWtjdmxkb09kcUtnb3Z2cnFLeVJKWXRLa1NUWnB4c0c4L1cvaXhJbDA2OWFOMmJObk0zLytmSGJ0MnNXNzc3NXJLZnBiRXBQSmhMT3pNLy81ejM5d2RuWW1MaTZPR1RObUFPYVU2QnMyYkxEMGRYWjJ0cHh6RTZvdUVUd0pndkRZVWpkdWp1OFgveU4vMCsva3hCekNtSG9kNlk0c1Q0SlFGY2ljblZFRUJPUFVzaU8rYnd4RjV1SmErazBQZ09YTWt5UlZlTktIdTdWdjN6NisrdW9ybTJ2Nzl1Mnp1bFlVd0hoNGVOQzJiVnUyYnQyS3M3TXpCb1BCS2tBSUNncml2ZmZlbzJ2WHJtemV2Sm41OCtkYlBzaW5wYVhoNmVtSnlXUWlJeVBEY2s5K2ZqNkExVFdaVEdZSnFvcElrc1NGQ3hmUWFyVVlqVWFiUkE0QUJ3OGU1TkNoUTd6NjZxdEVSVVh4ODg4LzA3VnJWNXVBWStQR2pUUm8wSURHalJzRDVuTmZlL2Z1cFZ1M2JwWTA1MFhCWHRPbVRhM3VMU2dvUUtGUW9GQW8rUFBQUDdseDR3YjkrdlZqeVpJbEFJd2JOdzZaVEdZWisyNWtaV1ZaempFVkQwN0xZc2FNR1RSdmZ2dVhCWklrc1hEaFFsYXNXSUdycXlzZmZ2Z2g3ZHUzTDNHTVRwMDYwYmh4WTJiT25NbisvZnQ1L2ZYWGVlR0ZGM2ptbVdkS3ZNOWdNS0JRS0hCemMrUFVxVk5Nbmp5WkFRTUdNSDc4ZUV1ZnVMZzQzbm5uSFhyMjdGbXU3MHQ0T0luZ1NSQ0V4NXJNeFJYMzRjL2lQcnpraXZTQ0lKU2YzTk1MakVha2dnSmtyZzlIUU5lM2IxLzY5dTNMb1VPSG1EUnBFaDk5OUJGUFBQR0VwWDM2OU9sY3UzYk42cDZoUTRkeTRNQUJsaTFiUnMyYU5XbldySm1semRYVjFTclpRM0dKaVlsVXIxNmQ3ZHUzVzlKNUYxYzg4WUJjTG1mcjFxMWtaR1J3L1BoeFltTmppWTJOSlNNand6TCtuZHZhTkJvTmMrZk9KU3dzak9IRGgxT3JWaTBtVFpyRXVuWHJHRGx5cEtWZlJrWUcwZEhSZlBqaGg1WnJJMGFNNE1zdnYyVEhqaDJXTTBWUlVWRjRlSGpZQkU4YWpRWW5KeWNLQ2dyNDhjY2Y2ZGF0bTlYWklMbGN6aHR2dk1HRkN4ZDQ3cm5uN0w0WGQ1NWJtalZybHRVV3YrVGtaRXR5aGNXTEYxTllXTWpreVpOeGNYRmgwcVJKTmtrc3JsMjd4clJwMHdnSUNMQWsxd0J6c28zcDA2ZHo2dFFwQWdJQytQenp6NmxkdTdiZE9kM0p5OHVMVHovOWxBMGJOdkRkZDk5eDdkbzFxeFd0b3RUenhSa01CcFJLSlFjT0hPQ0xMNzZnUjQ4ZXZQSEdHNWIydExRMFB2MzBVeUlpSXNwVmUwdDRlSW5nU1JBRVFSQ0UrMExtV1ZUcktRdkZReEk4Z2JrZTArelpzM0YzZDdlc2RvQzVXR3hVVkJUVHBrMno2dCs2ZFdzQ0F3TkpTVWxoeUpBaFpYN09pUk1ucUYrL3Z1VzFvek02bXpadFl1SENoUUJNbXphTjQ4ZVA0KzN0VGZ2MjdlbllzU010VzdaazI3WnRsaFdpSXQ5Kyt5MnBxYW5NbkRrVHBWSkp1M2J0YU5xMEtjdVhMMmZBZ0FHVzFPY0xGeTZrUm8wYVZ0dld1blhyeHJ4NTgxaXhZZ1c5ZS9mbTNMbHpuRHg1a3NHREI5c0VhWVdGaFRnN08yTTBHdEZxdGJ6NDRvdDJ2NCt3c0RDYjgwbU96andWejBLbjErdTVjdVVLQXdZTUFMQ2s5cDQ2ZFNydnZ2c3VNMmJNNE9PUFA3YWNNNHVPam1iV3JGbUVob1l5ZGVwVXk5WkFnSnljSE02ZVBVdlhybDE1NjYyMzdpcFp3MU5QUFVYejVzMXRra2VNR1RQR3BxOU9weU10TFkzNTgrY3piTmd3K3ZYcngvang0M250dGRjc3E1THU3dTU4L3ZubkRyZGRDbFdMQ0o0RVFSQUVRYmd2TElWeWMzTlFCRDA4dFc3VWFqV2ZmZllaeTVZdDQ3MzMzaU1pSW9KZXZYcXhaTWtTK3ZYcloxTURhT25TcGFTa3BBRHcyMisvMGFWTEY0ZUpHWXBjdjM2ZGhJUUVSbzRjYWRtbVYveERmbkZPVHJmVHJiLzAwa3NvRkFvYU5teG90ZW9obDhzdDlZOEEwdFBUMmJkdkg4T0hEN2Rhd1hubGxWZDQ5OTEzT1g3OE9KMDZkU0lxS29wdDI3WlJ1M1p0cGt5WlFsWldGcG1abVdSbFphSFZhc25MeXlNbUpvWlZxMWFoVUNpc1ZxeUthRFFhWEYxZGNYZDNaL3IwNlE2VEhxaFVLcHV6VFdVNTgzVGl4QWtNQmdPTkdqV3l1bDY3ZG0zbXpKbkRSeDk5eE4vLy9uZEdqeDVOWEZ3Y01URXhEQnc0a0hIanh0bHNaWXlJaU9DNzc3NHIwM21sa2hTZnI2dXJLMTI3ZG1YS2xDbFdmWFE2SFpJa1ViTm1UUll2WG95dnJ5OUdvNUdPSFR2K2YzdDNIMWZ6M2Y4Qi9IVnV1aVdsb2hzazVDWmxtYTNjSm1iYlZVT2JjVEd5NXVLUzRXSWpIdXpHNWlZWEc5TVltVXB5SHlKcWJlZ3k5eXdicnE2R1JFaEtiVW4zcDV2VE9iOC8rdlZkeDZsOG85TmhlejBmanowZXZ0L3Y1M3kvbjIvMXgzbnQ4L204UDFpNGNDRmF0bXdKUzB0TGZQSEZGeG9oblo1dkRFOUVSRVNrRTFLejZncHpqOXNvVngrY25KencyV2VmSVNVbEJSOS8vTEd3VnFsbno1NUMrV21nZXVRa01qSVNYYnQyeGV1dnY0NE5HellnTURBUUsxYXNhSEFQbndNSERnaWpRY2VQSHhmZHIwZW56QUYvN1BWVWUwVEkydG9hRVJFUkdsWDhnT3JxZ0ZGUlVjS1g5YTVkdThMYzNCd3ltVXg0YnlzcksySGZxTmpZV096ZXZSc3BLU2tZTzNZc2JHMXROZTZuVnF1UmtaRWh0Szg5a3RaVUVoSVNJSlBKNE83dXJuWE56czRPNzc3N0xyNzY2aXRoZEs1Mzc5NFlQMzU4bld2QUFEeDFjSHFVbFpXVlZuQUNnTHQzN3dLQXNCOFlVRjFBSkNVbEJVcWxFaTR1TGxpd1lBRk1UUFJiOVpLYUZzTVRFUkVSNllSVW1MWW5mcStuNXBLVGs0T0VoQVRFeGNWQm9WQmd6Smd4dUhIakJyNzY2aXVjUFhzV2l4WXR3cnAxNjNEa3lCRTRPanBpK2ZMbGFOMjZOVXBLU2hBWkdZa1pNMlpnenB3NUdEQmdBSXFLaXRDaVJRdmN1WE1IY3JrY3QyN2R3bmZmZlFjdkx5OWg2aHpROEg1RnRhZmtQWHo0RU1lT0hVTjVlVGtxS3l0eDRjSUZxTlZxOU9qUlEyaVRtcHFLYytmT05maU96czdPNk5LbEM2S2pvK3R0WTJob2lDKysrQUtPam83Q2RMelkyRmhjdTNZTnBxYW11SDM3Tm5KeWNrUVZPMmpvL2VxNjl1S0xMK0pmLy9vWFRwdzRnWUVEQndyRk5kTFQwM0hseWhWY3Zud1p2L3p5QzBwTFMrSGs1QVFmSHgvOCt1dXZPSG55SkNaT25JZ3VYYnFnZCsvZTZOYXRHOXEzYjQrT0hUdHFqT0kxdGF0WHI2S3NyQXltcHFaUUtCU0lpSWhBaXhZdDBMMTdkeFFVRkdEZnZuMDRlUEFncEZJcFpzMmFCVi9meHUxQlJzOEhoaWNpSWlMU0NXbXROVS9QaWxPblRtSEhqaDI0ZmZzMjVISTVoZ3daQWo4L1AyRXEydW5UcHlHVlNqRjkrblRjdlhzWGJtNXUrUHp6ejRXMU0zNStmakF6TTBOSVNBaFdyVnFGaUlnSVRKdzRVZGpUcVUrZlBqaCsvRGpVYXJWVzhZVDY5am82ZHV3WWR1L2VMUnhMcFZLRWhZVUptKzZhbXByaTNYZmYxYWhtbDVpWWlNVEV4QWJmZGNxVUtSckZGQjZsVUNnUUdob0tDd3NMTEZteVJDTjRIRHQyVE5nWTJNUEQ0N0ZWNXhwNnYvb1lHeHNMR3hENytma2hKaVlHNGVIaHFLaW9BRkE5Z2pSeTVFZ01HVElFVGs1T0FBQmZYMTlNbXpZTng0OGZ4L256NTNIbzBDR2hhTVAyN2R0MUdwNU9uVHFGL2Z2M0M4Y21KaWFZTjI4ZVFrTkRjZVRJRVZSVVZPQ1ZWMTdCbENsVDZ0eHNsLzRjR0o2SWlJaElKeVNHUnBBWUdrRlY5T3lNUFBYczJSUFcxdFo0NDQwM01IVG9VSzIxS0o2ZW5nQ3FxNzhWRlJYQjM5OWZxNENDcjY4dnVuYnRpcnk4UEZoYVdtTHk1TWxDcWUyYS9aanM3ZTJGZFRNT0RnN3c4ZkdwZDkxUDc5NjloWTFVZ2VxcWIwZU9ISUZLcFlKS3BkSjZmbDM3UUQwSkV4TVRCQVVGQ2YydC9YNit2cjVRS3BXUVNxVmFoU3BxYk5pd1FTamlBRHgrTDZlNmpCMDdGdTNidDBmbnpwM1J1blZyNU9ibW9sdTNibkJ4Y1lHMXRYV2RuN0d5c3NLWU1XTXdac3dZbEplWDQvYnQyeWd1THE2M2ZWTVpPM1lzUEQwOVVWVlZCYmxjRGtkSFI1aitmeUVVbFVxRnQ5OSsrNGwrQnZSOGthaHJyejRrSWlJaWFrSzVjNmZDb0pzenpOK2ZxKyt1RUJFOXRici9Wd0lSRVJGUkU1QzJNcS9lS0plSTZFK0E0WW1JaUloMFJtclJHcXFIZWZydUJoRlJrMkI0SWlJaUlwMlJXYlZCVlY2dXZydEJSTlFrR0o2SWlJaElaNlNXMWxBclNxRldsT3E3SzBSRVQ0M2hpWWlJaUhSR1psVmRzcG1qVDBUMFo4RHdSRVJFUkRvanM2b3VINjNLZTZEbm5oQVJQVDJHSnlJaUl0SVphYzNJMHdPT1BCSFI4NC9oaVlpSWlIUkdadDRha0VoUWxmZTd2cnRDUlBUVUdKNklpSWhJZDJReXlGcGJRY1UxVDBUMEo4RHdSRVJFUkRvbHRXNkxxdDkvMDNjM2lJaWVHc01URVJFUjZaVGMxaDdLN0N4OWQ0T0k2S2t4UEJFUkVaRk95ZXphUWZYd0FkUmxDbjEzaFlqb3FUQThFUkVSa1U3Sjdkb0JBRWVmaU9pNXgvQkVSRVJFT2lXemF3OEFxTHFmcWVlZUVCRTlIWVluSWlJaTBpbDVXMXRBSm9QeS9qMTlkNFdJNktrd1BCRVJFWkZ1eVdTUXQ3WGx5Qk1SUGZjWW5vaUlpRWpuWkhidG9HUjRJcUxuSE1NVEVSRVI2WnpjcmoycXNqT0JxaXA5ZDRXSTZJa3hQQkVSRVpIT3lSMjdRRjFSQVdYbVhYMTNoWWpvaVRFOEVSRVJrYzRaT0hVSEFGU21wZXE1SjBSRVQ0N2hpWWlJaUhST1pta05hV3RMaGljaWVxNHhQQkVSRVpIdVNTUXdjT3FCeXJUcit1NEpFZEVUWTNnaUlpS2labUhvMUIzS3JIdFFLMHIxM1JVaW9pZkM4RVJFUkVUTndzQ3BPNkJXby9MV0RYMTNoWWpvaVRBOEVSRVJVYk9RTzNZQlpES3VleUtpNXhiREV4RVJFVFVMaVlFaEREbzVvZUpLa3I2N1FrVDBSQmllaUlpSXFOa1k5WFpIeGZVclVKVVU2N3NyUkVTTnh2QkVSRVJFemNib3BYNkFTb1dLcEYvMDNSVWlva1pqZUNJaUlxSm1JN2R2RDdsZE81UmRUTlIzVjRpSUdvM2hpWWlJaUpxUFJBS2psL3FoNG4rWG9LNnMwSGR2aUlnYWhlR0ppSWlJbXBYUnkvMmhMaTlEeFpYLzZic3JSRVNOd3ZCRVJFUkV6Y3Fna3hOa2xsWW92L2lUdnJ0Q1JOUW9ERTlFUkVUVXZDUVNHTDNjSDJVWHprSmRWcWJ2M2hBUmljYndSRVJFUk0zT1pLZzMxSXBTbEowL3FlK3VFQkdKeHZCRVJFUkV6VTdlcmdNTVhWOUU2WC9pQWJWYTM5MGhJaEtGNFltSWlJajB3dFI3SkpRWjZTaS8vTE8rdTBKRUpBckRFeEVSRWVtRlVhOCtNT2pTRGNYUk93Q1ZTdC9kSVNKNkxJWW5JaUlpMGcrSkJDM0h2UWZsdlhRb3poNXZ0c2VxMVdwY3VuU3B5ZTk3OE9CQlhMaHdRZXQ4YVdrcElpTWprWkdSQVFDNGRPa1M3dHk1MCtUUEY2TzB0TFRlYXdxRkFyLy8vbnVqNzNubHloV1VQVkw0bzZDZ0FIbDVlWTI2VDE1ZUhrYVBIbzFUcDA0MTJDNDVPUm1qUjQvR3JWdTNHdDNYdWtSRlJTRWxKYVZSbjBsSlNVRklTSWpXK2Z6OGZJU0VoQ0FuSjZkSitrYlBIcm0rTzBCRVJFUi9YWVk5WEdIVTJ4M0Z1eUpnOUVJZlNNMWI2L3laUjQ4ZXhlclZxN0Z3NFVJTUd6Wk1PSC9vMENGVVZJamJ1UGZ2Zi8rN3huRkJRUUZDUTBNeGVQQmdlSGg0YUZ3N2N1UUlkdTdjQ1JjWEY5amEydUxycjcrR2dZRUJRa0pDWUdSazlQUXYxQWd6Wjg1RS8vNzlFUkFRb0hYdHUrKytRMmhvS0JJU0VrVGZyNmlvQ1BQbXpVUGZ2bjJ4ZVBGaTRmeWNPWE9Ra1pIUnFIdFZWVldoc0xBUWxaV1ZEYmFyckt4RVlXRWhsRXFsNkhzM1pQUG16UWdJQ0VDUEhqMjBycW5WNmpyN2MrdldMY1RFeE9DZi8veW54dm04dkR6RXhNVEEwOU1UclZ0ci95MGJHaHJpK3ZYcnlNcktxcmMvL2ZyMVEzNStmb09Ccm0vZnZqQTFOVzNvdFVoSEdKNklpSWhJcjh3bVRjZURqLytGd3NodllURjdJU0NSNlBSNXI3MzJHbzRjT1lMZzRHQjA2dFFKblR0M0JnQnMyYklGSlNVbG91N3hhSGlLajQrSFVxbkVPKys4bzNGZXBWTGg0TUdENk5hdEc5emQzUUVBQ3hZc3dKdzVjN0IxNjlZNlE0eXVwS2VuNDk2OWUralpzMmVUM2ZQa3laTlFLcFY0OWRWWG4vZ2VOU055RHg4K0JBQThlUEJBT0ZlWG10R3huSndjbUppWUFBQmtNaG5zN2UwQlZQOSs2OUtpUlF2czM3OGZPM2Z1aEllSFI1MWhDUUN1WGJ1R1M1Y3V3Yy9QRDVjdlg4YUNCUXZxN2N2dzRjUHJQRDkzN3R3Nnp5Y2tKQ0ErUGg0Ly9QQkR2ZmZjdW5VcmtwS1NzR2JObW5yYlJFUkVNRHpwQ2NNVEVSRVI2WlhNMGdxdC9LZWg0TnRnbE1RZlFJc1JvM1g2UEtsVWlrOCsrUVFCQVFGWXRtd1pObXpZQUZOVFUremJ0dy9xSjZqOFYxRlJnWmlZR0hoNWVjSFIwVkhqV2tKQ0FyS3lzckI4K1hMaG5JdUxDL3o4L09yOThxNHJKMCtlaEltSmlSRGlta0o4ZkR3c0xDelFyMTgvVWUyenM3T3haczBheko0OUcrM2J0d2NBVEo0OFdhTk5XRmdZd3NMQ0hudXZwVXVYQ3YrMnNiSEJqaDA3QUZRSEN3QklTa3BDWkdRa2dvT0RBVlQvM3F1cXFyQjkrM2FZbTV2WCsvUC85ZGRmRVJrWkNUOC9QN2k2dWdyM3JlM1VxVk1JRFEzVnVwYVRrNE9nb0NBRUJnYWlUWnMydUhQbkRseGNYRFRhekowN3Q4NXdkZmJzV1dIMHpzZkhCejQrUGxwdDd0eTVnNmxUcDliM0k2Rm13UEJFUkVSRWVtZmMzd3NWcWRkUXZIY2JaRlp0WU54L3NFNmZaMlZsaFE4Ly9CQWJOMjVFZG5ZMk9uZnVEQU1EZ3llNlYyeHNMQW9MQytIdjd3KzFXbzNBd0VBTUdUSUUzdDdlMkw1OU93RGdrMDgrZWV4OXdzTEN0TUpYVTFHcFZQamhoeDh3Wk1nUUpDVWw0YmZmZnROcWMrM2FOUURWMC9mcU1tTEVDSTNqaXhjdjR1Yk5tNWc0Y1NMazhzZC9wU3dySzhQaXhZdVJscGFHcTFldkN1R3BabXJmNzcvL2pna1RKbWhOcDN6VXBVdVhzR0RCQW16WXNBSGR1blhUdXQ2aFF3Y0FRRnhjSEhyMDZDRWNBeEE5TGJPR29hRWhiR3hzOFAzMzMyUGd3SUV3TnpjSEFBd2JOZ3pkdW5XRGpZMk4wRFk3T3h0ZmYvMDE5dTdkQ3dCSVRFekUyclZyRVI0ZWpqWnQyalRxdWZUc1luZ2lJaUlpL1pOSTBNcC9HbFFGK1NqWUZBeFZhVEZNaDcyaDAwZDZlbnJDdzhQanFkWWRsWlNVSUNvcUN0N2UzdWpRb1FOKy9QRkhKQ2NuWThLRUNZaUtpa0pPVGc1R2pScUZrU05IQ3ArSmk0dERURXlNTUVKU3c4N083b243OFRqbnpwMURibTR1WG52dE5lelpzd2VKaVluMXRsMjdkbTJkNXg4TlQ3dDM3d1lBK1ByNlB2YjVWVlZWV0xwMEtkTFMwakJxMUNpOC92cnI5YlpkdVhJbFZxNWMrZGg3TmtTdFZ1UGN1WE40NDQybi94c3FLQ2pBNGNPSEVSWVdocWxUcDhMSHh3Zmp4bzJydC8yajB3WW5USmdBb0hyazY4aVJJd0NBZ0lBQTNMNTl1OEhudnZ2dXU4ak96bjdLM2xOVFkzZ2lJaUtpWjROVUN2UHBnU2dNL1JwRld6ZEJtWDRiWnU5TWdzUzBoYzRlV1JPY0RoMDYxT2pQOXVuVEIzRnhjU2dySzhPb1VhT1FtNXVMclZ1MzR1V1hYNGFOalEwKy8veHpBSUM1dWJuRzZFZk42RVh0Yzdxa1ZxdUZFVEFMQ3dzRUJRVnBYRmNvRkJnN2Rpd2NIQnlRbXBvS2UzdDdlSHQ3WS96NDhmWGU4L3o1ODBoS1NnS0FPZ3NqMUtaVUtyRml4UXI4L1BQUDhQTHl3dlRwMHh0c1AzWHFWUFR2MzcvZTYxZXZYc1hxMWFzYnZFZFNVaEp5Y25MdzBrc3ZOZGhPREhOemM2eGR1eFpSVVZIWXRXc1hldlhxaFYyN2RtbTF1My8vUGdJREErdThCZ0NTLzEvTHAxUXFrWkdSQVY5Zlg3aTZ1Z3JYVTFOVEVSMGREYUQ2ZDVLVGs0T3hZOGZDeWNsSmFKT2JtNHZRME5DbmZpZDZjZ3hQUkVSRTlNeVFHQnJDZk9aOHlCMDZvWGovVHBUL2NoNHQzbm9ISm9OZWdhUUpGc2h2MjdaTkNCSUFNR3JVS015WU1RUHIxNjl2OUwzbXo1K1A3T3hzbEplWEMrdFFwRklwRmkxYWhCVXJWZ2hmbHZYdDVNbVREWmIxUG5ueUpGUXFGVHc4UEpDYW1vcVhYMzRaSjA2Y3FEYzhLWlZLYk5xMFNkU3p5OHZMRVJRVWhKOSsrZ245K3ZYRHdvVUxtK1huRWhjWEI3bGNqc3pNVEtHeTNZQUJBNFJuWjJSa2FKU3J6OHpNRkk0ek16TTE3cFdUa3dNYkd4dU1IejhlNDhhTmcxUXFyYmNvQmZESFNGTnRFUkVSUWxpK2QrOGVsRW9saGcwYnBsRzh3OW5aR2JhMnRqQTNOOGVkTzNlZ1ZxdUZFYzBhUlVWRk1EUTBmR3hnSmQxaGVDSWlJcUpuaTBTQ0ZyNS9oMUh2bDFHMFp5dUtkb1NoYUhjRURGM2NZTmpkQlZLTDFwQlpXTUtnZTA5SURCczM1YzdkM1IwdFc3WUVBR3pjdUZFNEh4TVRJL3c3TVRFUksxZXV4UGp4NHpGMjdOaDY3MlZzYkl4WFgzMFZDb1VDWldWbG1EWnRtbEEwd3NMQ0F1UEdqVU5RVUJBaUl5TVJHUm1wOWZsSHY0QWZQbndZSjA2Y3dNNmRPeHYxVGcxWnYzNDlRa05EWVdabWhxS2lvanJieE1URVlOQ2dRVUwxTms5UFQ4VEd4aUlsSmFYT29ncmJ0bTFEWm1ZbVRFMU5HOXczQ3FndWpwQ2Ftb3JYWG5zTmdZR0JrTWxraisyejJJSVI5Y25JeU1EcDA2ZWhWcXZ4N2JmZlFxMVdJejgvSDd0MjdSSkcvUTRkT3FReDJoZ2ZINC80K0hpdGUyVm5aMlBxMUttWU9YTW12TDI5SVpYK3NVWHF1blhyaEFwL0FKQ1ZsWVhaczJjTG8wYzF4b3dabzNGY00xM3YwZlZ0dHJhMmVQUE5ONFUyaG9hR2FOZXVuVVliTXpNem9RM3BCOE1URVJFUlBaUGtEcDNRZXY1aVZONjhqdkpmenFQc1VpS0svL2ZIYUlIWmhDa3c5WDc4ZXB2YW5KMmQ0ZXpzREVBelBOVUVLclZhamVqb2FMUnQyeForZm40d01qSkNjbkl5amg0OWlqbHo1bWg4ZWE3Um9rVUw3Tm16QndBd2FkSWt5T1Z5TEZ1MkRES1pERUZCUWFMWFBNbGtNaFFYRnpkWXBydXhObS9lakljUEh5SWdJS0RPVFYzUG5qMkxXN2R1WWZiczJiaDY5U29Bd00zTkRXM2J0c1hldlh2eDJXZWZhYlMvZHUwYTl1elpneGRlZUFIVzF0YjQ4Y2NmNjN4dVZWVVZBT0RHalJ2dzkvZkh4SWtUUlk4NGlTMFlVWit0VzdjS1ZSUDM3dDBMaFVJaHJNc3lNRERBMXExYk5kcS85OTU3ZU9lZGQ0VHFkai84OEFPaW9xSUFWRS9aZS9IRkY3Rm16UnFvVkNxTk5WUnl1UnlHaG9ZYXh3QTB6dFdsSmp6VkY0SkNRa0p3Ky9adFZGUlU0RzkvKzF1OTkvbm1tMithdldJak1Ud1JFUkhSTTg3QXFUc01uTHFqNVR1VG9LNG9oNm9nSDZxQ2ZNZ2RISnY4V2NlT0hjUE5temV4Wk1rU1lUM1V3NGNQY2Zqd1laaWJtMnR0aWdwVWozUkVSMGRqOXV6Wk1ETXpBd0NORVpiR3JIbDY4ODAzbTNSa0lUUTBGUDcrL2tKbHU5cVVTaVhDdzhQaDZ1b0tGeGNYSVR4SkpCS01HREVDVzdaczBScDlPbmZ1SEl5TmpSRVlHSWh0MjdacDNUTS9QeC9Cd2NGc0JteGRBQUFNUTBsRVFWVENWTG1nb0NDdFRZTnJxMnY2bTlpQ0VUTm56dFE0am8rUHg5V3JWM0h5NUVrNE9qcml6cDA3V3ArUlNDUWFvMFUxV3JWcUpaeWZNbVVLcGt5WkFnQXdNVEhCa2lWTHNINzllb1NGaGNITHl3c3RXbFN2d1pzeFkwYWQvWHBjQVkzKy9mdWpiZHUyd24xcTNMaHhBL3YyN1lPaG9TRzh2THpRc1dOSHJUWUFrSktTZ2dNSERqVDdCc3RVamVHSmlJaUluaHNTUXlQSTJ0aEExc2JtOFkwYnFiUzBGR0ZoWVJnMGFCQUdEQmdnbkI4OGVEQmVmLzExN04yN0Y2NnVyaHA3R2ltVlNxeGF0UXJPenM0WVBIZ3didDY4aWN6TVRIVG8wRUhZZkZlZnhvMGJCek16TTF5OGVGSHIybzRkTzNEdjNqM01temRQNjVxdnJ5LzI3dDJMdFd2WDRwdHZ2aEZHVlVhTUdJR3VYYnRxQlJDMVdvM0RodzlqOCtiTktDd3NoRnd1aDFLcGJEQTRBZEFhZlV0SVNNRHUzYnZoNStlSFljT0dvYUtpQXRuWjJiQ3hzWUdSa1JFT0hqeUl1TGc0dlAvKysxcjdWUmtZR0tDaW9nSnQyclRCckZtekVCZ1lxUFc4NDhlUFkvMzY5ZGkrZlh1OW04eG1aV1ZoMXF4WldMUm9FWHIzN2cySlJJSlpzMlpoOU9qUkdtRW1KQ1JFSTVUZXUzY1BNMmJNUUd4c3JOYlBzcmFPSFR0aTZkS2xzTEd4d2VqUm96Rm8wQ0JJSkJJaGNCc1pHU0VuSndjaElTRVlOR2dRUm80Y2lWNjllZ21mcnhuVlkzalNENFluSWlJaUlnQWJObXhBVlZVVlpzK2VMWnlyckt4RVVWRVJoZzhmanRPblQyUDE2dFVJRFEyRnBhVWxnT3ExTTlldVhZT1JrWkhHaU5Hbm4zNHFoS2VDZ2dLTnFYZ0ZCUVVBb0RVOVR4ZlY5MnBHdVI3MTMvLytGN3QzNzRhUGo0L1dKcTVBOVZSRWYzOS9oSVNFWU9QR2paZzFheGFBNnMxb2ErOXRCRlFYTVFnTURNVHQyN2ZScmwwN2ZQNzU1d2dPRGhZMS9iRDJPOGZHeGlJcUtncXZ2dm9xSmsyYUJLQjZtdURpeFlzUkhCd01KeWNuekpneEEzZnYza1ZZV0JpTWpZMjFTcEY3ZUhnZ1BEd2NEeDQ4cVBONWxaV1ZLQ3dzaEVxbHFyZFBWVlZWS0N3c1JHVmxwY2I1cEtRa21KaVlDTVVhbm5Ua3lkVFVGQjkrK0NGMjd0eUpwVXVYd3RYVkZjSEJ3U2d2THdkUXZaYk96YzBOMDZkUHgvNzkrekYzN2x5TUhEbFMrTHVzV2J0bWJHemM0SE5JTnhpZWlJaUk2Qzh2TWpJU1I0OGVoYm01T2ViTm00Zmk0bUtVbEpRSVgyaHJLQlFLZlBubGw4SzBNZ2NIQnd3Y09CQU9EZzVvMzc0OTdPenNZR3RyQzJ0cmErRXpNVEV4R2dVcGFreWVQRm5qK1BEaHc2SUtLanl0akl3TUxGdTJETGEydG5qLy9mZnJiZmZtbTIvaTFLbFRpSTJOUmF0V3JmRGVlKy9WMmM3TXpBeGR1M2JGc0dIRDhQYmJiejkycytFYk4yN2dQLy81RDBhTUdJRU9IVHFndkx3Y0d6ZHVSSHg4UER3OVBlc2NDYXNoazhtd2RPbFNmUFRSUndnT0RzYUZDeGN3ZmZwMGpVQm5hbXBhYjNoNlVxV2xwVmkzYmgwS0N3dUZQWjVxVjlBRHFrZWVBZ0lDOFAzMzN3TUE4dkx5aEtwNWJkdTIxYmhmMzc1OTBiZHZYNXc1YzBaWVIxZFdWZ2FnT2hRWkdSbGg1TWlSR0RGaUJFNmNPQUZIUjBmazV1WkNLcFhpNGNPSFFqdHFmZ3hQUkVSRTlKZG5ibTRPS3lzck9Eczd3ODdPRG0zYXRJR2xwU1VzTEN4Z2JtNk9WcTFhb1ZXclZsaTllaldPSFR1RzVPUms5T3JWQys3dTdsclR4eDQxYWRJaytQbjVDY2M3ZCs1RVpHUWtFaElTZFAxYVd1N2V2WXYxNjllanFxb0tTNVlzd2YzNzk3VUNWTzExU0ZGUlVaZzlleloyN05nQlMwdExqY0lYdGMyZlAxOTBIN0t6czNIZ3dBRzBiOThlT1RrNVdMOStQVEl6TXpGbXpCaEVSMGZEMjl0YjZ6Tno1c3pST0c3VHBnM0dqeCtQNk9oby9Qenp6eGcyYkJnQ0FnS0V3aDlON2VMRmkxQXFsZWpmdno4eU1qS0U2WWFQanE1dDJyUkpPSGZtekJsRVJFUmcwNlpOK08yMzN3QkFLMnlWbHBZaU9Ua1owZEhSNk51M0x5UVNpVEFkcjd5OEhGZXVYRUZhV2hxaW9xSnc2OVl0TEZ1MkREazVPWkJJSkRBeE1kSEp1MUxER0o2SWlJam9MMmZMbGkwQS92anlPM0xrU0x6MTFsdVByUWpuNys4UFQwOVBqVFVvajhyS3lrSktTZ3FHRGgzYWRCMXVJams1T1ZBb0ZGaStmRGtjSFIxUldGaUlEejc0QUVCMUZidlRwMDhMeHdCZ1pXV0ZWYXRXWWQyNmRRMVd3R3VNKy9mdkF3Q3NyYTBSR3hzTGhVS0JKVXVXWU1DQUFWclQ4TkxTMHJCOCtYSjg5TkZINk5xMXEzQmVMcGZEenM0T3c0Y1B4OTY5ZTVHZW5sNW5jWVdHOW1OcWpMTm56NkpUcDA0d01qTEN4SWtURy9YWmFkT21DZi9ldkhrelFrSkNrSnFhS2t5L3M3ZTN4NkJCZzFCVVZBUmpZMk5JSkJJc1hyd1lpWW1KVUNxVk1EWTJSdS9ldmVIdDdRMFhGeGRzMmJJRkppWW16OHcrWW44MURFOUVSRVQwbDZGV3E3Rmh3d1ljT25RSTdkcTF3eSsvL0lJMWE5Wmc1c3laUWxHRWh0amIyMnNVUzdoMzd4NnVYNytPdExRMDNMaHhBemR2M2tSeGNURmtNaGxlZWVVVkFOVnJhQ29xS29UUDFDejRyMzBPcUE0RWRaVkNiMHJ1N3U3dzh2S0NsWlVWZ09vcWN5TkdqQUJRUFNYeDlPblR3bkVOZTN0N1VkWHZhcXQ1ajVLU0VxMVFrNUtTQWdEbzBxVUxGaTllRElWQ0liUjVkTjFYY1hFeEFLQnQyN1oxcmdtenNiRVIxbVBWSlNJaUFtVmxaVnJyazFRcWxmQjdlUFM0OW5tZyt2ZDAvdng1dlAzMjI3Q3hzUkZHRFBmczJZUHZ2dnNPbjN6eVNaMGx3NDhlUFlwVnExWWhQajVlS0YrZW5wNk8zTnhjREIwNkZHNXVidWpWcTVld2h1cmYvLzYzVUszUjJOZ1l2cjYrOFBEd2dKdWJtL0MzV1ZsWmlidDM3d3EvUDJwK0RFOUVSRVQwbHhFWEY0ZERodzZoVjY5ZVdMRmlCWGJzMklHb3FDZ2tKaVppNE1DQnNMZTNoNkdoSWVSeXVjWi9VcWtVNWVYbEtDOHZSMWxaR2NyTHkrSGc0SUNrcENURXhjWEJ3Y0VCblR0M2hydTdPN3AwNllJdVhib0l6OXkrZlR1MmI5K3UxWmZodzRkckhIL3d3UWRhd1VVWG11T0xkNmRPblpDZW5vNUZpeGFoVDU4K3dpaEpWbFlXenB3NWd3NGRPZ2pyZ0pZc1dZTExseTgzZUw5SHArMDlxcjRwa0IwNmRFQmxaU1Y4Zkh3MHBybU5IajFhbzExNGVEakN3OFBydk1lRkN4ZFFXbHFxVVlFUnFCN1YrdW1ubnhBWUdJaFBQLzBVN3U3dXlNdkxFNllPSmljblF5cVZhb1R5amgwN0lqdzhIS1dscFVoTFMwTmhZU0VVQ2dXdVg3K09zMmZQQ2xOQUZ5NWNDS0I2bXVYMTY5ZlJzbVZMcUZRcXhNYkdRcWxVb21mUG5nMytQRWgzR0o2SWlJam9MOFBkM1IyT2pvNVl0bXdaakl5TU1HWEtGTGk1dWVIQWdRUDQ4Y2NmVVZKU0l2cGVLMWV1eE9USmt6RnQyclFHQ3oyTUdUTUdiNzMxMW1QdlZ6UHE4R2N3ZGVwVTVPZm40OWRmZjBWeWNySndYaTZYbzBlUEh2and3dytGYy9Qbnp4ZUtKVFFWT3pzN1lWMlNnWUVCNXM2ZEN3QndjWEVSL2wyZnZMdzhSRVpHQ3NkSGp4NkZ0YlUxbkp5Y05OcFpXbHJpeXkrL3hLWk5tMkJuWjRmeThuS050VzBBTUdUSWtIcEhFeC90aDRXRmhWQmxzRVpTVWhMV3JWdW5jYzdHeGdiLytNYy9HbndIMGgySnVtWUxaaUlpSXFLL2dOTFMwbnIzK0ttWnZxVlNxYUJTcWFCV3E2RlNxU0NSU0lUL2FyNE1pOWxuWjkrK2ZYQjFkWVd6czNPVHZrTmpYYng0RVI5Ly9ESEN3OFByTFltK2I5OCtoSWFHaWk1a1ViTXBiV09LUlR5UHNyS3lrSjZlanY3OSt6KzI3Wmt6WjFCUlVRRzFXZzFMUzB1NHViblZHNTRTRXhPaFVDaWdVcW5Rc21WTHZQRENDMW9WOVBMejgzSDE2bFVvbFVxbzFXcFlXRmpBeGNWRjFCUlQwZzJHSnlJaUlpSWlJaEYwdXlxUmlJaUlpSWpvVDRMaGlZaUlpSWlJU0FTR0p5SWlJaUlpSWhFWW5vaUlpSWlJaUVSZ2VDSWlJaUlpSWhLQjRZbUlpSWlJaUVnRWhpY2lJaUlpSWlJUkdKNklpSWlJaUloRVlIZ2lJaUlpSWlJU2dlR0ppSWlJaUloSUJJWW5JaUlpSWlJaUVSaWVpSWlJaUlpSVJHQjRJaUlpSWlJaUVvSGhpWWlJaUlpSVNBU0dKeUlpSWlJaUloRVlub2lJaUlpSWlFUmdlQ0lpSWlJaUloS0I0WW1JaUlpSWlFZ0VoaWNpSWlJaUlpSVJHSjZJaUlpSWlJaEVZSGdpSWlJaUlpSVNnZUdKaUlpSWlJaElCSVluSWlJaUlpSWlFUmllaUlpSWlJaUlSR0I0SWlJaUlpSWlFb0hoaVlpSWlJaUlTQVNHSnlJaUlpSWlJaEVZbm9pSWlJaUlpRVJnZUNJaUlpSWlJaEtCNFltSWlJaUlpRWdFaGljaUlpSWlJaUlSR0o2SWlJaUlpSWhFWUhnaUlpSWlJaUlTZ2VHSmlJaUlpSWhJQklZbklpSWlJaUlpRVJpZWlJaUlpSWlJUkdCNElpSWlJaUlpRW9IaGlZaUlpSWlJU0FTR0p5SWlJaUlpSWhFWW5vaUlpSWlJaUVSZ2VDSWlJaUlpSWhLQjRZbUlpSWlJaUVnRWhpY2lJaUlpSWlJUkdKNklpSWlJaUloRVlIZ2lJaUlpSWlJU2dlR0ppSWlJaUloSUJJWW5JaUlpSWlJaUVSaWVpSWlJaUlpSVJHQjRJaUlpSWlJaUVvSGhpWWlJaUlpSVNBU0dKeUlpSWlJaUloRVlub2lJaUlpSWlFUmdlQ0lpSWlJaUloS0I0WW1JaUlpSWlFaUUvd05yVmtGc3ZVdDZ0UUFBQUFCSlJVNUVya0pnZ2c9PSIsCgkiVGhlbWUiIDogIiIsCgkiVHlwZSIgOiAibWluZCIsCgkiVmVyc2lvbiIgOiAiMjIiCn0K"/>
    </extobj>
    <extobj name="C9F754DE-2CAD-44b6-B708-469DEB6407EB-3">
      <extobjdata type="C9F754DE-2CAD-44b6-B708-469DEB6407EB" data="ewoJIkZpbGVJZCIgOiAiMjI2NTE4MzM2NjkzIiwKCSJHcm91cElkIiA6ICIxOTEwMjc5MDQiLAoJIkltYWdlIiA6ICJpVkJPUncwS0dnb0FBQUFOU1VoRVVnQUFBOFFBQUFJRkNBWUFBQUFVYnpSU0FBQUFDWEJJV1hNQUFBc1RBQUFMRXdFQW1wd1lBQUFnQUVsRVFWUjRuT3pkZDNnVlZmNEc4SGZtdHR6MDNoT2E5RWdMUGRLckNLSXJVa1JVVkJCMVdkY1YxaFZRVjJSWDdEOHNLNklzeFFJTFNCRlFVWkFhT2tnTmlhRW5oUFNlM053Mjgvdmp3c1dZZGlOSjVpYjMvVHpQUG1UT25KbjVYbDFKM3B3ejV3aXlvVVFHRVJFUkVSRVJrWXNSbFM2QWlJaUlpSWlJU0F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cUk2ZHY3aWRhVkxJQ0lIcUpVdWdJaUlpSWlvdm4yMmZOdHRYVC90c1JHMWV0YnFkYnZ4OG9zVE1iQmZKNGV1TVprc1NNL01xL0o4ZEdRUXJxWm1PWFN2NEVBZnVMbHBIZXBMNU9vRTJWQWlLMTBFRVJFMU1ySU1LU2NMVXNwVlNGa1prTEt6SU9WbVFUYVVBY1l5eUdZVFlMVXFYYVZ6VWFrZ2FMU0F6ZzJDM2cyaWZ4REV3Q0NJUVNFUW82SWhCZ1FCZ3FCMGxVUk4xcERSYzI3citoMWIvdTF3MzlScjJYamkyVVh3OUhERDhrLy9CaTlQZlkzWEpDVmZ3elBQZjF6bCtSODNMY0R3c2ZNY2V2N0MxeDVEajlnMkR0ZEw1TW80UWt4RVJJNnhtR0ZKU29BbDhTeXNGNUlCVVlTcXhSMFFnME9oanUwRk1UQVlncnNIb05OQjBMa0JLcFhTRlRzWHF4V3lzUXd3R2lHWGxrREt6b1NVbVE3THhXUllkM3dQU0RKVXJlNkF1bDFIcU50MkFOUWFwU3NtYWxKcUUyZ0JZTTM2dmZoOGhXMVVlZnJVa2JXNk5qSWlFQStNamNNM20rSng0dFJGOU92YjBlRnJseTErSHRHUlFmYmpQZkZuOE5vYlh3T28rQm5temwrSnRMUWNMRnY4ZkszcUk2SmJHSWlKaUtoYVVsb3F6RWNPd0hMMkpNU0labEIzN2didGlMRVFBNE5xdnBodVVhbHN2ekJ3OTREZzV3OHhJcXJjYVNrN0M5YnppVEFmUFF6anBuVlFkK3dFVFk4K0VNTWpGU3FZeURVVkZSdncxdnZyc1AvUU9RVDRlK09WZjB4Q1RJZG01ZnBrWlJkZ3pmcTkxZDdIWURDaVYvZTJPSFhtRWs2ZHVWUmx2NmxUaHNGZHI3TWZwNmVYbnphZG5WTlk1YlcvSmw5RHR5NnRxcTJEaUtySEtkTkVSRlFwNjVXTE1PMzZDVkpXRmpSeEE2R0o3UVhCMjBmcHNseUNYSkFQOC9GRE1NZnZoaGdjRE8yQW9WQTFhNmwwV1VSTlhsSnlLdVl2WElYMGpEeDA2OXdLYzJkUGdLK3ZaeVg5cXAvZVhCdHJ2M2dKL241ZURrMlpUa3EraHBtelBxbjJmb3ZlbW82WURzM3JwRFlpVjhBUllpSWlLa2ZLeVlaeDZ3Ykl1VG5RREI0SlRmZmVnTWhOQ1JxUzRPTUw3YUFSMEE0WUJ2UFJnekJ1V0FQQlB3QzZlKzZIR0JDb2RIbEVUZEtHelFld2VPbDNzRm9sVEo0d0NGTWZIZ3FoaXZmNjI3YU9xSEVLOXBEUmN4QVZHWWpsaS85V3F6cXFteko5MDV1dlQwVndrRys1dHV5Y1FzeWV1N1JXenlJaUJtSWlJcnJKWW9GcDkzYVlEKytIZHZCSWFQb05aaEJXbWloQzA3TXZOTjE3dzd6M1p4aVdmQUJOejc3UURoZ0txUGt0bktpdXZQUEJlbnovNDFGNGVlbngwZ3ZqMGF0N1c4VnFjV1RLZEZpb1B5TENBbEJhYWtSMmJpR2lJNE9nMWZEdkJLSS9ndi9sRUJFUnBKeHNsSzFlQVRFZ0NPNHZ2TXlwMGM1R0ZLRVpNQlRxcmoxZ1hMOEtwWjkrQUxkSmowRDA1Mmd4VVYwNGszQVpBUERwb3BrSUNmYXR2bk05ZSttZnl4M3V1Ly9RT2J6eDdwcGFMeGhHUkxjd0VCTVJ1VGpMMlpNd2Z2c050Q1BHUU5OM2dOTGxVRFVFYngrNFBUWUQ1dmhkTUN6NUFMb3g0NkR1Nk5nZXAwU05nU3pMU0x1ZWk3eUNZaFFYR1ZCY1VvYmlZZ05LU28wWTFQOU9oSWNGMU92emxRekQzbDU2OUkrTHdaK2ZHbzBBZjI5N2UwSmlDdFp1MkF0UjVMWnNSUFdCZ1ppSXlJV1o0M2ZCZEdBZjlOT2ZxN0RxTVRrdlRkeEFxSnEzZ21IWko1RHpjNkdKRzZoMFNVUi9pQ3pMU1B3MUZjZFBYRUJDNGhXY1BYY1ZSY1dHU3ZzRytIdlZPaEFmUDNFZXMrZjkxK0granV4VmZITTA5cHROOFVqUHlLdTJiMzUrQ1Q1ZXNxWEs4ODlPSHcwQXVKcVNpUXVYMHRFL0xnYW56bHl1MEs5L1hBeDI3VDJOa0dDL2N1MVdxMVRsZTg1RTVCZ0dZaUlpVnlUTE1HN2JER3R5RXR4bnpvYmc0MWZ6TmVSVXhJZ291TStjRGNPU1JaQ0tDcUViTVFiZ0Q4YlVTTWl5aklPSGs3QnEzVzZjUFhjRmFyVUtyVnFFWWNpZ0xtalhPaExCd1Q3dzhOREQwMTBIRHc4OTlHNWFxTlcxMzlzOEpNUVBFOGZWUFBObDY3YkRLQ295T05UM3BwMTdUdUZjVWtxMWZZcUtEVmovN2Y0cXo5OE14UEVIejluM1BLN09oKzg4WGVIK2VqZXRBOVVTVVZVWWlJbUlYSkJ4MjJaWXIxeUcvdGxadHIxeHFWRVNmUHlnZjNZMkRKOTlDTk8yTGRDT0hLTjBTVVExeXNzdnhpc0x2a1JDNGxVMGl3N0c3T2Nld0tEK25hRFRhZXI4V1JGaEFaajIySWdhKzhVZlBJdWlJb05EZlcvNjZOMm5xejFmbTFXbUp6MDRBSk1lSElEMGpEejQrSGhBNzZiRmtORno4TklMNHpGMFVCZDd2NFRFOGdIODhwVjBCQVZ4elFlaTI4SGxRNG1JWEl3NWZoZXN5VW5RVDV2Sk1Od0VDTzRlMEUrYkNVdnlPWmpqZHlsZERsRzFMbDNKd0xOLyt3U1hyNmJqMVpjZXd0S1BuOFBJWWJIMUVvWWJtMUtERVpPZmVCdjdEeWJZMnlSWmh0VXF3V3FWSUVrU2dnSzlNWG5DSUhoN3VzTmlzZUxBNFVRRStIdERsbVY0ZXVveGVjS2dDdHN4RVZIMUdJaUppRnlJNWV5cEcrOE0vNFZodUFrUjNEMmduLzRjVEFmMnduTDJsTkxsRUZYS1lERGlwVmVYdzJxMTR2OFdQb1grY1RGOC8vVTM4dktLQVFEK2ZsNzJ0amZmVzR2aFkrZGgrTmg1K012c1R4RVU2SVBIcHd5RGw1Y2V5Ny9hanFKaUE2NmxaV1B1YXl0aHNWangrSlJoRE1SRXRjUXAwMFJFTGtMS3lZYngyM1hRVDMrTzd3dzNRWUtQSC9SVG40SGhzMFVRdzhLNUpSTTVuUlZmNzBCMlRpRStldmRwdEdvWnBuUTVUdWRLU2lZQTRKZFRGOUcxY3lzQXdJd25ScUZ2Ny9ZQVlOOW4yR1N5WU9uS2JWaTNNUjdQVGgrTm9ZTzY0TlYvZllYcE16L0V2TDlQUUtlWUZzcDhBS0pHaWlQRVJFU3V3R0pCMmVxVjBJNFl3OVdrbXpBeElncmFZYU5SdG1vbFlMRW9YUTZSWFdGUktiN1p0Qi8zanVxRmRtMGlsUzdIS1owOGZRazZuUWIvKzJZUDlzU2ZBUUQ0K1hvaUlpd0FFV0VCc0ZvbGZMMW1GeDUrOG0xczJub0l6ejB6Rm4rNnR5Kzh2ZHp4OW9MSDBTbW1PV2JOWFlxTld3NG8vRW1JR2hlT0VCTVJ1UURUN3UwUUF3SzV6N0FMME1RTmhEVTVFYVk5TzZBZDdQZ0NRVVQxNmNpeFpFaVNoSHRIOVZhNmxFcEpWbG5SNTV2TkZ1emNjeEozOWVtQWRtMmk4UHFicXdFQVpXVW1lNSswNnpsWXRXNDM0bnAzd0tNUERVRllxTC85bkZxdHd0elpFK0RqN1lIUVlNNEFJcW9OQm1JaW9pWk95c21HK2ZCK3VML3dzdEtsVUFQUjNUOFJwZTh0Z0xwTExLZE9rMU00ZkN3SndVRythQllkcEhRcEtEVVlVVkpTQmk5UFBiUmFOUklTVTVDZW1RZWQxckdGdmF4V0NjUEh6bk9vYjBwcXRrTjdHODk0WWhSeWNvc3c0SzQ3RWRlN0EwSkQvUERScDV2eC9zY2I4YzJtZURTTERvYVhsenVHRGVvS2QzY2RmdGgrREFBZ3k3WjZMQllMekdZclRDWXp0dTg2Z2F5Y0FveTV1NWRETlJLNU9nWmlJcUltenJoMUE3U0RSMEx3NXRZY3JrTHc4WVYyOEFnWXQyeUEvcEZwU3BkRGhJek1mRFJ2RnV3VWkyaGR2cEtCbWJNV1YyanYzclcxUTllTG9vREpFd2JWYVUxdDdnaEhXS2cvK3ZSc0J3RG8yNnM5ZXNhMndhR2pTVGgyNGp5dXBtUWhOUzBIeGNVR2xKV1pZREpaWUpVa1NKSU1RUUFFUVlBb0NsQ3JWRkNyVlJneE5MWk82eU5xeWhpSWlZaWFNT3VWaTVCemM2RHBOMWpwVXFpQmFmb05nZm5BWGxpdlhJU3FXVXVseXlFWFYxQllndUJBNS9pbFhFaXdINktqZ2lGSkVtUkpobHFqUXJzMmtaaisyRWlIcmhjRUFZOVBHVmJuZGIzNjBrTVF4VnZMKzZqVktzVDE3b0M0M2gzcS9GbEVkQXNETVJGUkUyYmE5Uk0wZzBjQ0l0ZFFkRG1pQ00zZ0VURHQzZzc5STlPVnJvWmNuTkZvZ1VickhEOTJCdmg3WWRrbmYxVzZqQXBhdHdwWHVnUWlsOFNma0lpSW1panBXZ3FrckN4b3Vqdm5JalpVL3pTeHZTRmxaa0JLUzFXNkZISng3bm90U2t1TVNwZEJSRlFCQXpFUlVSTmxQbm9RbXJpQkhCMTJaU29WTkhFRFlUN0tiVmhJV2U3dWJpZ29LbEc2RENLaUN2aFRFaEZSVTJReHczTDJKRFN4WEdYVTFXbTY5WUxsekNuQVlsYTZGSEpob2NHK1NMdWVxM1FaUkVRVk1CQVRFVFZCbHFRRWlCSE51TEkwUWZEeGhSZ1JCVXZTT2FWTElSZldMRG9FV2RrRktDMDExZHlaaUtnQk1SQVRFVFZCbHNTelVIZnVwblFaNUNUVW5XSmhTVHlyZEJua3dtN3VQNXh5TFZQaFNvaUl5bU1nSmlKcWFtUVoxZ3ZKVU4zUlR1bEtHaTI1cEJpeW9WVHBNdXFNcW5WYldDOGtBN0tzZENsTjJ2bUwxNVV1d1drMWl3b0JBRnhKeVZLNEVpS2k4cHhqL1hzaUlxb3pVazRXSUtvZ0JnYlYyelBLdnZvTWNsNE85SC8rUjUzZlc4cElnMXlZZjF2M1VMVyt2WDA3UzE3OUs4U2dVTGkvdU1EaGE2U002eEJEd203cnVmVkZEQXdHUkFGU2JqYkVnUHI3LzRXeitXejV0dHU2ZnRwakkycjFyTlhyZHVQbEZ5ZGlZTDlPRGwxak1sbVFucGxYNWZub3lDQmNUWFVzUUFZSCtzRE5UZXRRWHlXRWgvbERyVmJoeXRVTXBVc2hJaXFIZ1ppSXFJbVJVcTVDMWFKVi9UNGo5UXFrclBSeWJjWU5Yd0ZtaThQMzBJMS90TkoyMDg0ZllEbTYvN2JxODN6bjg5dTZ2cmFNRzc2QytlQmV1RDB5QStxT1hTcWNMNTcxWkkzM3FPK2FWUzN1Z0hUMWlrc0Y0dFhyZHQvVzliVUp4SGNQaThXNmpmdnc0ZUxOaU8zYUdsNmUraHF2dVhRbEE4ODgvM0dWNTMvY3RBQlRaN3p2MFBNWHZ2WVllc1MyY2JqZWhxWlNpUWdMOVVOYUdoZldJaUxud2tCTVJOVEVTRmtaRUlOREcveTVsaVA3SVpzYzMyZTBxa0I4azhkci8xZnJHb3pmcm9ibDJNRnliV1ZmZnc3TDhZT1Y5dmQ4NTNNWU42K0JlZmVQRmM1SldlbVZCdG5LZ3F1cWRRZVlEKzVGMllyLzJFSnhUQ1h2YjZ2VUVQMERLejRuTnh1d092NkxoRDlLREE2RmxPMWE3Mi91MlBMdld2VmZzMzR2UGw5aEcxV2VQblZrcmE2TmpBakVBMlBqOE0ybWVKdzRkUkg5K25aMCtOcGxpNTlIZE9TdFgxVHNpVCtEMTk3NEdrREZ6ekIzL2txa3BlVmcyZUxuYTFXZk00Z0lDMERhOVJ5bHl5QWlLb2VCbUlpb2laR3lzNkJXWUxzbGozOVhQZElGcXhXbW5UL0F0SDBMQkRjMzZNWk9yUEYrY2tseDdZc3dWOXhhU0IzVEZhSi9nUDFZeXMrRDVlaCtDQjZlQUFCTmJCK29vcHFYdTZic3l5VVF2SDJodTNmOHJWc2YzQVByK2NSS0g2dU82UXEzUjU5QjJZcVBVZmJGRXVnZmV4YXE5bmZlZUtBRXdEWnQyWDMyL0FyWGxyNDVyOEpvZTMwUWcwSmcrZVZ3dlQrbk1Tb3FOdUN0OTlkaC82RnpDUEQzeGl2L21JU1lEczNLOWNuS0xzQ2E5WHVydlkvQllFU3Y3bTF4NnN3bG5EcHpxY3ArVTZjTWc3dGVaejlPVHk4L2JUbzdwN0RLYTM5TnZvWnVYZXAzQmtoOUNROFB4TWt6bHlITE1nUkJVTG9jSWlJQURNUkVSRTJPbEp0bGUyZlVTVmd2SmNPNDdndElHV2xRZCtzTjNkaUo5akJhbmRLMzV0WEo4OVdkWW9GT3NiWURpd1dsSHk4RUJBRnVrNmNCQU1Ud0tJamhVZVV2K25JSkJKMGIxRjE2M3ZvY3Y1NkRGWlVIWWdCUWQrZ0V0MGxQd1BUREpzRGR3OTR1WmFRQmdFT2Z1VDZKUWNHMjBXZ3FKeWs1RmZNWHJrSjZSaDY2ZFc2RnViTW53TmUzNHIrcjNMeGlyUC8yOXFieTN6VHB3UUhsQXZGTC8xeGVaZCtFeEJUTW5QVkp1YmJ0TzA5Zys4NFQ5dU5GYjAxSFRJZm1kVkpiZlFvUDlZUEJZRVJCWVNsOGZUeHF2b0NJcUFFd0VCTVJOVEd5b1F5Q3UvSS9iTXFHVXBpMnJJWDU4RDRJUG43UVAvbFhxTnJGT0h6OUgzbW4xcmhtQmN5SHF4N0ZNNjcvQ2xMS1pXaEhqSVdxVFVlWUQxWGRWeTR6bER0L2N4VDNacHVtZXg5QVZmN2JxTHBMVDZnN2RRZkVXNXM0bU9OL0JnQ0kwUzBxZjlDTmdUSzV1QWlDcDFmVkgrNTI2VDBnR3d6MWQvOUdhTVBtQTFpODlEdFlyUkltVHhpRXFROFByWExrc20zcmlCcW5ZQThaUFFkUmtZRll2dmh2dGFxanVpblRONzM1K2xRRUIvbVdhOHZPS2NUc3VVdHI5U3dsZVhyWTNxczJtU3JPNUNBaVVnb0RNUkZSVTJNc0EzUzZtdnZWa3ZuUVhoalhyaWpYOXR0M2JEM2ZXbUlQZ3BaZkRzRzRhVFhra21KbzRnWkRlL2VmSU5TeUprY1dvcW9OODhFOU1CL2VDMVc3TzZFZE9ob0FLbnllMzVLTENpbzlmN05OM1NrV2dyNlNiNk8vRGNPSDk5a0N0Q2hDMDdOZnBjOFJQTHdBcEtOMDRSd0lYajYyZS9lOEM5cEJ0WHVIdFNhQ214dGdkUHdkNzZidW5RL1c0L3NmajhMTFM0K1hYaGlQWHQzYktsYUxJMU9tdzBMOUVSRVdnTkpTSTdKekN4RWRHUVN0cG5IOUdGZGFhdnYvbjQrMzhyK3dJeUs2cVhIOVRVcEVSRFdTelNZSU9yYzZ2NjhZSEdvUGRaWlRSeUdYR2NxSFBFR0FsSk1GNHpkZnd2cnJXWWdoNFhDYittZW9tdjJ4OXgzZEhwNWVvVTB1SzRQbDZINW8rZ3dBVktvSzU2dDZ6OWQ2OVJLTUc3K0c0QmNBdDRlZUJHNk1BbFkxQ2wwODY4a0syeTdkSEgzKzdUWG0rSjJRcmwwdGQ2MXUvS08zUnNkdmpDWnJoNDJwY3FFejdjajdZUHpmTWtpNTJaREw2bThFVjlEcGFyWG9XVk4zSnVFeUFPRFRSVE1SRXV4YmZlZDZWdDJVNmQvYmYrZ2MzbmgzVGEwWERGT2EwV2pHcm4ybjBmbk9GdERwTkVxWFEwUmt4MEJNUktRQVdaWmhNSmhRWEdKQVViRUJ4U1VHR01yTU1CcE5NSm9zdGorTlpwUVp6VENhekRDVzJmNDBtY3l3V2lWWUpSbVNKTUZxbFNESkVpUkp0bjB0U1hoVnNsWWFGbStYcWtWcnFGcTBCbUI3TDFndU01UmJLVnJLeVVMcE82OENaaE9nMWtDTWJBYkxvWDJ3SE5wWDlVMDFhdWp1bjF5dVNUdGdPRFJkZWxZNnZkcTBiU09zbDg5RDFiRkxwU09vWW1nazVQenkyN3JJWlFhVXJmZ1BJQVA2UjU2dU1KMWN5czJHWEZCeEwxalpiSUwxVXZLdDQrS0NDbjJzdjU2RjVleUpjbTI2OFk5QzBHZ2hwYWNCZ2dEdGtIdWdIWDV2SlIvZVJ0V3FMZHpuTEt6eWZKMVJxUUdydGQ0Zkk4c3lBT0RTNVF6c1BYQVdlamN0MUdvVklNdVFiNXlYWlVDU1pVQ1dJZDA0bGlVWk1tVGJuemZ1TVhSUUY0U0hCVlR6dE51blpCajI5dEtqZjF3TS92elVhQVQ0ZTl2YkV4SlRzSGJEWG9oaS9TODg5ZGFpYnlxTVVOY2xXWlpoTnBtUmxWT0VvdUpTdlBGYTlhdkxFeEUxTkFaaUlxSTZZRFNha1ZkUWpMejhZdVRsRlNNM3Y4ajI5WTNqb3BKU0ZCV1hvYmlrRENYRkJoU1hsdGwvNks5cmxoallnazg5aE9KcUdjdHNZUmdBTEdaWWpoMm84UkxCdzlNZWlHdDYvL2UzVEZ2WHdiUjFYWTM5UE4vNUhISityajN3bGk1YVVPRzhPZjduU3JkZGt2TnpZZmo0eldydjd6YjF6L2F2eTYwV3JWYkQ3WkVaa1BMem9Hcldzc1k2RzRUVkFxaFVlT2p4dDVHUldYOEJxQzRGQi9uV09oQWZQM0VlcytmOTErSCtRMGJQcWJIUHpkSFliemJGSXoyaituOTIrZmtsK0hqSmxpclBQenZkTmwzL2Frb21MbHhLUi8rNEdKdzZjN2xDdi81eE1kaTE5elJDZ3YzS3RWdXRVcDJ1MEx6OTV4T3dOc0F2U2dDZ2IrLzI2TkEydWtHZVJVVGtLQVppSXFJYVdDeFdaR1VYSURPN0FCbVplY2pJeWtkbWRqNHlzd3FRbVpXUDdOeEMrN3R4enFCTUFtUmp3eStzSllaSDJhY1RsNjM0RHl3SnArRHgraUlJV2gxa1F5bEtYdjRMTkQzaW9Kc3dGUUJROHMvbkFZM1dmcjI2UjErSTlSQWVCUTh2YUFmZFhhN05jdklJcENMYmU1cmFZV09nN1QrczNQbVMxMmREREFpQy9wbS8yOXRNZTM2Q05lbU00dzhXUlJnK3JOMjBWdmUvTDZpM1BhUmxveEdDVm9jcGt3WWpNeXUvWHA1eGt3RGJlN0FuVGwvQ3NFRmRjTzg5dlNHS0FnUUlFSVNiLzVOdmpJQUt0blAyZHRnRDN4OEpmaUVoZnBnNGJrQ04vYlp1TzR5aUlvTkRmVy9hdWVjVXppV2xWTnVucU5oUTdXclVOd054L01GejlqMlBxL1BoTzA5WHVML2VUVnRGNzlyN2NkUHJkWGF2eXNpeWpPeWNRaHc0bkloUFB2OE9YNi9kalVjZkdsS3Z6eVFpcWcwR1lpSWlBRWFqQ2RldTV5TDFlamF1cGVVZzlWbzJVcS9uNFByMUhPVG1GOWZMYUs2N3V3NmVIbnA0ZXJqQjAwTVBkNzBXT3AwV09xMzZ4cDhhNkhRM3Z0YXBvZE5xb05Wb29GS0pFRVhCOXFkS2hDZ0lVS2xVVUlrQ1JGR0U3cnN2YklzbktiVFN0R3dvaFNYeERGU3Qya0xRMmhiU3V2bWVyUmdXZWF1ZjBRanhONnNxLzNaS3RwUnkrWThYb0hNckZ5b0ZkM2VvV3JVdE53WGJrblFHNG8zM3JBVTNQZUNtcjNnZlVRWEI1OWJvbkc3TWVHRE0rSXI5cXFMVlFUTmdPQ3pIRDBFMmxFQVRON2p5ZnNZeW1BL3VBUVNoMWd1UDFZWmNabHRzN2U1aHNmWDJER2NRRVJhQWFZK05xTEZmL01HektDb3lPTlQzcG8vZWZicmE4N1ZaWlhyU2d3TXc2Y0VCU00vSWc0K1BCL1J1V2d3WlBRY3Z2VEFlUXdkMXNmZExTQ3dmd0M5ZlNVZFFrSS9ETlN0TkVBUUVCZnJnM2xHOWNPSFNkV3orN2hBZW1UU1kreEFUa2ROZ0lDWWlsMUpTWXNTbEs5ZHg4VW9HTGwvTndOWFVUS1JleTBGV1RzWDNRMnREcDlQQXo4Y1RmcjZlOFBYMWdKK3ZwLzNZejljVDNsNGU4UFIwZzVlSEhwNmVlcmpyZFZDcHhKcHYvQWVVN3ZPRVhGb0N3YysvWHU1ZkUvT0JYWURaQkUyUHZ2WTI2NjhKQUFDeCtZMEZ0bVFaTUpzZ2FDdGYvT3YzVTV0clF4WGRFdnEvM0pvR2F6NndHOGFOcStBK2V6N0VrSEJBa2lCbFpVRGRzVE5nTWFQNEg1V0hIQ2tydmRLVnJoM2RQa3JRdVVFM1pqd0VuUnRNUDM0TGRkdU9VTFhwV0tHZjZlZnZBQURxenQzTEJmQTZaeWlCb0s4aytKTmlTZzFHVEg3aWJjeVpOUjVEQnRwQ3NDVGIxZ01BYkd1L0JRVjZZL0tFUWZEMmRJZkZZc1dCdzRsbzJTSU1zaXpEMDFPUHlSTUdWZGlPeVZtMWF4MkpMZDhmUmttSkVaNmVkYi93SHhIUkg4RkFURVJOa2lSSnVKcWFqUXVYcnVQaTVldTRkRFVERnkrbkl5dTc5c0ZYclZZaE9OQVh3VUUrQ0E3eVJVaVFiN25qd0FBZjZOMDBUalBpSWZvSFFjck9oQmdSMVNEUHMxNCtEK3VaRTlDT0hnZTVxQkRtbjcrSDZCOW8yNC8zQnN2WkV4RDA3bEJGTmdkZ205SU5vTnJ0b2RTZFlxRWRlWCt0YWluNy9QOHF0S25hZHdJMnJvTGx6Qy9RaG9SRFNyOEdtRTIyMWE5VjZrcFhzeTc3Y2drRWIxL283cTA0SWx6YmY2NmEzdjFoMnZrRGpGdlh3NzExQi9zSzF3QWdGeGJBdlBNSFFLMkJkdVI5dGJwdmJVbFptUkQ5QSt2MUdWUTdlWG5GQUFCL3Yxc3pKZDU4YnkzZWZHOHRBS0I5MnloODlPN1RlSHlLYlVyLzV5dTJvYWpZZ0d0cDJaajcya3I4L2ZseDluT05nVnB0VzllZ3FMaVVnWmlJbkFZRE1SRTFlcklzNDNwR0xwS1NVNUdZZkExSnlhbEl2cGlHc2pLVHcvZlFhTlNJQ1BOSFJGZ2dJc01ERUJrZWhJaHdmMFNHQjhMZno4dHB3cTRqeE1BZ1NKbnBEZktzMHZmblE3cDJGWUtiSHRwN0hvQnh6WExiNnRNUFRMRXY2bVc5ZkI1U1JwcHRxNlNiZS9UZUNNVFZiZytsVXRkK1JGT3NPT291QmdSQjFid1ZMRWYzUXp0NEZDem5UdGx1MzdvOUlBaFFkK2xaOFQ1ZkxvR2djNnY4WEMwSjNyN1E5aDhHMDQ2dE1PMzY0ZGI3ekxJTTQ3b1ZrQTJsMEk1NkFHSmd5RzAvcXpwU1ZnYkV3T0I2ZlFiVnpwV1VUQURBTDZjdW9tdG4yK3lKR1UrTVF0L2U3UUhBdnMrd3lXVEIwcFhic0c1alBKNmRQaHBEQjNYQnEvLzZDdE5uZm9oNWY1K0FUakV0bFBrQXRaU2RhM3R2MzllSCt4QVRrZk5nSUNhaVJzZGdNT0xjcjZrNG5YQVo1MzY5aXNSZlUxRlU3Tmorclc1dVdqU1BDa2FMWmlGbzBUd1V6YU5DRUJrUmdPQkEzMFlWZXFzakJvWEFjakc1NW81L2dHdzB3cnozSjBoNU9RQUFLUzBGNnM0OW9CMHlDcWJ2MXNOeTdoVFVIVHBEM2ZWV2tEVDl0QmtBb09uVi85Wjl5bTZNRUZmMjd1NE5sbDhPd2ZMTG9WclhxSXIyck5DbTZUTUlaYXMraCtYMGNWaCtPUVF4S0FSaWFBUXNKdzVYZVIvWldGYmxlWFhITHVVV0JLdU1kRDBWWWxDSWJmUjMyR2hZenY0QzAvY2JvQXFQaHFwdFJ4aTNyb01sNFJSVWJUcENPOUR4OTFqL0tDa3pIZXFXcmV2OU9lUzRrNmN2UWFmVDRIL2Y3TUVkTGNNQUFINitub2k0c2JKMmVrWWV2bDZ6Q3h1M0hFQmhrUUhQUFRNVzk0N3FCUUI0ZThIaldQamVXc3lhdXhUUFRMc0g5NDN1bzlqbmNGVGE5Uno0K25oQXI2Ky9kK1dKaUdxTGdaaUluRjV1ZmhIT25MdUMwd2xYY09ic1paeS9kQjJTSk5WNFhYaG9BTnEwaWtETEZxRm9IaDJNbHMxQ0VScmkxMlNDYjFYRXFHaFlkL3hRNS9lMW5Ed0M0L3F2SUpjVUE2SUlUWTg0YUlhTWdoZ1lBdFAzRzJEYStUM0V3R0RvSmoxaHY4YWFlQWJXcExOUXRic1RZbVF6ZTd0Y1Zncmd4b0pXbFZHcm9XNGJBMDMvaXROQkRaKzhEY0hYSDI2L2VjNU54clVyQUhYRmIyM3FyajBoYnQ4QzQ5b2JJN0tqeHdHd1RZMnVpbHlZWCtWNWo1ZmZodUJUUlNDV0pKaDIvUURUdG0vaE1lY04yM3ZCYWczY3BzeUE0YU9GTUN6L0dPcjJkOEp5NmhqRThDaTRUWG1xMHBIdHVtYTlkQjdhZ1VQci9UbU5oV1N0bjIzUEhHVTJXN0J6ejBuYzFhY0QycldKd3V0dnJnYUFjak5iMHE3bllOVzYzWWpyM1FHUFBqUUVZYUczMWdWUXExV1lPM3NDZkx3OUVCcGNqKytlMTZIcjZibjF2cTgwRVZGdE1SQVRrZE1wS2pIZ2wxTVhjT3pFZWZ4eThnS3VYYytwOFpxZ0FCKzB1U01DN1ZwSG9tM3JTTFM1SXdKZW5xNjVnSkFZRUFSSVZralpXUkFEZytydXhySU0yVkJxQzhKRFIwTU1DSUpjWmtEWmw1L0NjdUlJQkI4L3VFMy9Hd1M5dTYxN2FUSEsxcTRBVkNyb2JnUlF1OUliZ2ZoRzM5L3pYTGpZZG8rU1lwaDMvMmhiZ2JyOW5mYnpna1lMVmF1MkFBRGp4bFVRd3lPaDd0d0Q3ditvWXBzalVZVHV2a2t3ZlBZK0FFRGQxcllvMXMxdG9uNnZlTmFURUlOQzRmNmk0NHQ3eVRmMllDNzk4TitRVWk3Yi9qMzhKay9yUGM4QUFDQUFTVVJCVk9pS0llSFFqbmtReGpVcllEbDFESUtISi9TLytlZFZuNlRzVEVDU1hmWWQ0bEtERVNVbFpmRHkxRU9yVlNNaE1RWHBtWG5RYVRVT1hXKzFTaGcrZHA1RGZWTlNzeDNhMjNqR0U2T1FrMXVFQVhmZGliamVIUkFhNG9lUFB0Mk05ei9laUc4MnhhTlpkREM4dk53eGJGQlh1THZyOE1QMll3QnM2OUZaclJJc0Zndk1aaXRNSmpPMjd6cUJySndDakxtN2wwTTFLdVY2ZWg0NnR1Yyt4RVRrWEJpSWlVaHhGb3NWQ1VsWGNlekVlUnc3Y1I2SnlhblZibk1rQ0FKYU5ROUY1NWlXNkh4bkM3UnJFNFdBM3l4SzQvSUVBYXBXcldFOW4xaW5nVmpkc1F2Y1gveVhMZWpkWURsK0NKWVRSeUNHaGtQLzVGOGgrTjRZd2JKYVVMYmlFOGdGZWRBT3Z4ZGlhRVM1ZTBrNXRuY25CYy9LLzcxSjJSa3c3OWtPODVGNHdHeUN1a3ZQY29INEpqay9GNWJUeHlIdjJ3SGpobFZRZCs0T1RjKzdvR3JaNW5jM2xHeXJYd09BU29YU0QvNE5UWSsrdHZzMmF3bW9idS9ib1pTWkRqay8xL1oxNmhWbytnK0Q3dTc3N2RPcXBad3NtSGQrRC9QaGZiYnRsVHk5SUJjVnd2RHhtOUNPSEF2MW5iSDFPa3BzVFU2Q3FsWHJjZ3Q2dVpMTFZ6SXdjOWJpQ3UzZHV6bzJoVndVQlV5ZU1LaE9hMnB6UnpqQ1F2M1JwMmM3QUVEZlh1M1JNN1lORGgxTndyRVQ1M0UxSlF1cGFUa29MamFnck13RWs4a0NxeVJCa21UN1hzMmlLRUN0VWtHdFZtSEVVT2ZlVHN0a01pTWpNeC9EQm5kVnVoUWlvbklZaUlsSUVVVWxCaHc4a29oOUJ4Snc5RVJ5dFF0Zy9UNEFkK3JZd21WSGZ4MmxidGNSNXFPSG9lbmRyKzV1cXRHV0M4TUFvT2s3RUlMT0Rhbzd1OXIzSEliRkRNUHkvOEI2SVFtcXRoMmg2VDhNVW1ZNkJHOGZDRm9kcE54c21PTjNBZ0RFOE4rczJDeEpzQ1NlaG5uL0xsaVR6dGcreDUzZG9Ja2JEREVpR3BBa1dHL3VUM3hqd1M3QjF4OGU4OTZDTmVrTXpBZDJ3M0w4SUN4SDkwTU1Db1dtVno5bytnMkZiTEhBK05VU1dCSk9RdE4zSURSOUI4TzRhUlhNKzNmQnZIOFhvRkpEREF5RzRPTm5HNjFWcWFEdTBnTlFxV0Jjc3dLQURGbVNBRWtDckZiQVlvWnNNY1B0d1VmdHZ3Q3c3N1BzSHdqZHBDZHMreWxMRWl3SkoyRTVIQTlMd2dsQWtpQ0dSVUwzcDhsUVJUYUQ4YnYxTU1mL2pMSXZQb1hnNnc5TjExNVEzZG5WdGhKM0hZZGp5NmxqMEhUdlhhZjNiRXhDZ3YwUUhSVU1TWklnU3pMVUdoWGF0WW5FOU1kR09uUzlJQWoxc3ByenF5ODlCUEUzLzY3VmFoWGllbmRBWE84T2RmNHNwVjFMeTRVc3kyZ1dWWWV6Vm9pSTZnQURNUkUxbUp6Y1FzUWZPb2Q5QjgvaXhPbUw5cjAyZjQ4QitQYXAyM2FBY2ROYXlJVUZFTHg5NnZkWnNiZUNsbHlRQjhQeWp5R2xYSWFxV1V1NFBmSTBZTEdnOUsySzAwM0Y4Q2lvbXQ5aFA3YWNPb2F5THorRm9OTkIwM2NRTlAyR1Fnd01odlhYQkpUTW0xbnVXbFd6VnJjT0JBR3FkbmRDMWU1T3lQbTVNTy9mYVF2SFozNkJadUFJR0wvOEZKYUVrMUIzNnczZGZROEJvZ2o5VXk5QVNyOEd5K2xmWUwxeUFYSldPcVFyRnlCYnpMYmdDOWptcGxaQjFhemxyZEZ3Mk41UjFobEtvZTdXQzNKZURzcFdMWVgxM0duSXBjWDJ6Nm9kTXNxMkZkV05VVnJkMkluUTlCa0kwN2FOc0p3K0R0UE83NEdkMzBQUTZhQ2I4RGpVbmVwbXhFOHV5SWQwTFFYcXlZL1h5ZjBhb3dCL0x5ejc1SzlLbDFGQjYxYmhTcGZRWUs2bTJtYUZSRVZ4cFhNaWNpNE14RVJVcjY2bFpXUGZ3UVRzTzVpQWhLU3JsZlpoQUs0SGFnM1VIVHZEZk93UXRJT0dOOWhqWmJNSmNsNE9WSzA3d08zUnAyM2JLdWtBVmF1MmtJc0tBSXNGVUtrZ1JyZUE3cDV4NWFid3FydjBnTTVzZ2pxbWE3bjNhc1hJYU51cTFUSUFRWUFZRWdaTnY4cEg2d1JmZjJoSFBRRE4wTkZBYVFrQVFEdjBIb2hoa2RBT0cxUHVlV0pvQkxTL204cGQrWWVTYjRYam0xOVhNb0tyNlR2UTlvV3ZQNndYa2dDckJlcllQdEQwN204Yk1hNkVHQndLdHlreklPZmx3SHhvRHl3bmowTHc5WWY2em00MTErVWc4L0ZEVU1kMHFuU3hNYUtHY2pVMUN3QVF5VVcxaU1qSkNMS2hSTmxsRm9tb1NaRmxHUmN1WGNmZUEyZXg3K0JaWEw2YVdXay90VnFGcnAxYTRxNWVIZEczZDN2NCsvSWQ0TG9tcGFYQzhQVnllTXhaMENDckdOdWZtNVZSWVVFcFZ5UG41MEx3OEt4eGE2WktXYTMyS2VHM3pXcEZ5UnZ6b0g5b0tzVHd5THE1SjlFZjhLKzMvNGN6Q1Zld2F0bmZsUzZGaUtnYy9ycVlpRzZiTE12NDlVSWFkdXc2Z1gwSEU1Q1JsVmRwUDUxT2kxN2QydUN1UGgzUks3WXRQRDNkR3JoUzF5S0dSMElNQ29MNTZFRm9ldlp0dU9jR2hUVFlzNXpWYjZkVDExcGRoV0VBNW1NSElRYUhNQXlUNGpJeTh4RVcyamkyaHlJaTE4SkFURVIvV0ZHeEFkdDMvWUx2ZmpxS2k1ZlRLKzNqNWFsSDMxN3RjVmV2am9qdGNnZDBPc2UyT2FHNm9SMDRETVlOYTJ3TEtybndpSzFMa2lTWWY5NEczWjhtS0YwSkVZcExESWlPNElKYVJPUjhHSWlKcUZaa1djWXZweTdpdTUrT1l0L0JzekNiTFJYNkJBWDRJSzUzQjl6VnV5TTZkV3dPbFlwQlRDbXFaaTBoK0FmQXZQZG5hQVlNVmJvY2FrRG12VHNnK0FkQUZkMUM2VktJVUZwcWhBZG5CUkdSRTJJZ0ppS0haT1VVNElmdHgvRERqdU5JejhpdGNON0xRNCtoZzdwaTZNQXVhSHRIQkFRWDNlL1VHZW51dVIrR0pSOUEzYlZIdmE4NFRjNUJMc2lINmVkdDBELzFGNlZMSVFJQWFEVHFTbitCU2tTa05BWmlJcXFTeFdMRmdhT0orTzdISXpoeVBCbHlKZHZRZE92Y0NxT0dkVWRjcnc3UWFqa2QyaG1KQVlIUTlPd0w0L3BWY0h0c2h0TGxVQU13YmxnTlRhODRpUDZCU3BkQ0JBRHc5ZlpBVWJGQjZUSWExUG1MMTNGSHl6Q2x5eUNpR2pBUUUxRUYxOU56OGUzM2gvRGp6OGVSWDFoUzRYeFFvQTlHRG9uRnlLR3hDQTNtSWltTmdYYkFVSlIrK2dITSszZEQwM2VBMHVWUVBUTEg3NEtVa3cyM2NROHBYUXFSWFlDL0Z5NWR6VkMwaHMrV2I3dXQ2NmM5TnFKV3oxcTliamRlZm5FaUJ2YnI1TkExSnBNRjZabVZMMG9KQU5HUlFmYnRxMm9TSE9nRE43Yy9zTW85a1F0aUlDWWl1K1NMYWZqZityM1l0ZTlVaGRGZ3RWcUZ1M3AxeE4zRFl0R3RjeXVJWEtDcGNWR3I0VGJwRVJpV2ZBQlZzNVlRSTZLVXJvanFnWFF0QmFhZnRrQS8vUy9jZDVpY1NwZE9MYkgzd0Zsa1p1VWpPTWhYa1JwV3I5dDlXOWZYSmhEZlBTd1c2emJ1dzRlTE55TzJhMnQ0ZWVwcnZPYlNsUXc4OC96SFZaNy9jZE1DVEozeHZrUFBYL2phWStnUjI4Ymhlb2xjR2I5YkVybTRtNHRrcmZwbUY0NmZ2RkRoZkl2bUlSZzFwRHVHRHVvS2J5OTNCU3FrdWlMNkIwSTNaaHdNeXo2Qis4elpFSHc0dXQrVXlBVjVNQ3o3RDNSanhuR3FORG1kbnQzYkFKOENlK0xQWU54OWR5bFN3NDR0LzY1Vi96WHI5K0x6RmJaUjVlbFRSOWJxMnNpSVFEd3dOZzdmYklySGlWTVgwYTl2UjRldlhiYjRlVVJIM2xxUmUwLzhHYnoyeHRjQUtuNkd1Zk5YSWkwdEI4c1dQMStyK29qb0ZnWmlJaGRsdFVyWXMvODBWcS9maS9NWDA4cWRFd1FCQSsvcWhIRmo0N2hBVmhPajd0Z0pjbjR1REVzK2dQN1pXUkRjUFpRdWllcUFYRm9DdzVKRjBQYnBCM1ZIeDZabkVqV2s4TEFBOU9qV0dsK3Uzb2xoZzd2Qng5dDVmOEZhVkd6QVcrK3Z3LzVENXhEZzc0MVgvakVKTVIyYWxldVRsVjJBTmV2M1Zuc2ZnOEdJWHQzYjR0U1pTemgxNWxLVi9hWk9HUVozdmM1K25KNWVmdHAwZGs1aGxkZittbndOM2JxMHFyWU9JcXFlSUJ0S0txNlNRMFJObHRGb3dnL2JqMlBOcG4wVlZvdlc2VFFZTmF3SHh0M2JGNkVoL2dwVlNBM0IrTU8zc0Y2NURQMjBtUXpGalp4Y1dnTERaeDlDM2F3RnRDUEhLRjBPVVpXdXBXWGo4V2NXb1UrUGRwajM0a1NvMVNxbFM2b2dLVGtWOHhldVFucEdIcnAxYm9XNXN5ZkExOWV6a243WHFwM2VYQnRydjNnSi9uNWVOZDd6eDAwTGtKUjhEVE5uZlZMdC9SYTlOUjB4SFpyWFNXMUVyb0FqeEVRdW9yQ29GSnUrTzRnTlcvYWpvTEMwM0RrZmIzZmNQN292N3IyN3QxUC8xcDdxam03RUdKaTJiWUhoNDdlaG4vNGNwMDgzVW5KQkhneExGa0hkdWoyMEkwWXJYUTVSdFNMQ0EvSE10SHZ3d1NmZll1NzhsWGoxSDVQaDd1NDhDejl0Mkh3QWk1ZCtCNnRWd3VRSmd6RDE0YUZWenBCcTJ6cWl4aW5ZUTBiUFFWUmtJSll2L2x1dDZxaHV5dlJOYjc0K3RjSzcyTms1aFpnOWQybXRua1ZFRE1SRVRWNVJpUUdyMSszR2hxMEhZVFNheXAwTEMvWEgrUHY2WWNUZ3J0RHBuT2VIRW1vQWdnRHR5REVRdkx4USt1RmIwRTk5aGd0dE5UTFN0UlFZbHYwSDJyNzl1WEk0TlJwajcra05MMDg5M254L0hhYk5YSVFKRC9USHlLSGRGTisyNzUwUDF1UDdINC9DeTB1UGwxNFlqMTdkMnlwV2l5TlRwc05DL1JFUkZvRFNVaU95Y3dzUkhSa0VyWVkvMWhQOUVmd3ZoNmlKTXBuTTJQamRRWHk5WmhlS1NzcnYvZGoyamdoTStGTi85T3ZUa2F0RnV6aE4zRUFJdnY2MjkwK0hqNFltYnFEU0paRUR6UEc3WVBwcE0zUmpIdVE3dzlUb0RCN1FHV0doL2xqMjVVOVk5SjlOV1BuMURnd1owQVVkTzBTalE3dG9CQVo0TjNoTlp4SXVBd0ErWFRRVEljSEtySUo5MDB2L1hPNXczLzJIenVHTmQ5ZlVlc0V3SXJxRmdaaW9pWkVrQ2R0M244U3lyMzVDWmxaK3VYUGR1N2JHUStNR29sUEg1bHdvaSt6VUhUdEJEQTFIMmVxVnNDWW5RbmYvUkFnK3l2NUFTSldUQy9KaDNMQWFVazQyOU5PZjQyclMxR2kxYnh1RnQxNS9IT2VTVXJEbW03MzRZZnRSck51MEQ0QnRyL3VRWUQ5NGVyckJ3MTBIVDA4OVBEM2NNSEpvTE1MREF1cTFMaVhEc0xlWEh2M2pZdkRucDBZandQL1dMd1VTRWxPd2RzTmVpQ0svYnhQVkJ3WmlvaVpDbG1VY09aNk1KU3UveDZYTEdlWE90YjBqRWs5TnZSdWRZMW9vVkIwNU96RWdFTzVQL1FXbVBUdFErdDRDYUFlUGdLYmZFSUF6Q0p5REpNRzhkd2RNUDIrRHBsY2MzTVk5eEgyR3FVbG8zellLcjg1NUNMSXM0L0xWVEp4TnVJS0VwS3ZJelN0R2ZuNHhVbEt6VVZ4Y2l1S1NNb1NIQnRRNkVCOC9jUjZ6NS8zWDRmNURScytwc2MvTjBkaHZOc1VqUFNPdjJyNzUrU1g0ZU1tV0tzOC9POTMyN3YvVmxFeGN1SlNPL25FeE9IWG1jb1YrL2VOaXNHdnZhWVFFbDEvdndXcVYrQXR1b3R2RTc2WkVUVURTK1ZSOHV1eDduUHpkdGc0UllRRjRZc3B3OU84YncyK1lWRE8xR3RyQkk2RHVIQXZqMWcwd0g5Z0x6ZUFSME1UMkJsVE90eHFzUzdCYVlUNTJFT2FmdDBId0Q0RCtxYjl3VkppYUpFRVEwS0paQ0ZvMEM4SG91M3ZXMlgxRFF2d3djVnpONzlodjNYWVlSVVVHaC9yZXRIUFBLWnhMU3FtMlQxR3hBZXUvM1YvbCtadUJPUDdnT2Z1ZXg5WDU4SjJuSzl4Zjc4WTFRSWh1QndNeFVTTjI3WG9PbG43eEkzYkhueTdYN3V2amdVY21Ec0U5dzNzNDViWVc1TnpFZ0VEb0g1a0c2NVdMTU8zZUR0T1BXNkdKR3dCTnQxNmNTdDFBNUlKOG1JOGZnamwrRjhUZ1VPaitOQUdxYU03d0lLcXRpTEFBVEh0c1JJMzk0ZytlUlZHUndhRytOMzMwN3RQVm5xL05LdE9USGh5QVNROE9RSHBHSG54OFBLQjMwMkxJNkRsNDZZWHhHRHFvaTcxZlFtTDVBSDc1U2pxQ2dud2NycG1JS21JZ0ptcUVTZzBtclBoNk96WnMzUStyVmJLM3U3bHBNZjYrZm5qd3ZuNXcxL00zeG5SN1ZNMWFRdi9JZEVocHFUQWZQWURTZDErSEdCRUZkYWRZcUZxM2hSZ1lySFNKVFlxVW5RbHJjaElzcDQ1QnVwWUNkVXduNkIrYUNqRThVdW5TaUtnQmxCcU1tUHpFMjVnemF6eUdETFNGWUVtVzdkL25CUUVJQ3ZURzVBbUQ0TzNwRG92RmlnT0hFOUd5UlJoa1dZYW5weDZUSnd5cXNCMFRFVldQZ1ppb2tkbC82QncrV1BJdHNySUw3RzBxbFlqUkkzcGl5b1RCOFBQMVZMQTZhb3JFOEVqbzduMFF1bEgzd1pKMERwYkVzekQ5dEJVUUJhaGEzQUV4T0JSaVVBakVvR0JBN3dIQnpRMkNUZ2VvK0MybUhLc0ZzdEVJdWF3TU1KUkF5c3FFbEpVQktUTWQxa3ZuQVVtR3FsVnJhTHIzaG5yeVZFQ3Q3RFkwUk5Tdzh2S0tBUUQrZmw3MnRqZmZXNHMzMzFzTHdQYSs5VWZ2UG8zSHB3d0RBSHkrWWh1S2lnMjRscGFOdWErdHhOK2ZIMmMvUjBTTzQwOHJSSTFFZGs0aFBscXlHWHNQbmkzWDNyOVBESjU4WkRnaXd2bGVJZFV6dFFicWpwMXMyL3pJTXFUY2JFaFhyMERLem9UbGw4T1Fjck1oR3d5QTBRalpaQVNzVnFVcmRpNHFGUVN0RHREcElPajFFUDBESVFZR1E5MnlOYlFEaDlyZURlYTcva1F1NjBwS0pnRGdsMU1YMGJWekt3REFqQ2RHb1cvdjlnQmczMmZZWkxKZzZjcHRXTGN4SHM5T0g0MmhnN3JnMVg5OWhla3pQOFM4djA5QUp5NmdTVlFyRE1SRVRrNlNKSHo3L1NFcy9XSWJTZzBtZTN0b3NCK2VtekVXUFdQYktGZ2R1U3hCZ0JnUUJERWdTT2xLaUlpYWhKT25MMEduMCtCLzMrekJIUzNEQUFCK3ZwNkl1TEd5ZG5wR0hyNWVzd3NidHh4QVlaRUJ6ejB6RnZlTzZnVUFlSHZCNDFqNDNsck1tcnNVejB5N0IvZU43cVBZNXlCcWJCaUlpWnpZaFV2WDhkN0hHNUNZbkdwdkUwVVI0Kys3QzQ5TUhBeWRqdThKRXhFUjNTN0pLaXY2ZkxQWmdwMTdUdUt1UGgzUXJrMFVYbjl6TlFDZ3JPeldMOExUcnVkZzFicmRpT3ZkQVk4K05BUmhvZjcyYzJxMUNuTm5UNENQdHdkQ2Y3YzFFeEZWVDVBTkpjcitEVUJFRlpTVm1iQnk5UTZzM1JRUFNicTFhRmI3TmxINDI3UDNvMlh6VUFXckl5SWlhcnhLRFVhVWxKVEJ5MU1QclZhTmhNUVUvTzJsejZCV3FmRGQrdGRxdk41cWxUQjg3THc2clduR0U2T3dlT2wzbUQvdlljVDE3b0Q5aDg3aG8wODNJeU16SDlHUlFXZ1dIUXd2TDNkbzFDcTR1K3VnVXRuMmlKZGxXejBXaXdWbXN4VW1reGxsUmpNNjM5a0NZKzd1VmFjMUVqVlZIQ0VtY2pKSGp2K0svL3RrRTlJejgreHQ3dTQ2VEh0a0pFYVA2QUZSRkJXc2pvaUlxSEc3ZkNVRE0yY3RydERldld0cmg2NFhSUUdUSnd5cTA1cmEzQkdPc0ZCLzlPblpEZ0RRdDFkNzlJeHRnME5IazNEc3hIbGNUY2xDYWxvT2lvc05LQ3N6d1dTeXdDcEprQ1FaZ21EYngxa1VCYWhWS3FqVktvd1lHbHVuOVJFMVpSd2hKbklTUnFNWm42NzRIcHUySGl6WFBpRHVUano3NUQwSThQZFdxRElpSXFLbUl5ZTNDTFBtTG9Va1NaQWxHV3FOQ3UzYVJHTDZZeVBocStCT0Rja1gwdEM2VmJoaXp5ZHlWUXpFUkU3ZzR1VjAvT3ZkMWJoOE5kUGVGaExraDcvTXVCZTl1N2RWc0RJaUlpSWlvcWFMVTZhSkZDVExNalpzT1lBbEszNkEyV3l4dDQ4YTNoM1BQSDRQOUhxZGd0VVJFUkVSRVRWdERNUkVDc2t2S01GYkg2ekRvYU5KOWpZdkR6MytOdk4rOU84VG8yQmxSRVJFUkVTdWdZR1lTQUZIanYrS054ZXRRMTUrc2IydGMweEx2UFQ4Z3dnSzlGR3dNaUlpSWlJaTE4RkFUTlNBekdZTFBsdXhEZDlzanJlM2lhS0lxUThOeGNRSCtuTUZhU0lpSWlLaUJzUkFUTlJBVXE1bDQvVzNWK0hDcGV2MnRyQlFmOHg5WVFMYXQ0bFNzRElpSWlJaUl0ZkVRRXpVQUE0Zit4VUwzbDJGa2hLanZXMzRvSzZZK2RSWXVPdTFDbFpHUkVSRVJPUzZHSWlKNnBFc3kxaTdhUitXTFA4QnNtemI0Y3pkWFlmbm43NFBnL3QzVnJnNklpSWlJaUxYeGtCTVZFOU1KalBlKzNnamZ0cjFpNzB0TWlJUUMrWStncWlJUUFVckl5SWlJaUlpZ0lHWXFGN2s1QmJpbFg5L2ljVGtWSHRiajI1dE1PK0ZpZkQwZEZPd01pSWlJaUlpdW9tQm1LaU9KWjFQeGN2LytoSTV1WVgydHZIMzljTzBSMGR3RldraUlpSWlJaWZDUUV4VWg3YnZPb0YzUGxvUHM5a0NBTkJvMUhqaHovZGoyTUN1Q2xkR1JFUkVSRVMveDBCTVZBZGtXY1puSzdmaGYrdjMyTnNDL0x3d2YrNFV0R3NkcVdCbFJFUkVSRVJVRlFaaW90dGtzVmp4NXFKMStIblBTWHRidTlhUm1EL25ZUVQ0ZXl0WUdSRVJFUkVSVlllQm1PZzJsSldaOE04M3Y4YVI0Ny9hMjRZUDZvcm5uN2tQV3ExR3djcUlpSWlJaUtnbURNUkVmMUJSc1FGejVxOUFRdEpWZTl2RDR3ZmhzWWVHUWhBRUJTc2pJaUlpSWlKSE1CQVQvUUU1dVlWNDhaL0xjT2xLaHIzdG1TZnZ3UU5qNGhTc2lvaUlpSWlJYW9PQm1LaVdybDNQd2Q5ZitTL1NNL01BQUtJb1l2Yk1QMkg0NEc0S1YwWkVSRVJFUkxYQlFFeFVDK2N2WGNjLy9ya01lZm5GQUd6YktyMHlleEw2OW1xdmNHVkVSRVJFUkZSYkRNUkVEanAxOWhMbUxsaUowbElqQU1CZHI4V0NlWStnYzB4TGhTc2pJaUlpSXFJL2dvR1l5QUhIVDE3QTNBVXJZVEtaQVFDKzNoNVkrTnBVdEc0WnJuQmxSRVJFUkVUMFJ6RVFFOVhnZE1KbHpQdlhGL1l3SEJ6a2k3ZGZleHlSRVlFS1YwWkVSRVJFUkxlRGdaaW9Hb25KcVpnemZ6bU1SaE1BSURUWUQvLzN4blFFQmZvb1hCa1JFUkVSRWQwdVVla0NpSnpWK1V2WDhlS3IvMFdwd1JhR2d3Sjg4TzZDSnhpR2lZaUlpSWlhQ0FaaW9rcGNTY25FMzE5Wml1S1NNZ0NBbjY4bjNubjlDWVNHK0N0Y0dSRVJFUkVSMVJVR1lxTGZ1WmFXalZuemxxS2dzQlFBNE8zbGpyZm5QOEYzaG9tSWlJaUltaGdHWXFMZlNNL013d3N2TDBWdWZoRUF3TU5EaDdmbVA0NFd6VUlVcm95SWlJaUlpT29hQXpIUkRUbTVoWmoxOGxKa1pSY0FBUFI2SFJhK3lxMlZpSWlJaUlpYUtnWmlJZ0NsQmhQbXpGK0I2K201QUFDZFRvTi96WnVDRG0yakZhNk1pSWlJaUlqcUN3TXh1VHlyVmNLLzNsbUY4NWV1QXdEVWFoWG12L1F3T3NlMFZMZ3lJaUlpSWlLcVR3ekU1UEkrK2U5M09IZzB5WDc4d3AvL2hPNWRXeXRZRVJFUkVSRVJOUVFHWW5KcDZ6ZnZ4NFl0KyszSFV5WU14dkJCWFJXc2lJaUlpSWlJR2dvRE1ibXNBNGNUOForbFcrM0hRL3AzeHFPVGhpaFlFUkVSRVJFUk5TUUdZbkpKeVJmVDhQbzdxeUhMTWdBZ3BuMHp6SnI1SndpQ29IQmxSRVJFUkVUVVVCaUl5ZVZrWlJkZzd2d1ZNQnBOQUlEdzBBRE1uek1GV3ExRzRjcUlpSWlJaUtnaE1SQ1RTeWtyTTJIdWdwWEl5U3NDQUhoNTZQSHZWeDZGajdlN3dwVVJFUkVSRVZGRFl5QW1seUhMTXY3dmswMjQ4SnZ0bFY2Yjh6Q2lJZ0lWcm95SWlJaUlpSlRBUUV3dVkrdVBSL0RUcmwvc3gzK2RNUmFkWTFvb1dCRVJFUkVSRVNtSmdaaGN3cThYcnVIREpadnR4M2NQamNYZHc3b3JXQkVSRVJFUkVTbU5nWmlhdktJU0ExNWIrRFVzRmlzQW9GV0xNTXljZnEvQ1ZSRVJFUkVSa2RJWWlLbEprMlVaQzk5ZmkvVE1QQUNBdTdzT3I3NzRFSFE2cmloTlJFUkVST1RxR0lpcFNWdjF6UjRjUEpKb1AzN3h1WEdJQ0F0UXNDSWlJaUlpSW5JV0RNVFVaSjA0ZlJILy9mSkgrL0g0Ky9yaHJ0NGRGYXlJaUlpSWlJaWNDUU14TlVuNWhTVlk4TTVxeUxJTUFJanAwQnhQVEJtdWNGVkVSRVJFUk9STUdJaXB5WkZsR2U5L3ZCRjUrY1VBQUY4ZkQ3d3lleUxVYXBYQ2xSRVJFUkVSa1ROaElLWW1aL3Z1RTloMzhLejkrTVhuSGtTQXY3ZUNGUkVSRVJFUmtUTmlJS1ltSlN1N0FCOTgrcTM5ZU16SVh1Z1oyMGJCaW9pSWlJaUl5Rmt4RUZPVEljc3kzdnBnSFVwTGpRQ0E4TkFBUFBYWVNJV3JJaUlpSWlJaVo4VkFURTNHeHEwSGNQemtCUUNBSUFoNDhhL2pvTmZyRks2S2lJaUlpSlJndUhvVjE3NzZFdWI4ZktWTElTZkdRRXhOd3RYVUxDeFpzYzErUFBGUC9SSFR2cG1DRlJFUkVSR1JrZ3FPSEVIeS9QazQwTDhma3ViT2hhV29XT21TeUFreEVGT2paN0ZZc2ZEOU5UQ1p6QUNBbHMxRDhlaWtJUXBYUlVSRVJFUktDbjNnQWZUWStoM0N4ajJJakMyYjhjdkU4U2hMVFZHNkxISXlnbXdva1pVdWd1aDIvRy9EWGl4Wi9qMEFRSzFXNFpOM24wWEw1cUVLVjBWRVJFUkV6cUxvekJtY25qWU5VSW5vOGUxbWFQejlsUzZKbkFSSGlLbFJ5OGpLdzRwVk8rekhqMDRheWpCTVJFUkVST1Y0eGNTZzY1bzFrSXhHSk0yYkM4Z2NFeVFiQm1KcTFENzZiQXVNUmhNQW9FWHpFSXkvN3k2Rkt5SWlJaUlpWjZTUGlrTHJWLytKN0IwN2tMNXhvOUxsa0pOZ0lLWkdLLzVRQXZZZk9tYy9mdjdwKzZCV3F4U3NpSWlJaUlpY1djZzk5eUJnNEVCY1dmd0paRWxTdWh4eUFnekUxQ2daREVaOHVHU3ovZmllNFQzUXNSMVhsU1lpSWlLaWFnZ0NvcDZjQnNQbHk4ajUrV2VscXlFbndFQk1qZExLMVQ4aks3c0FBT0RqN1k1cGo0NVV1Q0lpSWlJaWFneDh1M2VIWjd0MnVQYkZTcVZMSVNmQVFFeU56c1hMNlZqM2JiejllTWJqOThETFU2OWdSVVJFUkVUVWFBZ0N3c1k5aVB3alIyQXBMRlM2R2xJWUF6RTFLcklzNC8zL2JJUjA0NTJQempFdE1XeGdGNFdySWlJaUlxTEd4TDkvZjhoV0szTDM3bEc2RkZJWUF6RTFLanYzbmtKQzBsVUF0ajJIL3pwakxBUkJVTGdxSWlJaUltcE05TTJhUVI4ZHpmZUlpWUdZR2crVHlZelBWLzVvUDM3ZzNqaEVSd1VwV0JFUkVWSERPSC94dXRJbEVEVTVmbjM3SXYvWU1hWExJSVdwbFM2QXlGRWJ0aHhBUmxZZUFNRGJ5eDJUeHcxU3VDSWlJbkpWbnkzZmRsdlhUM3RzUksyZXRYcmRicno4NGtRTTdOZkpvV3RNSmd2U00vT3FQQjhkR1lTcnFWa08zU3M0MEFkdWJscUgraEkxSnA0ZE9pSnQ5V3FZOC9PaDhmVlZ1aHhTQ0FNeE5Rb0ZoYVg0Y3UxTysvR2prNGJBdzBPbllFVkVST1RLVnEvYmZWdlgxeVlRM3owc0Z1czI3c09IaXpjanRtdHJoeGFTdkhRbEE4ODgvM0dWNTMvY3RBQlRaN3p2MFBNWHZ2WVllc1MyY2JoZW9zYkNzMTFiQUVCeFFnTDgrdlpWdUJwU0NnTXhOUXBmL085bmxKWWFBUUNSRVlFWVBhS253aFVSRVpFcjI3SGwzN1hxdjJiOVhueSt3amFxUEgxcTdiWUtqSXdJeEFOajQvRE5wbmljT0hVUi9mcDJkUGphWll1ZlIzVGtyZGVMOXNTZndXdHZmQTJnNG1lWU8zOGwwdEp5c0d6eDg3V3FqNml4OHJpak5TQUlLRDdIUU96S0dJako2YVZleThhMzN4KzBIMDkvZENUVWFwV0NGUkVSRVRtbXFOaUF0OTVmaC8ySHppSEEzeHV2L0dNU1lqbzBLOWNuSzdzQWE5YnZyZlkrQm9NUnZicTN4YWt6bDNEcXpLVXErMDJkTWd6dStsc3pxTkxUeTArYnpzNnBlb3VaWDVPdm9WdVhWdFhXUWRTVXFEdzg0QlllZ2RLTFZmODNSVTBmQXpFNXZTVXJmb0RWYXR0bXFWUEhGdWpiczczQ0ZSRVJFZFVzS1RrVjh4ZXVRbnBHSHJwMWJvVzVzeWZBMTllelFyL2N2R0tzLzNaL25UeHowb01EeWdYaWwvNjV2TXErQ1lrcG1EbnJrM0p0MjNlZXdQYWRKK3pIaTk2YWpwZ096ZXVrTmlKbnBBc0xRMW5hTmFYTElBVXhFSk5UTzV0NEJmR0hFdXpITXg2L205c3NFUkdSMDl1dytRQVdMLzBPVnF1RXlSTUdZZXJEUTZ2OC90VzJkVVNOVTdDSGpKNkRxTWhBTEYvOHQxclZVZDJVNlp2ZWZIMHFnb1BLTHlpVW5WT0kyWE9YMXVwWlJJMlJXMWdvQ2srZlZyb01VaEFETVRtMUZhdDIyTDhlM0w4ejJ0NFJxV0ExUkVSRU5Ydm5nL1g0L3NlajhQTFM0NlVYeHFOWDk3YUsxZUxJbE9td1VIOUVoQVdndE5TSTdOeENSRWNHUWF2aGo0amtHblJoWVRCdTJ3YklNc0JCRjVmRXYrM0lhU1VrWGNXeEUrY0JBSUlnNE5HSlF4U3VpSWlJcUdabkVpNERBRDVkTkJNaHdjcHU1VkxkbE9uZjIzL29ITjU0ZDAydEZ3d2phc3gwb2FHUVRDYVk4L0tnOGZkWHVoeFNBQU14T2EyVnEyK05EZzhkMEFXUkVZRUtWa1Avejk1OWg3ZFZYbjhBLzk2aDZiMVg5bDVra0IxRHliYWxPd0FBSUFCSlJFRlVkZ2lFaEZFZ0lhUkFBaVZzS0MyaHJQNG9oYmJzblJZQ2xGRm1KaUZoQkFKWk9IdFBoNFFzSjQ3M2xDVmQzZlg3NDlxeVpYbElqdTJyY1Q3UHcvTlkwcFhlbzJESjk5ejNmYzhoaEJEaUh6MlQ0ZWdvQzhabURzQjlkMDVIUW55MCsvN0QyVGxZc21JVFdKWm13Z2dCQUVOTURBQkFMQytuaERoTVVVSk1BdExobzJld1kvY3hBTnJzOE85blR0QTVJa0lJSWNIS2JuZmh0NU81eU1zdmhhM0tBYnZkaFFsakwwSjZXb0pmcjdONzczRXNlUEsvUGg4L2Fmcmp6UjVUTXh1N2JHVVc4dkpMbXp5MnJLd0tDeGV0YnZUeGUrZFBCd0NjeVNuQWJ5ZnpNRFp6QVBZZlBPVjEzTmpNQVZpLzZRQlNrdU04N3BkbGhlcDBrTEREUjJzWHJxU0t4aXV3azlCR0NURUpTQjkvOGJQNzUwbmpCdEhzTUNHRUVML2tuaS9HVHh2MlljT21BemgxcGdDcXFubzhuaEFmNVhkQ25KSVNoeHV2SDlmc2NkK3MyWTdLU29kUHg5Wll0M0Uvamh6TmFmS1lTcHVqeVdyVU5RbHgxdFlqN3A3SFRYbnpwYnU5WHQ5aU52b1FMU0doZzQvUlZsQkk1WlFRaHl0S2lFbkF5VDUyRmp0Mi93cWdablo0b3M0UkVVSUlDUllscFpYNDRKTWY4ZDBQdTZDcUtnYjA2NEpiNTB4Q3orNFo2SmlSZ0tnb0s2d1dVNHY2Mldla0plQ091Vk9iUFM1cjZ5RlVWanA4T3JiR1d5L2YzZVRqL2xTWm5uM0RPTXkrWVJ6eThrc1JFeE1CaTltSVNkTWZ4Mk4vbm9uSkV3YTdqenVjN1ptQW56cWRoNlNrR0o5akppUVU4TkhWQ1hGbHVjNlJFTDFRUXR3YVpCbEtVU0dVNG53b2hmbFFpZ3FnRmhkQkZSeFFCUUVRbkZCZEFpRExla2NhRkRvQVdIbFJuVHYrODNmWTlBckdWeHdIeG1nQ1RHWXdKaE1Za3dWTVFpTFl4R1N3U1NsZ0UxTEFKaVlCblA4bllJUVFRbnl6YTg5eFBQUDg1M0E0WGJqMnFqRzQvdW94WHN1Q3c0WGRJV0RPN1MvaThZZG5ZdEo0TFFsV1ZCV3lyQURRaXVrbUpVWmp6cXdKaUk2MFFwSmtiTm1lalc1ZDA2Q3FLaUlqTFpnemE0SlhPeVpDUWcwZnFmVUdsNnZzT2tkQzlFSUpjVXNvQ3VUY0hNZ25qMEUrOFN1VTB5ZTFoSmVFTDFtRzZyQUREanZjaS9MT25QQTRoREdhd0hicEJxNXJUKzIvOUk0QXk3WjdxSVFRRW9yV3JOMk5GMTlmaG01ZFUvSFVvN09Sa1I3ZVcyMUtTN1ZMeWZGeFVlNzdubjlsQ1o1L1pRa0FvRy92am5qcjVidHgyODFUQUFEdmZiUUdsVFlIenVVVzRZbW5QOFlqRDEzdmZveVFrTVpwNTJJcVRWeUZMVXFJZmFXcWtNK2RnYlIzQjZSOXU2QTZxdlNPaUFRWjFTVkEvdlVJNUYrUEFBQVlTd1Q0UVVOaEdESUNiSHBINm4xSENDRXR0SFhIVWJ6MHhuS01HTllMVHowNkd5WVQ3WU05blZNQUFOaXovd1NHRE9vT0FManI5bWtZTTZvdkFMajdETHRjRXQ3L2VBMldmcFdGZStkUHgrUUpnL0hVUHo3Ri9QdmZ4Sk9Qek1MQUFWMzFlUU9FdEJPRzFWYnZxUW9seE9HS0V1Sm1xRTRueEIyL1FOcTFGVXBSZ2Q3aGtCQ2lPcW9nYnQwSWNldEdzSW5KNEllT2dtSDRKV0RNWnIxREk0U1FvRkZjV29ublhsNk1YajNTOFg5L29XUzR4cjRESjJFeUdmRGxzbzNvMFMwTkFCQVhHNG1NNmtKaWVmbWwrR3p4ZW55MWVnc3FLaDE0OEo2cmNkVzBrUUNBRjUrOURjKzlzZ1FQUC9FKzdybmpTbHd6ZmJSdTc0T1F0dVpPaUt1M0U1RHdRd2x4STFSN0ZjVE42eUZ1M1FEVjZkUTdIQkxpbEtJQ3VOWjhEWEhERHpDTUhnZkRtUEZnTEJGNmgwVUlJUUh2cmYrc1FwVmR3RjhldWdIbUFLbVFyTWhxOHdlMUlWR1VzRzdqUGx3eXVoLzY5T3FJWjU3L0FnRGdkTHJjeCtTZUw4Ym5TemNnYzFRLzNIclRKS1NsMXZaZjVYa09UeXlZaFpqb0NLU0c2UjVzRWtacWVuTFRESEhZb29TNEhsVVFJRzc0QWVMV2piUXZtTFE3MWVtRWE5MGFpRm5yWVJnMUZvWnhsNEV4bWZRT2l4QkNBdEx4RTduWXVQa2dycDB4QnAwNkp1a1NnOTBob0tyS2lhaElDNHhHSG9lemM1QlhVQXFUMGVEVDgyVlp3V1ZYUCtuVHNUbG5pM3pxYlh6WDdkTlFYRktKY1pkY2hNeFIvWkNhRW9lMzNsbUZWeGQraFdVcnM5QzVVektpb3F5WU1tRUlyRllUdmwrN0N3Q2dxbG84a2lSQkZHVzRYQ0xXcnQrTHd1Snl6TGhpcEU4eEVoSnNtT3A2THFwQ004VGhpaExpR3FvSzZmQStDTjhzaDFwUnBuYzBKTXlwTGdHdWpUOUMzTHNEcHVuWGdlODdrUFlZRTBKSVBWOHUyNFNvU0F0dXVVbS85bnluVHVmai9vZmY5cnAvMkpDZVBqMmZaUm5NbVRXaFZXUHExU01kYWFueEdEMmlEd0Jnek1pK0dERzBGN2J0UElwZGU0L2pURTRoenVZV3cyWnp3T2wwd2VXU0lDc0tGRVVGdzJndEQxbVdBYzl4NEhrT1V5Y1BiZFg0Q0Fra0RFZExwc01kSmNRQWxOSmlDS3NXdTRzZEVSSW8xSW95T0Q5N0gxeXZ2akRObUFrMkxrSHZrQWdoSkNDNFhDSTJienVDNjY0ZWcrZ29xMjV4cENUSG9WUEhaQ2lLQWxWUndSczQ5T25WQWZQblh1N1Q4eG1HYVpOcXprODlkaFBZT3AwTWVKNUQ1cWgreUJ6VnI5WEhJaVNvc1ZSbE90eUZmVUlzSGRrUFlkbW5VSjBPdlVNaHBGSHlyMGZnV1BnQ1ROZk4wV2FMQ1NFa3pPM1pkd0pPcHd0alJ1cWI0Q1hFUitHRC8veFIxeGdhMHJON3V0NGhFQklVYXBaTTB4N2k4QlcrVFZCbENjSzN5K0g4OUQxS2hrbFFVSjBPT0Q5OUQ4SzN5d0ZaMGpzY1FnalIxZVp0UnhBWEc0bmVQVFAwRG9VUUVzVGNlNGhweVhUWUNzc1pZclhLQnVmL0ZrRStlMHJ2VUFqeG03aDVQWlF6cDJDKzVVNHdWcXBFVFFnSlA2cXFZc3UySXhnMXZEY1lxcTlBQ0xrUTJzWjVXaklkeHNKdWhsZ3RLNEhqM2Rjb0dTWkJUVDU3Q281RnIwSXRLOUU3RkVJSWFYZWxaVFlVbDFaaTBFWGQ5QTZGRUJMa1ZGa0dWQldNSVN6bkNRbkNMQ0ZXOHMvRC9zNnJVSW9LOUE2RmtBdW1GQlhBdnVnMUtQbDVlb2RDQ0NIdDZ1eTVJZ0JBaDR4RW5TTWhoQVE3eGFYMTUyYXB6V1hZQ3B1RVdNay9EOGU3cjBHdExOYzdGRUphalZwUkJzZTdyMUpTVEFnSksyZlBGUU1BMHRPbzhqNGg1TUs0RTJJakpjVGhLaXdTWXJXc0JJNFAvMDNGczBoSVVwME9PRDc2TnkyZkpvU0VqYk81UmJCYVRZaU9zdWdkQ2lFa3lDbUNBSUJtaU1OWnlDZkVhcFZOUzRacFpwaUVNTFdpVFBzOXQxZnBIUW9oaExTNTgrZExrSjZhUUFXMUNDRVh6SjBRRzQwNlIwTDBFdG9Kc1N6QitiOUZ0R2VZaEFXbHFBRE8vNzFETFprSUlTSFBWdVZBVkpSWjd6QUlJU0dnZG9hWUV1SndGZElKc2JEbWE2b21UY0tLbkhNS3d2ZXI5QTZERUVMYWxOTXB3bVEwNkIwR0lTUUVxQ0x0SVE1M0lWdGZYRHF5RCtMbTlYcUhRVWk3RTdlc0E5ZXRPL2krQS9VT2hZUXlWWVZTWEFnbDV3eVV3bndvUllWUVNncWhPcHlBNE5ST01LaW5ZL3ZoT0RBR0kyQXlnN0dZd2NZbmdVMU1BcHVVQXJaako3QUpTVnF2elJEaEVBUWtHcVAxRG9NUUVnSnFaNGhwMVVtNENzbUVXQ2t0aHJEc003M0RJRVEzd3JKUHdkNmJBVGFPS3JDU1ZpU0prSTRlaHBSOUNQSnZ4d0NXQmRlMUI5amtWUEJEUjRKTlRBWmpqUUJNSmpBbU04Qnhla2NjUG1RWnF1QUVCQUdxdlFwS1VRR1VnanhJSjQ1Qi91azdRRkhCZGU4QnZrOS84TDM3QVh4d3o2NDZuU0pNcHVCK0Q0U1F3S0FJTlcyWGFNbDB1QXE5aEZoVklheGFUQldsU1ZoVG5RNElxNWJBY3ZPZElUVXJSUFNoNUo2RnVHTUxwRVA3d0daMEJqL29ZaGluWGcwMk1VbnYwRWdOanRNdVJsZ2p3TVRGZzgzbzZQR3dVbFFJK1hnMnhKM2JJYXhjQ3I3L1FCaUdqd2FiM2tHbmdDK01TeEJoTklUZUtRd2hwUDFSbFdrU2NuOU5wQ1A3SWY5NlJPOHdDTkdkL090aFNObjd3ZmNkcEhjb0pFakpwMC9BdGY1SEtJV0ZNR1NPaC9XS2E4QkV4K2dkRm1rQk5sRmJRbTBZZFNuVThqS0l1N2ZCOGRtSFlKT1RZUnczR1Z6bmJucUg2QmVXWXlFcml0NWhFRUpDZ09LaWhEamNoVlJDckFvQ2hOWEw5QTZEa0lBaHJGNE9ybnNmTUZRb2d2aEJLUzZDOE0wS3FDWEZNRXk4SElaaG93QTJwR3N3aGhVbUpoYkdDVk5oSERjRjRzNnRFRllzQmhPZkFOT1YxNEpOU05RN1BKOFlqUWE0WEZSUm54Qnk0V1FuSmNUaExxUVNZbkhERDFBcnl2UU9nNUNBb1phWFFsei9BNHlYemRBN0ZCSU1KQW11RFdzaGJ0OE00OFRMWWJoMElpWENvWXhsWVJneEJvWmhveUJ1K2htT1JXL0FNR0lNak9NbUEzeGdueDRZalJ3bHhJU1FWaUZYVkFBQStNaEluU01oZWdtWk14M1ZYZ1Z4NjBhOXd5QWs0SWhiTjBKMVZPa2RCZ2x3U25FUjdPKzhEcVd3QU5ZLy94V0djWk1wR1E0WExBdkR1TW13L3ZtdlVBb0xZSC9uRFNnbFJYcEgxU1FqejhNbGlucUhRUWdKQVpMTkJnRGdLQ0VPV3lGenRpTnVYZysxZWc4QUlhU1c2aEtvQlJscGtuUm9uelk3T0hvc3pIUHZvbjNDWVlxSmpvRjU3bDB3akxvRWprVnZRRHEwWCsrUUdtVXdHaUFJbEJBVFFpNmNaS3NFdy9QZ3pOUjJLVndGOXBvb0g2bE9KOFN0Ry9RT2c1Q0FKVzdaQUVQbUpERDBaVS9xRWJQV3c3WGxGMWptUCtoVm1aaUVKMFBtZUhCZHVzUHh3WCtnbHBYQWtEbGU3NUM4UkVXWlVWQllybmNZaEpBUUlOdHMybkpwNnNvUnRrSmlobGpjOFF0VXAxUHZNQWdKV0tyVENYRkhsdDVoa0VDaXFoQysveHJpN2gydzNyK0FrbUhpZ2Mzb0NPdjlDeUR1M2c3aCs2OEJWZFU3SkE4eDBSRW9LNk90SUlTUUN5ZFZWSUNQaXRJN0RLS2o0RStJVlJYU3JxMTZSMEZJd0pOMmJ3bTRrMXFpSDJITktzaW5UOEZ5NzhOZ1l1TDBEb2NFSUNZbURwWjdGMEErZlFxdU5hdjFEc2REVEhRRXlpdXFvTkozR2lIa0FrazJHN2dJMmo4Y3pvSStJWmJQbllGU1ZLQjNHSVFFUEtXd0FFcHVqdDVoa0FBZ1pxMkhmT3dvTEhmY0Q4WWFvWGM0SklBeDFnaFk3cmdmMHJFakVMUFc2eDJPVzB4TUJDUkpoc1BoMGpzVVFraVFreXB0NEtOcGhqaWNCWDFDTE8zZG9YY0loQVFOa1Q0dllVODZ0TDk2ei9BRGxBd1RuekRXQ0ZqbVB3alhsazBCVTJnck5scjczUzBydCtrY0NTRWsyTWsyV2pJZDdvSTdJVllVU1B0MjZSMEZJVUZEMnJjVFVCUzl3eUE2VVlxTElIeTlGSlo1ZDlNeWFlSVhKaVlPbG5uM1FGaTFOQ0JhTXNYRWFBbHhlWVZkNTBnSUljRk9xckJSeTZVd0Y5UUpzWnliUS8xVkNmR0RhcStDY3Y2czNtRVFQVWdTbkY5OERPUFVHVlJBaTdRSW05RVJ4aW5UNGZ6OFkwQ1NkSTBsSnRvS0FDZ3ZwM01BUXNpRmtTb3J3RWRGNngwRzBWRndKOFFuaitrZEFpRkJSenBCbjV0dzVOcXdGbXhDSWd4anh1a2RDZ2xpaHN6eFlCTVM0ZHI0azY1eHhOSU1NU0drTmFncXBLb3E4RkUwUXh6T2dqc2hQdkdyM2lHMFBvTlIzK2VUa0NlZkRNSFBEV21TVWx3RWNmdG1tSDQzVys5UVNBZ3dYWHNqeEcxWnVpNmRqcW5aUTF4Qk04U0VrSmFUN1haQVVXZ1BjWmpqOVE2Z3hXUVp5dW1UZWtmUnF2aCtBMkc2N21hNE52d0FjZU9QZmorZmlZeUM5ZUcvUXpxNEI2NGZWMEV0TDIyVnVFelgvUjdnT0FDQWE5VVNxSTdBdkNMUER4c0QwNVhYQXdDVTBtSTQzdmhIbTQ3SFJNZkMrc2d6N3R2Mmw1NkNXbGJTcG1PMkJ1WFVDVUNXM2Y5UFNlZ1R2bGtCNDhUTHdVVEg2QjBLQ1FGTVRDeU1FNmRDV0wwQ2xsdnUwQ1VHaThVSW51ZFFYa1pGdFFnaExTZFZWZ0lBdUVoS2lNTlowTTRRSzBXRlVGMkMzbUcwR243d0NKaHZld0JNVEJ4TU0yYUNIenpjNzljd3paZ0pKaklLaGxGakVmSFl2OEQxdWFoVllqTU12d1NHRVpmQ01PSlN3R2hxbGRkc0N3ekRnSW1LQmhNVkRiYitpVC9Id1RSekx0aTBEcTA1SUJpenBmWS9OamcrVHFwTGdGSmNxSGNZcEozSXAwOUFMU21HNGRLSmVvZENRb2poMGtsUVM0b2huejZoeS9nTXd5QTZ5b29LbTBPWDhRa2hvVUdxMUM2cTBaTHA4QmEwTThSS2NiN2VJYlFxYWY5T3lLY21ndXZTQTJBWW1HZmZEa2RGdWMvTHdybnV2Y0VQSGUyK0xlZm1RRDUydUszQ2JWVEVVNiswNnV0Vi9lTVJuNHUzcUdLZGZwUjFaejhaQnVaWjg4QmZQQXFHSVNQZ1hQd2hwRDNiV3pYT1lLTVU1NE5OVHRVN0ROSU9YT3QvaEdIaTVVQ1FYTEFoUVlKbFlaZzRGYTROYTJHNVpiNHVJVVJGV1dDcnBJU1lFTkp5a3EwQ0FNQkhVbEd0Y0JhMFowaEtZV2dseEZBVU9QLzNEbFNidG5RREhBL3p6WGY2dHNTUjUySDYzZS9kTjFXSEhjSW43MmpMWXR0WnpReHRhLzBITUw0UExvcTFQM08xMTNvWWd4Rk1iTHgydzJDRWVjNThHSys4RG1EOGVPMFFveFFXNkIwQ2FRZkt1UndvaFlVd0RCdWxkeWdrQkJtR2pvSlNrQThsVjUvSzlWRVJGbFJXVVVKTUNHazV1WHFHbUl1SzBEa1NvcWZnVFlpTFF1K0VYaTB2aGZPejl3QlZCUUF3VVRFdzMzeFhzek03eHN1dUJwdVM1cjR0ZlBsQlFQU0piRzhlTThSOGJVS3N1Z1E0RnIyaTllQ3RacHh3QmN4ejVuc2NWMS9rUysrNS93dTEyZFNRdTZCRUdpVHUzQXBENW5pYUhTWnRnK05neUJ3UGNlY1dYWWFQakxLZ2twWk1FMEl1Z0ZROUVVVXp4T0V0YUpkTXE4V2htZkRKdng2Q3VHa3RER09uQUFEVWluSXdKbk9qaGF6WWpsMWdIRC9WZlZ0Y3Z3YlN3VDN0RW10enFwNjRGNnJnL3o3dnlKZmVhOW1BcnRxRW1PSHEvV3BMRXB5ZnZBT1RyUktHekFrQUFIN3djSmdFQjRRbEg3ZHN2Q0NtbGhUckhRSnBhNUlJNmRBK1dLKzRSdTlJU0FnelhEd1M5cGVmZ1duYU5RQnZhTmV4b3lNdE9IRXlyMTNISklTRUZ0cERUSUJnVG9pRjBMMHFMSHk3REV4U0NxUXRHeUFkM3RmNGdSd1A4NnpiM0xNLzhzbGpFTDVkMWs1UkJoNlBJbXNjcHkySnJwNXQxdzVRSWF6NEZJQUtRK1pFcUdVbGNLMzV1dDNqREFTaC9Qa2hHdW5vWWJBWm5hbXlOR2xUVEV3czJJeU9rSTRlQWQ5L1lMdU9IUmxsaGEwcU1Mc2VFRUtDZzF3elEweHRsOEphRUNmRXdWdGhtb21NZ3ZYeDU1bzlqdXZlRzAzVmRHWVl4cVB2TU5leEt5S2VmYlBKMTdULzg5SGFmY3FocHU2U2FVQ2JyYWgvSHdCaHhXZFFCU2VrWFZ1aFZwUzFVM0FCSm9nL1A4UTNVdlloOElNdTFtZHdSV20zWmRxdWRkK0RNWnRoR0QzZTcrY3FoWGxnRTFQYXZaNkFXbVVEV0JhTXhkcXU0N1lWZnVCUTdmZXRuUlBpNkVnTDdIWVhaRmtCeDlHMkFCSmVqcDg0ang3ZDBwby9rRFJKcXF3RVdCYWNOVFMrajBuTEJHMUNETUdwZHdRdHg3QmcycUo5RWMrRGFlNS9LZFA0U1lQMUw4K0NUV3A2cjJ6RVgxOXM4SDdidzM5b05qd0E0RHAzYy84c256bnBPWU43Z1ZTWFovTExHQXllKzRycmNIMjczT3MreG16UlhzY1orck9ucWpPSVB6K2tlYW9LK2Jkak1FNjl1dDJIVnZKeTRWajRIUGpCSTdRZTVtM005ZDF5c0hFSmZpZkVxc01PKzB0L0F4c1RDK3VqLy9SSTRLdWVXUUE0N0lqNDU4SldqcmI2OVovNkk5aWtWRmovOHF6UHoxSHl6M3ZVaWdna1hNL2VjUDM0amZaOTNvNFhGeUlqelFBQVc1VVRNZEYwTWt2MDllNkhheTdvK1hmTW5kcjhRWFhHK21McEJ2ejFMemRpL0tXK1hZaHl1U1RrRlpRMituaW5Ea2s0YzlhM2xvekppVEV3bTQzTkh4Z0VwRW9iK0lpSXNDNjBTb0k0SVE2bEhzVGh4SEwvNCs2ZmJZL2VEVWhpRTBmN3FmNUZFb01SUUpYM2NTd0xOaWtGYkZvSHNLa2R3S1ozQUp1YUFUWStFY0pYbjBQODVhZldpeWxBMGVjbnRDbkZoUURMZ1UxTWF2ZXhwWDNidFpvSHBuYnNXZDdFaGI3R1NQdDNBcklFcm50djc5bHN3UmxRbnhGaHhhY1F0MjZDK1phN3dQY2Y3UFc0THhja1cxeWJ3UWRzWWpMQU1sQktpc0FtdE4vdlhHU0VkaEhUWm5OUVFreDA5OFhTRFJmMGZIOFM0aXVtRE1YU3IzN0JtMit2d3RBaFBSRVZhV24yT1NkUDUrT2VoeHEveVBmRHltY3g3NjVYZlJyL3VhZm5ZdmpRWGo3SEc4aWt5Z3J3VVZSUUs5d0ZiVUtzUjB1aHRtSi81V2tvdVRsdDh0cHNla2RZLy9TVVQ4ZXF4WVZRR25xTk9rc0tsZUpDUUFuTWYvdjZKN0NNd1FoRXhZQk55d0NiMWdGY1dnY3RDVTVKYjdTNk5CdWYyQjZoNmsvMnJiY3pDVTVLemhsd1hidnJNcmEwZXh2QWNUQmVNc252NS9xVTJMMnd5RE9CVlZXQTlmL0t2clJ0RXdDQUh6bldyK2VwZ2hOS1hxNTd0WXZ6cy9jZzdkN2FjS3d2dlFkaDFXS0lHMzd3ZWt3cHpHdncvVGFVdUhJOSswSGN1Z25Pai82dEpjVURHbGdLei9FTmZuOHBKVVh0OG5ubnV2YUFjdVowdXliRU5YaWVsa3NUL2YyMCtwOStIYjk0K1NhODk1RTJxengvM3VWK1BiZERSaUt1dXpvVHkxWm1ZZS8rRTdoMFRIK2ZuL3ZCMncraFU0ZmF6K25HcklONCtsK2ZBZkIrRDAvOC9XUGs1aGJqZzdjZjhpdStZQ0xiYk9DanFhQld1QXZlaEppME9zZDdyemQ0ZitUemI3djcram9XUGgrUSsyNFpzd1ZzYW9aMm9ZVGpBQUNXUHo3cFhnYnRDN1dpREtxamdSbGxRb0tNVXBqZjVxM0Nta3RlcTU1OXBOblhxTDlzdUxrdEcxNVVWZnV2ZmxYNVpzaW5UMEErY3hKc1JtZHdYZnk3Y0NCODhWOUloL2JDZE4zdllSZzVGdnlBSVdEakU5eVBLMldsa0hadUJoT2huV0FaaG80RzE3R0x4MnM0UDFrRUpqb1dwcXRtdXU4VHQyNkVmRHk3d1RINUFVTmd2dlVlT0Q5YUNPZi9Gc0V5OTE1d2ZTK3FIbEM3ak1rbUpzTzY0TzllejdVLy95U1V3cmF2eE13bXA3WjdPMFJKMGk3T21rSms2U1lKRDVVMkIxNTRkU2syYnp1Q2hQaG8vTitqc3pHZ1gyZVBZd3FMeXJGNCthWW1YOGZoRURCeVdHL3NQM2dTK3crZWJQUzRlVGRQZ2RWU3UySW5MODl6MlhSUmNVV2p6LzMxMkRsY1BGaWZpNnZ0UmFxc0JFY3RsOEllSmNURVQ2MjM1N2VsbU5oNGNOMTdnMDNMQUplYUFUWTFBMHhzdlBkeGpTWERzZ3lsNER5VTNCekl1VGxRY3M5Q3lUMmpGYm9oSkFRb1JZWGdoNDVzODNFWXN3WDh3R0V0ZXE2NDNmdGt6NWM5dGZibm4vUzZUeW5NYS9CKzg4MTNnazN2NkQzMno5OENnRWZMT2wrNGZsd0Y2Y0J1TUJZcnVHNjlBV2dGcFRCd3FIYUFKTUcrOERtQVlXQ2Vjd2NBYlpXT1Z3eWZMQUpqTW9NZlBNSjlsL3pyRWNob09DRUdBTDdmUUpobjN3N1g5eXNCYTRUN2ZpVS9Gd0RjQ2JoZTJLUVVTSHUydCt1WVlrMUNiS0JUR1JJY2poNDdpNzgvOXpueThrdHg4YUR1ZUdMQkxNVEdlbjkyUzBwdFdQNzE1bFlaYy9ZTjR6d1M0c2YrOW1Hanh4N096c0g5RC8vSDQ3NjE2L1ppN2JxOTd0dXZ2ekFmQS9wMWFaWFlBb0ZVVVFsVGFvcmVZUkNkMFY4UjRvTTZ5eEgxejRmQjl4c0UwKy9tK0hTc2FxK0NrcHNENVh3TzVITTUycy81NTJuSk1BbHBTa21odHErempURlJNVEROdkxWRnoyMG9JZlpGZzdPZGt0VHcvUTFzclZIT25ZRjBlQjhZaXhYOElOK1RlWEg3SnJqV3JBUllGdVk1ZDRCTjhqNkJFcFovQ2lYbkZJeFRyd2JYcXovRWJZMi9SOVhwOEhpOEp2NmErd3pEUm52TmZQT0RSMmdYSU9vc0dSZXpmZ1lBc0oyNk5qeFE5ZGUzYXFzRUU5bDJiVVhZcEdSdGVYWTdLaW1waE1sa0RKbmlQaVMwclZpMUJXKy8veTFrV2NHY1dSTXc3L2VUdFc0aERlamRNNlBaSmRpVHBqK09qaDBTOGVIYmYvSXJqcWFXVE5kNC9wbDVTRTZLOWJpdnFMZ0NDNTU0MzYreGdvRmNaUU1mR2RxejRLUjVsQkNUNXRYOXdsWWIybVhjVWkzTHJwVzhjOTUzVnA4UXE2SUxYQ2R0YjU5eTdnenNyM292SVNRazFLa09KNWc2czRpaHhHT1ByZWlDN2JGN3dIWHBEc3Q5ajdudkZyNzhBT0tPTFBmMmlicUUxVXUxWmRaR2s4K3RvYVNkbXlFcytWaWIrWjA1RjF5Zmk3eU9FYmR1aExoOUU3ZytGOEU0ZWJvMjFwS1BHbjFOdGJLOHdjZHI3dU1IRGdWamFlQlBkTjFrZVBzdldnTE5zakNNdUxUQmNaaUlLQUI1c0QvM09KZ29yU2MxUCtJU0dDZjR0MmV4V1pZSXFJNzJyZEIvNGxRZSt2VEthRFNwSUNSUXZQVEdjbnozdzA1RVJWbncySjluWXVTdzNyckY0c3VTNmJUVWVHU2tKY0J1RjFCVVVvRk9IWkpnRE5HVkdKTE5CbzU2RUllOTBQenRKcTJyN3NuR2hSUXpxMy95cWJRc3VWYk9uNFcwWnp1VS9ITlE4czVEeWMrRlVsd0FLQXE0WHYxZ21WOTl0ZFNISHArTTJRSXdqRllWbDVCUUlUamJ0OHF6VGxTcGVxVUhiMmo0L25venJOS0IzWkNQSGZackRISExCZ2pMUHdGVUZhWnI1NEFmTnNickdQbk1TUWhmZlFZbUxnSG1tLzdnL3M1c3JMS3o3ZUUvZU8yZkZoWi9CSEg3Sm8vbmlGbnJvSnc3NC9GYzA4eGJvVHJzY0sxZTRwNU5OazZaMGVpZWNlUGwxMEQ0OGdNb0pVVnQybEtPTVp2YnRiKzVLRXJJUHBxRHFWT0d0dHVZaExUVXdjT25BQUR2dkg0L1VwSmptejY0alRXMVpMcSt6ZHVPNEY4dkwvYTdZRmd3a1cwMjhEcHZPU0g2bzRTWU5JMWg2czBRWDhDYTZWWktpRldISGM1UEZ6WDhXRlZ0VVN4dFpxUnB4aXV1QlQ5d0tJUmxuMEk2dUx0RjhRU3I1MTVkNG5GYnJUZGpyOWIvZjYwMitHUDFzZlZ2Ti81Y3Y4ZXE5NWozMkUzL1RqWTNsc2ROUDhmeUhycnB4K3MrdjltNG14bkwrL20xbjlPbkdDY1lrN25KMTI4TnFxMEN3ckwvdGNwcitWUDh5WjAwVmlkNGpMSGVrdG1hTFJGMXFzbXJUZ2VFcno3WHZzOTgvQjV6clY0SzEvcnZBWmFGYWVaY0dJWm5laDJqT2gxd2Z2UnZRQVVzdDl6dE5UT3ZsQlJCTGZmdS9hbUtMc2duajlYZXRwVjdIU1AvZWdqU29iMGU5NWxtM2dyR1lJU1Nsd3N3REl5VHJvVHhzcXNhZlE5Yzk5NndQdjVjcysvMVFqRW1VN3UycWxxeTRoY1VsMVppOU1nKzdUWW1JUmRLejJRNE9zcUNzWmtEY04rZDA1RVFYMXRFNm5CMkRwYXMyQVMyQmRYNmc1M2lja0VSUlhDUmxCQ0hPMHFJU2RQcXpiQ29GekJEekJqcW5MUzJVZHNzdGFxeWRqeVRTVHNobGhyZUw4eG1kSVpoOUhodFQrRGNlK0Q4K0QrUTl1OXFrN2dDMFkvcjkrZ2RBbWtqM0VWcWc4dUZXNXZxc0VQY2NtRzlOMnN3Q1Vsd1h6S1RKU2dsUldDTUpqQXhjVTJPRHdBdzFTdWdWLzM5d3RSSmlGMHJ2NEJhWGdyRHFMRVF0MjcwS1NiWCt1L0JtTXd3elprUHZ0L0FobU1vSzNFbnZQYlhQWXVDUmI3MEhzU3NueHRzdTZTV2xjQ3g4UGtteHpmUHU4LzlzOGNGQTU2SCtaYTdvSlNWdXRzLzZZN2pBVm5HQzY4djgxcVMyWnBVcUhEYUJSdzdlUjRUeHc1RXY5NmQybXdzRW5wVVZVWHUrUktVbHR0Z3EzVEFWdVdFemVaQWxWM0FoTEVYSVQwdG9ma1hxV1AzM3VOWThPUi9mVDUrMHZUSG16Mm1aaloyMmNvczVPVTMvVmtxSzZ2Q3drV3JHMzM4M3ZuYTlvMHpPUVg0N1dRZXhtWU93UDZEcDd5T0c1czVBT3MzSFVCS3N1ZjNyU3dySWIwbFFiWnB4VlQ1S0VxSXd4MGx4RVREOGJBKy9MY0dIdkQ4SXRSNkdqYzh1OUpRbFZjUGRXYXNWTUhwWDN3K1VtMmVlMkhZbURpdGQzSjlMQXZUZGI5M3oxb3I1ODk2emNRUUVxd2tGUjR0eU5wSy9XVy8vcWpmdHNueWh3ZmRQNHZiZjRHdytFTVlwa3lIY2NJVmpiNkdVbG9NQUdDaVl6enVWMlhQcGRUeWtRTVFkMlNCaVltRGNmb05UU2JFY3ZZQnFLSUxnTlpLeUR6M3ZpWmJXREVSVVY0eFN2dDJRS25Vdm91TVUyYkFPSGFLeCtOVnp5d0FtNUFFeXoyMXJhbGNHMytFZlBSZ28rTjRZVms0M3ZSdkdhUDFrV2ZicmgyWExBRWNoN1UvNzRYY1JoYzg2MU1CT0owdUtxcEZHcVdxS3JKL1BZdmRlMy9ENGV6VE9IVGtEQ3B0RFc4ZFNJaVA4anNoVGttSnc0M1hqMnYydUcvV2JFZGxwY09uWTJ1czI3Z2ZSNDdtTkhsTXBjM1JaRFhxbW9RNGErc1JkOC9qcHJ6NTB0MWVyMjhKNGMrWFZKMFFjMjFZY0pBRUIwcUlBNEQxL3NlYVhUN1pVajdjS1FmaUFBQWdBRWxFUVZSZjJXTVluM3FBTmxSWjFlZFk2aXdsYkxPOWJKSUUxVjdsSG91SmpRY2FTSWlORTZlQnE2bktxaWh3THY2d3pXYXRBOVhqZjVxbC9WRHZWNlQrYjB4RHYwSmV2MWNOSFZQdlRwK2VVKytZaG41N20vdWRyajl1ZzYvYjhBczNPWFpENDNyZjFmd3gzckUwL3huMVpleTZ4N0RMRjBFVmdyZXdsclFqQ3pBWVlSalpjS0dvR2txQk5tUHFWVkc3NXJOY1BVUE1KQ1JwSzBGdStrT2o3ZGhVaHgydXI3L1VpbkZWc3p6NFYyMmxTUk1ZcXhWYzk5N2crZ3lvamYvb1FiRFZGd0Fac3dWb2FFeVc4NWo5TnMyWUNjeVk2WDFjWTR3bUdNWmRCbW4zTnFpT0toZ3lKelo4bk9EVUxnQXdUTFB2NVVLb2dnREdhTUlQSzU5cHN6RUFMY0VwS2JOaCs0NmplUE9kMWZqMHkzVzQvVmIvMm1lUjBLZXFLclp1UDRyUGwyN0FvU09ud2ZNY3VuZE53NlFKZzlHblp3Y2tKOGNnSXNLQ1NLc0pFUkVXV014RzhMei9GeEF6MGhKd3g5em1mLyt5dGg1Q1phWERwMk5ydlBYeTNVMCs3aytWNmRrM2pNUHNHOFloTDc4VU1URVJzSmlObURUOWNUejI1NW1ZUEdHdys3akQyWjRKK0tuVGVVaEtpcW4vY2lGRHJtNjN5VWNHNTk5SzBub29JUTRFQm1PREovNmhob21xMC9pOERYditxdVdsZFJKaTcrV1diRVluR0tmTWNOOFdOLzRJSmVkVW04VVRxQ2FORzZSM0NLU05WSDFuMVFvY0JXRkNyT1NmaDN6eUdBeWp4NE94UmtJcHpJZTQ2VWNZSjA4SEUrMjUvMDQ1ZFJ3QXdLYlhXelpiWGR5cFpwc0dtNXdLeXg4ZUJOZTlnY3F1c2d4eHkzcTQxcTdXV2hQRnhFRzFWUUt5NUZNQ0tXN1pBT0dyejJGZDhIZXdLZW1Bb2tBcHpBZmZmeEFnaWJBOTJ2QkpyVktZNXpWTERnQ1dQL3pSSTdsdURHTXl3elJqSmhpVEdhNGZ2Z2JmdXorNFh2Mjlqbk5WOTF6bUJ3MXJjdm41aFZLZDdWUElqV0VZSk1SRjRZckxoaUUzcndTcnZ0MkcyMjY1TEtTWGRSTC9sSmJaOEgvUGZvTEQyV2ZRdVZNeUZqeDRIU2FNSFFpVHlkRDhrME9ZM1NGZ3p1MHY0dkdIWjJMU2VDMEpWbFFWc3F6VmMyRVlJQ2t4R25ObVRVQjBwQldTSkdQTDlteDA2NW9HVlZVUkdXbkJuRmtUdk5veEJUT3BrbWFJaVlZU1lxS1J4QVpQemdBZzRtK3Z1dnRYMmwvOHE5Ykh0d1hZK05xK2QwcEZXWXRld3hkS1dRbll0QTdhbUltZU05cU0yUUx6NytlN2w1SXE1ODVBK0c1Rm04VkNpQjRZaTFsYktSRVgzNmJqdEdaUnJScGkxazhBdzhBd1RsdG1yT1NkZzdoNVBSaVRCY1lycjZzOVVKWWhuL2dWTUJqQmRlanNHWmZMcVgzRzZ4VHlheWhaVkFVQmpsZi9EcVVvWDJ0ZGRNa2tHSys0RnZabkZ0UXV1MjRHMTNjZzhOWG5rQTd1Z1RFbFhXc0xKN3JBZGU0T2NMejJmVk9QODVORllLSmpZYnJLZTBhWXplam8wN2cxREtQR3dyWHVld2pmTEllMVp6K1BwUU5xUlRuRWRkOER2QUhHeTYveDYzWDk1cWdDWTJsNDlyMnRwS2ZHbzlMbVFLWE5nZWlvNXJzS2tOQjM4blErbm5qNlkxVGFxdkRVWXpmaDBqSDk2V0pKdGRKU0xmbUxqNnROL3A1L1pRbWVmMFVyc05tM2QwZTg5ZkxkdU8xbTdidjN2WS9Xb05MbXdMbmNJanp4OU1kNDVLSHIzWStGQ3ZjZVlpcXFGZllvSVE0QTlsZWVocExiOUQ0UkFOckpuWitWbWRuMGp0WDdmbHVPcWRPKzZFTGFFOVZkMXFpV2xWeFFURTFSNnl5UlpwUFRhaDlnR0podXZNMjlORngxQ1hCKzhrNXRSVnBDUWdRYm53U2xxTUR2NU1wZnJWbFVDd0JVV3lYRUhadkJEeHptdnBqRkR4Z0NOaWtWNHRZTk1FeWU3cDYxbGJJUFFIWFl3UThjNnJWWFduVTZQWXY0TllJeG1jRDFId1MycUFER2FiL1Rabmg5SUIzZUQrWFVjZkJEUjRGTlNRZlhwVHVrblp0aG5EZ04wcEg5QUFDdVoxK0FZY0FQSHVIOUFwOHNBbU15Ti95WW41am9XQmpIVG9IcnAyL2dXdjk5N1g1bVZZV3c5Q09vRGp1TTA2N3p1ampZMnBUQ0FyRHhpVzA2Um4wY3AxM3dzTnVkbEJBVE9Cd0NIbnZxUTZpcWl0ZWV1eFBkdTZVMS82UXdjanFuQUFDd1ovOEpEQm5VSFFCdzErM1RNR1pVWHdCdzl4bDJ1U1M4Ly9FYUxQMHFDL2ZPbjQ3SkV3YmpxWDk4aXZuM3Y0a25INW1GZ1FPNjZ2TUcyb0JVM1ptRWl3aSsxVlNrZFZGQ3JBZFpnbnptUk8xdGw2dlpwM0JkZThKMC9TMFF0MjJFdVBGSDM4ZHl1VHpIOGpQNVk2eVJuaWViUHNUYUdEYWpkbGxqemQ2L3RxQVVGZFNPbVZwN2dtdWNOQTM4Z0NIdTI2NFZuMEVwekcrek9BalJDNXVZMUthZk1mYzRyVmhVQ3dCY1AzMERTQ0tNVTZiWDNza3dNRnc2Q2NMeVR5SHQrQVdHU3lZQkFNUmZmZ0lBOEJlUDhuNXhsd0FZZlZ1K2E1cCtReU9ieWh1bkZPVEM5Zk8zVUJVWnB1azN3REI2QXB5ZnZ3ZnB3RzVJZTdhQlRVb0JtNW9CYWUvMlJsOURGWnlOUHM3M0h3dzBrOUFyNTg5cU5SMTRBNHhUcGtNNnRBZXU3MWFBUys4RXJuZC9DTjhzaFhSNFA3aGUvV0VjMy9aN2JKWENmTys5M0cwc0w3OVVXMEpkcDRVTUNWOGZmZllUaW9vcjhOYkxkMU15M0lCOUIwN0NaRExneTJVYjBhUDYzeWN1TmhJWjFZWEU4dkpMOGRuaTlmaHE5UlpVVkRydzREMVg0NnBwSXdFQUx6NTdHNTU3WlFrZWZ1SjkzSFBIbGJobSttamQza2Rya2l1MXppUjhGQzJaRG5lVUVPdEF0VmZCOFlidjFVSDV3Y05obmpOZm0rR2NNUk9xclJMUzdxMCtQVmNweXZkcnJQcnFWeVExMy80QW5PKzlCbFh3czk4a3k0S3RzNnlSNjlvRFRIVWpkTmNQWDdjNHZvWW9CYlZMdXRua05EQm1DN2orZzJDY1dydGtVTXo2MmFONERpR2hoRTFLZ1hUaVdQTUhCaEJ4eTNxSXYvd0VydmNBUUZVaEg4K0dhcXVBV2xrT3BVaGI5U0Z1WGdkRDVrVEl2eDJGZk93STJNUVU4UDI4OThLcmdoTnNoSTlMNEZxd25GSXQxN1o4c0xIYWtuUit5QWl3YTFkRFdGSTlJenY5ZWdEYTB1aEdYNk9pck5ISEkvNzZJcGlZUmhKaVJZRnIvZmR3cmZrYUVZLy9TOXNYekJ0Z3Z2a3VPTjU2RG80UEY0THZleEdrL2J2QXBuZUUrZVk3dlh2QXR3R2xJQTk4dDU1dFBrNWR1WGtsU0VxTWdjRkFwekxocnFMU2ptVXJOK09xYVNQUnAxY0h2Y1B4b3NodFV6alZWNklvWWQzR2ZiaGtkRC8wNmRVUnp6ei9CUUN0U251TjNQUEYrSHpwQm1TTzZvZGJiNXFFdE5UYUxUYzh6K0dKQmJNUUV4MkIxT1MycTBYUTNtaUdtTlNndnlMdGpFM3JBQ1l5R3ZKdjJWN0xuK3NXZkZIT25uYTNKcElPN0lGOCtqZHdYWG9BREFQenJIbHcyRzJRczMxcjBjRjE3ZzUrNkNnSUt6NEQvS3htWFhlR0ZkQm1xczEzL0VsTGl2Mm9GTTExNmxaYjNWV1dQSllLdG5wQ2ZQNXM3UTJHZ1hIeWRCZ3VuZXcrOFpXUFowTlkrVVdyamtsSUlHRTdkb0w4MC9kNmgrRVhPZnVnbGdobkg0QTkrNERuZ3dZakdJc1ZTa0VlcE1QNzRGcTFHQUJndkd5R1Y3S251Z1N0eW5TZE5tOHRwcW9OSnN4S2ZpNkFPdHRBV0JhbWEyYkQ4ZTZyQUFDK3QxWVVLL0tsOXhwOFdkdkRmL0I3ZHIybUZaVDl6WDlDeVRrRnRycHlkZzAySlIzR0dUZEFXUHdScFAyN3dFUkV3akwvVHg1Ylh0cVNmUEk0ak9NbnQ4dFlOYzdsRmlNOXJXMzN5WlBnc0dQWE1TaUtncXVtTmJCaXBKM1pIUUtxcXB5SWlyVEFhT1J4T0RzSGVRV2xNQmw5SytvbHl3b3V1N3FaTnBiVmNzNFcrZFRiK0s3YnA2RzRwQkxqTHJrSW1hUDZJVFVsRG0rOXN3cXZMdndLeTFabW9YT25aRVJGV1RGbHdoQllyU1o4djNZWEFPMHJVSllWU0pJRVVaVGhjb2xZdTM0dkNvdkxNZU9La1Q3RkdNamtLaHZBc3VETXJmRDNnZ1MxNEUySU9TNG8yK1FZSjE4SmZ0QndiZS9kK2pYYUVzRnFscnNYdUgrMnYvNHMxSnJLeDdJRTUwZi9odlhCSjdVMlFod0g4ODEzdy9IR3M4MFd1REtNdXd5bUs2L1hUcHhrMmU5RWtPdmFxL2FHTEFFY0Q2NUxkNWpuL3duT2QxLzFlVTh4UDJoWTdjdWNPS2J0cjJ1RXRIZEg3UTNWdnozVEFLQldWbWlWcHFzcnFocnFMQmRVQ3ZQaC9QZy9mdS9GRGpsYzhINzBTZlBZaENSQWthRVVGWUpOVEdyK0NRSEFNUEVLTVBHSllHUGl3TVRFZ29tdStTOEdqTWtNSlM4WDhxbmprTFp1aEZKVUFLNUhuOXJsMG5VU1YvblFQZ0JhRC9JV001a0Jwd1B5c2NOZXhiaVV2RnpJMWJQdmJHcEc5WjBLeEMzcnRaODVEdlkzL2duRDhESGdCNDhBMTduYkJYL2VsSUk4ZDkwRjVleHBHTVpPZ2VtS2E5M0xxcFhpUW9qcnZvTzQvUmV0dlZKa0ZOVEtDamdXUGcvajVWZUR2MmhvbTg0U0swVUZnS0syK3g3aTNOeGlqQm5kK044U0VqNjI3enFLNUtSWWRPNmsvL2ZkcWRQNXVQL2h0NzN1SHpiRXR4VVVMTXRnenF3SnJScFRyeDdwU0V1TngrZ1JmUUFBWTBiMnhZaWh2YkJ0NTFIczJuc2NaM0lLY1RhM0dEYWJBMDZuQ3k2WEJGbFJvQ2dxR0VhcjdzNnlESGlPQTg5em1EcDVhS3ZHcHhmRktZQ3pXRnEwVW9pRWxxQTlLMmFNcGdzcThLUUh4bUxWOW9aVi82dzZxbngrcmxwWkFjZUhDMkc5NzFHQU40QXhtV0MrOVY0NFhuL1dQWlBjNEpoR2svdEV5SERwWkNnbHhSQTMrYjRIbWV0ZW14QTczbjhUNXRtM2c0bUtCdGVwS3l4My9SbU90MS8yK1AvZ1dQaDhiY3cxKzQwTlJ2QkRhL2ViU05rSG1reUluWis4NDNOOGpaRlBIUWMvYUxqSGZXcFpDUnp2dkF6Vjd2dS9lNmhpZk54ZlNZSVV3NERyM2hQeThldzJUWWdiYXgzVUVsem43bHBsNWthd3lha1FOLzRBNmNoK01KRlJNTSsrM2YyWS9mVm5vVlpXZ0RFWW9GUVgxZk9sZFZHanNmVG9BMm5YRmpqZWZRMXNYRUp0UXF2SVVFcUxBVVVCMTZVSG1OaDRxSUlBNGRORmtBN3ZnMkhNZUJqR1RJU3c4bk9JbTlkRDNMd2U0SGl3aWNsZ1l1SzAyVnFPQXo5NE9NQnhFQlovQkVDRnFpamFSVHBaQmlRUnFpVENmTU90MmdWUWFOWHdBWUNOVDRScDl1M2d1dllFRkFYUzRYMlF0bWRCT3J3WFVCU3dhUjFnK3QwY2NCMDZRL2gyT2NTc24rSDgzenRnWXVOaEdESVMzRVZEd0hYbzB1ckpzWHpzS0xqdVBkdjFwTEtpMG82eWlpcDA2dEMrKzVaSllNb3ZLRU9YenNrQlVWRTZKVGtPblRvbVExRVVxSW9LM3NDaFQ2OE9tRC8zY3ArZXp6Qk1tMVJ6ZnVxeG04RFcrZXp6UElmTVVmMlFPYXBmcTQ4VkxCU1hBTmJZZkFGR0V2cUNOaUdHeVF3RVdVTE1EeDRCOE5WTFptUUowcDdHQzY0MFJEbDdHc0txSlRCZGV4TUE3UVRSZE9OdGNINzA3MGFmNDFxN0dteW5ydUQ3RGdRQW1LNmFDYldzR05LQjNjMk94M2JzVW50Q1ZsUUErZGREY0g3NGxqYVR6UnZBWm5TR1pmNmZ0Q1N6ZXZtMGZOSjczNkpoekhoM1gyRElNcVRkVzJHYTRkMXVwTFV3UmhPWUNNOENDV3FWRFk1RnJ6UmEzWnBONndER0dnSDV0Nk50RmxjZ1lXaDVVTWpqKy9TSHVITTdES011YmJNeEdMTUZYSjFDZGY2UWRtNzI2M2lsckFUU3dUMWdqQ2FZNTk3bjBWT1hTK3NBOFd3V1ZFQkxPSWVNaEdIazJCYkZCUUNtcTJjQm9ndnkwVU5RU29vOEhtT01KbkE5KzhMMHV6a0FBT0dMOXlFZDNnZis0bEV3WFhNVHdMS3czUGxuS0hubjNOdGQxTUk4S0tkL2d5cUp0YXRUbXRpK3duWHU1djd1QmJROXlpYUhIZnpGSTZHV0ZzUDUrZnVRanh5QWF0ZGFockRwSGJXaWdRT0h1Wk5TMDlVM3dqQjZQRnhydm9KMFlEZGM2NzREMW4wSHhtU0NhZFp0V25YdVZpTHQzd1hEc1BaZHFucW11bUp1cHc3Nnp3Z1MvWlZYVkNFNU1VYnZNQUFBQ2ZGUitPQS9mOVE3REM4OXUvdFdSVCtjeUU0bldEb2ZJZ2ppaEpneG1hQnZpUUwvOGNQR3VIK1dEdTl2MFF5M21QVXp1TjREd1BmVEVsdzJJVWxiSG1lcmRCOWp2dmt1eUVjUFF0cTNFNnJnaFBEWmUyRC8rRmR0R1NYRHdEem5EamorL1FMa015ZWJITXRRWjRaVlBxd3RRNVJQbjREenl3OWhubk9ITm43SExqRC80WTl3dnZ0S2c0VzJHR3NFakJPbjFiN3ZnN3VoVmxiNC9INU5zK1pCUG40RTByNmRnTlI4aFd3bU9nYVcyeDd3S09BRkFOTHVMVTFXM2VWNjlJWHA2bGxROG5NaHJsOERjVWNXcXY3NmdQdHhmL1pMQndVVHpSQ0hPcjUzUHdncmwwQ3RLQWNUM1RZbmlreFVETXczM3RhaTU5cjhUSWpaK0VTWWI3MEhBTUIxOFp4Sk5zMmFCOVBNdVlBaUF5elg3RXdsMTd1L3U3ZDZReGhySk15MzNPMVRYTWJKVjRKTjZ3RGpsQmtlNDdLcEdURFdMS2x1aXFyV0pzYzFQemN3ZzJzWU0xNzdJVFpldTNBblMrQ0hqb1poMUZodHhyZ0JiSElxekRmZkJiVzBHT0syalpEMjdRUVRHdy8rb290OWVtKytVTXZMb0p6TEFUK25aYjhITFhYcWpKWVFkKzVFTThRRUVBUUpCbVBRbnRJU25TaUNpL1lQRXdCQm5SQmI5QTdCTDJ4U3FyYVhySnEvc3lOMUNWLytGOXlmbm9LNGV5dGMzNi8wYktYRU1PQUhEQUUvYUJoTTE5NEV4enN2UXo3MUc1d2ZMb1QxZ2NlMVBXZThBZWE1OThMKzJyTlFLOG9hSG9RM2dCK2VXUnZ2b2IyMVArL1pCbGRxT295VHJnU2duWnlhYjM4UWpuZGZBMFRQdGt5bXEyYTVxMGxEVmVINmNiVmY3NVh2MFFlRzRabFFyNTRONTZlTElCODkxT2l4WEtldU1OOXl0OGZNaXZ0MWhvNkc4TzBLci9ocXNBbmEzamMySlIxY3o3NFFkMlFGM1pKOGZ3VGI1NGUwQUc4QTMzOFF4RjNiWUp4d1dhdS9mR01GbzlyeStYVUxEM3BoR0ovMzZscnVlTWp2c1J2RFpuU0dNYU56OHdjMlJ0dWc1L3ZoRml1czl6MnFmYS82MEdzWkFKaTRCQmd2dnhiR3k2L1ZsbVczNHJKU2NmYzI4QU1HQW56N25rNmN6aW1FeVdSRVNuSnN1NDVMQXBQVllvUzl5cy91RnlUc0tVNG5XSm9nSUFEYXZoZERHMkVTMnJkNHg0VXlYRnBiZlZPMVZVS3FYMFhWRDJxVkRmYm5uNFRybTJWZWZZVzEvVzdWZllNTlJ2ZHNySEwrTEp4TFAzWWZ4MFRId2pMdnZ0b2wzUFhqdlhpa081RlY4czlEUHZHcngrT3U3NytDZk95SSt6YlhyUmNzdDkzdmNVTEtYenpLYzFaODkxWW9lZWY4ZTdQVmxha1phMFNUKzE0TmwweUM1ZDYvZUNURHF0M21UbW9aYXlRTWRSTDgrcGc2eFdDYUsxUVdDcGo0QkwxRElPM0FNSHcweEt6MVZFUXV4REN4OFQ0bncxN3E5cFcvVUxJTU1XczlETVBhdnlkcFRrNEJPbVlrQnNTZVVhSS9xOVdNOGtxcUQwTDhvN2dvSVNhYW9FMkkzZTB1Z29DV2pOVW1odUtXRFJkY0lWdDFOWHdsbEUycDNTT2kycXZjQldZQVFOcTExYVAzTHR1eEM4d3piL1YrRVk2RG9YcjJGd0RFckorODk3dXBLcHlmTHZLWVlaWnpUcm9UZEs1VE41aHZ1S1ZPTERZSTFhMVNmTVl3dGEyYVVOdjcwK09RcUJpWTU5MEgweld6UFpKeEplY1U3SzgrQTNIek92ZDl4cWxYTjlxQ2hFMnE3YmZzZDlJZWhOaWtGTDFESU8yQVRlOEFOaWtKNGs3ZitwWVQ0Zzl4MTFhd3lTbGcwOXUvNzJ0NWhSMEpDWTB2ZXlmaEpUVTVGcm5uRzY0UlFraGpGS2RBQ1RFQkVNd0pjUkNkMEJzeXg5ZGV6WmNsanlUTlE1MmtrN0cwckVrNFc2ZEtxM3o2TjYvSFhTcys4OWhMeXc4WkNhNVRONDlqRENNdjFmWWJBMUFkZGtnN3R6UWNycTBTem8vZkJtUUp3dGRmd3ZYdGNpMkdsRFNZYjd2Zll3WkRXUEc1eHo1blh6Q1IwUjVMKzVSNkJiSDRJU05oWGZCM2QrWHVHdUwyVGJBdmZFN2JONWYxczN2dk1STVJxUlc5cVkvajNlOFhxTmZIT0VTeFNjRnpRWWxjR09QNEtSQi8vcDVtaVVuclVoU0lQNitCY1h6clY4UDFSWlZkUUdRRTdmMGptczZkVWxCWVZBNjd2ZUZ0VVlRMFJCRmNWRlNMQUFqbWhEZ2hTQkppbm9kaHpFVDNUV25QZHFpVjVRMGVXcmR3VS8yaU1UN2hPUEFYMXpaS2w0OW5lNC9oRXVEODM5dGFhdzk3RlJ6dnZnYjV6QW4zNDB4RUpJeVhYK08rTFdiOTNPaHNOS0MxTjdLLytIOFFOMnF0bk5pVWRGanVldGlqWUkyNGRTT2tQZHNhajd1UkpXOGVoWUFreWYzdnhxWm13SEwzQXBqbjNGRmJ2YnI2R0dIeFIxb3JrK29rV0swb2grdVh0ZTVEK0tHallKeHdoY2M0YkZLS3U0aU42ckI3VlpWdE5HeXI1MFVMdFltcXNZRW1hRDQvNUlKeG5idUJpVStBdU9sbnZVTWhJVVRjOUJPWStBUnduYnJxTXI0c3l6QWFncllNU29zY1B4SDYyM2xhcXFiL2NNNjVBcDBqSWNGRUVRU3cxSWFTSUlpTGFyR0pTVm92NGlhU3RVREFkZTFaVzFRS2dHdGo0ejJBbGZObndYWFQrdjRheGs2QmN2WVVwQ01IbW16UFVZT0pqSUxwMmpsZ2EvYkNLZ3JrUmxvcktlZlB3dm5aZTFET252Wksva3hYelFKajFlSlZ5MHNoL3Z4ZHMyTXJSZG9mSUs1ek41aHZmOUFqVVpSUG40RHcxV2ZlVDVJbDl4Sm5OaUVaU2xHKzF5RjFUN1NVa2lMdDM4RmdoT1gyQjhERWVlNkJsVS85Qm1ISlIxRHljNzFlUjF6N0RReER4NENKaWdZQUdLKzhEa3hVTklUVlN3QkYwZHBoMVl4ejlsU3o3OWNkWDQ4K25uY0UrTzlpRGNabzhwZ1JKNkhQZE9XMWNDeDZBL3lRNFcxV2NacUVEN1c4REs2ZjE4Qnk1d1BOSDl4R29xT3NzTm1jdW8wUEFPOSt1T2FDbm4vSDNLbCtqZlhGMGczNDYxOXV4UGhMQi9yMEhKZExRbDVCYWFPUGQrcVFoRE5uQ3h0OXZLN2t4QmlZellIYnI3VnpSKzBpNyttY1F2VHUyZjVMK0Vsd1VnUW5PRE1seENTSUUySndITmpPWFNFZjg1NEZEU1R5c1NPbyt1ZWpNRnd5VVV2OGNuTWFQVmJhdGNXZEVETm1DOHkzUFFDSXJ1YVhHbk84bHV6Vm1Xa1ZkL3pTNUV5bnRIK1gxMzM4d0tIZ2g5WVdSeEcrWGViekJRZCs4QWlZYjV6blVhUkxLY2lEOC8wM0dteVhwSlNWdXBNeTArL21RRmoraWJiZldWVUJqZ2ZYcFR1TVU2NnFQVDZudWtXVTZJTGovVGRndWU5Uk1HWUxWTUVKMTdmTHRXWG9qVnc0VUowT09MLzhMeXkzUCtqK056S01uUUorNEZESTU4K0M3M09SKzFqNVZPMHljMzdRY0RDeGNkcS92NzBLcXVnQ1hDNkFaY0IxNlFuRGxCbTFZempzVU8zQlVkQ0Q3ZEt0ZFF2cmtJREhKaVRDTUdJTWhPV2Z3enozTHIzRElVRk9XUEVGRENNemF5L0E2aUFtMm9xU01wdHU0d1BBRjBzM1hORHovVW1JcjVneUZFdS8rZ1Z2dnIwS1E0ZjBSRlJrODUwQ1RwN094ejBQTFd6MDhSOVdQb3Q1ZDczcTAvalBQVDBYdzRmMjhqbmU5cGFlRmcrZTUzRDZqUGZGZFVJYW95MlpwcTRiSkpnVFltaVZqUU05SVFZQXRhd0VydFZMbXoxTzNQNEx1SDZEUFBmRUdveGVzNkhOa1k5bncvVzFmd1dzbU5oNHJZOW56V3VjT2c1cGR4UExuR3V3TEl6VGZnZmorTXM5N2xaS2l1Qlk5QXBVZThNbkxITDJBYkNaMmxKeXJsYy9XQi85WjVQRGlIWGFWQ2w1NStEODM5c3dqSmtBWWNWblVNdWFMNlFoWngrRTY4ZFZNRjVXbTJRenNmSGc2N1Zva28vc3IzMXJpY2t3WG5GdHM2OE5BUEtodlQ3TjVBY0NybXZnbnRTUXRtTWNOeG4yZDk2QXVIa0RER1BHNlIwT0NWSmkxbm9veFVVd1g5OUFQWVoyMUtkM1IzeStaQVBzZGhlc1ZuMW1MbjlhM2ZUZnJmb1dMOStFOXo3U1pwWG56N3U4bWFNOWRjaEl4SFZYWjJMWnlpenMzWDhDbDQ3cDcvTnpQM2o3SVhUcVVMc3FhR1BXUVR6OUwyM2xWdjMzOE1UZlAwWnViakUrZUx2MVdwTzFCNDVqa1pZYWg5eGNLcXhGZktjSVZGU0xhSUk3SWU3YVUrOFFXcGVxd3ZuaFFoaEdYQXArNkNpd2FSMjBLc3ZOdFpWUVZhaVY1VkFLOHlIdDNBeHg5emF2ZGt6TmN0aTFKYjltQzFTSEhjNVAzL1Vwd1ROZWNhMTNNbHlZRDhmYkwwRXRiM3lwbG12dGF2RDlCemZZTTdnK2NmTTZqeFpQQUNBZlBkUmtUK0lHeC96aGF6QW1Nd3pqR3U3SnF1VG1RRDV6c25hTW5GTSt2YTVhVVE3aHV4Vit4YUludmx1SWZXNkliM2dlNXRtM3dMSG9EWENkdTRITjZLaDNSQ1RJS09keTRQcHhOU3p6SDJqM3ZzUDFqUnJlQi8vNy9HZHMzNTJOOFpmNHRvUllMNVUyQjE1NGRTazJienVDaFBoby9OK2pzekdnbjJmdjZzS2ljaXhldnFuSjEzRTRCSXdjMWh2N0Q1N0Uvb01uR3oxdTNzMVRZTFhVbnVUbjVYbitMUzRxcm1qMHViOGVPNGVMQjdlZ2hra0F5RWhMUU83NVlyM0RJRUZFbFNVd1hOQ1dVeUt0S0xnVDR2U09ZQ3dSVUIzQnNWVFZKNm9LY2R0R2lOczJ0dSt3Z2hQQ3FzVXd6NWtQNFl2L1FpMzE3WStLNi91VllPTVN3UThlRGtCcmQrVDQ3eHZ1L3NlTmpsZFpBZnRyejhBdzdqSnczZnVBaVlnRXc5WitLYW1pQ0tVd0Q5S3VMUTB1NzI0cFlkVml5S2VPd3pqdE9vOUs1VXBKa1hZUm9HNk1SZmxhWlY2RzhiNG9JY3RReWtzaFp4K0FhKzAzSHUybkFobGpqUUNiUnZ1cndoVWJud2pUak92aCtPQS9zTjYvQUV4TW5ONGhrU0NobHBmQzhjRy9ZWnB4dmE1THBXdjA3cG1CenAyUzhmNUhQMkwwOEw0d21Rek5QMGtIUjQrZHhkK2YreHg1K2FXNGVGQjNQTEZnRm1Kakk3Mk9LeW0xWWZuWG14dDRCZi9Odm1HY1IwTDgyTjgrYlBUWXc5azV1UC9oLzNqY3QzYmRYcXhkdDlkOSsvVVg1bU5Bdnk2dEVsdGJTazlQeEw2RHA2Q3FLdlduSnI1aDJhQXFpRXJhVGxBbnhHQlo4SU9HUXR6YXZzbGpxSkwyYkllVFlTRWQydHY4d1RWa0NjNVBGOEhrRXNDWUxYQisvajRnK3RiMlFMVlZ3dlhOc2haRzIzTFNnZDJRRHU0Qm05NFJiRklLMUtvcXlLZU9lOFd0bEJUQjlzaDg3VWJkcEZoVmcyWjVkSDM4b0dIdWl0b2tQUEg5QjBJdEs0RmowUnV3M1B1d1Y3VjBRdXBUN1ZWd0xIb2R4dEdYZ3U4ZkdMT3hETVBnai9kY2pZY2VmUmZ2ZnJnRzk4Ni9NdUNTb0JXcnR1RHQ5NytGTEN1WU0yc0M1djErY3FNeDl1NlowZXdTN0VuVEgwZkhEb240OE8wLytSVkhVMHVtYXp6L3pEd2tKOFY2M0ZkVVhJRUZUN3p2MTFoNlNrK05nOE1ob0x6Q2p0Z1krbDRqeldNWUZnak8wem5TeW9JN0lRYkFEeDVPQ1hFcmtuWnY5ZjlKcWdwaHlVZnVuNE9DcWtJNWR3Ykt1VE0rSHg4MDc2MEpodXFaZkJMZURKbmpvVlJXd1BIdW03RGNjVDhseGFSUldudStOOEgzN0F0RDVuaTl3L0V3Y0VCWDk3N2FLcnNUZjc3L1d2QjhZQlFNZk9tTjVmanVoNTJJaXJMZ3NUL1B4TWhodlhXTHhaY2wwMm1wOGNoSVM0RGRMcUNvcEFLZE9pUUZYVnVyeUFpdE9KTExKZW9jQ1FrV0RNZUd4TGtkdVhEQjlXM1hBQzZqRTlqRVpIZnJINklUK2tJSmVHeFNNdGgwMmpkS05LYXBNK0Jhc3hxT2hTL0NNdjlCV2o1TnZLamxwWEFzZWgxOHo3NHdUcDJ1ZHpnTnV2c1AweEFmRjRWM1Avd2VKMDZjeCt5WjQzRHBtQUhnZE40WGVQRHdLUURBTzYvZmo1VGsyS1lQYm1OTkxabXViL08ySS9qWHk0djlMaGdXQ094MnJTdEdURFJkNENNK1lsblFGREVCUWlBaEJzT0FIem9LcmpWZjZ4MEpJUUdOdjNoMDh3WGFTUGhnR0Jndm53RW1LZ3IyTjErQVpkNDlWR2lMdUNubmN1RDQ0Tjh3amhrYjBGWEpHWWJCamRlUFJiY3VxZmpna3gveHpQTmZJRFVsSHBQSEQwTGZQcDNRcDNjSHhPcVlJT21aREVkSFdUQTJjd0R1dTNNNkV1S2ozZmNmenM3QmtoV2J3TEtoOC9kQUVFUnMrT1VnQmwzVU5XRDNrNVBBd3pDMGg1aG9najhoQm1BWWZnbkVEVDlBZFRyMURvV1FnTVNZelRBTXo5UTdEQktBREpuandjVEdhM3RFTDVzZWNNdGlTZnNUczliRDllTXFtR2JjRURCN2hwc3pZbGd2REIvYUUzdjJuY0RpRlp1dzVLdGZJQWphMHRtMDFIZ2tKOFlpSXRLRUNLc1pFUkZtUkZoTnVIenlVS1NuK2RmV2NQZmU0MWp3NUg5OVBuN1M5TWViUGFabU5uYlp5aXprNVRmZW5RRUF5c3Fxc0hEUjZrWWZ2M2UrTnBOL0pxY0F2NTNNdzlqTUFkaC84SlRYY1dNekIyRDlwZ05JU2ZaY0dTTExTcXZ1eFg3aDlXVmVTN1piazZxcUVGMGlDb3NyVVdtejQxOVAzOXBtWTVFUXhOS1NhYUlKaVlTWU1adGhHRFVPcnZWcjlBNkZrSUJrR0QwT2pQZnNXL2dBQUNBQVNVUkJWTm1zZHhna1FQSDlCNEpOVFlmemk0OGhIOHVHNmRvYndjVG91OHlUdEQrMXZBekNpaStnRkJmQk12L0JnS2dtN1ErR1lYRHg0TzY0ZUhCM1NKS01FNmZ5Y09qSWFXVC9laGFsWlRZVUYxWGd0TDBBTnBzRHRpb24wbE1UL0U2SVUxTGljT1AxemMrWWY3Tm1PeW9ySFQ0ZFcyUGR4djA0Y2pTbnlXTXFiWTRtcTFIWEpNUlpXNCs0ZXg0MzVjMlg3dlo2Zll1NTlmbzZyLzE1TDJSWmJyWFhhOHFZVVgzUnIzZW5kaG1MaEFhR1pTZ2hKZ0JDSkNFR0FNT1k4UkEzcjRmcUV2UU9oWkNBd2hoTk1Jd1pyM2NZSk1DeENZbXczdmtBWEJ0L2d2MlZaMkdjT0JXR1N5ZFJWZkp3b0NnUU4vMEUxODlyWUJpWkNmUDFOK25lWi9oQzhUeUhYajB5MEt0SFJxdStia1phQXU2WU83WFo0N0sySGtKbHBjT25ZMnU4OWZMZFRUN3VUNVhwMlRlTXcrd2J4aUV2dnhReE1SR3dtSTJZTlAxeFBQYm5tWmc4WWJEN3VNUFpuZ240cWRONVNFcUs4VG5tNXZ5dzhwbFdlNjJHcUtxSzRwSktiTjJlallYdmZvUFBsbXpBclRkTmF0TXhTUWloR1dKU0xXVE9kQmhyQkF5anh1b2RCaUVCeHpCcUxCZ0xGUmtoUHVCNUdDZE9oV1grQTVDT0hvYjloYjlCM0o0RnROTU1EMmxuc2d4eGV4YnNML3dOMHRIRHNOejVBSXdUcHdaOU1rdzBkb2VBT2JlL2lNMWJEN3Z2VTFRVnNxeEFsaFVvaW9La3hHak1tVFVCMFpGV1NKS01MZHV6a1JBZkRWVlZFUmxwd1p4WkU3emFNUVVTaG1HUW1CQ042VmVNd0dXVGhtRFZ0OXRvVHlqeEdVTjlpRW0xa1Bxclp4aDNHY1M5TzZCV2xPa2RDaUVCZ1ltSmcySDhaWHFIUVlJTW01QUl5eTEzUUQ1OUFxNE5hK0g2NFJzWU1zZkJjUEZJV2tvZEF0VHlNb2k3dDBITVdnODJPUldtMzgwQzE2bXIzbUdSVmxaYWFnTUF4TWRGdWU5Ny9wVWxlUDZWSlFDQXZyMDc0cTJYNzhadE4wOEJBTHozMFJwVTJodzRsMXVFSjU3K0dJODhkTDM3c1dEUXAyY0hyUDV1TzZxcUJFUkcwaFloNGdPR2xrd1RUVWdseEl6SkJOUDA2K0Q4TEhnYXlSUFNsa3pUZndmR2FOSTdEQktrdU03ZFlMbGxQcFRjc3hCM2JvSDk1V2ZBWm5RRVAzQW91SjY5d1NZbTZ4MGk4WkZTVkFENTJGRkkrM2RCT1pjRGZzQkFXRzZhQnphOWc5NmhrVFp5T2tkclI3bG4vd2tNR2RRZEFIRFg3ZE13WmxSZkFIRDNHWGE1Skx6LzhSb3MvU29MOTg2Zmpza1RCdU9wZjN5SytmZS9pU2NmbVlXQkE0TGpZa2xORCtwS201MFNZdUlUaG1VQmhSSmlFbUlKTVFEd2ZRZUM2OVVYOHE5SDlBNkZFRjF4dmZxQjd4TWNGV0pKWUdQVE84QjAxUTB3VGJzRzB0RWprTElQd2ZYak53RExnT3ZhQTJ4eUt0aWtGTEJKeVlBbEFvelpETVprQXJpUSt4TVR1R1FKcWlCbzNSWWNWVkFLQzZBVTVrTXB5SU44OGppZ3FPQzY5NFJoMkNqd2MrWUJQTFdtQ1hYN0RweUV5V1RBbDhzMm9rZTNOQUJBWEd3a01xb0xpZVhsbCtLenhldngxZW90cUtoMDRNRjdyc1pWMDBZQ0FGNTg5alk4OThvU1BQekUrN2puaml0eHpmVFJ1cjBQWHhXVlZBQUFZbU5vaXhEeERXczBRYVlPTlFRaG1CQ0RZV0NhTVJPT2hTOUFkVHIwam9ZUVhUQm1DOHhYemFTK3c2UjE4UWJ3L1FkcXJYaFVGVXBKRVpRenA2RVVGVURhc3gxS1NSRlVod01RQkszQUllMDliajhjcDYwR01abkFXQ3hnNHhQQkppYUQ3OVlUeHZHVHRZclI5SDNRYmhSWjMxa25VWlN3YnVNK1hESzZIL3IwNm9obm52OENBT0IwdXR6SDVKNHZ4dWRMTnlCelZEL2NldE1rcEtYR3V4L2plUTVQTEppRm1PZ0lwTlpyelJTb2NzOFhJelltQWhZTHJZb2l2dUVpSXlCWDJmUU9nd1NBMEV1SUFiQnhDVEJkTndmT1Q5L1RPeFJDZEdHNmJnNlkyUGptRHlTa3BSZ0diRUlTMklRa3ZTTWhSRmQyaDRDcUtpZWlJaTB3R25rY3pzNUJYa0VwVEViZlp1RmxXY0ZsVnovcDA3RTVaNHQ4Nm0xODErM1RVRnhTaVhHWFhJVE1VZjJRbWhLSHQ5NVpoVmNYZm9WbEs3UFF1Vk15b3FLc21ESmhDS3hXRTc1ZnV3dUF0cDFTbGhWSWtnUlJsT0Z5aVZpN2ZpOEtpOHN4NDRxUlBzV29sL041Slg2MzBTTGhqWXVJZ0Z4VnBYY1lKQUNFWkVJTWFFdW5hMW94RVJKT0RLTW5nTzlMUzZVSklhUTluRHFkai9zZmZ0dnIvbUZEZXZyMGZKWmxNR2ZXaEZhTnFWZVBkS1NseG1QMGlENEFnREVqKzJMRTBGN1l0dk1vZHUwOWpqTTVoVGliV3d5YnpRR24wd1dYUzRLc0tGQVVGUXlqVlc5bVdRWTh4NEhuT1V5ZFBMUlY0MnNMNS9OSzBiOHY5U0VtdnVNaUl1SEtMOUE3REJJQVFqWWhCZ0RUMUt1Z25Ea0YrZXdwdlVNaHBGMXdIYnZBZFBrTXZjTWdoSkN3a1pJY2gwNGRrNkVvQ2xSRkJXL2cwS2RYQjh5ZmU3bFB6MmNZcGsycU9ULzEyRTFnNi9RUjUza09tYVA2SVhOVXYxWWZTMjh1bDRqOGdqSk1tVGhFNzFCSUVPR3NGc2dPdTk1aGtBQVEwZ2t4T0I3bW0rZkQ4ZTVyVUlyb0NoQUpiV3hpTXN3MzMvbi83TjEzZUJUVitzRHg3OHoyTkVJNmhFNGdFRUpIUUpFT0FncFlVQkFMb2doWXIySlh2TmRyK2RtdVhxeFhGRlRFZ3RJVXdVS1QzaFFwSWZRU09na3BsSlROMXZuOXNSQ002WkF3S2UvbmVYaml6cHd6OHk3RTNYMzNuUE1lS1dRa2hCQ1hVV2hJSUo5LzlLamVZUlRRckdsZHZVTzRiSTRkejBEVE5CcldseVVjb3ZTTUFZRzRUc3RXclFMVWtwdFViWXAvQUxiUkQ2QUUxdEk3RkNFcWpCSVU3UHM5OTVQcW1rSUlJV3FXdzBkOWd4NzE2OHRXY0tMMHpPRmh1RTZmUnBNQ2tEVmV0VStJQVpUZ0VHeWpIMFN4MnZRT1JZaHlwMWh0Mk81NlFJcG9DU0dFcUpFT0gwMEZvSjRVMVJKbFlBNlBBRTNEZFVaR2lXdTZHcEVRQTZpUlVkakdQaW9qeGFKYVVZS0NzWTJkZ0JvWnBYY29RZ2doaEM0T0gwa2xJandZcTlXc2R5aWlDakdIaFFIZ1NzdlFPUktodHhxVEVBT29rWFh3R3o4Qk5VeW0xSWlxVHcyTDhQMCtTeklzaEJDaUJrczVlWm82VVZWanYyUlJlWmpEZld2T25SbnBPa2NpOUZhakVtSTROMzE2M0FRTTlSdnBIWW9RRjgxUXZ4RzJjUk5RYXNrSEFDR0VFRFZiVGs0dVFRRitlb2NocXBpOGhEZ2xSZWRJaE41cVpEbGF4YzhmMjczL3dQSHJmRnpybHVrZGpoQmxZcnF5dDI5ckpha21MWVFRUXBCamQrSWZZTlU3REZIRm1JS0NNQVlHWUQ5OFdPOVFMdkI0OEJ6Y2ozdnZMcnlwS1docGFXZzUyV2hPQjVSMzhTK0RBY1ZzUWZIelJ3a0xRdzJQeE5pc0JZWkdUY0ZnS045N1ZYSTE5eE8xd1lqbHVoc3hOR21LWTg3WGFMbDJ2U01Tb2xpSzFZWmwyQjBZVzdiV094UWhoQkNpMGpDWkRMamROYXRTOEw0REo0aHBVa2Z2TUtvMlJjSFdzQkgydzRmMGpjUHR4cjByRWZlT1JEeDdkNkpHUkdGbzJRWlQ4empVaUNnVS93QVVzNlg4azFTUEI4M3BRTXZPd25zeUdlL3hZemgvVzRqM1pBcUc1aTB3dG96SDJDSWVqTlUvWGF6K3o3QUV4cFp0VUIrTXhqRi9KcDQ5Ty9VT1I0aENHWnJIWVIwNlhDcEpDeUdFRUg5VEs4aWZzNWs1dXNZd1pkckNTK28vZHZTQU10M3IyOWtyK09mVHQ5S3JlNXRTOVhFNjNTU2ZQRlhrK1FiMXd2T3FkWmNrSXF4V3RTbGc1a3VJaitoemMwM0RuYkFaNTVKZlVNSWlNTGJ0Z09YR1cxRUNneTdQL1EwR0ZKc2ZpczNQVjE4cHJnMzBHNFNXZVJiMzlxMjQvdndENThLZk1mY2ZpTEYxZTFDVXl4T1hEbXA4UWd5ZzFnN0ZkdWQ5dUhjbTRQaHBMdHFab2w4d2hMaWNsRnExc1F5K0NXT0xOdFg2aFVnSUlZUzRXS0cxQTBrNm5LeHJETi9PWG5GSi9jdVNFQS9xMzVIWlA2em0vY256NmRpK0dZRUJKVzhybW5Rb2hRY21mRmprK1VYelh1SHUreWFWNnY2dnZ6aWFLem8yTDNXOGxabXRZVU5PclZ0NzJlL3IyYmNieDY4TFVLeFdMTGZkamFGeHpHV1BvU2hLWUJDbXJ0MHhkZTJPSjJrZnpwKyt4N2x5R1phQmd6SEV4T29kWG9XUWhQZzhSY0VZMXhaRFRBdGN5eGZoV3IvU04xOWZDQjBvWmd1bXJqMHc5YnJHTjAxR0NDR0VFSVZxMjdveEs5Y21rcHAyaHZBd2ZiYlhYTHJnMVRLMW56bDNGVk8vOEkwcWo3dDdZSm42MW9zT1k5ajEzWmd6YncxYkVnN1EvYXBXcGU3NytlUUpOS2dYbnZkNDVacEVYbnp0RzZEZ2M1ajQwblNPSDAvbjg4a1R5aFJmVmVMWHVER3VqQXljNldtWVE4TXEvb1plTDQ1ZjUrUFp2UVB6a0dFWTQ5dFYvRDB2Z2FGeERMYUhuc1NkdUFYSC9Ea1lXclRDTW1Bd3FOV3JMck1reEgram1DMllyeG1DcVhzZlhHdVg0MXEzQWkwM1YrK3dSQTJoV0syWXJ1eUY2YXFlS0RaL3ZjTVJRZ2doS3IzT25ackR4N0JpelRadXZ2NXF2Y01wVm1hV25UY256V2J0aHAyRWhnVHhyMmRHRWgvWE1GK2IxTFF6ekp5N3F0anIyTzBPdW5TS0pTRXhpWVRFcENMYjNYMW5mL3hzRjc1WVQwN09Qd3N5TGYxc2tYMzM3RDFHaDNaTmk0MmpxZ3RzNWZzeUlYTmJJcUc5ZWxYb3ZUUzduZHlaMDBFMVlKdndISXExNUpIOXlzSVkzdzVEVEN5NTA2ZGcvMm9xMXVHalVLelZwNUNkSk1SRlVHeittUHRlaDZsYlgxeC9yTUc5YVIzZTFKTjZoeVdxS1RVOEFtT0hLekZkMGExYXZjQUlJWVFRRmExdW5WQ3U2TkNNcjJZc28zL3ZEdFFLcXB4Yk1PM2VlNVNYWHA5QmNzb3BPclJ0eXNRblJ4QWNIRkNnWGNhcExPYitXRDdUZUVmZTBqTmZRdnpzdjZjVjJYYkhyaU04L01SSCtZNHRXYmFGSmN1MjVEMSs5ODF4eE1jMUtwZllLZ05iNDhZWUF3UElUTnhXb1FteE55T2QzT2xUTU1TMXhqTGs1aXE1REU2eDJyQ05mUmpIajdPeFQzNEg2Nml4cUNHaGVvZFZMaVFoTG9GaXRXTHUzaGZ6MVgzd0hqK0NhOHNmdUxkdVJNdkoxanMwVWNVcGZ2NFkyM2JDMU80SzFMcjFxK1NMb3hCQ0NGRVpQRFIrQ0dNZWZKZEo3My9QODAvZml0Rll1YmFOK1g3K09pWi8rak1lajVmYlIvVG03anY2b1JUeHZoL2JMTHJFS2RoOUJ6OUgvWHBoVEp2OFdKbmlLRzdLOUhsdnZIdzNFZUhCK1k2bHBaL2x5WW1mbHVsZVZZR2lxZ1MyYVV2bXRtMFZkZy9OYmlkMytoUk0zZnRnNnRhcnd1NXpXU2dLbHV0dndSVVdUdTZYVTdHTmY2UmFET1JJUWx4YWlvSWEzUUJMZEFNc2cyN0VlK0lvN2dONzhTVHR3WHZ3Z0t3M0ZpVlNMQmJVaGsweE5HNkdzVWt6MURyMXF0MGFEQ0dFRUVJUDlhTER1Ry9NSUQ3NGVBRVRYNXJPQzgvY2pwOWY1YWlFL05aN2MvbGwwVVlDQTIwOCsvaHd1blRTcnpCUmFhWk0xNGtLSWJwT0tEazVEdEl5enRLZ1hqaG1VL1ZOR1lMYXRPWDRqRy9RUEI2VTh0N2F5T3NsZDlhWEdPSmFWLzFrK0M5TTNYcmhUVXNsZCtaMGJIZmNXK1UvejFiZjMrNktwS3FvMFEwd1J6ZUE3bjNCNDhHYm5vbzNQUVZ2NmtuZlJ0b1o2V2dPT3pnY2FMbTU1emJVZHVzZHVhZ29CcU52YzNPckZTd1dGSXNOSlNRVU5Ud1NOVHdDTlRRU05UUzh4bTEwTG9RUVFsd3VOdzY1aXFBZ2Y5NmNOSnV4RDcvTGlHRTlHTml2QTJhelNkZTRFbmNjQk9EamR4OG1NaUs0K01ZVnJMZ3AwMyszZHNOT1hudDdacGtMaGxVMXdWMjZjT2lqLzVHWnVJMmd0dVZiNU1xeGNBRW9xbSthZERWakdYb3o5aW52NDFpNEFNdWdvWHFIYzBra0lTNFBCZ05xUkJScVJCUzAxRHVZcW0veVp6OHphOTVxQUpvM2plWi9iejlRNUxRaUlZUVFRb2p6K3Zac1M5Mm9FRDcvYWpIdi9tOGUwNzlaU3QrZTdXZ1YxNEM0RmcwSUM3MU1lN3dXUXM5a09DalFSbzl1OFR3MGZqQ2hJUmYrRG5ic09zS3M3MWVocWpYM2MxYndGVmRnREF3Z2ZkbnljazJJUGZ0MjQ5bTFIZHVFNTZybnNqaEZ3VHBxTFBaSnIrSnAxZ0pEVE5YZGlrc1NZbEhwakxpcEJ6Lyt1Z0dIdzhXZS9jZllzSEUzWGE5b29YZFlRZ2doaEtnQ1dzYlc1ODJYNzJIbjdpUE1uTE9LWDVkc1pQYTVMOXJEdzJvUkdWR2JnQUFyL240V0FnSnNCUGhiR2RpdkkzWHJsSzFBMEtZdCszankrYzlLM2I3djRPZEtiSE4rTkhiT3ZEVWtwNXdxdHUzcDA5bDgrTW1DSXM4L09HNHdBSWVQbkdSL1VqSTl1c1dUa0hpd1FMc2UzZUpadm1vYmtSRzE4eDMzZUx3MVlrQkNNUm9KNmRHTDlPWExhZnpvbytWelVVM0Q4ZXNDekVPR1ZhbHEwbVdsV0cyWWh3ekRzWEErZmswZnE3S0p2eVRFb3RLcEhSekEwSUZkOGthSnY1aXhsQzZkWW12RWk3SVFRZ2doeWtmTDJQcTg4Tnh0YUpyR3djTW4yYjdqRUR0Mkh5YmpWQmFuVDJkeDVHZ2FXVms1WkdYblVqY3F0TXdKY1dSa2JXNjl1V2VKN1g1YStEdVptZlpTdFQxdjJjb0VkdTQrVW15YnpDeDdzZFdvenlmRWE5YnZ6TnZ6dURqdnYzVi9nZXZickpWakhYWkZDK3ZiaHgwL0xjQis4Q0MyUm8wdStYcnVoTTBvVm11bDMyZTRQQmpqMitGYXRnajN0czBZMjNUUU81eUxJZ214cUpUK1BrcTgvby9kWE5sWlJvbUZFRUlJVVRhS290QzRZU1NORzBZeWVGRG5jcnR1ZEoxUXhvNGVVR0s3TmV1M2s1bHBMMVhiOHo1NCsvNWl6NWVseXZUSVczb3k4cGFlSktlY29sWXRmMnhXTTMwSFA4ZXpqdytuWCs4TENkdU9YZmtUOElPSGtna1ByMVhxbUt1eTBGNjlNUVlFY0d6R0RHS2VmZmJTTHVaMjQxenlDNWJiN2k2ZjRLb0E4K0NiY0h6ek9jYTRObUNzZXVsbDFTNEpKcXF0ODZQRTUzMHhZd21hcHVrWWtSQkNDQ0ZFMVpSamQzRDdtUCt3ZHYyT3ZHTmVUY1BqOGVMeGVQRjZ2WVNIQlhIN2lONEVCZmpoZG50WTkvc3VRa09DMERTTmdBQWJ0NC9vWFdBN3B1ckM0TzlQMUxDYlNaNHpHNC9kZmtuWGN1OUtSQW1Md05BNHBuUWRYRTYwN0t4THVxZmVESTFqVU1JaWNPOUsxRHVVaTFMMVVuaFJZL3gxbEhqdmdlT3MrMzBYVjNXUnFtVkNDQ0dFRUdWeDZwUXY0UXFwSFpoMzdJMy96dUtOLzg0Q2ZOUExQM2o3ZnU2NXN6OEFVNzlZU0dhV25XUEgwNWo0NG5TZW1uQnozcm5xS3ZyT096azYvUXRTZnZpQnVpTkhYdlIxM0RzU01iWXQvZFJoNTRwRk9ILzlnWUMzcGw3MFBRdGM4OWZ2eSsxYUFFcElHS2JPM1l0dFkyelRBZmZPeENvNVRWd1NZbEZwL1gwdDhhZGZMYVJMcDFnTUJwbllJSVFRUWdoUldvZU9uQVJnYzhJQjJyZHRDc0I5WTY3bHFxNitnWWJ6K3d3N25XNCtuYjZRMlQrczRjRnhnK25YdXgwdi9OL1hqSHY0Zlo1L2FnUnQ0aHZyOHdRdUExdjkrb1QzNjgvQjk5NGo0cnJCR0lNQ1MrNzBkeDRQbnIwN3NkeDQ2MFhINGZ6dEY1dy96eWx3M1AvRmQ4aDU2MTlvbVFYM2pqN3ZmRkx0WFBMVFJkKy9NSWFtc1NVbnhQRnRjZjc4UFhnOFZXNmJVVW1JUmFWMjY3Q2VMRmowQjNhN2c0T0hUL0xMa28wTUhsQis2MytFRUVJSUlhcTdyZHVTc0ZoTWZEZG5KVEZONmdDK2dZZm9jNFhFa2xOTzhjM001Znl3WUIxbk0rMDg4c0QxREwzV3QzVHRQNi9jdyt2L25jVVRFei9sZ2JIWGNjUGdLM1Y3SGhXdHlWTlA4Y2ZnNnpqNC9ydkVUSHkrelAwOUIvZWpSa1NoQkY3NjlsNldXKzRDd0h2b0FLN2ZWd0ZnSG5nRE9CMEFhQTRuemwrL3g5aXVNNGFHK2Irb0tHcTBPZWVONS9HbUpoYzRuL1hFdmFqaFVmZzkvY3BGeDZzRUJxR0dSK0k1ZUFCRDAyWVhmUjA5eUZDYnFOU0NhL2t6Y3RpRnFveWZmNzJZSEx0VHg0aUVFRUlJSVVyUDY5RzNCb3JMNVdiWnlxMWNmV1VjNCs4WnhNdHZmQXRBYnU2RnoxUEhUNlF6WS9ZS09yU0w0Zk9QSHMxTGhnR01SZ01Ubnh6QmtFRmRpUHJiMWt6VmphMUJBeHJlL3dCSHYvcUtzMXMybDdtL2UrOHVEQzNibEVzc3BpN2RNWFhwanFGcGJONHhZMXc3MVBBNm1LN3FnNmxyRHdBTXplTXdkZStQcWJ2K1U5b05jVzF3NzkycGR4aGxKaVBFb3RLN2VlaFZ6UDlsQTZucFp6aDlKcHNaYzVZejVvNXI5QTVMQ0NHRUVDS2ZITHVEN094Y0FnTnNtTTFHZHV3NlF2TEpVMWpNcGxMMTkzaThYSE45NlVZbWp4eE5LOVhleHZlTnVaYjBqRXg2WHQyYWJsM2ppSXFzelFjZnoyZlNoejh3Wjk0YUdqYUlJRERRai82OTIrUG5aK0hYSlg4Q29HbStlTnh1Tnk2WEI2ZlR4WkxsVzBoTlA4T1FRVjFLdUd2VlZmL2Vlem41OHdLMjNYY2Y3V2Q4aTEvajBrOFQ5NmFtWUdvZVYySTc3ZXhwM0R1Mytmb2NQUVNBYThPcUV2dTVkMjNEOGQzbkJMdytHYnhlMzhFaXRpVjE3MGdvZU45em84dEZuU3ZzdUdLeDVFdktpNlBXaWNhOWRtK3AybFlta2hDTFNzOWlNVE5tMURXOFBzbFgrR0gydkRVTUdkQzUybFk2RkVJSUlVVFZkUEJRQ2c4L01ibkE4VTd0U3plRlZGVVZiaC9SdTF4amFoNVRsenBSSVhuYlYxN1ZwU1dkT3pabnc4YmQvTGxsSDRlUHBITDBlRHBaV1haeWM1MDRuVzQ4WGk5ZXI0YWkrTGF0VWxVRm84R0EwV2hnUUwrTzVScGZaYU9hVExUK1pBcWJSNHdnNGQ1N2FUOWpCcGFJaUZMMTFkTFNVQ09pU216blRUbU9ZOVlYK1k2ZGYyeStkaGdBbmlSZll1bE5TNzV3L2V4TUZLc05qRVkwdHdzQXBZaHRqbkkvZTYvSSt4ZDJUanR6cXREalpabEtyVVpFNGsxUEsxWGJ5a1FTWWxFbDlPdlpqcmsvcm1YUC9tTTRuUzZtZnJtUTV4NGJvWGRZUWdnaGhCQjVJaU5xMDZCK0JGNnZGODJyWVRRWmFORzhIdU5HRHl4VmYwVlJLcVNhOHd2UDNvYXFYbGdwYVRRYTZOWTFqbTVkU3g3TnJJbXNkZXJTNXJQUDJUenlWalplUDVRVy8vY3FvWDM2bE5oUHk4bEc4UThvc1oyaFdWemVPdDZjdC8rTjk4VFJDd1d4ZnZzRkFQdUhieFRzbUpWMTRmck9jMVBlalVYUFBsQkR3N0dPblpEM09IZktKTHpwcWZnOTgycStkam12UDFlZzdmbmpaYUg0QjZEbFpKZXBUMlVnQ2JHb0VoUkY0YjU3QnZIWVJOK0x4ZElWV3hrMnRCdXhNZlYwamt3SUlZUVF3aWMwSkpEUFAzcFU3ekFLYU5hMHJ0NGhWRG4rTVRHMG4vRXR1NTU2aW0zMzMwZlVzR0hVRzNVWEFTMWFGTmxIY3pwUXpKWlMzMFBMeXNTYmZLelFjMzVQK1VabDNUdTI0Rnd3MjljK094TWx3RmY5V3N2MTdaZXNXSzFGMzBBMW9JWkY1SHNNNUQ5V1ZOdUxvRmlzYUE3SEpWMUREMUpVUzFRWmJlT2IwSzNMaFc4eVA1enlFNXFtYjZFS0lZUVFRZ2hSUGZuSHhOQmg1a3dhUC9JSUozLzhrWTNYRDJWNWJIUCtISFpUNFIzS3VPV1FaM2VpYjdFMkY2WkluNmRHUlBuK0JGNVlJcWhsWmFJRStDcFlhOW1aQUNoKy9tVjVTaFhMWUFDUFcrOG95a3hHaUVXVk11NnVnYXpmdUF1UHg4djJYWWY0WmZHZlhIdE5KNzNERWtJSUlZUVExWkJpTkZMMzFwSGtIanZPaWRtK2VqYVppWW5sY20zM3RrMG9WaHRhcmgzN3gyOWp1ZW4yWXR0cjJabGd0ZUhabFlobjN5NEF2TWtuMERKOXliR2hhWE13bWZQYWUxT1R5WHJpM2dMWEtleFlVVzFyQWttSVJaVlNMenFNNFRkMFo4YWNGUUI4TXUwWHJ1clNrdUJhbGVqYk1TR0VFRUlJVVMya0xWbkNubi8rRTlmWk00VDE3VXZrRFRjUTJxdUl3bWNHUTZsSGliVmNPKzdkMnpHMmlNZTliUk9XUVRmaCtINEdwdmFkZ1F0VnA3MkhEbHpvazVXSjkzQVM5ajA3OG83bHpyaXdwN0RmTTYvbW0vYXNCQVJpN250dDNtUFAwY01vcW9wYXQzUkxEaDN6dml0VnV3czM4SUNoNnFXWFZTOWlVZVBkT2FJM3kxWnZJemtsZzh4c081TS8rNWxuSnR5aWQxaENDQ0dFRUtLNjBEVDJ2dklLeDc3NmtzRDRlTnA5ODAySld6QXBab3R2SGJITnI4VEx1emR2UUxIWlVPczJnRzJiTUhYdmgrWng1MjJuOVBjcTFBRFdjWS9sbmMrZDlnRVlUVmp2R0o5M1hxMGRtdmZmbGx2dVFySDVZV3h6b1NxNCs0UFhjQi9jai9XdUJ6QzI3bEJpakppdHBYb3U1Mm1PWEJSTDZkZFFWeGF5aGxoVU9SYUxtVWZHRDgxN3ZIajVaalluSENpbWh4QkNDQ0dFRUtXWDlNNGtqbjMxSlEzR2pxWERkek5MdFIreDR1ZVBscDFWcXV1NzFxM3dKYVhudHhGV1ZjeDlyczByZkJYdzFsUUMzcHFLYmZ6akdKcTFCSU92NkpVYUVZVVNHSVEzN1NTR1JqRVgxaHBIUk9VYm1UWjE2WjR2R2ZiczNZSG40SDdVcUdpTXJkcVZLc2EvWDZNa1duWlc1VnJUWEVveVFpeXFwTTRkbTlPelcydFdyUEZ0YXY3TzVCK1krdTQvTUpua1Yxb0lJWVFRUWx5OFkxOTl5YUhKazJrd2JoeE5IbitpMVAyVXNEQzhKNU5Mck5iczJiTWQ3L0VqV0c2NlBXOHRjSkhYOUEvQU51NHhVSlM4WSs2dEc4SHJ4WFA0Z0crcnA3OGtvU1d0QS9ZbUh5UHJxWEdsZURiNVdlLzVCOGE0TnNWZisyUUthbWhZbWErdE44a2VSSlgxNEwzWDhjZm1QZVRrT0RoNkxJMFpjMVl3NnRhK2VvY2xoQkJDQ0NHcXFPeDkrOWozMm10RURoMUtrOGNlTDFOZk5Ud1M3L0ZqVUVMaTZEbVVoQnBaRjBPam1HSVRZcy9CZmRnL2VCM3J5REVZTzE2WmQ5eTFiamtBM3FPSHdPVUVMaVRFNW43WEZiek8vajE0a3ZaaTZudzFTbEN0UXUrbDJYTndyVmtHZ09ucXZnVzJjMUxEUzk2U3lYdmlHRW9wMmxVMmtoQ0xLaXMwSklneGQxekQrNS9NQitEcldjdnAwNzB0OWFLcjNqZFRRZ2doaEJCQ1o1ckczbisvZ0xWT0hXSmYrYjk4bzdLbFlXeldBdWR2QzZIZm9PTGJ0ZTJFRWx5N3hPc1pHc1dnMW11STQ1ZnZNYmJ0QkVZVDd1MWI4QjQ3akZLck50cVpVd1g2bUFmZW1QOHBPUjI0L2xpTElhWUZsdUdqQzcrUng0UDk4dzhBTUYzWkM4c05JMHVNcmRETDdFakEzSGZnUmZYVms2d2hGbFhhMEVGZGlJMkpCc0R0OXZEbWUzUHduaXMySUlRUVFnZ2hSR2tsLy9BRHAvLzRnNWpuSnFKZVJIRW9RNk9tZUU4bW8yV2VMYmFkR2hHRjZTOGp2b1h5dUhFdVhvRDN4REcwMHhtNDFpeERjenB3enZzV3hlYUh1WHUvZk0zZEc5ZmlYUHBUZ2N1NEZzMUhPM01LTFNjYjU3SmY4YVljejNkZXMrZGcvK3c5UEx1MllXZ2FpK1dHVzB2M1pQOUdPM3NHYjJvS2hrWk5McXEvbm1TRVdGUnBxcXJ5MklNMzhzQVQvOHZibS9qYnVhdTQ3ZWFlZW9jbWhCQkNDQ0dxQ00zajRlQUhIeERTb3dlaHZZdllWcWtrQmdPR1ppMXhiOStLcVd2MzR0dXFoWTlMYXRtK1BZVnozdjQzM3BQSkdGcTJocHhzM0RzVDhKdzRpamNqRGNzdG8vS0tiNTNuelVqRHVmUm56SDN6VDVrMjlic09KYklPN2swYmNQNDhCK2RQczFGRHdqREV0VVdOckl0ejZVOW9wek13dEdpTjdhNzdMM3JiSlBmMkJBek5XNVJxeTZuS1JrYUlSWlVYMDZRdWQ0N29rL2Q0MmplTDJYZmdlREU5aEJCQ0NDR0V1Q0I5K1hKeWp4NmgwVU1QbDNtcTlGOFo0K0p4YjkxMGNaM2RibC9CTEVBN2ZRckx6YU93alhrRXkrM2pNRFJwam52aldveHRPMkhxMHFOQVZ5M3pMRXBBWUlIaml0V0c2WXB1Mk1ZL2h2OC8zOEl5K0JhMG5HeGNxNWZpbVBNbDJ1a01GSXNGWThzMmVFc1kyUzQyOUlSTkdGdkdYM1IvUFVsQ0xLcUYyMjd1Ull0bXZrM0dQUjR2ci81M0prNm5TK2VvaEJCQ0NDRkVWWEJzK2hjRXhyVWlxRTN4QmJGS1ltd1JqNVoyRWsvU3Zvdm9iTVRZckNWcWVCUzJDZi9DMU5XWCtMci9YSTl6MFk4WUdqWEZldXM5QUNoRzMwaXVOK1VFbWlNWHo1N3RxSkYxQzcyczVuRGcyYk1ENS9KZmNhNWVpcFpyQjBYQjJLb2RhcjJHYUE0SGp1Ky9KdWZWWjhqNXp6OXh6SitKWis5TzhMaExGYlluYVI5YVdpckdGbFV6SVpZcDA2SmFNQmhVbnAwd25IRVQzc2ZoY0hIb3lFaysvWEl4OTQrNVZ1L1FoQkJDQ0NGRUpaYVRsTVNwOWV1SmZmWFZTeG9kQnNCb3hOeHZFTTZmdnNmMjBKTmw3bTY1ZVJTYVBjYzMydXR5a2p2ekM5eWJOMkJvR292MW5vZkJaQVpBcmRjSVZCWDdKLy9ONjJ2dFB3UzhYbHdiVnFHZFNzZWJmaEp2OG5HOEowK0FwZ0dnQk5YQzFQTWFURmYyeXRzZVNqdWRnWHZiSnR6Yk51RTV1QTl2eWdsY0t4YWhXS3dZRTUzVTZ3QUFJQUJKUkVGVVdyYkdldHZZSXFkNEF6Z1h6TVhjZnlBWXEyWnFXVFdqRnFJUTlhTERHSC9YSU43NzVFY0Fadis0bXE1WHRLQjltNnEzdUY4SUlZUVFRbHdlYVV1V1lQRHpJK0xhZ2xzV1hReGptL1k0VnkzRG5iZ0ZZM3k3c25VMkdDNU1mVGFhVU14bVRGMjZZN25wOW56cmU5WHdTR3pqSHZPTjVHcGUxTWhvakIyN0F1RFp0UTMzOWkyQWI4cTBJYVlGaGliTk1UU1B3OUNnU1lHa1h3a093ZFM5SDZidS9kQ3lNbkVuYnNhZDhDZWUvYnRRYXRVdU5obDJKMjVCY3pvd3RtNWZ0dWRaaVNpYVBWdlRPd2doeW91bWFUeno0alEyYnQ0TFFIaFlMYWErK3dnQkFkWVNlZ29oaEJCQ2lKcG84NjIzWWdvTklmN0QvNVhiTlQzN2R1T1lQeGZiaE9kUXJMYUx2NUNtbFhuVTJwdWVpcGFhZ2hwWkI2VjI2TVhmMnA3alM5RE5oVmZjMXV3NTJOOTVEY3VRWVJoaW1sLzBmZlFtYTRoRnRhSW9DazgrUEl4QWY5OExUMnJhR2Q3OWVCNmFKdC83Q0NHRUVFS0kvRndaR1p6WnNwbVFIdVc3UTRraEpoWkRpMWJrZmprbGI3cnlSYm1JS2R4cWFEaUdGdkdYbEF3REtEYS9JcE5oTkkzY0w2ZGlhTkdxU2lmRElBbXhxSWJDUW9ONDVQNmhlWTkvVzdtVkJRdC8xekVpSVlRUVFnaFJHV1dzV2dXYVJtaVBncFdiTDVWbHdHRFF2RGptenk3M2Erdk44ZU5zUVBNOXh5cE9FbUpSTGZYdTNwWnJlbDlZeS9EQmxBWHMzbmRNeDRpRUVFSUlJVVJsYzJiTFp2eWFOTUZTcDA3NVgxeFZzZDV5SjU0ZDIzQ3RXVjcrMTllSmE4MXlQTHNTc1E2L3M5ajF4VlZGMVg4R1FoVGgwZnV2cDNHalNBRGNiZzh2dnY0Tlp6TnpkSTVLQ0NHRUVFSlVGcGxidGw3eVZrdkZVV3cycktQRzRscjFHNDU1c3k1dCtyVGVOQTNIdkptNFZpL0RPdXBlRkd2MXFORWpDYkdvdGl3V00vOSs2bmI4Ykw3eTlDbXBwM2o5blZteW5sZ0lJWVFRUXVETnpTVnJ6MjRDV2xYcy9ybHFTQ2kyOFkvZ1RUbUdmZXI3dm4yQXF4ak5ub045eXZ0NFU0NWpHLzhJNmlXdVQ2NU1KQ0VXMVZxOTZEQ2VldlNXdk1jYk51N21tOWtyZEl4SUNDR0VFRUpVQnBrN2Q2QzUzUVMycnRpRUdId2p4Ylk3N2tVTmk4QSs2VlhjaVZzcS9KN2x4WjI0QmZzN3I2R0dSMkM3by9xTURKOG5DYkdvOXJwM2JjWHdHN3JuUGY3ODY4VnMycnBmeDRpRUVFSUlJWVRlc25mdUFsVWxvRVhMeTNORFZjVXlhQ2lXSWNOd0xweVAvZjAzOFNUdHV6ejN2Z2llcEgzWTMzOFQ1OEw1V0lZTXd6Sm9hTFZZTS94M3NnK3hxQkU4SGk5UC9QTlRFclluQVJBYzVNL0g3enhNV0dpUXpwRUpJWVFRUWdnOTdILzlkVklYTGFMcmI3OWQvcHRyR3U1dG0zRXUvZ1VsTEFKam13NFk0OXVpQk9yNzJWVExQSXM3Y1N2dWhFMW9hYW1ZK3cvRTJMcjlSVzMvVkZWSVFpeHFqUFJUbWR6MzZBZGtuTTRFSURhbUhwTmV2UmVMeGF4elpFSUlJWVFRNG5KTGZPQitQRGs1dEozMmhYNUJ1TjI0ZHlYaTNwbUlaODh1MVBCSURIRnRVT3RFbzBaRW92Z0hvRmlzWURDVTczMDlIalJITGxwMkZ0NlRLWGhQSE1Pekl3RnZhZ3FHMkpZWVc4WmpqRzBGUm1QNTNyY1Nrb1JZMUNnSjI1TjQvUGxQOFhxOUFGemR0UlV2UEQwU3RScE8veEJDQ0NHRUVFWDcvZHBCQkhmcVJQT1hYdFk3RkIrUEI4L0JBN2ozN2tSTFBZazNQUTB0Snh2TjRRQ1B1M3p2WlRDaVdDd29mdjZvb1dFbzRSRVltN1hFMEtoSitTZmZsWndreEtMR1dmRHI3MHo2NkllOHh6ZGZmelgzMzNPdGpoRUpJWVFRUW9qTFNmTjRXTlcyRFkwZWZaUUc5NDdWT3h5aEl4a1dFelhPNElHZEdYSGpoU0picytldFp0N1A2M1dNU0FnaGhCQkNYRTZ1VTZmd3Vselk2dFhUT3hTaE0wbUlSWTAwOXE2QjlManFRb245OXorWnovcU51M1dNU0FnaGhCQkNYQzdPdEZRQXpPSGhPa2NpOUNZSnNhaVJGRVhobVVkdklTNjJBUUNhcHZIeWYyYXc3OEJ4blNNVFFnZ2hoQkFWelhuU2x4Q2JRa0oxamtUb1RSSmlVV05aTENaZWZ2NU82a1NGQUpDYjYrUzVsNmVUbW5aRzU4aUVFRUlJSVVSRmNxYWVHeUVPbFlTNHBwT0VXTlJvd1VIK3ZQYXYwUVQ2MndCSXp6akxzeTlQSXp2Ym9YTmtRZ2doaEJDaW9qalQwbENNUm95QmdYcUhJblFtQ2JHbzhlcEhoL0hTeERzd0duMGw1cE1PcHZEc1M5T3cyeVVwRmtJSUlZU29qcHdaR1pocTF3WkYwVHNVb1ROSmlJVUEyclJxek5PUDNJeHk3a1Z4KzY1RFRIeGxPZzZIVStmSWhCQkNDQ0ZFZWZOa1pjbm9zQUFrSVJZaVQ1OGViWG4wL3V2ekhtOU5UT0pmcjMyTjArblNNU29oaEJCQ0NGSGVQTm5aR1B6OTlRNURWQUtTRUF2eEY0TUhkT2Foc1lQekhtL2N2SmVYL2pNRHQ5dWpZMVJDQ0NHRUVLSTh1Yk96TVBqNTZSMkdxQVFrSVJiaWIyNGNmQlhqN3g2VTkzamQ3N3Y0djdlL3crUHg2aGlWRUVJSUlZUW9MNTRjdTR3UUMwQVNZaUVLTmZ5Rzd0eDllLys4eHl2WEp2TEd1N1B3ZWlVcEZrSUlJWVNvNmp4WldSaGxoRmdnQ2JFUVJicGplRy91R040NzcvSFNGVnY1Ny85K1FOTTBIYU1TUWdnaGhCQ1h5dXR5b2xxc2VvY2hLZ0ZKaUlVb3h1amIrakg4aHU1NWozOVp2SkczM3A4cjA2ZUZFRUlJSWFveXJ4ZFUyWEpKU0VJc1JMRVVSV0hjNklIY2NOMlZlY2QrWGZvbkw3N3hEUTZIVko4V1FnZ2hoS2lLTkUyVFBZZ0ZJQW14RUNWU0ZJV0h4ZzVtMkpCdWVjZldiTmpCTXk5T0l6dmJvV05rUWdnaGhCRGlvbmk5S0pJUUN5UWhGcUpVRkVYaC9qSFhNdWFPYS9LT0pXeFA0ckdKbjNEcWRKYU9rUWtoaEJCQ2lMTFN2REpDTEh3a0lSYWlsQlJGNGJaYmVqSGhnUnZ5dmxIY2wzU0Nmeno5TVNlU00zU09UZ2doaEJCQ2xKclhLd214QUNRaEZxTE1CZy9vekwrZUhvblJhQURnZUhJNi8zajZZdzRjVE5ZNU1pR0VFRUlJVVJxYUpnbXg4SkdFV0lpTDBPUEtlRjUvNFc1c05nc0FHYWN6ZWZTNWo5bTI0NkMrZ1FraGhCQkNpSkxKR21KeGppVEVRbHlrOW0yYThQWXI5MUlyeUxlcGUzYTJnNmRlK0p5VmF4TjFqa3dJSVlRUVFoUkg4M29CU1lpRkpNUkNYSkxZbUdqZWZmMCtJc0tEQVhBNlhiejR4amQ4L3ZWaVh6bC9JWVFRUWdoUitVaFJMWEdPSk1SQ1hLTDYwV0c4OThaNG1qU0t5anYyMWN4bC9PdTFyOGpKa1cyWmhCQkNDQ0VxRzk4YVlyMmpFSldCSk1SQ2xJUHcwRnE4LzhaOTlPeldPdS9ZMmcwN2VlaXBqemgySWwzSHlJUVFRZ2doUkFHeWhsaWNJd214RU9YRWFqWHp6eWR2WmN3ZDErUzl3QjQ2Y3BJSEh2K1FQemJ0MVRrNklZUVFRZ2h4bm1Jd29ubThlb2NoS2dGSmlJVW9SK2YzS241bDRwMzQyY3dBWkdYbjh1eEwwNWcxYjdXc0t4WkNDQ0dFcUFSVWl3V3ZRNWEyQ1VtSWhhZ1FYYTlvd1lmL2VaRG91bUVBYUpyRzVNOSs1dlYzWnVGd3VIU09UZ2doaEJDaVpsTXRacnk1ZHIzREVKV0FKTVJDVkpBRzljUDUzMzhlNElvT3pmT09MVm0raFVlZi9VVFdGUXNoaEJCQzZFaTFXUEU2bkhxSElTb0JTWWlGcUVBQkFWWmUvZWNvYnIycFI5NnhQZnVQTVg3Q0J5ejZiWk5Nb1JaQ0NDR0UwSUZxc2VCeDVPb2RocWdFSkNFV29vS3Bxc3JZdXdZeThmRVJXSzIrZGNWMnU0TTMzcDNOSzI5OVIxYVd2QmdMSVlRUVFseE92aW5UOGhsTVNFSXN4R1hUcDBkYlBwbjBFTEV4OWZLT0xWK2R3TmhIMzJQYmpvUDZCU2FFRUVJSVVjT29Wb3RNbVJhQUpNUkNYRmJSZGNONDc0M3gzSFp6ejd5dG1VNm1ubWJDYzFPWTlzMFNQRkwrWHdnaGhCQ2l3cWxtSzE2Wk1pMlFoRmlJeTg1b05ERG16Z0c4L2NxOWhJZldBbnhWcUwvODdqY2VmZllUVGlSbjZCeWhFRUlJSVVUMXBscXRzdTJTQUNRaEZrSTNiZU1iTStXOWY5RGpxdmk4WXp0MkgyYmNvKyt4WlBrV0hTTVRRZ2doaEtqZWZHdUlKU0VXa2hBTG9hdkFBQnYvZW1va1R6dzhMSy9nVm83ZHlXdVRadkxDYTErVG1uNUc1d2lGRUVJSUlhb2ZxVEl0enBPRVdBaWRLWXJDb0g0ZHp4WGNpczQ3dm5yOWR1NSs4QjNtL3JnR3IxZldGZ3NoaEJCVnliNERKL1FPUVJSRE5WdGt5clFBUU5IczJiSVJxaENWaE52dDRhdVp5NWd4WndWdXR5ZnZlTE1tZFpudzRJMzVFbVloaEJCQ2xONlVhUXN2cWYvWTBRUEtkSzl2WjYvZ24wL2ZTcS91YlVyVngrbDBrM3p5VkpIbkc5UUw1L0RSMUZKZEt5S3NWdDdNTTFHNHBFbi81ZkNVS2ZUY3ZnUE9GVG9WTlpNa3hFSlVRb2VPbkdUUy8zN0l0eDJUb2lqY09QaEs3cjZ0UDM1K0Z2MkNFMElJSWFxZ3ZvT2Z1NlQrU3hlOFd1cTJSNCtsTWViQmR3bnd0ekx0NDhjSURMQ1YyR2YzM21NOE1PSERJczh2bXZjSzExei9mS251Ly9xTG83bWlZL05TeDFzVEhmN2tFdzY4L1JZOUVyYWhXdVJ6VlUxbTFEc0FJVVJCRGV0SE1PblZzZnk2ZEJNZmYvNHptVmwyTkUxajd2eTFyRmlUeU1QamgzQjFsN2k4clp1RXVPdzBEVzk2S3Q0amgvR21wdUJOUzhXYmtZcG16d1ZITHByTENSNVB5ZGVwU1F3R0ZKTVpMRllVbXhVMUpCdzFMQncxUEJLMWZnUFUwSEFacFJDaUFwVWxvUVdZT1hjVlU3L3dqU3FQdTN0Z21mcldpdzVqMlBYZG1ETnZEVnNTRHREOXFsYWw3dnY1NUFrMHFCZWU5M2psbWtSZWZPMGJvT0J6bVBqU2RJNGZUK2Z6eVJQS0ZKOEFnNzhmQU83c0xNeVNFTmRva2hBTFVVbWRYMXQ4WmVjV2ZQelp6eXhhdGhtQTlJeXovUHUxcitsNlJRditNWDRJa2VHMWRZNVUxQmh1Ris3ZE8zRHYybzVuLzE1UVZReU5ZMUFqb2pCMjdJSWFGb0hpNXc4V0M0ckZDZ2FEM2hGWExoNFBtaU1YSEE2MG5HeThhU2Z4bmt6R2ZXQXZucVcvZ0ZmRDBEUUdZNHRXR0dQandHalNPMkloYXFUTUxEdHZUcHJOMmcwN0NRMEo0bC9QakNRK3JtRytOcWxwWjVnNWQxV3gxN0hiSFhUcEZFdENZaElKaVVsRnRydjd6djc0MlM0a1pNbkorYWROcDZXZkxiTHZucjNINk5DdWFiRnhpTUlaQXdJQjhHUm1RVWlvenRFSVBjbVVhU0dxaU0wSkIzaG44ZzhjUFphV2Q4eGlNWFBIOE40TUczSWxGb3VzRlJJVnczdjhLSzQvMXVIZXZoVTF1aUhHdGgwd3hMUkFEUXN2dWJNb05XOWFLcDU5dTNCdjNZVDMyR0dNcmRwZ3V1SksxTHIxOUE1TmlCcGo5OTZqdlBUNkRKSlRUdEdoYlZNbVBqbUM0T0NBUXRvVlA3MjVMR1o5K1N3aHRRTkxOV1Y2OTk1alBQekVSOFZlNzkwM3h4RWYxNmhjWXF2TzBwWXNJZkhCQitqNC9mY0V4cFYrQkY5VVB6SkNMRVFWMGI1TkU2YTg4ekF6NXF6a205bkxjYnM5T0J4T1B2MXlJVC84dEk3Ukkvc3hvRzhIREFZcEhpL0toK2ZRQVp6TEYrTk5UY1hVclJkK2cyNUFDYXFsZDFqVmxocm1tMEp0NnRvZDdjeHBYSnMyWVA5bUdtcEVCT2FlL1RBMGJLSjNpRUpVYTkvUFg4ZmtUMy9HNC9GeSs0amUzSDFIdnlLWEpzVTJpeTV4Q25iZndjOVJ2MTRZMHlZL1ZxWTRpcHN5ZmQ0Ykw5OU5SSGh3dm1OcDZXZDVjdUtuWmJwWFRXWU1QRGRDbkpXdGN5UkNiNUlRQzFHRm1NMG03aHJabHo0OTJ2TE9Seit3WmRzQndEZU4rdTBQNXpKcjNpckczSGtOM1dSOXNiZ0UzdlEwSEQ5OWo1YVJqcW5QUUV5ZHVvSXFYN1JjVGtxdFlNeTlCMkR1MlIvWHh2VTR2cCtKRWhLSzVib2JVVVBEOUE1UGlHcm5yZmZtOHN1aWpRUUcybmoyOGVGMDZSU3JXeXlsbVRKZEp5cUU2RHFoNU9RNFNNczRTNE42NFpoTjhyRytMQXdCL2dDNE16TjFqa1RvVGY3UEVhSUtxaDhkeGxzdmoySDlIN3VaTXYxWERoMDVDY0RobzZtODhOclh4TVUyWU94ZEEyalRxckhPa1lvcXhlM0d1V0lKcnQvWFl1NHpFRlAzUHBJSTYwMVZNWFcrQ2xPbnJyaFcvWWI5ay9jd2RiNEtjODkrWUpTM2NDSEtTK0s1WFIwK2Z2ZGhJaU9DaTI5Y3daNzk5N1JTdDEyN1lTZXZ2VDJ6ekFYREJCajlmVlBoUGRreVFselR5YnVwRUZXVW9paGMyYmtGWFRvMVovR3lMWHorOVdKUzA4OEFzR1AzWVNZOE40V3VuV0s1OTg2Qk5HNFVxWE8wb3JMenBxZVIrKzBYcUtIaCtEMytUNWthWGRtb0txYWUvVEMydndMSDNCbmtmUHdlMXBHalVFTmt0RmlJOHFSbk1od1VhS05IdDNnZUdqK1kwSkNndk9NN2RoMWgxdmVyVUZXWitWV2VESUcraEZoR2lJVWt4RUpVY2FxcU1xQnZCM3BkM1pwNXY2em5tNW5MeWN5MkE3Qis0MjQyL0xtSC9yM2FNZnIyZmxLUldoVEt2WDByamgvbllCNHdCTk5WUGZVT1J4UkRDYXFGZGZSOXVOWXN4LzdKZTFpRzNJeXhWUnU5d3hLaTNHaWF4dkVUR1p3NmswVldwcDJzN0Z5eXN1eGs1empvM2FNMWRldVVyUnJ3cGkzN2VQTDV6MHJkdmpSN0ZaOGZqWjB6YnczSkthZUtiWHY2ZERZZmZyS2d5UE1QamhzTXdPRWpKOW1mbEV5UGJ2RWtKQjRzMEs1SHQzaVdyOXBHWkVUKzkzR1B4eXRMcEM2U3djODNaVnBHaUlVa3hFSlVFeGFMaWVFM2RPZmFmbGZ3N2R3VnpKbS9GcWZUaGFacExGcTJtZDlXSlRCMFVCZHV2cjZiSk1ZaWoydk5jcHpyVm1NYjl3aHFkSDI5d3hHbFpPcldDME9qcHRnLy93anRkQWFtYnIzMERrbUlpNkpwR3J2MkhHWFRsdjNzMkhXSTdUc1BrNWxsTDdSdGFFaGdtUlBpeU1qYTNIcHp5Vi8wL2JUd2R6SXo3YVZxZTk2eWxRbnMzSDJrMkRhWldYYm0vcmkyeVBQbkUrSTE2M2ZtN1hsY25QZmZ1ci9BOVcxVzJXWGlZaGlzVmhTREFYZVdqQkRYZEpJUUMxSE5CQVJZdVhmVUFHNjQ3a3FtZjd1VW54ZHZSTk0wM0c0UGMrZXY1WWVmMXRQNzZ0WU12NmtITVkzcjZCMnUwSXVtNFZnNEg4L2UzZmc5L0NSS0xmbVNwS3BSbyt2ajkvQ1QyRDk1RjIvbVdTd0Rob0NNRklrcVF0TTAxdisrbXhtelY3Qjk1eUdNUmdOTkc5ZWhiKzkydEdoV2o0aUlXdmo3Mndqd3MrRHZiOE5tTldNMGxuMXY4K2c2b1l3ZFBhREVkbXZXYnljejAxNnF0dWQ5OFBiOXhaNHZTNVhwa2JmMFpPUXRQVWxPT1VXdFd2N1lyR2I2RG42T1p4OGZUci9lN2ZMYTdkaVZQd0UvZUNpWjhIQlo0bkpSRkFXRHZ6K2U3Qnk5SXhFNms0UllpR29xTERTSXh4NjhrWnV2djVwUHYxekU2dlhiQWZCNnZTeGR1WldsSzdmU29XMVRSdHpZZzQ3dFltVEtWUTNqV0RnZno2R0QyQjU4QXVYY3RERlI5U2kxYW1ONzhFbnNVOTdIdVhBQjVvRkQ5QTVKaUJLZE9wM0Z2MTc1aWgyN0R0T3dRUVJQUGpLTTNqM2FZTEdZOUE1TlZ6bDJCN2VQK1EvUFBUR2N2cjE4U2JCWDAvQjR2SUR2KzY3d3NDQnVIOUdib0FBLzNHNFA2MzdmUlpQR2RkQTBqWUFBRzdlUDZGMWdPeVpSTkdOQUlCNFpJYTd4SkNFV29wcHJVQytjRjUrOW5RTUhrNW41L1NwK1c3VTE3ODExMDliOWJOcTZuNmFONnpEOGh1NzB1cnIxUlgwREw2b1cxNXJsZVBidWxtUzRtbEQ4L0xHTmZSajdoLzlCQ1F5VTZkT2lVa3M2bE1MRUY2ZVRtWlhOQzgvZVJ2ZXJXc2tYc3VlY09wVUZRRWp0d0x4amIveDNGbS84ZHhZQUxXUHI4OEhiOTNQUG5mMEJtUHJGUWpLejdCdzduc2JFRjZmejFJU2I4ODZKMGpFRSt1UE95dEk3REtFejJVOURpQnFpU2FNb25wbHdDMTk5L0FRM0Q3MGE2MS9XSE8xUE9zRnJrMlp5eC9pM21EMXZOVGwycDQ2UmlvcmszcDV3YnMzd1B5UVpya1lVUDM5czR4N0J1VzRWN3UwSmVvY2pSS0hzZGdmUHZqQU5qOGZETzYrUHAwZTNlRW1HLytMOEZvcWJFdzdrSGJ0dnpMVk1uL0k0MDZjOHpndlAzZ2FBMCtubW82ay9NV1BXQ3U0YmN5MlQzMzBJZTY2VGNRKy9UMEppa2k2eFYxVkcvMENwTWkwa0lSYWlwb2tJRCtiK01kZnk3V2RQTSthT2E2Z2RISkIzTGpYdERCOTk5ak8zam5tTktWLzhTbnJHV1IwakZlWE5tNTZHNDhmWjJPNitYOVlNVjBOS3Jkclk3bjRBeC96WmVEUFM5QTVIaUFLKytHWXBhZWxuZVhIaUhUUnRJalVzL203cnRpUXNGaFBmelZuSnlqV0pBTlFPRGlDNlRpalJkVUx4ZUx4OE0zTTVkOXo3SCtiOXRJRkhIcmllbTRaZVJWQ2dILzk1NVI3YXhEZmlpWW1mOHNPQ2RUby9rNnJER0JpQUoxTkdpR3M2bVRJdFJBMFY2Ry9qdGx0NmNmUDEzVmk4ZkF2ZmZiK0tZOGQ5SDZLenN4MThPM2NsTTM5WVRlZU96Um5VcnlOZE83V1E2ZFJWbWR0TjdyZlRNUThZSXRXa3F6RTF1ajdtL29QSm5URWR2L0gvQUtPOHpZdks0V3htRG5QbXJXWG90VjFvMGJ5ZTN1RVU0UFZvdXQ3ZjVYS3piT1ZXcnI0eWpoYk42L1B5Rzk4Q2tKdDdZY2JXOFJQcHpKaTlnbTVkNDdqcnRyN1VpUXJKTzJjMEdwajQ1QWhxQmZrVEZTRmZlSmFXSVRBSWQ1S01xdGQwOGs0cFJBMW5OcHU0N3BvckdOU3ZJMnQrMzhsM2MxYXljNCt2aXFYWDYyWDlIN3RZLzhjdWdvUDg2ZCs3UFlQNmQ2SmgvUWlkb3habDVWeXhCRFUwVFBZWnJnRk0zWHJoMmJzTDU4cWxtUHVVdm1LdUVCWHBqei8zNHZWNkdYcHRWNzFESWNmdUlEczdsOEFBRzJhemtSMjdqcEI4OGhRV2MrbUtlbms4WHE2NS92bFN0VDF5TksxVWV4dmZOK1phMGpNeTZYbDFhN3AxalNNcXNqWWZmRHlmU1IvK3dKeDVhMmpZSUlMQVFELzY5MjZQbjUrRlg1ZjhDWUNtK2VKeHU5MjRYQjZjVGhkTGxtOGhOZjBNUXdaMUtWV01OWmt4TUVDbVRBdEppSVVRUHFxcTByMXJLNjd1RWtmaXprTjh2MkFkYXpic3dPMzJBSEQ2YkRhejVxMW0xcnpWdEd4ZW40SDlPdEtuZTF2OC9DdzZSeTVLNGsxUHcvWDdXdndlLzZmZW9Zakx4SExqcmVUODl4V003VHFpaG9UcEhZNFEvUDduYmlMQ2cybllJRnp2VURoNEtJV0huNWhjNEhpbjlzMUsxVjlWRlc0ZjBidGNZMm9lVTVjNlVTRmMyYmtGQUZkMWFVbm5qczNac0hFM2YyN1p4K0VqcVJ3OW5rNVdscDNjWENkT3B4dVAxNHZYcTZFb29DZ0txcXBnTkJnd0dnME02TmV4WE9PcnJveitBWGlrcUZhTnAyajJiSDNuaUFnaEtxMHpaM05Zc21JenZ5emVTTktobEFMbkxSWVRQYStLWjJDL2pyUnAxVmlLbzFSUzl1bFRNTWEyd3RTem45NmhpTXZJdFdJeDd0MDdzSTBhcTNjb1F2RG8wNTlnczVsNTdkK2o5UTZGOUl4TW5wajRLVjZ2RjgycllUUVphTkc4SHVOR0R5VDRMM1UxTHJlOSs0L1RyR2xkM2U1ZkV4MmFQSm1rU2YrbFI4STJWSXQ4d1Y5VHlRaXhFS0pJdFlMOEdEYWtHemNOdm9vOSs0L3h5K0kvV2JweUN6azVEZ0FjRGhlTGxtMW0wYkxOMUkwS1pWQy9qdlR0MVpiSWNGbS9WRmw0RGgxQXkwakgxTDJQM3FHSXk4elV2Uyt1ZGF2d0hEcUFvV0VUdmNNUk5keVpzOWxFaE5YU093d0FRa01DK2Z5alIvVU9vd0JKaGk4L1k2RHZDeEIzVmlabVNZaHJMRW1JaFJBbFVoU0YySmg2eE1iVTQvNTdCckZ5M1haK1dieVJyWC9aM3VGNGNqcWZmcldJVDc5YVJMTW1kZW5XTlk2cnU3YWlVWU1JR1RuV2tYUDVZa3g5Qm9JcW13clVPS3FLcWM4QW5DdVdZQnMxVHU5b1JBM25jTGd4bWVWanA2aGNqSUZCQUxqUFptSU9sZVVsTlpXOE1na2h5c1JpTWRPL1YzdjY5MnJQc1JQcC9McjBUeFl1M1pSdmk2YTlCNDZ6OThCeHBuMnpoTHBSb1Z6ZE5ZNXVYZU5vMWFLQkpNZVhrZmZZRWJ5cHFaZzY2Vi9FUnVqRDFMRXJ6a1VMOEI0L2lscTM4bFgyRlRXSG44MU1UclpEN3pDRXlNZmc3dytBSnp0YjUwaUVuaVFoRmtKY3RPZzZvWXk1NHhwR2orekh4czE3V2JwaUMrczI3c3FiVWcyK2tlT1pQNnhpNWcrcnFCMGN3RldkVzNKMTExYTBiOU1FazBsZWdpcVNhK042VE4xNnllaHdUV1l3WU9yV0M5ZkdkVmlHM3FKM05LSUc4L096Y2laVGtnNVJ1UmdEQXdHazBuUU5KNTlHaFJDWHpHQlE2ZElwbGk2ZFluRzdQV3hPT01EcURkdFp1MzRuR2FjdnZNbWNPcDNGVDR2KzRLZEZmK0JuTTlPNVl3dTZYeGxINXc2eFVxMjZ2TGxkdUxkdnhXL1FEWHBISW5SbTZ0Q0ZuTGRmeG5MdERXQXMzYll5UXBTM3FJaGdFcllmMURzTUlmSXhCcDFMaUxNa0lhN0pKQ0VXUXBRcm85SEFGUjJhY1VXSFpqeDYzL1hzM0hPRTFldTJzM3I5RG82ZFNNOXJsMk4zc254MUFzdFhKMkEwR21qVm9pRnQ0eHZUcm5VVFdqYXZoN21VKzBHS3dybDM3MENOYm9nU1ZEbUsyQWo5S0xXQ1VhUHI0OTY5RTJPck5ucUhJMnFvaGcwaVdicGlLems1VHZ6OHpIcUhJd1FBeGdCZlVTMVBwbXk5VkpOSlFpeUVxRENLb2hBWDI0QzQyQWFNdldzZ0J3K2ZaUFY2WDNLODc4RHh2SFp1dDRldGlRZlltbmlBNmQ4dXhXUXlFaGZiZ0RhdEdwMUxrT3Rqc1VpQ1hCYnVYZHN4dHUyZ2R4amxSOU53clY2Q3NlT1ZLSDRWdnkyS2xwMEZxb3BpODZ2d2UxME94allkZmI4VGtoQlhxSDBIVGhEVHBJN2VZVlJLNS9jZlBuTHNKTEhOWkQyN3FCd01BVEpsV2toQ0xJUzRUQlJGb1hIRFNCbzNqT1RPRVgxSVBubUtOUnQyc0hyZERyYnRPSWltWGRnUzNlVnk1eVhJWDM3M0cwYWpnYmpZQnJTTmIwemIrQ2JFeFVxQ1hDeE53N04vTCtZQjErc2RTYmx4THA2UGM5R1B1RGF1eCsvUjU2R0NpN05sdi9Bb2FuZ1VmaysvVXVvKzNwUVRxSkdWTXhreU5JdkZ1ZmduMExRSy83dXJUS1pNVzNoSi9jZU9IbENtZTMwN2V3WC9mUHBXZW5VdjNSY1BUcWViNUpPbmlqemZvRjQ0aDQrbWx1cGFFV0cxc0Zvcjc4aHJ3L3FSQUJ3Nmtpb0pzYWcwem84UXk1VHBtazBTWWlHRUxxSWlhak5zU0RlR0RlbEdkcmFETFluNzJiUjFQNXUyN2l2d0FkRHQ5cEN3UFltRTdVbDVDWExMNXZWcDE3b0piVm8xSmphbUh2NytzZ2I1UEc5NktxZ0cxTER3Q3JsKzFoUDNsdHUxU3BOMHVyZHV4TGw0UG9yVmhuWGtQWlV5b1hOOC96V3U5YXV3anJvUFk2dDJCYzZYNXU4czRLMnBGUkVhQUdwWUJLZ0szb3cwMU5DSytiMm9qTDZkdmVLUytwY2xJUjdVdnlPemYxak4rNVBuMDdGOU13SURiQ1gyU1RxVXdnTVRQaXp5L0tKNXIzRDNmWk5LZGYvWFh4ek5GUjJibHpyZXk2MXVuUkNNUmdPSERxZm9IWW9RZVJTakVZUE5KbE9tYXpoSmlJVVF1dlAzdDlDdFN4emR1c1FCa0pwK2hzMWI5L1BuMW4xczNycWY5RlA1djdsMXV6MXMyM0dRYlRzTzVoMnJIeDFHODVob1lwdlZJN1pwTkRGTjZsYnEwWktLNUQxeUdFUGpwaFYyZlRVOHF1UVlVcE5CVlZGREk0cHRwNVNRbkhuMjdTSjN4bFF3R0xHT2ZoQTFLcnBnbThNSE1OUnJWR1ExN2R4dnB1TGV0TDdRY3dGdlRjVXhmeWF1RllzS2ZRNkZKYktGSmE2R1puRzQxcThpOTR2LytaTGkrRUttcXh1TXFDRUY5N24wWnFTQngxMW9mT1hKMERnRzcrRkROU29oWHJyZzFUSzFuemwzRlZPLzhJMHFqN3Q3WUpuNjFvc09ZOWoxM1pnemJ3MWJFZzdRL2FwV3BlNzcrZVFKTktoMzRkOWw1WnBFWG56dEc2RGdjNWo0MG5TT0gwL244OGtUeWhTZjNnd0dsVHBSdFRsK1BFUHZVSVRJeHhBUUlDUEVOWndreEVLSVNpYzh0QmJYOU9uQU5YMDZvR2theVNtbjJMYnpFTnQySkpHNDQxQ2hVd2lQSEV2anlMRTBscTdZQ3ZpbWFEZXNIMDd6cHRFMGJoUkY0d2FSTkc0WVJXaElZTFhmQzltYm1vSWFVWExTZXJGS000MDQ2NGw3VVdyVkx0T1U0Ny96SERwQTdyUVB3ZXZGT3ZwQkRERXRDcmJac3gzNzFIY3h4cmZIZXNmNFFwTmlZM3g3MUpEUXZNZmUwNmR3YjF5TDR1K2JLbWZxZUNXRytvM3k5Y245NmhPVW9HQXNRNGZuSFhPdFg0bG4zNjVDWXpYR3Q4ZDYxd1BrZnZFaHVWOStnbTMwZ3hoYXRqNTNReS9nRzZYMWUvS2xBbjF6M25qZTl3VkNCVk1qb3ZDbW5hencrMVJGbVZsMjNwdzBtN1ViZGhJYUVzUy9uaGxKZkZ6RGZHMVMwODR3Yys2cVlxOWp0enZvMGltV2hNUWtFaEtUaW14Mzk1Mzk4Yk5kbU5XU25KeC8yblJhK3RtL2Q4bXpaKzh4T3JTcnVDL0Q0QmpQQUFBZ0FFbEVRVlM4S2xKMG5WQ08vNlc0b2hDVmdURWdBTGVNRU5kb2toQUxJU28xUlZHb0V4VkNuYWdRcnVuZEhvRFRaN1BadnZNUTI3WWZaT2Zlbyt6ZGZ4eUh3NW12bjZacEhEeDhrb09IOHljQWdmNDJHcDFieTl5NFlSU05Ha1FRWFRlTWtPQ0FhcE1vZTlOU01YYnNVcUgzMEhLeWNhMWRocm5QdFdYZTU5aDcvQWp1eE0yK3ZzYkMzNFk4Qi9lVE8vVWROSmNUNngzak1jYTFMYlNkb1Vrc2htWXRjU2Y4U2U1WEh4ZWFGQnZiZElRMkhYMFAzRzV5UG53ZEZBWHI3V01CVU92V1I2MWJQLytGdi9vRXhXTEYySzd6aFpqMjdNUkQ0UWt4Z0RHdURkYVJZM0QrT2cvOC9DODgzeFJmQWJuekNiaGUxUEJJM0p0LzF6V0d5bWozM3FPODlQb01rbE5PMGFGdFV5WStPWUxnNElML1ZobW5zcGo3NDlweXVlZklXM3JtUzRpZi9mZTBJdHZ1MkhXRWg1LzRLTit4SmN1MnNHVFpscnpINzc0NWp2aTRSdVVTVzBXcVd6ZU1yWW0rbWhIVjVmVldWSDNHd0VBOE1rSmNvMGxDTElTb2NvS0QvUE5Oc2ZaNHZCdyttc3J1ZlVmWnMrOFl1L1ljWmYvQkU3amRuZ0o5TTdQdEJhWmJBOWhzRnFLalFvaXVHMFowM1ZEcTFRa2p1bzd2Y1hBdC95cjE0YzJia2VwYk0xcUJuQXZuNFZyekc5cXBkQ3kzM0ZYNmpoNDN1VE0reFh2aUtJck5ocWw3L3dKTjNEc1RjSHo1TVpyWGczWFUvWVd1eWMxak5HSWIvU0QyVHlZVm14U2Y1NWo3TmQ0akJ6RVB1QjVEODFhNE5oUTk0cWZsMnZPZFB6K0tlLzZZcWRPVllNai9ObXBzMXhsam0wNzU3dTlhOHhzQWFvUEdoZC9vM0srV2xwV0pjcTdpYVVWUXd5TjgwN05GbnUvbnIyUHlwei9qOFhpNWZVUnY3cjZqWDVIL3I4YzJpeTV4Q25iZndjOVJ2MTRZMHlZL1ZxWTRpcHN5ZmQ0Ykw5OU5SSGh3dm1OcDZXZDVjdUtuWmJxWG51cEcxY1p1ZDNEbWJBN0J0ZnhMN2lERVpXQUlESlFxMHpXY0pNUkNpQ3JQWUZEektsZ1A3T3NiQ1hTN1BSdzRsTXlCZzhra0hVd2g2YkR2WjhicHd0LzA3SFlIKzVKT3NDL3BSSUZ6WnJPSmlQQmFSSVRWSWpJOG1JanpmOEtDaVF5dlJWaG9FQlpMNVZtdnJObHpVZndxOXNPbVpmRE5lSkwyNHRxd0NqVXFHbFAzZnFYcTUvanhPN3duam1LSWFZR3BXOThDNTExcmZzTXg3MXNVc3dYYm1IOWdhQnBiOGtWTlpxeWo3c1ArdnpkOVNmR01UN0hlZG0rQjRsdXU5U3R4L2I0S1E0dldtUHNOOXNVejY0c2lMNnRsbmluMC9QbGp4allkVVd5RnZJMytOUm4rZmJVdmdWWlZUSjI3RjNvZnhUOFFTQ2JuOWVkUUFuMzdSaHM3WDQyNWQ5bldzSmJJNW85bXQ1ZnZOYXV3dDk2Ynl5K0xOaElZYU9QWng0ZlRwVk1wZnRjcVNHbW1UTmVKQ2lHNlRpZzVPUTdTTXM3U29GNDRabFBWK2hnWDRPOHJOT1owdW5TT1JJZ0xqQUdCT0pJcmZ0bUtxTHlxMWl1cEVFS1VrdEZvb0huVGFKbzN6VitFNmN6WkhBNGVUaWJwVUFwSmgxSTRjaXlObzhkU0N4VHUraXVuMDhYUlkya2NQVmIwNkpyTlpxRjJyUUJxQndjUVhNdWYyclVEOGg3WERnNmdWcEEvL3Y1V0F2eXQrUHRiOGJkWlVNczQxYmpVSExsZ3FlQ3EyK2VUMEVrdjQ1Zy9Felc2QVlZbXhWZTRkVzlhajJ2Tk1wVGdrQUtqdU43MFZCeXp2c2hibzZ0R1JlUDZmWlZ2ZE5YdFFuTzV3SFgrcHdQTjZRU1gwL2ZUN2ZKdEozVCtQcHMzNFBEengzTGpiWG5IUEllVGNQendEVXJ0MEh6SmNsR1ZuYk9ldUxkQUJXekh6Qzl3L2I0cVh4L1htbVY0angzTzE5Y3kvQzQwZXc3T0JiUHlScFBOL1ljVXVhN2JQUEFHSE45OWpqY2pEUzIzNGhKV3hXb0ZoNlBDcmwvVkpKNmJKZkx4dXc4VEdSRmNmT01LVnR5VTZiOWJ1MkVucjcwOXM4d0Z3eXFEbkJ6ZjcxK3RJQmtkRnBXSE1UQVFqNHdRMTJpU0VBc2hhcFJhUVg2MGpXOUMyL2dtK1k3bjJKMGNQNUhHMFJOcEhEdWV3ZEZqcVJ3OW5zN3g1SFJPbjhrdThicDJ1d083M2NIeDVOSVhqUEh6c3hEZ2J5UEEzMHFBdncwL214bUx4WXpGWXNKaU5tR3htTEJhVEZnc1pxeG1JeGFyR2JQWmlLcXFHRlFGVlZWUlZRVlZVVkVORjQ0MWR6cFFMTll5LzkyVWxSb1dpZVdtTzhpZE1aWGNyejdHNzdGL0Z6bmwxM05vUDdrenZ3Q1RHZHZvQnd1MFV3d0dQUHQzWDJoL2NCOGMzRmY0alUxbUZJc0Z4V0pGQ1FwR01adkJiRDMzMDRJN2NUT3VOYitoK1BsakhuQTlXcTZkM0MvK0J4cllSdDFmWVBUY201R0dkcWJnWHJDYXk0a25hZStGeDFsbkNqNnZQZHR4YjkrUzc1aGwrRjBvSmpQZTVPT2dLSmo3WG9mNW1xR0ZQeGZBMERRV3YrZGVML0o4ZVZFc0ZqU25KTVIvcDJjeUhCUm9vMGUzZUI0YVA1alFrS0M4NHp0MkhXSFc5NnRRMWFxelZLTWtEb2VMNWF1MzBiWjFZOWxIWGxRcXZpclRVbFNySnBPRVdBZ2hBRCtibVpnbWRZbHBVcmZBT1lmRFJWcjZHVkpTejVDU2VwcVQ1LytrblNibDVHblNUMldTbStzczVLckZ5OGx4a0pQajRHVEJvdG1YWkY1ckx4Z001WHZSSWhnN2RzVzRNd0gzbHQ5eHpQMEs2Nmo3QzdUeHBxZVNPL1ZkOExpeGpyb2Z0VjdEQW0yVTRCQk1YYnFEeFlvYUVZWGlINEJpc2FGWWJXQ3hvbGdzNTM1YVM5eUgyUDNuZW5KblRNWDUyODhZTzE3cEcyRStsL0Rtdkp1LzZuWEFXMU54cmZtdDBHMlh0Tk1aMkQ5OG85aDdXZTkrS08rLzgxV0xOaHF4anJvUDcrbFRHQm8yS2FMM1pXWXdncWZndXZyeXBwMGJyVTg2bU1LcWRkdXhXYzBZalFiUU5MUno1elVOdkpvR21vYjMzR1BOcTZHaCtYNmV1MGEvM3Uyb1d5ZTBtTHNWdEduTFBwNTgvck5TdCs4NytMa1MyNXdmalowemJ3M0pLUVcvUFBtcjA2ZXorZkNUQlVXZWYzQ2NiN3IrNFNNbjJaK1VUSTl1OFNRa0hpelFya2UzZUphdjJrWmtSTzE4eHowZWI3bldOSGp6M1RrRnBteVhKMDNUY0RsZHBLWm5rcG1WdzJzdmxxSG1nQkNYZ1RFd0FFOU9EcHJialZKRW9VZFJ2Y20vdWhCQ2xNQmlNWjBydGxWd0Q5bnpjbk9kbkRxZHhha3pXYjZmNS8rY3llTFVxU3d5czNMSXpNb2xLenVYckt3Y3NuTWNlUi82eTV0Ync1ZjRYS2FrMkhMVGJXaVpaekQzSDFMb2VUVWtER09YN3I2ZnJRdlpuL2Y4ZFc0ZVZTN3hHRHQyNWYvYnUvUG9LS3A4RCtEZnFxN3VUaWVkUFoyTmhBeEwyR1VYQWxFZ1FHUUxvak1nQW9NQ0NpSU9NK01NT0FNNHo2ZTRJYU1lQmNhVjUvSlVHQUVGRlFWbHg4anlRRlpaQm1RTFMyY0hzblI2cTNwL2RCS01JVWszSktuUTlmMmN3emxKOTYydVgrQWNPdCsrOS82dS92d1o2RnEzZ3hnVkRhWG9LZ3hwdzZxTWNSMzRQOGhGbm4yYWh2U1JNUFNyMnR5clpQNXNpSkVXbUdZOFVmbVlZOXQzY0I4LzdIMGhvZ2piSXQrV3RRWSs4V3pESFpubGRnRTZIY1pQV1lqc25JWUxRUFVwMmhMbWN5Q09pUW5IL2FQNzF6bHU3ZnJkS0NxeWVUVzJ3dVp0QjNIMGVGYXRZNHFLYmJWMm82NEl4Sms3ajFhZWVWeWJSZitzK2lGVFViRU5wbm84WTMzRHB2MXdOOElISlFEUU42VTlPclJ0M2lqM0l2S1dGT3hac2VRdUxZVVVFbExIYVBKSERNUkVSUFVnSU1CUWVUeVVOeFJGUVVtSkhjVWxwU2d1S1VOUmNSbHNOanNjVGlmc2RoZks3QTQ0bkM2VWxUbmdjSGdlc3p1Y2NEaWNjTXN5WkJtUVpSbHV0d3haa1NHN1piakx2M2ZKeDZEWUc3NnhWZ1VoMEF6VG83TnJHU0RBbURHbVVXcXBZQngxLzdYYkJ3WkMxNm90ZE8wNlZUN21PbjRZWXZteWNpSEFCQVNZcXIrSXFJTVFlbTEyempqeVBtRGtmZFhIMWNSZ2hMNy9YWEQ5dUF1S3JRVDYxSUhYSDJjdmczUG5Oa0FRUERQaERVU3gyeUVZakpnNGJpQnljaTgzMkgwQVQrUHN2UHlyMkgvb05OTFR1dUx1RVNrUVJRRUNCQWhDeFIrbGZFbXc0SG11OG5GVXpvRGV5RXhvczdoSVRKMDBwTTV4bVR0L1FsR1J6YXV4RlJhL1hIMEZ4Qy81MG1WNjNKaitHRGVtUDZ6WmhRZ05EWUlwd0lCQkdYTXg1Ni8zWVhEYXRjN3FSNDVWRGVCbnpscGhzWVI2WFhOZHZsMHp2OTVlNjNvVVJVRmUvbFhzMkgwTWI3ejdOVDVac1JVUGpxL2VVSTlJTFZMNUZoNVgwVlVHWW8xaUlDWWlVb0VnQ0RDYkEyQTIxLzllMzVLRjh6M05reG9nRUJmUGV0anJzVXBodmxmanhVZ0xBdWU4VVBsOWxhWEhOK0RYamJLY083YkN2bm9aQW1jL0F6RW1IcEJseUxuWmtEcDJBVnhPRlAvOStpRkh6clZldDM3VHczK3VFcTVySWhnRFlCeDVId1JqQUJ6ZmZnR3BiVWZvMm5Tc05zNng2V3NBZ05TbFo1VUFYdCtVTWsrenRXSHBQUnJzSHVTYlVwc2RFeDVhaUxtejdzT2dBWjRRTENzSzNHNFpnR2QzZ0NVcUJCUEdwaUhFSEFpWHk0MGR1NCtoWllzNEtJb0NzOW1FQ1dQVHFoM0gxSlFJZ2dCTFZDanVIdDRiUDUrK2hDKy8zb1VIeGcyOHBZNnlJLyttQ3dvRUFMaEwySVZmcXhpSWlZajhqR0FLZ0ZKYUFpSGN1OWxxWDRnVzc1Ynp5cmxXUUJRaFJ0WjlIcklRZnYwbHNkN2VxL0tlQlhtZVpjRy9vbXZmR1ZpOURLN0QrMkNJaVlkc3ZRQTRIZEFsdFFKMEVnSitQNjNhTldVZnZRMGhKQXpHdTZ2UENJdk5FbjJxUzUvU0Q0N042MkJmK3hrQ2t6dFUyUU90WEwwQzUrWjFnS1NIWWVnOVByMnV6MndsRUV6WG1Ra24xUlFXZWhyNVJJUmZhekszNEpVVldQREtDZ0JBKzdhSldQenlvNWd5MGJPay85MFAxcU9vMklZTEYvTXc3K2tQOGNUam95dWZ1eFcwUzA3QVY5L3NSa21KdlVFK0RDUzZFYUxCc3pKSGRyTHBvRll4RUJNUitSa3h3Z0k1TDhmbjRPYU5YeDVEVkp2aVdROURDQTMzZXZ6TjNLdENUVFBMWXFRRnV0KzBnbXZQRHpBTUhBN1gwWU1BQUYxeWUwQVFJSFh0VmYzRlBub2JnakhnK3MvNVNBZ0pnNkZmT2h3YjE4S3haZDIxL2N5S0F2dktENkRZU21FWS9qdUlVVEUzZmEvYXlMazVFQ05xM2dkUGplOXNWZzRBWU4vQlUraldwUlVBWVBwRHc5RTNwVDBBVko0ejdIQzRzUFREOVZpNU9oT1BUY3ZBNExTdWVPcTVqekZ0NWlJOCtjUllkTzdVUXAwZndFZVM1T2xyVUZSY3lrQk1UWVpnOE96Smwza3NuV1l4RUJNUitSa3h5Z0k1NThhWEhQc2pmWjgwbEMxN0Y2NURQOEsxYnhkRVN3ekUyR1p3N2Q5ZDR6V0t2YXpHNTZXT1hRRjk3WTJONUV2bklWcGlQTE8vNlJsdy9iUVBqbTgraHk2K09YUnRPOEsrZGlWY1J3NUMxNllqREFPODM4ZDZvK1RjYkloUmRjL1lVK001Y09nMGpFWTkvcjFxRzFxM2pBTUFoSWVaMGF5OGtaZzF1eENmZkxvRnE3L2FnYXRGTnZ4cHhpamNQYnczQUdEaHMxUHc0aXNyTUd2ZVVzeVlPZ0wzWlBSUjdlZndWbDZCcDVGZFdDalBJYWFtUXl6djNTRGJmVDh0Z3Z3REF6RVJrWjhSTFRGd25UcFI5MEFOa2JyMWdyamhLOWhYbE0vSVpvd0c0RmthWFJQbDZ1VWFudy82eDBJSW9UVUVZbG1HWThzNk9OWi9nYUM1TDNqMkJVdDZCRXljRHR2aUYyRjdmd21rOXJmQmRYQXZ4UGhFQkV4OEJCREZtLzRaNnlMbldDRzFURzd3Kzl3cVpIZkRkSG4zbHRQcHd1WnRCM0JIbnc1bzF5WVI4eGNzQjRBcVI3aGR2SlNQWlN1M0lqV2xBeDRjUDZoSzB6NUowbUhlN0xFSURRbENiSFREN1QydlR4Y3Y1U01zTkFnbVU4TTFqeVB5VldVZ2RqQVFheFVETVJHUm54RVRtOE85Y1ozYVpUUXRvZ2pqUGVOZ2UrZFZBSURVMXRNVTY5Y051Q29VejNvWW9pWFdwMlhiaXRQenkxVHBvdWNoWjUyQkdHbXBFblRGbUhnWVJvNkIvZE1QNERxNEYwS1FHYVpwZjRGZ0NyelJuOG9uN3RNbllSZ3d1Rkh1MWRTVTJ1d29LU2xEc05rRWcwSENrV05ac09ZVXdtalFlM1c5MnkzanJsRlBlalUyNjN5ZVYyY2JUMzlvT1BJTGl0RC9qdHVRbXRJQnNUSGhXUHpXbDNoMXlXcXNXcE9KcE9iUkNBNE9SSHBhTndRR0dyRnV3MTRBZ0tKNDZuRzVYSEE2M1hBNG5OaXdaVDl5ODY5ZzVMRGVYdFdvbGt2V0FwK1AwU0pxYUpWN2lCMWNNcTFWRE1SRVJINUdqTFFBc2h0eVhpN0VLSXZhNVRRTnNnem5qaTJlcjNVNmxMNytQUFMzOTRYVXRSZDBTUzBCM2MyOUhjbzVWaWlYQ3p4Zm56OExmYjkwR0lmZFc3bXNXczdQaFhQek4zRHUvdDV6dkpJNUdFclJWZGlXTElCaDZDaEl0L1ZvMEZsaU9TOEhrQlhON2lFK2N6WWJNMmU5V2UzeG50MjhtekVYUlFFVHhxYlZhMDF0V3NjakxqWUNmWHExQXdEMDdkMGV2WHEwd2E0OXg3RjMvMG1jeThyRitZdjVLQzYybFIrLzVpby9jazJwUEpwS0ZBVklPaDBrU1ljaGc1dCs5L0JMMWtKMGJNOXppS2xwRVkwVmU0ZzVRNnhWRE1SRVJQNUdFS0JybFF6M3lXTzNkQ0QyNVlpbjJpaDJPK3dmdnczWGtRUFE5eDBBZmQrQnNLOVpCdWNQVytEOFlRdWdreUJHUlVNSURmZk0xdXAwa0xyZUR1aDBzSC82QVFBRml1ZmdaOER0Qmx4T0tDNG5Bc1k4Q0NITXM0UlZ2bkFPQUNCR1JNRTQ3aUhvV2lRRHNnelhrUU53N2M2RTY4aCtRSlloeGlYQStOc0owQ1Vrd2Y3MVozQm1ia0xaLzc0RklTd0MrbTY5b2J1dEczUUp2Nm4zY093K2NSeTZWc2xWT2x4clNVeDBPSm9uUmtPV1pTaXlBa212UTdzMkNaZzJhYWhYMXd1QzBDRGRuSithTXg3aUwvNnRKVW1IMUpRT1NFM3BVTy8zVXB2RDRVUjJ6bVdrRCt5bWRpbEVWVndMeEdVcVYwSnFZU0FtSXZKRFVydU9jTzdaRFgzS25XcVhjc09rbm4xOUd1OCt2QTlLV2ZWekpPM0xsOEoxNUFDazdpa3czak1lRUVXWUh2a3JaT3NGdUE3dGcvdnN6MUJ5clpEUC9nekY1ZlFFWDhDek5yVUd1cVNXbFdFWThPeFJOdHBLSVhYdkRhVXdIMlhMbHNKOTlCQ1VVcyt4T21KOElneURoa1BxM0xNeWxCcEgzUTk5bndGd3JGOE4xNkVmNGRqOERiRDVHd2hHSTR4anAwRHFYSDh6ZnE2RGU2SHZtVkp2cjNlcmlZd0l4bnR2L0ZudE1xcEpiaFd2ZGdtTjVzTEZBaWlLZ3FURVcvZERPdkpQRlh1SUZjNFFheFlETVJHUkg1TGFkb0I5elFvb1Y2OUFDQWxWdTV3YkVuRC9GSi9HbHk1NDhycUIyREI0Qk1TNEJCalNSMWFaSVJWam04RVEyNnp1RjFhVWErRzQ0dXZyek9EcSt3N3dmQkVXQWZmUHh3RzNDMUtQUHRDbjlQUE1HRitIR0IyTGdJblRvUlRtdzdsckcxd0g5a0FJaTRCMFcvZTY2L0tTY3VVeTVBdFprQ2I0OXZkSlZKL09uZmNjTVpXWXlFN24xTFNJQnM4UllOeERyRjBNeEVSRS9ralNRK3JZQmM2OXUyQkl1NnZSYjI5NjdHOFFKTzhhRnYyYVlkaTlVR3lsOVhhZDJDd0pobVpKTjFRTEFKUnYyUFIrdUNrUWdYLzRPNFFnYzUxSE0xVmVFeDRKdzlCN1lSaDZyMmRaZGowdWJYYit1QXRTcDg2QXhMZDhVcys1ODdrQWdBUTIxYUltaG51SWllK09SRVIrU245N0g5ZytlUitHL29NYjVWaWZYNnBwUnRRYk43cFV1RDZYR04rc1h5Nm45cGxPVjMrRnVOMXdabTZCYWZ6aytudE5vaHR3TGlzWDBaWXdCQVI0OXlFUlVXTVI5WjRQYjJVN1o0aTFxbkYvUXlJaW9rWWp4aWRBdEZqZzNMTlQ3VkpJSmM2OU95Rkd4MENNVDFDN0ZOSzQ3SnpMaUl1OU5jNUxKbzBwWDVHajFOSTNndndiQXpFUmtSOHpERWlIYzlPNmE0MmlTRHRrR2M1TjYyRVlVUC9ka1lsOFZWeGlRNGk1Y2M3Y0p2SkplUkFXZEl4RldzVi9lU0lpUDZaTGFna2hJaExPN1p2VUxvVWFtWFA3UmdnUmtkQTFiNkYyS1VRb0xiVWp5QnlnZGhsRTFTaHVOd0JBcU0vdEtuUkxZU0FtSXZKenhoSDN3ckZwSFpTclY5UXVoUnFKY3VVeUhKdld3NWh4cjlxbEVBRUE5SG9KVHFkTDdUSWExY2xUbDlRdWdieFFzVlJhRUJtSXRZcE50WWlJL0p3WUdRVjlyNzZ3ZjdZTUFaT21xMTBPTlFMNzU4dWg3NTBLTVNKSzdWS0lBQUJoSVVFb0txNStMRnBqZXVmOTlUZDEvZFJKUTN5NjEvS1ZXL0dQdjkyUEFYZDI5dW9haDhNRmEwNWhqYzgzVDdCVWR1dXVTM1JVS0J1WWVhdDhoaGhjTXExWkRNUkVSQnBnNkQ4WXBXKzlEdWNQVzZIdjIxL3RjcWdCT1RPM1FNN1BROERvOFdxWFFsUXBNaUlZcDg5bHExckQ4cFZiYitwNlh3THhzUFFlV0xuNmV5eDY4MHYwNkphTVlMT3B6bXRPbjgzR2pNZVgxUGo4dDJ1ZXhlVHByM3AxL3hlZm5vVGJlN1R4dWw0dDQ1SnBZaUFtSXRJQ1NVTEF1QWRnZS90MTZKSmFRbXlXcUhaRjFBRGtDMWx3ZlBjVlROUCt5SE9IcVVucDJya2x0dS80Q1RtNWx4RnRDVk9saG8xZlBlL1QrRTgvMjQ1M1AvRE1LaytiUE5TbmF4T2FSZUYzbzFLeGFrMG05aDg4aFR2N2R2VDYydmZlZkJ6TkV5eVYzMi9MUEl5blgvZ0VRUFdmWWQ0ekgrTGl4WHk4OStialB0VkgxMXhiTXMwWllxM2l1eVVSa1VhSUVWRXdqaHdOMjN0dklIRG1iQWloUEFMRm55aFhDbUY3NzE4d2poek5wZExVNVBUcTJRWjR5eFB1UnQ5emg5cmwxS3FvMklhWFhsMkpIM1lkUldSRUNQN3I3K1BRcVVOU2xURzVlVmZ3NldmYmEzMGRtODJPM2ozYjR1RGgwemg0K0hTTjR5WlBURWVneVZqNXZkVmFkZGwwWHY3VkdxLzl6NGtMNk42MVZhMTFVQjNLVDJIZ0htTHRZaUFtSXRJUXFXTm5LSmNMWUh2N2RaZ2Vtd1VoTUVqdGtxZ2VLS1Vsc0wzOUdneDk3b1RVMGJ2OWlrU05LVDR1RXJkM1Q4Wkh5emNqZldCM2hJWTB6U09ZanA4NGoyZGVYQVpyZGlHNmQybUZlYlBISWl6TVhHMWNRV0V4UHZ2aWgzcTU1N2d4L2FzRTRqbi8vWDZOWTQ4Y3k4TE1XVzlVZVd6RDV2M1lzSGwvNWZldnZUUU5uVHI4cGw1cTA0S0tKZFBnRExGbU1SQVRFV21NUG5VQTVLS3JzTDJ6Q0thcE14bUtiM0ZLYVFsczd5eUNsTndlK3RRQmFwZERWS09aMDBkaXlvelg4T3Fpei9IazMrNkhKRFd0R2JuUHY5eUJONWQrRGJkYnhvU3hhWmo4KzhFUUJPRzZZOXNtTjZ0ekNmYWdqTGxJVElqQysyLyt4YWM2YWxzeVhXSEIvTW5WbHA3bjVWL0Y3SGxMZmJvWEFZcFNQa1BNUGNTYXhZOUNpSWcweURoa0pLU2tGckF0V1FqbFNzMWRUYWxwVTY0VXdyWmtJYVNrRmpBTXlWQzdIS0phTll1UHdveXBJN0I5eDArWTk4eUhLQzExcUYxU3BYKysvaGtXdi9VbFRDWURubnZxQVV5Wm1GNWpHRzVvVm1zaHpwM1ByZnh6dlNYVGNiRVJhSjVnUVZSRUNBQlBCK3I0MklqR0x0VXZLSzd5cGxwTjdBTWFhanljSVNZaTBpSkJnR0hvU0FqQndTaGQ5QkpNazJldzBkWXRScjZRQmR0Ny80S2hiejkyRHFkYnhxZ1JLUWcybTdEZzFaV1lPdk0xalAxZFB3d2QzQjBHZzE3VnVnNGZPUU1BZU91MW1ZaUpWcWZwVjRYYWxrei8yZys3anVLRmx6LzF1V0VZWGVPNjZ2bkFRVEpYWHhwUDJzQkFURVNrWWZyVUFSRENJano3VCsvSzRKTGJXNFF6Y3dzYzMzMEo0OGd4M0ROTXQ1eUIvYnNnTGpZQzczMzBIVjc3MXhwOCtNbEdET3JmRlIwN05FZUhkczBSRlJtaVdtMXFodUdRWUJQNnBYYkNIeDdKUUdURXRiK0RJOGV5c09MejdSQkZkV2FzL1oycnFEd1FoNFNxWEFtcGhZR1lpRWpqcEk2ZEljYkdvMno1aDNDZk9BYmp2ZmREQ0ZWM2hvU3VUN2x5R2ZiUGwwUE96NE5wMnAvWVRacHVXZTNiSnVLbCtWTnc5SGdXUGwyMUhlczI3TUhLTmQ4REFDeFJvWWlKRG9mWkhJQ2dRQ1BNWmhQTVFRRVlPcmdINHVNaWZiclBqL3RQWXZhVC8rUDErRUVaYytzY1V6RWJ1MnBOSnF6WnRXODV1WHk1QkV2ZS9xckc1eCtiNXRucWNDNHJCeitmdHFKZmFpY2NQSHltMnJoK3FaMndaZnNoeEVSWFBSM0E3WlpWVzlydEwxeFhLZ0t4ZWgvRWtMb1lpSW1JQ0dKa0ZBSWYrU01jMnphaTlKVm5ZUmc0QlBvN0I3SHJabE1oeTNCdTN3akhwdlhROTA1RndPanhQR2VZL0VMN3RvbDRhdTU0S0lxQ00rZHk4Tk9Sc3poeS9Cd0tDb3R4K1hJeHNzN25vYmk0Rk1VbFpZaVBqZlE1RU1mRWhPUCswWFZ2S1ZpN2ZqZUtpbXhlamEyd2VkdEJIRDJlVmV1WW9tSmJyZDJvS3dKeDVzNmpsV2NlMTJiUlB4K3Q5dnFtQUlNWDFWSk5LcGRNTXhCckZ0OU5pWWpJUTVKZ0dEZ0VVcGNlc0svOUhNNGQyNkVmT0FUNkhpa0F1MitxdysyR2MrOU9PRGV0aHhBUkNkTWpmK1NzTVBrbFFSRFFJaWtHTFpKaWtER3NWNzI5YnJPNFNFeWROS1RPY1prN2YwSlJrYzJyc1JVV3YveG9yYy83MG1WNjNKaitHRGVtUDZ6WmhRZ05EWUlwd0lCQkdYTXg1Ni8zWVhCYTE4cHhSNDVWRGVCbnpscGhzWENwNzgxd0ZoWUFBUFJoWEJtbFZRekVSRVJVaFJnWkJkTURVK0UrZXdxT3JSdmcrSFl0OUtuOW9lL2VtMHVwRzRseTVUS2NQKzZDTTNNTHhPaFlHSDg3RnJybUxkUXVpNGdhVUtuTmpna1BMY1RjV2ZkaDBBQlBDSllWQlc1MytiRkFBbUNKQ3NHRXNXa0lNUWZDNVhKangrNWphTmtpRG9xaXdHdzJZY0xZdEdySE1WSHQ3SmVzMEFVRlFRb09WcnNVVWdrRE1SRVJYWmN1cVNWTUQweURmUEU4bkh0Mm9QVGwrUkNiSlVMcTNBTzY1TFlRbzZMVkx0R3Z5SGs1Y0o4NER0ZkJ2WkF2WkVIcTFCbW04Wk1oeGllb1hSb1JOWUxDd21JQVFFVDR0V0MyNEpVVldQREtDZ0NlNWVXTFgzNFVVeWFtQXdEZS9XQTlpb3B0dUhBeEQvT2UvaEJQUEQ2NjhqbnludDFxUlVCOG5PY1RCOUlrQm1JaUlxcVZHSjhBNDkxallCeCtEMXpIajhKMTdDYzR2bHNMaUFKMExWcERqSTZGYUltQmFJa0dURUVRQWdJZ0dJMkFqbTh4VmJoZFVPeDJLR1ZsZ0swRWNtNE81TnhzeURsV3VFK2ZCR1FGdWxiSjBQZE1nVFJoTWlDcGV3d05FVFd1czFrNUFJQjlCMCtoVzVkV0FJRHBEdzFIMzVUMkFBQ0Qzdk4vcXNQaHd0SVAxMlBsNmt3OE5pMERnOU82NHFublBzYTBtWXZ3NUJOajBia1RWNVA0b3V6U0pSamo0dFV1ZzFURTMxYUlpTWc3a2g1U3g4NmVZMzRVQlhKQkh1UnpaeUhuNWNDMWJ6ZmtnandvTmh0Z3QwTngyQUczVysyS214YWREb0xCQ0JpTkVFd21pQkZSRUtPaUliVk1obUhBWU0vZVlNNVFFR25XZ1VPbllUVHE4ZTlWMjlDNlpSd0FJRHpNakdibGpjU3MyWVg0NU5NdFdQM1ZEbHd0c3VGUE0wYmg3dUc5QVFBTG41MkNGMTlaZ1ZuemxtTEcxQkc0SjZPUGFqL0hyY1orNlNMTTdkTFVMb05VeEVCTVJFUytFd1NJa1JhSWtSYTFLeUVpdW1teVcxSDEvazZuQzV1M0hjQWRmVHFnWFp0RXpGK3dIQUJRVnVhb0hIUHhVajZXcmR5SzFKUU9lSEQ4SU1URlJsUStKMGs2ekpzOUZxRWhRWWo5MWRGTVZEUFgxU0xZczdNUjJLcTEycVdRaWhpSWlZaUlpRWd6U20xMmxKU1VJZGhzZ3NFZzRjaXhMRmh6Q21FMGVMZE53ZTJXY2Rlb0o3MGFtM1UrejZ1emphYy9OQno1QlVYb2Y4ZHRTRTNwZ05pWWNDeCs2MHU4dW1RMVZxM0pSRkx6YUFRSEJ5STlyUnNDQTQxWXQyRXZBRUJSUFBXNFhDNDRuVzQ0SEU1czJMSWZ1ZmxYTUhKWWI2OXExTEtTL3h3REFKamJ0MWU1RWxJVEF6RVJFUkVSYWNhWnM5bVlPZXZOYW8vMzdKYnMxZldpS0dEQzJQcGRZdHVtZFR6aVlpUFFwMWM3QUVEZjN1M1JxMGNiN05wekhIdjNuOFM1ckZ5Y3Y1aVA0bUlieXNvY2NEaGNjTXN5WkZtQklIaU9yUkpGQVpKT0IwblNZY2pnSHZWYW43OHFQbjRjQUFPeDFnbUtyVVRkTlNKRVJFUkVSSTBrdjZBSXMrWXRoU3pMVUdRRmtsNkhkbTBTTUczU1VJU0ZtVldyNjhUUEY1SGNpczJkR3RPeHVYTndaZmR1OU42d1VlMVNTRVVNeEVSRVJFUkVwQzJLZ2gwRCtpTWk5UTYwZmY1NXRhc2hGWWxxRjBCRVJFUkVSTlNZU2s3K0RMdlZpb2kwQVdxWFFpcGpJQ1lpSWlJaUlrMHAyTDRWZ2lRaG9tK3EycVdReWhpSWlZaUlpSWhJT3hRRmwxYXNRSGpmUHRBRkJhbGREYW1NZ1ppSWlJaUlpRFNqY01jT2xKNDZoWVNKazlRdWhab0FCbUlpSWlJaUl0SUdSVUhXMG5jUjFMbzFJdTY4USsxcXFBbGdJQ1lpSWlJaUlrMndybDZOZ2xVaUs5b0FBQUptU1VSQlZPKy9SL1BwandLQ29IWTUxQVF3RUJNUkVSRVJrZCt6blQyTGs4L05oeVg5THNSa1pLaGREalVSUEllWWlJaUlpSWo4V3RHaFF6ZzRiU3BFdlI0OTEzd0JmWGk0MmlWUkV5R3BYUUFSRVJFUkVWRkRLRGx4RWhlWGZZeExxMWJCbEppQTI5NStoMkdZcW1BZ0ppSWlJaUlpdjJOZHRRckg1czZCYURRaVp1VGRhUFgzT1pDQ3pXcVhSVTBNbDB3VEVSRVJFWkhmc1owN2g0THQyeEE5SWdQNnNEQzF5NkVtaW9HWWlJaUlpSWlJTklsZHBvbUlpSWlJaUVpVEdJaUppSWlJaUloSWt4aUlpWWlJaUlpSVNKTVlpSW1JaUlpSWlFaVRHSWlKaUlpSWlJaElreGlJaVlpSWlJaUlTSk1ZaUltSWlJaUlpRWlUR0lpSmlJaUlpSWhJa3hpSWlZaUlpSWlJU0pNWWlJbUlpSWlJaUVpVEdJaUppSWlJaUloSWt4aUlpWWlJaUlpSVNKTVlpSW1JaUlpSWlFaVRHSWlKaUlpSWlJaElreGlJaVlpSWlJaUlTSk1ZaUltSWlJaUlpRWlUR0lpSmlJaUlpSWhJa3hpSWlZaUlpSWlJU0pNWWlJbUlpSWlJaUVpVEdJaUppSWlJaUloSWt4aUlpWWlJaUlpSVNKTVlpSW1JaUlpSWlFaVRHSWlKaUlpSWlJaElreGlJaVlpSWlJaUlTSk1ZaUltSWlJaUlpRWlUR0lpSmlJaUlpSWhJa3hpSWlZaUlpSWlJU0pNWWlJbUlpSWlJaUVpVEdJaUppSWlJaUloSWt4aUlpWWlJaUlpSVNKTVlpSW1JaUlpSWlFaVRHSWlKaUlpSWlJaElreGlJaVlpSWlJaUlTSk1ZaUltSWlJaUlpRWlUR0lpSmlJaUlpSWhJa3hpSWlZaUlpSWlJU0pNWWlJbUlpSWlJaUVpVEdJaUppSWlJaUloSWt4aUlpWWlJaUlpSVNKTVlpSW1JaUlpSWlFaVRHSWlKaUlpSWlJaElreGlJaVlpSWlJaUlTSk1ZaUltSWlJaUlpRWlUL2gveGxZTzU2aU5uNmdBQUFBQkpSVTVFcmtKZ2dnPT0iLAoJIlRoZW1lIiA6ICIiLAoJIlR5cGUiIDogIm1pbmQiLAoJIlZlcnNpb24iIDogIiIKfQo="/>
    </extobj>
    <extobj name="C9F754DE-2CAD-44b6-B708-469DEB6407EB-6">
      <extobjdata type="C9F754DE-2CAD-44b6-B708-469DEB6407EB" data="ewoJIkZpbGVJZCIgOiAiMjI2NTE4MzM2NjkzIiwKCSJHcm91cElkIiA6ICIxOTEwMjc5MDQiLAoJIkltYWdlIiA6ICJpVkJPUncwS0dnb0FBQUFOU1VoRVVnQUFBOFFBQUFJRkNBWUFBQUFVYnpSU0FBQUFDWEJJV1hNQUFBc1RBQUFMRXdFQW1wd1lBQUFnQUVsRVFWUjRuT3pkZDNnVlZmNEc4SGZtdHR6MDNoT2E5RWdMUGRLckNLSXJVa1JVVkJCMVdkY1YxaFZRVjJSWDdEOHNLNklzeFFJTFNCRlFVWkFhT2tnTmlhRW5oUFNlM053Mjgvdmp3c1dZZGlOSjVpYjMvVHpQUG1UT25KbjVYbDFKM3B3ejV3aXlvVVFHRVJFUkVSRVJrWXNSbFM2QWlJaUlpSWlJU0F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cUk2ZHY3aWRhVkxJQ0lIcUpVdWdJaUlpSWlvdm4yMmZOdHRYVC90c1JHMWV0YnFkYnZ4OG9zVE1iQmZKNGV1TVprc1NNL01xL0o4ZEdRUXJxWm1PWFN2NEVBZnVMbHBIZXBMNU9vRTJWQWlLMTBFRVJFMU1ySU1LU2NMVXNwVlNGa1prTEt6SU9WbVFUYVVBY1l5eUdZVFlMVXFYYVZ6VWFrZ2FMU0F6ZzJDM2cyaWZ4REV3Q0NJUVNFUW82SWhCZ1FCZ3FCMGxVUk4xcERSYzI3citoMWIvdTF3MzlScjJYamkyVVh3OUhERDhrLy9CaTlQZlkzWEpDVmZ3elBQZjF6bCtSODNMY0R3c2ZNY2V2N0MxeDVEajlnMkR0ZEw1TW80UWt4RVJJNnhtR0ZKU29BbDhTeXNGNUlCVVlTcXhSMFFnME9oanUwRk1UQVlncnNIb05OQjBMa0JLcFhTRlRzWHF4V3lzUXd3R2lHWGxrREt6b1NVbVE3THhXUllkM3dQU0RKVXJlNkF1bDFIcU50MkFOUWFwU3NtYWxKcUUyZ0JZTTM2dmZoOGhXMVVlZnJVa2JXNk5qSWlFQStNamNNM20rSng0dFJGOU92YjBlRnJseTErSHRHUlFmYmpQZkZuOE5vYlh3T28rQm5temwrSnRMUWNMRnY4ZkszcUk2SmJHSWlKaUtoYVVsb3F6RWNPd0hMMkpNU0labEIzN2didGlMRVFBNE5xdnBodVVhbHN2ekJ3OTREZzV3OHhJcXJjYVNrN0M5YnppVEFmUFF6anBuVlFkK3dFVFk4K0VNTWpGU3FZeURVVkZSdncxdnZyc1AvUU9RVDRlK09WZjB4Q1RJZG01ZnBrWlJkZ3pmcTkxZDdIWURDaVYvZTJPSFhtRWs2ZHVWUmx2NmxUaHNGZHI3TWZwNmVYbnphZG5WTlk1YlcvSmw5RHR5NnRxcTJEaUtySEtkTkVSRlFwNjVXTE1PMzZDVkpXRmpSeEE2R0o3UVhCMjBmcHNseUNYSkFQOC9GRE1NZnZoaGdjRE8yQW9WQTFhNmwwV1VSTlhsSnlLdVl2WElYMGpEeDA2OXdLYzJkUGdLK3ZaeVg5cXAvZVhCdHJ2M2dKL241ZURrMlpUa3EraHBtelBxbjJmb3ZlbW82WURzM3JwRFlpVjhBUllpSWlLa2ZLeVlaeDZ3Ykl1VG5RREI0SlRmZmVnTWhOQ1JxUzRPTUw3YUFSMEE0WUJ2UFJnekJ1V0FQQlB3QzZlKzZIR0JDb2RIbEVUZEtHelFld2VPbDNzRm9sVEo0d0NGTWZIZ3FoaXZmNjI3YU9xSEVLOXBEUmN4QVZHWWpsaS85V3F6cXFteko5MDV1dlQwVndrRys1dHV5Y1FzeWV1N1JXenlJaUJtSWlJcnJKWW9GcDkzYVlEKytIZHZCSWFQb05aaEJXbWloQzA3TXZOTjE3dzd6M1p4aVdmQUJOejc3UURoZ0txUGt0bktpdXZQUEJlbnovNDFGNGVlbngwZ3ZqMGF0N1c4VnFjV1RLZEZpb1B5TENBbEJhYWtSMmJpR2lJNE9nMWZEdkJLSS9ndi9sRUJFUnBKeHNsSzFlQVRFZ0NPNHZ2TXlwMGM1R0ZLRVpNQlRxcmoxZ1hMOEtwWjkrQUxkSmowRDA1Mmd4VVYwNGszQVpBUERwb3BrSUNmYXR2bk05ZSttZnl4M3V1Ly9RT2J6eDdwcGFMeGhHUkxjd0VCTVJ1VGpMMlpNd2Z2c050Q1BHUU5OM2dOTGxVRFVFYngrNFBUWUQ1dmhkTUN6NUFMb3g0NkR1Nk5nZXAwU05nU3pMU0x1ZWk3eUNZaFFYR1ZCY1VvYmlZZ05LU28wWTFQOU9oSWNGMU92emxRekQzbDU2OUkrTHdaK2ZHbzBBZjI5N2UwSmlDdFp1MkF0UjVMWnNSUFdCZ1ppSXlJV1o0M2ZCZEdBZjlOT2ZxN0RxTVRrdlRkeEFxSnEzZ21IWko1RHpjNkdKRzZoMFNVUi9pQ3pMU1B3MUZjZFBYRUJDNGhXY1BYY1ZSY1dHU3ZzRytIdlZPaEFmUDNFZXMrZjkxK0granV4VmZITTA5cHROOFVqUHlLdTJiMzUrQ1Q1ZXNxWEs4ODlPSHcwQXVKcVNpUXVYMHRFL0xnYW56bHl1MEs5L1hBeDI3VDJOa0dDL2N1MVdxMVRsZTg1RTVCZ0dZaUlpVnlUTE1HN2JER3R5RXR4bnpvYmc0MWZ6TmVSVXhJZ291TStjRGNPU1JaQ0tDcUViTVFiZ0Q4YlVTTWl5aklPSGs3QnEzVzZjUFhjRmFyVUtyVnFFWWNpZ0xtalhPaExCd1Q3dzhOREQwMTBIRHc4OTlHNWFxTlcxMzlzOEpNUVBFOGZWUFBObDY3YkRLQ295T05UM3BwMTdUdUZjVWtxMWZZcUtEVmovN2Y0cXo5OE14UEVIejluM1BLN09oKzg4WGVIK2VqZXRBOVVTVVZVWWlJbUlYSkJ4MjJaWXIxeUcvdGxadHIxeHFWRVNmUHlnZjNZMkRKOTlDTk8yTGRDT0hLTjBTVVExeXNzdnhpc0x2a1JDNGxVMGl3N0c3T2Nld0tEK25hRFRhZXI4V1JGaEFaajIySWdhKzhVZlBJdWlJb05EZlcvNjZOMm5xejFmbTFXbUp6MDRBSk1lSElEMGpEejQrSGhBNzZiRmtORno4TklMNHpGMFVCZDd2NFRFOGdIODhwVjBCQVZ4elFlaTI4SGxRNG1JWEl3NWZoZXN5VW5RVDV2Sk1Od0VDTzRlMEUrYkNVdnlPWmpqZHlsZERsRzFMbDNKd0xOLyt3U1hyNmJqMVpjZXd0S1BuOFBJWWJIMUVvWWJtMUtERVpPZmVCdjdEeWJZMnlSWmh0VXF3V3FWSUVrU2dnSzlNWG5DSUhoN3VzTmlzZUxBNFVRRStIdERsbVY0ZXVveGVjS2dDdHN4RVZIMUdJaUppRnlJNWV5cEcrOE0vNFZodUFrUjNEMmduLzRjVEFmMnduTDJsTkxsRUZYS1lERGlwVmVYdzJxMTR2OFdQb1grY1RGOC8vVTM4dktLQVFEK2ZsNzJ0amZmVzR2aFkrZGgrTmg1K012c1R4RVU2SVBIcHd5RGw1Y2V5Ny9hanFKaUE2NmxaV1B1YXl0aHNWangrSlJoRE1SRXRjUXAwMFJFTGtMS3lZYngyM1hRVDMrTzd3dzNRWUtQSC9SVG40SGhzMFVRdzhLNUpSTTVuUlZmNzBCMlRpRStldmRwdEdvWnBuUTVUdWRLU2lZQTRKZFRGOUcxY3lzQXdJd25ScUZ2Ny9ZQVlOOW4yR1N5WU9uS2JWaTNNUjdQVGgrTm9ZTzY0TlYvZllYcE16L0V2TDlQUUtlWUZzcDhBS0pHaWlQRVJFU3V3R0pCMmVxVjBJNFl3OVdrbXpBeElncmFZYU5SdG1vbFlMRW9YUTZSWFdGUktiN1p0Qi8zanVxRmRtMGlsUzdIS1owOGZRazZuUWIvKzJZUDlzU2ZBUUQ0K1hvaUlpd0FFV0VCc0ZvbGZMMW1GeDUrOG0xczJub0l6ejB6Rm4rNnR5Kzh2ZHp4OW9MSDBTbW1PV2JOWFlxTld3NG8vRW1JR2hlT0VCTVJ1UURUN3UwUUF3SzV6N0FMME1RTmhEVTVFYVk5TzZBZDdQZ0NRVVQxNmNpeFpFaVNoSHRIOVZhNmxFcEpWbG5SNTV2TkZ1emNjeEozOWVtQWRtMmk4UHFicXdFQVpXVW1lNSswNnpsWXRXNDM0bnAzd0tNUERVRllxTC85bkZxdHd0elpFK0RqN1lIUVlNNEFJcW9OQm1JaW9pWk95c21HK2ZCK3VML3dzdEtsVUFQUjNUOFJwZTh0Z0xwTExLZE9rMU00ZkN3SndVRythQllkcEhRcEtEVVlVVkpTQmk5UFBiUmFOUklTVTVDZW1RZWQxckdGdmF4V0NjUEh6bk9vYjBwcXRrTjdHODk0WWhSeWNvc3c0SzQ3RWRlN0EwSkQvUERScDV2eC9zY2I4YzJtZURTTERvYVhsenVHRGVvS2QzY2RmdGgrREFBZ3k3WjZMQllMekdZclRDWXp0dTg2Z2F5Y0FveTV1NWRETlJLNU9nWmlJcUltenJoMUE3U0RSMEx3NXRZY3JrTHc4WVYyOEFnWXQyeUEvcEZwU3BkRGhJek1mRFJ2RnV3VWkyaGR2cEtCbWJNV1YyanYzclcxUTllTG9vREpFd2JWYVUxdDdnaEhXS2cvK3ZSc0J3RG8yNnM5ZXNhMndhR2pTVGgyNGp5dXBtUWhOUzBIeGNVR2xKV1pZREpaWUpVa1NKSU1RUUFFUVlBb0NsQ3JWRkNyVlJneE5MWk82eU5xeWhpSWlZaWFNT3VWaTVCemM2RHBOMWpwVXFpQmFmb05nZm5BWGxpdlhJU3FXVXVseXlFWFYxQllndUJBNS9pbFhFaXdINktqZ2lGSkVtUkpobHFqUXJzMmtaaisyRWlIcmhjRUFZOVBHVmJuZGIzNjBrTVF4VnZMKzZqVktzVDE3b0M0M2gzcS9GbEVkQXNETVJGUkUyYmE5Uk0wZzBjQ0l0ZFFkRG1pQ00zZ0VURHQzZzc5STlPVnJvWmNuTkZvZ1VickhEOTJCdmg3WWRrbmYxVzZqQXBhdHdwWHVnUWlsOFNma0lpSW1panBXZ3FrckN4b3Vqdm5JalpVL3pTeHZTRmxaa0JLUzFXNkZISng3bm90U2t1TVNwZEJSRlFCQXpFUlVSTmxQbm9RbXJpQkhCMTJaU29WTkhFRFlUN0tiVmhJV2U3dWJpZ29LbEc2RENLaUN2aFRFaEZSVTJReHczTDJKRFN4WEdYVTFXbTY5WUxsekNuQVlsYTZGSEpob2NHK1NMdWVxM1FaUkVRVk1CQVRFVFZCbHFRRWlCSE51TEkwUWZEeGhSZ1JCVXZTT2FWTElSZldMRG9FV2RrRktDMDExZHlaaUtnQk1SQVRFVFZCbHNTelVIZnVwblFaNUNUVW5XSmhTVHlyZEJua3dtN3VQNXh5TFZQaFNvaUl5bU1nSmlKcWFtUVoxZ3ZKVU4zUlR1bEtHaTI1cEJpeW9WVHBNdXFNcW5WYldDOGtBN0tzZENsTjJ2bUwxNVV1d1drMWl3b0JBRnhKeVZLNEVpS2k4cHhqL1hzaUlxb3pVazRXSUtvZ0JnYlYyelBLdnZvTWNsNE85SC8rUjUzZlc4cElnMXlZZjF2M1VMVyt2WDA3UzE3OUs4U2dVTGkvdU1EaGE2U002eEJEd203cnVmVkZEQXdHUkFGU2JqYkVnUHI3LzRXeitXejV0dHU2ZnRwakkycjFyTlhyZHVQbEZ5ZGlZTDlPRGwxak1sbVFucGxYNWZub3lDQmNUWFVzUUFZSCtzRE5UZXRRWHlXRWgvbERyVmJoeXRVTXBVc2hJaXFIZ1ppSXFJbVJVcTVDMWFKVi9UNGo5UXFrclBSeWJjWU5Yd0ZtaThQMzBJMS90TkoyMDg0ZllEbTYvN2JxODN6bjg5dTZ2cmFNRzc2QytlQmV1RDB5QStxT1hTcWNMNTcxWkkzM3FPK2FWUzN1Z0hUMWlrc0Y0dFhyZHQvVzliVUp4SGNQaThXNmpmdnc0ZUxOaU8zYUdsNmUraHF2dVhRbEE4ODgvM0dWNTMvY3RBQlRaN3p2MFBNWHZ2WVllc1MyY2JqZWhxWlNpUWdMOVVOYUdoZldJaUxud2tCTVJOVEVTRmtaRUlOREcveTVsaVA3SVpzYzMyZTBxa0I4azhkci8xZnJHb3pmcm9ibDJNRnliV1ZmZnc3TDhZT1Y5dmQ4NTNNWU42K0JlZmVQRmM1SldlbVZCdG5LZ3F1cWRRZVlEKzVGMllyLzJFSnhUQ1h2YjZ2VUVQMERLejRuTnh1d092NkxoRDlLREE2RmxPMWE3Mi91MlBMdld2VmZzMzR2UGw5aEcxV2VQblZrcmE2TmpBakVBMlBqOE0ybWVKdzRkUkg5K25aMCtOcGxpNTlIZE9TdFgxVHNpVCtEMTk3NEdrREZ6ekIzL2txa3BlVmcyZUxuYTFXZk00Z0lDMERhOVJ5bHl5QWlLb2VCbUlpb2laR3lzNkJXWUxzbGozOVhQZElGcXhXbW5UL0F0SDBMQkRjMzZNWk9yUEYrY2tseDdZc3dWOXhhU0IzVEZhSi9nUDFZeXMrRDVlaCtDQjZlQUFCTmJCK29vcHFYdTZic3l5VVF2SDJodTNmOHJWc2YzQVByK2NSS0g2dU82UXEzUjU5QjJZcVBVZmJGRXVnZmV4YXE5bmZlZUtBRXdEWnQyWDMyL0FyWGxyNDVyOEpvZTMwUWcwSmcrZVZ3dlQrbk1Tb3FOdUN0OTlkaC82RnpDUEQzeGl2L21JU1lEczNLOWNuS0xzQ2E5WHVydlkvQllFU3Y3bTF4NnN3bG5EcHpxY3ArVTZjTWc3dGVaejlPVHk4L2JUbzdwN0RLYTM5TnZvWnVYZXAzQmtoOUNROFB4TWt6bHlITE1nUkJVTG9jSWlJQURNUkVSRTJPbEp0bGUyZlVTVmd2SmNPNDdndElHV2xRZCtzTjNkaUo5akJhbmRLMzV0WEo4OVdkWW9GT3NiWURpd1dsSHk4RUJBRnVrNmNCQU1Ud0tJamhVZVV2K25JSkJKMGIxRjE2M3ZvY3Y1NkRGWlVIWWdCUWQrZ0V0MGxQd1BUREpzRGR3OTR1WmFRQmdFT2Z1VDZKUWNHMjBXZ3FKeWs1RmZNWHJrSjZSaDY2ZFc2RnViTW53TmUzNHIrcjNMeGlyUC8yOXFieTN6VHB3UUhsQXZGTC8xeGVaZCtFeEJUTW5QVkp1YmJ0TzA5Zys4NFQ5dU5GYjAxSFRJZm1kVkpiZlFvUDlZUEJZRVJCWVNsOGZUeHF2b0NJcUFFd0VCTVJOVEd5b1F5Q3UvSS9iTXFHVXBpMnJJWDU4RDRJUG43UVAvbFhxTnJGT0h6OUgzbW4xcmhtQmN5SHF4N0ZNNjcvQ2xMS1pXaEhqSVdxVFVlWUQxWGRWeTR6bER0L2N4VDNacHVtZXg5QVZmN2JxTHBMVDZnN2RRZkVXNXM0bU9OL0JnQ0kwUzBxZjlDTmdUSzV1QWlDcDFmVkgrNTI2VDBnR3d6MWQvOUdhTVBtQTFpODlEdFlyUkltVHhpRXFROFByWExrc20zcmlCcW5ZQThaUFFkUmtZRll2dmh2dGFxanVpblRONzM1K2xRRUIvbVdhOHZPS2NUc3VVdHI5U3dsZVhyWTNxczJtU3JPNUNBaVVnb0RNUkZSVTJNc0EzUzZtdnZWa3ZuUVhoalhyaWpYOXR0M2JEM2ZXbUlQZ3BaZkRzRzRhVFhra21KbzRnWkRlL2VmSU5TeUprY1dvcW9OODhFOU1CL2VDMVc3TzZFZE9ob0FLbnllMzVLTENpbzlmN05OM1NrV2dyNlNiNk8vRGNPSDk5a0N0Q2hDMDdOZnBjOFJQTHdBcEtOMDRSd0lYajYyZS9lOEM5cEJ0WHVIdFNhQ214dGdkUHdkNzZidW5RL1c0L3NmajhMTFM0K1hYaGlQWHQzYktsYUxJMU9tdzBMOUVSRVdnTkpTSTdKekN4RWRHUVN0cG5IOUdGZGFhdnYvbjQrMzhyK3dJeUs2cVhIOVRVcEVSRFdTelNZSU9yYzZ2NjhZSEdvUGRaWlRSeUdYR2NxSFBFR0FsSk1GNHpkZnd2cnJXWWdoNFhDYittZW9tdjJ4OXgzZEhwNWVvVTB1SzRQbDZINW8rZ3dBVktvSzU2dDZ6OWQ2OVJLTUc3K0c0QmNBdDRlZUJHNk1BbFkxQ2wwODY4a0syeTdkSEgzKzdUWG0rSjJRcmwwdGQ2MXUvS08zUnNkdmpDWnJoNDJwY3FFejdjajdZUHpmTWtpNTJaREw2bThFVjlEcGFyWG9XVk4zSnVFeUFPRFRSVE1SRXV4YmZlZDZWdDJVNmQvYmYrZ2MzbmgzVGEwWERGT2EwV2pHcm4ybjBmbk9GdERwTkVxWFEwUmt4MEJNUktRQVdaWmhNSmhRWEdKQVViRUJ4U1VHR01yTU1CcE5NSm9zdGorTlpwUVp6VENhekRDVzJmNDBtY3l3V2lWWUpSbVNKTUZxbFNESkVpUkp0bjB0U1hoVnNsWWFGbStYcWtWcnFGcTBCbUI3TDFndU01UmJLVnJLeVVMcE82OENaaE9nMWtDTWJBYkxvWDJ3SE5wWDlVMDFhdWp1bjF5dVNUdGdPRFJkZWxZNnZkcTBiU09zbDg5RDFiRkxwU09vWW1nazVQenkyN3JJWlFhVXJmZ1BJQVA2UjU2dU1KMWN5czJHWEZCeEwxalpiSUwxVXZLdDQrS0NDbjJzdjU2RjVleUpjbTI2OFk5QzBHZ2hwYWNCZ2dEdGtIdWdIWDV2SlIvZVJ0V3FMZHpuTEt6eWZKMVJxUUdydGQ0Zkk4c3lBT0RTNVF6c1BYQVdlamN0MUdvVklNdVFiNXlYWlVDU1pVQ1dJZDA0bGlVWk1tVGJuemZ1TVhSUUY0U0hCVlR6dE51blpCajI5dEtqZjF3TS92elVhQVQ0ZTl2YkV4SlRzSGJEWG9oaS9TODg5ZGFpYnlxTVVOY2xXWlpoTnBtUmxWT0VvdUpTdlBGYTlhdkxFeEUxTkFaaUlxSTZZRFNha1ZkUWpMejhZdVRsRlNNM3Y4ajI5WTNqb3BKU0ZCV1hvYmlrRENYRkJoU1hsdGwvNks5cmxoallnazg5aE9KcUdjdHNZUmdBTEdaWWpoMm84UkxCdzlNZWlHdDYvL2UzVEZ2WHdiUjFYWTM5UE4vNUhISityajN3bGk1YVVPRzhPZjduU3JkZGt2TnpZZmo0eldydjd6YjF6L2F2eTYwV3JWYkQ3WkVaa1BMem9Hcldzc1k2RzRUVkFxaFVlT2p4dDVHUldYOEJxQzRGQi9uV09oQWZQM0VlcytmOTErSCtRMGJQcWJIUHpkSFliemJGSXoyaituOTIrZmtsK0hqSmxpclBQenZkTmwzL2Frb21MbHhLUi8rNEdKdzZjN2xDdi81eE1kaTE5elJDZ3YzS3RWdXRVcDJ1MEx6OTV4T3dOc0F2U2dDZ2IrLzI2TkEydWtHZVJVVGtLQVppSXFJYVdDeFdaR1VYSURPN0FCbVplY2pJeWtkbWRqNHlzd3FRbVpXUDdOeEMrN3R4enFCTUFtUmp3eStzSllaSDJhY1RsNjM0RHl3SnArRHgraUlJV2gxa1F5bEtYdjRMTkQzaW9Kc3dGUUJROHMvbkFZM1dmcjI2UjErSTlSQWVCUTh2YUFmZFhhN05jdklJcENMYmU1cmFZV09nN1QrczNQbVMxMmREREFpQy9wbS8yOXRNZTM2Q05lbU00dzhXUlJnK3JOMjBWdmUvTDZpM1BhUmxveEdDVm9jcGt3WWpNeXUvWHA1eGt3RGJlN0FuVGwvQ3NFRmRjTzg5dlNHS0FnUUlFSVNiLzVOdmpJQUt0blAyZHRnRDN4OEpmaUVoZnBnNGJrQ04vYlp1TzR5aUlvTkRmVy9hdWVjVXppV2xWTnVucU5oUTdXclVOd054L01GejlqMlBxL1BoTzA5WHVML2VUVnRGNzlyN2NkUHJkWGF2eXNpeWpPeWNRaHc0bkloUFB2OE9YNi9kalVjZkdsS3Z6eVFpcWcwR1lpSWlBRWFqQ2RldTV5TDFlamF1cGVVZzlWbzJVcS9uNFByMUhPVG1GOWZMYUs2N3V3NmVIbnA0ZXJqQjAwTVBkNzBXT3AwV09xMzZ4cDhhNkhRM3Z0YXBvZE5xb05Wb29GS0pFRVhCOXFkS2hDZ0lVS2xVVUlrQ1JGR0U3cnN2YklzbktiVFN0R3dvaFNYeERGU3Qya0xRMmhiU3V2bWVyUmdXZWF1ZjBRanhONnNxLzNaS3RwUnkrWThYb0hNckZ5b0ZkM2VvV3JVdE53WGJrblFHNG8zM3JBVTNQZUNtcjNnZlVRWEI1OWJvbkc3TWVHRE0rSXI5cXFMVlFUTmdPQ3pIRDBFMmxFQVRON2p5ZnNZeW1BL3VBUVNoMWd1UDFZWmNabHRzN2U1aHNmWDJER2NRRVJhQWFZK05xTEZmL01HektDb3lPTlQzcG8vZWZicmE4N1ZaWlhyU2d3TXc2Y0VCU00vSWc0K1BCL1J1V2d3WlBRY3Z2VEFlUXdkMXNmZExTQ3dmd0M5ZlNVZFFrSS9ETlN0TkVBUUVCZnJnM2xHOWNPSFNkV3orN2hBZW1UU1kreEFUa2ROZ0lDWWlsMUpTWXNTbEs5ZHg4VW9HTGwvTndOWFVUS1JleTBGV1RzWDNRMnREcDlQQXo4Y1RmcjZlOFBYMWdKK3ZwLzNZejljVDNsNGU4UFIwZzVlSEhwNmVlcmpyZFZDcHhKcHYvQWVVN3ZPRVhGb0N3YysvWHU1ZkUvT0JYWURaQkUyUHZ2WTI2NjhKQUFDeCtZMEZ0bVFaTUpzZ2FDdGYvT3YzVTV0clF4WGRFdnEvM0pvR2F6NndHOGFOcStBK2V6N0VrSEJBa2lCbFpVRGRzVE5nTWFQNEg1V0hIQ2tydmRLVnJoM2RQa3JRdVVFM1pqd0VuUnRNUDM0TGRkdU9VTFhwV0tHZjZlZnZBQURxenQzTEJmQTZaeWlCb0s4aytKTmlTZzFHVEg3aWJjeVpOUjVEQnRwQ3NDVGIxZ01BYkd1L0JRVjZZL0tFUWZEMmRJZkZZc1dCdzRsbzJTSU1zaXpEMDFPUHlSTUdWZGlPeVZtMWF4MkpMZDhmUmttSkVaNmVkYi93SHhIUkg4RkFURVJOa2lSSnVKcWFqUXVYcnVQaTVldTRkRFVERnkrbkl5dTc5c0ZYclZZaE9OQVh3VUUrQ0E3eVJVaVFiN25qd0FBZjZOMDBUalBpSWZvSFFjck9oQmdSMVNEUHMxNCtEK3VaRTlDT0hnZTVxQkRtbjcrSDZCOW8yNC8zQnN2WkV4RDA3bEJGTmdkZ205SU5vTnJ0b2RTZFlxRWRlWCt0YWluNy9QOHF0S25hZHdJMnJvTGx6Qy9RaG9SRFNyOEdtRTIyMWE5VjZrcFhzeTc3Y2drRWIxL283cTA0SWx6YmY2NmEzdjFoMnZrRGpGdlh3NzExQi9zSzF3QWdGeGJBdlBNSFFLMkJkdVI5dGJwdmJVbFptUkQ5QSt2MUdWUTdlWG5GQUFCL3Yxc3pKZDU4YnkzZWZHOHRBS0I5MnloODlPN1RlSHlLYlVyLzV5dTJvYWpZZ0d0cDJaajcya3I4L2ZseDluT05nVnB0VzllZ3FMaVVnWmlJbkFZRE1SRTFlcklzNDNwR0xwS1NVNUdZZkExSnlhbEl2cGlHc2pLVHcvZlFhTlNJQ1BOSFJGZ2dJc01ERUJrZWhJaHdmMFNHQjhMZno4dHB3cTRqeE1BZ1NKbnBEZktzMHZmblE3cDJGWUtiSHRwN0hvQnh6WExiNnRNUFRMRXY2bVc5ZkI1U1JwcHRxNlNiZS9UZUNNVFZiZytsVXRkK1JGT3NPT291QmdSQjFid1ZMRWYzUXp0NEZDem5UdGx1MzdvOUlBaFFkK2xaOFQ1ZkxvR2djNnY4WEMwSjNyN1E5aDhHMDQ2dE1PMzY0ZGI3ekxJTTQ3b1ZrQTJsMEk1NkFHSmd5RzAvcXpwU1ZnYkV3T0I2ZlFiVnpwV1VUQURBTDZjdW9tdG4yK3lKR1UrTVF0L2U3UUhBdnMrd3lXVEIwcFhic0c1alBKNmRQaHBEQjNYQnEvLzZDdE5uZm9oNWY1K0FUakV0bFBrQXRaU2RhM3R2MzllSCt4QVRrZk5nSUNhaVJzZGdNT0xjcjZrNG5YQVo1MzY5aXNSZlUxRlU3Tmorclc1dVdqU1BDa2FMWmlGbzBUd1V6YU5DRUJrUmdPQkEzMFlWZXFzakJvWEFjakc1NW81L2dHdzB3cnozSjBoNU9RQUFLUzBGNnM0OW9CMHlDcWJ2MXNOeTdoVFVIVHBEM2ZWV2tEVDl0QmtBb09uVi85Wjl5bTZNRUZmMjd1NE5sbDhPd2ZMTG9WclhxSXIyck5DbTZUTUlaYXMraCtYMGNWaCtPUVF4S0FSaWFBUXNKdzVYZVIvWldGYmxlWFhITHVVV0JLdU1kRDBWWWxDSWJmUjMyR2hZenY0QzAvY2JvQXFQaHFwdFJ4aTNyb01sNFJSVWJUcENPOUR4OTFqL0tDa3pIZXFXcmV2OU9lUzRrNmN2UWFmVDRIL2Y3TUVkTGNNQUFINitub2k0c2JKMmVrWWV2bDZ6Q3h1M0hFQmhrUUhQUFRNVzk0N3FCUUI0ZThIaldQamVXc3lhdXhUUFRMc0g5NDN1bzlqbmNGVGE5Uno0K25oQXI2Ky9kK1dKaUdxTGdaaUluRjV1ZmhIT25MdUMwd2xYY09ic1paeS9kQjJTSk5WNFhYaG9BTnEwaWtETEZxRm9IaDJNbHMxQ0VScmkxMlNDYjFYRXFHaFlkL3hRNS9lMW5Ed0M0L3F2SUpjVUE2SUlUWTg0YUlhTWdoZ1lBdFAzRzJEYStUM0V3R0RvSmoxaHY4YWFlQWJXcExOUXRic1RZbVF6ZTd0Y1Zncmd4b0pXbFZHcm9XNGJBMDMvaXROQkRaKzhEY0hYSDI2L2VjNU54clVyQUhYRmIyM3FyajBoYnQ4QzQ5b2JJN0tqeHdHd1RZMnVpbHlZWCtWNWo1ZmZodUJUUlNDV0pKaDIvUURUdG0vaE1lY04yM3ZCYWczY3BzeUE0YU9GTUN6L0dPcjJkOEp5NmhqRThDaTRUWG1xMHBIdHVtYTlkQjdhZ1VQci9UbU5oV1N0bjIzUEhHVTJXN0J6ejBuYzFhY0QycldKd3V0dnJnYUFjak5iMHE3bllOVzYzWWpyM1FHUFBqUUVZYUczMWdWUXExV1lPM3NDZkx3OUVCcGNqKytlMTZIcjZibjF2cTgwRVZGdE1SQVRrZE1wS2pIZ2wxTVhjT3pFZWZ4eThnS3VYYytwOFpxZ0FCKzB1U01DN1ZwSG9tM3JTTFM1SXdKZW5xNjVnSkFZRUFSSVZralpXUkFEZytydXhySU0yVkJxQzhKRFIwTU1DSUpjWmtEWmw1L0NjdUlJQkI4L3VFMy9Hd1M5dTYxN2FUSEsxcTRBVkNyb2JnUlF1OUliZ2ZoRzM5L3pYTGpZZG8rU1lwaDMvMmhiZ2JyOW5mYnpna1lMVmF1MkFBRGp4bFVRd3lPaDd0d0Q3ditvWXBzalVZVHV2a2t3ZlBZK0FFRGQxcllvMXMxdG9uNnZlTmFURUlOQzRmNmk0NHQ3eVRmMllDNzk4TitRVWk3Yi9qMzhKay9yUGM4QUFDQUFTVVJCVk9pS0llSFFqbmtReGpVcllEbDFESUtISi9TLytlZFZuNlRzVEVDU1hmWWQ0bEtERVNVbFpmRHkxRU9yVlNNaE1RWHBtWG5RYVRVT1hXKzFTaGcrZHA1RGZWTlNzeDNhMjNqR0U2T1FrMXVFQVhmZGliamVIUkFhNG9lUFB0Mk05ei9laUc4MnhhTlpkREM4dk53eGJGQlh1THZyOE1QMll3QnM2OUZaclJJc0Zndk1aaXRNSmpPMjd6cUJySndDakxtN2wwTTFLdVY2ZWg0NnR1Yyt4RVRrWEJpSWlVaHhGb3NWQ1VsWGNlekVlUnc3Y1I2SnlhblZibk1rQ0FKYU5ROUY1NWlXNkh4bkM3UnJFNFdBM3l4SzQvSUVBYXBXcldFOW4xaW5nVmpkc1F2Y1gveVhMZWpkWURsK0NKWVRSeUNHaGtQLzVGOGgrTjRZd2JKYVVMYmlFOGdGZWRBT3Z4ZGlhRVM1ZTBrNXRuY25CYy9LLzcxSjJSa3c3OWtPODVGNHdHeUN1a3ZQY29INEpqay9GNWJUeHlIdjJ3SGpobFZRZCs0T1RjKzdvR3JaNW5jM2xHeXJYd09BU29YU0QvNE5UWSsrdHZzMmF3bW9idS9ib1pTWkRqay8xL1oxNmhWbytnK0Q3dTc3N2RPcXBad3NtSGQrRC9QaGZiYnRsVHk5SUJjVnd2RHhtOUNPSEF2MW5iSDFPa3BzVFU2Q3FsWHJjZ3Q2dVpMTFZ6SXdjOWJpQ3UzZHV6bzJoVndVQlV5ZU1LaE9hMnB6UnpqQ1F2M1JwMmM3QUVEZlh1M1JNN1lORGgxTndyRVQ1M0UxSlF1cGFUa29MamFnck13RWs4a0NxeVJCa21UN1hzMmlLRUN0VWtHdFZtSEVVT2ZlVHN0a01pTWpNeC9EQm5kVnVoUWlvbklZaUlsSUVVVWxCaHc4a29oOUJ4Snc5RVJ5dFF0Zy9UNEFkK3JZd21WSGZ4MmxidGNSNXFPSG9lbmRyKzV1cXRHV0M4TUFvT2s3RUlMT0Rhbzd1OXIzSEliRkRNUHkvOEI2SVFtcXRoMmg2VDhNVW1ZNkJHOGZDRm9kcE54c21PTjNBZ0RFOE4rczJDeEpzQ1NlaG5uL0xsaVR6dGcreDUzZG9Ja2JEREVpR3BBa1dHL3VUM3hqd1M3QjF4OGU4OTZDTmVrTXpBZDJ3M0w4SUN4SDkwTU1Db1dtVno5bytnMkZiTEhBK05VU1dCSk9RdE4zSURSOUI4TzRhUlhNKzNmQnZIOFhvRkpEREF5RzRPTm5HNjFWcWFEdTBnTlFxV0Jjc3dLQURGbVNBRWtDckZiQVlvWnNNY1B0d1VmdHZ3Q3c3N1BzSHdqZHBDZHMreWxMRWl3SkoyRTVIQTlMd2dsQWtpQ0dSVUwzcDhsUVJUYUQ4YnYxTU1mL2pMSXZQb1hnNnc5TjExNVEzZG5WdGhKM0hZZGp5NmxqMEhUdlhhZjNiRXhDZ3YwUUhSVU1TWklnU3pMVUdoWGF0WW5FOU1kR09uUzlJQWoxc3ByenF5ODlCUEUzLzY3VmFoWGllbmRBWE84T2RmNHNwVjFMeTRVc3kyZ1dWWWV6Vm9pSTZnQURNUkUxbUp6Y1FzUWZPb2Q5QjgvaXhPbUw5cjAyZjQ4QitQYXAyM2FBY2ROYXlJVUZFTHg5NnZkWnNiZUNsbHlRQjhQeWp5R2xYSWFxV1V1NFBmSTBZTEdnOUsySzAwM0Y4Q2lvbXQ5aFA3YWNPb2F5THorRm9OTkIwM2NRTlAyR1Fnd01odlhYQkpUTW0xbnVXbFd6VnJjT0JBR3FkbmRDMWU1T3lQbTVNTy9mYVF2SFozNkJadUFJR0wvOEZKYUVrMUIzNnczZGZROEJvZ2o5VXk5QVNyOEd5K2xmWUwxeUFYSldPcVFyRnlCYnpMYmdDOWptcGxaQjFhemxyZEZ3Mk41UjFobEtvZTdXQzNKZURzcFdMWVgxM0duSXBjWDJ6Nm9kTXNxMkZkV05VVnJkMkluUTlCa0kwN2FOc0p3K0R0UE83NEdkMzBQUTZhQ2I4RGpVbmVwbXhFOHV5SWQwTFFYcXlZL1h5ZjBhb3dCL0x5ejc1SzlLbDFGQjYxYmhTcGZRWUs2bTJtYUZSRVZ4cFhNaWNpNE14RVJVcjY2bFpXUGZ3UVRzTzVpQWhLU3JsZlpoQUs0SGFnM1VIVHZEZk93UXRJT0dOOWhqWmJNSmNsNE9WSzA3d08zUnAyM2JLdWtBVmF1MmtJc0tBSXNGVUtrZ1JyZUE3cDV4NWFid3FydjBnTTVzZ2pxbWE3bjNhc1hJYU51cTFUSUFRWUFZRWdaTnY4cEg2d1JmZjJoSFBRRE4wTkZBYVFrQVFEdjBIb2hoa2RBT0cxUHVlV0pvQkxTL204cGQrWWVTYjRYam0xOVhNb0tyNlR2UTlvV3ZQNndYa2dDckJlcllQdEQwN204Yk1hNkVHQndLdHlreklPZmx3SHhvRHl3bmowTHc5WWY2em00MTErVWc4L0ZEVU1kMHFuU3hNYUtHY2pVMUN3QVF5VVcxaU1qSkNMS2hSTmxsRm9tb1NaRmxHUmN1WGNmZUEyZXg3K0JaWEw2YVdXay90VnFGcnAxYTRxNWVIZEczZDN2NCsvSWQ0TG9tcGFYQzhQVnllTXhaMENDckdOdWZtNVZSWVVFcFZ5UG41MEx3OEt4eGE2WktXYTMyS2VHM3pXcEZ5UnZ6b0g5b0tzVHd5THE1SjlFZjhLKzMvNGN6Q1Zld2F0bmZsUzZGaUtnYy9ycVlpRzZiTE12NDlVSWFkdXc2Z1gwSEU1Q1JsVmRwUDUxT2kxN2QydUN1UGgzUks3WXRQRDNkR3JoUzF5S0dSMElNQ29MNTZFRm9ldlp0dU9jR2hUVFlzNXpWYjZkVDExcGRoV0VBNW1NSElRYUhNQXlUNGpJeTh4RVcyamkyaHlJaTE4SkFURVIvV0ZHeEFkdDMvWUx2ZmpxS2k1ZlRLKzNqNWFsSDMxN3RjVmV2am9qdGNnZDBPc2UyT2FHNm9SMDRETVlOYTJ3TEtybndpSzFMa2lTWWY5NEczWjhtS0YwSkVZcExESWlPNElKYVJPUjhHSWlKcUZaa1djWXZweTdpdTUrT1l0L0JzekNiTFJYNkJBWDRJSzUzQjl6VnV5TTZkV3dPbFlwQlRDbXFaaTBoK0FmQXZQZG5hQVlNVmJvY2FrRG12VHNnK0FkQUZkMUM2VktJVUZwcWhBZG5CUkdSRTJJZ0ppS0haT1VVNElmdHgvRERqdU5JejhpdGNON0xRNCtoZzdwaTZNQXVhSHRIQkFRWDNlL1VHZW51dVIrR0pSOUEzYlZIdmE4NFRjNUJMc2lINmVkdDBELzFGNlZMSVFJQWFEVHFTbitCU2tTa05BWmlJcXFTeFdMRmdhT0orTzdISXpoeVBCbHlKZHZRZE92Y0NxT0dkVWRjcnc3UWFqa2QyaG1KQVlIUTlPd0w0L3BWY0h0c2h0TGxVQU13YmxnTlRhODRpUDZCU3BkQ0JBRHc5ZlpBVWJGQjZUSWExUG1MMTNGSHl6Q2x5eUNpR2pBUUUxRUYxOU56OGUzM2gvRGp6OGVSWDFoUzRYeFFvQTlHRG9uRnlLR3hDQTNtSWltTmdYYkFVSlIrK2dITSszZEQwM2VBMHVWUVBUTEg3NEtVa3cyM2NROHBYUXFSWFlDL0Z5NWR6VkMwaHMrV2I3dXQ2NmM5TnFKV3oxcTliamRlZm5FaUJ2YnI1TkExSnBNRjZabVZMMG9KQU5HUlFmYnRxMm9TSE9nRE43Yy9zTW85a1F0aUlDWWl1K1NMYWZqZityM1l0ZTlVaGRGZ3RWcUZ1M3AxeE4zRFl0R3RjeXVJWEtDcGNWR3I0VGJwRVJpV2ZBQlZzNVlRSTZLVXJvanFnWFF0QmFhZnRrQS8vUy9jZDVpY1NwZE9MYkgzd0Zsa1p1VWpPTWhYa1JwV3I5dDlXOWZYSmhEZlBTd1c2emJ1dzRlTE55TzJhMnQ0ZWVwcnZPYlNsUXc4OC96SFZaNy9jZE1DVEozeHZrUFBYL2phWStnUjI4Ymhlb2xjR2I5YkVybTRtNHRrcmZwbUY0NmZ2RkRoZkl2bUlSZzFwRHVHRHVvS2J5OTNCU3FrdWlMNkIwSTNaaHdNeXo2Qis4elpFSHc0dXQrVXlBVjVNQ3o3RDNSanhuR3FORG1kbnQzYkFKOENlK0xQWU54OWR5bFN3NDR0LzY1Vi96WHI5K0x6RmJaUjVlbFRSOWJxMnNpSVFEd3dOZzdmYklySGlWTVgwYTl2UjRldlhiYjRlVVJIM2xxUmUwLzhHYnoyeHRjQUtuNkd1Zk5YSWkwdEI4c1dQMStyK29qb0ZnWmlJaGRsdFVyWXMvODBWcS9maS9NWDA4cWRFd1FCQSsvcWhIRmo0N2hBVmhPajd0Z0pjbjR1REVzK2dQN1pXUkRjUFpRdWllcUFYRm9DdzVKRjBQYnBCM1ZIeDZabkVqV2s4TEFBOU9qV0dsK3Uzb2xoZzd2Qng5dDVmOEZhVkd6QVcrK3Z3LzVENXhEZzc0MVgvakVKTVIyYWxldVRsVjJBTmV2M1Zuc2ZnOEdJWHQzYjR0U1pTemgxNWxLVi9hWk9HUVozdmM1K25KNWVmdHAwZGs1aGxkZittbndOM2JxMHFyWU9JcXFlSUJ0S0txNlNRMFJObHRGb3dnL2JqMlBOcG4wVlZvdlc2VFFZTmF3SHh0M2JGNkVoL2dwVlNBM0IrTU8zc0Y2NURQMjBtUXpGalp4Y1dnTERaeDlDM2F3RnRDUEhLRjBPVVpXdXBXWGo4V2NXb1UrUGRwajM0a1NvMVNxbFM2b2dLVGtWOHhldVFucEdIcnAxYm9XNXN5ZkExOWV6a243WHFwM2VYQnRydjNnSi9uNWVOZDd6eDAwTGtKUjhEVE5uZlZMdC9SYTlOUjB4SFpyWFNXMUVyb0FqeEVRdW9yQ29GSnUrTzRnTlcvYWpvTEMwM0RrZmIzZmNQN292N3IyN3QxUC8xcDdxam03RUdKaTJiWUhoNDdlaG4vNGNwMDgzVW5KQkhneExGa0hkdWoyMEkwWXJYUTVSdFNMQ0EvSE10SHZ3d1NmZll1NzhsWGoxSDVQaDd1NDhDejl0Mkh3QWk1ZCtCNnRWd3VRSmd6RDE0YUZWenBCcTJ6cWl4aW5ZUTBiUFFWUmtJSll2L2x1dDZxaHV5dlJOYjc0K3RjSzcyTms1aFpnOWQybXRua1ZFRE1SRVRWNVJpUUdyMSszR2hxMEhZVFNheXAwTEMvWEgrUHY2WWNUZ3J0RHBuT2VIRW1vQWdnRHR5REVRdkx4USt1RmIwRTk5aGd0dE5UTFN0UlFZbHYwSDJyNzl1WEk0TlJwajcra05MMDg5M254L0hhYk5YSVFKRC9USHlLSGRGTisyNzUwUDF1UDdINC9DeTB1UGwxNFlqMTdkMnlwV2l5TlRwc05DL1JFUkZvRFNVaU95Y3dzUkhSa0VyWVkvMWhQOUVmd3ZoNmlKTXBuTTJQamRRWHk5WmhlS1NzcnYvZGoyamdoTStGTi85T3ZUa2F0RnV6aE4zRUFJdnY2MjkwK0hqNFltYnFEU0paRUR6UEc3WVBwcE0zUmpIdVE3dzlUb0RCN1FHV0doL2xqMjVVOVk5SjlOV1BuMURnd1owQVVkTzBTalE3dG9CQVo0TjNoTlp4SXVBd0ErWFRRVEljSEtySUo5MDB2L1hPNXczLzJIenVHTmQ5ZlVlc0V3SXJxRmdaaW9pWkVrQ2R0M244U3lyMzVDWmxaK3VYUGR1N2JHUStNR29sUEg1bHdvaSt6VUhUdEJEQTFIMmVxVnNDWW5RbmYvUkFnK3l2NUFTSldUQy9KaDNMQWFVazQyOU5PZjQyclMxR2kxYnh1RnQxNS9IT2VTVXJEbW03MzRZZnRSck51MEQ0QnRyL3VRWUQ5NGVyckJ3MTBIVDA4OVBEM2NNSEpvTE1MREF1cTFMaVhEc0xlWEh2M2pZdkRucDBZandQL1dMd1VTRWxPd2RzTmVpQ0svYnhQVkJ3WmlvaVpDbG1VY09aNk1KU3UveDZYTEdlWE90YjBqRWs5TnZSdWRZMW9vVkIwNU96RWdFTzVQL1FXbVBUdFErdDRDYUFlUGdLYmZFSUF6Q0p5REpNRzhkd2RNUDIrRHBsY2MzTVk5eEgyR3FVbG8zellLcjg1NUNMSXM0L0xWVEp4TnVJS0VwS3ZJelN0R2ZuNHhVbEt6VVZ4Y2l1S1NNb1NIQnRRNkVCOC9jUjZ6NS8zWDRmNURScytwc2MvTjBkaHZOc1VqUFNPdjJyNzUrU1g0ZU1tV0tzOC9POTMyN3YvVmxFeGN1SlNPL25FeE9IWG1jb1YrL2VOaXNHdnZhWVFFbDEvdndXcVYrQXR1b3R2RTc2WkVUVURTK1ZSOHV1eDduUHpkdGc0UllRRjRZc3B3OU84YncyK1lWRE8xR3RyQkk2RHVIQXZqMWcwd0g5Z0x6ZUFSME1UMkJsVE90eHFzUzdCYVlUNTJFT2FmdDBId0Q0RCtxYjl3VkppYUpFRVEwS0paQ0ZvMEM4SG91M3ZXMlgxRFF2d3djVnpONzlodjNYWVlSVVVHaC9yZXRIUFBLWnhMU3FtMlQxR3hBZXUvM1YvbCtadUJPUDdnT2Z1ZXg5WDU4SjJuSzl4Zjc4WTFRSWh1QndNeFVTTjI3WG9PbG43eEkzYkhueTdYN3V2amdVY21Ec0U5dzNzNDViWVc1TnpFZ0VEb0g1a0c2NVdMTU8zZUR0T1BXNkdKR3dCTnQxNmNTdDFBNUlKOG1JOGZnamwrRjhUZ1VPaitOQUdxYU03d0lLcXRpTEFBVEh0c1JJMzk0ZytlUlZHUndhRytOMzMwN3RQVm5xL05LdE9USGh5QVNROE9RSHBHSG54OFBLQjMwMkxJNkRsNDZZWHhHRHFvaTcxZlFtTDVBSDc1U2pxQ2dud2NycG1JS21JZ0ptcUVTZzBtclBoNk96WnMzUStyVmJLM3U3bHBNZjYrZm5qd3ZuNXcxL00zeG5SN1ZNMWFRdi9JZEVocHFUQWZQWURTZDErSEdCRUZkYWRZcUZxM2hSZ1lySFNKVFlxVW5RbHJjaElzcDQ1QnVwWUNkVXduNkIrYUNqRThVdW5TaUtnQmxCcU1tUHpFMjVnemF6eUdETFNGWUVtVzdkL25CUUVJQ3ZURzVBbUQ0TzNwRG92RmlnT0hFOUd5UlJoa1dZYW5weDZUSnd5cXNCMFRFVldQZ1ppb2tkbC82QncrV1BJdHNySUw3RzBxbFlqUkkzcGl5b1RCOFBQMVZMQTZhb3JFOEVqbzduMFF1bEgzd1pKMERwYkVzekQ5dEJVUUJhaGEzQUV4T0JSaVVBakVvR0JBN3dIQnpRMkNUZ2VvK0MybUhLc0ZzdEVJdWF3TU1KUkF5c3FFbEpVQktUTWQxa3ZuQVVtR3FsVnJhTHIzaG5yeVZFQ3Q3RFkwUk5Tdzh2S0tBUUQrZmw3MnRqZmZXNHMzMzFzTHdQYSs5VWZ2UG8zSHB3d0RBSHkrWWh1S2lnMjRscGFOdWErdHhOK2ZIMmMvUjBTTzQwOHJSSTFFZGs0aFBscXlHWHNQbmkzWDNyOVBESjU4WkRnaXd2bGVJZFV6dFFicWpwMXMyL3pJTXFUY2JFaFhyMERLem9UbGw4T1Fjck1oR3d5QTBRalpaQVNzVnFVcmRpNHFGUVN0RHREcElPajFFUDBESVFZR1E5MnlOYlFEaDlyZURlYTcva1F1NjBwS0pnRGdsMU1YMGJWekt3REFqQ2RHb1cvdjlnQmczMmZZWkxKZzZjcHRXTGN4SHM5T0g0MmhnN3JnMVg5OWhla3pQOFM4djA5QUp5NmdTVlFyRE1SRVRrNlNKSHo3L1NFcy9XSWJTZzBtZTN0b3NCK2VtekVXUFdQYktGZ2R1U3hCZ0JnUUJERWdTT2xLaUlpYWhKT25MMEduMCtCLzMrekJIUzNEQUFCK3ZwNkl1TEd5ZG5wR0hyNWVzd3NidHh4QVlaRUJ6ejB6RnZlTzZnVUFlSHZCNDFqNDNsck1tcnNVejB5N0IvZU43cVBZNXlCcWJCaUlpWnpZaFV2WDhkN0hHNUNZbkdwdkUwVVI0Kys3QzQ5TUhBeWRqdThKRXhFUjNTN0pLaXY2ZkxQWmdwMTdUdUt1UGgzUXJrMFVYbjl6TlFDZ3JPeldMOExUcnVkZzFicmRpT3ZkQVk4K05BUmhvZjcyYzJxMUNuTm5UNENQdHdkQ2Y3YzFFeEZWVDVBTkpjcitEVUJFRlpTVm1iQnk5UTZzM1JRUFNicTFhRmI3TmxINDI3UDNvMlh6VUFXckl5SWlhcnhLRFVhVWxKVEJ5MU1QclZhTmhNUVUvTzJsejZCV3FmRGQrdGRxdk41cWxUQjg3THc2clduR0U2T3dlT2wzbUQvdlljVDE3b0Q5aDg3aG8wODNJeU16SDlHUlFXZ1dIUXd2TDNkbzFDcTR1K3VnVXRuMmlKZGxXejBXaXdWbXN4VW1reGxsUmpNNjM5a0NZKzd1VmFjMUVqVlZIQ0VtY2pKSGp2K0svL3RrRTlJejgreHQ3dTQ2VEh0a0pFYVA2QUZSRkJXc2pvaUlxSEc3ZkNVRE0yY3RydERldld0cmg2NFhSUUdUSnd5cTA1cmEzQkdPc0ZCLzlPblpEZ0RRdDFkNzlJeHRnME5IazNEc3hIbGNUY2xDYWxvT2lvc05LQ3N6d1dTeXdDcEprQ1FaZ21EYngxa1VCYWhWS3FqVktvd1lHbHVuOVJFMVpSd2hKbklTUnFNWm42NzRIcHUySGl6WFBpRHVUano3NUQwSThQZFdxRElpSXFLbUl5ZTNDTFBtTG9Va1NaQWxHV3FOQ3UzYVJHTDZZeVBocStCT0Rja1gwdEM2VmJoaXp5ZHlWUXpFUkU3ZzR1VjAvT3ZkMWJoOE5kUGVGaExraDcvTXVCZTl1N2RWc0RJaUlpSWlvcWFMVTZhSkZDVExNalpzT1lBbEszNkEyV3l4dDQ4YTNoM1BQSDRQOUhxZGd0VVJFUkVSRVRWdERNUkVDc2t2S01GYkg2ekRvYU5KOWpZdkR6MytOdk4rOU84VG8yQmxSRVJFUkVTdWdZR1lTQUZIanYrS054ZXRRMTUrc2IydGMweEx2UFQ4Z3dnSzlGR3dNaUlpSWlJaTE4RkFUTlNBekdZTFBsdXhEZDlzanJlM2lhS0lxUThOeGNRSCtuTUZhU0lpSWlLaUJzUkFUTlJBVXE1bDQvVzNWK0hDcGV2MnRyQlFmOHg5WVFMYXQ0bFNzRElpSWlJaUl0ZkVRRXpVQUE0Zit4VUwzbDJGa2hLanZXMzRvSzZZK2RSWXVPdTFDbFpHUkVSRVJPUzZHSWlKNnBFc3kxaTdhUitXTFA4QnNtemI0Y3pkWFlmbm43NFBnL3QzVnJnNklpSWlJaUxYeGtCTVZFOU1KalBlKzNnamZ0cjFpNzB0TWlJUUMrWStncWlJUUFVckl5SWlJaUlpZ0lHWXFGN2s1QmJpbFg5L2ljVGtWSHRiajI1dE1PK0ZpZkQwZEZPd01pSWlJaUlpdW9tQm1LaU9KWjFQeGN2LytoSTV1WVgydHZIMzljTzBSMGR3RldraUlpSWlJaWZDUUV4VWg3YnZPb0YzUGxvUHM5a0NBTkJvMUhqaHovZGoyTUN1Q2xkR1JFUkVSRVMveDBCTVZBZGtXY1puSzdmaGYrdjMyTnNDL0x3d2YrNFV0R3NkcVdCbFJFUkVSRVJVRlFaaW90dGtzVmp4NXFKMStIblBTWHRidTlhUm1EL25ZUVQ0ZXl0WUdSRVJFUkVSVlllQm1PZzJsSldaOE04M3Y4YVI0Ny9hMjRZUDZvcm5uN2tQV3ExR3djcUlpSWlJaUtnbURNUkVmMUJSc1FGejVxOUFRdEpWZTl2RDR3ZmhzWWVHUWhBRUJTc2pJaUlpSWlKSE1CQVQvUUU1dVlWNDhaL0xjT2xLaHIzdG1TZnZ3UU5qNGhTc2lvaUlpSWlJYW9PQm1LaVdybDNQd2Q5ZitTL1NNL01BQUtJb1l2Yk1QMkg0NEc0S1YwWkVSRVJFUkxYQlFFeFVDK2N2WGNjLy9ya01lZm5GQUd6YktyMHlleEw2OW1xdmNHVkVSRVJFUkZSYkRNUkVEanAxOWhMbUxsaUowbElqQU1CZHI4V0NlWStnYzB4TGhTc2pJaUlpSXFJL2dvR1l5QUhIVDE3QTNBVXJZVEtaQVFDKzNoNVkrTnBVdEc0WnJuQmxSRVJFUkVUMFJ6RVFFOVhnZE1KbHpQdlhGL1l3SEJ6a2k3ZGZleHlSRVlFS1YwWkVSRVJFUkxlRGdaaW9Hb25KcVpnemZ6bU1SaE1BSURUWUQvLzN4blFFQmZvb1hCa1JFUkVSRWQwdVVla0NpSnpWK1V2WDhlS3IvMFdwd1JhR2d3Sjg4TzZDSnhpR2lZaUlpSWlhQ0FaaW9rcGNTY25FMzE5Wml1S1NNZ0NBbjY4bjNubjlDWVNHK0N0Y0dSRVJFUkVSMVJVR1lxTGZ1WmFXalZuemxxS2dzQlFBNE8zbGpyZm5QOEYzaG9tSWlJaUltaGdHWXFMZlNNL013d3N2TDBWdWZoRUF3TU5EaDdmbVA0NFd6VUlVcm95SWlJaUlpT29hQXpIUkRUbTVoWmoxOGxKa1pSY0FBUFI2SFJhK3lxMlZpSWlJaUlpYUtnWmlJZ0NsQmhQbXpGK0I2K201QUFDZFRvTi96WnVDRG0yakZhNk1pSWlJaUlqcUN3TXh1VHlyVmNLLzNsbUY4NWV1QXdEVWFoWG12L1F3T3NlMFZMZ3lJaUlpSWlLcVR3ekU1UEkrK2U5M09IZzB5WDc4d3AvL2hPNWRXeXRZRVJFUkVSRVJOUVFHWW5KcDZ6ZnZ4NFl0KyszSFV5WU14dkJCWFJXc2lJaUlpSWlJR2dvRE1ibXNBNGNUOForbFcrM0hRL3AzeHFPVGhpaFlFUkVSRVJFUk5TUUdZbkpKeVJmVDhQbzdxeUhMTWdBZ3BuMHp6SnI1SndpQ29IQmxSRVJFUkVUVVVCaUl5ZVZrWlJkZzd2d1ZNQnBOQUlEdzBBRE1uek1GV3ExRzRjcUlpSWlJaUtnaE1SQ1RTeWtyTTJIdWdwWEl5U3NDQUhoNTZQSHZWeDZGajdlN3dwVVJFUkVSRVZGRFl5QW1seUhMTXY3dmswMjQ4SnZ0bFY2Yjh6Q2lJZ0lWcm95SWlJaUlpSlRBUUV3dVkrdVBSL0RUcmwvc3gzK2RNUmFkWTFvb1dCRVJFUkVSRVNtSmdaaGN3cThYcnVIREpadnR4M2NQamNYZHc3b3JXQkVSRVJFUkVTbU5nWmlhdktJU0ExNWIrRFVzRmlzQW9GV0xNTXljZnEvQ1ZSRVJFUkVSa2RJWWlLbEprMlVaQzk5ZmkvVE1QQUNBdTdzT3I3NzRFSFE2cmloTlJFUkVST1RxR0lpcFNWdjF6UjRjUEpKb1AzN3h1WEdJQ0F0UXNDSWlJaUlpSW5JV0RNVFVaSjA0ZlJILy9mSkgrL0g0Ky9yaHJ0NGRGYXlJaUlpSWlJaWNDUU14TlVuNWhTVlk4TTVxeUxJTUFJanAwQnhQVEJtdWNGVkVSRVJFUk9STUdJaXB5WkZsR2U5L3ZCRjUrY1VBQUY4ZkQ3d3lleUxVYXBYQ2xSRVJFUkVSa1ROaElLWW1aL3Z1RTloMzhLejkrTVhuSGtTQXY3ZUNGUkVSRVJFUmtUTmlJS1ltSlN1N0FCOTgrcTM5ZU16SVh1Z1oyMGJCaW9pSWlJaUl5Rmt4RUZPVEljc3kzdnBnSFVwTGpRQ0E4TkFBUFBYWVNJV3JJaUlpSWlJaVo4VkFURTNHeHEwSGNQemtCUUNBSUFoNDhhL2pvTmZyRks2S2lJaUlpSlJndUhvVjE3NzZFdWI4ZktWTElTZkdRRXhOd3RYVUxDeFpzYzErUFBGUC9SSFR2cG1DRlJFUkVSR1JrZ3FPSEVIeS9QazQwTDhma3ViT2hhV29XT21TeUFreEVGT2paN0ZZc2ZEOU5UQ1p6QUNBbHMxRDhlaWtJUXBYUlVSRVJFUktDbjNnQWZUWStoM0N4ajJJakMyYjhjdkU4U2hMVFZHNkxISXlnbXdva1pVdWd1aDIvRy9EWGl4Wi9qMEFRSzFXNFpOM24wWEw1cUVLVjBWRVJFUkV6cUxvekJtY25qWU5VSW5vOGUxbWFQejlsUzZKbkFSSGlLbFJ5OGpLdzRwVk8rekhqMDRheWpCTVJFUkVST1Y0eGNTZzY1bzFrSXhHSk0yYkM4Z2NFeVFiQm1KcTFENzZiQXVNUmhNQW9FWHpFSXkvN3k2Rkt5SWlJaUlpWjZTUGlrTHJWLytKN0IwN2tMNXhvOUxsa0pOZ0lLWkdLLzVRQXZZZk9tYy9mdjdwKzZCV3F4U3NpSWlJaUlpY1djZzk5eUJnNEVCY1dmd0paRWxTdWh4eUFnekUxQ2daREVaOHVHU3ovZmllNFQzUXNSMVhsU1lpSWlLaWFnZ0NvcDZjQnNQbHk4ajUrV2VscXlFbndFQk1qZExLMVQ4aks3c0FBT0RqN1k1cGo0NVV1Q0lpSWlJaWFneDh1M2VIWjd0MnVQYkZTcVZMSVNmQVFFeU56c1hMNlZqM2JiejllTWJqOThETFU2OWdSVVJFUkVUVWFBZ0N3c1k5aVB3alIyQXBMRlM2R2xJWUF6RTFLcklzNC8zL2JJUjA0NTJQempFdE1XeGdGNFdySWlJaUlxTEd4TDkvZjhoV0szTDM3bEc2RkZJWUF6RTFLanYzbmtKQzBsVUF0ajJIL3pwakxBUkJVTGdxSWlJaUltcE05TTJhUVI4ZHpmZUlpWUdZR2crVHlZelBWLzVvUDM3ZzNqaEVSd1VwV0JFUkVWSERPSC94dXRJbEVEVTVmbjM3SXYvWU1hWExJSVdwbFM2QXlGRWJ0aHhBUmxZZUFNRGJ5eDJUeHcxU3VDSWlJbkpWbnkzZmRsdlhUM3RzUksyZXRYcmRicno4NGtRTTdOZkpvV3RNSmd2U00vT3FQQjhkR1lTcnFWa08zU3M0MEFkdWJscUgraEkxSnA0ZE9pSnQ5V3FZOC9PaDhmVlZ1aHhTQ0FNeE5Rb0ZoYVg0Y3UxTysvR2prNGJBdzBPbllFVkVST1RLVnEvYmZWdlgxeVlRM3owc0Z1czI3c09IaXpjanRtdHJoeGFTdkhRbEE4ODgvM0dWNTMvY3RBQlRaN3p2MFBNWHZ2WVllc1MyY2JoZW9zYkNzMTFiQUVCeFFnTDgrdlpWdUJwU0NnTXhOUXBmL085bmxKWWFBUUNSRVlFWVBhS253aFVSRVpFcjI3SGwzN1hxdjJiOVhueSt3amFxUEgxcTdiWUtqSXdJeEFOajQvRE5wbmljT0hVUi9mcDJkUGphWll1ZlIzVGtyZGVMOXNTZndXdHZmQTJnNG1lWU8zOGwwdEp5c0d6eDg3V3FqNml4OHJpak5TQUlLRDdIUU96S0dJako2YVZleThhMzN4KzBIMDkvZENUVWFwV0NGUkVSRVRtbXFOaUF0OTVmaC8ySHppSEEzeHV2L0dNU1lqbzBLOWNuSzdzQWE5YnZyZlkrQm9NUnZicTN4YWt6bDNEcXpLVXErMDJkTWd6dStsc3pxTkxUeTArYnpzNnBlb3VaWDVPdm9WdVhWdFhXUWRTVXFEdzg0QlllZ2RLTFZmODNSVTBmQXpFNXZTVXJmb0RWYXR0bXFWUEhGdWpiczczQ0ZSRVJFZFVzS1RrVjh4ZXVRbnBHSHJwMWJvVzVzeWZBMTllelFyL2N2R0tzLzNaL25UeHowb01EeWdYaWwvNjV2TXErQ1lrcG1EbnJrM0p0MjNlZXdQYWRKK3pIaTk2YWpwZ096ZXVrTmlKbnBBc0xRMW5hTmFYTElBVXhFSk5UTzV0NEJmR0hFdXpITXg2L205c3NFUkdSMDl1dytRQVdMLzBPVnF1RXlSTUdZZXJEUTZ2OC90VzJkVVNOVTdDSGpKNkRxTWhBTEYvOHQxclZVZDJVNlp2ZWZIMHFnb1BLTHlpVW5WT0kyWE9YMXVwWlJJMlJXMWdvQ2srZlZyb01VaEFETVRtMUZhdDIyTDhlM0w4ejJ0NFJxV0ExUkVSRU5Ydm5nL1g0L3NlajhQTFM0NlVYeHFOWDk3YUsxZUxJbE9td1VIOUVoQVdndE5TSTdOeENSRWNHUWF2aGo0amtHblJoWVRCdTJ3YklNc0JCRjVmRXYrM0lhU1VrWGNXeEUrY0JBSUlnNE5HSlF4U3VpSWlJcUdabkVpNERBRDVkTkJNaHdjcHU1VkxkbE9uZjIzL29ITjU0ZDAydEZ3d2phc3gwb2FHUVRDYVk4L0tnOGZkWHVoeFNBQU14T2EyVnEyK05EZzhkMEFXUkVZRUtWa1Avejk1OWg3ZFZYbjhBLzk2aDZiMVg5bDVra0IxRHliYWxPd0FBSUFCSlJFRlVkZ2lFaEZFZ0lhUkFBaVZzS0MyaHJQNG9oYmJzblJZQ2xGRm1KaUZoQkFKWk9IdFBoNFFzSjQ3M2xDVmQzZlg3NDlxeVpYbElqdTJyY1Q3UHcvTlkwcFhlbzJESjk5ejNmYzhoaEJEaUh6MlQ0ZWdvQzhabURzQjlkMDVIUW55MCsvN0QyVGxZc21JVFdKWm13Z2dCQUVOTURBQkFMQytuaERoTVVVSk1BdExobzJld1kvY3hBTnJzOE85blR0QTVJa0lJSWNIS2JuZmh0NU81eU1zdmhhM0tBYnZkaFFsakwwSjZXb0pmcjdONzczRXNlUEsvUGg4L2Fmcmp6UjVUTXh1N2JHVVc4dkpMbXp5MnJLd0tDeGV0YnZUeGUrZFBCd0NjeVNuQWJ5ZnpNRFp6QVBZZlBPVjEzTmpNQVZpLzZRQlNrdU04N3BkbGhlcDBrTEREUjJzWHJxU0t4aXV3azlCR0NURUpTQjkvOGJQNzUwbmpCdEhzTUNHRUVML2tuaS9HVHh2MlljT21BemgxcGdDcXFubzhuaEFmNVhkQ25KSVNoeHV2SDlmc2NkK3MyWTdLU29kUHg5Wll0M0Uvamh6TmFmS1lTcHVqeVdyVU5RbHgxdFlqN3A3SFRYbnpwYnU5WHQ5aU52b1FMU0doZzQvUlZsQkk1WlFRaHl0S2lFbkF5VDUyRmp0Mi93cWdablo0b3M0UkVVSUlDUllscFpYNDRKTWY4ZDBQdTZDcUtnYjA2NEpiNTB4Q3orNFo2SmlSZ0tnb0s2d1dVNHY2Mldla0plQ091Vk9iUFM1cjZ5RlVWanA4T3JiR1d5L2YzZVRqL2xTWm5uM0RPTXkrWVJ6eThrc1JFeE1CaTltSVNkTWZ4Mk4vbm9uSkV3YTdqenVjN1ptQW56cWRoNlNrR0o5akppUVU4TkhWQ1hGbHVjNlJFTDFRUXR3YVpCbEtVU0dVNG53b2hmbFFpZ3FnRmhkQkZSeFFCUUVRbkZCZEFpRExla2NhRkRvQVdIbFJuVHYrODNmWTlBckdWeHdIeG1nQ1RHWXdKaE1Za3dWTVFpTFl4R1N3U1NsZ0UxTEFKaVlCblA4bllJUVFRbnl6YTg5eFBQUDg1M0E0WGJqMnFqRzQvdW94WHN1Q3c0WGRJV0RPN1MvaThZZG5ZdEo0TFFsV1ZCV3lyQURRaXVrbUpVWmp6cXdKaUk2MFFwSmtiTm1lalc1ZDA2Q3FLaUlqTFpnemE0SlhPeVpDUWcwZnFmVUdsNnZzT2tkQzlFSUpjVXNvQ3VUY0hNZ25qMEUrOFN1VTB5ZTFoSmVFTDFtRzZyQUREanZjaS9MT25QQTRoREdhd0hicEJxNXJUKzIvOUk0QXk3WjdxSVFRRW9yV3JOMk5GMTlmaG01ZFUvSFVvN09Sa1I3ZVcyMUtTN1ZMeWZGeFVlNzdubjlsQ1o1L1pRa0FvRy92am5qcjVidHgyODFUQUFEdmZiUUdsVFlIenVVVzRZbW5QOFlqRDEzdmZveVFrTVpwNTJJcVRWeUZMVXFJZmFXcWtNK2RnYlIzQjZSOXU2QTZxdlNPaUFRWjFTVkEvdlVJNUYrUEFBQVlTd1Q0UVVOaEdESUNiSHBINm4xSENDRXR0SFhIVWJ6MHhuS01HTllMVHowNkd5WVQ3WU05blZNQUFOaXovd1NHRE9vT0FManI5bWtZTTZvdkFMajdETHRjRXQ3L2VBMldmcFdGZStkUHgrUUpnL0hVUHo3Ri9QdmZ4Sk9Qek1MQUFWMzFlUU9FdEJPRzFWYnZxUW9seE9HS0V1Sm1xRTRueEIyL1FOcTFGVXBSZ2Q3aGtCQ2lPcW9nYnQwSWNldEdzSW5KNEllT2dtSDRKV0RNWnIxREk0U1FvRkZjV29ublhsNk1YajNTOFg5L29XUzR4cjRESjJFeUdmRGxzbzNvMFMwTkFCQVhHNG1NNmtKaWVmbWwrR3p4ZW55MWVnc3FLaDE0OEo2cmNkVzBrUUNBRjUrOURjKzlzZ1FQUC9FKzdybmpTbHd6ZmJSdTc0T1F0dVpPaUt1M0U1RHdRd2x4STFSN0ZjVE42eUZ1M1FEVjZkUTdIQkxpbEtJQ3VOWjhEWEhERHpDTUhnZkRtUEZnTEJGNmgwVUlJUUh2cmYrc1FwVmR3RjhldWdIbUFLbVFyTWhxOHdlMUlWR1VzRzdqUGx3eXVoLzY5T3FJWjU3L0FnRGdkTHJjeCtTZUw4Ym5TemNnYzFRLzNIclRKS1NsMXZaZjVYa09UeXlZaFpqb0NLU0c2UjVzRWtacWVuTFRESEhZb29TNEhsVVFJRzc0QWVMV2piUXZtTFE3MWVtRWE5MGFpRm5yWVJnMUZvWnhsNEV4bWZRT2l4QkNBdEx4RTduWXVQa2dycDB4QnAwNkp1a1NnOTBob0tyS2lhaElDNHhHSG9lemM1QlhVQXFUMGVEVDgyVlp3V1ZYUCtuVHNUbG5pM3pxYlh6WDdkTlFYRktKY1pkY2hNeFIvWkNhRW9lMzNsbUZWeGQraFdVcnM5QzVVektpb3F5WU1tRUlyRllUdmwrN0N3Q2dxbG84a2lSQkZHVzRYQ0xXcnQrTHd1Snl6TGhpcEU4eEVoSnNtT3A2THFwQ004VGhpaExpR3FvSzZmQStDTjhzaDFwUnBuYzBKTXlwTGdHdWpUOUMzTHNEcHVuWGdlODdrUFlZRTBKSVBWOHUyNFNvU0F0dXVVbS85bnluVHVmai9vZmY5cnAvMkpDZVBqMmZaUm5NbVRXaFZXUHExU01kYWFueEdEMmlEd0Jnek1pK0dERzBGN2J0UElwZGU0L2pURTRoenVZV3cyWnp3T2wwd2VXU0lDc0tGRVVGdzJndEQxbVdBYzl4NEhrT1V5Y1BiZFg0Q0Fra0RFZExwc01kSmNRQWxOSmlDS3NXdTRzZEVSSW8xSW95T0Q5N0gxeXZ2akRObUFrMkxrSHZrQWdoSkNDNFhDSTJienVDNjY0ZWcrZ29xMjV4cENUSG9WUEhaQ2lLQWxWUndSczQ5T25WQWZQblh1N1Q4eG1HYVpOcXprODlkaFBZT3AwTWVKNUQ1cWgreUJ6VnI5WEhJaVNvc1ZSbE90eUZmVUlzSGRrUFlkbW5VSjBPdlVNaHBGSHlyMGZnV1BnQ1ROZk4wV2FMQ1NFa3pPM1pkd0pPcHd0alJ1cWI0Q1hFUitHRC8veFIxeGdhMHJON3V0NGhFQklVYXBaTTB4N2k4QlcrVFZCbENjSzN5K0g4OUQxS2hrbFFVSjBPT0Q5OUQ4SzN5d0ZaMGpzY1FnalIxZVp0UnhBWEc0bmVQVFAwRG9VUUVzVGNlNGhweVhUWUNzc1pZclhLQnVmL0ZrRStlMHJ2VUFqeG03aDVQWlF6cDJDKzVVNHdWcXBFVFFnSlA2cXFZc3UySXhnMXZEY1lxcTlBQ0xrUTJzWjVXaklkeHNKdWhsZ3RLNEhqM2Rjb0dTWkJUVDU3Q281RnIwSXRLOUU3RkVJSWFYZWxaVFlVbDFaaTBFWGQ5QTZGRUJMa1ZGa0dWQldNSVN6bkNRbkNMQ0ZXOHMvRC9zNnJVSW9LOUE2RmtBdW1GQlhBdnVnMUtQbDVlb2RDQ0NIdDZ1eTVJZ0JBaDR4RW5TTWhoQVE3eGFYMTUyYXB6V1hZQ3B1RVdNay9EOGU3cjBHdExOYzdGRUphalZwUkJzZTdyMUpTVEFnSksyZlBGUU1BMHRPbzhqNGg1TUs0RTJJakpjVGhLaXdTWXJXc0JJNFAvMDNGczBoSVVwME9PRDc2TnkyZkpvU0VqYk81UmJCYVRZaU9zdWdkQ2lFa3lDbUNBSUJtaU1OWnlDZkVhcFZOUzRacFpwaUVNTFdpVFBzOXQxZnBIUW9oaExTNTgrZExrSjZhUUFXMUNDRVh6SjBRRzQwNlIwTDBFdG9Kc1N6QitiOUZ0R2VZaEFXbHFBRE8vNzFETFprSUlTSFBWdVZBVkpSWjd6QUlJU0dnZG9hWUV1SndGZElKc2JEbWE2b21UY0tLbkhNS3d2ZXI5QTZERUVMYWxOTXB3bVEwNkIwR0lTUUVxQ0x0SVE1M0lWdGZYRHF5RCtMbTlYcUhRVWk3RTdlc0E5ZXRPL2krQS9VT2hZUXlWWVZTWEFnbDV3eVV3bndvUllWUVNncWhPcHlBNE5ST01LaW5ZL3ZoT0RBR0kyQXlnN0dZd2NZbmdVMU1BcHVVQXJaako3QUpTVnF2elJEaEVBUWtHcVAxRG9NUUVnSnFaNGhwMVVtNENzbUVXQ2t0aHJEc003M0RJRVEzd3JKUHdkNmJBVGFPS3JDU1ZpU0prSTRlaHBSOUNQSnZ4d0NXQmRlMUI5amtWUEJEUjRKTlRBWmpqUUJNSmpBbU04Qnhla2NjUG1RWnF1QUVCQUdxdlFwS1VRR1VnanhJSjQ1Qi91azdRRkhCZGU4QnZrOS84TDM3QVh4d3o2NDZuU0pNcHVCK0Q0U1F3S0FJTlcyWGFNbDB1QXE5aEZoVklheGFUQldsU1ZoVG5RNElxNWJBY3ZPZElUVXJSUFNoNUo2RnVHTUxwRVA3d0daMEJqL29ZaGluWGcwMk1VbnYwRWdOanRNdVJsZ2p3TVRGZzgzbzZQR3dVbFFJK1hnMnhKM2JJYXhjQ3I3L1FCaUdqd2FiM2tHbmdDK01TeEJoTklUZUtRd2hwUDFSbFdrU2NuOU5wQ1A3SWY5NlJPOHdDTkdkL090aFNObjd3ZmNkcEhjb0pFakpwMC9BdGY1SEtJV0ZNR1NPaC9XS2E4QkV4K2dkRm1rQk5sRmJRbTBZZFNuVThqS0l1N2ZCOGRtSFlKT1RZUnczR1Z6bmJucUg2QmVXWXlFcml0NWhFRUpDZ09LaWhEamNoVlJDckFvQ2hOWEw5QTZEa0lBaHJGNE9ybnNmTUZRb2d2aEJLUzZDOE0wS3FDWEZNRXk4SElaaG93QTJwR3N3aGhVbUpoYkdDVk5oSERjRjRzNnRFRllzQmhPZkFOT1YxNEpOU05RN1BKOFlqUWE0WEZSUm54Qnk0V1FuSmNUaExxUVNZbkhERDFBcnl2UU9nNUNBb1phWFFsei9BNHlYemRBN0ZCSU1KQW11RFdzaGJ0OE00OFRMWWJoMElpWENvWXhsWVJneEJvWmhveUJ1K2htT1JXL0FNR0lNak9NbUEzeGdueDRZalJ3bHhJU1FWaUZYVkFBQStNaEluU01oZWdtWk14M1ZYZ1Z4NjBhOXd5QWs0SWhiTjBKMVZPa2RCZ2x3U25FUjdPKzhEcVd3QU5ZLy94V0djWk1wR1E0WExBdkR1TW13L3ZtdlVBb0xZSC9uRFNnbFJYcEgxU1FqejhNbGlucUhRUWdKQVpMTkJnRGdLQ0VPV3lGenRpTnVYZysxZWc4QUlhU1c2aEtvQlJscGtuUm9uelk3T0hvc3pIUHZvbjNDWVlxSmpvRjU3bDB3akxvRWprVnZRRHEwWCsrUUdtVXdHaUFJbEJBVFFpNmNaS3NFdy9QZ3pOUjJLVndGOXBvb0g2bE9KOFN0Ry9RT2c1Q0FKVzdaQUVQbUpERDBaVS9xRWJQV3c3WGxGMWptUCtoVm1aaUVKMFBtZUhCZHVzUHh3WCtnbHBYQWtEbGU3NUM4UkVXWlVWQllybmNZaEpBUUlOdHMybkpwNnNvUnRrSmlobGpjOFF0VXAxUHZNQWdKV0tyVENYRkhsdDVoa0VDaXFoQysveHJpN2gydzNyK0FrbUhpZ2Mzb0NPdjlDeUR1M2c3aCs2OEJWZFU3SkE4eDBSRW9LNk90SUlTUUN5ZFZWSUNQaXRJN0RLS2o0RStJVlJYU3JxMTZSMEZJd0pOMmJ3bTRrMXFpSDJITktzaW5UOEZ5NzhOZ1l1TDBEb2NFSUNZbURwWjdGMEErZlFxdU5hdjFEc2REVEhRRXlpdXFvTkozR2lIa0FrazJHN2dJMmo4Y3pvSStJWmJQbllGU1ZLQjNHSVFFUEtXd0FFcHVqdDVoa0FBZ1pxMkhmT3dvTEhmY0Q4WWFvWGM0SklBeDFnaFk3cmdmMHJFakVMUFc2eDJPVzB4TUJDUkpoc1BoMGpzVVFraVFreXB0NEtOcGhqaWNCWDFDTE8zZG9YY0loQVFOa1Q0dllVODZ0TDk2ei9BRGxBd1RuekRXQ0ZqbVB3alhsazBCVTJnck5scjczUzBydCtrY0NTRWsyTWsyV2pJZDdvSTdJVllVU1B0MjZSMEZJVUZEMnJjVFVCUzl3eUE2VVlxTElIeTlGSlo1ZDlNeWFlSVhKaVlPbG5uM1FGaTFOQ0JhTXNYRWFBbHhlWVZkNTBnSUljRk9xckJSeTZVd0Y5UUpzWnliUS8xVkNmR0RhcStDY3Y2czNtRVFQVWdTbkY5OERPUFVHVlJBaTdRSW05RVJ4aW5UNGZ6OFkwQ1NkSTBsSnRvS0FDZ3ZwM01BUXNpRmtTb3J3RWRGNngwRzBWRndKOFFuaitrZEFpRkJSenBCbjV0dzVOcXdGbXhDSWd4anh1a2RDZ2xpaHN6eFlCTVM0ZHI0azY1eHhOSU1NU0drTmFncXBLb3E4RkUwUXh6T2dqc2hQdkdyM2lHMFBvTlIzK2VUa0NlZkRNSFBEV21TVWx3RWNmdG1tSDQzVys5UVNBZ3dYWHNqeEcxWnVpNmRqcW5aUTF4Qk04U0VrSmFUN1haQVVXZ1BjWmpqOVE2Z3hXUVp5dW1UZWtmUnF2aCtBMkc2N21hNE52d0FjZU9QZmorZmlZeUM5ZUcvUXpxNEI2NGZWMEV0TDIyVnVFelgvUjdnT0FDQWE5VVNxSTdBdkNMUER4c0QwNVhYQXdDVTBtSTQzdmhIbTQ3SFJNZkMrc2d6N3R2Mmw1NkNXbGJTcG1PMkJ1WFVDVUNXM2Y5UFNlZ1R2bGtCNDhUTHdVVEg2QjBLQ1FGTVRDeU1FNmRDV0wwQ2xsdnUwQ1VHaThVSW51ZFFYa1pGdFFnaExTZFZWZ0lBdUVoS2lNTlowTTRRSzBXRlVGMkMzbUcwR243d0NKaHZld0JNVEJ4TU0yYUNIenpjNzljd3paZ0pKaklLaGxGakVmSFl2OEQxdWFoVllqTU12d1NHRVpmQ01PSlN3R2hxbGRkc0N3ekRnSW1LQmhNVkRiYitpVC9Id1RSekx0aTBEcTA1SUJpenBmWS9OamcrVHFwTGdGSmNxSGNZcEozSXAwOUFMU21HNGRLSmVvZENRb2poMGtsUVM0b2huejZoeS9nTXd5QTZ5b29LbTBPWDhRa2hvVUdxMUM2cTBaTHA4QmEwTThSS2NiN2VJYlFxYWY5T3lLY21ndXZTQTJBWW1HZmZEa2RGdWMvTHdybnV2Y0VQSGUyK0xlZm1RRDUydUszQ2JWVEVVNiswNnV0Vi9lTVJuNHUzcUdLZGZwUjFaejhaQnVaWjg4QmZQQXFHSVNQZ1hQd2hwRDNiV3pYT1lLTVU1NE5OVHRVN0ROSU9YT3QvaEdIaTVVQ1FYTEFoUVlKbFlaZzRGYTROYTJHNVpiNHVJVVJGV1dDcnBJU1lFTkp5a3EwQ0FNQkhVbEd0Y0JhMFowaEtZV2dseEZBVU9QLzNEbFNidG5RREhBL3p6WGY2dHNTUjUySDYzZS9kTjFXSEhjSW43MmpMWXR0WnpReHRhLzBITUw0UExvcTFQM08xMTNvWWd4Rk1iTHgydzJDRWVjNThHSys4RG1EOGVPMFFveFFXNkIwQ2FRZkt1UndvaFlVd0RCdWxkeWdrQkJtR2pvSlNrQThsVjUvSzlWRVJGbFJXVVVKTUNHazV1WHFHbUl1SzBEa1NvcWZnVFlpTFF1K0VYaTB2aGZPejl3QlZCUUF3VVRFdzMzeFhzek03eHN1dUJwdVM1cjR0ZlBsQlFQU0piRzhlTThSOGJVS3N1Z1E0RnIyaTllQ3RacHh3QmN4ejVuc2NWMS9rUysrNS93dTEyZFNRdTZCRUdpVHUzQXBENW5pYUhTWnRnK05neUJ3UGNlY1dYWWFQakxLZ2twWk1FMEl1Z0ZROUVVVXp4T0V0YUpkTXE4V2htZkRKdng2Q3VHa3RER09uQUFEVWluSXdKbk9qaGF6WWpsMWdIRC9WZlZ0Y3Z3YlN3VDN0RW10enFwNjRGNnJnL3o3dnlKZmVhOW1BcnRxRW1PSHEvV3BMRXB5ZnZBT1RyUktHekFrQUFIN3djSmdFQjRRbEg3ZHN2Q0NtbGhUckhRSnBhNUlJNmRBK1dLKzRSdTlJU0FnelhEd1M5cGVmZ1duYU5RQnZhTmV4b3lNdE9IRXlyMTNISklTRUZ0cERUSUJnVG9pRjBMMHFMSHk3REV4U0NxUXRHeUFkM3RmNGdSd1A4NnpiM0xNLzhzbGpFTDVkMWs1UkJoNlBJbXNjcHkySnJwNXQxdzVRSWF6NEZJQUtRK1pFcUdVbGNLMzV1dDNqREFTaC9Qa2hHdW5vWWJBWm5hbXlOR2xUVEV3czJJeU9rSTRlQWQ5L1lMdU9IUmxsaGEwcU1Mc2VFRUtDZzF3elEweHRsOEphRUNmRXdWdGhtb21NZ3ZYeDU1bzlqdXZlRzAzVmRHWVl4cVB2TU5leEt5S2VmYlBKMTdULzg5SGFmY3FocHU2U2FVQ2JyYWgvSHdCaHhXZFFCU2VrWFZ1aFZwUzFVM0FCSm9nL1A4UTNVdlloOElNdTFtZHdSV20zWmRxdWRkK0RNWnRoR0QzZTcrY3FoWGxnRTFQYXZaNkFXbVVEV0JhTXhkcXU0N1lWZnVCUTdmZXRuUlBpNkVnTDdIWVhaRmtCeDlHMkFCSmVqcDg0ang3ZDBwby9rRFJKcXF3RVdCYWNOVFMrajBuTEJHMUNETUdwZHdRdHg3QmcycUo5RWMrRGFlNS9LZFA0U1lQMUw4K0NUV3A2cjJ6RVgxOXM4SDdidzM5b05qd0E0RHAzYy84c256bnBPWU43Z1ZTWFovTExHQXllKzRycmNIMjczT3MreG16UlhzY1orck9ucWpPSVB6K2tlYW9LK2Jkak1FNjl1dDJIVnZKeTRWajRIUGpCSTdRZTVtM005ZDF5c0hFSmZpZkVxc01PKzB0L0F4c1RDK3VqLy9SSTRLdWVXUUE0N0lqNDU4SldqcmI2OVovNkk5aWtWRmovOHF6UHoxSHl6M3ZVaWdna1hNL2VjUDM0amZaOTNvNFhGeUlqelFBQVc1VVRNZEYwTWt2MDllNkhheTdvK1hmTW5kcjhRWFhHK21McEJ2ejFMemRpL0tXK1hZaHl1U1RrRlpRMituaW5Ea2s0YzlhM2xvekppVEV3bTQzTkh4Z0VwRW9iK0lpSXNDNjBTb0k0SVE2bEhzVGh4SEwvNCs2ZmJZL2VEVWhpRTBmN3FmNUZFb01SUUpYM2NTd0xOaWtGYkZvSHNLa2R3S1ozQUp1YUFUWStFY0pYbjBQODVhZldpeWxBMGVjbnRDbkZoUURMZ1UxTWF2ZXhwWDNidFpvSHBuYnNXZDdFaGI3R1NQdDNBcklFcm50djc5bHN3UmxRbnhGaHhhY1F0MjZDK1phN3dQY2Y3UFc0THhja1cxeWJ3UWRzWWpMQU1sQktpc0FtdE4vdlhHU0VkaEhUWm5OUVFreDA5OFhTRFJmMGZIOFM0aXVtRE1YU3IzN0JtMit2d3RBaFBSRVZhV24yT1NkUDUrT2VoeHEveVBmRHltY3g3NjVYZlJyL3VhZm5ZdmpRWGo3SEc4aWt5Z3J3VVZSUUs5d0ZiVUtzUjB1aHRtSi81V2tvdVRsdDh0cHNla2RZLy9TVVQ4ZXF4WVZRR25xTk9rc0tsZUpDUUFuTWYvdjZKN0NNd1FoRXhZQk55d0NiMWdGY1dnY3RDVTVKYjdTNk5CdWYyQjZoNmsvMnJiY3pDVTVLemhsd1hidnJNcmEwZXh2QWNUQmVNc252NS9xVTJMMnd5RE9CVlZXQTlmL0t2clJ0RXdDQUh6bldyK2VwZ2hOS1hxNTd0WXZ6cy9jZzdkN2FjS3d2dlFkaDFXS0lHMzd3ZWt3cHpHdncvVGFVdUhJOSswSGN1Z25Pai82dEpjVURHbGdLei9FTmZuOHBKVVh0OG5ubnV2YUFjdVowdXliRU5YaWVsa3NUL2YyMCtwOStIYjk0K1NhODk1RTJxengvM3VWK1BiZERSaUt1dXpvVHkxWm1ZZS8rRTdoMFRIK2ZuL3ZCMncraFU0ZmF6K25HcklONCtsK2ZBZkIrRDAvOC9XUGs1aGJqZzdjZjhpdStZQ0xiYk9DanFhQld1QXZlaEppME9zZDdyemQ0ZitUemI3djcram9XUGgrUSsyNFpzd1ZzYW9aMm9ZVGpBQUNXUHo3cFhnYnRDN1dpREtxamdSbGxRb0tNVXBqZjVxM0Nta3RlcTU1OXBOblhxTDlzdUxrdEcxNVVWZnV2ZmxYNVpzaW5UMEErY3hKc1JtZHdYZnk3Y0NCODhWOUloL2JDZE4zdllSZzVGdnlBSVdEakU5eVBLMldsa0hadUJoT2huV0FaaG80RzE3R0x4MnM0UDFrRUpqb1dwcXRtdXU4VHQyNkVmRHk3d1RINUFVTmd2dlVlT0Q5YUNPZi9Gc0V5OTE1d2ZTK3FIbEM3ak1rbUpzTzY0TzllejdVLy95U1V3cmF2eE13bXA3WjdPMFJKMGk3T21rSms2U1lKRDVVMkIxNTRkU2syYnp1Q2hQaG8vTitqc3pHZ1gyZVBZd3FMeXJGNCthWW1YOGZoRURCeVdHL3NQM2dTK3crZWJQUzRlVGRQZ2RWU3UySW5MODl6MlhSUmNVV2p6LzMxMkRsY1BGaWZpNnZ0UmFxc0JFY3RsOEllSmNURVQ2MjM1N2VsbU5oNGNOMTdnMDNMQUplYUFUWTFBMHhzdlBkeGpTWERzZ3lsNER5VTNCekl1VGxRY3M5Q3lUMmpGYm9oSkFRb1JZWGdoNDVzODNFWXN3WDh3R0V0ZXE2NDNmdGt6NWM5dGZibm4vUzZUeW5NYS9CKzg4MTNnazN2NkQzMno5OENnRWZMT2wrNGZsd0Y2Y0J1TUJZcnVHNjlBV2dGcFRCd3FIYUFKTUcrOERtQVlXQ2Vjd2NBYlpXT1Z3eWZMQUpqTW9NZlBNSjlsL3pyRWNob09DRUdBTDdmUUpobjN3N1g5eXNCYTRUN2ZpVS9Gd0RjQ2JoZTJLUVVTSHUydCt1WVlrMUNiS0JUR1JJY2poNDdpNzgvOXpueThrdHg4YUR1ZUdMQkxNVEdlbjkyUzBwdFdQNzE1bFlaYy9ZTjR6d1M0c2YrOW1Hanh4N096c0g5RC8vSDQ3NjE2L1ppN2JxOTd0dXZ2ekFmQS9wMWFaWFlBb0ZVVVFsVGFvcmVZUkNkMFY4UjRvTTZ5eEgxejRmQjl4c0UwKy9tK0hTc2FxK0NrcHNENVh3TzVITTUycy81NTJuSk1BbHBTa21odHErempURlJNVEROdkxWRnoyMG9JZlpGZzdPZGt0VHcvUTFzclZIT25ZRjBlQjhZaXhYOElOK1RlWEg3SnJqV3JBUllGdVk1ZDRCTjhqNkJFcFovQ2lYbkZJeFRyd2JYcXovRWJZMi9SOVhwOEhpOEp2NmErd3pEUm52TmZQT0RSMmdYSU9vc0dSZXpmZ1lBc0oyNk5qeFE5ZGUzYXFzRUU5bDJiVVhZcEdSdGVYWTdLaW1waE1sa0RKbmlQaVMwclZpMUJXKy8veTFrV2NHY1dSTXc3L2VUdFc0aERlamRNNlBaSmRpVHBqK09qaDBTOGVIYmYvSXJqcWFXVE5kNC9wbDVTRTZLOWJpdnFMZ0NDNTU0MzYreGdvRmNaUU1mR2RxejRLUjVsQkNUNXRYOXdsWWIybVhjVWkzTHJwVzhjOTUzVnA4UXE2SUxYQ2R0YjU5eTdnenNyM292SVNRazFLa09KNWc2czRpaHhHT1ByZWlDN2JGN3dIWHBEc3Q5ajdudkZyNzhBT0tPTFBmMmlicUUxVXUxWmRaR2s4K3RvYVNkbXlFcytWaWIrWjA1RjF5Zmk3eU9FYmR1aExoOUU3ZytGOEU0ZWJvMjFwS1BHbjFOdGJLOHdjZHI3dU1IRGdWamFlQlBkTjFrZVBzdldnTE5zakNNdUxUQmNaaUlLQUI1c0QvM09KZ29yU2MxUCtJU0dDZjR0MmV4V1pZSXFJNzJyZEIvNGxRZSt2VEthRFNwSUNSUXZQVEdjbnozdzA1RVJWbncySjluWXVTdzNyckY0c3VTNmJUVWVHU2tKY0J1RjFCVVVvRk9IWkpnRE5HVkdKTE5CbzU2RUllOTBQenRKcTJyN3NuR2hSUXpxMy95cWJRc3VWYk9uNFcwWnp1VS9ITlE4czVEeWMrRlVsd0FLQXE0WHYxZ21WOTl0ZFNISHArTTJRSXdqRllWbDVCUUlUamJ0OHF6VGxTcGVxVUhiMmo0L25venJOS0IzWkNQSGZackRISExCZ2pMUHdGVUZhWnI1NEFmTnNickdQbk1TUWhmZlFZbUxnSG1tLzdnL3M1c3JMS3o3ZUUvZU8yZkZoWi9CSEg3Sm8vbmlGbnJvSnc3NC9GYzA4eGJvVHJzY0sxZTRwNU5OazZaMGVpZWNlUGwxMEQ0OGdNb0pVVnQybEtPTVp2YnRiKzVLRXJJUHBxRHFWT0d0dHVZaExUVXdjT25BQUR2dkg0L1VwSmptejY0alRXMVpMcSt6ZHVPNEY4dkwvYTdZRmd3a1cwMjhEcHZPU0g2bzRTWU5JMWg2czBRWDhDYTZWWktpRldISGM1UEZ6WDhXRlZ0VVN4dFpxUnB4aXV1QlQ5d0tJUmxuMEk2dUx0RjhRU3I1MTVkNG5GYnJUZGpyOWIvZjYwMitHUDFzZlZ2Ti81Y3Y4ZXE5NWozMkUzL1RqWTNsc2ROUDhmeUhycnB4K3MrdjltNG14bkwrL20xbjlPbkdDY1lrN25KMTI4TnFxMEN3ckwvdGNwcitWUDh5WjAwVmlkNGpMSGVrdG1hTFJGMXFzbXJUZ2VFcno3WHZzOTgvQjV6clY0SzEvcnZBWmFGYWVaY0dJWm5laDJqT2gxd2Z2UnZRQVVzdDl6dE5UT3ZsQlJCTGZmdS9hbUtMc2duajlYZXRwVjdIU1AvZWdqU29iMGU5NWxtM2dyR1lJU1Nsd3N3REl5VHJvVHhzcXNhZlE5Yzk5NndQdjVjcysvMVFqRW1VN3UycWxxeTRoY1VsMVppOU1nKzdUWW1JUmRLejJRNE9zcUNzWmtEY04rZDA1RVFYMXRFNm5CMkRwYXMyQVMyQmRYNmc1M2lja0VSUlhDUmxCQ0hPMHFJU2RQcXpiQ29GekJEekJqcW5MUzJVZHNzdGFxeWRqeVRTVHNobGhyZUw4eG1kSVpoOUhodFQrRGNlK0Q4K0QrUTl1OXFrN2dDMFkvcjkrZ2RBbWtqM0VWcWc4dUZXNXZxc0VQY2NtRzlOMnN3Q1Vsd1h6S1RKU2dsUldDTUpqQXhjVTJPRHdBdzFTdWdWLzM5d3RSSmlGMHJ2NEJhWGdyRHFMRVF0MjcwS1NiWCt1L0JtTXd3elprUHZ0L0FobU1vSzNFbnZQYlhQWXVDUmI3MEhzU3NueHRzdTZTV2xjQ3g4UGtteHpmUHU4LzlzOGNGQTU2SCtaYTdvSlNWdXRzLzZZN2pBVm5HQzY4djgxcVMyWnBVcUhEYUJSdzdlUjRUeHc1RXY5NmQybXdzRW5wVVZVWHUrUktVbHR0Z3EzVEFWdVdFemVaQWxWM0FoTEVYSVQwdG9ma1hxV1AzM3VOWThPUi9mVDUrMHZUSG16Mm1aaloyMmNvczVPVTMvVmtxSzZ2Q3drV3JHMzM4M3ZuYTlvMHpPUVg0N1dRZXhtWU93UDZEcDd5T0c1czVBT3MzSFVCS3N1ZjNyU3dySWIwbFFiWnB4VlQ1S0VxSXd4MGx4RVREOGJBKy9MY0dIdkQ4SXRSNkdqYzh1OUpRbFZjUGRXYXNWTUhwWDN3K1VtMmVlMkhZbURpdGQzSjlMQXZUZGI5M3oxb3I1ODk2emNRUUVxd2tGUjR0eU5wSy9XVy8vcWpmdHNueWh3ZmRQNHZiZjRHdytFTVlwa3lIY2NJVmpiNkdVbG9NQUdDaVl6enVWMlhQcGRUeWtRTVFkMlNCaVltRGNmb05UU2JFY3ZZQnFLSUxnTlpLeUR6M3ZpWmJXREVSVVY0eFN2dDJRS25Vdm91TVUyYkFPSGFLeCtOVnp5d0FtNUFFeXoyMXJhbGNHMytFZlBSZ28rTjRZVms0M3ZSdkdhUDFrV2ZicmgyWExBRWNoN1UvNzRYY1JoYzg2MU1CT0owdUtxcEZHcVdxS3JKL1BZdmRlMy9ENGV6VE9IVGtEQ3B0RFc4ZFNJaVA4anNoVGttSnc0M1hqMnYydUcvV2JFZGxwY09uWTJ1czI3Z2ZSNDdtTkhsTXBjM1JaRFhxbW9RNGErc1JkOC9qcHJ6NTB0MWVyMjhKNGMrWFZKMFFjMjFZY0pBRUIwcUlBNEQxL3NlYVhUN1pVajdjS1FmaUFBQWdBRWxFUVZSZjJXTVluM3FBTmxSWjFlZFk2aXdsYkxPOWJKSUUxVjdsSG91SmpRY2FTSWlORTZlQnE2bktxaWh3THY2d3pXYXRBOVhqZjVxbC9WRHZWNlQrYjB4RHYwSmV2MWNOSFZQdlRwK2VVKytZaG41N20vdWRyajl1ZzYvYjhBczNPWFpENDNyZjFmd3gzckUwL3huMVpleTZ4N0RMRjBFVmdyZXdsclFqQ3pBWVlSalpjS0dvR2txQk5tUHFWVkc3NXJOY1BVUE1KQ1JwSzBGdStrT2o3ZGhVaHgydXI3L1VpbkZWc3p6NFYyMmxTUk1ZcXhWYzk5N2crZ3lvamYvb1FiRFZGd0Fac3dWb2FFeVc4NWo5TnMyWUNjeVk2WDFjWTR3bUdNWmRCbW4zTnFpT0toZ3lKelo4bk9EVUxnQXdUTFB2NVVLb2dnREdhTUlQSzU5cHN6RUFMY0VwS2JOaCs0NmplUE9kMWZqMHkzVzQvVmIvMm1lUjBLZXFLclp1UDRyUGwyN0FvU09ud2ZNY3VuZE53NlFKZzlHblp3Y2tKOGNnSXNLQ1NLc0pFUkVXV014RzhMei9GeEF6MGhKd3g5em1mLyt5dGg1Q1phWERwMk5ydlBYeTNVMCs3aytWNmRrM2pNUHNHOFloTDc4VU1URVJzSmlObURUOWNUejI1NW1ZUEdHdys3akQyWjRKK0tuVGVVaEtpcW4vY2lGRHJtNjN5VWNHNTk5SzBub29JUTRFQm1PREovNmhob21xMC9pOERYditxdVdsZFJKaTcrV1diRVluR0tmTWNOOFdOLzRJSmVkVW04VVRxQ2FORzZSM0NLU05WSDFuMVFvY0JXRkNyT1NmaDN6eUdBeWp4NE94UmtJcHpJZTQ2VWNZSjA4SEUrMjUvMDQ1ZFJ3QXdLYlhXelpiWGR5cFpwc0dtNXdLeXg4ZUJOZTlnY3F1c2d4eHkzcTQxcTdXV2hQRnhFRzFWUUt5NUZNQ0tXN1pBT0dyejJGZDhIZXdLZW1Bb2tBcHpBZmZmeEFnaWJBOTJ2QkpyVktZNXpWTERnQ1dQL3pSSTdsdURHTXl3elJqSmhpVEdhNGZ2Z2JmdXorNFh2Mjlqbk5WOTF6bUJ3MXJjdm41aFZLZDdWUElqV0VZSk1SRjRZckxoaUUzcndTcnZ0MkcyMjY1TEtTWGRSTC9sSmJaOEgvUGZvTEQyV2ZRdVZNeUZqeDRIU2FNSFFpVHlkRDhrME9ZM1NGZ3p1MHY0dkdIWjJMU2VDMEpWbFFWc3F6VmMyRVlJQ2t4R25ObVRVQjBwQldTSkdQTDlteDA2NW9HVlZVUkdXbkJuRmtUdk5veEJUT3BrbWFJaVlZU1lxS1J4QVpQemdBZzRtK3Z1dnRYMmwvOHE5Ykh0d1hZK05xK2QwcEZXWXRld3hkS1dRbll0QTdhbUltZU05cU0yUUx6NytlN2w1SXE1ODVBK0c1Rm04VkNpQjRZaTFsYktSRVgzNmJqdEdaUnJScGkxazhBdzhBd1RsdG1yT1NkZzdoNVBSaVRCY1lycjZzOVVKWWhuL2dWTUJqQmRlanNHWmZMcVgzRzZ4VHlheWhaVkFVQmpsZi9EcVVvWDJ0ZGRNa2tHSys0RnZabkZ0UXV1MjRHMTNjZzhOWG5rQTd1Z1RFbFhXc0xKN3JBZGU0T2NMejJmVk9QODVORllLSmpZYnJLZTBhWXplam8wN2cxREtQR3dyWHVld2pmTEllMVp6K1BwUU5xUlRuRWRkOER2QUhHeTYveDYzWDk1cWdDWTJsNDlyMnRwS2ZHbzlMbVFLWE5nZWlvNXJzS2tOQjM4blErbm5qNlkxVGFxdkRVWXpmaDBqSDk2V0pKdGRKU0xmbUxqNnROL3A1L1pRbWVmMFVyc05tM2QwZTg5ZkxkdU8xbTdidjN2WS9Xb05MbXdMbmNJanp4OU1kNDVLSHIzWStGQ3ZjZVlpcXFGZllvSVE0QTlsZWVocExiOUQ0UkFOckpuWitWbWRuMGp0WDdmbHVPcWRPKzZFTGFFOVZkMXFpV2xWeFFURTFSNnl5UlpwUFRhaDlnR0podXZNMjlORngxQ1hCKzhrNXRSVnBDUWdRYm53U2xxTUR2NU1wZnJWbFVDd0JVV3lYRUhadkJEeHptdnBqRkR4Z0NOaWtWNHRZTk1FeWU3cDYxbGJJUFFIWFl3UThjNnJWWFduVTZQWXY0TllJeG1jRDFId1MycUFER2FiL1Rabmg5SUIzZUQrWFVjZkJEUjRGTlNRZlhwVHVrblp0aG5EZ04wcEg5QUFDdVoxK0FZY0FQSHVIOUFwOHNBbU15Ti95WW41am9XQmpIVG9IcnAyL2dXdjk5N1g1bVZZV3c5Q09vRGp1TTA2N3p1ampZMnBUQ0FyRHhpVzA2Um4wY3AxM3dzTnVkbEJBVE9Cd0NIbnZxUTZpcWl0ZWV1eFBkdTZVMS82UXdjanFuQUFDd1ovOEpEQm5VSFFCdzErM1RNR1pVWHdCdzl4bDJ1U1M4Ly9FYUxQMHFDL2ZPbjQ3SkV3YmpxWDk4aXZuM3Y0a25INW1GZ1FPNjZ2TUcyb0JVM1ptRWl3aSsxVlNrZFZGQ3JBZFpnbnptUk8xdGw2dlpwM0JkZThKMC9TMFF0MjJFdVBGSDM4ZHl1VHpIOGpQNVk2eVJuaWViUHNUYUdEYWpkbGxqemQ2L3RxQVVGZFNPbVZwN2dtdWNOQTM4Z0NIdTI2NFZuMEVwekcrek9BalJDNXVZMUthZk1mYzRyVmhVQ3dCY1AzMERTQ0tNVTZiWDNza3dNRnc2Q2NMeVR5SHQrQVdHU3lZQkFNUmZmZ0lBOEJlUDhuNXhsd0FZZlZ1K2E1cCtReU9ieWh1bkZPVEM5Zk8zVUJVWnB1azN3REI2QXB5ZnZ3ZnB3RzVJZTdhQlRVb0JtNW9CYWUvMlJsOURGWnlOUHM3M0h3dzBrOUFyNTg5cU5SMTRBNHhUcGtNNnRBZXU3MWFBUys4RXJuZC9DTjhzaFhSNFA3aGUvV0VjMy9aN2JKWENmTys5M0cwc0w3OVVXMEpkcDRVTUNWOGZmZllUaW9vcjhOYkxkMU15M0lCOUIwN0NaRExneTJVYjBhUDYzeWN1TmhJWjFZWEU4dkpMOGRuaTlmaHE5UlpVVkRydzREMVg0NnBwSXdFQUx6NTdHNTU3WlFrZWZ1SjkzSFBIbGJobSttamQza2Rya2l1MXppUjhGQzJaRG5lVUVPdEF0VmZCOFlidjFVSDV3Y05obmpOZm0rR2NNUk9xclJMUzdxMCtQVmNweXZkcnJQcnFWeVExMy80QW5PKzlCbFh3czk4a3k0S3RzNnlSNjlvRFRIVWpkTmNQWDdjNHZvWW9CYlZMdXRua05EQm1DN2orZzJDY1dydGtVTXo2MmFONERpR2hoRTFLZ1hUaVdQTUhCaEJ4eTNxSXYvd0VydmNBUUZVaEg4K0dhcXVBV2xrT3BVaGI5U0Z1WGdkRDVrVEl2eDJGZk93STJNUVU4UDI4OThLcmdoTnNoSTlMNEZxd25GSXQxN1o4c0xIYWtuUit5QWl3YTFkRFdGSTlJenY5ZWdEYTB1aEdYNk9pck5ISEkvNzZJcGlZUmhKaVJZRnIvZmR3cmZrYUVZLy9TOXNYekJ0Z3Z2a3VPTjU2RG80UEY0THZleEdrL2J2QXBuZUUrZVk3dlh2QXR3R2xJQTk4dDU1dFBrNWR1WGtsU0VxTWdjRkFwekxocnFMU2ptVXJOK09xYVNQUnAxY0h2Y1B4b3NodFV6alZWNklvWWQzR2ZiaGtkRC8wNmRVUnp6ei9CUUN0U251TjNQUEYrSHpwQm1TTzZvZGJiNXFFdE5UYUxUYzh6K0dKQmJNUUV4MkIxT1MycTBYUTNtaUdtTlNndnlMdGpFM3JBQ1l5R3ZKdjJWN0xuK3NXZkZIT25uYTNKcElPN0lGOCtqZHdYWG9BREFQenJIbHcyRzJRczMxcjBjRjE3ZzUrNkNnSUt6NEQvS3htWFhlR0ZkQm1xczEzL0VsTGl2Mm9GTTExNmxaYjNWV1dQSllLdG5wQ2ZQNXM3UTJHZ1hIeWRCZ3VuZXcrOFpXUFowTlkrVVdyamtsSUlHRTdkb0w4MC9kNmgrRVhPZnVnbGdobkg0QTkrNERuZ3dZakdJc1ZTa0VlcE1QNzRGcTFHQUJndkd5R1Y3S251Z1N0eW5TZE5tOHRwcW9OSnN4S2ZpNkFPdHRBV0JhbWEyYkQ4ZTZyQUFDK3QxWVVLL0tsOXhwOFdkdkRmL0I3ZHIybUZaVDl6WDlDeVRrRnRycHlkZzAySlIzR0dUZEFXUHdScFAyN3dFUkV3akwvVHg1Ylh0cVNmUEk0ak9NbnQ4dFlOYzdsRmlNOXJXMzN5WlBnc0dQWE1TaUtncXVtTmJCaXBKM1pIUUtxcXB5SWlyVEFhT1J4T0RzSGVRV2xNQmw5SytvbHl3b3V1N3FaTnBiVmNzNFcrZFRiK0s3YnA2RzRwQkxqTHJrSW1hUDZJVFVsRG0rOXN3cXZMdndLeTFabW9YT25aRVJGV1RGbHdoQllyU1o4djNZWEFPMHJVSllWU0pJRVVaVGhjb2xZdTM0dkNvdkxNZU9La1Q3RkdNamtLaHZBc3VETXJmRDNnZ1MxNEUySU9TNG8yK1FZSjE4SmZ0QndiZS9kK2pYYUVzRnFscnNYdUgrMnYvNHMxSnJLeDdJRTUwZi9odlhCSjdVMlFod0g4ODEzdy9IR3M4MFd1REtNdXd5bUs2L1hUcHhrMmU5RWtPdmFxL2FHTEFFY0Q2NUxkNWpuL3duT2QxLzFlVTh4UDJoWTdjdWNPS2J0cjJ1RXRIZEg3UTNWdnozVEFLQldWbWlWcHFzcnFocnFMQmRVQ3ZQaC9QZy9mdS9GRGpsYzhINzBTZlBZaENSQWthRVVGWUpOVEdyK0NRSEFNUEVLTVBHSllHUGl3TVRFZ29tdStTOEdqTWtNSlM4WDhxbmprTFp1aEZKVUFLNUhuOXJsMG5VU1YvblFQZ0JhRC9JV001a0Jwd1B5c2NOZXhiaVV2RnpJMWJQdmJHcEc5WjBLeEMzcnRaODVEdlkzL2duRDhESGdCNDhBMTduYkJYL2VsSUk4ZDkwRjVleHBHTVpPZ2VtS2E5M0xxcFhpUW9qcnZvTzQvUmV0dlZKa0ZOVEtDamdXUGcvajVWZUR2MmhvbTg0U0swVUZnS0syK3g3aTNOeGlqQm5kK044U0VqNjI3enFLNUtSWWRPNmsvL2ZkcWRQNXVQL2h0NzN1SHpiRXR4VVVMTXRnenF3SnJScFRyeDdwU0V1TngrZ1JmUUFBWTBiMnhZaWh2YkJ0NTFIczJuc2NaM0lLY1RhM0dEYWJBMDZuQ3k2WEJGbFJvQ2dxR0VhcjdzNnlESGlPQTg5em1EcDVhS3ZHcHhmRktZQ3pXRnEwVW9pRWxxQTlLMmFNcGdzcThLUUh4bUxWOW9aVi82dzZxbngrcmxwWkFjZUhDMkc5NzFHQU40QXhtV0MrOVY0NFhuL1dQWlBjNEpoR2svdEV5SERwWkNnbHhSQTMrYjRIbWV0ZW14QTczbjhUNXRtM2c0bUtCdGVwS3l4My9SbU90MS8yK1AvZ1dQaDhiY3cxKzQwTlJ2QkRhL2ViU05rSG1reUluWis4NDNOOGpaRlBIUWMvYUxqSGZXcFpDUnp2dkF6Vjd2dS9lNmhpZk54ZlNZSVV3NERyM2hQeThldzJUWWdiYXgzVUVsem43bHBsNWthd3lha1FOLzRBNmNoK01KRlJNTSsrM2YyWS9mVm5vVlpXZ0RFWW9GUVgxZk9sZFZHanNmVG9BMm5YRmpqZWZRMXNYRUp0UXF2SVVFcUxBVVVCMTZVSG1OaDRxSUlBNGRORmtBN3ZnMkhNZUJqR1RJU3c4bk9JbTlkRDNMd2U0SGl3aWNsZ1l1SzAyVnFPQXo5NE9NQnhFQlovQkVDRnFpamFSVHBaQmlRUnFpVENmTU90MmdWUWFOWHdBWUNOVDRScDl1M2d1dllFRkFYUzRYMlF0bWRCT3J3WFVCU3dhUjFnK3QwY2NCMDZRL2gyT2NTc24rSDgzenRnWXVOaEdESVMzRVZEd0hYbzB1ckpzWHpzS0xqdVBkdjFwTEtpMG82eWlpcDA2dEMrKzVaSllNb3ZLRU9YenNrQlVWRTZKVGtPblRvbVExRVVxSW9LM3NDaFQ2OE9tRC8zY3ArZXp6Qk1tMVJ6ZnVxeG04RFcrZXp6UElmTVVmMlFPYXBmcTQ4VkxCU1hBTmJZZkFGR0V2cUNOaUdHeVF3RVdVTE1EeDRCOE5WTFptUUowcDdHQzY0MFJEbDdHc0txSlRCZGV4TUE3UVRSZE9OdGNINzA3MGFmNDFxN0dteW5ydUQ3RGdRQW1LNmFDYldzR05LQjNjMk94M2JzVW50Q1ZsUUErZGREY0g3NGxqYVR6UnZBWm5TR1pmNmZ0Q1N6ZXZtMGZOSjczNkpoekhoM1gyRElNcVRkVzJHYTRkMXVwTFV3UmhPWUNNOENDV3FWRFk1RnJ6UmEzWnBONndER0dnSDV0Nk50RmxjZ1lXaDVVTWpqKy9TSHVITTdES011YmJNeEdMTUZYSjFDZGY2UWRtNzI2M2lsckFUU3dUMWdqQ2FZNTk3bjBWT1hTK3NBOFd3V1ZFQkxPSWVNaEdIazJCYkZCUUNtcTJjQm9ndnkwVU5RU29vOEhtT01KbkE5KzhMMHV6a0FBT0dMOXlFZDNnZis0bEV3WFhNVHdMS3czUGxuS0hubjNOdGQxTUk4S0tkL2d5cUp0YXRUbXRpK3duWHU1djd1QmJROXlpYUhIZnpGSTZHV0ZzUDUrZnVRanh5QWF0ZGFockRwSGJXaWdRT0h1Wk5TMDlVM3dqQjZQRnhydm9KMFlEZGM2NzREMW4wSHhtU0NhZFp0V25YdVZpTHQzd1hEc1BaZHFucW11bUp1cHc3Nnp3Z1MvWlZYVkNFNU1VYnZNQUFBQ2ZGUitPQS9mOVE3REM4OXUvdFdSVCtjeUU0bldEb2ZJZ2ppaEpneG1hQnZpUUwvOGNQR3VIK1dEdTl2MFF5M21QVXp1TjREd1BmVEVsdzJJVWxiSG1lcmRCOWp2dmt1eUVjUFF0cTNFNnJnaFBEWmUyRC8rRmR0R1NYRHdEem5EamorL1FMa015ZWJITXRRWjRaVlBxd3RRNVJQbjREenl3OWhubk9ITm43SExqRC80WTl3dnZ0S2c0VzJHR3NFakJPbjFiN3ZnN3VoVmxiNC9INU5zK1pCUG40RTByNmRnTlI4aFd3bU9nYVcyeDd3S09BRkFOTHVMVTFXM2VWNjlJWHA2bGxROG5NaHJsOERjVWNXcXY3NmdQdHhmL1pMQndVVHpSQ0hPcjUzUHdncmwwQ3RLQWNUM1RZbmlreFVETXczM3RhaTU5cjhUSWpaK0VTWWI3MEhBTUIxOFp4Sk5zMmFCOVBNdVlBaUF5elg3RXdsMTd1L3U3ZDZReGhySk15MzNPMVRYTWJKVjRKTjZ3RGpsQmtlNDdLcEdURFdMS2x1aXFyV0pzYzFQemN3ZzJzWU0xNzdJVFpldTNBblMrQ0hqb1poMUZodHhyZ0JiSElxekRmZkJiVzBHT0syalpEMjdRUVRHdy8rb290OWVtKytVTXZMb0p6TEFUK25aYjhITFhYcWpKWVFkKzVFTThRRUVBUUpCbVBRbnRJU25TaUNpL1lQRXdCQm5SQmI5QTdCTDJ4U3FyYVhySnEvc3lOMUNWLytGOXlmbm9LNGV5dGMzNi8wYktYRU1PQUhEQUUvYUJoTTE5NEV4enN2UXo3MUc1d2ZMb1QxZ2NlMVBXZThBZWE1OThMKzJyTlFLOG9hSG9RM2dCK2VXUnZ2b2IyMVArL1pCbGRxT295VHJnU2duWnlhYjM4UWpuZGZBMFRQdGt5bXEyYTVxMGxEVmVINmNiVmY3NVh2MFFlRzRabFFyNTRONTZlTElCODkxT2l4WEtldU1OOXl0OGZNaXZ0MWhvNkc4TzBLci9ocXNBbmEzamMySlIxY3o3NFFkMlFGM1pKOGZ3VGI1NGUwQUc4QTMzOFF4RjNiWUp4d1dhdS9mR01GbzlyeStYVUxEM3BoR0ovMzZscnVlTWp2c1J2RFpuU0dNYU56OHdjMlJ0dWc1L3ZoRml1czl6MnFmYS82MEdzWkFKaTRCQmd2dnhiR3k2L1ZsbVczNHJKU2NmYzI4QU1HQW56N25rNmN6aW1FeVdSRVNuSnN1NDVMQXBQVllvUzl5cy91RnlUc0tVNG5XSm9nSUFEYXZoZERHMkVTMnJkNHg0VXlYRnBiZlZPMVZVS3FYMFhWRDJxVkRmYm5uNFRybTJWZWZZVzEvVzdWZllNTlJ2ZHNySEwrTEp4TFAzWWZ4MFRId2pMdnZ0b2wzUFhqdlhpa081RlY4czlEUHZHcngrT3U3NytDZk95SSt6YlhyUmNzdDkzdmNVTEtYenpLYzFaODkxWW9lZWY4ZTdQVmxha1phMFNUKzE0TmwweUM1ZDYvZUNURHF0M21UbW9aYXlRTWRSTDgrcGc2eFdDYUsxUVdDcGo0QkwxRElPM0FNSHcweEt6MVZFUXV4REN4OFQ0bncxN3E5cFcvVUxJTU1XczlETVBhdnlkcFRrNEJPbVlrQnNTZVVhSS9xOVdNOGtxcUQwTDhvN2dvSVNhYW9FMkkzZTB1Z29DV2pOVW1odUtXRFJkY0lWdDFOWHdsbEUycDNTT2kycXZjQldZQVFOcTExYVAzTHR1eEM4d3piL1YrRVk2RG9YcjJGd0RFckorODk3dXBLcHlmTHZLWVlaWnpUcm9UZEs1VE41aHZ1S1ZPTERZSTFhMVNmTVl3dGEyYVVOdjcwK09RcUJpWTU5MEgweld6UFpKeEplY1U3SzgrQTNIek92ZDl4cWxYTjlxQ2hFMnE3YmZzZDlJZWhOaWtGTDFESU8yQVRlOEFOaWtKNGs3ZitwWVQ0Zzl4MTFhd3lTbGcwOXUvNzJ0NWhSMEpDWTB2ZXlmaEpUVTVGcm5uRzY0UlFraGpGS2RBQ1RFQkVNd0pjUkNkMEJzeXg5ZGV6WmNsanlUTlE1MmtrN0cwckVrNFc2ZEtxM3o2TjYvSFhTcys4OWhMeXc4WkNhNVRONDlqRENNdjFmWWJBMUFkZGtnN3R6UWNycTBTem8vZkJtUUp3dGRmd3ZYdGNpMkdsRFNZYjd2Zll3WkRXUEc1eHo1blh6Q1IwUjVMKzVSNkJiSDRJU05oWGZCM2QrWHVHdUwyVGJBdmZFN2JONWYxczN2dk1STVJxUlc5cVkvajNlOFhxTmZIT0VTeFNjRnpRWWxjR09QNEtSQi8vcDVtaVVuclVoU0lQNitCY1h6clY4UDFSWlZkUUdRRTdmMGptczZkVWxCWVZBNjd2ZUZ0VVlRMFJCRmNWRlNMQUFqbWhEZ2hTQkppbm9kaHpFVDNUV25QZHFpVjVRMGVXcmR3VS8yaU1UN2hPUEFYMXpaS2w0OW5lNC9oRXVEODM5dGFhdzk3RlJ6dnZnYjV6QW4zNDB4RUpJeVhYK08rTFdiOTNPaHNOS0MxTjdLLytIOFFOMnF0bk5pVWRGanVldGlqWUkyNGRTT2tQZHNhajd1UkpXOGVoWUFreWYzdnhxWm13SEwzQXBqbjNGRmJ2YnI2R0dIeFIxb3JrK29rV0swb2grdVh0ZTVEK0tHallKeHdoY2M0YkZLS3U0aU42ckI3VlpWdE5HeXI1MFVMdFltcXNZRW1hRDQvNUlKeG5idUJpVStBdU9sbnZVTWhJVVRjOUJPWStBUnduYnJxTXI0c3l6QWFncllNU29zY1B4SDYyM2xhcXFiL2NNNjVBcDBqSWNGRUVRU3cxSWFTSUlpTGFyR0pTVm92NGlhU3RVREFkZTFaVzFRS2dHdGo0ejJBbGZObndYWFQrdjRheGs2QmN2WVVwQ01IbW16UFVZT0pqSUxwMmpsZ2EvYkNLZ3JrUmxvcktlZlB3dm5aZTFET252Wksva3hYelFKajFlSlZ5MHNoL3Z4ZHMyTXJSZG9mSUs1ek41aHZmOUFqVVpSUG40RHcxV2ZlVDVJbDl4Sm5OaUVaU2xHKzF5RjFUN1NVa2lMdDM4RmdoT1gyQjhERWVlNkJsVS85Qm1ISlIxRHljNzFlUjF6N0RReER4NENKaWdZQUdLKzhEa3hVTklUVlN3QkYwZHBoMVl4ejlsU3o3OWNkWDQ4K25uY0UrTzlpRGNabzhwZ1JKNkhQZE9XMWNDeDZBL3lRNFcxV2NacUVEN1c4REs2ZjE4Qnk1d1BOSDl4R29xT3NzTm1jdW8wUEFPOSt1T2FDbm4vSDNLbCtqZlhGMGczNDYxOXV4UGhMQi9yMEhKZExRbDVCYWFPUGQrcVFoRE5uQ3h0OXZLN2t4QmlZellIYnI3VnpSKzBpNyttY1F2VHUyZjVMK0Vsd1VnUW5PRE1seENTSUUySndITmpPWFNFZjg1NEZEU1R5c1NPbyt1ZWpNRnd5VVV2OGNuTWFQVmJhdGNXZEVETm1DOHkzUFFDSXJ1YVhHbk84bHV6Vm1Xa1ZkL3pTNUV5bnRIK1gxMzM4d0tIZ2g5WVdSeEcrWGViekJRZCs4QWlZYjV6blVhUkxLY2lEOC8wM0dteVhwSlNWdXBNeTArL21RRmoraWJiZldWVUJqZ2ZYcFR1TVU2NnFQVDZudWtXVTZJTGovVGRndWU5Uk1HWUxWTUVKMTdmTHRXWG9qVnc0VUowT09MLzhMeXkzUCtqK056S01uUUorNEZESTU4K0M3M09SKzFqNVZPMHljMzdRY0RDeGNkcS92NzBLcXVnQ1hDNkFaY0IxNlFuRGxCbTFZempzVU8zQlVkQ0Q3ZEt0ZFF2cmtJREhKaVRDTUdJTWhPV2Z3enozTHIzRElVRk9XUEVGRENNemF5L0E2aUFtMm9xU01wdHU0d1BBRjBzM1hORHovVW1JcjVneUZFdS8rZ1Z2dnIwS1E0ZjBSRlJrODUwQ1RwN094ejBQTFd6MDhSOVdQb3Q1ZDczcTAvalBQVDBYdzRmMjhqbmU5cGFlRmcrZTUzRDZqUGZGZFVJYW95MlpwcTRiSkpnVFltaVZqUU05SVFZQXRhd0VydFZMbXoxTzNQNEx1SDZEUFBmRUdveGVzNkhOa1k5bncvVzFmd1dzbU5oNHJZOW56V3VjT2c1cGR4UExuR3V3TEl6VGZnZmorTXM5N2xaS2l1Qlk5QXBVZThNbkxITDJBYkNaMmxKeXJsYy9XQi85WjVQRGlIWGFWQ2w1NStEODM5c3dqSmtBWWNWblVNdWFMNlFoWngrRTY4ZFZNRjVXbTJRenNmSGc2N1Zva28vc3IzMXJpY2t3WG5GdHM2OE5BUEtodlQ3TjVBY0NybXZnbnRTUXRtTWNOeG4yZDk2QXVIa0RER1BHNlIwT0NWSmkxbm9veFVVd1g5OUFQWVoyMUtkM1IzeStaQVBzZGhlc1ZuMW1MbjlhM2ZUZnJmb1dMOStFOXo3U1pwWG56N3U4bWFNOWRjaEl4SFZYWjJMWnlpenMzWDhDbDQ3cDcvTnpQM2o3SVhUcVVMc3FhR1BXUVR6OUwyM2xWdjMzOE1UZlAwWnViakUrZUx2MVdwTzFCNDVqa1pZYWg5eGNLcXhGZktjSVZGU0xhSUk3SWU3YVUrOFFXcGVxd3ZuaFFoaEdYQXArNkNpd2FSMjBLc3ZOdFpWUVZhaVY1VkFLOHlIdDNBeHg5emF2ZGt6TmN0aTFKYjltQzFTSEhjNVAzL1Vwd1ROZWNhMTNNbHlZRDhmYkwwRXRiM3lwbG12dGF2RDlCemZZTTdnK2NmTTZqeFpQQUNBZlBkUmtUK0lHeC96aGF6QW1Nd3pqR3U3SnF1VG1RRDV6c25hTW5GTSt2YTVhVVE3aHV4Vit4YUludmx1SWZXNkliM2dlNXRtM3dMSG9EWENkdTRITjZLaDNSQ1RJS09keTRQcHhOU3p6SDJqM3ZzUDFqUnJlQi8vNy9HZHMzNTJOOFpmNHRvUllMNVUyQjE1NGRTazJienVDaFBoby9OK2pzekdnbjJmdjZzS2ljaXhldnFuSjEzRTRCSXdjMWh2N0Q1N0Uvb01uR3oxdTNzMVRZTFhVbnVUbjVYbitMUzRxcm1qMHViOGVPNGVMQjdlZ2hra0F5RWhMUU83NVlyM0RJRUZFbFNVd1hOQ1dVeUt0S0xnVDR2U09ZQ3dSVUIzQnNWVFZKNm9LY2R0R2lOczJ0dSt3Z2hQQ3FzVXd6NWtQNFl2L1FpMzE3WStLNi91VllPTVN3UThlRGtCcmQrVDQ3eHZ1L3NlTmpsZFpBZnRyejhBdzdqSnczZnVBaVlnRXc5WitLYW1pQ0tVd0Q5S3VMUTB1NzI0cFlkVml5S2VPd3pqdE9vOUs1VXBKa1hZUm9HNk1SZmxhWlY2RzhiNG9JY3RReWtzaFp4K0FhKzAzSHUybkFobGpqUUNiUnZ1cndoVWJud2pUak92aCtPQS9zTjYvQUV4TW5ONGhrU0NobHBmQzhjRy9ZWnB4dmE1THBXdjA3cG1CenAyUzhmNUhQMkwwOEw0d21Rek5QMGtIUjQrZHhkK2YreHg1K2FXNGVGQjNQTEZnRm1Kakk3Mk9LeW0xWWZuWG14dDRCZi9Odm1HY1IwTDgyTjgrYlBUWXc5azV1UC9oLzNqY3QzYmRYcXhkdDlkOSsvVVg1bU5Bdnk2dEVsdGJTazlQeEw2RHA2Q3FLdlduSnI1aDJhQXFpRXJhVGxBbnhHQlo4SU9HUXR6YXZzbGpxSkwyYkllVFlTRWQydHY4d1RWa0NjNVBGOEhrRXNDWUxYQisvajRnK3RiMlFMVlZ3dlhOc2haRzIzTFNnZDJRRHU0Qm05NFJiRklLMUtvcXlLZU9lOFd0bEJUQjlzaDg3VWJkcEZoVmcyWjVkSDM4b0dIdWl0b2tQUEg5QjBJdEs0RmowUnV3M1B1d1Y3VjBRdXBUN1ZWd0xIb2R4dEdYZ3U4ZkdMT3hETVBnai9kY2pZY2VmUmZ2ZnJnRzk4Ni9NdUNTb0JXcnR1RHQ5NytGTEN1WU0yc0M1djErY3FNeDl1NlowZXdTN0VuVEgwZkhEb240OE8wLytSVkhVMHVtYXp6L3pEd2tKOFY2M0ZkVVhJRUZUN3p2MTFoNlNrK05nOE1ob0x6Q2p0Z1krbDRqeldNWUZnak8wem5TeW9JN0lRYkFEeDVPQ1hFcmtuWnY5ZjlKcWdwaHlVZnVuNE9DcWtJNWR3Ykt1VE0rSHg4MDc2MEpodXFaZkJMZURKbmpvVlJXd1BIdW03RGNjVDhseGFSUldudStOOEgzN0F0RDVuaTl3L0V3Y0VCWDk3N2FLcnNUZjc3L1d2QjhZQlFNZk9tTjVmanVoNTJJaXJMZ3NUL1B4TWhodlhXTHhaY2wwMm1wOGNoSVM0RGRMcUNvcEFLZE9pUUZYVnVyeUFpdE9KTExKZW9jQ1FrV0RNZUd4TGtkdVhEQjlXM1hBQzZqRTlqRVpIZnJINklUK2tJSmVHeFNNdGgwMmpkS05LYXBNK0Jhc3hxT2hTL0NNdjlCV2o1TnZLamxwWEFzZWgxOHo3NHdUcDJ1ZHpnTnV2c1AweEFmRjRWM1Avd2VKMDZjeCt5WjQzRHBtQUhnZE40WGVQRHdLUURBTzYvZmo1VGsyS1lQYm1OTkxabXViL08ySS9qWHk0djlMaGdXQ094MnJTdEdURFJkNENNK1lsblFGREVCUWlBaEJzT0FIem9LcmpWZjZ4MEpJUUdOdjNoMDh3WGFTUGhnR0Jndm53RW1LZ3IyTjErQVpkNDlWR2lMdUNubmN1RDQ0Tjh3amhrYjBGWEpHWWJCamRlUFJiY3VxZmpna3gveHpQTmZJRFVsSHBQSEQwTGZQcDNRcDNjSHhPcVlJT21aREVkSFdUQTJjd0R1dTNNNkV1S2ozZmNmenM3QmtoV2J3TEtoOC9kQUVFUnMrT1VnQmwzVU5XRDNrNVBBd3pDMGg1aG9najhoQm1BWWZnbkVEVDlBZFRyMURvV1FnTVNZelRBTXo5UTdEQktBREpuandjVEdhM3RFTDVzZWNNdGlTZnNUczliRDllTXFtR2JjRURCN2hwc3pZbGd2REIvYUUzdjJuY0RpRlp1dzVLdGZJQWphMHRtMDFIZ2tKOFlpSXRLRUNLc1pFUkZtUkZoTnVIenlVS1NuK2RmV2NQZmU0MWp3NUg5OVBuN1M5TWViUGFabU5uYlp5aXprNVRmZW5RRUF5c3Fxc0hEUjZrWWZ2M2UrTnBOL0pxY0F2NTNNdzlqTUFkaC84SlRYY1dNekIyRDlwZ05JU2ZaY0dTTExTcXZ1eFg3aDlXVmVTN1piazZxcUVGMGlDb3NyVVdtejQxOVAzOXBtWTVFUXhOS1NhYUlKaVlTWU1adGhHRFVPcnZWcjlBNkZrSUJrR0QwT2pQZnNXL2dBQUNBQVNVUkJWTm1zZHhna1FQSDlCNEpOVFlmemk0OGhIOHVHNmRvYndjVG91OHlUdEQrMXZBekNpaStnRkJmQk12L0JnS2dtN1ErR1lYRHg0TzY0ZUhCM1NKS01FNmZ5Y09qSWFXVC9laGFsWlRZVUYxWGd0TDBBTnBzRHRpb24wbE1UL0U2SVUxTGljT1AxemMrWWY3Tm1PeW9ySFQ0ZFcyUGR4djA0Y2pTbnlXTXFiWTRtcTFIWEpNUlpXNCs0ZXg0MzVjMlg3dlo2Zll1NTlmbzZyLzE1TDJSWmJyWFhhOHFZVVgzUnIzZW5kaG1MaEFhR1pTZ2hKZ0JDSkNFR0FNT1k4UkEzcjRmcUV2UU9oWkNBd2hoTk1Jd1pyM2NZSk1DeENZbXczdmtBWEJ0L2d2MlZaMkdjT0JXR1N5ZFJWZkp3b0NnUU4vMEUxODlyWUJpWkNmUDFOK25lWi9oQzhUeUhYajB5MEt0SFJxdStia1phQXU2WU83WFo0N0sySGtKbHBjT25ZMnU4OWZMZFRUN3VUNVhwMlRlTXcrd2J4aUV2dnhReE1SR3dtSTJZTlAxeFBQYm5tWmc4WWJEN3VNUFpuZ240cWRONVNFcUs4VG5tNXZ5dzhwbFdlNjJHcUtxSzRwSktiTjJlallYdmZvUFBsbXpBclRkTmF0TXhTUWloR1dKU0xXVE9kQmhyQkF5anh1b2RCaUVCeHpCcUxCZ0xGUmtoUHVCNUdDZE9oV1grQTVDT0hvYjloYjlCM0o0RnROTU1EMmxuc2d4eGV4YnNML3dOMHRIRHNOejVBSXdUcHdaOU1rdzBkb2VBT2JlL2lNMWJEN3Z2VTFRVnNxeEFsaFVvaW9La3hHak1tVFVCMFpGV1NKS01MZHV6a1JBZkRWVlZFUmxwd1p4WkU3emFNUVVTaG1HUW1CQ042VmVNd0dXVGhtRFZ0OXRvVHlqeEdVTjlpRW0xa1Bxclp4aDNHY1M5TzZCV2xPa2RDaUVCZ1ltSmcySDhaWHFIUVlJTW01QUl5eTEzUUQ1OUFxNE5hK0g2NFJzWU1zZkJjUEZJV2tvZEF0VHlNb2k3dDBITVdnODJPUldtMzgwQzE2bXIzbUdSVmxaYWFnTUF4TWRGdWU5Ny9wVWxlUDZWSlFDQXZyMDc0cTJYNzhadE4wOEJBTHozMFJwVTJodzRsMXVFSjU3K0dJODhkTDM3c1dEUXAyY0hyUDV1TzZxcUJFUkcwaFloNGdPR2xrd1RUVWdseEl6SkJOUDA2K0Q4TEhnYXlSUFNsa3pUZndmR2FOSTdEQktrdU03ZFlMbGxQcFRjc3hCM2JvSDk1V2ZBWm5RRVAzQW91SjY5d1NZbTZ4MGk4WkZTVkFENTJGRkkrM2RCT1pjRGZzQkFXRzZhQnphOWc5NmhrVFp5T2tkclI3bG4vd2tNR2RRZEFIRFg3ZE13WmxSZkFIRDNHWGE1Skx6LzhSb3MvU29MOTg2Zmpza1RCdU9wZjN5SytmZS9pU2NmbVlXQkE0TGpZa2xORCtwS201MFNZdUlUaG1VQmhSSmlFbUlKTVFEd2ZRZUM2OVVYOHE5SDlBNkZFRjF4dmZxQjd4TWNGV0pKWUdQVE84QjAxUTB3VGJzRzB0RWprTElQd2ZYak53RExnT3ZhQTJ4eUt0aWtGTEJKeVlBbEFvelpETVprQXJpUSt4TVR1R1FKcWlCbzNSWWNWVkFLQzZBVTVrTXB5SU44OGppZ3FPQzY5NFJoMkNqd2MrWUJQTFdtQ1hYN0RweUV5V1RBbDhzMm9rZTNOQUJBWEd3a01xb0xpZVhsbCtLenhldngxZW90cUtoMDRNRjdyc1pWMDBZQ0FGNTg5alk4OThvU1BQekUrN2puaml0eHpmVFJ1cjBQWHhXVlZBQUFZbU5vaXhEeERXczBRYVlPTlFRaG1CQ0RZV0NhTVJPT2hTOUFkVHIwam9ZUVhUQm1DOHhYemFTK3c2UjE4UWJ3L1FkcXJYaFVGVXBKRVpRenA2RVVGVURhc3gxS1NSRlVod01RQkszQUllMDliajhjcDYwR01abkFXQ3hnNHhQQkppYUQ3OVlUeHZHVHRZclI5SDNRYmhSWjMxa25VWlN3YnVNK1hESzZIL3IwNm9obm52OENBT0IwdXR6SDVKNHZ4dWRMTnlCelZEL2NldE1rcEtYR3V4L2plUTVQTEppRm1PZ0lwTlpyelJTb2NzOFhJelltQWhZTHJZb2l2dUVpSXlCWDJmUU9nd1NBMEV1SUFiQnhDVEJkTndmT1Q5L1RPeFJDZEdHNmJnNlkyUGptRHlTa3BSZ0diRUlTMklRa3ZTTWhSRmQyaDRDcUtpZWlJaTB3R25rY3pzNUJYa0VwVEViZlp1RmxXY0ZsVnovcDA3RTVaNHQ4Nm0xODErM1RVRnhTaVhHWFhJVE1VZjJRbWhLSHQ5NVpoVmNYZm9WbEs3UFF1Vk15b3FLc21ESmhDS3hXRTc1ZnV3dUF0cDFTbGhWSWtnUlJsT0Z5aVZpN2ZpOEtpOHN4NDRxUlBzV29sL041Slg2MzBTTGhqWXVJZ0Z4VnBYY1lKQUNFWkVJTWFFdW5hMW94RVJKT0RLTW5nTzlMUzZVSklhUTluRHFkai9zZmZ0dnIvbUZEZXZyMGZKWmxNR2ZXaEZhTnFWZVBkS1NseG1QMGlENEFnREVqKzJMRTBGN1l0dk1vZHUwOWpqTTVoVGliV3d5YnpRR24wd1dYUzRLc0tGQVVGUXlqVlc5bVdRWTh4NEhuT1V5ZFBMUlY0MnNMNS9OSzBiOHY5U0VtdnVNaUl1SEtMOUE3REJJQVFqWWhCZ0RUMUt1Z25Ea0YrZXdwdlVNaHBGMXdIYnZBZFBrTXZjTWdoSkN3a1pJY2gwNGRrNkVvQ2xSRkJXL2cwS2RYQjh5ZmU3bFB6MmNZcGsycU9ULzEyRTFnNi9RUjUza09tYVA2SVhOVXYxWWZTMjh1bDRqOGdqSk1tVGhFNzFCSUVPR3NGc2dPdTk1aGtBQVEwZ2t4T0I3bW0rZkQ4ZTVyVUlyb0NoQUpiV3hpTXN3MzMvbi83TjEzZUJUVitzRHg3OHoyTkVJNmhFNGdFRUpIUUpFT0FncFlVQkFMb2doWXIySlh2TmRyK2RtdVhxeFhGRlRFZ3RJVXdVS1QzaFFwSWZRU09na3BsSlROMXZuOXNSQ002WkF3S2UvbmVYaml6cHd6OHk3RTNYMzNuUE1lS1dRa2hCQ1hVV2hJSUo5LzlLamVZUlRRckdsZHZVTzRiSTRkejBEVE5CcldseVVjb3ZTTUFZRzRUc3RXclFMVWtwdFViWXAvQUxiUkQ2QUUxdEk3RkNFcWpCSVU3UHM5OTVQcW1rSUlJV3FXdzBkOWd4NzE2OHRXY0tMMHpPRmh1RTZmUnBNQ2tEVmV0VStJQVpUZ0VHeWpIMFN4MnZRT1JZaHlwMWh0Mk81NlFJcG9DU0dFcUpFT0gwMEZvSjRVMVJKbFlBNlBBRTNEZFVaR2lXdTZHcEVRQTZpUlVkakdQaW9qeGFKYVVZS0NzWTJkZ0JvWnBYY29RZ2doaEM0T0gwa2xJandZcTlXc2R5aWlDakdIaFFIZ1NzdlFPUktodHhxVEVBT29rWFh3R3o4Qk5VeW0xSWlxVHcyTDhQMCtTeklzaEJDaUJrczVlWm82VVZWanYyUlJlWmpEZld2T25SbnBPa2NpOUZhakVtSTROMzE2M0FRTTlSdnBIWW9RRjgxUXZ4RzJjUk5RYXNrSEFDR0VFRFZiVGs0dVFRRitlb2NocXBpOGhEZ2xSZWRJaE41cVpEbGF4YzhmMjczL3dQSHJmRnpybHVrZGpoQmxZcnF5dDI5ckpha21MWVFRUXBCamQrSWZZTlU3REZIRm1JS0NNQVlHWUQ5OFdPOVFMdkI0OEJ6Y2ozdnZMcnlwS1docGFXZzUyV2hPQjVSMzhTK0RBY1ZzUWZIelJ3a0xRdzJQeE5pc0JZWkdUY0ZnS045N1ZYSTE5eE8xd1lqbHVoc3hOR21LWTg3WGFMbDJ2U01Tb2xpSzFZWmwyQjBZVzdiV094UWhoQkNpMGpDWkRMamROYXRTOEw0REo0aHBVa2Z2TUtvMlJjSFdzQkgydzRmMGpjUHR4cjByRWZlT1JEeDdkNkpHUkdGbzJRWlQ4empVaUNnVS93QVVzNlg4azFTUEI4M3BRTXZPd25zeUdlL3hZemgvVzRqM1pBcUc1aTB3dG96SDJDSWVqTlUvWGF6K3o3QUV4cFp0VUIrTXhqRi9KcDQ5Ty9VT1I0aENHWnJIWVIwNlhDcEpDeUdFRUg5VEs4aWZzNWs1dXNZd1pkckNTK28vZHZTQU10M3IyOWtyK09mVHQ5S3JlNXRTOVhFNjNTU2ZQRlhrK1FiMXd2T3FkWmNrSXF4V3RTbGc1a3VJaitoemMwM0RuYkFaNTVKZlVNSWlNTGJ0Z09YR1cxRUNneTdQL1EwR0ZKc2ZpczNQVjE4cHJnMzBHNFNXZVJiMzlxMjQvdndENThLZk1mY2ZpTEYxZTFDVXl4T1hEbXA4UWd5ZzFnN0ZkdWQ5dUhjbTRQaHBMdHFab2w4d2hMaWNsRnExc1F5K0NXT0xOdFg2aFVnSUlZUzRXS0cxQTBrNm5LeHJETi9PWG5GSi9jdVNFQS9xMzVIWlA2em0vY256NmRpK0dZRUJKVzhybW5Rb2hRY21mRmprK1VYelh1SHUreWFWNnY2dnZ6aWFLem8yTDNXOGxabXRZVU5PclZ0NzJlL3IyYmNieDY4TFVLeFdMTGZkamFGeHpHV1BvU2hLWUJDbXJ0MHhkZTJPSjJrZnpwKyt4N2x5R1phQmd6SEV4T29kWG9XUWhQZzhSY0VZMXhaRFRBdGN5eGZoV3IvU04xOWZDQjBvWmd1bXJqMHc5YnJHTjAxR0NDR0VFSVZxMjdveEs5Y21rcHAyaHZBd2ZiYlhYTHJnMVRLMW56bDNGVk8vOEkwcWo3dDdZSm42MW9zT1k5ajEzWmd6YncxYkVnN1EvYXBXcGU3NytlUUpOS2dYbnZkNDVacEVYbnp0RzZEZ2M1ajQwblNPSDAvbjg4a1R5aFJmVmVMWHVER3VqQXljNldtWVE4TXEvb1plTDQ1ZjUrUFp2UVB6a0dFWTQ5dFYvRDB2Z2FGeERMYUhuc1NkdUFYSC9Ea1lXclRDTW1Bd3FOV3JMck1reEgram1DMllyeG1DcVhzZlhHdVg0MXEzQWkwM1YrK3dSQTJoV0syWXJ1eUY2YXFlS0RaL3ZjTVJRZ2doS3IzT25ackR4N0JpelRadXZ2NXF2Y01wVm1hV25UY256V2J0aHAyRWhnVHhyMmRHRWgvWE1GK2IxTFF6ekp5N3F0anIyTzBPdW5TS0pTRXhpWVRFcENMYjNYMW5mL3hzRjc1WVQwN09Qd3N5TGYxc2tYMzM3RDFHaDNaTmk0MmpxZ3RzNWZzeUlYTmJJcUc5ZWxYb3ZUUzduZHlaMDBFMVlKdndISXExNUpIOXlzSVkzdzVEVEN5NTA2ZGcvMm9xMXVHalVLelZwNUNkSk1SRlVHeittUHRlaDZsYlgxeC9yTUc5YVIzZTFKTjZoeVdxS1RVOEFtT0hLekZkMGExYXZjQUlJWVFRRmExdW5WQ3U2TkNNcjJZc28zL3ZEdFFLcXB4Yk1PM2VlNVNYWHA5QmNzb3BPclJ0eXNRblJ4QWNIRkNnWGNhcExPYitXRDdUZUVmZTBqTmZRdnpzdjZjVjJYYkhyaU04L01SSCtZNHRXYmFGSmN1MjVEMSs5ODF4eE1jMUtwZllLZ05iNDhZWUF3UElUTnhXb1FteE55T2QzT2xUTU1TMXhqTGs1aXE1REU2eDJyQ05mUmpIajdPeFQzNEg2Nml4cUNHaGVvZFZMaVFoTG9GaXRXTHUzaGZ6MVgzd0hqK0NhOHNmdUxkdVJNdkoxanMwVWNVcGZ2NFkyM2JDMU80SzFMcjFxK1NMb3hCQ0NGRVpQRFIrQ0dNZWZKZEo3My9QODAvZml0Rll1YmFOK1g3K09pWi8rak1lajVmYlIvVG03anY2b1JUeHZoL2JMTHJFS2RoOUJ6OUgvWHBoVEp2OFdKbmlLRzdLOUhsdnZIdzNFZUhCK1k2bHBaL2x5WW1mbHVsZVZZR2lxZ1MyYVV2bXRtMFZkZy9OYmlkMytoUk0zZnRnNnRhcnd1NXpXU2dLbHV0dndSVVdUdTZYVTdHTmY2UmFET1JJUWx4YWlvSWEzUUJMZEFNc2cyN0VlK0lvN2dONzhTVHR3WHZ3Z0t3M0ZpVlNMQmJVaGsweE5HNkdzVWt6MURyMXF0MGFEQ0dFRUVJUDlhTER1Ry9NSUQ3NGVBRVRYNXJPQzgvY2pwOWY1YWlFL05aN2MvbGwwVVlDQTIwOCsvaHd1blRTcnpCUmFhWk0xNGtLSWJwT0tEazVEdEl5enRLZ1hqaG1VL1ZOR1lMYXRPWDRqRy9RUEI2VTh0N2F5T3NsZDlhWEdPSmFWLzFrK0M5TTNYcmhUVXNsZCtaMGJIZmNXK1UvejFiZjMrNktwS3FvMFEwd1J6ZUE3bjNCNDhHYm5vbzNQUVZ2NmtuZlJ0b1o2V2dPT3pnY2FMbTU1emJVZHVzZHVhZ29CcU52YzNPckZTd1dGSXNOSlNRVU5Ud1NOVHdDTlRRU05UUzh4bTEwTG9RUVFsd3VOdzY1aXFBZ2Y5NmNOSnV4RDcvTGlHRTlHTml2QTJhelNkZTRFbmNjQk9EamR4OG1NaUs0K01ZVnJMZ3AwMyszZHNOT1hudDdacGtMaGxVMXdWMjZjT2lqLzVHWnVJMmd0dVZiNU1xeGNBRW9xbSthZERWakdYb3o5aW52NDFpNEFNdWdvWHFIYzBra0lTNFBCZ05xUkJScVJCUzAxRHVZcW0veVp6OHphOTVxQUpvM2plWi9iejlRNUxRaUlZUVFRb2p6K3Zac1M5Mm9FRDcvYWpIdi9tOGUwNzlaU3QrZTdXZ1YxNEM0RmcwSUM3MU1lN3dXUXM5a09DalFSbzl1OFR3MGZqQ2hJUmYrRG5ic09zS3M3MWVocWpYM2MxYndGVmRnREF3Z2ZkbnljazJJUGZ0MjQ5bTFIZHVFNTZybnNqaEZ3VHBxTFBaSnIrSnAxZ0pEVE5YZGlrc1NZbEhwakxpcEJ6Lyt1Z0dIdzhXZS9jZllzSEUzWGE5b29YZFlRZ2doaEtnQ1dzYlc1ODJYNzJIbjdpUE1uTE9LWDVkc1pQYTVMOXJEdzJvUkdWR2JnQUFyL240V0FnSnNCUGhiR2RpdkkzWHJsSzFBMEtZdCszankrYzlLM2I3djRPZEtiSE4rTkhiT3ZEVWtwNXdxdHUzcDA5bDgrTW1DSXM4L09HNHdBSWVQbkdSL1VqSTl1c1dUa0hpd1FMc2UzZUpadm1vYmtSRzE4eDMzZUx3MVlrQkNNUm9KNmRHTDlPWExhZnpvbytWelVVM0Q4ZXNDekVPR1ZhbHEwbVdsV0cyWWh3ekRzWEErZmswZnE3S0p2eVRFb3RLcEhSekEwSUZkOGthSnY1aXhsQzZkWW12RWk3SVFRZ2doeWtmTDJQcTg4Tnh0YUpyR3djTW4yYjdqRUR0Mkh5YmpWQmFuVDJkeDVHZ2FXVms1WkdYblVqY3F0TXdKY1dSa2JXNjl1V2VKN1g1YStEdVptZlpTdFQxdjJjb0VkdTQrVW15YnpDeDdzZFdvenlmRWE5YnZ6TnZ6dURqdnYzVi9nZXZickpWakhYWkZDK3ZiaHgwL0xjQis4Q0MyUm8wdStYcnVoTTBvVm11bDMyZTRQQmpqMitGYXRnajN0czBZMjNUUU81eUxJZ214cUpUK1BrcTgvby9kWE5sWlJvbUZFRUlJVVRhS290QzRZU1NORzBZeWVGRG5jcnR1ZEoxUXhvNGVVR0s3TmV1M2s1bHBMMVhiOHo1NCsvNWl6NWVseXZUSVczb3k4cGFlSktlY29sWXRmMnhXTTMwSFA4ZXpqdytuWCs4TENkdU9YZmtUOElPSGtna1ByMVhxbUt1eTBGNjlNUVlFY0d6R0RHS2VmZmJTTHVaMjQxenlDNWJiN2k2ZjRLb0E4K0NiY0h6ek9jYTRObUNzZXVsbDFTNEpKcXF0ODZQRTUzMHhZd21hcHVrWWtSQkNDQ0ZFMVpSamQzRDdtUCt3ZHYyT3ZHTmVUY1BqOGVMeGVQRjZ2WVNIQlhIN2lONEVCZmpoZG50WTkvc3VRa09DMERTTmdBQWJ0NC9vWFdBN3B1ckM0TzlQMUxDYlNaNHpHNC9kZmtuWGN1OUtSQW1Md05BNHBuUWRYRTYwN0t4THVxZmVESTFqVU1JaWNPOUsxRHVVaTFMMVVuaFJZL3gxbEhqdmdlT3MrMzBYVjNXUnFtVkNDQ0dFRUdWeDZwUXY0UXFwSFpoMzdJMy96dUtOLzg0Q2ZOUExQM2o3ZnU2NXN6OEFVNzlZU0dhV25XUEgwNWo0NG5TZW1uQnozcm5xS3ZyT096azYvUXRTZnZpQnVpTkhYdlIxM0RzU01iWXQvZFJoNTRwRk9ILzlnWUMzcGw3MFBRdGM4OWZ2eSsxYUFFcElHS2JPM1l0dFkyelRBZmZPeENvNVRWd1NZbEZwL1gwdDhhZGZMYVJMcDFnTUJwbllJSVFRUWdoUldvZU9uQVJnYzhJQjJyZHRDc0I5WTY3bHFxNitnWWJ6K3d3N25XNCtuYjZRMlQrczRjRnhnK25YdXgwdi9OL1hqSHY0Zlo1L2FnUnQ0aHZyOHdRdUExdjkrb1QzNjgvQjk5NGo0cnJCR0lNQ1MrNzBkeDRQbnIwN3NkeDQ2MFhINGZ6dEY1dy96eWx3M1AvRmQ4aDU2MTlvbVFYM2pqN3ZmRkx0WFBMVFJkKy9NSWFtc1NVbnhQRnRjZjc4UFhnOFZXNmJVVW1JUmFWMjY3Q2VMRmowQjNhN2c0T0hUL0xMa28wTUhsQis2MytFRUVJSUlhcTdyZHVTc0ZoTWZEZG5KVEZONmdDK2dZZm9jNFhFa2xOTzhjM001Znl3WUIxbk0rMDg4c0QxREwzV3QzVHRQNi9jdyt2L25jVVRFei9sZ2JIWGNjUGdLM1Y3SGhXdHlWTlA4Y2ZnNnpqNC9ydkVUSHkrelAwOUIvZWpSa1NoQkY3NjlsNldXKzRDd0h2b0FLN2ZWd0ZnSG5nRE9CMEFhQTRuemwrL3g5aXVNNGFHK2Irb0tHcTBPZWVONS9HbUpoYzRuL1hFdmFqaFVmZzkvY3BGeDZzRUJxR0dSK0k1ZUFCRDAyWVhmUjA5eUZDYnFOU0NhL2t6Y3RpRnFveWZmNzJZSEx0VHg0aUVFRUlJSVVyUDY5RzNCb3JMNVdiWnlxMWNmV1VjNCs4WnhNdHZmQXRBYnU2RnoxUEhUNlF6WS9ZS09yU0w0Zk9QSHMxTGhnR01SZ01Ubnh6QmtFRmRpUHJiMWt6VmphMUJBeHJlL3dCSHYvcUtzMXMybDdtL2UrOHVEQzNibEVzc3BpN2RNWFhwanFGcGJONHhZMXc3MVBBNm1LN3FnNmxyRHdBTXplTXdkZStQcWJ2K1U5b05jVzF3NzkycGR4aGxKaVBFb3RLN2VlaFZ6UDlsQTZucFp6aDlKcHNaYzVZejVvNXI5QTVMQ0NHRUVDS2ZITHVEN094Y0FnTnNtTTFHZHV3NlF2TEpVMWpNcGxMMTkzaThYSE45NlVZbWp4eE5LOVhleHZlTnVaYjBqRXg2WHQyYWJsM2ppSXFzelFjZnoyZlNoejh3Wjk0YUdqYUlJRERRai82OTIrUG5aK0hYSlg4Q29HbStlTnh1Tnk2WEI2ZlR4WkxsVzBoTlA4T1FRVjFLdUd2VlZmL2Vlem41OHdLMjNYY2Y3V2Q4aTEvajBrOFQ5NmFtWUdvZVYySTc3ZXhwM0R1Mytmb2NQUVNBYThPcUV2dTVkMjNEOGQzbkJMdytHYnhlMzhFaXRpVjE3MGdvZU45em84dEZuU3ZzdUdLeDVFdktpNlBXaWNhOWRtK3AybFlta2hDTFNzOWlNVE5tMURXOFBzbFgrR0gydkRVTUdkQzUybFk2RkVJSUlVVFZkUEJRQ2c4L01ibkE4VTd0U3plRlZGVVZiaC9SdTF4amFoNVRsenBSSVhuYlYxN1ZwU1dkT3pabnc4YmQvTGxsSDRlUHBITDBlRHBaV1haeWM1MDRuVzQ4WGk5ZXI0YWkrTGF0VWxVRm84R0EwV2hnUUwrTzVScGZaYU9hVExUK1pBcWJSNHdnNGQ1N2FUOWpCcGFJaUZMMTFkTFNVQ09pU216blRUbU9ZOVlYK1k2ZGYyeStkaGdBbmlSZll1bE5TNzV3L2V4TUZLc05qRVkwdHdzQXBZaHRqbkkvZTYvSSt4ZDJUanR6cXREalpabEtyVVpFNGsxUEsxWGJ5a1FTWWxFbDlPdlpqcmsvcm1YUC9tTTRuUzZtZnJtUTV4NGJvWGRZUWdnaGhCQjVJaU5xMDZCK0JGNnZGODJyWVRRWmFORzhIdU5HRHl4VmYwVlJLcVNhOHd2UDNvYXFYbGdwYVRRYTZOWTFqbTVkU3g3TnJJbXNkZXJTNXJQUDJUenlWalplUDVRVy8vY3FvWDM2bE5oUHk4bEc4UThvc1oyaFdWemVPdDZjdC8rTjk4VFJDd1d4ZnZzRkFQdUhieFRzbUpWMTRmck9jMVBlalVYUFBsQkR3N0dPblpEM09IZktKTHpwcWZnOTgycStkam12UDFlZzdmbmpaYUg0QjZEbFpKZXBUMlVnQ2JHb0VoUkY0YjU3QnZIWVJOK0x4ZElWV3hrMnRCdXhNZlYwamt3SUlZUVF3aWMwSkpEUFAzcFU3ekFLYU5hMHJ0NGhWRG4rTVRHMG4vRXR1NTU2aW0zMzMwZlVzR0hVRzNVWEFTMWFGTmxIY3pwUXpKWlMzMFBMeXNTYmZLelFjMzVQK1VabDNUdTI0Rnd3MjljK094TWx3RmY5V3N2MTdaZXNXSzFGMzBBMW9JWkY1SHNNNUQ5V1ZOdUxvRmlzYUE3SEpWMUREMUpVUzFRWmJlT2IwSzNMaFc4eVA1enlFNXFtYjZFS0lZUVFRZ2hSUGZuSHhOQmg1a3dhUC9JSUozLzhrWTNYRDJWNWJIUCtISFpUNFIzS3VPV1FaM2VpYjdFMkY2WkluNmRHUlBuK0JGNVlJcWhsWmFJRStDcFlhOW1aQUNoKy9tVjVTaFhMWUFDUFcrOG95a3hHaUVXVk11NnVnYXpmdUF1UHg4djJYWWY0WmZHZlhIdE5KNzNERWtJSUlZUVExWkJpTkZMMzFwSGtIanZPaWRtK2VqYVppWW5sY20zM3RrMG9WaHRhcmgzN3gyOWp1ZW4yWXR0cjJabGd0ZUhabFlobjN5NEF2TWtuMERKOXliR2hhWE13bWZQYWUxT1R5WHJpM2dMWEtleFlVVzFyQWttSVJaVlNMenFNNFRkMFo4YWNGUUI4TXUwWHJ1clNrdUJhbGVqYk1TR0VFRUlJVVMya0xWbkNubi8rRTlmWk00VDE3VXZrRFRjUTJxdUl3bWNHUTZsSGliVmNPKzdkMnpHMmlNZTliUk9XUVRmaCtINEdwdmFkZ1F0VnA3MkhEbHpvazVXSjkzQVM5ajA3OG83bHpyaXdwN0RmTTYvbW0vYXNCQVJpN250dDNtUFAwY01vcW9wYXQzUkxEaDN6dml0VnV3czM4SUNoNnFXWFZTOWlVZVBkT2FJM3kxWnZJemtsZzh4c081TS8rNWxuSnR5aWQxaENDQ0dFRUtLNjBEVDJ2dklLeDc3NmtzRDRlTnA5ODAySld6QXBab3R2SGJITnI4VEx1emR2UUxIWlVPczJnRzJiTUhYdmgrWng1MjJuOVBjcTFBRFdjWS9sbmMrZDlnRVlUVmp2R0o5M1hxMGRtdmZmbGx2dVFySDVZV3h6b1NxNCs0UFhjQi9jai9XdUJ6QzI3bEJpakppdHBYb3U1Mm1PWEJSTDZkZFFWeGF5aGxoVU9SYUxtVWZHRDgxN3ZIajVaalluSENpbWh4QkNDQ0dFRUtXWDlNNGtqbjMxSlEzR2pxWERkek5MdFIreDR1ZVBscDFWcXV1NzFxM3dKYVhudHhGV1ZjeDlyczByZkJYdzFsUUMzcHFLYmZ6akdKcTFCSU92NkpVYUVZVVNHSVEzN1NTR1JqRVgxaHBIUk9VYm1UWjE2WjR2R2ZiczNZSG40SDdVcUdpTXJkcVZLc2EvWDZNa1duWlc1VnJUWEVveVFpeXFwTTRkbTlPelcydFdyUEZ0YXY3TzVCK1krdTQvTUpua1Yxb0lJWVFRUWx5OFkxOTl5YUhKazJrd2JoeE5IbitpMVAyVXNEQzhKNU5Mck5iczJiTWQ3L0VqV0c2NlBXOHRjSkhYOUEvQU51NHhVSlM4WSs2dEc4SHJ4WFA0Z0crcnA3OGtvU1d0QS9ZbUh5UHJxWEdsZURiNVdlLzVCOGE0TnNWZisyUUthbWhZbWErdE44a2VSSlgxNEwzWDhjZm1QZVRrT0RoNkxJMFpjMVl3NnRhK2VvY2xoQkJDQ0NHcXFPeDkrOWozMm10RURoMUtrOGNlTDFOZk5Ud1M3L0ZqVUVMaTZEbVVoQnBaRjBPam1HSVRZcy9CZmRnL2VCM3J5REVZTzE2WmQ5eTFiamtBM3FPSHdPVUVMaVRFNW43WEZiek8vajE0a3ZaaTZudzFTbEN0UXUrbDJYTndyVmtHZ09ucXZnVzJjMUxEUzk2U3lYdmlHRW9wMmxVMmtoQ0xLaXMwSklneGQxekQrNS9NQitEcldjdnAwNzB0OWFLcjNqZFRRZ2doaEJCQ1o1ckczbisvZ0xWT0hXSmYrYjk4bzdLbFlXeldBdWR2QzZIZm9PTGJ0ZTJFRWx5N3hPc1pHc1dnMW11STQ1ZnZNYmJ0QkVZVDd1MWI4QjQ3akZLck50cVpVd1g2bUFmZW1QOHBPUjI0L2xpTElhWUZsdUdqQzcrUng0UDk4dzhBTUYzWkM4c05JMHVNcmRETDdFakEzSGZnUmZYVms2d2hGbFhhMEVGZGlJMkpCc0R0OXZEbWUzUHduaXMySUlRUVFnZ2hSR2tsLy9BRHAvLzRnNWpuSnFKZVJIRW9RNk9tZUU4bW8yV2VMYmFkR2hHRjZTOGp2b1h5dUhFdVhvRDN4REcwMHhtNDFpeERjenB3enZzV3hlYUh1WHUvZk0zZEc5ZmlYUHBUZ2N1NEZzMUhPM01LTFNjYjU3SmY4YVljejNkZXMrZGcvK3c5UEx1MllXZ2FpK1dHVzB2M1pQOUdPM3NHYjJvS2hrWk5McXEvbm1TRVdGUnBxcXJ5MklNMzhzQVQvOHZibS9qYnVhdTQ3ZWFlZW9jbWhCQkNDQ0dxQ00zajRlQUhIeERTb3dlaHZZdllWcWtrQmdPR1ppMXhiOStLcVd2MzR0dXFoWTlMYXRtK1BZVnozdjQzM3BQSkdGcTJocHhzM0RzVDhKdzRpamNqRGNzdG8vS0tiNTNuelVqRHVmUm56SDN6VDVrMjlic09KYklPN2swYmNQNDhCK2RQczFGRHdqREV0VVdOckl0ejZVOW9wek13dEdpTjdhNzdMM3JiSlBmMkJBek5XNVJxeTZuS1JrYUlSWlVYMDZRdWQ0N29rL2Q0MmplTDJYZmdlREU5aEJCQ0NDR0V1Q0I5K1hKeWp4NmgwVU1QbDNtcTlGOFo0K0p4YjkxMGNaM2RibC9CTEVBN2ZRckx6YU93alhrRXkrM2pNRFJwam52aldveHRPMkhxMHFOQVZ5M3pMRXBBWUlIaml0V0c2WXB1Mk1ZL2h2OC8zOEl5K0JhMG5HeGNxNWZpbVBNbDJ1a01GSXNGWThzMmVFc1kyUzQyOUlSTkdGdkdYM1IvUFVsQ0xLcUYyMjd1Ull0bXZrM0dQUjR2ci81M0prNm5TK2VvaEJCQ0NDRkVWWEJzK2hjRXhyVWlxRTN4QmJGS1ltd1JqNVoyRWsvU3Zvdm9iTVRZckNWcWVCUzJDZi9DMU5XWCtMci9YSTl6MFk4WUdqWEZldXM5QUNoRzMwaXVOK1VFbWlNWHo1N3RxSkYxQzcyczVuRGcyYk1ENS9KZmNhNWVpcFpyQjBYQjJLb2RhcjJHYUE0SGp1Ky9KdWZWWjhqNXp6OXh6SitKWis5TzhMaExGYlluYVI5YVdpckdGbFV6SVpZcDA2SmFNQmhVbnAwd25IRVQzc2ZoY0hIb3lFaysvWEl4OTQrNVZ1L1FoQkJDQ0NGRUpaYVRsTVNwOWV1SmZmWFZTeG9kQnNCb3hOeHZFTTZmdnNmMjBKTmw3bTY1ZVJTYVBjYzMydXR5a2p2ekM5eWJOMkJvR292MW5vZkJaQVpBcmRjSVZCWDdKLy9ONjJ2dFB3UzhYbHdiVnFHZFNzZWJmaEp2OG5HOEowK0FwZ0dnQk5YQzFQTWFURmYyeXRzZVNqdWRnWHZiSnR6Yk51RTV1QTl2eWdsY0t4YWhXS3dZRTUzVTZ3QUFJQUJKUkVGVVdyYkdldHZZSXFkNEF6Z1h6TVhjZnlBWXEyWnFXVFdqRnFJUTlhTERHSC9YSU43NzVFY0Fadis0bXE1WHRLQjltNnEzdUY4SUlZUVFRbHdlYVV1V1lQRHpJK0xhZ2xzV1hReGptL1k0VnkzRG5iZ0ZZM3k3c25VMkdDNU1mVGFhVU14bVRGMjZZN25wOW56cmU5WHdTR3pqSHZPTjVHcGUxTWhvakIyN0F1RFp0UTMzOWkyQWI4cTBJYVlGaGliTk1UU1B3OUNnU1lHa1h3a093ZFM5SDZidS9kQ3lNbkVuYnNhZDhDZWUvYnRRYXRVdU5obDJKMjVCY3pvd3RtNWZ0dWRaaVNpYVBWdlRPd2doeW91bWFUeno0alEyYnQ0TFFIaFlMYWErK3dnQkFkWVNlZ29oaEJCQ2lKcG84NjIzWWdvTklmN0QvNVhiTlQzN2R1T1lQeGZiaE9kUXJMYUx2NUNtbFhuVTJwdWVpcGFhZ2hwWkI2VjI2TVhmMnA3alM5RE5oVmZjMXV3NTJOOTVEY3VRWVJoaW1sLzBmZlFtYTRoRnRhSW9DazgrUEl4QWY5OExUMnJhR2Q3OWVCNmFKdC83Q0NHRUVFS0kvRndaR1p6WnNwbVFIdVc3UTRraEpoWkRpMWJrZmprbGI3cnlSYm1JS2R4cWFEaUdGdkdYbEF3REtEYS9JcE5oTkkzY0w2ZGlhTkdxU2lmRElBbXhxSWJDUW9ONDVQNmhlWTkvVzdtVkJRdC8xekVpSVlRUVFnaFJHV1dzV2dXYVJtaVBncFdiTDVWbHdHRFF2RGptenk3M2Erdk44ZU5zUVBNOXh5cE9FbUpSTGZYdTNwWnJlbDlZeS9EQmxBWHMzbmRNeDRpRUVFSUlJVVJsYzJiTFp2eWFOTUZTcDA3NVgxeFZzZDV5SjU0ZDIzQ3RXVjcrMTllSmE4MXlQTHNTc1E2L3M5ajF4VlZGMVg4R1FoVGgwZnV2cDNHalNBRGNiZzh2dnY0Tlp6TnpkSTVLQ0NHRUVFSlVGcGxidGw3eVZrdkZVV3cycktQRzRscjFHNDU1c3k1dCtyVGVOQTNIdkptNFZpL0RPdXBlRkd2MXFORWpDYkdvdGl3V00vOSs2bmI4Ykw3eTlDbXBwM2o5blZteW5sZ0lJWVFRUXVETnpTVnJ6MjRDV2xYcy9ybHFTQ2kyOFkvZ1RUbUdmZXI3dm4yQXF4ak5ub045eXZ0NFU0NWpHLzhJNmlXdVQ2NU1KQ0VXMVZxOTZEQ2VldlNXdk1jYk51N21tOWtyZEl4SUNDR0VFRUpVQnBrN2Q2QzUzUVMycnRpRUdId2p4Ylk3N2tVTmk4QSs2VlhjaVZzcS9KN2x4WjI0QmZzN3I2R0dSMkM3by9xTURKOG5DYkdvOXJwM2JjWHdHN3JuUGY3ODY4VnMycnBmeDRpRUVFSUlJWVRlc25mdUFsVWxvRVhMeTNORFZjVXlhQ2lXSWNOd0xweVAvZjAzOFNUdHV6ejN2Z2llcEgzWTMzOFQ1OEw1V0lZTXd6Sm9hTFZZTS94M3NnK3hxQkU4SGk5UC9QTlRFclluQVJBYzVNL0g3enhNV0dpUXpwRUpJWVFRUWdnOTdILzlkVklYTGFMcmI3OWQvcHRyR3U1dG0zRXUvZ1VsTEFKam13NFk0OXVpQk9yNzJWVExQSXM3Y1N2dWhFMW9hYW1ZK3cvRTJMcjlSVzMvVkZWSVFpeHFqUFJUbWR6MzZBZGtuTTRFSURhbUhwTmV2UmVMeGF4elpFSUlJWVFRNG5KTGZPQitQRGs1dEozMmhYNUJ1TjI0ZHlYaTNwbUlaODh1MVBCSURIRnRVT3RFbzBaRW92Z0hvRmlzWURDVTczMDlIalJITGxwMkZ0NlRLWGhQSE1Pekl3RnZhZ3FHMkpZWVc4WmpqRzBGUm1QNTNyY1Nrb1JZMUNnSjI1TjQvUGxQOFhxOUFGemR0UlV2UEQwU3RScE8veEJDQ0NHRUVFWDcvZHBCQkhmcVJQT1hYdFk3RkIrUEI4L0JBN2ozN2tSTFBZazNQUTB0Snh2TjRRQ1B1M3p2WlRDaVdDd29mdjZvb1dFbzRSRVltN1hFMEtoSitTZmZsWndreEtMR1dmRHI3MHo2NkllOHh6ZGZmelgzMzNPdGpoRUpJWVFRUW9qTFNmTjRXTlcyRFkwZWZaUUc5NDdWT3h5aEl4a1dFelhPNElHZEdYSGpoU0picytldFp0N1A2M1dNU0FnaGhCQkNYRTZ1VTZmd3Vselk2dFhUT3hTaE0wbUlSWTAwOXE2QjlManFRb245OXorWnovcU51M1dNU0FnaGhCQkNYQzdPdEZRQXpPSGhPa2NpOUNZSnNhaVJGRVhobVVkdklTNjJBUUNhcHZIeWYyYXc3OEJ4blNNVFFnZ2hoQkFWelhuU2x4Q2JRa0oxamtUb1RSSmlVV05aTENaZWZ2NU82a1NGQUpDYjYrUzVsNmVUbW5aRzU4aUVFRUlJSVVSRmNxYWVHeUVPbFlTNHBwT0VXTlJvd1VIK3ZQYXYwUVQ2MndCSXp6akxzeTlQSXp2Ym9YTmtRZ2doaEJDaW9qalQwbENNUm95QmdYcUhJblFtQ2JHbzhlcEhoL0hTeERzd0duMGw1cE1PcHZEc1M5T3cyeVVwRmtJSUlZU29qcHdaR1pocTF3WkYwVHNVb1ROSmlJVUEyclJxek5PUDNJeHk3a1Z4KzY1RFRIeGxPZzZIVStmSWhCQkNDQ0ZFZWZOa1pjbm9zQUFrSVJZaVQ1OGViWG4wL3V2ekhtOU5UT0pmcjMyTjArblNNU29oaEJCQ0NGSGVQTm5aR1B6OTlRNURWQUtTRUF2eEY0TUhkT2Foc1lQekhtL2N2SmVYL2pNRHQ5dWpZMVJDQ0NHRUVLSTh1Yk96TVBqNTZSMkdxQVFrSVJiaWIyNGNmQlhqN3g2VTkzamQ3N3Y0djdlL3crUHg2aGlWRUVJSUlZUW9MNTRjdTR3UUMwQVNZaUVLTmZ5Rzd0eDllLys4eHl2WEp2TEd1N1B3ZWlVcEZrSUlJWVNvNmp4WldSaGxoRmdnQ2JFUVJicGplRy91R040NzcvSFNGVnY1Ny85K1FOTTBIYU1TUWdnaGhCQ1h5dXR5b2xxc2VvY2hLZ0ZKaUlVb3h1amIrakg4aHU1NWozOVp2SkczM3A4cjA2ZUZFRUlJSWFveXJ4ZFUyWEpKU0VJc1JMRVVSV0hjNklIY2NOMlZlY2QrWGZvbkw3N3hEUTZIVko4V1FnZ2hoS2lLTkUyVFBZZ0ZJQW14RUNWU0ZJV0h4ZzVtMkpCdWVjZldiTmpCTXk5T0l6dmJvV05rUWdnaGhCRGlvbmk5S0pJUUN5UWhGcUpVRkVYaC9qSFhNdWFPYS9LT0pXeFA0ckdKbjNEcWRKYU9rUWtoaEJCQ2lMTFN2REpDTEh3a0lSYWlsQlJGNGJaYmVqSGhnUnZ5dmxIY2wzU0Nmeno5TVNlU00zU09UZ2doaEJCQ2xKclhLd214QUNRaEZxTE1CZy9vekwrZUhvblJhQURnZUhJNi8zajZZdzRjVE5ZNU1pR0VFRUlJVVJxYUpnbXg4SkdFV0lpTDBPUEtlRjUvNFc1c05nc0FHYWN6ZWZTNWo5bTI0NkMrZ1FraGhCQkNpSkxKR21KeGppVEVRbHlrOW0yYThQWXI5MUlyeUxlcGUzYTJnNmRlK0p5VmF4TjFqa3dJSVlRUVFoUkg4M29CU1lpRkpNUkNYSkxZbUdqZWZmMCtJc0tEQVhBNlhiejR4amQ4L3ZWaVh6bC9JWVFRUWdoUitVaFJMWEdPSk1SQ1hLTDYwV0c4OThaNG1qU0t5anYyMWN4bC9PdTFyOGpKa1cyWmhCQkNDQ0VxRzk4YVlyMmpFSldCSk1SQ2xJUHcwRnE4LzhaOTlPeldPdS9ZMmcwN2VlaXBqemgySWwzSHlJUVFRZ2doUkFHeWhsaWNJd214RU9YRWFqWHp6eWR2WmN3ZDErUzl3QjQ2Y3BJSEh2K1FQemJ0MVRrNklZUVFRZ2h4bm1Jd29ubThlb2NoS2dGSmlJVW9SK2YzS241bDRwMzQyY3dBWkdYbjh1eEwwNWcxYjdXc0t4WkNDQ0dFcUFSVWl3V3ZRNWEyQ1VtSWhhZ1FYYTlvd1lmL2VaRG91bUVBYUpyRzVNOSs1dlYzWnVGd3VIU09UZ2doaEJDaVpsTXRacnk1ZHIzREVKV0FKTVJDVkpBRzljUDUzMzhlNElvT3pmT09MVm0raFVlZi9VVFdGUXNoaEJCQzZFaTFXUEU2bkhxSElTb0JTWWlGcUVBQkFWWmUvZWNvYnIycFI5NnhQZnVQTVg3Q0J5ejZiWk5Nb1JaQ0NDR0UwSUZxc2VCeDVPb2RocWdFSkNFV29vS3Bxc3JZdXdZeThmRVJXSzIrZGNWMnU0TTMzcDNOSzI5OVIxYVd2QmdMSVlRUVFseE92aW5UOGhsTVNFSXN4R1hUcDBkYlBwbjBFTEV4OWZLT0xWK2R3TmhIMzJQYmpvUDZCU2FFRUVJSVVjT29Wb3RNbVJhQUpNUkNYRmJSZGNONDc0M3gzSFp6ejd5dG1VNm1ubWJDYzFPWTlzMFNQRkwrWHdnaGhCQ2l3cWxtSzE2Wk1pMlFoRmlJeTg1b05ERG16Z0c4L2NxOWhJZldBbnhWcUwvODdqY2VmZllUVGlSbjZCeWhFRUlJSVVUMXBscXRzdTJTQUNRaEZrSTNiZU1iTStXOWY5RGpxdmk4WXp0MkgyYmNvKyt4WlBrV0hTTVRRZ2doaEtqZWZHdUlKU0VXa2hBTG9hdkFBQnYvZW1va1R6dzhMSy9nVm83ZHlXdVRadkxDYTErVG1uNUc1d2lGRUVJSUlhb2ZxVEl0enBPRVdBaWRLWXJDb0g0ZHp4WGNpczQ3dm5yOWR1NSs4QjNtL3JnR3IxZldGZ3NoaEJCVnliNERKL1FPUVJSRE5WdGt5clFBUU5IczJiSVJxaENWaE52dDRhdVp5NWd4WndWdXR5ZnZlTE1tZFpudzRJMzVFbVloaEJCQ2xONlVhUXN2cWYvWTBRUEtkSzl2WjYvZ24wL2ZTcS91YlVyVngrbDBrM3p5VkpIbkc5UUw1L0RSMUZKZEt5S3NWdDdNTTFHNHBFbi81ZkNVS2ZUY3ZnUE9GVG9WTlpNa3hFSlVRb2VPbkdUUy8zN0l0eDJUb2lqY09QaEs3cjZ0UDM1K0Z2MkNFMElJSWFxZ3ZvT2Z1NlQrU3hlOFd1cTJSNCtsTWViQmR3bnd0ekx0NDhjSURMQ1YyR2YzM21NOE1PSERJczh2bXZjSzExei9mS251Ly9xTG83bWlZL05TeDFzVEhmN2tFdzY4L1JZOUVyYWhXdVJ6VlUxbTFEc0FJVVJCRGV0SE1PblZzZnk2ZEJNZmYvNHptVmwyTkUxajd2eTFyRmlUeU1QamgzQjFsN2k4clp1RXVPdzBEVzk2S3Q0amgvR21wdUJOUzhXYmtZcG16d1ZITHByTENSNVB5ZGVwU1F3R0ZKTVpMRllVbXhVMUpCdzFMQncxUEJLMWZnUFUwSEFacFJDaUFwVWxvUVdZT1hjVlU3L3dqU3FQdTN0Z21mcldpdzVqMlBYZG1ETnZEVnNTRHREOXFsYWw3dnY1NUFrMHFCZWU5M2psbWtSZWZPMGJvT0J6bVBqU2RJNGZUK2Z6eVJQS0ZKOEFnNzhmQU83c0xNeVNFTmRva2hBTFVVbWRYMXQ4WmVjV2ZQelp6eXhhdGhtQTlJeXovUHUxcitsNlJRditNWDRJa2VHMWRZNVUxQmh1Ris3ZE8zRHYybzVuLzE1UVZReU5ZMUFqb2pCMjdJSWFGb0hpNXc4V0M0ckZDZ2FEM2hGWExoNFBtaU1YSEE2MG5HeThhU2Z4bmt6R2ZXQXZucVcvZ0ZmRDBEUUdZNHRXR0dQandHalNPMkloYXFUTUxEdHZUcHJOMmcwN0NRMEo0bC9QakNRK3JtRytOcWxwWjVnNWQxV3gxN0hiSFhUcEZFdENZaElKaVVsRnRydjd6djc0MlM0a1pNbkorYWROcDZXZkxiTHZucjNINk5DdWFiRnhpTUlaQXdJQjhHUm1RVWlvenRFSVBjbVVhU0dxaU0wSkIzaG44ZzhjUFphV2Q4eGlNWFBIOE40TUczSWxGb3VzRlJJVnczdjhLSzQvMXVIZXZoVTF1aUhHdGgwd3hMUkFEUXN2dWJNb05XOWFLcDU5dTNCdjNZVDMyR0dNcmRwZ3V1SksxTHIxOUE1TmlCcGo5OTZqdlBUNkRKSlRUdEdoYlZNbVBqbUM0T0NBUXRvVlA3MjVMR1o5K1N3aHRRTkxOV1Y2OTk1alBQekVSOFZlNzkwM3h4RWYxNmhjWXF2TzBwWXNJZkhCQitqNC9mY0V4cFYrQkY5VVB6SkNMRVFWMGI1TkU2YTg4ekF6NXF6a205bkxjYnM5T0J4T1B2MXlJVC84dEk3Ukkvc3hvRzhIREFZcEhpL0toK2ZRQVp6TEYrTk5UY1hVclJkK2cyNUFDYXFsZDFqVmxocm1tMEp0NnRvZDdjeHBYSnMyWVA5bUdtcEVCT2FlL1RBMGJLSjNpRUpVYTkvUFg4ZmtUMy9HNC9GeSs0amUzSDFIdnlLWEpzVTJpeTV4Q25iZndjOVJ2MTRZMHlZL1ZxWTRpcHN5ZmQ0Ykw5OU5SSGh3dm1OcDZXZDVjdUtuWmJwWFRXWU1QRGRDbkpXdGN5UkNiNUlRQzFHRm1NMG03aHJabHo0OTJ2TE9Seit3WmRzQndEZU4rdTBQNXpKcjNpckczSGtOM1dSOXNiZ0UzdlEwSEQ5OWo1YVJqcW5QUUV5ZHVvSXFYN1JjVGtxdFlNeTlCMkR1MlIvWHh2VTR2cCtKRWhLSzVib2JVVVBEOUE1UGlHcm5yZmZtOHN1aWpRUUcybmoyOGVGMDZSU3JXeXlsbVRKZEp5cUU2RHFoNU9RNFNNczRTNE42NFpoTjhyRytMQXdCL2dDNE16TjFqa1RvVGY3UEVhSUtxaDhkeGxzdmoySDlIN3VaTXYxWERoMDVDY0RobzZtODhOclh4TVUyWU94ZEEyalRxckhPa1lvcXhlM0d1V0lKcnQvWFl1NHpFRlAzUHBJSTYwMVZNWFcrQ2xPbnJyaFcvWWI5ay9jd2RiNEtjODkrWUpTM2NDSEtTK0s1WFIwK2Z2ZGhJaU9DaTI5Y3daNzk5N1JTdDEyN1lTZXZ2VDJ6ekFYREJCajlmVlBoUGRreVFselR5YnVwRUZXVW9paGMyYmtGWFRvMVovR3lMWHorOVdKUzA4OEFzR1AzWVNZOE40V3VuV0s1OTg2Qk5HNFVxWE8wb3JMenBxZVIrKzBYcUtIaCtEMytUNWthWGRtb0txYWUvVEMydndMSDNCbmtmUHdlMXBHalVFTmt0RmlJOHFSbk1od1VhS05IdDNnZUdqK1kwSkNndk9NN2RoMWgxdmVyVUZXWitWV2VESUcraEZoR2lJVWt4RUpVY2FxcU1xQnZCM3BkM1pwNXY2em5tNW5MeWN5MkE3Qis0MjQyL0xtSC9yM2FNZnIyZmxLUldoVEt2WDByamgvbllCNHdCTk5WUGZVT1J4UkRDYXFGZGZSOXVOWXN4LzdKZTFpRzNJeXhWUnU5d3hLaTNHaWF4dkVUR1p3NmswVldwcDJzN0Z5eXN1eGs1empvM2FNMWRldVVyUnJ3cGkzN2VQTDV6MHJkdmpSN0ZaOGZqWjB6YnczSkthZUtiWHY2ZERZZmZyS2d5UE1QamhzTXdPRWpKOW1mbEV5UGJ2RWtKQjRzMEs1SHQzaVdyOXBHWkVUKzkzR1B4eXRMcEM2U3djODNaVnBHaUlVa3hFSlVFeGFMaWVFM2RPZmFmbGZ3N2R3VnpKbS9GcWZUaGFacExGcTJtZDlXSlRCMFVCZHV2cjZiSk1ZaWoydk5jcHpyVm1NYjl3aHFkSDI5d3hHbFpPcldDME9qcHRnLy93anRkQWFtYnIzMERrbUlpNkpwR3J2MkhHWFRsdjNzMkhXSTdUc1BrNWxsTDdSdGFFaGdtUlBpeU1qYTNIcHp5Vi8wL2JUd2R6SXo3YVZxZTk2eWxRbnMzSDJrMkRhWldYYm0vcmkyeVBQbkUrSTE2M2ZtN1hsY25QZmZ1ci9BOVcxVzJXWGlZaGlzVmhTREFYZVdqQkRYZEpJUUMxSE5CQVJZdVhmVUFHNjQ3a3FtZjd1VW54ZHZSTk0wM0c0UGMrZXY1WWVmMXRQNzZ0WU12NmtITVkzcjZCMnUwSXVtNFZnNEg4L2UzZmc5L0NSS0xmbVNwS3BSbyt2ajkvQ1QyRDk1RjIvbVdTd0Rob0NNRklrcVF0TTAxdisrbXhtelY3Qjk1eUdNUmdOTkc5ZWhiKzkydEdoV2o0aUlXdmo3Mndqd3MrRHZiOE5tTldNMGxuMXY4K2c2b1l3ZFBhREVkbXZXYnljejAxNnF0dWQ5OFBiOXhaNHZTNVhwa2JmMFpPUXRQVWxPT1VXdFd2N1lyR2I2RG42T1p4OGZUci9lN2ZMYTdkaVZQd0UvZUNpWjhIQlo0bkpSRkFXRHZ6K2U3Qnk5SXhFNms0UllpR29xTERTSXh4NjhrWnV2djVwUHYxekU2dlhiQWZCNnZTeGR1WldsSzdmU29XMVRSdHpZZzQ3dFltVEtWUTNqV0RnZno2R0QyQjU4QXVYY3RERlI5U2kxYW1ONzhFbnNVOTdIdVhBQjVvRkQ5QTVKaUJLZE9wM0Z2MTc1aWgyN0R0T3dRUVJQUGpLTTNqM2FZTEdZOUE1TlZ6bDJCN2VQK1EvUFBUR2N2cjE4U2JCWDAvQjR2SUR2KzY3d3NDQnVIOUdib0FBLzNHNFA2MzdmUlpQR2RkQTBqWUFBRzdlUDZGMWdPeVpSTkdOQUlCNFpJYTd4SkNFV29wcHJVQytjRjUrOW5RTUhrNW41L1NwK1c3VTE3ODExMDliOWJOcTZuNmFONnpEOGh1NzB1cnIxUlgwREw2b1cxNXJsZVBidWxtUzRtbEQ4L0xHTmZSajdoLzlCQ1F5VTZkT2lVa3M2bE1MRUY2ZVRtWlhOQzgvZVJ2ZXJXc2tYc3VlY09wVUZRRWp0d0x4amIveDNGbS84ZHhZQUxXUHI4OEhiOTNQUG5mMEJtUHJGUWpLejdCdzduc2JFRjZmejFJU2I4ODZKMGpFRSt1UE95dEk3REtFejJVOURpQnFpU2FNb25wbHdDMTk5L0FRM0Q3MGE2MS9XSE8xUE9zRnJrMlp5eC9pM21EMXZOVGwycDQ2UmlvcmszcDV3YnMzd1B5UVpya1lVUDM5czR4N0J1VzRWN3UwSmVvY2pSS0hzZGdmUHZqQU5qOGZETzYrUHAwZTNlRW1HLytMOEZvcWJFdzdrSGJ0dnpMVk1uL0k0MDZjOHpndlAzZ2FBMCtubW82ay9NV1BXQ3U0YmN5MlQzMzBJZTY2VGNRKy9UMEppa2k2eFYxVkcvMENwTWkwa0lSYWlwb2tJRCtiK01kZnk3V2RQTSthT2E2Z2RISkIzTGpYdERCOTk5ak8zam5tTktWLzhTbnJHV1IwakZlWE5tNTZHNDhmWjJPNitYOVlNVjBOS3Jkclk3bjRBeC96WmVEUFM5QTVIaUFLKytHWXBhZWxuZVhIaUhUUnRJalVzL203cnRpUXNGaFBmelZuSnlqV0pBTlFPRGlDNlRpalJkVUx4ZUx4OE0zTTVkOXo3SCtiOXRJRkhIcmllbTRaZVJWQ2dILzk1NVI3YXhEZmlpWW1mOHNPQ2RUby9rNnJER0JpQUoxTkdpR3M2bVRJdFJBMFY2Ry9qdGx0NmNmUDEzVmk4ZkF2ZmZiK0tZOGQ5SDZLenN4MThPM2NsTTM5WVRlZU96Um5VcnlOZE83V1E2ZFJWbWR0TjdyZlRNUThZSXRXa3F6RTF1ajdtL29QSm5URWR2L0gvQUtPOHpZdks0V3htRG5QbXJXWG90VjFvMGJ5ZTN1RVU0UFZvdXQ3ZjVYS3piT1ZXcnI0eWpoYk42L1B5Rzk4Q2tKdDdZY2JXOFJQcHpKaTlnbTVkNDdqcnRyN1VpUXJKTzJjMEdwajQ1QWhxQmZrVEZTRmZlSmFXSVRBSWQ1S01xdGQwOGs0cFJBMW5OcHU0N3BvckdOU3ZJMnQrMzhsM2MxYXljNCt2aXFYWDYyWDlIN3RZLzhjdWdvUDg2ZCs3UFlQNmQ2SmgvUWlkb3habDVWeXhCRFUwVFBZWnJnRk0zWHJoMmJzTDU4cWxtUHVVdm1LdUVCWHBqei8zNHZWNkdYcHRWNzFESWNmdUlEczdsOEFBRzJhemtSMjdqcEI4OGhRV2MrbUtlbms4WHE2NS92bFN0VDF5TksxVWV4dmZOK1phMGpNeTZYbDFhN3AxalNNcXNqWWZmRHlmU1IvK3dKeDVhMmpZSUlMQVFELzY5MjZQbjUrRlg1ZjhDWUNtK2VKeHU5MjRYQjZjVGhkTGxtOGhOZjBNUXdaMUtWV01OWmt4TUVDbVRBdEppSVVRUHFxcTByMXJLNjd1RWtmaXprTjh2MkFkYXpic3dPMzJBSEQ2YkRhejVxMW0xcnpWdEd4ZW40SDlPdEtuZTF2OC9DdzZSeTVLNGsxUHcvWDdXdndlLzZmZW9Zakx4SExqcmVUODl4V003VHFpaG9UcEhZNFEvUDduYmlMQ2cybllJRnp2VURoNEtJV0huNWhjNEhpbjlzMUsxVjlWRlc0ZjBidGNZMm9lVTVjNlVTRmMyYmtGQUZkMWFVbm5qczNac0hFM2YyN1p4K0VqcVJ3OW5rNVdscDNjWENkT3B4dVAxNHZYcTZFb29DZ0txcXBnTkJnd0dnME02TmV4WE9PcnJveitBWGlrcUZhTnAyajJiSDNuaUFnaEtxMHpaM05Zc21JenZ5emVTTktobEFMbkxSWVRQYStLWjJDL2pyUnAxVmlLbzFSUzl1bFRNTWEyd3RTem45NmhpTXZJdFdJeDd0MDdzSTBhcTNjb1F2RG8wNTlnczVsNTdkK2o5UTZGOUl4TW5wajRLVjZ2RjgycllUUVphTkc4SHVOR0R5VDRMM1UxTHJlOSs0L1RyR2xkM2U1ZkV4MmFQSm1rU2YrbFI4STJWSXQ4d1Y5VHlRaXhFS0pJdFlMOEdEYWtHemNOdm9vOSs0L3h5K0kvV2JweUN6azVEZ0FjRGhlTGxtMW0wYkxOMUkwS1pWQy9qdlR0MVpiSWNGbS9WRmw0RGgxQXkwakgxTDJQM3FHSXk4elV2Uyt1ZGF2d0hEcUFvV0VUdmNNUk5keVpzOWxFaE5YU093d0FRa01DK2Z5alIvVU9vd0JKaGk4L1k2RHZDeEIzVmlabVNZaHJMRW1JaFJBbFVoU0YySmg2eE1iVTQvNTdCckZ5M1haK1dieVJyWC9aM3VGNGNqcWZmcldJVDc5YVJMTW1kZW5XTlk2cnU3YWlVWU1JR1RuV2tYUDVZa3g5Qm9JcW13clVPS3FLcWM4QW5DdVdZQnMxVHU5b1JBM25jTGd4bWVWanA2aGNqSUZCQUxqUFptSU9sZVVsTlpXOE1na2h5c1JpTWRPL1YzdjY5MnJQc1JQcC9McjBUeFl1M1pSdmk2YTlCNDZ6OThCeHBuMnpoTHBSb1Z6ZE5ZNXVYZU5vMWFLQkpNZVhrZmZZRWJ5cHFaZzY2Vi9FUnVqRDFMRXJ6a1VMOEI0L2lscTM4bFgyRlRXSG44MU1UclpEN3pDRXlNZmc3dytBSnp0YjUwaUVuaVFoRmtKY3RPZzZvWXk1NHhwR2orekh4czE3V2JwaUMrczI3c3FiVWcyK2tlT1pQNnhpNWcrcnFCMGN3RldkVzNKMTExYTBiOU1FazBsZWdpcVNhK042VE4xNnllaHdUV1l3WU9yV0M5ZkdkVmlHM3FKM05LSUc4L096Y2laVGtnNVJ1UmdEQXdHazBuUU5KNTlHaFJDWHpHQlE2ZElwbGk2ZFluRzdQV3hPT01EcURkdFp1MzRuR2FjdnZNbWNPcDNGVDR2KzRLZEZmK0JuTTlPNVl3dTZYeGxINXc2eFVxMjZ2TGxkdUxkdnhXL1FEWHBISW5SbTZ0Q0ZuTGRmeG5MdERXQXMzYll5UXBTM3FJaGdFcllmMURzTUlmSXhCcDFMaUxNa0lhN0pKQ0VXUXBRcm85SEFGUjJhY1VXSFpqeDYzL1hzM0hPRTFldTJzM3I5RG82ZFNNOXJsMk4zc254MUFzdFhKMkEwR21qVm9pRnQ0eHZUcm5VVFdqYXZoN21VKzBHS3dybDM3MENOYm9nU1ZEbUsyQWo5S0xXQ1VhUHI0OTY5RTJPck5ucUhJMnFvaGcwaVdicGlLems1VHZ6OHpIcUhJd1FBeGdCZlVTMVBwbXk5VkpOSlFpeUVxRENLb2hBWDI0QzQyQWFNdldzZ0J3K2ZaUFY2WDNLODc4RHh2SFp1dDRldGlRZlltbmlBNmQ4dXhXUXlFaGZiZ0RhdEdwMUxrT3Rqc1VpQ1hCYnVYZHN4dHUyZ2R4amxSOU53clY2Q3NlT1ZLSDRWdnkyS2xwMEZxb3BpODZ2d2UxME94allkZmI4VGtoQlhxSDBIVGhEVHBJN2VZVlJLNS9jZlBuTHNKTEhOWkQyN3FCd01BVEpsV2toQ0xJUzRUQlJGb1hIRFNCbzNqT1RPRVgxSVBubUtOUnQyc0hyZERyYnRPSWltWGRnUzNlVnk1eVhJWDM3M0cwYWpnYmpZQnJTTmIwemIrQ2JFeFVxQ1hDeE53N04vTCtZQjErc2RTYmx4THA2UGM5R1B1RGF1eCsvUjU2R0NpN05sdi9Bb2FuZ1VmaysvVXVvKzNwUVRxSkdWTXhreU5JdkZ1ZmduMExRSy83dXJUS1pNVzNoSi9jZU9IbENtZTMwN2V3WC9mUHBXZW5VdjNSY1BUcWViNUpPbmlqemZvRjQ0aDQrbWx1cGFFV0cxc0Zvcjc4aHJ3L3FSQUJ3Nmtpb0pzYWcwem84UXk1VHBtazBTWWlHRUxxSWlhak5zU0RlR0RlbEdkcmFETFluNzJiUjFQNXUyN2l2d0FkRHQ5cEN3UFltRTdVbDVDWExMNXZWcDE3b0piVm8xSmphbUh2NytzZ2I1UEc5NktxZ0cxTER3Q3JsKzFoUDNsdHUxU3BOMHVyZHV4TGw0UG9yVmhuWGtQWlV5b1hOOC96V3U5YXV3anJvUFk2dDJCYzZYNXU4czRLMnBGUkVhQUdwWUJLZ0szb3cwMU5DSytiMm9qTDZkdmVLUytwY2xJUjdVdnlPemYxak4rNVBuMDdGOU13SURiQ1gyU1RxVXdnTVRQaXp5L0tKNXIzRDNmWk5LZGYvWFh4ek5GUjJibHpyZXk2MXVuUkNNUmdPSERxZm9IWW9RZVJTakVZUE5KbE9tYXpoSmlJVVF1dlAzdDlDdFN4emR1c1FCa0pwK2hzMWI5L1BuMW4xczNycWY5RlA1djdsMXV6MXMyM0dRYlRzTzVoMnJIeDFHODVob1lwdlZJN1pwTkRGTjZsYnEwWktLNUQxeUdFUGpwaFYyZlRVOHF1UVlVcE5CVlZGREk0cHRwNVNRbkhuMjdTSjN4bFF3R0xHT2ZoQTFLcnBnbThNSE1OUnJWR1ExN2R4dnB1TGV0TDdRY3dGdlRjVXhmeWF1RllzS2ZRNkZKYktGSmE2R1puRzQxcThpOTR2LytaTGkrRUttcXh1TXFDRUY5N24wWnFTQngxMW9mT1hKMERnRzcrRkROU29oWHJyZzFUSzFuemwzRlZPLzhJMHFqN3Q3WUpuNjFvc09ZOWoxM1pnemJ3MWJFZzdRL2FwV3BlNzcrZVFKTktoMzRkOWw1WnBFWG56dEc2RGdjNWo0MG5TT0gwL244OGtUeWhTZjNnd0dsVHBSdFRsK1BFUHZVSVRJeHhBUUlDUEVOWndreEVLSVNpYzh0QmJYOU9uQU5YMDZvR2theVNtbjJMYnpFTnQySkpHNDQxQ2hVd2lQSEV2anlMRTBscTdZQ3ZpbWFEZXNIMDd6cHRFMGJoUkY0d2FSTkc0WVJXaElZTFhmQzltYm1vSWFVWExTZXJGS000MDQ2NGw3VVdyVkx0T1U0Ny96SERwQTdyUVB3ZXZGT3ZwQkRERXRDcmJac3gzNzFIY3h4cmZIZXNmNFFwTmlZM3g3MUpEUXZNZmUwNmR3YjF5TDR1K2JLbWZxZUNXRytvM3k5Y245NmhPVW9HQXNRNGZuSFhPdFg0bG4zNjVDWXpYR3Q4ZDYxd1BrZnZFaHVWOStnbTMwZ3hoYXRqNTNReS9nRzZYMWUvS2xBbjF6M25qZTl3VkNCVk1qb3ZDbW5hencrMVJGbVZsMjNwdzBtN1ViZGhJYUVzUy9uaGxKZkZ6RGZHMVMwODR3Yys2cVlxOWp0enZvMGltV2hNUWtFaEtUaW14Mzk1Mzk4Yk5kbU5XU25KeC8yblJhK3RtL2Q4bXpaKzh4T3JTcnVDL0Q0QmpQQUFBZ0FFbEVRVlM4S2xKMG5WQ08vNlc0b2hDVmdURWdBTGVNRU5kb2toQUxJU28xUlZHb0V4VkNuYWdRcnVuZEhvRFRaN1BadnZNUTI3WWZaT2Zlbyt6ZGZ4eUh3NW12bjZacEhEeDhrb09IOHljQWdmNDJHcDFieTl5NFlSU05Ha1FRWFRlTWtPQ0FhcE1vZTlOU01YYnNVcUgzMEhLeWNhMWRocm5QdFdYZTU5aDcvQWp1eE0yK3ZzYkMzNFk4Qi9lVE8vVWROSmNUNngzak1jYTFMYlNkb1Vrc2htWXRjU2Y4U2U1WEh4ZWFGQnZiZElRMkhYMFAzRzV5UG53ZEZBWHI3V01CVU92V1I2MWJQLytGdi9vRXhXTEYySzd6aFpqMjdNUkQ0UWt4Z0RHdURkYVJZM0QrT2cvOC9DODgzeFJmQWJuekNiaGUxUEJJM0p0LzF6V0d5bWozM3FPODlQb01rbE5PMGFGdFV5WStPWUxnNElML1ZobW5zcGo3NDlweXVlZklXM3JtUzRpZi9mZTBJdHZ1MkhXRWg1LzRLTit4SmN1MnNHVFpscnpINzc0NWp2aTRSdVVTVzBXcVd6ZU1yWW0rbWhIVjVmVldWSDNHd0VBOE1rSmNvMGxDTElTb2NvS0QvUE5Oc2ZaNHZCdyttc3J1ZlVmWnMrOFl1L1ljWmYvQkU3amRuZ0o5TTdQdEJhWmJBOWhzRnFLalFvaXVHMFowM1ZEcTFRa2p1bzd2Y1hBdC95cjE0YzJia2VwYk0xcUJuQXZuNFZyekc5cXBkQ3kzM0ZYNmpoNDN1VE0reFh2aUtJck5ocWw3L3dKTjNEc1RjSHo1TVpyWGczWFUvWVd1eWMxak5HSWIvU0QyVHlZVm14U2Y1NWo3TmQ0akJ6RVB1QjVEODFhNE5oUTk0cWZsMnZPZFB6K0tlLzZZcWRPVllNai9ObXBzMXhsam0wNzU3dTlhOHhzQWFvUEdoZC9vM0srV2xwV0pjcTdpYVVWUXd5TjgwN05GbnUvbnIyUHlwei9qOFhpNWZVUnY3cjZqWDVIL3I4YzJpeTV4Q25iZndjOVJ2MTRZMHlZL1ZxWTRpcHN5ZmQ0Ykw5OU5SSGh3dm1OcDZXZDVjdUtuWmJxWG51cEcxY1p1ZDNEbWJBN0J0ZnhMN2lERVpXQUlESlFxMHpXY0pNUkNpQ3JQWUZEektsZ1A3T3NiQ1hTN1BSdzRsTXlCZzhra0hVd2g2YkR2WjhicHd0LzA3SFlIKzVKT3NDL3BSSUZ6WnJPSmlQQmFSSVRWSWpJOG1JanpmOEtDaVF5dlJWaG9FQlpMNVZtdnJObHpVZndxOXNPbVpmRE5lSkwyNHRxd0NqVXFHbFAzZnFYcTUvanhPN3duam1LSWFZR3BXOThDNTExcmZzTXg3MXNVc3dYYm1IOWdhQnBiOGtWTlpxeWo3c1ArdnpkOVNmR01UN0hlZG0rQjRsdXU5U3R4L2I0S1E0dldtUHNOOXNVejY0c2lMNnRsbmluMC9QbGp4allkVVd5RnZJMytOUm4rZmJVdmdWWlZUSjI3RjNvZnhUOFFTQ2JuOWVkUUFuMzdSaHM3WDQyNWQ5bldzSmJJNW85bXQ1ZnZOYXV3dDk2Ynl5K0xOaElZYU9QWng0ZlRwVk1wZnRjcVNHbW1UTmVKQ2lHNlRpZzVPUTdTTXM3U29GNDRabFBWK2hnWDRPOHJOT1owdW5TT1JJZ0xqQUdCT0pJcmZ0bUtxTHlxMWl1cEVFS1VrdEZvb0huVGFKbzN6VitFNmN6WkhBNGVUaWJwVUFwSmgxSTRjaXlObzhkU0N4VHUraXVuMDhYUlkya2NQVmIwNkpyTlpxRjJyUUJxQndjUVhNdWYyclVEOGg3WERnNmdWcEEvL3Y1V0F2eXQrUHRiOGJkWlVNczQxYmpVSExsZ3FlQ3EyK2VUMEVrdjQ1Zy9Felc2QVlZbXhWZTRkVzlhajJ2Tk1wVGdrQUtqdU43MFZCeXp2c2hibzZ0R1JlUDZmWlZ2ZE5YdFFuTzV3SFgrcHdQTjZRU1gwL2ZUN2ZKdEozVCtQcHMzNFBEengzTGpiWG5IUEllVGNQendEVXJ0MEh6SmNsR1ZuYk9ldUxkQUJXekh6Qzl3L2I0cVh4L1htbVY0angzTzE5Y3kvQzQwZXc3T0JiUHlScFBOL1ljVXVhN2JQUEFHSE45OWpqY2pEUzIzNGhKV3hXb0ZoNlBDcmwvVkpKNmJKZkx4dXc4VEdSRmNmT01LVnR5VTZiOWJ1MkVucjcwOXM4d0Z3eXFEbkJ6ZjcxK3RJQmtkRnBXSE1UQVFqNHdRMTJpU0VBc2hhcFJhUVg2MGpXOUMyL2dtK1k3bjJKMGNQNUhHMFJOcEhEdWV3ZEZqcVJ3OW5zN3g1SFJPbjhrdThicDJ1d083M2NIeDVOSVhqUEh6c3hEZ2J5UEEzMHFBdncwL214bUx4WXpGWXNKaU5tR3htTEJhVEZnc1pxeG1JeGFyR2JQWmlLcXFHRlFGVlZWUlZRVlZVVkVORjQ0MWR6cFFMTll5LzkyVWxSb1dpZVdtTzhpZE1aWGNyejdHNzdGL0Z6bmwxM05vUDdrenZ3Q1RHZHZvQnd1MFV3d0dQUHQzWDJoL2NCOGMzRmY0alUxbUZJc0Z4V0pGQ1FwR01adkJiRDMzMDRJN2NUT3VOYitoK1BsakhuQTlXcTZkM0MvK0J4cllSdDFmWVBUY201R0dkcWJnWHJDYXk0a25hZStGeDFsbkNqNnZQZHR4YjkrUzc1aGwrRjBvSmpQZTVPT2dLSmo3WG9mNW1xR0ZQeGZBMERRV3YrZGVML0o4ZVZFc0ZqU25KTVIvcDJjeUhCUm9vMGUzZUI0YVA1alFrS0M4NHp0MkhXSFc5NnRRMWFxelZLTWtEb2VMNWF1MzBiWjFZOWxIWGxRcXZpclRVbFNySnBPRVdBZ2hBRCtibVpnbWRZbHBVcmZBT1lmRFJWcjZHVkpTejVDU2VwcVQ1LytrblNibDVHblNUMldTbStzczVLckZ5OGx4a0pQajRHVEJvdG1YWkY1ckx4Z001WHZSSWhnN2RzVzRNd0gzbHQ5eHpQMEs2Nmo3QzdUeHBxZVNPL1ZkOExpeGpyb2Z0VjdEQW0yVTRCQk1YYnFEeFlvYUVZWGlINEJpc2FGWWJXQ3hvbGdzNTM1YVM5eUgyUDNuZW5KblRNWDUyODhZTzE3cEcyRStsL0Rtdkp1LzZuWEFXMU54cmZtdDBHMlh0Tk1aMkQ5OG85aDdXZTkrS08rLzgxV0xOaHF4anJvUDcrbFRHQm8yS2FMM1pXWXdncWZndXZyeXBwMGJyVTg2bU1LcWRkdXhXYzBZalFiUU5MUno1elVOdkpvR21vYjMzR1BOcTZHaCtYNmV1MGEvM3Uyb1d5ZTBtTHNWdEduTFBwNTgvck5TdCs4NytMa1MyNXdmalowemJ3M0pLUVcvUFBtcjA2ZXorZkNUQlVXZWYzQ2NiN3IrNFNNbjJaK1VUSTl1OFNRa0hpelFya2UzZUphdjJrWmtSTzE4eHowZWI3bldOSGp6M1RrRnBteVhKMDNUY0RsZHBLWm5rcG1WdzJzdmxxSG1nQkNYZ1RFd0FFOU9EcHJialZKRW9VZFJ2Y20vdWhCQ2xNQmlNWjBydGxWd0Q5bnpjbk9kbkRxZHhha3pXYjZmNS8rY3llTFVxU3d5czNMSXpNb2xLenVYckt3Y3NuTWNlUi82eTV0Ync1ZjRYS2FrMkhMVGJXaVpaekQzSDFMb2VUVWtER09YN3I2ZnJRdlpuL2Y4ZFc0ZVZTN3hHRHQyNWYvYnUvUG9LS3A4RCtEZnFxN3VUaWVkUFoyTmhBeEwyR1VYQWxFZ1FHUUxvak1nQW9NQ0NpSU9NK01NT0FNNHo2ZTRJYU1lQmNhVjUvSlVHQUVGRlFWbHg4anlRRlpaQm1RTFMyY0hzblI2cTNwL2RCS01JVWszSktuUTlmMmN3emxKOTYydVgrQWNPdCsrOS82dS92d1o2RnEzZ3hnVkRhWG9LZ3hwdzZxTWNSMzRQOGhGbm4yYWh2U1JNUFNyMnR5clpQNXNpSkVXbUdZOFVmbVlZOXQzY0I4LzdIMGhvZ2piSXQrV3RRWSs4V3pESFpubGRnRTZIY1pQV1lqc25JWUxRUFVwMmhMbWN5Q09pUW5IL2FQNzF6bHU3ZnJkS0NxeWVUVzJ3dVp0QjNIMGVGYXRZNHFLYmJWMm82NEl4Sms3ajFhZWVWeWJSZitzK2lGVFViRU5wbm84WTMzRHB2MXdOOElISlFEUU42VTlPclJ0M2lqM0l2S1dGT3hac2VRdUxZVVVFbExIYVBKSERNUkVSUFVnSU1CUWVUeVVOeFJGUVVtSkhjVWxwU2d1S1VOUmNSbHNOanNjVGlmc2RoZks3QTQ0bkM2VWxUbmdjSGdlc3p1Y2NEaWNjTXN5WkJtUVpSbHV0d3haa1NHN1piakx2M2ZKeDZEWUc3NnhWZ1VoMEF6VG83TnJHU0RBbURHbVVXcXBZQngxLzdYYkJ3WkMxNm90ZE8wNlZUN21PbjRZWXZteWNpSEFCQVNZcXIrSXFJTVFlbTEyempqeVBtRGtmZFhIMWNSZ2hMNy9YWEQ5dUF1S3JRVDYxSUhYSDJjdmczUG5Oa0FRUERQaERVU3gyeUVZakpnNGJpQnljaTgzMkgwQVQrUHN2UHlyMkgvb05OTFR1dUx1RVNrUVJRRUNCQWhDeFIrbGZFbXc0SG11OG5GVXpvRGV5RXhvczdoSVRKMDBwTTV4bVR0L1FsR1J6YXV4RlJhL1hIMEZ4Qy81MG1WNjNKaitHRGVtUDZ6WmhRZ05EWUlwd0lCQkdYTXg1Ni8zWVhEYXRjN3FSNDVWRGVCbnpscGhzWVI2WFhOZHZsMHp2OTVlNjNvVVJVRmUvbFhzMkgwTWI3ejdOVDVac1JVUGpxL2VVSTlJTFZMNUZoNVgwVlVHWW8xaUlDWWlVb0VnQ0RDYkEyQTIxLzllMzVLRjh6M05reG9nRUJmUGV0anJzVXBodmxmanhVZ0xBdWU4VVBsOWxhWEhOK0RYamJLY083YkN2bm9aQW1jL0F6RW1IcEJseUxuWmtEcDJBVnhPRlAvOStpRkh6clZldDM3VHczK3VFcTVySWhnRFlCeDVId1JqQUJ6ZmZnR3BiVWZvMm5Tc05zNng2V3NBZ05TbFo1VUFYdCtVTWsrenRXSHBQUnJzSHVTYlVwc2RFeDVhaUxtejdzT2dBWjRRTENzSzNHNFpnR2QzZ0NVcUJCUEdwaUhFSEFpWHk0MGR1NCtoWllzNEtJb0NzOW1FQ1dQVHFoM0gxSlFJZ2dCTFZDanVIdDRiUDUrK2hDKy8zb1VIeGcyOHBZNnlJLyttQ3dvRUFMaEwySVZmcXhpSWlZajhqR0FLZ0ZKYUFpSGN1OWxxWDRnVzc1Ynp5cmxXUUJRaFJ0WjlIcklRZnYwbHNkN2VxL0tlQlhtZVpjRy9vbXZmR1ZpOURLN0QrMkNJaVlkc3ZRQTRIZEFsdFFKMEVnSitQNjNhTldVZnZRMGhKQXpHdTZ2UENJdk5FbjJxUzUvU0Q0N042MkJmK3hrQ2t6dFUyUU90WEwwQzUrWjFnS1NIWWVnOVByMnV6MndsRUV6WG1Ra24xUlFXZWhyNVJJUmZhekszNEpVVldQREtDZ0JBKzdhSldQenlvNWd5MGJPay85MFAxcU9vMklZTEYvTXc3K2tQOGNUam95dWZ1eFcwUzA3QVY5L3NSa21KdlVFK0RDUzZFYUxCc3pKSGRyTHBvRll4RUJNUitSa3h3Z0k1TDhmbjRPYU5YeDVEVkp2aVdROURDQTMzZXZ6TjNLdENUVFBMWXFRRnV0KzBnbXZQRHpBTUhBN1gwWU1BQUYxeWUwQVFJSFh0VmYzRlBub2JnakhnK3MvNVNBZ0pnNkZmT2h3YjE4S3haZDIxL2N5S0F2dktENkRZU21FWS9qdUlVVEUzZmEvYXlMazVFQ05xM2dkUGplOXNWZzRBWU4vQlUraldwUlVBWVBwRHc5RTNwVDBBVko0ejdIQzRzUFREOVZpNU9oT1BUY3ZBNExTdWVPcTVqekZ0NWlJOCtjUllkTzdVUXAwZndFZVM1T2xyVUZSY3lrQk1UWVpnOE96Smwza3NuV1l4RUJNUitSa3h5Z0k1NThhWEhQc2pmWjgwbEMxN0Y2NURQOEsxYnhkRVN3ekUyR1p3N2Q5ZDR6V0t2YXpHNTZXT1hRRjk3WTJONUV2bklWcGlQTE8vNlJsdy9iUVBqbTgraHk2K09YUnRPOEsrZGlWY1J3NUMxNllqREFPODM4ZDZvK1RjYkloUmRjL1lVK001Y09nMGpFWTkvcjFxRzFxM2pBTUFoSWVaMGF5OGtaZzF1eENmZkxvRnE3L2FnYXRGTnZ4cHhpamNQYnczQUdEaHMxUHc0aXNyTUd2ZVVzeVlPZ0wzWlBSUjdlZndWbDZCcDVGZFdDalBJYWFtUXl6djNTRGJmVDh0Z3Z3REF6RVJrWjhSTFRGd25UcFI5MEFOa2JyMWdyamhLOWhYbE0vSVpvd0c0RmthWFJQbDZ1VWFudy82eDBJSW9UVUVZbG1HWThzNk9OWi9nYUM1TDNqMkJVdDZCRXljRHR2aUYyRjdmd21rOXJmQmRYQXZ4UGhFQkV4OEJCREZtLzRaNnlMbldDRzFURzd3Kzl3cVpIZkRkSG4zbHRQcHd1WnRCM0JIbnc1bzF5WVI4eGNzQjRBcVI3aGR2SlNQWlN1M0lqV2xBeDRjUDZoSzB6NUowbUhlN0xFSURRbENiSFREN1QydlR4Y3Y1U01zTkFnbVU4TTFqeVB5VldVZ2RqQVFheFVETVJHUm54RVRtOE85Y1ozYVpUUXRvZ2pqUGVOZ2UrZFZBSURVMXRNVTY5Y051Q29VejNvWW9pWFdwMlhiaXRQenkxVHBvdWNoWjUyQkdHbXBFblRGbUhnWVJvNkIvZE1QNERxNEYwS1FHYVpwZjRGZ0NyelJuOG9uN3RNbllSZ3d1Rkh1MWRTVTJ1d29LU2xEc05rRWcwSENrV05ac09ZVXdtalFlM1c5MnkzanJsRlBlalUyNjN5ZVYyY2JUMzlvT1BJTGl0RC9qdHVRbXRJQnNUSGhXUHpXbDNoMXlXcXNXcE9KcE9iUkNBNE9SSHBhTndRR0dyRnV3MTRBZ0tKNDZuRzVYSEE2M1hBNG5OaXdaVDl5ODY5ZzVMRGVYdFdvbGt2V0FwK1AwU0pxYUpWN2lCMWNNcTFWRE1SRVJINUdqTFFBc2h0eVhpN0VLSXZhNVRRTnNnem5qaTJlcjNVNmxMNytQUFMzOTRYVXRSZDBTUzBCM2MyOUhjbzVWaWlYQ3p4Zm56OExmYjkwR0lmZFc3bXNXczdQaFhQek4zRHUvdDV6dkpJNUdFclJWZGlXTElCaDZDaEl0L1ZvMEZsaU9TOEhrQlhON2lFK2N6WWJNMmU5V2UzeG50MjhtekVYUlFFVHhxYlZhMDF0V3NjakxqWUNmWHExQXdEMDdkMGV2WHEwd2E0OXg3RjMvMG1jeThyRitZdjVLQzYybFIrLzVpby9jazJwUEpwS0ZBVklPaDBrU1ljaGc1dCs5L0JMMWtKMGJNOXppS2xwRVkwVmU0ZzVRNnhWRE1SRVJQNUdFS0JybFF6M3lXTzNkQ0QyNVlpbjJpaDJPK3dmdnczWGtRUFE5eDBBZmQrQnNLOVpCdWNQVytEOFlRdWdreUJHUlVNSURmZk0xdXAwa0xyZUR1aDBzSC82QVFBRml1ZmdaOER0Qmx4T0tDNG5Bc1k4Q0NITXM0UlZ2bkFPQUNCR1JNRTQ3aUhvV2lRRHNnelhrUU53N2M2RTY4aCtRSlloeGlYQStOc0owQ1Vrd2Y3MVozQm1ia0xaLzc0RklTd0MrbTY5b2J1dEczUUp2Nm4zY093K2NSeTZWc2xWT2x4clNVeDBPSm9uUmtPV1pTaXlBa212UTdzMkNaZzJhYWhYMXd1QzBDRGRuSithTXg3aUwvNnRKVW1IMUpRT1NFM3BVTy8zVXB2RDRVUjJ6bVdrRCt5bWRpbEVWVndMeEdVcVYwSnFZU0FtSXZKRFVydU9jTzdaRFgzS25XcVhjc09rbm4xOUd1OCt2QTlLV2ZWekpPM0xsOEoxNUFDazdpa3czak1lRUVXWUh2a3JaT3NGdUE3dGcvdnN6MUJ5clpEUC9nekY1ZlFFWDhDek5yVUd1cVNXbFdFWThPeFJOdHBLSVhYdkRhVXdIMlhMbHNKOTlCQ1VVcyt4T21KOElneURoa1BxM0xNeWxCcEgzUTk5bndGd3JGOE4xNkVmNGRqOERiRDVHd2hHSTR4anAwRHFYSDh6ZnE2RGU2SHZtVkp2cjNlcmlZd0l4bnR2L0ZudE1xcEpiaFd2ZGdtTjVzTEZBaWlLZ3FURVcvZERPdkpQRlh1SUZjNFFheFlETVJHUkg1TGFkb0I5elFvb1Y2OUFDQWxWdTV3YkVuRC9GSi9HbHk1NDhycUIyREI0Qk1TNEJCalNSMWFaSVJWam04RVEyNnp1RjFhVWErRzQ0dXZyek9EcSt3N3dmQkVXQWZmUHh3RzNDMUtQUHRDbjlQUE1HRitIR0IyTGdJblRvUlRtdzdsckcxd0g5a0FJaTRCMFcvZTY2L0tTY3VVeTVBdFprQ2I0OXZkSlZKL09uZmNjTVpXWXlFN24xTFNJQnM4UllOeERyRjBNeEVSRS9ralNRK3JZQmM2OXUyQkl1NnZSYjI5NjdHOFFKTzhhRnYyYVlkaTlVR3lsOVhhZDJDd0pobVpKTjFRTEFKUnYyUFIrdUNrUWdYLzRPNFFnYzUxSE0xVmVFeDRKdzlCN1lSaDZyMmRaZGowdWJYYit1QXRTcDg2QXhMZDhVcys1ODdrQWdBUTIxYUltaG51SWllK09SRVIrU245N0g5ZytlUitHL29NYjVWaWZYNnBwUnRRYk43cFV1RDZYR04rc1h5Nm45cGxPVjMrRnVOMXdabTZCYWZ6aytudE5vaHR3TGlzWDBaWXdCQVI0OXlFUlVXTVI5WjRQYjJVN1o0aTFxbkYvUXlJaW9rWWp4aWRBdEZqZzNMTlQ3VkpJSmM2OU95Rkd4MENNVDFDN0ZOSzQ3SnpMaUl1OU5jNUxKbzBwWDVHajFOSTNndndiQXpFUmtSOHpERWlIYzlPNmE0MmlTRHRrR2M1TjYyRVlVUC9ka1lsOFZWeGlRNGk1Y2M3Y0p2SkplUkFXZEl4RldzVi9lU0lpUDZaTGFna2hJaExPN1p2VUxvVWFtWFA3UmdnUmtkQTFiNkYyS1VRb0xiVWp5QnlnZGhsRTFTaHVOd0JBcU0vdEtuUkxZU0FtSXZKenhoSDN3ckZwSFpTclY5UXVoUnFKY3VVeUhKdld3NWh4cjlxbEVBRUE5SG9KVHFkTDdUSWExY2xUbDlRdWdieFFzVlJhRUJtSXRZcE50WWlJL0p3WUdRVjlyNzZ3ZjdZTUFaT21xMTBPTlFMNzU4dWg3NTBLTVNKSzdWS0lBQUJoSVVFb0txNStMRnBqZXVmOTlUZDEvZFJKUTN5NjEvS1ZXL0dQdjkyUEFYZDI5dW9haDhNRmEwNWhqYzgzVDdCVWR1dXVTM1JVS0J1WWVhdDhoaGhjTXExWkRNUkVSQnBnNkQ4WXBXKzlEdWNQVzZIdjIxL3RjcWdCT1RPM1FNN1BROERvOFdxWFFsUXBNaUlZcDg5bHExckQ4cFZiYitwNlh3THhzUFFlV0xuNmV5eDY4MHYwNkphTVlMT3B6bXRPbjgzR2pNZVgxUGo4dDJ1ZXhlVHByM3AxL3hlZm5vVGJlN1R4dWw0dDQ1SnBZaUFtSXRJQ1NVTEF1QWRnZS90MTZKSmFRbXlXcUhaRjFBRGtDMWx3ZlBjVlROUCt5SE9IcVVucDJya2x0dS80Q1RtNWx4RnRDVk9saG8xZlBlL1QrRTgvMjQ1M1AvRE1LaytiUE5TbmF4T2FSZUYzbzFLeGFrMG05aDg4aFR2N2R2VDYydmZlZkJ6TkV5eVYzMi9MUEl5blgvZ0VRUFdmWWQ0ekgrTGl4WHk4OStialB0VkgxMXhiTXMwWllxM2l1eVVSa1VhSUVWRXdqaHdOMjN0dklIRG1iQWloUEFMRm55aFhDbUY3NzE4d2poek5wZExVNVBUcTJRWjR5eFB1UnQ5emg5cmwxS3FvMklhWFhsMkpIM1lkUldSRUNQN3I3K1BRcVVOU2xURzVlVmZ3NldmYmEzMGRtODJPM2ozYjR1RGgwemg0K0hTTjR5WlBURWVneVZqNXZkVmFkZGwwWHY3VkdxLzl6NGtMNk42MVZhMTFVQjNLVDJIZ0htTHRZaUFtSXRJUXFXTm5LSmNMWUh2N2RaZ2Vtd1VoTUVqdGtxZ2VLS1Vsc0wzOUdneDk3b1RVMGJ2OWlrU05LVDR1RXJkM1Q4Wkh5emNqZldCM2hJWTB6U09ZanA4NGoyZGVYQVpyZGlHNmQybUZlYlBISWl6TVhHMWNRV0V4UHZ2aWgzcTU1N2d4L2FzRTRqbi8vWDZOWTQ4Y3k4TE1XVzlVZVd6RDV2M1lzSGwvNWZldnZUUU5uVHI4cGw1cTA0S0tKZFBnRExGbU1SQVRFV21NUG5VQTVLS3JzTDJ6Q0thcE14bUtiM0ZLYVFsczd5eUNsTndlK3RRQmFwZERWS09aMDBkaXlvelg4T3Fpei9IazMrNkhKRFd0R2JuUHY5eUJONWQrRGJkYnhvU3hhWmo4KzhFUUJPRzZZOXNtTjZ0ekNmYWdqTGxJVElqQysyLyt4YWM2YWxzeVhXSEIvTW5WbHA3bjVWL0Y3SGxMZmJvWEFZcFNQa1BNUGNTYXhZOUNpSWcweURoa0pLU2tGckF0V1FqbFNzMWRUYWxwVTY0VXdyWmtJYVNrRmpBTXlWQzdIS0phTll1UHdveXBJN0I5eDArWTk4eUhLQzExcUYxU3BYKysvaGtXdi9VbFRDWURubnZxQVV5Wm1GNWpHRzVvVm1zaHpwM1ByZnh6dlNYVGNiRVJhSjVnUVZSRUNBQlBCK3I0MklqR0x0VXZLSzd5cGxwTjdBTWFhanljSVNZaTBpSkJnR0hvU0FqQndTaGQ5QkpNazJldzBkWXRScjZRQmR0Ny80S2hiejkyRHFkYnhxZ1JLUWcybTdEZzFaV1lPdk0xalAxZFB3d2QzQjBHZzE3VnVnNGZPUU1BZU91MW1ZaUpWcWZwVjRYYWxrei8yZys3anVLRmx6LzF1V0VZWGVPNjZ2bkFRVEpYWHhwUDJzQkFURVNrWWZyVUFSRENJano3VCsvSzRKTGJXNFF6Y3dzYzMzMEo0OGd4M0ROTXQ1eUIvYnNnTGpZQzczMzBIVjc3MXhwOCtNbEdET3JmRlIwN05FZUhkczBSRlJtaVdtMXFodUdRWUJQNnBYYkNIeDdKUUdURXRiK0RJOGV5c09MejdSQkZkV2FzL1oycnFEd1FoNFNxWEFtcGhZR1lpRWpqcEk2ZEljYkdvMno1aDNDZk9BYmp2ZmREQ0ZWM2hvU3VUN2x5R2ZiUGwwUE96NE5wMnAvWVRacHVXZTNiSnVLbCtWTnc5SGdXUGwyMUhlczI3TUhLTmQ4REFDeFJvWWlKRG9mWkhJQ2dRQ1BNWmhQTVFRRVlPcmdINHVNaWZiclBqL3RQWXZhVC8rUDErRUVaYytzY1V6RWJ1MnBOSnF6WnRXODV1WHk1QkV2ZS9xckc1eCtiNXRucWNDNHJCeitmdHFKZmFpY2NQSHltMnJoK3FaMndaZnNoeEVSWFBSM0E3WlpWVzlydEwxeFhLZ0t4ZWgvRWtMb1lpSW1JQ0dKa0ZBSWYrU01jMnphaTlKVm5ZUmc0QlBvN0I3SHJabE1oeTNCdTN3akhwdlhROTA1RndPanhQR2VZL0VMN3RvbDRhdTU0S0lxQ00rZHk4Tk9Sc3poeS9Cd0tDb3R4K1hJeHNzN25vYmk0Rk1VbFpZaVBqZlE1RU1mRWhPUCswWFZ2S1ZpN2ZqZUtpbXhlamEyd2VkdEJIRDJlVmV1WW9tSmJyZDJvS3dKeDVzNmpsV2NlMTJiUlB4K3Q5dnFtQUlNWDFWSk5LcGRNTXhCckZ0OU5pWWpJUTVKZ0dEZ0VVcGNlc0svOUhNNGQyNkVmT0FUNkhpa0F1MitxdysyR2MrOU9PRGV0aHhBUkNkTWpmK1NzTVBrbFFSRFFJaWtHTFpKaWtER3NWNzI5YnJPNFNFeWROS1RPY1prN2YwSlJrYzJyc1JVV3YveG9yYy83MG1WNjNKaitHRGVtUDZ6WmhRZ05EWUlwd0lCQkdYTXg1Ni8zWVhCYTE4cHhSNDVWRGVCbnpscGhzWENwNzgxd0ZoWUFBUFJoWEJtbFZRekVSRVJVaFJnWkJkTURVK0UrZXdxT3JSdmcrSFl0OUtuOW9lL2VtMHVwRzRseTVUS2NQKzZDTTNNTHhPaFlHSDg3RnJybUxkUXVpNGdhVUtuTmpna1BMY1RjV2ZkaDBBQlBDSllWQlc1MytiRkFBbUNKQ3NHRXNXa0lNUWZDNVhKangrNWphTmtpRG9xaXdHdzJZY0xZdEdySE1WSHQ3SmVzMEFVRlFRb09WcnNVVWdrRE1SRVJYWmN1cVNWTUQweURmUEU4bkh0Mm9QVGwrUkNiSlVMcTNBTzY1TFlRbzZMVkx0R3Z5SGs1Y0o4NER0ZkJ2WkF2WkVIcTFCbW04Wk1oeGllb1hSb1JOWUxDd21JQVFFVDR0V0MyNEpVVldQREtDZ0NlNWVXTFgzNFVVeWFtQXdEZS9XQTlpb3B0dUhBeEQvT2UvaEJQUEQ2NjhqbnludDFxUlVCOG5PY1RCOUlrQm1JaUlxcVZHSjhBNDkxallCeCtEMXpIajhKMTdDYzR2bHNMaUFKMExWcERqSTZGYUltQmFJa0dURUVRQWdJZ0dJMkFqbTh4VmJoZFVPeDJLR1ZsZ0swRWNtNE81TnhzeURsV3VFK2ZCR1FGdWxiSjBQZE1nVFJoTWlDcGV3d05FVFd1czFrNUFJQjlCMCtoVzVkV0FJRHBEdzFIMzVUMkFBQ0Qzdk4vcXNQaHd0SVAxMlBsNmt3OE5pMERnOU82NHFublBzYTBtWXZ3NUJOajBia1RWNVA0b3V6U0pSamo0dFV1ZzFURTMxYUlpTWc3a2g1U3g4NmVZMzRVQlhKQkh1UnpaeUhuNWNDMWJ6ZmtnandvTmh0Z3QwTngyQUczVysyS214YWREb0xCQ0JpTkVFd21pQkZSRUtPaUliVk1obUhBWU0vZVlNNVFFR25XZ1VPbllUVHE4ZTlWMjlDNlpSd0FJRHpNakdibGpjU3MyWVg0NU5NdFdQM1ZEbHd0c3VGUE0wYmg3dUc5QVFBTG41MkNGMTlaZ1ZuemxtTEcxQkc0SjZPUGFqL0hyY1orNlNMTTdkTFVMb05VeEVCTVJFUytFd1NJa1JhSWtSYTFLeUVpdW1teVcxSDEvazZuQzV1M0hjQWRmVHFnWFp0RXpGK3dIQUJRVnVhb0hIUHhVajZXcmR5SzFKUU9lSEQ4SU1URlJsUStKMGs2ekpzOUZxRWhRWWo5MWRGTVZEUFgxU0xZczdNUjJLcTEycVdRaWhpSWlZaUlpRWd6U20xMmxKU1VJZGhzZ3NFZzRjaXhMRmh6Q21FMGVMZE53ZTJXY2Rlb0o3MGFtM1UrejZ1emphYy9OQno1QlVYb2Y4ZHRTRTNwZ05pWWNDeCs2MHU4dW1RMVZxM0pSRkx6YUFRSEJ5STlyUnNDQTQxWXQyRXZBRUJSUFBXNFhDNDRuVzQ0SEU1czJMSWZ1ZmxYTUhKWWI2OXExTEtTL3h3REFKamJ0MWU1RWxJVEF6RVJFUkVSYWNhWnM5bVlPZXZOYW8vMzdKYnMxZldpS0dEQzJQcGRZdHVtZFR6aVlpUFFwMWM3QUVEZjN1M1JxMGNiN05wekhIdjNuOFM1ckZ5Y3Y1aVA0bUlieXNvY2NEaGNjTXN5WkZtQklIaU9yUkpGQVpKT0IwblNZY2pnSHZWYW43OHFQbjRjQUFPeDFnbUtyVVRkTlNKRVJFUkVSSTBrdjZBSXMrWXRoU3pMVUdRRmtsNkhkbTBTTUczU1VJU0ZtVldyNjhUUEY1SGNpczJkR3RPeHVYTndaZmR1OU42d1VlMVNTRVVNeEVSRVJFUkVwQzJLZ2gwRCtpTWk5UTYwZmY1NXRhc2hGWWxxRjBCRVJFUkVSTlNZU2s3K0RMdlZpb2kwQVdxWFFpcGpJQ1lpSWlJaUlrMHAyTDRWZ2lRaG9tK3EycVdReWhpSWlZaUlpSWhJT3hRRmwxYXNRSGpmUHRBRkJhbGREYW1NZ1ppSWlJaUlpRFNqY01jT2xKNDZoWVNKazlRdWhab0FCbUlpSWlJaUl0SUdSVUhXMG5jUjFMbzFJdTY4USsxcXFBbGdJQ1lpSWlJaUlrMndybDZOZ2xVaUs5b0FBQUptU1VSQlZPKy9SL1BwandLQ29IWTUxQVF3RUJNUkVSRVJrZCt6blQyTGs4L05oeVg5THNSa1pLaGREalVSUEllWWlJaUlpSWo4V3RHaFF6ZzRiU3BFdlI0OTEzd0JmWGk0MmlWUkV5R3BYUUFSRVJFUkVWRkRLRGx4RWhlWGZZeExxMWJCbEppQTI5NStoMkdZcW1BZ0ppSWlJaUlpdjJOZHRRckg1czZCYURRaVp1VGRhUFgzT1pDQ3pXcVhSVTBNbDB3VEVSRVJFWkhmc1owN2g0THQyeEE5SWdQNnNEQzF5NkVtaW9HWWlJaUlpSWlJTklsZHBvbUlpSWlJaUVpVEdJaUppSWlJaUloSWt4aUlpWWlJaUlpSVNKTVlpSW1JaUlpSWlFaVRHSWlKaUlpSWlJaElreGlJaVlpSWlJaUlTSk1ZaUltSWlJaUlpRWlUR0lpSmlJaUlpSWhJa3hpSWlZaUlpSWlJU0pNWWlJbUlpSWlJaUVpVEdJaUppSWlJaUloSWt4aUlpWWlJaUlpSVNKTVlpSW1JaUlpSWlFaVRHSWlKaUlpSWlJaElreGlJaVlpSWlJaUlTSk1ZaUltSWlJaUlpRWlUR0lpSmlJaUlpSWhJa3hpSWlZaUlpSWlJU0pNWWlJbUlpSWlJaUVpVEdJaUppSWlJaUloSWt4aUlpWWlJaUlpSVNKTVlpSW1JaUlpSWlFaVRHSWlKaUlpSWlJaElreGlJaVlpSWlJaUlTSk1ZaUltSWlJaUlpRWlUR0lpSmlJaUlpSWhJa3hpSWlZaUlpSWlJU0pNWWlJbUlpSWlJaUVpVEdJaUppSWlJaUloSWt4aUlpWWlJaUlpSVNKTVlpSW1JaUlpSWlFaVRHSWlKaUlpSWlJaElreGlJaVlpSWlJaUlTSk1ZaUltSWlJaUlpRWlUR0lpSmlJaUlpSWhJa3hpSWlZaUlpSWlJU0pNWWlJbUlpSWlJaUVpVEdJaUppSWlJaUloSWt4aUlpWWlJaUlpSVNKTVlpSW1JaUlpSWlFaVRHSWlKaUlpSWlJaElreGlJaVlpSWlJaUlTSk1ZaUltSWlJaUlpRWlUL2gveGxZTzU2aU5uNmdBQUFBQkpSVTVFcmtKZ2dnPT0iLAoJIlRoZW1lIiA6ICIiLAoJIlR5cGUiIDogIm1pbmQiLAoJIlZlcnNpb24iIDogIiIKfQo="/>
    </extobj>
    <extobj name="C9F754DE-2CAD-44b6-B708-469DEB6407EB-7">
      <extobjdata type="C9F754DE-2CAD-44b6-B708-469DEB6407EB" data="ewoJIkZpbGVJZCIgOiAiMjI2NTE4MzM2NjkzIiwKCSJHcm91cElkIiA6ICIxOTEwMjc5MDQiLAoJIkltYWdlIiA6ICJpVkJPUncwS0dnb0FBQUFOU1VoRVVnQUFBOFFBQUFJRkNBWUFBQUFVYnpSU0FBQUFDWEJJV1hNQUFBc1RBQUFMRXdFQW1wd1lBQUFnQUVsRVFWUjRuT3pkZDNnVlZmNEc4SGZtdHR6MDNoT2E5RWdMUGRLckNLSXJVa1JVVkJCMVdkY1YxaFZRVjJSWDdEOHNLNklzeFFJTFNCRlFVWkFhT2tnTmlhRW5oUFNlM053Mjgvdmp3c1dZZGlOSjVpYjMvVHpQUG1UT25KbjVYbDFKM3B3ejV3aXlvVVFHRVJFUkVSRVJrWXNSbFM2QWlJaUlpSWlJU0F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aUlpY2trTXhFUkVSRVJFUk9TU0dJaUppSWlJaUlqSUpURVFFeEVSRVJFUmtVdGlJQ1lpSWlJaUlpS1h4RUJNUkVSRVJFUkVMb21CbUlpSWlJaUlpRndTQXpFUkVSRVJFUkc1SkFaaUlpSWlJcUk2ZHY3aWRhVkxJQ0lIcUpVdWdJaUlpSWlvdm4yMmZOdHRYVC90c1JHMWV0YnFkYnZ4OG9zVE1iQmZKNGV1TVprc1NNL01xL0o4ZEdRUXJxWm1PWFN2NEVBZnVMbHBIZXBMNU9vRTJWQWlLMTBFRVJFMU1ySU1LU2NMVXNwVlNGa1prTEt6SU9WbVFUYVVBY1l5eUdZVFlMVXFYYVZ6VWFrZ2FMU0F6ZzJDM2cyaWZ4REV3Q0NJUVNFUW82SWhCZ1FCZ3FCMGxVUk4xcERSYzI3citoMWIvdTF3MzlScjJYamkyVVh3OUhERDhrLy9CaTlQZlkzWEpDVmZ3elBQZjF6bCtSODNMY0R3c2ZNY2V2N0MxeDVEajlnMkR0ZEw1TW80UWt4RVJJNnhtR0ZKU29BbDhTeXNGNUlCVVlTcXhSMFFnME9oanUwRk1UQVlncnNIb05OQjBMa0JLcFhTRlRzWHF4V3lzUXd3R2lHWGxrREt6b1NVbVE3THhXUllkM3dQU0RKVXJlNkF1bDFIcU50MkFOUWFwU3NtYWxKcUUyZ0JZTTM2dmZoOGhXMVVlZnJVa2JXNk5qSWlFQStNamNNM20rSng0dFJGOU92YjBlRnJseTErSHRHUlFmYmpQZkZuOE5vYlh3T28rQm5temwrSnRMUWNMRnY4ZkszcUk2SmJHSWlKaUtoYVVsb3F6RWNPd0hMMkpNU0labEIzN2didGlMRVFBNE5xdnBodVVhbHN2ekJ3OTREZzV3OHhJcXJjYVNrN0M5YnppVEFmUFF6anBuVlFkK3dFVFk4K0VNTWpGU3FZeURVVkZSdncxdnZyc1AvUU9RVDRlK09WZjB4Q1RJZG01ZnBrWlJkZ3pmcTkxZDdIWURDaVYvZTJPSFhtRWs2ZHVWUmx2NmxUaHNGZHI3TWZwNmVYbnphZG5WTlk1YlcvSmw5RHR5NnRxcTJEaUtySEtkTkVSRlFwNjVXTE1PMzZDVkpXRmpSeEE2R0o3UVhCMjBmcHNseUNYSkFQOC9GRE1NZnZoaGdjRE8yQW9WQTFhNmwwV1VSTlhsSnlLdVl2WElYMGpEeDA2OXdLYzJkUGdLK3ZaeVg5cXAvZVhCdHJ2M2dKL241ZURrMlpUa3EraHBtelBxbjJmb3ZlbW82WURzM3JwRFlpVjhBUllpSWlLa2ZLeVlaeDZ3Ykl1VG5RREI0SlRmZmVnTWhOQ1JxUzRPTUw3YUFSMEE0WUJ2UFJnekJ1V0FQQlB3QzZlKzZIR0JDb2RIbEVUZEtHelFld2VPbDNzRm9sVEo0d0NGTWZIZ3FoaXZmNjI3YU9xSEVLOXBEUmN4QVZHWWpsaS85V3F6cXFteko5MDV1dlQwVndrRys1dHV5Y1FzeWV1N1JXenlJaUJtSWlJcnJKWW9GcDkzYVlEKytIZHZCSWFQb05aaEJXbWloQzA3TXZOTjE3dzd6M1p4aVdmQUJOejc3UURoZ0txUGt0bktpdXZQUEJlbnovNDFGNGVlbngwZ3ZqMGF0N1c4VnFjV1RLZEZpb1B5TENBbEJhYWtSMmJpR2lJNE9nMWZEdkJLSS9ndi9sRUJFUnBKeHNsSzFlQVRFZ0NPNHZ2TXlwMGM1R0ZLRVpNQlRxcmoxZ1hMOEtwWjkrQUxkSmowRDA1Mmd4VVYwNGszQVpBUERwb3BrSUNmYXR2bk05ZSttZnl4M3V1Ly9RT2J6eDdwcGFMeGhHUkxjd0VCTVJ1VGpMMlpNd2Z2c050Q1BHUU5OM2dOTGxVRFVFYngrNFBUWUQ1dmhkTUN6NUFMb3g0NkR1Nk5nZXAwU05nU3pMU0x1ZWk3eUNZaFFYR1ZCY1VvYmlZZ05LU28wWTFQOU9oSWNGMU92emxRekQzbDU2OUkrTHdaK2ZHbzBBZjI5N2UwSmlDdFp1MkF0UjVMWnNSUFdCZ1ppSXlJV1o0M2ZCZEdBZjlOT2ZxN0RxTVRrdlRkeEFxSnEzZ21IWko1RHpjNkdKRzZoMFNVUi9pQ3pMU1B3MUZjZFBYRUJDNGhXY1BYY1ZSY1dHU3ZzRytIdlZPaEFmUDNFZXMrZjkxK0granV4VmZITTA5cHROOFVqUHlLdTJiMzUrQ1Q1ZXNxWEs4ODlPSHcwQXVKcVNpUXVYMHRFL0xnYW56bHl1MEs5L1hBeDI3VDJOa0dDL2N1MVdxMVRsZTg1RTVCZ0dZaUlpVnlUTE1HN2JER3R5RXR4bnpvYmc0MWZ6TmVSVXhJZ291TStjRGNPU1JaQ0tDcUViTVFiZ0Q4YlVTTWl5aklPSGs3QnEzVzZjUFhjRmFyVUtyVnFFWWNpZ0xtalhPaExCd1Q3dzhOREQwMTBIRHc4OTlHNWFxTlcxMzlzOEpNUVBFOGZWUFBObDY3YkRLQ295T05UM3BwMTdUdUZjVWtxMWZZcUtEVmovN2Y0cXo5OE14UEVIejluM1BLN09oKzg4WGVIK2VqZXRBOVVTVVZVWWlJbUlYSkJ4MjJaWXIxeUcvdGxadHIxeHFWRVNmUHlnZjNZMkRKOTlDTk8yTGRDT0hLTjBTVVExeXNzdnhpc0x2a1JDNGxVMGl3N0c3T2Nld0tEK25hRFRhZXI4V1JGaEFaajIySWdhKzhVZlBJdWlJb05EZlcvNjZOMm5xejFmbTFXbUp6MDRBSk1lSElEMGpEejQrSGhBNzZiRmtORno4TklMNHpGMFVCZDd2NFRFOGdIODhwVjBCQVZ4elFlaTI4SGxRNG1JWEl3NWZoZXN5VW5RVDV2Sk1Od0VDTzRlMEUrYkNVdnlPWmpqZHlsZERsRzFMbDNKd0xOLyt3U1hyNmJqMVpjZXd0S1BuOFBJWWJIMUVvWWJtMUtERVpPZmVCdjdEeWJZMnlSWmh0VXF3V3FWSUVrU2dnSzlNWG5DSUhoN3VzTmlzZUxBNFVRRStIdERsbVY0ZXVveGVjS2dDdHN4RVZIMUdJaUppRnlJNWV5cEcrOE0vNFZodUFrUjNEMmduLzRjVEFmMnduTDJsTkxsRUZYS1lERGlwVmVYdzJxMTR2OFdQb1grY1RGOC8vVTM4dktLQVFEK2ZsNzJ0amZmVzR2aFkrZGgrTmg1K012c1R4RVU2SVBIcHd5RGw1Y2V5Ny9hanFKaUE2NmxaV1B1YXl0aHNWangrSlJoRE1SRXRjUXAwMFJFTGtMS3lZYngyM1hRVDMrTzd3dzNRWUtQSC9SVG40SGhzMFVRdzhLNUpSTTVuUlZmNzBCMlRpRStldmRwdEdvWnBuUTVUdWRLU2lZQTRKZFRGOUcxY3lzQXdJd25ScUZ2Ny9ZQVlOOW4yR1N5WU9uS2JWaTNNUjdQVGgrTm9ZTzY0TlYvZllYcE16L0V2TDlQUUtlWUZzcDhBS0pHaWlQRVJFU3V3R0pCMmVxVjBJNFl3OVdrbXpBeElncmFZYU5SdG1vbFlMRW9YUTZSWFdGUktiN1p0Qi8zanVxRmRtMGlsUzdIS1owOGZRazZuUWIvKzJZUDlzU2ZBUUQ0K1hvaUlpd0FFV0VCc0ZvbGZMMW1GeDUrOG0xczJub0l6ejB6Rm4rNnR5Kzh2ZHp4OW9MSDBTbW1PV2JOWFlxTld3NG8vRW1JR2hlT0VCTVJ1UURUN3UwUUF3SzV6N0FMME1RTmhEVTVFYVk5TzZBZDdQZ0NRVVQxNmNpeFpFaVNoSHRIOVZhNmxFcEpWbG5SNTV2TkZ1emNjeEozOWVtQWRtMmk4UHFicXdFQVpXVW1lNSswNnpsWXRXNDM0bnAzd0tNUERVRllxTC85bkZxdHd0elpFK0RqN1lIUVlNNEFJcW9OQm1JaW9pWk95c21HK2ZCK3VML3dzdEtsVUFQUjNUOFJwZTh0Z0xwTExLZE9rMU00ZkN3SndVRythQllkcEhRcEtEVVlVVkpTQmk5UFBiUmFOUklTVTVDZW1RZWQxckdGdmF4V0NjUEh6bk9vYjBwcXRrTjdHODk0WWhSeWNvc3c0SzQ3RWRlN0EwSkQvUERScDV2eC9zY2I4YzJtZURTTERvYVhsenVHRGVvS2QzY2RmdGgrREFBZ3k3WjZMQllMekdZclRDWXp0dTg2Z2F5Y0FveTV1NWRETlJLNU9nWmlJcUltenJoMUE3U0RSMEx3NXRZY3JrTHc4WVYyOEFnWXQyeUEvcEZwU3BkRGhJek1mRFJ2RnV3VWkyaGR2cEtCbWJNV1YyanYzclcxUTllTG9vREpFd2JWYVUxdDdnaEhXS2cvK3ZSc0J3RG8yNnM5ZXNhMndhR2pTVGgyNGp5dXBtUWhOUzBIeGNVR2xKV1pZREpaWUpVa1NKSU1RUUFFUVlBb0NsQ3JWRkNyVlJneE5MWk82eU5xeWhpSWlZaWFNT3VWaTVCemM2RHBOMWpwVXFpQmFmb05nZm5BWGxpdlhJU3FXVXVseXlFWFYxQllndUJBNS9pbFhFaXdINktqZ2lGSkVtUkpobHFqUXJzMmtaaisyRWlIcmhjRUFZOVBHVmJuZGIzNjBrTVF4VnZMKzZqVktzVDE3b0M0M2gzcS9GbEVkQXNETVJGUkUyYmE5Uk0wZzBjQ0l0ZFFkRG1pQ00zZ0VURHQzZzc5STlPVnJvWmNuTkZvZ1VickhEOTJCdmg3WWRrbmYxVzZqQXBhdHdwWHVnUWlsOFNma0lpSW1panBXZ3FrckN4b3Vqdm5JalpVL3pTeHZTRmxaa0JLUzFXNkZISng3bm90U2t1TVNwZEJSRlFCQXpFUlVSTmxQbm9RbXJpQkhCMTJaU29WTkhFRFlUN0tiVmhJV2U3dWJpZ29LbEc2RENLaUN2aFRFaEZSVTJReHczTDJKRFN4WEdYVTFXbTY5WUxsekNuQVlsYTZGSEpob2NHK1NMdWVxM1FaUkVRVk1CQVRFVFZCbHFRRWlCSE51TEkwUWZEeGhSZ1JCVXZTT2FWTElSZldMRG9FV2RrRktDMDExZHlaaUtnQk1SQVRFVFZCbHNTelVIZnVwblFaNUNUVW5XSmhTVHlyZEJua3dtN3VQNXh5TFZQaFNvaUl5bU1nSmlKcWFtUVoxZ3ZKVU4zUlR1bEtHaTI1cEJpeW9WVHBNdXFNcW5WYldDOGtBN0tzZENsTjJ2bUwxNVV1d1drMWl3b0JBRnhKeVZLNEVpS2k4cHhqL1hzaUlxb3pVazRXSUtvZ0JnYlYyelBLdnZvTWNsNE85SC8rUjUzZlc4cElnMXlZZjF2M1VMVyt2WDA3UzE3OUs4U2dVTGkvdU1EaGE2U002eEJEd203cnVmVkZEQXdHUkFGU2JqYkVnUHI3LzRXeitXejV0dHU2ZnRwakkycjFyTlhyZHVQbEZ5ZGlZTDlPRGwxak1sbVFucGxYNWZub3lDQmNUWFVzUUFZSCtzRE5UZXRRWHlXRWgvbERyVmJoeXRVTXBVc2hJaXFIZ1ppSXFJbVJVcTVDMWFKVi9UNGo5UXFrclBSeWJjWU5Yd0ZtaThQMzBJMS90TkoyMDg0ZllEbTYvN2JxODN6bjg5dTZ2cmFNRzc2QytlQmV1RDB5QStxT1hTcWNMNTcxWkkzM3FPK2FWUzN1Z0hUMWlrc0Y0dFhyZHQvVzliVUp4SGNQaThXNmpmdnc0ZUxOaU8zYUdsNmUraHF2dVhRbEE4ODgvM0dWNTMvY3RBQlRaN3p2MFBNWHZ2WVllc1MyY2JqZWhxWlNpUWdMOVVOYUdoZldJaUxud2tCTVJOVEVTRmtaRUlOREcveTVsaVA3SVpzYzMyZTBxa0I4azhkci8xZnJHb3pmcm9ibDJNRnliV1ZmZnc3TDhZT1Y5dmQ4NTNNWU42K0JlZmVQRmM1SldlbVZCdG5LZ3F1cWRRZVlEKzVGMllyLzJFSnhUQ1h2YjZ2VUVQMERLejRuTnh1d092NkxoRDlLREE2RmxPMWE3Mi91MlBMdld2VmZzMzR2UGw5aEcxV2VQblZrcmE2TmpBakVBMlBqOE0ybWVKdzRkUkg5K25aMCtOcGxpNTlIZE9TdFgxVHNpVCtEMTk3NEdrREZ6ekIzL2txa3BlVmcyZUxuYTFXZk00Z0lDMERhOVJ5bHl5QWlLb2VCbUlpb2laR3lzNkJXWUxzbGozOVhQZElGcXhXbW5UL0F0SDBMQkRjMzZNWk9yUEYrY2tseDdZc3dWOXhhU0IzVEZhSi9nUDFZeXMrRDVlaCtDQjZlQUFCTmJCK29vcHFYdTZic3l5VVF2SDJodTNmOHJWc2YzQVByK2NSS0g2dU82UXEzUjU5QjJZcVBVZmJGRXVnZmV4YXE5bmZlZUtBRXdEWnQyWDMyL0FyWGxyNDVyOEpvZTMwUWcwSmcrZVZ3dlQrbk1Tb3FOdUN0OTlkaC82RnpDUEQzeGl2L21JU1lEczNLOWNuS0xzQ2E5WHVydlkvQllFU3Y3bTF4NnN3bG5EcHpxY3ArVTZjTWc3dGVaejlPVHk4L2JUbzdwN0RLYTM5TnZvWnVYZXAzQmtoOUNROFB4TWt6bHlITE1nUkJVTG9jSWlJQURNUkVSRTJPbEp0bGUyZlVTVmd2SmNPNDdndElHV2xRZCtzTjNkaUo5akJhbmRLMzV0WEo4OVdkWW9GT3NiWURpd1dsSHk4RUJBRnVrNmNCQU1Ud0tJamhVZVV2K25JSkJKMGIxRjE2M3ZvY3Y1NkRGWlVIWWdCUWQrZ0V0MGxQd1BUREpzRGR3OTR1WmFRQmdFT2Z1VDZKUWNHMjBXZ3FKeWs1RmZNWHJrSjZSaDY2ZFc2RnViTW53TmUzNHIrcjNMeGlyUC8yOXFieTN6VHB3UUhsQXZGTC8xeGVaZCtFeEJUTW5QVkp1YmJ0TzA5Zys4NFQ5dU5GYjAxSFRJZm1kVkpiZlFvUDlZUEJZRVJCWVNsOGZUeHF2b0NJcUFFd0VCTVJOVEd5b1F5Q3UvSS9iTXFHVXBpMnJJWDU4RDRJUG43UVAvbFhxTnJGT0h6OUgzbW4xcmhtQmN5SHF4N0ZNNjcvQ2xMS1pXaEhqSVdxVFVlWUQxWGRWeTR6bER0L2N4VDNacHVtZXg5QVZmN2JxTHBMVDZnN2RRZkVXNXM0bU9OL0JnQ0kwUzBxZjlDTmdUSzV1QWlDcDFmVkgrNTI2VDBnR3d6MWQvOUdhTVBtQTFpODlEdFlyUkltVHhpRXFROFByWExrc20zcmlCcW5ZQThaUFFkUmtZRll2dmh2dGFxanVpblRONzM1K2xRRUIvbVdhOHZPS2NUc3VVdHI5U3dsZVhyWTNxczJtU3JPNUNBaVVnb0RNUkZSVTJNc0EzUzZtdnZWa3ZuUVhoalhyaWpYOXR0M2JEM2ZXbUlQZ3BaZkRzRzRhVFhra21KbzRnWkRlL2VmSU5TeUprY1dvcW9OODhFOU1CL2VDMVc3TzZFZE9ob0FLbnllMzVLTENpbzlmN05OM1NrV2dyNlNiNk8vRGNPSDk5a0N0Q2hDMDdOZnBjOFJQTHdBcEtOMDRSd0lYajYyZS9lOEM5cEJ0WHVIdFNhQ214dGdkUHdkNzZidW5RL1c0L3NmajhMTFM0K1hYaGlQWHQzYktsYUxJMU9tdzBMOUVSRVdnTkpTSTdKekN4RWRHUVN0cG5IOUdGZGFhdnYvbjQrMzhyK3dJeUs2cVhIOVRVcEVSRFdTelNZSU9yYzZ2NjhZSEdvUGRaWlRSeUdYR2NxSFBFR0FsSk1GNHpkZnd2cnJXWWdoNFhDYittZW9tdjJ4OXgzZEhwNWVvVTB1SzRQbDZINW8rZ3dBVktvSzU2dDZ6OWQ2OVJLTUc3K0c0QmNBdDRlZUJHNk1BbFkxQ2wwODY4a0syeTdkSEgzKzdUWG0rSjJRcmwwdGQ2MXUvS08zUnNkdmpDWnJoNDJwY3FFejdjajdZUHpmTWtpNTJaREw2bThFVjlEcGFyWG9XVk4zSnVFeUFPRFRSVE1SRXV4YmZlZDZWdDJVNmQvYmYrZ2MzbmgzVGEwWERGT2EwV2pHcm4ybjBmbk9GdERwTkVxWFEwUmt4MEJNUktRQVdaWmhNSmhRWEdKQVViRUJ4U1VHR01yTU1CcE5NSm9zdGorTlpwUVp6VENhekRDVzJmNDBtY3l3V2lWWUpSbVNKTUZxbFNESkVpUkp0bjB0U1hoVnNsWWFGbStYcWtWcnFGcTBCbUI3TDFndU01UmJLVnJLeVVMcE82OENaaE9nMWtDTWJBYkxvWDJ3SE5wWDlVMDFhdWp1bjF5dVNUdGdPRFJkZWxZNnZkcTBiU09zbDg5RDFiRkxwU09vWW1nazVQenkyN3JJWlFhVXJmZ1BJQVA2UjU2dU1KMWN5czJHWEZCeEwxalpiSUwxVXZLdDQrS0NDbjJzdjU2RjVleUpjbTI2OFk5QzBHZ2hwYWNCZ2dEdGtIdWdIWDV2SlIvZVJ0V3FMZHpuTEt6eWZKMVJxUUdydGQ0Zkk4c3lBT0RTNVF6c1BYQVdlamN0MUdvVklNdVFiNXlYWlVDU1pVQ1dJZDA0bGlVWk1tVGJuemZ1TVhSUUY0U0hCVlR6dE51blpCajI5dEtqZjF3TS92elVhQVQ0ZTl2YkV4SlRzSGJEWG9oaS9TODg5ZGFpYnlxTVVOY2xXWlpoTnBtUmxWT0VvdUpTdlBGYTlhdkxFeEUxTkFaaUlxSTZZRFNha1ZkUWpMejhZdVRsRlNNM3Y4ajI5WTNqb3BKU0ZCV1hvYmlrRENYRkJoU1hsdGwvNks5cmxoallnazg5aE9KcUdjdHNZUmdBTEdaWWpoMm84UkxCdzlNZWlHdDYvL2UzVEZ2WHdiUjFYWTM5UE4vNUhISityajN3bGk1YVVPRzhPZjduU3JkZGt2TnpZZmo0eldydjd6YjF6L2F2eTYwV3JWYkQ3WkVaa1BMem9Hcldzc1k2RzRUVkFxaFVlT2p4dDVHUldYOEJxQzRGQi9uV09oQWZQM0VlcytmOTErSCtRMGJQcWJIUHpkSFliemJGSXoyaituOTIrZmtsK0hqSmxpclBQenZkTmwzL2Frb21MbHhLUi8rNEdKdzZjN2xDdi81eE1kaTE5elJDZ3YzS3RWdXRVcDJ1MEx6OTV4T3dOc0F2U2dDZ2IrLzI2TkEydWtHZVJVVGtLQVppSXFJYVdDeFdaR1VYSURPN0FCbVplY2pJeWtkbWRqNHlzd3FRbVpXUDdOeEMrN3R4enFCTUFtUmp3eStzSllaSDJhY1RsNjM0RHl3SnArRHgraUlJV2gxa1F5bEtYdjRMTkQzaW9Kc3dGUUJROHMvbkFZM1dmcjI2UjErSTlSQWVCUTh2YUFmZFhhN05jdklJcENMYmU1cmFZV09nN1QrczNQbVMxMmREREFpQy9wbS8yOXRNZTM2Q05lbU00dzhXUlJnK3JOMjBWdmUvTDZpM1BhUmxveEdDVm9jcGt3WWpNeXUvWHA1eGt3RGJlN0FuVGwvQ3NFRmRjTzg5dlNHS0FnUUlFSVNiLzVOdmpJQUt0blAyZHRnRDN4OEpmaUVoZnBnNGJrQ04vYlp1TzR5aUlvTkRmVy9hdWVjVXppV2xWTnVucU5oUTdXclVOd054L01GejlqMlBxL1BoTzA5WHVML2VUVnRGNzlyN2NkUHJkWGF2eXNpeWpPeWNRaHc0bkloUFB2OE9YNi9kalVjZkdsS3Z6eVFpcWcwR1lpSWlBRWFqQ2RldTV5TDFlamF1cGVVZzlWbzJVcS9uNFByMUhPVG1GOWZMYUs2N3V3NmVIbnA0ZXJqQjAwTVBkNzBXT3AwV09xMzZ4cDhhNkhRM3Z0YXBvZE5xb05Wb29GS0pFRVhCOXFkS2hDZ0lVS2xVVUlrQ1JGR0U3cnN2YklzbktiVFN0R3dvaFNYeERGU3Qya0xRMmhiU3V2bWVyUmdXZWF1ZjBRanhONnNxLzNaS3RwUnkrWThYb0hNckZ5b0ZkM2VvV3JVdE53WGJrblFHNG8zM3JBVTNQZUNtcjNnZlVRWEI1OWJvbkc3TWVHRE0rSXI5cXFMVlFUTmdPQ3pIRDBFMmxFQVRON2p5ZnNZeW1BL3VBUVNoMWd1UDFZWmNabHRzN2U1aHNmWDJER2NRRVJhQWFZK05xTEZmL01HektDb3lPTlQzcG8vZWZicmE4N1ZaWlhyU2d3TXc2Y0VCU00vSWc0K1BCL1J1V2d3WlBRY3Z2VEFlUXdkMXNmZExTQ3dmd0M5ZlNVZFFrSS9ETlN0TkVBUUVCZnJnM2xHOWNPSFNkV3orN2hBZW1UU1kreEFUa2ROZ0lDWWlsMUpTWXNTbEs5ZHg4VW9HTGwvTndOWFVUS1JleTBGV1RzWDNRMnREcDlQQXo4Y1RmcjZlOFBYMWdKK3ZwLzNZejljVDNsNGU4UFIwZzVlSEhwNmVlcmpyZFZDcHhKcHYvQWVVN3ZPRVhGb0N3YysvWHU1ZkUvT0JYWURaQkUyUHZ2WTI2NjhKQUFDeCtZMEZ0bVFaTUpzZ2FDdGYvT3YzVTV0clF4WGRFdnEvM0pvR2F6NndHOGFOcStBK2V6N0VrSEJBa2lCbFpVRGRzVE5nTWFQNEg1V0hIQ2tydmRLVnJoM2RQa3JRdVVFM1pqd0VuUnRNUDM0TGRkdU9VTFhwV0tHZjZlZnZBQURxenQzTEJmQTZaeWlCb0s4aytKTmlTZzFHVEg3aWJjeVpOUjVEQnRwQ3NDVGIxZ01BYkd1L0JRVjZZL0tFUWZEMmRJZkZZc1dCdzRsbzJTSU1zaXpEMDFPUHlSTUdWZGlPeVZtMWF4MkpMZDhmUmttSkVaNmVkYi93SHhIUkg4RkFURVJOa2lSSnVKcWFqUXVYcnVQaTVldTRkRFVERnkrbkl5dTc5c0ZYclZZaE9OQVh3VUUrQ0E3eVJVaVFiN25qd0FBZjZOMDBUalBpSWZvSFFjck9oQmdSMVNEUHMxNCtEK3VaRTlDT0hnZTVxQkRtbjcrSDZCOW8yNC8zQnN2WkV4RDA3bEJGTmdkZ205SU5vTnJ0b2RTZFlxRWRlWCt0YWluNy9QOHF0S25hZHdJMnJvTGx6Qy9RaG9SRFNyOEdtRTIyMWE5VjZrcFhzeTc3Y2drRWIxL283cTA0SWx6YmY2NmEzdjFoMnZrRGpGdlh3NzExQi9zSzF3QWdGeGJBdlBNSFFLMkJkdVI5dGJwdmJVbFptUkQ5QSt2MUdWUTdlWG5GQUFCL3Yxc3pKZDU4YnkzZWZHOHRBS0I5MnloODlPN1RlSHlLYlVyLzV5dTJvYWpZZ0d0cDJaajcya3I4L2ZseDluT05nVnB0VzllZ3FMaVVnWmlJbkFZRE1SRTFlcklzNDNwR0xwS1NVNUdZZkExSnlhbEl2cGlHc2pLVHcvZlFhTlNJQ1BOSFJGZ2dJc01ERUJrZWhJaHdmMFNHQjhMZno4dHB3cTRqeE1BZ1NKbnBEZktzMHZmblE3cDJGWUtiSHRwN0hvQnh6WExiNnRNUFRMRXY2bVc5ZkI1U1JwcHRxNlNiZS9UZUNNVFZiZytsVXRkK1JGT3NPT291QmdSQjFid1ZMRWYzUXp0NEZDem5UdGx1MzdvOUlBaFFkK2xaOFQ1ZkxvR2djNnY4WEMwSjNyN1E5aDhHMDQ2dE1PMzY0ZGI3ekxJTTQ3b1ZrQTJsMEk1NkFHSmd5RzAvcXpwU1ZnYkV3T0I2ZlFiVnpwV1VUQURBTDZjdW9tdG4yK3lKR1UrTVF0L2U3UUhBdnMrd3lXVEIwcFhic0c1alBKNmRQaHBEQjNYQnEvLzZDdE5uZm9oNWY1K0FUakV0bFBrQXRaU2RhM3R2MzllSCt4QVRrZk5nSUNhaVJzZGdNT0xjcjZrNG5YQVo1MzY5aXNSZlUxRlU3Tmorclc1dVdqU1BDa2FMWmlGbzBUd1V6YU5DRUJrUmdPQkEzMFlWZXFzakJvWEFjakc1NW81L2dHdzB3cnozSjBoNU9RQUFLUzBGNnM0OW9CMHlDcWJ2MXNOeTdoVFVIVHBEM2ZWV2tEVDl0QmtBb09uVi85Wjl5bTZNRUZmMjd1NE5sbDhPd2ZMTG9WclhxSXIyck5DbTZUTUlaYXMraCtYMGNWaCtPUVF4S0FSaWFBUXNKdzVYZVIvWldGYmxlWFhITHVVV0JLdU1kRDBWWWxDSWJmUjMyR2hZenY0QzAvY2JvQXFQaHFwdFJ4aTNyb01sNFJSVWJUcENPOUR4OTFqL0tDa3pIZXFXcmV2OU9lUzRrNmN2UWFmVDRIL2Y3TUVkTGNNQUFINitub2k0c2JKMmVrWWV2bDZ6Q3h1M0hFQmhrUUhQUFRNVzk0N3FCUUI0ZThIaldQamVXc3lhdXhUUFRMc0g5NDN1bzlqbmNGVGE5Uno0K25oQXI2Ky9kK1dKaUdxTGdaaUluRjV1ZmhIT25MdUMwd2xYY09ic1paeS9kQjJTSk5WNFhYaG9BTnEwaWtETEZxRm9IaDJNbHMxQ0VScmkxMlNDYjFYRXFHaFlkL3hRNS9lMW5Ed0M0L3F2SUpjVUE2SUlUWTg0YUlhTWdoZ1lBdFAzRzJEYStUM0V3R0RvSmoxaHY4YWFlQWJXcExOUXRic1RZbVF6ZTd0Y1Zncmd4b0pXbFZHcm9XNGJBMDMvaXROQkRaKzhEY0hYSDI2L2VjNU54clVyQUhYRmIyM3FyajBoYnQ4QzQ5b2JJN0tqeHdHd1RZMnVpbHlZWCtWNWo1ZmZodUJUUlNDV0pKaDIvUURUdG0vaE1lY04yM3ZCYWczY3BzeUE0YU9GTUN6L0dPcjJkOEp5NmhqRThDaTRUWG1xMHBIdHVtYTlkQjdhZ1VQci9UbU5oV1N0bjIzUEhHVTJXN0J6ejBuYzFhY0QycldKd3V0dnJnYUFjak5iMHE3bllOVzYzWWpyM1FHUFBqUUVZYUczMWdWUXExV1lPM3NDZkx3OUVCcGNqKytlMTZIcjZibjF2cTgwRVZGdE1SQVRrZE1wS2pIZ2wxTVhjT3pFZWZ4eThnS3VYYytwOFpxZ0FCKzB1U01DN1ZwSG9tM3JTTFM1SXdKZW5xNjVnSkFZRUFSSVZralpXUkFEZytydXhySU0yVkJxQzhKRFIwTU1DSUpjWmtEWmw1L0NjdUlJQkI4L3VFMy9Hd1M5dTYxN2FUSEsxcTRBVkNyb2JnUlF1OUliZ2ZoRzM5L3pYTGpZZG8rU1lwaDMvMmhiZ2JyOW5mYnpna1lMVmF1MkFBRGp4bFVRd3lPaDd0d0Q3ditvWXBzalVZVHV2a2t3ZlBZK0FFRGQxcllvMXMxdG9uNnZlTmFURUlOQzRmNmk0NHQ3eVRmMllDNzk4TitRVWk3Yi9qMzhKay9yUGM4QUFDQUFTVVJCVk9pS0llSFFqbmtReGpVcllEbDFESUtISi9TLytlZFZuNlRzVEVDU1hmWWQ0bEtERVNVbFpmRHkxRU9yVlNNaE1RWHBtWG5RYVRVT1hXKzFTaGcrZHA1RGZWTlNzeDNhMjNqR0U2T1FrMXVFQVhmZGliamVIUkFhNG9lUFB0Mk05ei9laUc4MnhhTlpkREM4dk53eGJGQlh1THZyOE1QMll3QnM2OUZaclJJc0Zndk1aaXRNSmpPMjd6cUJySndDakxtN2wwTTFLdVY2ZWg0NnR1Yyt4RVRrWEJpSWlVaHhGb3NWQ1VsWGNlekVlUnc3Y1I2SnlhblZibk1rQ0FKYU5ROUY1NWlXNkh4bkM3UnJFNFdBM3l4SzQvSUVBYXBXcldFOW4xaW5nVmpkc1F2Y1gveVhMZWpkWURsK0NKWVRSeUNHaGtQLzVGOGgrTjRZd2JKYVVMYmlFOGdGZWRBT3Z4ZGlhRVM1ZTBrNXRuY25CYy9LLzcxSjJSa3c3OWtPODVGNHdHeUN1a3ZQY29INEpqay9GNWJUeHlIdjJ3SGpobFZRZCs0T1RjKzdvR3JaNW5jM2xHeXJYd09BU29YU0QvNE5UWSsrdHZzMmF3bW9idS9ib1pTWkRqay8xL1oxNmhWbytnK0Q3dTc3N2RPcXBad3NtSGQrRC9QaGZiYnRsVHk5SUJjVnd2RHhtOUNPSEF2MW5iSDFPa3BzVFU2Q3FsWHJjZ3Q2dVpMTFZ6SXdjOWJpQ3UzZHV6bzJoVndVQlV5ZU1LaE9hMnB6UnpqQ1F2M1JwMmM3QUVEZlh1M1JNN1lORGgxTndyRVQ1M0UxSlF1cGFUa29MamFnck13RWs4a0NxeVJCa21UN1hzMmlLRUN0VWtHdFZtSEVVT2ZlVHN0a01pTWpNeC9EQm5kVnVoUWlvbklZaUlsSUVVVWxCaHc4a29oOUJ4Snc5RVJ5dFF0Zy9UNEFkK3JZd21WSGZ4MmxidGNSNXFPSG9lbmRyKzV1cXRHV0M4TUFvT2s3RUlMT0Rhbzd1OXIzSEliRkRNUHkvOEI2SVFtcXRoMmg2VDhNVW1ZNkJHOGZDRm9kcE54c21PTjNBZ0RFOE4rczJDeEpzQ1NlaG5uL0xsaVR6dGcreDUzZG9Ja2JEREVpR3BBa1dHL3VUM3hqd1M3QjF4OGU4OTZDTmVrTXpBZDJ3M0w4SUN4SDkwTU1Db1dtVno5bytnMkZiTEhBK05VU1dCSk9RdE4zSURSOUI4TzRhUlhNKzNmQnZIOFhvRkpEREF5RzRPTm5HNjFWcWFEdTBnTlFxV0Jjc3dLQURGbVNBRWtDckZiQVlvWnNNY1B0d1VmdHZ3Q3c3N1BzSHdqZHBDZHMreWxMRWl3SkoyRTVIQTlMd2dsQWtpQ0dSVUwzcDhsUVJUYUQ4YnYxTU1mL2pMSXZQb1hnNnc5TjExNVEzZG5WdGhKM0hZZGp5NmxqMEhUdlhhZjNiRXhDZ3YwUUhSVU1TWklnU3pMVUdoWGF0WW5FOU1kR09uUzlJQWoxc3ByenF5ODlCUEUzLzY3VmFoWGllbmRBWE84T2RmNHNwVjFMeTRVc3kyZ1dWWWV6Vm9pSTZnQURNUkUxbUp6Y1FzUWZPb2Q5QjgvaXhPbUw5cjAyZjQ4QitQYXAyM2FBY2ROYXlJVUZFTHg5NnZkWnNiZUNsbHlRQjhQeWp5R2xYSWFxV1V1NFBmSTBZTEdnOUsySzAwM0Y4Q2lvbXQ5aFA3YWNPb2F5THorRm9OTkIwM2NRTlAyR1Fnd01odlhYQkpUTW0xbnVXbFd6VnJjT0JBR3FkbmRDMWU1T3lQbTVNTy9mYVF2SFozNkJadUFJR0wvOEZKYUVrMUIzNnczZGZROEJvZ2o5VXk5QVNyOEd5K2xmWUwxeUFYSldPcVFyRnlCYnpMYmdDOWptcGxaQjFhemxyZEZ3Mk41UjFobEtvZTdXQzNKZURzcFdMWVgxM0duSXBjWDJ6Nm9kTXNxMkZkV05VVnJkMkluUTlCa0kwN2FOc0p3K0R0UE83NEdkMzBQUTZhQ2I4RGpVbmVwbXhFOHV5SWQwTFFYcXlZL1h5ZjBhb3dCL0x5ejc1SzlLbDFGQjYxYmhTcGZRWUs2bTJtYUZSRVZ4cFhNaWNpNE14RVJVcjY2bFpXUGZ3UVRzTzVpQWhLU3JsZlpoQUs0SGFnM1VIVHZEZk93UXRJT0dOOWhqWmJNSmNsNE9WSzA3d08zUnAyM2JLdWtBVmF1MmtJc0tBSXNGVUtrZ1JyZUE3cDV4NWFid3FydjBnTTVzZ2pxbWE3bjNhc1hJYU51cTFUSUFRWUFZRWdaTnY4cEg2d1JmZjJoSFBRRE4wTkZBYVFrQVFEdjBIb2hoa2RBT0cxUHVlV0pvQkxTL204cGQrWWVTYjRYam0xOVhNb0tyNlR2UTlvV3ZQNndYa2dDckJlcllQdEQwN204Yk1hNkVHQndLdHlreklPZmx3SHhvRHl3bmowTHc5WWY2em00MTErVWc4L0ZEVU1kMHFuU3hNYUtHY2pVMUN3QVF5VVcxaU1qSkNMS2hSTmxsRm9tb1NaRmxHUmN1WGNmZUEyZXg3K0JaWEw2YVdXay90VnFGcnAxYTRxNWVIZEczZDN2NCsvSWQ0TG9tcGFYQzhQVnllTXhaMENDckdOdWZtNVZSWVVFcFZ5UG41MEx3OEt4eGE2WktXYTMyS2VHM3pXcEZ5UnZ6b0g5b0tzVHd5THE1SjlFZjhLKzMvNGN6Q1Zld2F0bmZsUzZGaUtnYy9ycVlpRzZiTE12NDlVSWFkdXc2Z1gwSEU1Q1JsVmRwUDUxT2kxN2QydUN1UGgzUks3WXRQRDNkR3JoUzF5S0dSMElNQ29MNTZFRm9ldlp0dU9jR2hUVFlzNXpWYjZkVDExcGRoV0VBNW1NSElRYUhNQXlUNGpJeTh4RVcyamkyaHlJaTE4SkFURVIvV0ZHeEFkdDMvWUx2ZmpxS2k1ZlRLKzNqNWFsSDMxN3RjVmV2am9qdGNnZDBPc2UyT2FHNm9SMDRETVlOYTJ3TEtybndpSzFMa2lTWWY5NEczWjhtS0YwSkVZcExESWlPNElKYVJPUjhHSWlKcUZaa1djWXZweTdpdTUrT1l0L0JzekNiTFJYNkJBWDRJSzUzQjl6VnV5TTZkV3dPbFlwQlRDbXFaaTBoK0FmQXZQZG5hQVlNVmJvY2FrRG12VHNnK0FkQUZkMUM2VktJVUZwcWhBZG5CUkdSRTJJZ0ppS0haT1VVNElmdHgvRERqdU5JejhpdGNON0xRNCtoZzdwaTZNQXVhSHRIQkFRWDNlL1VHZW51dVIrR0pSOUEzYlZIdmE4NFRjNUJMc2lINmVkdDBELzFGNlZMSVFJQWFEVHFTbitCU2tTa05BWmlJcXFTeFdMRmdhT0orTzdISXpoeVBCbHlKZHZRZE92Y0NxT0dkVWRjcnc3UWFqa2QyaG1KQVlIUTlPd0w0L3BWY0h0c2h0TGxVQU13YmxnTlRhODRpUDZCU3BkQ0JBRHc5ZlpBVWJGQjZUSWExUG1MMTNGSHl6Q2x5eUNpR2pBUUUxRUYxOU56OGUzM2gvRGp6OGVSWDFoUzRYeFFvQTlHRG9uRnlLR3hDQTNtSWltTmdYYkFVSlIrK2dITSszZEQwM2VBMHVWUVBUTEg3NEtVa3cyM2NROHBYUXFSWFlDL0Z5NWR6VkMwaHMrV2I3dXQ2NmM5TnFKV3oxcTliamRlZm5FaUJ2YnI1TkExSnBNRjZabVZMMG9KQU5HUlFmYnRxMm9TSE9nRE43Yy9zTW85a1F0aUlDWWl1K1NMYWZqZityM1l0ZTlVaGRGZ3RWcUZ1M3AxeE4zRFl0R3RjeXVJWEtDcGNWR3I0VGJwRVJpV2ZBQlZzNVlRSTZLVXJvanFnWFF0QmFhZnRrQS8vUy9jZDVpY1NwZE9MYkgzd0Zsa1p1VWpPTWhYa1JwV3I5dDlXOWZYSmhEZlBTd1c2emJ1dzRlTE55TzJhMnQ0ZWVwcnZPYlNsUXc4OC96SFZaNy9jZE1DVEozeHZrUFBYL2phWStnUjI4Ymhlb2xjR2I5YkVybTRtNHRrcmZwbUY0NmZ2RkRoZkl2bUlSZzFwRHVHRHVvS2J5OTNCU3FrdWlMNkIwSTNaaHdNeXo2Qis4elpFSHc0dXQrVXlBVjVNQ3o3RDNSanhuR3FORG1kbnQzYkFKOENlK0xQWU54OWR5bFN3NDR0LzY1Vi96WHI5K0x6RmJaUjVlbFRSOWJxMnNpSVFEd3dOZzdmYklySGlWTVgwYTl2UjRldlhiYjRlVVJIM2xxUmUwLzhHYnoyeHRjQUtuNkd1Zk5YSWkwdEI4c1dQMStyK29qb0ZnWmlJaGRsdFVyWXMvODBWcS9maS9NWDA4cWRFd1FCQSsvcWhIRmo0N2hBVmhPajd0Z0pjbjR1REVzK2dQN1pXUkRjUFpRdWllcUFYRm9DdzVKRjBQYnBCM1ZIeDZabkVqV2s4TEFBOU9qV0dsK3Uzb2xoZzd2Qng5dDVmOEZhVkd6QVcrK3Z3LzVENXhEZzc0MVgvakVKTVIyYWxldVRsVjJBTmV2M1Zuc2ZnOEdJWHQzYjR0U1pTemgxNWxLVi9hWk9HUVozdmM1K25KNWVmdHAwZGs1aGxkZittbndOM2JxMHFyWU9JcXFlSUJ0S0txNlNRMFJObHRGb3dnL2JqMlBOcG4wVlZvdlc2VFFZTmF3SHh0M2JGNkVoL2dwVlNBM0IrTU8zc0Y2NURQMjBtUXpGalp4Y1dnTERaeDlDM2F3RnRDUEhLRjBPVVpXdXBXWGo4V2NXb1UrUGRwajM0a1NvMVNxbFM2b2dLVGtWOHhldVFucEdIcnAxYm9XNXN5ZkExOWV6a243WHFwM2VYQnRydjNnSi9uNWVOZDd6eDAwTGtKUjhEVE5uZlZMdC9SYTlOUjB4SFpyWFNXMUVyb0FqeEVRdW9yQ29GSnUrTzRnTlcvYWpvTEMwM0RrZmIzZmNQN292N3IyN3QxUC8xcDdxam03RUdKaTJiWUhoNDdlaG4vNGNwMDgzVW5KQkhneExGa0hkdWoyMEkwWXJYUTVSdFNMQ0EvSE10SHZ3d1NmZll1NzhsWGoxSDVQaDd1NDhDejl0Mkh3QWk1ZCtCNnRWd3VRSmd6RDE0YUZWenBCcTJ6cWl4aW5ZUTBiUFFWUmtJSll2L2x1dDZxaHV5dlJOYjc0K3RjSzcyTms1aFpnOWQybXRua1ZFRE1SRVRWNVJpUUdyMSszR2hxMEhZVFNheXAwTEMvWEgrUHY2WWNUZ3J0RHBuT2VIRW1vQWdnRHR5REVRdkx4USt1RmIwRTk5aGd0dE5UTFN0UlFZbHYwSDJyNzl1WEk0TlJwajcra05MMDg5M254L0hhYk5YSVFKRC9USHlLSGRGTisyNzUwUDF1UDdINC9DeTB1UGwxNFlqMTdkMnlwV2l5TlRwc05DL1JFUkZvRFNVaU95Y3dzUkhSa0VyWVkvMWhQOUVmd3ZoNmlKTXBuTTJQamRRWHk5WmhlS1NzcnYvZGoyamdoTStGTi85T3ZUa2F0RnV6aE4zRUFJdnY2MjkwK0hqNFltYnFEU0paRUR6UEc3WVBwcE0zUmpIdVE3dzlUb0RCN1FHV0doL2xqMjVVOVk5SjlOV1BuMURnd1owQVVkTzBTalE3dG9CQVo0TjNoTlp4SXVBd0ErWFRRVEljSEtySUo5MDB2L1hPNXczLzJIenVHTmQ5ZlVlc0V3SXJxRmdaaW9pWkVrQ2R0M244U3lyMzVDWmxaK3VYUGR1N2JHUStNR29sUEg1bHdvaSt6VUhUdEJEQTFIMmVxVnNDWW5RbmYvUkFnK3l2NUFTSldUQy9KaDNMQWFVazQyOU5PZjQyclMxR2kxYnh1RnQxNS9IT2VTVXJEbW03MzRZZnRSck51MEQ0QnRyL3VRWUQ5NGVyckJ3MTBIVDA4OVBEM2NNSEpvTE1MREF1cTFMaVhEc0xlWEh2M2pZdkRucDBZandQL1dMd1VTRWxPd2RzTmVpQ0svYnhQVkJ3WmlvaVpDbG1VY09aNk1KU3UveDZYTEdlWE90YjBqRWs5TnZSdWRZMW9vVkIwNU96RWdFTzVQL1FXbVBUdFErdDRDYUFlUGdLYmZFSUF6Q0p5REpNRzhkd2RNUDIrRHBsY2MzTVk5eEgyR3FVbG8zellLcjg1NUNMSXM0L0xWVEp4TnVJS0VwS3ZJelN0R2ZuNHhVbEt6VVZ4Y2l1S1NNb1NIQnRRNkVCOC9jUjZ6NS8zWDRmNURScytwc2MvTjBkaHZOc1VqUFNPdjJyNzUrU1g0ZU1tV0tzOC9POTMyN3YvVmxFeGN1SlNPL25FeE9IWG1jb1YrL2VOaXNHdnZhWVFFbDEvdndXcVYrQXR1b3R2RTc2WkVUVURTK1ZSOHV1eDduUHpkdGc0UllRRjRZc3B3OU84YncyK1lWRE8xR3RyQkk2RHVIQXZqMWcwd0g5Z0x6ZUFSME1UMkJsVE90eHFzUzdCYVlUNTJFT2FmdDBId0Q0RCtxYjl3VkppYUpFRVEwS0paQ0ZvMEM4SG91M3ZXMlgxRFF2d3djVnpONzlodjNYWVlSVVVHaC9yZXRIUFBLWnhMU3FtMlQxR3hBZXUvM1YvbCtadUJPUDdnT2Z1ZXg5WDU4SjJuSzl4Zjc4WTFRSWh1QndNeFVTTjI3WG9PbG43eEkzYkhueTdYN3V2amdVY21Ec0U5dzNzNDViWVc1TnpFZ0VEb0g1a0c2NVdMTU8zZUR0T1BXNkdKR3dCTnQxNmNTdDFBNUlKOG1JOGZnamwrRjhUZ1VPaitOQUdxYU03d0lLcXRpTEFBVEh0c1JJMzk0ZytlUlZHUndhRytOMzMwN3RQVm5xL05LdE9USGh5QVNROE9RSHBHSG54OFBLQjMwMkxJNkRsNDZZWHhHRHFvaTcxZlFtTDVBSDc1U2pxQ2dud2NycG1JS21JZ0ptcUVTZzBtclBoNk96WnMzUStyVmJLM3U3bHBNZjYrZm5qd3ZuNXcxL00zeG5SN1ZNMWFRdi9JZEVocHFUQWZQWURTZDErSEdCRUZkYWRZcUZxM2hSZ1lySFNKVFlxVW5RbHJjaElzcDQ1QnVwWUNkVXduNkIrYUNqRThVdW5TaUtnQmxCcU1tUHpFMjVnemF6eUdETFNGWUVtVzdkL25CUUVJQ3ZURzVBbUQ0TzNwRG92RmlnT0hFOUd5UlJoa1dZYW5weDZUSnd5cXNCMFRFVldQZ1ppb2tkbC82QncrV1BJdHNySUw3RzBxbFlqUkkzcGl5b1RCOFBQMVZMQTZhb3JFOEVqbzduMFF1bEgzd1pKMERwYkVzekQ5dEJVUUJhaGEzQUV4T0JSaVVBakVvR0JBN3dIQnpRMkNUZ2VvK0MybUhLc0ZzdEVJdWF3TU1KUkF5c3FFbEpVQktUTWQxa3ZuQVVtR3FsVnJhTHIzaG5yeVZFQ3Q3RFkwUk5Tdzh2S0tBUUQrZmw3MnRqZmZXNHMzMzFzTHdQYSs5VWZ2UG8zSHB3d0RBSHkrWWh1S2lnMjRscGFOdWErdHhOK2ZIMmMvUjBTTzQwOHJSSTFFZGs0aFBscXlHWHNQbmkzWDNyOVBESjU4WkRnaXd2bGVJZFV6dFFicWpwMXMyL3pJTXFUY2JFaFhyMERLem9UbGw4T1Fjck1oR3d5QTBRalpaQVNzVnFVcmRpNHFGUVN0RHREcElPajFFUDBESVFZR1E5MnlOYlFEaDlyZURlYTcva1F1NjBwS0pnRGdsMU1YMGJWekt3REFqQ2RHb1cvdjlnQmczMmZZWkxKZzZjcHRXTGN4SHM5T0g0MmhnN3JnMVg5OWhla3pQOFM4djA5QUp5NmdTVlFyRE1SRVRrNlNKSHo3L1NFcy9XSWJTZzBtZTN0b3NCK2VtekVXUFdQYktGZ2R1U3hCZ0JnUUJERWdTT2xLaUlpYWhKT25MMEduMCtCLzMrekJIUzNEQUFCK3ZwNkl1TEd5ZG5wR0hyNWVzd3NidHh4QVlaRUJ6ejB6RnZlTzZnVUFlSHZCNDFqNDNsck1tcnNVejB5N0IvZU43cVBZNXlCcWJCaUlpWnpZaFV2WDhkN0hHNUNZbkdwdkUwVVI0Kys3QzQ5TUhBeWRqdThKRXhFUjNTN0pLaXY2ZkxQWmdwMTdUdUt1UGgzUXJrMFVYbjl6TlFDZ3JPeldMOExUcnVkZzFicmRpT3ZkQVk4K05BUmhvZjcyYzJxMUNuTm5UNENQdHdkQ2Y3YzFFeEZWVDVBTkpjcitEVUJFRlpTVm1iQnk5UTZzM1JRUFNicTFhRmI3TmxINDI3UDNvMlh6VUFXckl5SWlhcnhLRFVhVWxKVEJ5MU1QclZhTmhNUVUvTzJsejZCV3FmRGQrdGRxdk41cWxUQjg3THc2clduR0U2T3dlT2wzbUQvdlljVDE3b0Q5aDg3aG8wODNJeU16SDlHUlFXZ1dIUXd2TDNkbzFDcTR1K3VnVXRuMmlKZGxXejBXaXdWbXN4VW1reGxsUmpNNjM5a0NZKzd1VmFjMUVqVlZIQ0VtY2pKSGp2K0svL3RrRTlJejgreHQ3dTQ2VEh0a0pFYVA2QUZSRkJXc2pvaUlxSEc3ZkNVRE0yY3RydERldld0cmg2NFhSUUdUSnd5cTA1cmEzQkdPc0ZCLzlPblpEZ0RRdDFkNzlJeHRnME5IazNEc3hIbGNUY2xDYWxvT2lvc05LQ3N6d1dTeXdDcEprQ1FaZ21EYngxa1VCYWhWS3FqVktvd1lHbHVuOVJFMVpSd2hKbklTUnFNWm42NzRIcHUySGl6WFBpRHVUano3NUQwSThQZFdxRElpSXFLbUl5ZTNDTFBtTG9Va1NaQWxHV3FOQ3UzYVJHTDZZeVBocStCT0Rja1gwdEM2VmJoaXp5ZHlWUXpFUkU3ZzR1VjAvT3ZkMWJoOE5kUGVGaExraDcvTXVCZTl1N2RWc0RJaUlpSWlvcWFMVTZhSkZDVExNalpzT1lBbEszNkEyV3l4dDQ4YTNoM1BQSDRQOUhxZGd0VVJFUkVSRVRWdERNUkVDc2t2S01GYkg2ekRvYU5KOWpZdkR6MytOdk4rOU84VG8yQmxSRVJFUkVTdWdZR1lTQUZIanYrS054ZXRRMTUrc2IydGMweEx2UFQ4Z3dnSzlGR3dNaUlpSWlJaTE4RkFUTlNBekdZTFBsdXhEZDlzanJlM2lhS0lxUThOeGNRSCtuTUZhU0lpSWlLaUJzUkFUTlJBVXE1bDQvVzNWK0hDcGV2MnRyQlFmOHg5WVFMYXQ0bFNzRElpSWlJaUl0ZkVRRXpVQUE0Zit4VUwzbDJGa2hLanZXMzRvSzZZK2RSWXVPdTFDbFpHUkVSRVJPUzZHSWlKNnBFc3kxaTdhUitXTFA4QnNtemI0Y3pkWFlmbm43NFBnL3QzVnJnNklpSWlJaUxYeGtCTVZFOU1KalBlKzNnamZ0cjFpNzB0TWlJUUMrWStncWlJUUFVckl5SWlJaUlpZ0lHWXFGN2s1QmJpbFg5L2ljVGtWSHRiajI1dE1PK0ZpZkQwZEZPd01pSWlJaUlpdW9tQm1LaU9KWjFQeGN2LytoSTV1WVgydHZIMzljTzBSMGR3RldraUlpSWlJaWZDUUV4VWg3YnZPb0YzUGxvUHM5a0NBTkJvMUhqaHovZGoyTUN1Q2xkR1JFUkVSRVMveDBCTVZBZGtXY1puSzdmaGYrdjMyTnNDL0x3d2YrNFV0R3NkcVdCbFJFUkVSRVJVRlFaaW90dGtzVmp4NXFKMStIblBTWHRidTlhUm1EL25ZUVQ0ZXl0WUdSRVJFUkVSVlllQm1PZzJsSldaOE04M3Y4YVI0Ny9hMjRZUDZvcm5uN2tQV3ExR3djcUlpSWlJaUtnbURNUkVmMUJSc1FGejVxOUFRdEpWZTl2RDR3ZmhzWWVHUWhBRUJTc2pJaUlpSWlKSE1CQVQvUUU1dVlWNDhaL0xjT2xLaHIzdG1TZnZ3UU5qNGhTc2lvaUlpSWlJYW9PQm1LaVdybDNQd2Q5ZitTL1NNL01BQUtJb1l2Yk1QMkg0NEc0S1YwWkVSRVJFUkxYQlFFeFVDK2N2WGNjLy9ya01lZm5GQUd6YktyMHlleEw2OW1xdmNHVkVSRVJFUkZSYkRNUkVEanAxOWhMbUxsaUowbElqQU1CZHI4V0NlWStnYzB4TGhTc2pJaUlpSXFJL2dvR1l5QUhIVDE3QTNBVXJZVEtaQVFDKzNoNVkrTnBVdEc0WnJuQmxSRVJFUkVUMFJ6RVFFOVhnZE1KbHpQdlhGL1l3SEJ6a2k3ZGZleHlSRVlFS1YwWkVSRVJFUkxlRGdaaW9Hb25KcVpnemZ6bU1SaE1BSURUWUQvLzN4blFFQmZvb1hCa1JFUkVSRWQwdVVla0NpSnpWK1V2WDhlS3IvMFdwd1JhR2d3Sjg4TzZDSnhpR2lZaUlpSWlhQ0FaaW9rcGNTY25FMzE5Wml1S1NNZ0NBbjY4bjNubjlDWVNHK0N0Y0dSRVJFUkVSMVJVR1lxTGZ1WmFXalZuemxxS2dzQlFBNE8zbGpyZm5QOEYzaG9tSWlJaUltaGdHWXFMZlNNL013d3N2TDBWdWZoRUF3TU5EaDdmbVA0NFd6VUlVcm95SWlJaUlpT29hQXpIUkRUbTVoWmoxOGxKa1pSY0FBUFI2SFJhK3lxMlZpSWlJaUlpYUtnWmlJZ0NsQmhQbXpGK0I2K201QUFDZFRvTi96WnVDRG0yakZhNk1pSWlJaUlqcUN3TXh1VHlyVmNLLzNsbUY4NWV1QXdEVWFoWG12L1F3T3NlMFZMZ3lJaUlpSWlLcVR3ekU1UEkrK2U5M09IZzB5WDc4d3AvL2hPNWRXeXRZRVJFUkVSRVJOUVFHWW5KcDZ6ZnZ4NFl0KyszSFV5WU14dkJCWFJXc2lJaUlpSWlJR2dvRE1ibXNBNGNUOForbFcrM0hRL3AzeHFPVGhpaFlFUkVSRVJFUk5TUUdZbkpKeVJmVDhQbzdxeUhMTWdBZ3BuMHp6SnI1SndpQ29IQmxSRVJFUkVUVVVCaUl5ZVZrWlJkZzd2d1ZNQnBOQUlEdzBBRE1uek1GV3ExRzRjcUlpSWlJaUtnaE1SQ1RTeWtyTTJIdWdwWEl5U3NDQUhoNTZQSHZWeDZGajdlN3dwVVJFUkVSRVZGRFl5QW1seUhMTXY3dmswMjQ4SnZ0bFY2Yjh6Q2lJZ0lWcm95SWlJaUlpSlRBUUV3dVkrdVBSL0RUcmwvc3gzK2RNUmFkWTFvb1dCRVJFUkVSRVNtSmdaaGN3cThYcnVIREpadnR4M2NQamNYZHc3b3JXQkVSRVJFUkVTbU5nWmlhdktJU0ExNWIrRFVzRmlzQW9GV0xNTXljZnEvQ1ZSRVJFUkVSa2RJWWlLbEprMlVaQzk5ZmkvVE1QQUNBdTdzT3I3NzRFSFE2cmloTlJFUkVST1RxR0lpcFNWdjF6UjRjUEpKb1AzN3h1WEdJQ0F0UXNDSWlJaUlpSW5JV0RNVFVaSjA0ZlJILy9mSkgrL0g0Ky9yaHJ0NGRGYXlJaUlpSWlJaWNDUU14TlVuNWhTVlk4TTVxeUxJTUFJanAwQnhQVEJtdWNGVkVSRVJFUk9STUdJaXB5WkZsR2U5L3ZCRjUrY1VBQUY4ZkQ3d3lleUxVYXBYQ2xSRVJFUkVSa1ROaElLWW1aL3Z1RTloMzhLejkrTVhuSGtTQXY3ZUNGUkVSRVJFUmtUTmlJS1ltSlN1N0FCOTgrcTM5ZU16SVh1Z1oyMGJCaW9pSWlJaUl5Rmt4RUZPVEljc3kzdnBnSFVwTGpRQ0E4TkFBUFBYWVNJV3JJaUlpSWlJaVo4VkFURTNHeHEwSGNQemtCUUNBSUFoNDhhL2pvTmZyRks2S2lJaUlpSlJndUhvVjE3NzZFdWI4ZktWTElTZkdRRXhOd3RYVUxDeFpzYzErUFBGUC9SSFR2cG1DRlJFUkVSR1JrZ3FPSEVIeS9QazQwTDhma3ViT2hhV29XT21TeUFreEVGT2paN0ZZc2ZEOU5UQ1p6QUNBbHMxRDhlaWtJUXBYUlVSRVJFUktDbjNnQWZUWStoM0N4ajJJakMyYjhjdkU4U2hMVFZHNkxISXlnbXdva1pVdWd1aDIvRy9EWGl4Wi9qMEFRSzFXNFpOM24wWEw1cUVLVjBWRVJFUkV6cUxvekJtY25qWU5VSW5vOGUxbWFQejlsUzZKbkFSSGlLbFJ5OGpLdzRwVk8rekhqMDRheWpCTVJFUkVST1Y0eGNTZzY1bzFrSXhHSk0yYkM4Z2NFeVFiQm1KcTFENzZiQXVNUmhNQW9FWHpFSXkvN3k2Rkt5SWlJaUlpWjZTUGlrTHJWLytKN0IwN2tMNXhvOUxsa0pOZ0lLWkdLLzVRQXZZZk9tYy9mdjdwKzZCV3F4U3NpSWlJaUlpY1djZzk5eUJnNEVCY1dmd0paRWxTdWh4eUFnekUxQ2daREVaOHVHU3ovZmllNFQzUXNSMVhsU1lpSWlLaWFnZ0NvcDZjQnNQbHk4ajUrV2VscXlFbndFQk1qZExLMVQ4aks3c0FBT0RqN1k1cGo0NVV1Q0lpSWlJaWFneDh1M2VIWjd0MnVQYkZTcVZMSVNmQVFFeU56c1hMNlZqM2JiejllTWJqOThETFU2OWdSVVJFUkVUVWFBZ0N3c1k5aVB3alIyQXBMRlM2R2xJWUF6RTFLcklzNC8zL2JJUjA0NTJQempFdE1XeGdGNFdySWlJaUlxTEd4TDkvZjhoV0szTDM3bEc2RkZJWUF6RTFLanYzbmtKQzBsVUF0ajJIL3pwakxBUkJVTGdxSWlJaUltcE05TTJhUVI4ZHpmZUlpWUdZR2crVHlZelBWLzVvUDM3ZzNqaEVSd1VwV0JFUkVWSERPSC94dXRJbEVEVTVmbjM3SXYvWU1hWExJSVdwbFM2QXlGRWJ0aHhBUmxZZUFNRGJ5eDJUeHcxU3VDSWlJbkpWbnkzZmRsdlhUM3RzUksyZXRYcmRicno4NGtRTTdOZkpvV3RNSmd2U00vT3FQQjhkR1lTcnFWa08zU3M0MEFkdWJscUgraEkxSnA0ZE9pSnQ5V3FZOC9PaDhmVlZ1aHhTQ0FNeE5Rb0ZoYVg0Y3UxTysvR2prNGJBdzBPbllFVkVST1RLVnEvYmZWdlgxeVlRM3owc0Z1czI3c09IaXpjanRtdHJoeGFTdkhRbEE4ODgvM0dWNTMvY3RBQlRaN3p2MFBNWHZ2WVllc1MyY2JoZW9zYkNzMTFiQUVCeFFnTDgrdlpWdUJwU0NnTXhOUXBmL085bmxKWWFBUUNSRVlFWVBhS253aFVSRVpFcjI3SGwzN1hxdjJiOVhueSt3amFxUEgxcTdiWUtqSXdJeEFOajQvRE5wbmljT0hVUi9mcDJkUGphWll1ZlIzVGtyZGVMOXNTZndXdHZmQTJnNG1lWU8zOGwwdEp5c0d6eDg3V3FqNml4OHJpak5TQUlLRDdIUU96S0dJako2YVZleThhMzN4KzBIMDkvZENUVWFwV0NGUkVSRVRtbXFOaUF0OTVmaC8ySHppSEEzeHV2L0dNU1lqbzBLOWNuSzdzQWE5YnZyZlkrQm9NUnZicTN4YWt6bDNEcXpLVXErMDJkTWd6dStsc3pxTkxUeTArYnpzNnBlb3VaWDVPdm9WdVhWdFhXUWRTVXFEdzg0QlllZ2RLTFZmODNSVTBmQXpFNXZTVXJmb0RWYXR0bXFWUEhGdWpiczczQ0ZSRVJFZFVzS1RrVjh4ZXVRbnBHSHJwMWJvVzVzeWZBMTllelFyL2N2R0tzLzNaL25UeHowb01EeWdYaWwvNjV2TXErQ1lrcG1EbnJrM0p0MjNlZXdQYWRKK3pIaTk2YWpwZ096ZXVrTmlKbnBBc0xRMW5hTmFYTElBVXhFSk5UTzV0NEJmR0hFdXpITXg2L205c3NFUkdSMDl1dytRQVdMLzBPVnF1RXlSTUdZZXJEUTZ2OC90VzJkVVNOVTdDSGpKNkRxTWhBTEYvOHQxclZVZDJVNlp2ZWZIMHFnb1BLTHlpVW5WT0kyWE9YMXVwWlJJMlJXMWdvQ2srZlZyb01VaEFETVRtMUZhdDIyTDhlM0w4ejJ0NFJxV0ExUkVSRU5Ydm5nL1g0L3NlajhQTFM0NlVYeHFOWDk3YUsxZUxJbE9td1VIOUVoQVdndE5TSTdOeENSRWNHUWF2aGo0amtHblJoWVRCdTJ3YklNc0JCRjVmRXYrM0lhU1VrWGNXeEUrY0JBSUlnNE5HSlF4U3VpSWlJcUdabkVpNERBRDVkTkJNaHdjcHU1VkxkbE9uZjIzL29ITjU0ZDAydEZ3d2phc3gwb2FHUVRDYVk4L0tnOGZkWHVoeFNBQU14T2EyVnEyK05EZzhkMEFXUkVZRUtWa1Avejk1OWg3ZFZYbjhBLzk2aDZiMVg5bDVra0IxRHliYWxPd0FBSUFCSlJFRlVkZ2lFaEZFZ0lhUkFBaVZzS0MyaHJQNG9oYmJzblJZQ2xGRm1KaUZoQkFKWk9IdFBoNFFzSjQ3M2xDVmQzZlg3NDlxeVpYbElqdTJyY1Q3UHcvTlkwcFhlbzJESjk5ejNmYzhoaEJEaUh6MlQ0ZWdvQzhabURzQjlkMDVIUW55MCsvN0QyVGxZc21JVFdKWm13Z2dCQUVOTURBQkFMQytuaERoTVVVSk1BdExobzJld1kvY3hBTnJzOE85blR0QTVJa0lJSWNIS2JuZmh0NU81eU1zdmhhM0tBYnZkaFFsakwwSjZXb0pmcjdONzczRXNlUEsvUGg4L2Fmcmp6UjVUTXh1N2JHVVc4dkpMbXp5MnJLd0tDeGV0YnZUeGUrZFBCd0NjeVNuQWJ5ZnpNRFp6QVBZZlBPVjEzTmpNQVZpLzZRQlNrdU04N3BkbGhlcDBrTEREUjJzWHJxU0t4aXV3azlCR0NURUpTQjkvOGJQNzUwbmpCdEhzTUNHRUVML2tuaS9HVHh2MlljT21BemgxcGdDcXFubzhuaEFmNVhkQ25KSVNoeHV2SDlmc2NkK3MyWTdLU29kUHg5Wll0M0Uvamh6TmFmS1lTcHVqeVdyVU5RbHgxdFlqN3A3SFRYbnpwYnU5WHQ5aU52b1FMU0doZzQvUlZsQkk1WlFRaHl0S2lFbkF5VDUyRmp0Mi93cWdablo0b3M0UkVVSUlDUllscFpYNDRKTWY4ZDBQdTZDcUtnYjA2NEpiNTB4Q3orNFo2SmlSZ0tnb0s2d1dVNHY2Mldla0plQ091Vk9iUFM1cjZ5RlVWanA4T3JiR1d5L2YzZVRqL2xTWm5uM0RPTXkrWVJ6eThrc1JFeE1CaTltSVNkTWZ4Mk4vbm9uSkV3YTdqenVjN1ptQW56cWRoNlNrR0o5akppUVU4TkhWQ1hGbHVjNlJFTDFRUXR3YVpCbEtVU0dVNG53b2hmbFFpZ3FnRmhkQkZSeFFCUUVRbkZCZEFpRExla2NhRkRvQVdIbFJuVHYrODNmWTlBckdWeHdIeG1nQ1RHWXdKaE1Za3dWTVFpTFl4R1N3U1NsZ0UxTEFKaVlCblA4bllJUVFRbnl6YTg5eFBQUDg1M0E0WGJqMnFqRzQvdW94WHN1Q3c0WGRJV0RPN1MvaThZZG5ZdEo0TFFsV1ZCV3lyQURRaXVrbUpVWmp6cXdKaUk2MFFwSmtiTm1lalc1ZDA2Q3FLaUlqTFpnemE0SlhPeVpDUWcwZnFmVUdsNnZzT2tkQzlFSUpjVXNvQ3VUY0hNZ25qMEUrOFN1VTB5ZTFoSmVFTDFtRzZyQUREanZjaS9MT25QQTRoREdhd0hicEJxNXJUKzIvOUk0QXk3WjdxSVFRRW9yV3JOMk5GMTlmaG01ZFUvSFVvN09Sa1I3ZVcyMUtTN1ZMeWZGeFVlNzdubjlsQ1o1L1pRa0FvRy92am5qcjVidHgyODFUQUFEdmZiUUdsVFlIenVVVzRZbW5QOFlqRDEzdmZveVFrTVpwNTJJcVRWeUZMVXFJZmFXcWtNK2RnYlIzQjZSOXU2QTZxdlNPaUFRWjFTVkEvdlVJNUYrUEFBQVlTd1Q0UVVOaEdESUNiSHBINm4xSENDRXR0SFhIVWJ6MHhuS01HTllMVHowNkd5WVQ3WU05blZNQUFOaXovd1NHRE9vT0FManI5bWtZTTZvdkFMajdETHRjRXQ3L2VBMldmcFdGZStkUHgrUUpnL0hVUHo3Ri9QdmZ4Sk9Qek1MQUFWMzFlUU9FdEJPRzFWYnZxUW9seE9HS0V1Sm1xRTRueEIyL1FOcTFGVXBSZ2Q3aGtCQ2lPcW9nYnQwSWNldEdzSW5KNEllT2dtSDRKV0RNWnIxREk0U1FvRkZjV29ublhsNk1YajNTOFg5L29XUzR4cjRESjJFeUdmRGxzbzNvMFMwTkFCQVhHNG1NNmtKaWVmbWwrR3p4ZW55MWVnc3FLaDE0OEo2cmNkVzBrUUNBRjUrOURjKzlzZ1FQUC9FKzdybmpTbHd6ZmJSdTc0T1F0dVpPaUt1M0U1RHdRd2x4STFSN0ZjVE42eUZ1M1FEVjZkUTdIQkxpbEtJQ3VOWjhEWEhERHpDTUhnZkRtUEZnTEJGNmgwVUlJUUh2cmYrc1FwVmR3RjhldWdIbUFLbVFyTWhxOHdlMUlWR1VzRzdqUGx3eXVoLzY5T3FJWjU3L0FnRGdkTHJjeCtTZUw4Ym5TemNnYzFRLzNIclRKS1NsMXZaZjVYa09UeXlZaFpqb0NLU0c2UjVzRWtacWVuTFRESEhZb29TNEhsVVFJRzc0QWVMV2piUXZtTFE3MWVtRWE5MGFpRm5yWVJnMUZvWnhsNEV4bWZRT2l4QkNBdEx4RTduWXVQa2dycDB4QnAwNkp1a1NnOTBob0tyS2lhaElDNHhHSG9lemM1QlhVQXFUMGVEVDgyVlp3V1ZYUCtuVHNUbG5pM3pxYlh6WDdkTlFYRktKY1pkY2hNeFIvWkNhRW9lMzNsbUZWeGQraFdVcnM5QzVVektpb3F5WU1tRUlyRllUdmwrN0N3Q2dxbG84a2lSQkZHVzRYQ0xXcnQrTHd1Snl6TGhpcEU4eEVoSnNtT3A2THFwQ004VGhpaExpR3FvSzZmQStDTjhzaDFwUnBuYzBKTXlwTGdHdWpUOUMzTHNEcHVuWGdlODdrUFlZRTBKSVBWOHUyNFNvU0F0dXVVbS85bnluVHVmai9vZmY5cnAvMkpDZVBqMmZaUm5NbVRXaFZXUHExU01kYWFueEdEMmlEd0Jnek1pK0dERzBGN2J0UElwZGU0L2pURTRoenVZV3cyWnp3T2wwd2VXU0lDc0tGRVVGdzJndEQxbVdBYzl4NEhrT1V5Y1BiZFg0Q0Fra0RFZExwc01kSmNRQWxOSmlDS3NXdTRzZEVSSW8xSW95T0Q5N0gxeXZ2akRObUFrMkxrSHZrQWdoSkNDNFhDSTJienVDNjY0ZWcrZ29xMjV4cENUSG9WUEhaQ2lLQWxWUndSczQ5T25WQWZQblh1N1Q4eG1HYVpOcXprODlkaFBZT3AwTWVKNUQ1cWgreUJ6VnI5WEhJaVNvc1ZSbE90eUZmVUlzSGRrUFlkbW5VSjBPdlVNaHBGSHlyMGZnV1BnQ1ROZk4wV2FMQ1NFa3pPM1pkd0pPcHd0alJ1cWI0Q1hFUitHRC8veFIxeGdhMHJON3V0NGhFQklVYXBaTTB4N2k4QlcrVFZCbENjSzN5K0g4OUQxS2hrbFFVSjBPT0Q5OUQ4SzN5d0ZaMGpzY1FnalIxZVp0UnhBWEc0bmVQVFAwRG9VUUVzVGNlNGhweVhUWUNzc1pZclhLQnVmL0ZrRStlMHJ2VUFqeG03aDVQWlF6cDJDKzVVNHdWcXBFVFFnSlA2cXFZc3UySXhnMXZEY1lxcTlBQ0xrUTJzWjVXaklkeHNKdWhsZ3RLNEhqM2Rjb0dTWkJUVDU3Q281RnIwSXRLOUU3RkVJSWFYZWxaVFlVbDFaaTBFWGQ5QTZGRUJMa1ZGa0dWQldNSVN6bkNRbkNMQ0ZXOHMvRC9zNnJVSW9LOUE2RmtBdW1GQlhBdnVnMUtQbDVlb2RDQ0NIdDZ1eTVJZ0JBaDR4RW5TTWhoQVE3eGFYMTUyYXB6V1hZQ3B1RVdNay9EOGU3cjBHdExOYzdGRUphalZwUkJzZTdyMUpTVEFnSksyZlBGUU1BMHRPbzhqNGg1TUs0RTJJakpjVGhLaXdTWXJXc0JJNFAvMDNGczBoSVVwME9PRDc2TnkyZkpvU0VqYk81UmJCYVRZaU9zdWdkQ2lFa3lDbUNBSUJtaU1OWnlDZkVhcFZOUzRacFpwaUVNTFdpVFBzOXQxZnBIUW9oaExTNTgrZExrSjZhUUFXMUNDRVh6SjBRRzQwNlIwTDBFdG9Kc1N6QitiOUZ0R2VZaEFXbHFBRE8vNzFETFprSUlTSFBWdVZBVkpSWjd6QUlJU0dnZG9hWUV1SndGZElKc2JEbWE2b21UY0tLbkhNS3d2ZXI5QTZERUVMYWxOTXB3bVEwNkIwR0lTUUVxQ0x0SVE1M0lWdGZYRHF5RCtMbTlYcUhRVWk3RTdlc0E5ZXRPL2krQS9VT2hZUXlWWVZTWEFnbDV3eVV3bndvUllWUVNncWhPcHlBNE5ST01LaW5ZL3ZoT0RBR0kyQXlnN0dZd2NZbmdVMU1BcHVVQXJaako3QUpTVnF2elJEaEVBUWtHcVAxRG9NUUVnSnFaNGhwMVVtNENzbUVXQ2t0aHJEc003M0RJRVEzd3JKUHdkNmJBVGFPS3JDU1ZpU0prSTRlaHBSOUNQSnZ4d0NXQmRlMUI5amtWUEJEUjRKTlRBWmpqUUJNSmpBbU04Qnhla2NjUG1RWnF1QUVCQUdxdlFwS1VRR1VnanhJSjQ1Qi91azdRRkhCZGU4QnZrOS84TDM3QVh4d3o2NDZuU0pNcHVCK0Q0U1F3S0FJTlcyWGFNbDB1QXE5aEZoVklheGFUQldsU1ZoVG5RNElxNWJBY3ZPZElUVXJSUFNoNUo2RnVHTUxwRVA3d0daMEJqL29ZaGluWGcwMk1VbnYwRWdOanRNdVJsZ2p3TVRGZzgzbzZQR3dVbFFJK1hnMnhKM2JJYXhjQ3I3L1FCaUdqd2FiM2tHbmdDK01TeEJoTklUZUtRd2hwUDFSbFdrU2NuOU5wQ1A3SWY5NlJPOHdDTkdkL090aFNObjd3ZmNkcEhjb0pFakpwMC9BdGY1SEtJV0ZNR1NPaC9XS2E4QkV4K2dkRm1rQk5sRmJRbTBZZFNuVThqS0l1N2ZCOGRtSFlKT1RZUnczR1Z6bmJucUg2QmVXWXlFcml0NWhFRUpDZ09LaWhEamNoVlJDckFvQ2hOWEw5QTZEa0lBaHJGNE9ybnNmTUZRb2d2aEJLUzZDOE0wS3FDWEZNRXk4SElaaG93QTJwR3N3aGhVbUpoYkdDVk5oSERjRjRzNnRFRllzQmhPZkFOT1YxNEpOU05RN1BKOFlqUWE0WEZSUm54Qnk0V1FuSmNUaExxUVNZbkhERDFBcnl2UU9nNUNBb1phWFFsei9BNHlYemRBN0ZCSU1KQW11RFdzaGJ0OE00OFRMWWJoMElpWENvWXhsWVJneEJvWmhveUJ1K2htT1JXL0FNR0lNak9NbUEzeGdueDRZalJ3bHhJU1FWaUZYVkFBQStNaEluU01oZWdtWk14M1ZYZ1Z4NjBhOXd5QWs0SWhiTjBKMVZPa2RCZ2x3U25FUjdPKzhEcVd3QU5ZLy94V0djWk1wR1E0WExBdkR1TW13L3ZtdlVBb0xZSC9uRFNnbFJYcEgxU1FqejhNbGlucUhRUWdKQVpMTkJnRGdLQ0VPV3lGenRpTnVYZysxZWc4QUlhU1c2aEtvQlJscGtuUm9uelk3T0hvc3pIUHZvbjNDWVlxSmpvRjU3bDB3akxvRWprVnZRRHEwWCsrUUdtVXdHaUFJbEJBVFFpNmNaS3NFdy9QZ3pOUjJLVndGOXBvb0g2bE9KOFN0Ry9RT2c1Q0FKVzdaQUVQbUpERDBaVS9xRWJQV3c3WGxGMWptUCtoVm1aaUVKMFBtZUhCZHVzUHh3WCtnbHBYQWtEbGU3NUM4UkVXWlVWQllybmNZaEpBUUlOdHMybkpwNnNvUnRrSmlobGpjOFF0VXAxUHZNQWdKV0tyVENYRkhsdDVoa0VDaXFoQysveHJpN2gydzNyK0FrbUhpZ2Mzb0NPdjlDeUR1M2c3aCs2OEJWZFU3SkE4eDBSRW9LNk90SUlTUUN5ZFZWSUNQaXRJN0RLS2o0RStJVlJYU3JxMTZSMEZJd0pOMmJ3bTRrMXFpSDJITktzaW5UOEZ5NzhOZ1l1TDBEb2NFSUNZbURwWjdGMEErZlFxdU5hdjFEc2REVEhRRXlpdXFvTkozR2lIa0FrazJHN2dJMmo4Y3pvSStJWmJQbllGU1ZLQjNHSVFFUEtXd0FFcHVqdDVoa0FBZ1pxMkhmT3dvTEhmY0Q4WWFvWGM0SklBeDFnaFk3cmdmMHJFakVMUFc2eDJPVzB4TUJDUkpoc1BoMGpzVVFraVFreXB0NEtOcGhqaWNCWDFDTE8zZG9YY0loQVFOa1Q0dllVODZ0TDk2ei9BRGxBd1RuekRXQ0ZqbVB3alhsazBCVTJnck5scjczUzBydCtrY0NTRWsyTWsyV2pJZDdvSTdJVllVU1B0MjZSMEZJVUZEMnJjVFVCUzl3eUE2VVlxTElIeTlGSlo1ZDlNeWFlSVhKaVlPbG5uM1FGaTFOQ0JhTXNYRWFBbHhlWVZkNTBnSUljRk9xckJSeTZVd0Y5UUpzWnliUS8xVkNmR0RhcStDY3Y2czNtRVFQVWdTbkY5OERPUFVHVlJBaTdRSW05RVJ4aW5UNGZ6OFkwQ1NkSTBsSnRvS0FDZ3ZwM01BUXNpRmtTb3J3RWRGNngwRzBWRndKOFFuaitrZEFpRkJSenBCbjV0dzVOcXdGbXhDSWd4anh1a2RDZ2xpaHN6eFlCTVM0ZHI0azY1eHhOSU1NU0drTmFncXBLb3E4RkUwUXh6T2dqc2hQdkdyM2lHMFBvTlIzK2VUa0NlZkRNSFBEV21TVWx3RWNmdG1tSDQzVys5UVNBZ3dYWHNqeEcxWnVpNmRqcW5aUTF4Qk04U0VrSmFUN1haQVVXZ1BjWmpqOVE2Z3hXUVp5dW1UZWtmUnF2aCtBMkc2N21hNE52d0FjZU9QZmorZmlZeUM5ZUcvUXpxNEI2NGZWMEV0TDIyVnVFelgvUjdnT0FDQWE5VVNxSTdBdkNMUER4c0QwNVhYQXdDVTBtSTQzdmhIbTQ3SFJNZkMrc2d6N3R2Mmw1NkNXbGJTcG1PMkJ1WFVDVUNXM2Y5UFNlZ1R2bGtCNDhUTHdVVEg2QjBLQ1FGTVRDeU1FNmRDV0wwQ2xsdnUwQ1VHaThVSW51ZFFYa1pGdFFnaExTZFZWZ0lBdUVoS2lNTlowTTRRSzBXRlVGMkMzbUcwR243d0NKaHZld0JNVEJ4TU0yYUNIenpjNzljd3paZ0pKaklLaGxGakVmSFl2OEQxdWFoVllqTU12d1NHRVpmQ01PSlN3R2hxbGRkc0N3ekRnSW1LQmhNVkRiYitpVC9Id1RSekx0aTBEcTA1SUJpenBmWS9OamcrVHFwTGdGSmNxSGNZcEozSXAwOUFMU21HNGRLSmVvZENRb2poMGtsUVM0b2huejZoeS9nTXd5QTZ5b29LbTBPWDhRa2hvVUdxMUM2cTBaTHA4QmEwTThSS2NiN2VJYlFxYWY5T3lLY21ndXZTQTJBWW1HZmZEa2RGdWMvTHdybnV2Y0VQSGUyK0xlZm1RRDUydUszQ2JWVEVVNiswNnV0Vi9lTVJuNHUzcUdLZGZwUjFaejhaQnVaWjg4QmZQQXFHSVNQZ1hQd2hwRDNiV3pYT1lLTVU1NE5OVHRVN0ROSU9YT3QvaEdIaTVVQ1FYTEFoUVlKbFlaZzRGYTROYTJHNVpiNHVJVVJGV1dDcnBJU1lFTkp5a3EwQ0FNQkhVbEd0Y0JhMFowaEtZV2dseEZBVU9QLzNEbFNidG5RREhBL3p6WGY2dHNTUjUySDYzZS9kTjFXSEhjSW43MmpMWXR0WnpReHRhLzBITUw0UExvcTFQM08xMTNvWWd4Rk1iTHgydzJDRWVjNThHSys4RG1EOGVPMFFveFFXNkIwQ2FRZkt1UndvaFlVd0RCdWxkeWdrQkJtR2pvSlNrQThsVjUvSzlWRVJGbFJXVVVKTUNHazV1WHFHbUl1SzBEa1NvcWZnVFlpTFF1K0VYaTB2aGZPejl3QlZCUUF3VVRFdzMzeFhzek03eHN1dUJwdVM1cjR0ZlBsQlFQU0piRzhlTThSOGJVS3N1Z1E0RnIyaTllQ3RacHh3QmN4ejVuc2NWMS9rUysrNS93dTEyZFNRdTZCRUdpVHUzQXBENW5pYUhTWnRnK05neUJ3UGNlY1dYWWFQakxLZ2twWk1FMEl1Z0ZROUVVVXp4T0V0YUpkTXE4V2htZkRKdng2Q3VHa3RER09uQUFEVWluSXdKbk9qaGF6WWpsMWdIRC9WZlZ0Y3Z3YlN3VDN0RW10enFwNjRGNnJnL3o3dnlKZmVhOW1BcnRxRW1PSHEvV3BMRXB5ZnZBT1RyUktHekFrQUFIN3djSmdFQjRRbEg3ZHN2Q0NtbGhUckhRSnBhNUlJNmRBK1dLKzRSdTlJU0FnelhEd1M5cGVmZ1duYU5RQnZhTmV4b3lNdE9IRXlyMTNISklTRUZ0cERUSUJnVG9pRjBMMHFMSHk3REV4U0NxUXRHeUFkM3RmNGdSd1A4NnpiM0xNLzhzbGpFTDVkMWs1UkJoNlBJbXNjcHkySnJwNXQxdzVRSWF6NEZJQUtRK1pFcUdVbGNLMzV1dDNqREFTaC9Qa2hHdW5vWWJBWm5hbXlOR2xUVEV3czJJeU9rSTRlQWQ5L1lMdU9IUmxsaGEwcU1Mc2VFRUtDZzF3elEweHRsOEphRUNmRXdWdGhtb21NZ3ZYeDU1bzlqdXZlRzAzVmRHWVl4cVB2TU5leEt5S2VmYlBKMTdULzg5SGFmY3FocHU2U2FVQ2JyYWgvSHdCaHhXZFFCU2VrWFZ1aFZwUzFVM0FCSm9nL1A4UTNVdlloOElNdTFtZHdSV20zWmRxdWRkK0RNWnRoR0QzZTcrY3FoWGxnRTFQYXZaNkFXbVVEV0JhTXhkcXU0N1lWZnVCUTdmZXRuUlBpNkVnTDdIWVhaRmtCeDlHMkFCSmVqcDg0ang3ZDBwby9rRFJKcXF3RVdCYWNOVFMrajBuTEJHMUNETUdwZHdRdHg3QmcycUo5RWMrRGFlNS9LZFA0U1lQMUw4K0NUV3A2cjJ6RVgxOXM4SDdidzM5b05qd0E0RHAzYy84c256bnBPWU43Z1ZTWFovTExHQXllKzRycmNIMjczT3MreG16UlhzY1orck9ucWpPSVB6K2tlYW9LK2Jkak1FNjl1dDJIVnZKeTRWajRIUGpCSTdRZTVtM005ZDF5c0hFSmZpZkVxc01PKzB0L0F4c1RDK3VqLy9SSTRLdWVXUUE0N0lqNDU4SldqcmI2OVovNkk5aWtWRmovOHF6UHoxSHl6M3ZVaWdna1hNL2VjUDM0amZaOTNvNFhGeUlqelFBQVc1VVRNZEYwTWt2MDllNkhheTdvK1hmTW5kcjhRWFhHK21McEJ2ejFMemRpL0tXK1hZaHl1U1RrRlpRMituaW5Ea2s0YzlhM2xvekppVEV3bTQzTkh4Z0VwRW9iK0lpSXNDNjBTb0k0SVE2bEhzVGh4SEwvNCs2ZmJZL2VEVWhpRTBmN3FmNUZFb01SUUpYM2NTd0xOaWtGYkZvSHNLa2R3S1ozQUp1YUFUWStFY0pYbjBQODVhZldpeWxBMGVjbnRDbkZoUURMZ1UxTWF2ZXhwWDNidFpvSHBuYnNXZDdFaGI3R1NQdDNBcklFcm50djc5bHN3UmxRbnhGaHhhY1F0MjZDK1phN3dQY2Y3UFc0THhja1cxeWJ3UWRzWWpMQU1sQktpc0FtdE4vdlhHU0VkaEhUWm5OUVFreDA5OFhTRFJmMGZIOFM0aXVtRE1YU3IzN0JtMit2d3RBaFBSRVZhV24yT1NkUDUrT2VoeHEveVBmRHltY3g3NjVYZlJyL3VhZm5ZdmpRWGo3SEc4aWt5Z3J3VVZSUUs5d0ZiVUtzUjB1aHRtSi81V2tvdVRsdDh0cHNla2RZLy9TVVQ4ZXF4WVZRR25xTk9rc0tsZUpDUUFuTWYvdjZKN0NNd1FoRXhZQk55d0NiMWdGY1dnY3RDVTVKYjdTNk5CdWYyQjZoNmsvMnJiY3pDVTVLemhsd1hidnJNcmEwZXh2QWNUQmVNc252NS9xVTJMMnd5RE9CVlZXQTlmL0t2clJ0RXdDQUh6bldyK2VwZ2hOS1hxNTd0WXZ6cy9jZzdkN2FjS3d2dlFkaDFXS0lHMzd3ZWt3cHpHdncvVGFVdUhJOSswSGN1Z25Pai82dEpjVURHbGdLei9FTmZuOHBKVVh0OG5ubnV2YUFjdVowdXliRU5YaWVsa3NUL2YyMCtwOStIYjk0K1NhODk1RTJxengvM3VWK1BiZERSaUt1dXpvVHkxWm1ZZS8rRTdoMFRIK2ZuL3ZCMncraFU0ZmF6K25HcklONCtsK2ZBZkIrRDAvOC9XUGs1aGJqZzdjZjhpdStZQ0xiYk9DanFhQld1QXZlaEppME9zZDdyemQ0ZitUemI3djcram9XUGgrUSsyNFpzd1ZzYW9aMm9ZVGpBQUNXUHo3cFhnYnRDN1dpREtxamdSbGxRb0tNVXBqZjVxM0Nta3RlcTU1OXBOblhxTDlzdUxrdEcxNVVWZnV2ZmxYNVpzaW5UMEErY3hKc1JtZHdYZnk3Y0NCODhWOUloL2JDZE4zdllSZzVGdnlBSVdEakU5eVBLMldsa0hadUJoT2huV0FaaG80RzE3R0x4MnM0UDFrRUpqb1dwcXRtdXU4VHQyNkVmRHk3d1RINUFVTmd2dlVlT0Q5YUNPZi9Gc0V5OTE1d2ZTK3FIbEM3ak1rbUpzTzY0TzllejdVLy95U1V3cmF2eE13bXA3WjdPMFJKMGk3T21rSms2U1lKRDVVMkIxNTRkU2syYnp1Q2hQaG8vTitqc3pHZ1gyZVBZd3FMeXJGNCthWW1YOGZoRURCeVdHL3NQM2dTK3crZWJQUzRlVGRQZ2RWU3UySW5MODl6MlhSUmNVV2p6LzMxMkRsY1BGaWZpNnZ0UmFxc0JFY3RsOEllSmNURVQ2MjM1N2VsbU5oNGNOMTdnMDNMQUplYUFUWTFBMHhzdlBkeGpTWERzZ3lsNER5VTNCekl1VGxRY3M5Q3lUMmpGYm9oSkFRb1JZWGdoNDVzODNFWXN3WDh3R0V0ZXE2NDNmdGt6NWM5dGZibm4vUzZUeW5NYS9CKzg4MTNnazN2NkQzMno5OENnRWZMT2wrNGZsd0Y2Y0J1TUJZcnVHNjlBV2dGcFRCd3FIYUFKTUcrOERtQVlXQ2Vjd2NBYlpXT1Z3eWZMQUpqTW9NZlBNSjlsL3pyRWNob09DRUdBTDdmUUpobjN3N1g5eXNCYTRUN2ZpVS9Gd0RjQ2JoZTJLUVVTSHUydCt1WVlrMUNiS0JUR1JJY2poNDdpNzgvOXpueThrdHg4YUR1ZUdMQkxNVEdlbjkyUzBwdFdQNzE1bFlaYy9ZTjR6d1M0c2YrOW1Hanh4N096c0g5RC8vSDQ3NjE2L1ppN2JxOTd0dXZ2ekFmQS9wMWFaWFlBb0ZVVVFsVGFvcmVZUkNkMFY4UjRvTTZ5eEgxejRmQjl4c0UwKy9tK0hTc2FxK0NrcHNENVh3TzVITTUycy81NTJuSk1BbHBTa21odHErempURlJNVEROdkxWRnoyMG9JZlpGZzdPZGt0VHcvUTFzclZIT25ZRjBlQjhZaXhYOElOK1RlWEg3SnJqV3JBUllGdVk1ZDRCTjhqNkJFcFovQ2lYbkZJeFRyd2JYcXovRWJZMi9SOVhwOEhpOEp2NmErd3pEUm52TmZQT0RSMmdYSU9vc0dSZXpmZ1lBc0oyNk5qeFE5ZGUzYXFzRUU5bDJiVVhZcEdSdGVYWTdLaW1waE1sa0RKbmlQaVMwclZpMUJXKy8veTFrV2NHY1dSTXc3L2VUdFc0aERlamRNNlBaSmRpVHBqK09qaDBTOGVIYmYvSXJqcWFXVE5kNC9wbDVTRTZLOWJpdnFMZ0NDNTU0MzYreGdvRmNaUU1mR2RxejRLUjVsQkNUNXRYOXdsWWIybVhjVWkzTHJwVzhjOTUzVnA4UXE2SUxYQ2R0YjU5eTdnenNyM292SVNRazFLa09KNWc2czRpaHhHT1ByZWlDN2JGN3dIWHBEc3Q5ajdudkZyNzhBT0tPTFBmMmlicUUxVXUxWmRaR2s4K3RvYVNkbXlFcytWaWIrWjA1RjF5Zmk3eU9FYmR1aExoOUU3ZytGOEU0ZWJvMjFwS1BHbjFOdGJLOHdjZHI3dU1IRGdWamFlQlBkTjFrZVBzdldnTE5zakNNdUxUQmNaaUlLQUI1c0QvM09KZ29yU2MxUCtJU0dDZjR0MmV4V1pZSXFJNzJyZEIvNGxRZSt2VEthRFNwSUNSUXZQVEdjbnozdzA1RVJWbncySjluWXVTdzNyckY0c3VTNmJUVWVHU2tKY0J1RjFCVVVvRk9IWkpnRE5HVkdKTE5CbzU2RUllOTBQenRKcTJyN3NuR2hSUXpxMy95cWJRc3VWYk9uNFcwWnp1VS9ITlE4czVEeWMrRlVsd0FLQXE0WHYxZ21WOTl0ZFNISHArTTJRSXdqRllWbDVCUUlUamJ0OHF6VGxTcGVxVUhiMmo0L25venJOS0IzWkNQSGZackRISExCZ2pMUHdGVUZhWnI1NEFmTnNickdQbk1TUWhmZlFZbUxnSG1tLzdnL3M1c3JMS3o3ZUUvZU8yZkZoWi9CSEg3Sm8vbmlGbnJvSnc3NC9GYzA4eGJvVHJzY0sxZTRwNU5OazZaMGVpZWNlUGwxMEQ0OGdNb0pVVnQybEtPTVp2YnRiKzVLRXJJUHBxRHFWT0d0dHVZaExUVXdjT25BQUR2dkg0L1VwSmptejY0alRXMVpMcSt6ZHVPNEY4dkwvYTdZRmd3a1cwMjhEcHZPU0g2bzRTWU5JMWg2czBRWDhDYTZWWktpRldISGM1UEZ6WDhXRlZ0VVN4dFpxUnB4aXV1QlQ5d0tJUmxuMEk2dUx0RjhRU3I1MTVkNG5GYnJUZGpyOWIvZjYwMitHUDFzZlZ2Ti81Y3Y4ZXE5NWozMkUzL1RqWTNsc2ROUDhmeUhycnB4K3MrdjltNG14bkwrL20xbjlPbkdDY1lrN25KMTI4TnFxMEN3ckwvdGNwcitWUDh5WjAwVmlkNGpMSGVrdG1hTFJGMXFzbXJUZ2VFcno3WHZzOTgvQjV6clY0SzEvcnZBWmFGYWVaY0dJWm5laDJqT2gxd2Z2UnZRQVVzdDl6dE5UT3ZsQlJCTGZmdS9hbUtMc2duajlYZXRwVjdIU1AvZWdqU29iMGU5NWxtM2dyR1lJU1Nsd3N3REl5VHJvVHhzcXNhZlE5Yzk5NndQdjVjcysvMVFqRW1VN3UycWxxeTRoY1VsMVppOU1nKzdUWW1JUmRLejJRNE9zcUNzWmtEY04rZDA1RVFYMXRFNm5CMkRwYXMyQVMyQmRYNmc1M2lja0VSUlhDUmxCQ0hPMHFJU2RQcXpiQ29GekJEekJqcW5MUzJVZHNzdGFxeWRqeVRTVHNobGhyZUw4eG1kSVpoOUhodFQrRGNlK0Q4K0QrUTl1OXFrN2dDMFkvcjkrZ2RBbWtqM0VWcWc4dUZXNXZxc0VQY2NtRzlOMnN3Q1Vsd1h6S1RKU2dsUldDTUpqQXhjVTJPRHdBdzFTdWdWLzM5d3RSSmlGMHJ2NEJhWGdyRHFMRVF0MjcwS1NiWCt1L0JtTXd3elprUHZ0L0FobU1vSzNFbnZQYlhQWXVDUmI3MEhzU3NueHRzdTZTV2xjQ3g4UGtteHpmUHU4LzlzOGNGQTU2SCtaYTdvSlNWdXRzLzZZN2pBVm5HQzY4djgxcVMyWnBVcUhEYUJSdzdlUjRUeHc1RXY5NmQybXdzRW5wVVZVWHUrUktVbHR0Z3EzVEFWdVdFemVaQWxWM0FoTEVYSVQwdG9ma1hxV1AzM3VOWThPUi9mVDUrMHZUSG16Mm1aaloyMmNvczVPVTMvVmtxSzZ2Q3drV3JHMzM4M3ZuYTlvMHpPUVg0N1dRZXhtWU93UDZEcDd5T0c1czVBT3MzSFVCS3N1ZjNyU3dySWIwbFFiWnB4VlQ1S0VxSXd4MGx4RVREOGJBKy9MY0dIdkQ4SXRSNkdqYzh1OUpRbFZjUGRXYXNWTUhwWDN3K1VtMmVlMkhZbURpdGQzSjlMQXZUZGI5M3oxb3I1ODk2emNRUUVxd2tGUjR0eU5wSy9XVy8vcWpmdHNueWh3ZmRQNHZiZjRHdytFTVlwa3lIY2NJVmpiNkdVbG9NQUdDaVl6enVWMlhQcGRUeWtRTVFkMlNCaVltRGNmb05UU2JFY3ZZQnFLSUxnTlpLeUR6M3ZpWmJXREVSVVY0eFN2dDJRS25Vdm91TVUyYkFPSGFLeCtOVnp5d0FtNUFFeXoyMXJhbGNHMytFZlBSZ28rTjRZVms0M3ZSdkdhUDFrV2ZicmgyWExBRWNoN1UvNzRYY1JoYzg2MU1CT0owdUtxcEZHcVdxS3JKL1BZdmRlMy9ENGV6VE9IVGtEQ3B0RFc4ZFNJaVA4anNoVGttSnc0M1hqMnYydUcvV2JFZGxwY09uWTJ1czI3Z2ZSNDdtTkhsTXBjM1JaRFhxbW9RNGErc1JkOC9qcHJ6NTB0MWVyMjhKNGMrWFZKMFFjMjFZY0pBRUIwcUlBNEQxL3NlYVhUN1pVajdjS1FmaUFBQWdBRWxFUVZSZjJXTVluM3FBTmxSWjFlZFk2aXdsYkxPOWJKSUUxVjdsSG91SmpRY2FTSWlORTZlQnE2bktxaWh3THY2d3pXYXRBOVhqZjVxbC9WRHZWNlQrYjB4RHYwSmV2MWNOSFZQdlRwK2VVKytZaG41N20vdWRyajl1ZzYvYjhBczNPWFpENDNyZjFmd3gzckUwL3huMVpleTZ4N0RMRjBFVmdyZXdsclFqQ3pBWVlSalpjS0dvR2txQk5tUHFWVkc3NXJOY1BVUE1KQ1JwSzBGdStrT2o3ZGhVaHgydXI3L1VpbkZWc3p6NFYyMmxTUk1ZcXhWYzk5N2crZ3lvamYvb1FiRFZGd0Fac3dWb2FFeVc4NWo5TnMyWUNjeVk2WDFjWTR3bUdNWmRCbW4zTnFpT0toZ3lKelo4bk9EVUxnQXdUTFB2NVVLb2dnREdhTUlQSzU5cHN6RUFMY0VwS2JOaCs0NmplUE9kMWZqMHkzVzQvVmIvMm1lUjBLZXFLclp1UDRyUGwyN0FvU09ud2ZNY3VuZE53NlFKZzlHblp3Y2tKOGNnSXNLQ1NLc0pFUkVXV014RzhMei9GeEF6MGhKd3g5em1mLyt5dGg1Q1phWERwMk5ydlBYeTNVMCs3aytWNmRrM2pNUHNHOFloTDc4VU1URVJzSmlObURUOWNUejI1NW1ZUEdHdys3akQyWjRKK0tuVGVVaEtpcW4vY2lGRHJtNjN5VWNHNTk5SzBub29JUTRFQm1PREovNmhob21xMC9pOERYditxdVdsZFJKaTcrV1diRVluR0tmTWNOOFdOLzRJSmVkVW04VVRxQ2FORzZSM0NLU05WSDFuMVFvY0JXRkNyT1NmaDN6eUdBeWp4NE94UmtJcHpJZTQ2VWNZSjA4SEUrMjUvMDQ1ZFJ3QXdLYlhXelpiWGR5cFpwc0dtNXdLeXg4ZUJOZTlnY3F1c2d4eHkzcTQxcTdXV2hQRnhFRzFWUUt5NUZNQ0tXN1pBT0dyejJGZDhIZXdLZW1Bb2tBcHpBZmZmeEFnaWJBOTJ2QkpyVktZNXpWTERnQ1dQL3pSSTdsdURHTXl3elJqSmhpVEdhNGZ2Z2JmdXorNFh2Mjlqbk5WOTF6bUJ3MXJjdm41aFZLZDdWUElqV0VZSk1SRjRZckxoaUUzcndTcnZ0MkcyMjY1TEtTWGRSTC9sSmJaOEgvUGZvTEQyV2ZRdVZNeUZqeDRIU2FNSFFpVHlkRDhrME9ZM1NGZ3p1MHY0dkdIWjJMU2VDMEpWbFFWc3F6VmMyRVlJQ2t4R25ObVRVQjBwQldTSkdQTDlteDA2NW9HVlZVUkdXbkJuRmtUdk5veEJUT3BrbWFJaVlZU1lxS1J4QVpQemdBZzRtK3Z1dnRYMmwvOHE5Ykh0d1hZK05xK2QwcEZXWXRld3hkS1dRbll0QTdhbUltZU05cU0yUUx6NytlN2w1SXE1ODVBK0c1Rm04VkNpQjRZaTFsYktSRVgzNmJqdEdaUnJScGkxazhBdzhBd1RsdG1yT1NkZzdoNVBSaVRCY1lycjZzOVVKWWhuL2dWTUJqQmRlanNHWmZMcVgzRzZ4VHlheWhaVkFVQmpsZi9EcVVvWDJ0ZGRNa2tHSys0RnZabkZ0UXV1MjRHMTNjZzhOWG5rQTd1Z1RFbFhXc0xKN3JBZGU0T2NMejJmVk9QODVORllLSmpZYnJLZTBhWXplam8wN2cxREtQR3dyWHVld2pmTEllMVp6K1BwUU5xUlRuRWRkOER2QUhHeTYveDYzWDk1cWdDWTJsNDlyMnRwS2ZHbzlMbVFLWE5nZWlvNXJzS2tOQjM4blErbm5qNlkxVGFxdkRVWXpmaDBqSDk2V0pKdGRKU0xmbUxqNnROL3A1L1pRbWVmMFVyc05tM2QwZTg5ZkxkdU8xbTdidjN2WS9Xb05MbXdMbmNJanp4OU1kNDVLSHIzWStGQ3ZjZVlpcXFGZllvSVE0QTlsZWVocExiOUQ0UkFOckpuWitWbWRuMGp0WDdmbHVPcWRPKzZFTGFFOVZkMXFpV2xWeFFURTFSNnl5UlpwUFRhaDlnR0podXZNMjlORngxQ1hCKzhrNXRSVnBDUWdRYm53U2xxTUR2NU1wZnJWbFVDd0JVV3lYRUhadkJEeHptdnBqRkR4Z0NOaWtWNHRZTk1FeWU3cDYxbGJJUFFIWFl3UThjNnJWWFduVTZQWXY0TllJeG1jRDFId1MycUFER2FiL1Rabmg5SUIzZUQrWFVjZkJEUjRGTlNRZlhwVHVrblp0aG5EZ04wcEg5QUFDdVoxK0FZY0FQSHVIOUFwOHNBbU15Ti95WW41am9XQmpIVG9IcnAyL2dXdjk5N1g1bVZZV3c5Q09vRGp1TTA2N3p1ampZMnBUQ0FyRHhpVzA2Um4wY3AxM3dzTnVkbEJBVE9Cd0NIbnZxUTZpcWl0ZWV1eFBkdTZVMS82UXdjanFuQUFDd1ovOEpEQm5VSFFCdzErM1RNR1pVWHdCdzl4bDJ1U1M4Ly9FYUxQMHFDL2ZPbjQ3SkV3YmpxWDk4aXZuM3Y0a25INW1GZ1FPNjZ2TUcyb0JVM1ptRWl3aSsxVlNrZFZGQ3JBZFpnbnptUk8xdGw2dlpwM0JkZThKMC9TMFF0MjJFdVBGSDM4ZHl1VHpIOGpQNVk2eVJuaWViUHNUYUdEYWpkbGxqemQ2L3RxQVVGZFNPbVZwN2dtdWNOQTM4Z0NIdTI2NFZuMEVwekcrek9BalJDNXVZMUthZk1mYzRyVmhVQ3dCY1AzMERTQ0tNVTZiWDNza3dNRnc2Q2NMeVR5SHQrQVdHU3lZQkFNUmZmZ0lBOEJlUDhuNXhsd0FZZlZ1K2E1cCtReU9ieWh1bkZPVEM5Zk8zVUJVWnB1azN3REI2QXB5ZnZ3ZnB3RzVJZTdhQlRVb0JtNW9CYWUvMlJsOURGWnlOUHM3M0h3dzBrOUFyNTg5cU5SMTRBNHhUcGtNNnRBZXU3MWFBUys4RXJuZC9DTjhzaFhSNFA3aGUvV0VjMy9aN2JKWENmTys5M0cwc0w3OVVXMEpkcDRVTUNWOGZmZllUaW9vcjhOYkxkMU15M0lCOUIwN0NaRExneTJVYjBhUDYzeWN1TmhJWjFZWEU4dkpMOGRuaTlmaHE5UlpVVkRydzREMVg0NnBwSXdFQUx6NTdHNTU3WlFrZWZ1SjkzSFBIbGJobSttamQza2Rya2l1MXppUjhGQzJaRG5lVUVPdEF0VmZCOFlidjFVSDV3Y05obmpOZm0rR2NNUk9xclJMUzdxMCtQVmNweXZkcnJQcnFWeVExMy80QW5PKzlCbFh3czk4a3k0S3RzNnlSNjlvRFRIVWpkTmNQWDdjNHZvWW9CYlZMdXRua05EQm1DN2orZzJDY1dydGtVTXo2MmFONERpR2hoRTFLZ1hUaVdQTUhCaEJ4eTNxSXYvd0VydmNBUUZVaEg4K0dhcXVBV2xrT3BVaGI5U0Z1WGdkRDVrVEl2eDJGZk93STJNUVU4UDI4OThLcmdoTnNoSTlMNEZxd25GSXQxN1o4c0xIYWtuUit5QWl3YTFkRFdGSTlJenY5ZWdEYTB1aEdYNk9pck5ISEkvNzZJcGlZUmhKaVJZRnIvZmR3cmZrYUVZLy9TOXNYekJ0Z3Z2a3VPTjU2RG80UEY0THZleEdrL2J2QXBuZUUrZVk3dlh2QXR3R2xJQTk4dDU1dFBrNWR1WGtsU0VxTWdjRkFwekxocnFMU2ptVXJOK09xYVNQUnAxY0h2Y1B4b3NodFV6alZWNklvWWQzR2ZiaGtkRC8wNmRVUnp6ei9CUUN0U251TjNQUEYrSHpwQm1TTzZvZGJiNXFFdE5UYUxUYzh6K0dKQmJNUUV4MkIxT1MycTBYUTNtaUdtTlNndnlMdGpFM3JBQ1l5R3ZKdjJWN0xuK3NXZkZIT25uYTNKcElPN0lGOCtqZHdYWG9BREFQenJIbHcyRzJRczMxcjBjRjE3ZzUrNkNnSUt6NEQvS3htWFhlR0ZkQm1xczEzL0VsTGl2Mm9GTTExNmxaYjNWV1dQSllLdG5wQ2ZQNXM3UTJHZ1hIeWRCZ3VuZXcrOFpXUFowTlkrVVdyamtsSUlHRTdkb0w4MC9kNmgrRVhPZnVnbGdobkg0QTkrNERuZ3dZakdJc1ZTa0VlcE1QNzRGcTFHQUJndkd5R1Y3S251Z1N0eW5TZE5tOHRwcW9OSnN4S2ZpNkFPdHRBV0JhbWEyYkQ4ZTZyQUFDK3QxWVVLL0tsOXhwOFdkdkRmL0I3ZHIybUZaVDl6WDlDeVRrRnRycHlkZzAySlIzR0dUZEFXUHdScFAyN3dFUkV3akwvVHg1Ylh0cVNmUEk0ak9NbnQ4dFlOYzdsRmlNOXJXMzN5WlBnc0dQWE1TaUtncXVtTmJCaXBKM1pIUUtxcXB5SWlyVEFhT1J4T0RzSGVRV2xNQmw5SytvbHl3b3V1N3FaTnBiVmNzNFcrZFRiK0s3YnA2RzRwQkxqTHJrSW1hUDZJVFVsRG0rOXN3cXZMdndLeTFabW9YT25aRVJGV1RGbHdoQllyU1o4djNZWEFPMHJVSllWU0pJRVVaVGhjb2xZdTM0dkNvdkxNZU9La1Q3RkdNamtLaHZBc3VETXJmRDNnZ1MxNEUySU9TNG8yK1FZSjE4SmZ0QndiZS9kK2pYYUVzRnFscnNYdUgrMnYvNHMxSnJLeDdJRTUwZi9odlhCSjdVMlFod0g4ODEzdy9IR3M4MFd1REtNdXd5bUs2L1hUcHhrMmU5RWtPdmFxL2FHTEFFY0Q2NUxkNWpuL3duT2QxLzFlVTh4UDJoWTdjdWNPS2J0cjJ1RXRIZEg3UTNWdnozVEFLQldWbWlWcHFzcnFocnFMQmRVQ3ZQaC9QZy9mdS9GRGpsYzhINzBTZlBZaENSQWthRVVGWUpOVEdyK0NRSEFNUEVLTVBHSllHUGl3TVRFZ29tdStTOEdqTWtNSlM4WDhxbmprTFp1aEZKVUFLNUhuOXJsMG5VU1YvblFQZ0JhRC9JV001a0Jwd1B5c2NOZXhiaVV2RnpJMWJQdmJHcEc5WjBLeEMzcnRaODVEdlkzL2duRDhESGdCNDhBMTduYkJYL2VsSUk4ZDkwRjVleHBHTVpPZ2VtS2E5M0xxcFhpUW9qcnZvTzQvUmV0dlZKa0ZOVEtDamdXUGcvajVWZUR2MmhvbTg0U0swVUZnS0syK3g3aTNOeGlqQm5kK044U0VqNjI3enFLNUtSWWRPNmsvL2ZkcWRQNXVQL2h0NzN1SHpiRXR4VVVMTXRnenF3SnJScFRyeDdwU0V1TngrZ1JmUUFBWTBiMnhZaWh2YkJ0NTFIczJuc2NaM0lLY1RhM0dEYWJBMDZuQ3k2WEJGbFJvQ2dxR0VhcjdzNnlESGlPQTg5em1EcDVhS3ZHcHhmRktZQ3pXRnEwVW9pRWxxQTlLMmFNcGdzcThLUUh4bUxWOW9aVi82dzZxbngrcmxwWkFjZUhDMkc5NzFHQU40QXhtV0MrOVY0NFhuL1dQWlBjNEpoR2svdEV5SERwWkNnbHhSQTMrYjRIbWV0ZW14QTczbjhUNXRtM2c0bUtCdGVwS3l4My9SbU90MS8yK1AvZ1dQaDhiY3cxKzQwTlJ2QkRhL2ViU05rSG1reUluWis4NDNOOGpaRlBIUWMvYUxqSGZXcFpDUnp2dkF6Vjd2dS9lNmhpZk54ZlNZSVV3NERyM2hQeThldzJUWWdiYXgzVUVsem43bHBsNWthd3lha1FOLzRBNmNoK01KRlJNTSsrM2YyWS9mVm5vVlpXZ0RFWW9GUVgxZk9sZFZHanNmVG9BMm5YRmpqZWZRMXNYRUp0UXF2SVVFcUxBVVVCMTZVSG1OaDRxSUlBNGRORmtBN3ZnMkhNZUJqR1RJU3c4bk9JbTlkRDNMd2U0SGl3aWNsZ1l1SzAyVnFPQXo5NE9NQnhFQlovQkVDRnFpamFSVHBaQmlRUnFpVENmTU90MmdWUWFOWHdBWUNOVDRScDl1M2d1dllFRkFYUzRYMlF0bWRCT3J3WFVCU3dhUjFnK3QwY2NCMDZRL2gyT2NTc24rSDgzenRnWXVOaEdESVMzRVZEd0hYbzB1ckpzWHpzS0xqdVBkdjFwTEtpMG82eWlpcDA2dEMrKzVaSllNb3ZLRU9YenNrQlVWRTZKVGtPblRvbVExRVVxSW9LM3NDaFQ2OE9tRC8zY3ArZXp6Qk1tMVJ6ZnVxeG04RFcrZXp6UElmTVVmMlFPYXBmcTQ4VkxCU1hBTmJZZkFGR0V2cUNOaUdHeVF3RVdVTE1EeDRCOE5WTFptUUowcDdHQzY0MFJEbDdHc0txSlRCZGV4TUE3UVRSZE9OdGNINzA3MGFmNDFxN0dteW5ydUQ3RGdRQW1LNmFDYldzR05LQjNjMk94M2JzVW50Q1ZsUUErZGREY0g3NGxqYVR6UnZBWm5TR1pmNmZ0Q1N6ZXZtMGZOSjczNkpoekhoM1gyRElNcVRkVzJHYTRkMXVwTFV3UmhPWUNNOENDV3FWRFk1RnJ6UmEzWnBONndER0dnSDV0Nk50RmxjZ1lXaDVVTWpqKy9TSHVITTdES011YmJNeEdMTUZYSjFDZGY2UWRtNzI2M2lsckFUU3dUMWdqQ2FZNTk3bjBWT1hTK3NBOFd3V1ZFQkxPSWVNaEdIazJCYkZCUUNtcTJjQm9ndnkwVU5RU29vOEhtT01KbkE5KzhMMHV6a0FBT0dMOXlFZDNnZis0bEV3WFhNVHdMS3czUGxuS0hubjNOdGQxTUk4S0tkL2d5cUp0YXRUbXRpK3duWHU1djd1QmJROXlpYUhIZnpGSTZHV0ZzUDUrZnVRanh5QWF0ZGFockRwSGJXaWdRT0h1Wk5TMDlVM3dqQjZQRnhydm9KMFlEZGM2NzREMW4wSHhtU0NhZFp0V25YdVZpTHQzd1hEc1BaZHFucW11bUp1cHc3Nnp3Z1MvWlZYVkNFNU1VYnZNQUFBQ2ZGUitPQS9mOVE3REM4OXUvdFdSVCtjeUU0bldEb2ZJZ2ppaEpneG1hQnZpUUwvOGNQR3VIK1dEdTl2MFF5M21QVXp1TjREd1BmVEVsdzJJVWxiSG1lcmRCOWp2dmt1eUVjUFF0cTNFNnJnaFBEWmUyRC8rRmR0R1NYRHdEem5EamorL1FMa015ZWJITXRRWjRaVlBxd3RRNVJQbjREenl3OWhubk9ITm43SExqRC80WTl3dnZ0S2c0VzJHR3NFakJPbjFiN3ZnN3VoVmxiNC9INU5zK1pCUG40RTByNmRnTlI4aFd3bU9nYVcyeDd3S09BRkFOTHVMVTFXM2VWNjlJWHA2bGxROG5NaHJsOERjVWNXcXY3NmdQdHhmL1pMQndVVHpSQ0hPcjUzUHdncmwwQ3RLQWNUM1RZbmlreFVETXczM3RhaTU5cjhUSWpaK0VTWWI3MEhBTUIxOFp4Sk5zMmFCOVBNdVlBaUF5elg3RXdsMTd1L3U3ZDZReGhySk15MzNPMVRYTWJKVjRKTjZ3RGpsQmtlNDdLcEdURFdMS2x1aXFyV0pzYzFQemN3ZzJzWU0xNzdJVFpldTNBblMrQ0hqb1poMUZodHhyZ0JiSElxekRmZkJiVzBHT0syalpEMjdRUVRHdy8rb290OWVtKytVTXZMb0p6TEFUK25aYjhITFhYcWpKWVFkKzVFTThRRUVBUUpCbVBRbnRJU25TaUNpL1lQRXdCQm5SQmI5QTdCTDJ4U3FyYVhySnEvc3lOMUNWLytGOXlmbm9LNGV5dGMzNi8wYktYRU1PQUhEQUUvYUJoTTE5NEV4enN2UXo3MUc1d2ZMb1QxZ2NlMVBXZThBZWE1OThMKzJyTlFLOG9hSG9RM2dCK2VXUnZ2b2IyMVArL1pCbGRxT295VHJnU2duWnlhYjM4UWpuZGZBMFRQdGt5bXEyYTVxMGxEVmVINmNiVmY3NVh2MFFlRzRabFFyNTRONTZlTElCODkxT2l4WEtldU1OOXl0OGZNaXZ0MWhvNkc4TzBLci9ocXNBbmEzamMySlIxY3o3NFFkMlFGM1pKOGZ3VGI1NGUwQUc4QTMzOFF4RjNiWUp4d1dhdS9mR01GbzlyeStYVUxEM3BoR0ovMzZscnVlTWp2c1J2RFpuU0dNYU56OHdjMlJ0dWc1L3ZoRml1czl6MnFmYS82MEdzWkFKaTRCQmd2dnhiR3k2L1ZsbVczNHJKU2NmYzI4QU1HQW56N25rNmN6aW1FeVdSRVNuSnN1NDVMQXBQVllvUzl5cy91RnlUc0tVNG5XSm9nSUFEYXZoZERHMkVTMnJkNHg0VXlYRnBiZlZPMVZVS3FYMFhWRDJxVkRmYm5uNFRybTJWZWZZVzEvVzdWZllNTlJ2ZHNySEwrTEp4TFAzWWZ4MFRId2pMdnZ0b2wzUFhqdlhpa081RlY4czlEUHZHcngrT3U3NytDZk95SSt6YlhyUmNzdDkzdmNVTEtYenpLYzFaODkxWW9lZWY4ZTdQVmxha1phMFNUKzE0TmwweUM1ZDYvZUNURHF0M21UbW9aYXlRTWRSTDgrcGc2eFdDYUsxUVdDcGo0QkwxRElPM0FNSHcweEt6MVZFUXV4REN4OFQ0bncxN3E5cFcvVUxJTU1XczlETVBhdnlkcFRrNEJPbVlrQnNTZVVhSS9xOVdNOGtxcUQwTDhvN2dvSVNhYW9FMkkzZTB1Z29DV2pOVW1odUtXRFJkY0lWdDFOWHdsbEUycDNTT2kycXZjQldZQVFOcTExYVAzTHR1eEM4d3piL1YrRVk2RG9YcjJGd0RFckorODk3dXBLcHlmTHZLWVlaWnpUcm9UZEs1VE41aHZ1S1ZPTERZSTFhMVNmTVl3dGEyYVVOdjcwK09RcUJpWTU5MEgweld6UFpKeEplY1U3SzgrQTNIek92ZDl4cWxYTjlxQ2hFMnE3YmZzZDlJZWhOaWtGTDFESU8yQVRlOEFOaWtKNGs3ZitwWVQ0Zzl4MTFhd3lTbGcwOXUvNzJ0NWhSMEpDWTB2ZXlmaEpUVTVGcm5uRzY0UlFraGpGS2RBQ1RFQkVNd0pjUkNkMEJzeXg5ZGV6WmNsanlUTlE1MmtrN0cwckVrNFc2ZEtxM3o2TjYvSFhTcys4OWhMeXc4WkNhNVRONDlqRENNdjFmWWJBMUFkZGtnN3R6UWNycTBTem8vZkJtUUp3dGRmd3ZYdGNpMkdsRFNZYjd2Zll3WkRXUEc1eHo1blh6Q1IwUjVMKzVSNkJiSDRJU05oWGZCM2QrWHVHdUwyVGJBdmZFN2JONWYxczN2dk1STVJxUlc5cVkvajNlOFhxTmZIT0VTeFNjRnpRWWxjR09QNEtSQi8vcDVtaVVuclVoU0lQNitCY1h6clY4UDFSWlZkUUdRRTdmMGptczZkVWxCWVZBNjd2ZUZ0VVlRMFJCRmNWRlNMQUFqbWhEZ2hTQkppbm9kaHpFVDNUV25QZHFpVjVRMGVXcmR3VS8yaU1UN2hPUEFYMXpaS2w0OW5lNC9oRXVEODM5dGFhdzk3RlJ6dnZnYjV6QW4zNDB4RUpJeVhYK08rTFdiOTNPaHNOS0MxTjdLLytIOFFOMnF0bk5pVWRGanVldGlqWUkyNGRTT2tQZHNhajd1UkpXOGVoWUFreWYzdnhxWm13SEwzQXBqbjNGRmJ2YnI2R0dIeFIxb3JrK29rV0swb2grdVh0ZTVEK0tHallKeHdoY2M0YkZLS3U0aU42ckI3VlpWdE5HeXI1MFVMdFltcXNZRW1hRDQvNUlKeG5idUJpVStBdU9sbnZVTWhJVVRjOUJPWStBUnduYnJxTXI0c3l6QWFncllNU29zY1B4SDYyM2xhcXFiL2NNNjVBcDBqSWNGRUVRU3cxSWFTSUlpTGFyR0pTVm92NGlhU3RVREFkZTFaVzFRS2dHdGo0ejJBbGZObndYWFQrdjRheGs2QmN2WVVwQ01IbW16UFVZT0pqSUxwMmpsZ2EvYkNLZ3JrUmxvcktlZlB3dm5aZTFET252Wksva3hYelFKajFlSlZ5MHNoL3Z4ZHMyTXJSZG9mSUs1ek41aHZmOUFqVVpSUG40RHcxV2ZlVDVJbDl4Sm5OaUVaU2xHKzF5RjFUN1NVa2lMdDM4RmdoT1gyQjhERWVlNkJsVS85Qm1ISlIxRHljNzFlUjF6N0RReER4NENKaWdZQUdLKzhEa3hVTklUVlN3QkYwZHBoMVl4ejlsU3o3OWNkWDQ4K25uY0UrTzlpRGNabzhwZ1JKNkhQZE9XMWNDeDZBL3lRNFcxV2NacUVEN1c4REs2ZjE4Qnk1d1BOSDl4R29xT3NzTm1jdW8wUEFPOSt1T2FDbm4vSDNLbCtqZlhGMGczNDYxOXV4UGhMQi9yMEhKZExRbDVCYWFPUGQrcVFoRE5uQ3h0OXZLN2t4QmlZellIYnI3VnpSKzBpNyttY1F2VHUyZjVMK0Vsd1VnUW5PRE1seENTSUUySndITmpPWFNFZjg1NEZEU1R5c1NPbyt1ZWpNRnd5VVV2OGNuTWFQVmJhdGNXZEVETm1DOHkzUFFDSXJ1YVhHbk84bHV6Vm1Xa1ZkL3pTNUV5bnRIK1gxMzM4d0tIZ2g5WVdSeEcrWGViekJRZCs4QWlZYjV6blVhUkxLY2lEOC8wM0dteVhwSlNWdXBNeTArL21RRmoraWJiZldWVUJqZ2ZYcFR1TVU2NnFQVDZudWtXVTZJTGovVGRndWU5Uk1HWUxWTUVKMTdmTHRXWG9qVnc0VUowT09MLzhMeXkzUCtqK056S01uUUorNEZESTU4K0M3M09SKzFqNVZPMHljMzdRY0RDeGNkcS92NzBLcXVnQ1hDNkFaY0IxNlFuRGxCbTFZempzVU8zQlVkQ0Q3ZEt0ZFF2cmtJREhKaVRDTUdJTWhPV2Z3enozTHIzRElVRk9XUEVGRENNemF5L0E2aUFtMm9xU01wdHU0d1BBRjBzM1hORHovVW1JcjVneUZFdS8rZ1Z2dnIwS1E0ZjBSRlJrODUwQ1RwN094ejBQTFd6MDhSOVdQb3Q1ZDczcTAvalBQVDBYdzRmMjhqbmU5cGFlRmcrZTUzRDZqUGZGZFVJYW95MlpwcTRiSkpnVFltaVZqUU05SVFZQXRhd0VydFZMbXoxTzNQNEx1SDZEUFBmRUdveGVzNkhOa1k5bncvVzFmd1dzbU5oNHJZOW56V3VjT2c1cGR4UExuR3V3TEl6VGZnZmorTXM5N2xaS2l1Qlk5QXBVZThNbkxITDJBYkNaMmxKeXJsYy9XQi85WjVQRGlIWGFWQ2w1NStEODM5c3dqSmtBWWNWblVNdWFMNlFoWngrRTY4ZFZNRjVXbTJRenNmSGc2N1Zva28vc3IzMXJpY2t3WG5GdHM2OE5BUEtodlQ3TjVBY0NybXZnbnRTUXRtTWNOeG4yZDk2QXVIa0RER1BHNlIwT0NWSmkxbm9veFVVd1g5OUFQWVoyMUtkM1IzeStaQVBzZGhlc1ZuMW1MbjlhM2ZUZnJmb1dMOStFOXo3U1pwWG56N3U4bWFNOWRjaEl4SFZYWjJMWnlpenMzWDhDbDQ3cDcvTnpQM2o3SVhUcVVMc3FhR1BXUVR6OUwyM2xWdjMzOE1UZlAwWnViakUrZUx2MVdwTzFCNDVqa1pZYWg5eGNLcXhGZktjSVZGU0xhSUk3SWU3YVUrOFFXcGVxd3ZuaFFoaEdYQXArNkNpd2FSMjBLc3ZOdFpWUVZhaVY1VkFLOHlIdDNBeHg5emF2ZGt6TmN0aTFKYjltQzFTSEhjNVAzL1Vwd1ROZWNhMTNNbHlZRDhmYkwwRXRiM3lwbG12dGF2RDlCemZZTTdnK2NmTTZqeFpQQUNBZlBkUmtUK0lHeC96aGF6QW1Nd3pqR3U3SnF1VG1RRDV6c25hTW5GTSt2YTVhVVE3aHV4Vit4YUludmx1SWZXNkliM2dlNXRtM3dMSG9EWENkdTRITjZLaDNSQ1RJS09keTRQcHhOU3p6SDJqM3ZzUDFqUnJlQi8vNy9HZHMzNTJOOFpmNHRvUllMNVUyQjE1NGRTazJienVDaFBoby9OK2pzekdnbjJmdjZzS2ljaXhldnFuSjEzRTRCSXdjMWh2N0Q1N0Uvb01uR3oxdTNzMVRZTFhVbnVUbjVYbitMUzRxcm1qMHViOGVPNGVMQjdlZ2hra0F5RWhMUU83NVlyM0RJRUZFbFNVd1hOQ1dVeUt0S0xnVDR2U09ZQ3dSVUIzQnNWVFZKNm9LY2R0R2lOczJ0dSt3Z2hQQ3FzVXd6NWtQNFl2L1FpMzE3WStLNi91VllPTVN3UThlRGtCcmQrVDQ3eHZ1L3NlTmpsZFpBZnRyejhBdzdqSnczZnVBaVlnRXc5WitLYW1pQ0tVd0Q5S3VMUTB1NzI0cFlkVml5S2VPd3pqdE9vOUs1VXBKa1hZUm9HNk1SZmxhWlY2RzhiNG9JY3RReWtzaFp4K0FhKzAzSHUybkFobGpqUUNiUnZ1cndoVWJud2pUak92aCtPQS9zTjYvQUV4TW5ONGhrU0NobHBmQzhjRy9ZWnB4dmE1THBXdjA3cG1CenAyUzhmNUhQMkwwOEw0d21Rek5QMGtIUjQrZHhkK2YreHg1K2FXNGVGQjNQTEZnRm1Kakk3Mk9LeW0xWWZuWG14dDRCZi9Odm1HY1IwTDgyTjgrYlBUWXc5azV1UC9oLzNqY3QzYmRYcXhkdDlkOSsvVVg1bU5Bdnk2dEVsdGJTazlQeEw2RHA2Q3FLdlduSnI1aDJhQXFpRXJhVGxBbnhHQlo4SU9HUXR6YXZzbGpxSkwyYkllVFlTRWQydHY4d1RWa0NjNVBGOEhrRXNDWUxYQisvajRnK3RiMlFMVlZ3dlhOc2haRzIzTFNnZDJRRHU0Qm05NFJiRklLMUtvcXlLZU9lOFd0bEJUQjlzaDg3VWJkcEZoVmcyWjVkSDM4b0dIdWl0b2tQUEg5QjBJdEs0RmowUnV3M1B1d1Y3VjBRdXBUN1ZWd0xIb2R4dEdYZ3U4ZkdMT3hETVBnai9kY2pZY2VmUmZ2ZnJnRzk4Ni9NdUNTb0JXcnR1RHQ5NytGTEN1WU0yc0M1djErY3FNeDl1NlowZXdTN0VuVEgwZkhEb240OE8wLytSVkhVMHVtYXp6L3pEd2tKOFY2M0ZkVVhJRUZUN3p2MTFoNlNrK05nOE1ob0x6Q2p0Z1krbDRqeldNWUZnak8wem5TeW9JN0lRYkFEeDVPQ1hFcmtuWnY5ZjlKcWdwaHlVZnVuNE9DcWtJNWR3Ykt1VE0rSHg4MDc2MEpodXFaZkJMZURKbmpvVlJXd1BIdW03RGNjVDhseGFSUldudStOOEgzN0F0RDVuaTl3L0V3Y0VCWDk3N2FLcnNUZjc3L1d2QjhZQlFNZk9tTjVmanVoNTJJaXJMZ3NUL1B4TWhodlhXTHhaY2wwMm1wOGNoSVM0RGRMcUNvcEFLZE9pUUZYVnVyeUFpdE9KTExKZW9jQ1FrV0RNZUd4TGtkdVhEQjlXM1hBQzZqRTlqRVpIZnJINklUK2tJSmVHeFNNdGgwMmpkS05LYXBNK0Jhc3hxT2hTL0NNdjlCV2o1TnZLamxwWEFzZWgxOHo3NHdUcDJ1ZHpnTnV2c1AweEFmRjRWM1Avd2VKMDZjeCt5WjQzRHBtQUhnZE40WGVQRHdLUURBTzYvZmo1VGsyS1lQYm1OTkxabXViL08ySS9qWHk0djlMaGdXQ094MnJTdEdURFJkNENNK1lsblFGREVCUWlBaEJzT0FIem9LcmpWZjZ4MEpJUUdOdjNoMDh3WGFTUGhnR0Jndm53RW1LZ3IyTjErQVpkNDlWR2lMdUNubmN1RDQ0Tjh3amhrYjBGWEpHWWJCamRlUFJiY3VxZmpna3gveHpQTmZJRFVsSHBQSEQwTGZQcDNRcDNjSHhPcVlJT21aREVkSFdUQTJjd0R1dTNNNkV1S2ozZmNmenM3QmtoV2J3TEtoOC9kQUVFUnMrT1VnQmwzVU5XRDNrNVBBd3pDMGg1aG9najhoQm1BWWZnbkVEVDlBZFRyMURvV1FnTVNZelRBTXo5UTdEQktBREpuandjVEdhM3RFTDVzZWNNdGlTZnNUczliRDllTXFtR2JjRURCN2hwc3pZbGd2REIvYUUzdjJuY0RpRlp1dzVLdGZJQWphMHRtMDFIZ2tKOFlpSXRLRUNLc1pFUkZtUkZoTnVIenlVS1NuK2RmV2NQZmU0MWp3NUg5OVBuN1M5TWViUGFabU5uYlp5aXprNVRmZW5RRUF5c3Fxc0hEUjZrWWZ2M2UrTnBOL0pxY0F2NTNNdzlqTUFkaC84SlRYY1dNekIyRDlwZ05JU2ZaY0dTTExTcXZ1eFg3aDlXVmVTN1piazZxcUVGMGlDb3NyVVdtejQxOVAzOXBtWTVFUXhOS1NhYUlKaVlTWU1adGhHRFVPcnZWcjlBNkZrSUJrR0QwT2pQZnNXL2dBQUNBQVNVUkJWTm1zZHhna1FQSDlCNEpOVFlmemk0OGhIOHVHNmRvYndjVG91OHlUdEQrMXZBekNpaStnRkJmQk12L0JnS2dtN1ErR1lYRHg0TzY0ZUhCM1NKS01FNmZ5Y09qSWFXVC9laGFsWlRZVUYxWGd0TDBBTnBzRHRpb24wbE1UL0U2SVUxTGljT1AxemMrWWY3Tm1PeW9ySFQ0ZFcyUGR4djA0Y2pTbnlXTXFiWTRtcTFIWEpNUlpXNCs0ZXg0MzVjMlg3dlo2Zll1NTlmbzZyLzE1TDJSWmJyWFhhOHFZVVgzUnIzZW5kaG1MaEFhR1pTZ2hKZ0JDSkNFR0FNT1k4UkEzcjRmcUV2UU9oWkNBd2hoTk1Jd1pyM2NZSk1DeENZbXczdmtBWEJ0L2d2MlZaMkdjT0JXR1N5ZFJWZkp3b0NnUU4vMEUxODlyWUJpWkNmUDFOK25lWi9oQzhUeUhYajB5MEt0SFJxdStia1phQXU2WU83WFo0N0sySGtKbHBjT25ZMnU4OWZMZFRUN3VUNVhwMlRlTXcrd2J4aUV2dnhReE1SR3dtSTJZTlAxeFBQYm5tWmc4WWJEN3VNUFpuZ240cWRONVNFcUs4VG5tNXZ5dzhwbFdlNjJHcUtxSzRwSktiTjJlallYdmZvUFBsbXpBclRkTmF0TXhTUWloR1dKU0xXVE9kQmhyQkF5anh1b2RCaUVCeHpCcUxCZ0xGUmtoUHVCNUdDZE9oV1grQTVDT0hvYjloYjlCM0o0RnROTU1EMmxuc2d4eGV4YnNML3dOMHRIRHNOejVBSXdUcHdaOU1rdzBkb2VBT2JlL2lNMWJEN3Z2VTFRVnNxeEFsaFVvaW9La3hHak1tVFVCMFpGV1NKS01MZHV6a1JBZkRWVlZFUmxwd1p4WkU3emFNUVVTaG1HUW1CQ042VmVNd0dXVGhtRFZ0OXRvVHlqeEdVTjlpRW0xa1Bxclp4aDNHY1M5TzZCV2xPa2RDaUVCZ1ltSmcySDhaWHFIUVlJTW01QUl5eTEzUUQ1OUFxNE5hK0g2NFJzWU1zZkJjUEZJV2tvZEF0VHlNb2k3dDBITVdnODJPUldtMzgwQzE2bXIzbUdSVmxaYWFnTUF4TWRGdWU5Ny9wVWxlUDZWSlFDQXZyMDc0cTJYNzhadE4wOEJBTHozMFJwVTJodzRsMXVFSjU3K0dJODhkTDM3c1dEUXAyY0hyUDV1TzZxcUJFUkcwaFloNGdPR2xrd1RUVWdseEl6SkJOUDA2K0Q4TEhnYXlSUFNsa3pUZndmR2FOSTdEQktrdU03ZFlMbGxQcFRjc3hCM2JvSDk1V2ZBWm5RRVAzQW91SjY5d1NZbTZ4MGk4WkZTVkFENTJGRkkrM2RCT1pjRGZzQkFXRzZhQnphOWc5NmhrVFp5T2tkclI3bG4vd2tNR2RRZEFIRFg3ZE13WmxSZkFIRDNHWGE1Skx6LzhSb3MvU29MOTg2Zmpza1RCdU9wZjN5SytmZS9pU2NmbVlXQkE0TGpZa2xORCtwS201MFNZdUlUaG1VQmhSSmlFbUlKTVFEd2ZRZUM2OVVYOHE5SDlBNkZFRjF4dmZxQjd4TWNGV0pKWUdQVE84QjAxUTB3VGJzRzB0RWprTElQd2ZYak53RExnT3ZhQTJ4eUt0aWtGTEJKeVlBbEFvelpETVprQXJpUSt4TVR1R1FKcWlCbzNSWWNWVkFLQzZBVTVrTXB5SU44OGppZ3FPQzY5NFJoMkNqd2MrWUJQTFdtQ1hYN0RweUV5V1RBbDhzMm9rZTNOQUJBWEd3a01xb0xpZVhsbCtLenhldngxZW90cUtoMDRNRjdyc1pWMDBZQ0FGNTg5alk4OThvU1BQekUrN2puaml0eHpmVFJ1cjBQWHhXVlZBQUFZbU5vaXhEeERXczBRYVlPTlFRaG1CQ0RZV0NhTVJPT2hTOUFkVHIwam9ZUVhUQm1DOHhYemFTK3c2UjE4UWJ3L1FkcXJYaFVGVXBKRVpRenA2RVVGVURhc3gxS1NSRlVod01RQkszQUllMDliajhjcDYwR01abkFXQ3hnNHhQQkppYUQ3OVlUeHZHVHRZclI5SDNRYmhSWjMxa25VWlN3YnVNK1hESzZIL3IwNm9obm52OENBT0IwdXR6SDVKNHZ4dWRMTnlCelZEL2NldE1rcEtYR3V4L2plUTVQTEppRm1PZ0lwTlpyelJTb2NzOFhJelltQWhZTHJZb2l2dUVpSXlCWDJmUU9nd1NBMEV1SUFiQnhDVEJkTndmT1Q5L1RPeFJDZEdHNmJnNlkyUGptRHlTa3BSZ0diRUlTMklRa3ZTTWhSRmQyaDRDcUtpZWlJaTB3R25rY3pzNUJYa0VwVEViZlp1RmxXY0ZsVnovcDA3RTVaNHQ4Nm0xODErM1RVRnhTaVhHWFhJVE1VZjJRbWhLSHQ5NVpoVmNYZm9WbEs3UFF1Vk15b3FLc21ESmhDS3hXRTc1ZnV3dUF0cDFTbGhWSWtnUlJsT0Z5aVZpN2ZpOEtpOHN4NDRxUlBzV29sL041Slg2MzBTTGhqWXVJZ0Z4VnBYY1lKQUNFWkVJTWFFdW5hMW94RVJKT0RLTW5nTzlMUzZVSklhUTluRHFkai9zZmZ0dnIvbUZEZXZyMGZKWmxNR2ZXaEZhTnFWZVBkS1NseG1QMGlENEFnREVqKzJMRTBGN1l0dk1vZHUwOWpqTTVoVGliV3d5YnpRR24wd1dYUzRLc0tGQVVGUXlqVlc5bVdRWTh4NEhuT1V5ZFBMUlY0MnNMNS9OSzBiOHY5U0VtdnVNaUl1SEtMOUE3REJJQVFqWWhCZ0RUMUt1Z25Ea0YrZXdwdlVNaHBGMXdIYnZBZFBrTXZjTWdoSkN3a1pJY2gwNGRrNkVvQ2xSRkJXL2cwS2RYQjh5ZmU3bFB6MmNZcGsycU9ULzEyRTFnNi9RUjUza09tYVA2SVhOVXYxWWZTMjh1bDRqOGdqSk1tVGhFNzFCSUVPR3NGc2dPdTk1aGtBQVEwZ2t4T0I3bW0rZkQ4ZTVyVUlyb0NoQUpiV3hpTXN3MzMvbi83TjEzZUJUVitzRHg3OHoyTkVJNmhFNGdFRUpIUUpFT0FncFlVQkFMb2doWXIySlh2TmRyK2RtdVhxeFhGRlRFZ3RJVXdVS1QzaFFwSWZRU09na3BsSlROMXZuOXNSQ002WkF3S2UvbmVYaml6cHd6OHk3RTNYMzNuUE1lS1dRa2hCQ1hVV2hJSUo5LzlLamVZUlRRckdsZHZVTzRiSTRkejBEVE5CcldseVVjb3ZTTUFZRzRUc3RXclFMVWtwdFViWXAvQUxiUkQ2QUUxdEk3RkNFcWpCSVU3UHM5OTVQcW1rSUlJV3FXdzBkOWd4NzE2OHRXY0tMMHpPRmh1RTZmUnBNQ2tEVmV0VStJQVpUZ0VHeWpIMFN4MnZRT1JZaHlwMWh0Mk81NlFJcG9DU0dFcUpFT0gwMEZvSjRVMVJKbFlBNlBBRTNEZFVaR2lXdTZHcEVRQTZpUlVkakdQaW9qeGFKYVVZS0NzWTJkZ0JvWnBYY29RZ2doaEM0T0gwa2xJandZcTlXc2R5aWlDakdIaFFIZ1NzdlFPUktodHhxVEVBT29rWFh3R3o4Qk5VeW0xSWlxVHcyTDhQMCtTeklzaEJDaUJrczVlWm82VVZWanYyUlJlWmpEZld2T25SbnBPa2NpOUZhakVtSTROMzE2M0FRTTlSdnBIWW9RRjgxUXZ4RzJjUk5RYXNrSEFDR0VFRFZiVGs0dVFRRitlb2NocXBpOGhEZ2xSZWRJaE41cVpEbGF4YzhmMjczL3dQSHJmRnpybHVrZGpoQmxZcnF5dDI5ckpha21MWVFRUXBCamQrSWZZTlU3REZIRm1JS0NNQVlHWUQ5OFdPOVFMdkI0OEJ6Y2ozdnZMcnlwS1docGFXZzUyV2hPQjVSMzhTK0RBY1ZzUWZIelJ3a0xRdzJQeE5pc0JZWkdUY0ZnS045N1ZYSTE5eE8xd1lqbHVoc3hOR21LWTg3WGFMbDJ2U01Tb2xpSzFZWmwyQjBZVzdiV094UWhoQkNpMGpDWkRMamROYXRTOEw0REo0aHBVa2Z2TUtvMlJjSFdzQkgydzRmMGpjUHR4cjByRWZlT1JEeDdkNkpHUkdGbzJRWlQ4empVaUNnVS93QVVzNlg4azFTUEI4M3BRTXZPd25zeUdlL3hZemgvVzRqM1pBcUc1aTB3dG96SDJDSWVqTlUvWGF6K3o3QUV4cFp0VUIrTXhqRi9KcDQ5Ty9VT1I0aENHWnJIWVIwNlhDcEpDeUdFRUg5VEs4aWZzNWs1dXNZd1pkckNTK28vZHZTQU10M3IyOWtyK09mVHQ5S3JlNXRTOVhFNjNTU2ZQRlhrK1FiMXd2T3FkWmNrSXF4V3RTbGc1a3VJaitoemMwM0RuYkFaNTVKZlVNSWlNTGJ0Z09YR1cxRUNneTdQL1EwR0ZKc2ZpczNQVjE4cHJnMzBHNFNXZVJiMzlxMjQvdndENThLZk1mY2ZpTEYxZTFDVXl4T1hEbXA4UWd5ZzFnN0ZkdWQ5dUhjbTRQaHBMdHFab2w4d2hMaWNsRnExc1F5K0NXT0xOdFg2aFVnSUlZUzRXS0cxQTBrNm5LeHJETi9PWG5GSi9jdVNFQS9xMzVIWlA2em0vY256NmRpK0dZRUJKVzhybW5Rb2hRY21mRmprK1VYelh1SHUreWFWNnY2dnZ6aWFLem8yTDNXOGxabXRZVU5PclZ0NzJlL3IyYmNieDY4TFVLeFdMTGZkamFGeHpHV1BvU2hLWUJDbXJ0MHhkZTJPSjJrZnpwKyt4N2x5R1phQmd6SEV4T29kWG9XUWhQZzhSY0VZMXhaRFRBdGN5eGZoV3IvU04xOWZDQjBvWmd1bXJqMHc5YnJHTjAxR0NDR0VFSVZxMjdveEs5Y21rcHAyaHZBd2ZiYlhYTHJnMVRLMW56bDNGVk8vOEkwcWo3dDdZSm42MW9zT1k5ajEzWmd6YncxYkVnN1EvYXBXcGU3NytlUUpOS2dYbnZkNDVacEVYbnp0RzZEZ2M1ajQwblNPSDAvbjg4a1R5aFJmVmVMWHVER3VqQXljNldtWVE4TXEvb1plTDQ1ZjUrUFp2UVB6a0dFWTQ5dFYvRDB2Z2FGeERMYUhuc1NkdUFYSC9Ea1lXclRDTW1Bd3FOV3JMck1reEgram1DMllyeG1DcVhzZlhHdVg0MXEzQWkwM1YrK3dSQTJoV0syWXJ1eUY2YXFlS0RaL3ZjTVJRZ2doS3IzT25ackR4N0JpelRadXZ2NXF2Y01wVm1hV25UY256V2J0aHAyRWhnVHhyMmRHRWgvWE1GK2IxTFF6ekp5N3F0anIyTzBPdW5TS0pTRXhpWVRFcENMYjNYMW5mL3hzRjc1WVQwN09Qd3N5TGYxc2tYMzM3RDFHaDNaTmk0MmpxZ3RzNWZzeUlYTmJJcUc5ZWxYb3ZUUzduZHlaMDBFMVlKdndISXExNUpIOXlzSVkzdzVEVEN5NTA2ZGcvMm9xMXVHalVLelZwNUNkSk1SRlVHeittUHRlaDZsYlgxeC9yTUc5YVIzZTFKTjZoeVdxS1RVOEFtT0hLekZkMGExYXZjQUlJWVFRRmExdW5WQ3U2TkNNcjJZc28zL3ZEdFFLcXB4Yk1PM2VlNVNYWHA5QmNzb3BPclJ0eXNRblJ4QWNIRkNnWGNhcExPYitXRDdUZUVmZTBqTmZRdnpzdjZjVjJYYkhyaU04L01SSCtZNHRXYmFGSmN1MjVEMSs5ODF4eE1jMUtwZllLZ05iNDhZWUF3UElUTnhXb1FteE55T2QzT2xUTU1TMXhqTGs1aXE1REU2eDJyQ05mUmpIajdPeFQzNEg2Nml4cUNHaGVvZFZMaVFoTG9GaXRXTHUzaGZ6MVgzd0hqK0NhOHNmdUxkdVJNdkoxanMwVWNVcGZ2NFkyM2JDMU80SzFMcjFxK1NMb3hCQ0NGRVpQRFIrQ0dNZWZKZEo3My9QODAvZml0Rll1YmFOK1g3K09pWi8rak1lajVmYlIvVG03anY2b1JUeHZoL2JMTHJFS2RoOUJ6OUgvWHBoVEp2OFdKbmlLRzdLOUhsdnZIdzNFZUhCK1k2bHBaL2x5WW1mbHVsZVZZR2lxZ1MyYVV2bXRtMFZkZy9OYmlkMytoUk0zZnRnNnRhcnd1NXpXU2dLbHV0dndSVVdUdTZYVTdHTmY2UmFET1JJUWx4YWlvSWEzUUJMZEFNc2cyN0VlK0lvN2dONzhTVHR3WHZ3Z0t3M0ZpVlNMQmJVaGsweE5HNkdzVWt6MURyMXF0MGFEQ0dFRUVJUDlhTER1Ry9NSUQ3NGVBRVRYNXJPQzgvY2pwOWY1YWlFL05aN2MvbGwwVVlDQTIwOCsvaHd1blRTcnpCUmFhWk0xNGtLSWJwT0tEazVEdEl5enRLZ1hqaG1VL1ZOR1lMYXRPWDRqRy9RUEI2VTh0N2F5T3NsZDlhWEdPSmFWLzFrK0M5TTNYcmhUVXNsZCtaMGJIZmNXK1UvejFiZjMrNktwS3FvMFEwd1J6ZUE3bjNCNDhHYm5vbzNQUVZ2NmtuZlJ0b1o2V2dPT3pnY2FMbTU1emJVZHVzZHVhZ29CcU52YzNPckZTd1dGSXNOSlNRVU5Ud1NOVHdDTlRRU05UUzh4bTEwTG9RUVFsd3VOdzY1aXFBZ2Y5NmNOSnV4RDcvTGlHRTlHTml2QTJhelNkZTRFbmNjQk9EamR4OG1NaUs0K01ZVnJMZ3AwMyszZHNOT1hudDdacGtMaGxVMXdWMjZjT2lqLzVHWnVJMmd0dVZiNU1xeGNBRW9xbSthZERWakdYb3o5aW52NDFpNEFNdWdvWHFIYzBra0lTNFBCZ05xUkJScVJCUzAxRHVZcW0veVp6OHphOTVxQUpvM2plWi9iejlRNUxRaUlZUVFRb2p6K3Zac1M5Mm9FRDcvYWpIdi9tOGUwNzlaU3QrZTdXZ1YxNEM0RmcwSUM3MU1lN3dXUXM5a09DalFSbzl1OFR3MGZqQ2hJUmYrRG5ic09zS3M3MWVocWpYM2MxYndGVmRnREF3Z2ZkbnljazJJUGZ0MjQ5bTFIZHVFNTZybnNqaEZ3VHBxTFBaSnIrSnAxZ0pEVE5YZGlrc1NZbEhwakxpcEJ6Lyt1Z0dIdzhXZS9jZllzSEUzWGE5b29YZFlRZ2doaEtnQ1dzYlc1ODJYNzJIbjdpUE1uTE9LWDVkc1pQYTVMOXJEdzJvUkdWR2JnQUFyL240V0FnSnNCUGhiR2RpdkkzWHJsSzFBMEtZdCszankrYzlLM2I3djRPZEtiSE4rTkhiT3ZEVWtwNXdxdHUzcDA5bDgrTW1DSXM4L09HNHdBSWVQbkdSL1VqSTl1c1dUa0hpd1FMc2UzZUpadm1vYmtSRzE4eDMzZUx3MVlrQkNNUm9KNmRHTDlPWExhZnpvbytWelVVM0Q4ZXNDekVPR1ZhbHEwbVdsV0cyWWh3ekRzWEErZmswZnE3S0p2eVRFb3RLcEhSekEwSUZkOGthSnY1aXhsQzZkWW12RWk3SVFRZ2doeWtmTDJQcTg4Tnh0YUpyR3djTW4yYjdqRUR0Mkh5YmpWQmFuVDJkeDVHZ2FXVms1WkdYblVqY3F0TXdKY1dSa2JXNjl1V2VKN1g1YStEdVptZlpTdFQxdjJjb0VkdTQrVW15YnpDeDdzZFdvenlmRWE5YnZ6TnZ6dURqdnYzVi9nZXZickpWakhYWkZDK3ZiaHgwL0xjQis4Q0MyUm8wdStYcnVoTTBvVm11bDMyZTRQQmpqMitGYXRnajN0czBZMjNUUU81eUxJZ214cUpUK1BrcTgvby9kWE5sWlJvbUZFRUlJVVRhS290QzRZU1NORzBZeWVGRG5jcnR1ZEoxUXhvNGVVR0s3TmV1M2s1bHBMMVhiOHo1NCsvNWl6NWVseXZUSVczb3k4cGFlSktlY29sWXRmMnhXTTMwSFA4ZXpqdytuWCs4TENkdU9YZmtUOElPSGtna1ByMVhxbUt1eTBGNjlNUVlFY0d6R0RHS2VmZmJTTHVaMjQxenlDNWJiN2k2ZjRLb0E4K0NiY0h6ek9jYTRObUNzZXVsbDFTNEpKcXF0ODZQRTUzMHhZd21hcHVrWWtSQkNDQ0ZFMVpSamQzRDdtUCt3ZHYyT3ZHTmVUY1BqOGVMeGVQRjZ2WVNIQlhIN2lONEVCZmpoZG50WTkvc3VRa09DMERTTmdBQWJ0NC9vWFdBN3B1ckM0TzlQMUxDYlNaNHpHNC9kZmtuWGN1OUtSQW1Md05BNHBuUWRYRTYwN0t4THVxZmVESTFqVU1JaWNPOUsxRHVVaTFMMVVuaFJZL3gxbEhqdmdlT3MrMzBYVjNXUnFtVkNDQ0dFRUdWeDZwUXY0UXFwSFpoMzdJMy96dUtOLzg0Q2ZOUExQM2o3ZnU2NXN6OEFVNzlZU0dhV25XUEgwNWo0NG5TZW1uQnozcm5xS3ZyT096azYvUXRTZnZpQnVpTkhYdlIxM0RzU01iWXQvZFJoNTRwRk9ILzlnWUMzcGw3MFBRdGM4OWZ2eSsxYUFFcElHS2JPM1l0dFkyelRBZmZPeENvNVRWd1NZbEZwL1gwdDhhZGZMYVJMcDFnTUJwbllJSVFRUWdoUldvZU9uQVJnYzhJQjJyZHRDc0I5WTY3bHFxNitnWWJ6K3d3N25XNCtuYjZRMlQrczRjRnhnK25YdXgwdi9OL1hqSHY0Zlo1L2FnUnQ0aHZyOHdRdUExdjkrb1QzNjgvQjk5NGo0cnJCR0lNQ1MrNzBkeDRQbnIwN3NkeDQ2MFhINGZ6dEY1dy96eWx3M1AvRmQ4aDU2MTlvbVFYM2pqN3ZmRkx0WFBMVFJkKy9NSWFtc1NVbnhQRnRjZjc4UFhnOFZXNmJVVW1JUmFWMjY3Q2VMRmowQjNhN2c0T0hUL0xMa28wTUhsQis2MytFRUVJSUlhcTdyZHVTc0ZoTWZEZG5KVEZONmdDK2dZZm9jNFhFa2xOTzhjM001Znl3WUIxbk0rMDg4c0QxREwzV3QzVHRQNi9jdyt2L25jVVRFei9sZ2JIWGNjUGdLM1Y3SGhXdHlWTlA4Y2ZnNnpqNC9ydkVUSHkrelAwOUIvZWpSa1NoQkY3NjlsNldXKzRDd0h2b0FLN2ZWd0ZnSG5nRE9CMEFhQTRuemwrL3g5aXVNNGFHK2Irb0tHcTBPZWVONS9HbUpoYzRuL1hFdmFqaFVmZzkvY3BGeDZzRUJxR0dSK0k1ZUFCRDAyWVhmUjA5eUZDYnFOU0NhL2t6Y3RpRnFveWZmNzJZSEx0VHg0aUVFRUlJSVVyUDY5RzNCb3JMNVdiWnlxMWNmV1VjNCs4WnhNdHZmQXRBYnU2RnoxUEhUNlF6WS9ZS09yU0w0Zk9QSHMxTGhnR01SZ01Ubnh6QmtFRmRpUHJiMWt6VmphMUJBeHJlL3dCSHYvcUtzMXMybDdtL2UrOHVEQzNibEVzc3BpN2RNWFhwanFGcGJONHhZMXc3MVBBNm1LN3FnNmxyRHdBTXplTXdkZStQcWJ2K1U5b05jVzF3NzkycGR4aGxKaVBFb3RLN2VlaFZ6UDlsQTZucFp6aDlKcHNaYzVZejVvNXI5QTVMQ0NHRUVDS2ZITHVEN094Y0FnTnNtTTFHZHV3NlF2TEpVMWpNcGxMMTkzaThYSE45NlVZbWp4eE5LOVhleHZlTnVaYjBqRXg2WHQyYWJsM2ppSXFzelFjZnoyZlNoejh3Wjk0YUdqYUlJRERRai82OTIrUG5aK0hYSlg4Q29HbStlTnh1Tnk2WEI2ZlR4WkxsVzBoTlA4T1FRVjFLdUd2VlZmL2Vlem41OHdLMjNYY2Y3V2Q4aTEvajBrOFQ5NmFtWUdvZVYySTc3ZXhwM0R1Mytmb2NQUVNBYThPcUV2dTVkMjNEOGQzbkJMdytHYnhlMzhFaXRpVjE3MGdvZU45em84dEZuU3ZzdUdLeDVFdktpNlBXaWNhOWRtK3AybFlta2hDTFNzOWlNVE5tMURXOFBzbFgrR0gydkRVTUdkQzUybFk2RkVJSUlVVFZkUEJRQ2c4L01ibkE4VTd0U3plRlZGVVZiaC9SdTF4amFoNVRsenBSSVhuYlYxN1ZwU1dkT3pabnc4YmQvTGxsSDRlUHBITDBlRHBaV1haeWM1MDRuVzQ4WGk5ZXI0YWkrTGF0VWxVRm84R0EwV2hnUUwrTzVScGZaYU9hVExUK1pBcWJSNHdnNGQ1N2FUOWpCcGFJaUZMMTFkTFNVQ09pU216blRUbU9ZOVlYK1k2ZGYyeStkaGdBbmlSZll1bE5TNzV3L2V4TUZLc05qRVkwdHdzQXBZaHRqbkkvZTYvSSt4ZDJUanR6cXREalpabEtyVVpFNGsxUEsxWGJ5a1FTWWxFbDlPdlpqcmsvcm1YUC9tTTRuUzZtZnJtUTV4NGJvWGRZUWdnaGhCQjVJaU5xMDZCK0JGNnZGODJyWVRRWmFORzhIdU5HRHl4VmYwVlJLcVNhOHd2UDNvYXFYbGdwYVRRYTZOWTFqbTVkU3g3TnJJbXNkZXJTNXJQUDJUenlWalplUDVRVy8vY3FvWDM2bE5oUHk4bEc4UThvc1oyaFdWemVPdDZjdC8rTjk4VFJDd1d4ZnZzRkFQdUhieFRzbUpWMTRmck9jMVBlalVYUFBsQkR3N0dPblpEM09IZktKTHpwcWZnOTgycStkam12UDFlZzdmbmpaYUg0QjZEbFpKZXBUMlVnQ2JHb0VoUkY0YjU3QnZIWVJOK0x4ZElWV3hrMnRCdXhNZlYwamt3SUlZUVF3aWMwSkpEUFAzcFU3ekFLYU5hMHJ0NGhWRG4rTVRHMG4vRXR1NTU2aW0zMzMwZlVzR0hVRzNVWEFTMWFGTmxIY3pwUXpKWlMzMFBMeXNTYmZLelFjMzVQK1VabDNUdTI0Rnd3MjljK094TWx3RmY5V3N2MTdaZXNXSzFGMzBBMW9JWkY1SHNNNUQ5V1ZOdUxvRmlzYUE3SEpWMUREMUpVUzFRWmJlT2IwSzNMaFc4eVA1enlFNXFtYjZFS0lZUVFRZ2hSUGZuSHhOQmg1a3dhUC9JSUozLzhrWTNYRDJWNWJIUCtISFpUNFIzS3VPV1FaM2VpYjdFMkY2WkluNmRHUlBuK0JGNVlJcWhsWmFJRStDcFlhOW1aQUNoKy9tVjVTaFhMWUFDUFcrOG95a3hHaUVXVk11NnVnYXpmdUF1UHg4djJYWWY0WmZHZlhIdE5KNzNERWtJSUlZUVExWkJpTkZMMzFwSGtIanZPaWRtK2VqYVppWW5sY20zM3RrMG9WaHRhcmgzN3gyOWp1ZW4yWXR0cjJabGd0ZUhabFlobjN5NEF2TWtuMERKOXliR2hhWE13bWZQYWUxT1R5WHJpM2dMWEtleFlVVzFyQWttSVJaVlNMenFNNFRkMFo4YWNGUUI4TXUwWHJ1clNrdUJhbGVqYk1TR0VFRUlJVVMya0xWbkNubi8rRTlmWk00VDE3VXZrRFRjUTJxdUl3bWNHUTZsSGliVmNPKzdkMnpHMmlNZTliUk9XUVRmaCtINEdwdmFkZ1F0VnA3MkhEbHpvazVXSjkzQVM5ajA3OG83bHpyaXdwN0RmTTYvbW0vYXNCQVJpN250dDNtUFAwY01vcW9wYXQzUkxEaDN6dml0VnV3czM4SUNoNnFXWFZTOWlVZVBkT2FJM3kxWnZJemtsZzh4c081TS8rNWxuSnR5aWQxaENDQ0dFRUtLNjBEVDJ2dklLeDc3NmtzRDRlTnA5ODAySld6QXBab3R2SGJITnI4VEx1emR2UUxIWlVPczJnRzJiTUhYdmgrWng1MjJuOVBjcTFBRFdjWS9sbmMrZDlnRVlUVmp2R0o5M1hxMGRtdmZmbGx2dVFySDVZV3h6b1NxNCs0UFhjQi9jai9XdUJ6QzI3bEJpakppdHBYb3U1Mm1PWEJSTDZkZFFWeGF5aGxoVU9SYUxtVWZHRDgxN3ZIajVaalluSENpbWh4QkNDQ0dFRUtXWDlNNGtqbjMxSlEzR2pxWERkek5MdFIreDR1ZVBscDFWcXV1NzFxM3dKYVhudHhGV1ZjeDlyczByZkJYdzFsUUMzcHFLYmZ6akdKcTFCSU92NkpVYUVZVVNHSVEzN1NTR1JqRVgxaHBIUk9VYm1UWjE2WjR2R2ZiczNZSG40SDdVcUdpTXJkcVZLc2EvWDZNa1duWlc1VnJUWEVveVFpeXFwTTRkbTlPelcydFdyUEZ0YXY3TzVCK1krdTQvTUpua1Yxb0lJWVFRUWx5OFkxOTl5YUhKazJrd2JoeE5IbitpMVAyVXNEQzhKNU5Mck5iczJiTWQ3L0VqV0c2NlBXOHRjSkhYOUEvQU51NHhVSlM4WSs2dEc4SHJ4WFA0Z0crcnA3OGtvU1d0QS9ZbUh5UHJxWEdsZURiNVdlLzVCOGE0TnNWZisyUUthbWhZbWErdE44a2VSSlgxNEwzWDhjZm1QZVRrT0RoNkxJMFpjMVl3NnRhK2VvY2xoQkJDQ0NHcXFPeDkrOWozMm10RURoMUtrOGNlTDFOZk5Ud1M3L0ZqVUVMaTZEbVVoQnBaRjBPam1HSVRZcy9CZmRnL2VCM3J5REVZTzE2WmQ5eTFiamtBM3FPSHdPVUVMaVRFNW43WEZiek8vajE0a3ZaaTZudzFTbEN0UXUrbDJYTndyVmtHZ09ucXZnVzJjMUxEUzk2U3lYdmlHRW9wMmxVMmtoQ0xLaXMwSklneGQxekQrNS9NQitEcldjdnAwNzB0OWFLcjNqZFRRZ2doaEJCQ1o1ckczbisvZ0xWT0hXSmYrYjk4bzdLbFlXeldBdWR2QzZIZm9PTGJ0ZTJFRWx5N3hPc1pHc1dnMW11STQ1ZnZNYmJ0QkVZVDd1MWI4QjQ3akZLck50cVpVd1g2bUFmZW1QOHBPUjI0L2xpTElhWUZsdUdqQzcrUng0UDk4dzhBTUYzWkM4c05JMHVNcmRETDdFakEzSGZnUmZYVms2d2hGbFhhMEVGZGlJMkpCc0R0OXZEbWUzUHduaXMySUlRUVFnZ2hSR2tsLy9BRHAvLzRnNWpuSnFKZVJIRW9RNk9tZUU4bW8yV2VMYmFkR2hHRjZTOGp2b1h5dUhFdVhvRDN4REcwMHhtNDFpeERjenB3enZzV3hlYUh1WHUvZk0zZEc5ZmlYUHBUZ2N1NEZzMUhPM01LTFNjYjU3SmY4YVljejNkZXMrZGcvK3c5UEx1MllXZ2FpK1dHVzB2M1pQOUdPM3NHYjJvS2hrWk5McXEvbm1TRVdGUnBxcXJ5MklNMzhzQVQvOHZibS9qYnVhdTQ3ZWFlZW9jbWhCQkNDQ0dxQ00zajRlQUhIeERTb3dlaHZZdllWcWtrQmdPR1ppMXhiOStLcVd2MzR0dXFoWTlMYXRtK1BZVnozdjQzM3BQSkdGcTJocHhzM0RzVDhKdzRpamNqRGNzdG8vS0tiNTNuelVqRHVmUm56SDN6VDVrMjlic09KYklPN2swYmNQNDhCK2RQczFGRHdqREV0VVdOckl0ejZVOW9wek13dEdpTjdhNzdMM3JiSlBmMkJBek5XNVJxeTZuS1JrYUlSWlVYMDZRdWQ0N29rL2Q0MmplTDJYZmdlREU5aEJCQ0NDR0V1Q0I5K1hKeWp4NmgwVU1QbDNtcTlGOFo0K0p4YjkxMGNaM2RibC9CTEVBN2ZRckx6YU93alhrRXkrM2pNRFJwam52aldveHRPMkhxMHFOQVZ5M3pMRXBBWUlIaml0V0c2WXB1Mk1ZL2h2OC8zOEl5K0JhMG5HeGNxNWZpbVBNbDJ1a01GSXNGWThzMmVFc1kyUzQyOUlSTkdGdkdYM1IvUFVsQ0xLcUYyMjd1Ull0bXZrM0dQUjR2ci81M0prNm5TK2VvaEJCQ0NDRkVWWEJzK2hjRXhyVWlxRTN4QmJGS1ltd1JqNVoyRWsvU3Zvdm9iTVRZckNWcWVCUzJDZi9DMU5XWCtMci9YSTl6MFk4WUdqWEZldXM5QUNoRzMwaXVOK1VFbWlNWHo1N3RxSkYxQzcyczVuRGcyYk1ENS9KZmNhNWVpcFpyQjBYQjJLb2RhcjJHYUE0SGp1Ky9KdWZWWjhqNXp6OXh6SitKWis5TzhMaExGYlluYVI5YVdpckdGbFV6SVpZcDA2SmFNQmhVbnAwd25IRVQzc2ZoY0hIb3lFaysvWEl4OTQrNVZ1L1FoQkJDQ0NGRUpaYVRsTVNwOWV1SmZmWFZTeG9kQnNCb3hOeHZFTTZmdnNmMjBKTmw3bTY1ZVJTYVBjYzMydXR5a2p2ekM5eWJOMkJvR292MW5vZkJaQVpBcmRjSVZCWDdKLy9ONjJ2dFB3UzhYbHdiVnFHZFNzZWJmaEp2OG5HOEowK0FwZ0dnQk5YQzFQTWFURmYyeXRzZVNqdWRnWHZiSnR6Yk51RTV1QTl2eWdsY0t4YWhXS3dZRTUzVTZ3QUFJQUJKUkVGVVdyYkdldHZZSXFkNEF6Z1h6TVhjZnlBWXEyWnFXVFdqRnFJUTlhTERHSC9YSU43NzVFY0Fadis0bXE1WHRLQjltNnEzdUY4SUlZUVFRbHdlYVV1V1lQRHpJK0xhZ2xzV1hReGptL1k0VnkzRG5iZ0ZZM3k3c25VMkdDNU1mVGFhVU14bVRGMjZZN25wOW56cmU5WHdTR3pqSHZPTjVHcGUxTWhvakIyN0F1RFp0UTMzOWkyQWI4cTBJYVlGaGliTk1UU1B3OUNnU1lHa1h3a093ZFM5SDZidS9kQ3lNbkVuYnNhZDhDZWUvYnRRYXRVdU5obDJKMjVCY3pvd3RtNWZ0dWRaaVNpYVBWdlRPd2doeW91bWFUeno0alEyYnQ0TFFIaFlMYWErK3dnQkFkWVNlZ29oaEJCQ2lKcG84NjIzWWdvTklmN0QvNVhiTlQzN2R1T1lQeGZiaE9kUXJMYUx2NUNtbFhuVTJwdWVpcGFhZ2hwWkI2VjI2TVhmMnA3alM5RE5oVmZjMXV3NTJOOTVEY3VRWVJoaW1sLzBmZlFtYTRoRnRhSW9DazgrUEl4QWY5OExUMnJhR2Q3OWVCNmFKdC83Q0NHRUVFS0kvRndaR1p6WnNwbVFIdVc3UTRraEpoWkRpMWJrZmprbGI3cnlSYm1JS2R4cWFEaUdGdkdYbEF3REtEYS9JcE5oTkkzY0w2ZGlhTkdxU2lmRElBbXhxSWJDUW9ONDVQNmhlWTkvVzdtVkJRdC8xekVpSVlRUVFnaFJHV1dzV2dXYVJtaVBncFdiTDVWbHdHRFF2RGptenk3M2Erdk44ZU5zUVBNOXh5cE9FbUpSTGZYdTNwWnJlbDlZeS9EQmxBWHMzbmRNeDRpRUVFSUlJVVJsYzJiTFp2eWFOTUZTcDA3NVgxeFZzZDV5SjU0ZDIzQ3RXVjcrMTllSmE4MXlQTHNTc1E2L3M5ajF4VlZGMVg4R1FoVGgwZnV2cDNHalNBRGNiZzh2dnY0Tlp6TnpkSTVLQ0NHRUVFSlVGcGxidGw3eVZrdkZVV3cycktQRzRscjFHNDU1c3k1dCtyVGVOQTNIdkptNFZpL0RPdXBlRkd2MXFORWpDYkdvdGl3V00vOSs2bmI4Ykw3eTlDbXBwM2o5blZteW5sZ0lJWVFRUXVETnpTVnJ6MjRDV2xYcy9ybHFTQ2kyOFkvZ1RUbUdmZXI3dm4yQXF4ak5ub045eXZ0NFU0NWpHLzhJNmlXdVQ2NU1KQ0VXMVZxOTZEQ2VldlNXdk1jYk51N21tOWtyZEl4SUNDR0VFRUpVQnBrN2Q2QzUzUVMycnRpRUdId2p4Ylk3N2tVTmk4QSs2VlhjaVZzcS9KN2x4WjI0QmZzN3I2R0dSMkM3by9xTURKOG5DYkdvOXJwM2JjWHdHN3JuUGY3ODY4VnMycnBmeDRpRUVFSUlJWVRlc25mdUFsVWxvRVhMeTNORFZjVXlhQ2lXSWNOd0xweVAvZjAzOFNUdHV6ejN2Z2llcEgzWTMzOFQ1OEw1V0lZTXd6Sm9hTFZZTS94M3NnK3hxQkU4SGk5UC9QTlRFclluQVJBYzVNL0g3enhNV0dpUXpwRUpJWVFRUWdnOTdILzlkVklYTGFMcmI3OWQvcHRyR3U1dG0zRXUvZ1VsTEFKam13NFk0OXVpQk9yNzJWVExQSXM3Y1N2dWhFMW9hYW1ZK3cvRTJMcjlSVzMvVkZWSVFpeHFqUFJUbWR6MzZBZGtuTTRFSURhbUhwTmV2UmVMeGF4elpFSUlJWVFRNG5KTGZPQitQRGs1dEozMmhYNUJ1TjI0ZHlYaTNwbUlaODh1MVBCSURIRnRVT3RFbzBaRW92Z0hvRmlzWURDVTczMDlIalJITGxwMkZ0NlRLWGhQSE1Pekl3RnZhZ3FHMkpZWVc4WmpqRzBGUm1QNTNyY1Nrb1JZMUNnSjI1TjQvUGxQOFhxOUFGemR0UlV2UEQwU3RScE8veEJDQ0NHRUVFWDcvZHBCQkhmcVJQT1hYdFk3RkIrUEI4L0JBN2ozN2tSTFBZazNQUTB0Snh2TjRRQ1B1M3p2WlRDaVdDd29mdjZvb1dFbzRSRVltN1hFMEtoSitTZmZsWndreEtMR1dmRHI3MHo2NkllOHh6ZGZmelgzMzNPdGpoRUpJWVFRUW9qTFNmTjRXTlcyRFkwZWZaUUc5NDdWT3h5aEl4a1dFelhPNElHZEdYSGpoU0picytldFp0N1A2M1dNU0FnaGhCQkNYRTZ1VTZmd3Vselk2dFhUT3hTaE0wbUlSWTAwOXE2QjlManFRb245OXorWnovcU51M1dNU0FnaGhCQkNYQzdPdEZRQXpPSGhPa2NpOUNZSnNhaVJGRVhobVVkdklTNjJBUUNhcHZIeWYyYXc3OEJ4blNNVFFnZ2hoQkFWelhuU2x4Q2JRa0oxamtUb1RSSmlVV05aTENaZWZ2NU82a1NGQUpDYjYrUzVsNmVUbW5aRzU4aUVFRUlJSVVSRmNxYWVHeUVPbFlTNHBwT0VXTlJvd1VIK3ZQYXYwUVQ2MndCSXp6akxzeTlQSXp2Ym9YTmtRZ2doaEJDaW9qalQwbENNUm95QmdYcUhJblFtQ2JHbzhlcEhoL0hTeERzd0duMGw1cE1PcHZEc1M5T3cyeVVwRmtJSUlZU29qcHdaR1pocTF3WkYwVHNVb1ROSmlJVUEyclJxek5PUDNJeHk3a1Z4KzY1RFRIeGxPZzZIVStmSWhCQkNDQ0ZFZWZOa1pjbm9zQUFrSVJZaVQ1OGViWG4wL3V2ekhtOU5UT0pmcjMyTjArblNNU29oaEJCQ0NGSGVQTm5aR1B6OTlRNURWQUtTRUF2eEY0TUhkT2Foc1lQekhtL2N2SmVYL2pNRHQ5dWpZMVJDQ0NHRUVLSTh1Yk96TVBqNTZSMkdxQVFrSVJiaWIyNGNmQlhqN3g2VTkzamQ3N3Y0djdlL3crUHg2aGlWRUVJSUlZUW9MNTRjdTR3UUMwQVNZaUVLTmZ5Rzd0eDllLys4eHl2WEp2TEd1N1B3ZWlVcEZrSUlJWVNvNmp4WldSaGxoRmdnQ2JFUVJicGplRy91R040NzcvSFNGVnY1Ny85K1FOTTBIYU1TUWdnaGhCQ1h5dXR5b2xxc2VvY2hLZ0ZKaUlVb3h1amIrakg4aHU1NWozOVp2SkczM3A4cjA2ZUZFRUlJSWFveXJ4ZFUyWEpKU0VJc1JMRVVSV0hjNklIY2NOMlZlY2QrWGZvbkw3N3hEUTZIVko4V1FnZ2hoS2lLTkUyVFBZZ0ZJQW14RUNWU0ZJV0h4ZzVtMkpCdWVjZldiTmpCTXk5T0l6dmJvV05rUWdnaGhCRGlvbmk5S0pJUUN5UWhGcUpVRkVYaC9qSFhNdWFPYS9LT0pXeFA0ckdKbjNEcWRKYU9rUWtoaEJCQ2lMTFN2REpDTEh3a0lSYWlsQlJGNGJaYmVqSGhnUnZ5dmxIY2wzU0Nmeno5TVNlU00zU09UZ2doaEJCQ2xKclhLd214QUNRaEZxTE1CZy9vekwrZUhvblJhQURnZUhJNi8zajZZdzRjVE5ZNU1pR0VFRUlJVVJxYUpnbXg4SkdFV0lpTDBPUEtlRjUvNFc1c05nc0FHYWN6ZWZTNWo5bTI0NkMrZ1FraGhCQkNpSkxKR21KeGppVEVRbHlrOW0yYThQWXI5MUlyeUxlcGUzYTJnNmRlK0p5VmF4TjFqa3dJSVlRUVFoUkg4M29CU1lpRkpNUkNYSkxZbUdqZWZmMCtJc0tEQVhBNlhiejR4amQ4L3ZWaVh6bC9JWVFRUWdoUitVaFJMWEdPSk1SQ1hLTDYwV0c4OThaNG1qU0t5anYyMWN4bC9PdTFyOGpKa1cyWmhCQkNDQ0VxRzk4YVlyMmpFSldCSk1SQ2xJUHcwRnE4LzhaOTlPeldPdS9ZMmcwN2VlaXBqemgySWwzSHlJUVFRZ2doUkFHeWhsaWNJd214RU9YRWFqWHp6eWR2WmN3ZDErUzl3QjQ2Y3BJSEh2K1FQemJ0MVRrNklZUVFRZ2h4bm1Jd29ubThlb2NoS2dGSmlJVW9SK2YzS241bDRwMzQyY3dBWkdYbjh1eEwwNWcxYjdXc0t4WkNDQ0dFcUFSVWl3V3ZRNWEyQ1VtSWhhZ1FYYTlvd1lmL2VaRG91bUVBYUpyRzVNOSs1dlYzWnVGd3VIU09UZ2doaEJDaVpsTXRacnk1ZHIzREVKV0FKTVJDVkpBRzljUDUzMzhlNElvT3pmT09MVm0raFVlZi9VVFdGUXNoaEJCQzZFaTFXUEU2bkhxSElTb0JTWWlGcUVBQkFWWmUvZWNvYnIycFI5NnhQZnVQTVg3Q0J5ejZiWk5Nb1JaQ0NDR0UwSUZxc2VCeDVPb2RocWdFSkNFV29vS3Bxc3JZdXdZeThmRVJXSzIrZGNWMnU0TTMzcDNOSzI5OVIxYVd2QmdMSVlRUVFseE92aW5UOGhsTVNFSXN4R1hUcDBkYlBwbjBFTEV4OWZLT0xWK2R3TmhIMzJQYmpvUDZCU2FFRUVJSVVjT29Wb3RNbVJhQUpNUkNYRmJSZGNONDc0M3gzSFp6ejd5dG1VNm1ubWJDYzFPWTlzMFNQRkwrWHdnaGhCQ2l3cWxtSzE2Wk1pMlFoRmlJeTg1b05ERG16Z0c4L2NxOWhJZldBbnhWcUwvODdqY2VmZllUVGlSbjZCeWhFRUlJSVVUMXBscXRzdTJTQUNRaEZrSTNiZU1iTStXOWY5RGpxdmk4WXp0MkgyYmNvKyt4WlBrV0hTTVRRZ2doaEtqZWZHdUlKU0VXa2hBTG9hdkFBQnYvZW1va1R6dzhMSy9nVm83ZHlXdVRadkxDYTErVG1uNUc1d2lGRUVJSUlhb2ZxVEl0enBPRVdBaWRLWXJDb0g0ZHp4WGNpczQ3dm5yOWR1NSs4QjNtL3JnR3IxZldGZ3NoaEJCVnliNERKL1FPUVJSRE5WdGt5clFBUU5IczJiSVJxaENWaE52dDRhdVp5NWd4WndWdXR5ZnZlTE1tZFpudzRJMzVFbVloaEJCQ2xONlVhUXN2cWYvWTBRUEtkSzl2WjYvZ24wL2ZTcS91YlVyVngrbDBrM3p5VkpIbkc5UUw1L0RSMUZKZEt5S3NWdDdNTTFHNHBFbi81ZkNVS2ZUY3ZnUE9GVG9WTlpNa3hFSlVRb2VPbkdUUy8zN0l0eDJUb2lqY09QaEs3cjZ0UDM1K0Z2MkNFMElJSWFxZ3ZvT2Z1NlQrU3hlOFd1cTJSNCtsTWViQmR3bnd0ekx0NDhjSURMQ1YyR2YzM21NOE1PSERJczh2bXZjSzExei9mS251Ly9xTG83bWlZL05TeDFzVEhmN2tFdzY4L1JZOUVyYWhXdVJ6VlUxbTFEc0FJVVJCRGV0SE1PblZzZnk2ZEJNZmYvNHptVmwyTkUxajd2eTFyRmlUeU1QamgzQjFsN2k4clp1RXVPdzBEVzk2S3Q0amgvR21wdUJOUzhXYmtZcG16d1ZITHByTENSNVB5ZGVwU1F3R0ZKTVpMRllVbXhVMUpCdzFMQncxUEJLMWZnUFUwSEFacFJDaUFwVWxvUVdZT1hjVlU3L3dqU3FQdTN0Z21mcldpdzVqMlBYZG1ETnZEVnNTRHREOXFsYWw3dnY1NUFrMHFCZWU5M2psbWtSZWZPMGJvT0J6bVBqU2RJNGZUK2Z6eVJQS0ZKOEFnNzhmQU83c0xNeVNFTmRva2hBTFVVbWRYMXQ4WmVjV2ZQelp6eXhhdGhtQTlJeXovUHUxcitsNlJRditNWDRJa2VHMWRZNVUxQmh1Ris3ZE8zRHYybzVuLzE1UVZReU5ZMUFqb2pCMjdJSWFGb0hpNXc4V0M0ckZDZ2FEM2hGWExoNFBtaU1YSEE2MG5HeThhU2Z4bmt6R2ZXQXZucVcvZ0ZmRDBEUUdZNHRXR0dQandHalNPMkloYXFUTUxEdHZUcHJOMmcwN0NRMEo0bC9QakNRK3JtRytOcWxwWjVnNWQxV3gxN0hiSFhUcEZFdENZaElKaVVsRnRydjd6djc0MlM0a1pNbkorYWROcDZXZkxiTHZucjNINk5DdWFiRnhpTUlaQXdJQjhHUm1RVWlvenRFSVBjbVVhU0dxaU0wSkIzaG44ZzhjUFphV2Q4eGlNWFBIOE40TUczSWxGb3VzRlJJVnczdjhLSzQvMXVIZXZoVTF1aUhHdGgwd3hMUkFEUXN2dWJNb05XOWFLcDU5dTNCdjNZVDMyR0dNcmRwZ3V1SksxTHIxOUE1TmlCcGo5OTZqdlBUNkRKSlRUdEdoYlZNbVBqbUM0T0NBUXRvVlA3MjVMR1o5K1N3aHRRTkxOV1Y2OTk1alBQekVSOFZlNzkwM3h4RWYxNmhjWXF2TzBwWXNJZkhCQitqNC9mY0V4cFYrQkY5VVB6SkNMRVFWMGI1TkU2YTg4ekF6NXF6a205bkxjYnM5T0J4T1B2MXlJVC84dEk3Ukkvc3hvRzhIREFZcEhpL0toK2ZRQVp6TEYrTk5UY1hVclJkK2cyNUFDYXFsZDFqVmxocm1tMEp0NnRvZDdjeHBYSnMyWVA5bUdtcEVCT2FlL1RBMGJLSjNpRUpVYTkvUFg4ZmtUMy9HNC9GeSs0amUzSDFIdnlLWEpzVTJpeTV4Q25iZndjOVJ2MTRZMHlZL1ZxWTRpcHN5ZmQ0Ykw5OU5SSGh3dm1OcDZXZDVjdUtuWmJwWFRXWU1QRGRDbkpXdGN5UkNiNUlRQzFHRm1NMG03aHJabHo0OTJ2TE9Seit3WmRzQndEZU4rdTBQNXpKcjNpckczSGtOM1dSOXNiZ0UzdlEwSEQ5OWo1YVJqcW5QUUV5ZHVvSXFYN1JjVGtxdFlNeTlCMkR1MlIvWHh2VTR2cCtKRWhLSzVib2JVVVBEOUE1UGlHcm5yZmZtOHN1aWpRUUcybmoyOGVGMDZSU3JXeXlsbVRKZEp5cUU2RHFoNU9RNFNNczRTNE42NFpoTjhyRytMQXdCL2dDNE16TjFqa1RvVGY3UEVhSUtxaDhkeGxzdmoySDlIN3VaTXYxWERoMDVDY0RobzZtODhOclh4TVUyWU94ZEEyalRxckhPa1lvcXhlM0d1V0lKcnQvWFl1NHpFRlAzUHBJSTYwMVZNWFcrQ2xPbnJyaFcvWWI5ay9jd2RiNEtjODkrWUpTM2NDSEtTK0s1WFIwK2Z2ZGhJaU9DaTI5Y3daNzk5N1JTdDEyN1lTZXZ2VDJ6ekFYREJCajlmVlBoUGRreVFselR5YnVwRUZXVW9paGMyYmtGWFRvMVovR3lMWHorOVdKUzA4OEFzR1AzWVNZOE40V3VuV0s1OTg2Qk5HNFVxWE8wb3JMenBxZVIrKzBYcUtIaCtEMytUNWthWGRtb0txYWUvVEMydndMSDNCbmtmUHdlMXBHalVFTmt0RmlJOHFSbk1od1VhS05IdDNnZUdqK1kwSkNndk9NN2RoMWgxdmVyVUZXWitWV2VESUcraEZoR2lJVWt4RUpVY2FxcU1xQnZCM3BkM1pwNXY2em5tNW5MeWN5MkE3Qis0MjQyL0xtSC9yM2FNZnIyZmxLUldoVEt2WDByamgvbllCNHdCTk5WUGZVT1J4UkRDYXFGZGZSOXVOWXN4LzdKZTFpRzNJeXhWUnU5d3hLaTNHaWF4dkVUR1p3NmswVldwcDJzN0Z5eXN1eGs1empvM2FNMWRldVVyUnJ3cGkzN2VQTDV6MHJkdmpSN0ZaOGZqWjB6YnczSkthZUtiWHY2ZERZZmZyS2d5UE1QamhzTXdPRWpKOW1mbEV5UGJ2RWtKQjRzMEs1SHQzaVdyOXBHWkVUKzkzR1B4eXRMcEM2U3djODNaVnBHaUlVa3hFSlVFeGFMaWVFM2RPZmFmbGZ3N2R3VnpKbS9GcWZUaGFacExGcTJtZDlXSlRCMFVCZHV2cjZiSk1ZaWoydk5jcHpyVm1NYjl3aHFkSDI5d3hHbFpPcldDME9qcHRnLy93anRkQWFtYnIzMERrbUlpNkpwR3J2MkhHWFRsdjNzMkhXSTdUc1BrNWxsTDdSdGFFaGdtUlBpeU1qYTNIcHp5Vi8wL2JUd2R6SXo3YVZxZTk2eWxRbnMzSDJrMkRhWldYYm0vcmkyeVBQbkUrSTE2M2ZtN1hsY25QZmZ1ci9BOVcxVzJXWGlZaGlzVmhTREFYZVdqQkRYZEpJUUMxSE5CQVJZdVhmVUFHNjQ3a3FtZjd1VW54ZHZSTk0wM0c0UGMrZXY1WWVmMXRQNzZ0WU12NmtITVkzcjZCMnUwSXVtNFZnNEg4L2UzZmc5L0NSS0xmbVNwS3BSbyt2ajkvQ1QyRDk1RjIvbVdTd0Rob0NNRklrcVF0TTAxdisrbXhtelY3Qjk1eUdNUmdOTkc5ZWhiKzkydEdoV2o0aUlXdmo3Mndqd3MrRHZiOE5tTldNMGxuMXY4K2c2b1l3ZFBhREVkbXZXYnljejAxNnF0dWQ5OFBiOXhaNHZTNVhwa2JmMFpPUXRQVWxPT1VXdFd2N1lyR2I2RG42T1p4OGZUci9lN2ZMYTdkaVZQd0UvZUNpWjhIQlo0bkpSRkFXRHZ6K2U3Qnk5SXhFNms0UllpR29xTERTSXh4NjhrWnV2djVwUHYxekU2dlhiQWZCNnZTeGR1WldsSzdmU29XMVRSdHpZZzQ3dFltVEtWUTNqV0RnZno2R0QyQjU4QXVYY3RERlI5U2kxYW1ONzhFbnNVOTdIdVhBQjVvRkQ5QTVKaUJLZE9wM0Z2MTc1aWgyN0R0T3dRUVJQUGpLTTNqM2FZTEdZOUE1TlZ6bDJCN2VQK1EvUFBUR2N2cjE4U2JCWDAvQjR2SUR2KzY3d3NDQnVIOUdib0FBLzNHNFA2MzdmUlpQR2RkQTBqWUFBRzdlUDZGMWdPeVpSTkdOQUlCNFpJYTd4SkNFV29wcHJVQytjRjUrOW5RTUhrNW41L1NwK1c3VTE3ODExMDliOWJOcTZuNmFONnpEOGh1NzB1cnIxUlgwREw2b1cxNXJsZVBidWxtUzRtbEQ4L0xHTmZSajdoLzlCQ1F5VTZkT2lVa3M2bE1MRUY2ZVRtWlhOQzgvZVJ2ZXJXc2tYc3VlY09wVUZRRWp0d0x4amIveDNGbS84ZHhZQUxXUHI4OEhiOTNQUG5mMEJtUHJGUWpLejdCdzduc2JFRjZmejFJU2I4ODZKMGpFRSt1UE95dEk3REtFejJVOURpQnFpU2FNb25wbHdDMTk5L0FRM0Q3MGE2MS9XSE8xUE9zRnJrMlp5eC9pM21EMXZOVGwycDQ2UmlvcmszcDV3YnMzd1B5UVpya1lVUDM5czR4N0J1VzRWN3UwSmVvY2pSS0hzZGdmUHZqQU5qOGZETzYrUHAwZTNlRW1HLytMOEZvcWJFdzdrSGJ0dnpMVk1uL0k0MDZjOHpndlAzZ2FBMCtubW82ay9NV1BXQ3U0YmN5MlQzMzBJZTY2VGNRKy9UMEppa2k2eFYxVkcvMENwTWkwa0lSYWlwb2tJRCtiK01kZnk3V2RQTSthT2E2Z2RISkIzTGpYdERCOTk5ak8zam5tTktWLzhTbnJHV1IwakZlWE5tNTZHNDhmWjJPNitYOVlNVjBOS3Jkclk3bjRBeC96WmVEUFM5QTVIaUFLKytHWXBhZWxuZVhIaUhUUnRJalVzL203cnRpUXNGaFBmelZuSnlqV0pBTlFPRGlDNlRpalJkVUx4ZUx4OE0zTTVkOXo3SCtiOXRJRkhIcmllbTRaZVJWQ2dILzk1NVI3YXhEZmlpWW1mOHNPQ2RUby9rNnJER0JpQUoxTkdpR3M2bVRJdFJBMFY2Ry9qdGx0NmNmUDEzVmk4ZkF2ZmZiK0tZOGQ5SDZLenN4MThPM2NsTTM5WVRlZU96Um5VcnlOZE83V1E2ZFJWbWR0TjdyZlRNUThZSXRXa3F6RTF1ajdtL29QSm5URWR2L0gvQUtPOHpZdks0V3htRG5QbXJXWG90VjFvMGJ5ZTN1RVU0UFZvdXQ3ZjVYS3piT1ZXcnI0eWpoYk42L1B5Rzk4Q2tKdDdZY2JXOFJQcHpKaTlnbTVkNDdqcnRyN1VpUXJKTzJjMEdwajQ1QWhxQmZrVEZTRmZlSmFXSVRBSWQ1S01xdGQwOGs0cFJBMW5OcHU0N3BvckdOU3ZJMnQrMzhsM2MxYXljNCt2aXFYWDYyWDlIN3RZLzhjdWdvUDg2ZCs3UFlQNmQ2SmgvUWlkb3habDVWeXhCRFUwVFBZWnJnRk0zWHJoMmJzTDU4cWxtUHVVdm1LdUVCWHBqei8zNHZWNkdYcHRWNzFESWNmdUlEczdsOEFBRzJhemtSMjdqcEI4OGhRV2MrbUtlbms4WHE2NS92bFN0VDF5TksxVWV4dmZOK1phMGpNeTZYbDFhN3AxalNNcXNqWWZmRHlmU1IvK3dKeDVhMmpZSUlMQVFELzY5MjZQbjUrRlg1ZjhDWUNtK2VKeHU5MjRYQjZjVGhkTGxtOGhOZjBNUXdaMUtWV01OWmt4TUVDbVRBdEppSVVRUHFxcTByMXJLNjd1RWtmaXprTjh2MkFkYXpic3dPMzJBSEQ2YkRhejVxMW0xcnpWdEd4ZW40SDlPdEtuZTF2OC9DdzZSeTVLNGsxUHcvWDdXdndlLzZmZW9Zakx4SExqcmVUODl4V003VHFpaG9UcEhZNFEvUDduYmlMQ2cybllJRnp2VURoNEtJV0huNWhjNEhpbjlzMUsxVjlWRlc0ZjBidGNZMm9lVTVjNlVTRmMyYmtGQUZkMWFVbm5qczNac0hFM2YyN1p4K0VqcVJ3OW5rNVdscDNjWENkT3B4dVAxNHZYcTZFb29DZ0txcXBnTkJnd0dnME02TmV4WE9PcnJveitBWGlrcUZhTnAyajJiSDNuaUFnaEtxMHpaM05Zc21JenZ5emVTTktobEFMbkxSWVRQYStLWjJDL2pyUnAxVmlLbzFSUzl1bFRNTWEyd3RTem45NmhpTXZJdFdJeDd0MDdzSTBhcTNjb1F2RG8wNTlnczVsNTdkK2o5UTZGOUl4TW5wajRLVjZ2RjgycllUUVphTkc4SHVOR0R5VDRMM1UxTHJlOSs0L1RyR2xkM2U1ZkV4MmFQSm1rU2YrbFI4STJWSXQ4d1Y5VHlRaXhFS0pJdFlMOEdEYWtHemNOdm9vOSs0L3h5K0kvV2JweUN6azVEZ0FjRGhlTGxtMW0wYkxOMUkwS1pWQy9qdlR0MVpiSWNGbS9WRmw0RGgxQXkwakgxTDJQM3FHSXk4elV2Uyt1ZGF2d0hEcUFvV0VUdmNNUk5keVpzOWxFaE5YU093d0FRa01DK2Z5alIvVU9vd0JKaGk4L1k2RHZDeEIzVmlabVNZaHJMRW1JaFJBbFVoU0YySmg2eE1iVTQvNTdCckZ5M1haK1dieVJyWC9aM3VGNGNqcWZmcldJVDc5YVJMTW1kZW5XTlk2cnU3YWlVWU1JR1RuV2tYUDVZa3g5Qm9JcW13clVPS3FLcWM4QW5DdVdZQnMxVHU5b1JBM25jTGd4bWVWanA2aGNqSUZCQUxqUFptSU9sZVVsTlpXOE1na2h5c1JpTWRPL1YzdjY5MnJQc1JQcC9McjBUeFl1M1pSdmk2YTlCNDZ6OThCeHBuMnpoTHBSb1Z6ZE5ZNXVYZU5vMWFLQkpNZVhrZmZZRWJ5cHFaZzY2Vi9FUnVqRDFMRXJ6a1VMOEI0L2lscTM4bFgyRlRXSG44MU1UclpEN3pDRXlNZmc3dytBSnp0YjUwaUVuaVFoRmtKY3RPZzZvWXk1NHhwR2orekh4czE3V2JwaUMrczI3c3FiVWcyK2tlT1pQNnhpNWcrcnFCMGN3RldkVzNKMTExYTBiOU1FazBsZWdpcVNhK042VE4xNnllaHdUV1l3WU9yV0M5ZkdkVmlHM3FKM05LSUc4L096Y2laVGtnNVJ1UmdEQXdHazBuUU5KNTlHaFJDWHpHQlE2ZElwbGk2ZFluRzdQV3hPT01EcURkdFp1MzRuR2FjdnZNbWNPcDNGVDR2KzRLZEZmK0JuTTlPNVl3dTZYeGxINXc2eFVxMjZ2TGxkdUxkdnhXL1FEWHBISW5SbTZ0Q0ZuTGRmeG5MdERXQXMzYll5UXBTM3FJaGdFcllmMURzTUlmSXhCcDFMaUxNa0lhN0pKQ0VXUXBRcm85SEFGUjJhY1VXSFpqeDYzL1hzM0hPRTFldTJzM3I5RG82ZFNNOXJsMk4zc254MUFzdFhKMkEwR21qVm9pRnQ0eHZUcm5VVFdqYXZoN21VKzBHS3dybDM3MENOYm9nU1ZEbUsyQWo5S0xXQ1VhUHI0OTY5RTJPck5ucUhJMnFvaGcwaVdicGlLems1VHZ6OHpIcUhJd1FBeGdCZlVTMVBwbXk5VkpOSlFpeUVxRENLb2hBWDI0QzQyQWFNdldzZ0J3K2ZaUFY2WDNLODc4RHh2SFp1dDRldGlRZlltbmlBNmQ4dXhXUXlFaGZiZ0RhdEdwMUxrT3Rqc1VpQ1hCYnVYZHN4dHUyZ2R4amxSOU53clY2Q3NlT1ZLSDRWdnkyS2xwMEZxb3BpODZ2d2UxME94allkZmI4VGtoQlhxSDBIVGhEVHBJN2VZVlJLNS9jZlBuTHNKTEhOWkQyN3FCd01BVEpsV2toQ0xJUzRUQlJGb1hIRFNCbzNqT1RPRVgxSVBubUtOUnQyc0hyZERyYnRPSWltWGRnUzNlVnk1eVhJWDM3M0cwYWpnYmpZQnJTTmIwemIrQ2JFeFVxQ1hDeE53N04vTCtZQjErc2RTYmx4THA2UGM5R1B1RGF1eCsvUjU2R0NpN05sdi9Bb2FuZ1VmaysvVXVvKzNwUVRxSkdWTXhreU5JdkZ1ZmduMExRSy83dXJUS1pNVzNoSi9jZU9IbENtZTMwN2V3WC9mUHBXZW5VdjNSY1BUcWViNUpPbmlqemZvRjQ0aDQrbWx1cGFFV0cxc0Zvcjc4aHJ3L3FSQUJ3Nmtpb0pzYWcwem84UXk1VHBtazBTWWlHRUxxSWlhak5zU0RlR0RlbEdkcmFETFluNzJiUjFQNXUyN2l2d0FkRHQ5cEN3UFltRTdVbDVDWExMNXZWcDE3b0piVm8xSmphbUh2NytzZ2I1UEc5NktxZ0cxTER3Q3JsKzFoUDNsdHUxU3BOMHVyZHV4TGw0UG9yVmhuWGtQWlV5b1hOOC96V3U5YXV3anJvUFk2dDJCYzZYNXU4czRLMnBGUkVhQUdwWUJLZ0szb3cwMU5DSytiMm9qTDZkdmVLUytwY2xJUjdVdnlPemYxak4rNVBuMDdGOU13SURiQ1gyU1RxVXdnTVRQaXp5L0tKNXIzRDNmWk5LZGYvWFh4ek5GUjJibHpyZXk2MXVuUkNNUmdPSERxZm9IWW9RZVJTakVZUE5KbE9tYXpoSmlJVVF1dlAzdDlDdFN4emR1c1FCa0pwK2hzMWI5L1BuMW4xczNycWY5RlA1djdsMXV6MXMyM0dRYlRzTzVoMnJIeDFHODVob1lwdlZJN1pwTkRGTjZsYnEwWktLNUQxeUdFUGpwaFYyZlRVOHF1UVlVcE5CVlZGREk0cHRwNVNRbkhuMjdTSjN4bFF3R0xHT2ZoQTFLcnBnbThNSE1OUnJWR1ExN2R4dnB1TGV0TDdRY3dGdlRjVXhmeWF1RllzS2ZRNkZKYktGSmE2R1puRzQxcThpOTR2LytaTGkrRUttcXh1TXFDRUY5N24wWnFTQngxMW9mT1hKMERnRzcrRkROU29oWHJyZzFUSzFuemwzRlZPLzhJMHFqN3Q3WUpuNjFvc09ZOWoxM1pnemJ3MWJFZzdRL2FwV3BlNzcrZVFKTktoMzRkOWw1WnBFWG56dEc2RGdjNWo0MG5TT0gwL244OGtUeWhTZjNnd0dsVHBSdFRsK1BFUHZVSVRJeHhBUUlDUEVOWndreEVLSVNpYzh0QmJYOU9uQU5YMDZvR2theVNtbjJMYnpFTnQySkpHNDQxQ2hVd2lQSEV2anlMRTBscTdZQ3ZpbWFEZXNIMDd6cHRFMGJoUkY0d2FSTkc0WVJXaElZTFhmQzltYm1vSWFVWExTZXJGS000MDQ2NGw3VVdyVkx0T1U0Ny96SERwQTdyUVB3ZXZGT3ZwQkRERXRDcmJac3gzNzFIY3h4cmZIZXNmNFFwTmlZM3g3MUpEUXZNZmUwNmR3YjF5TDR1K2JLbWZxZUNXRytvM3k5Y245NmhPVW9HQXNRNGZuSFhPdFg0bG4zNjVDWXpYR3Q4ZDYxd1BrZnZFaHVWOStnbTMwZ3hoYXRqNTNReS9nRzZYMWUvS2xBbjF6M25qZTl3VkNCVk1qb3ZDbW5hencrMVJGbVZsMjNwdzBtN1ViZGhJYUVzUy9uaGxKZkZ6RGZHMVMwODR3Yys2cVlxOWp0enZvMGltV2hNUWtFaEtUaW14Mzk1Mzk4Yk5kbU5XU25KeC8yblJhK3RtL2Q4bXpaKzh4T3JTcnVDL0Q0QmpQQUFBZ0FFbEVRVlM4S2xKMG5WQ08vNlc0b2hDVmdURWdBTGVNRU5kb2toQUxJU28xUlZHb0V4VkNuYWdRcnVuZEhvRFRaN1BadnZNUTI3WWZaT2Zlbyt6ZGZ4eUh3NW12bjZacEhEeDhrb09IOHljQWdmNDJHcDFieTl5NFlSU05Ha1FRWFRlTWtPQ0FhcE1vZTlOU01YYnNVcUgzMEhLeWNhMWRocm5QdFdYZTU5aDcvQWp1eE0yK3ZzYkMzNFk4Qi9lVE8vVWROSmNUNngzak1jYTFMYlNkb1Vrc2htWXRjU2Y4U2U1WEh4ZWFGQnZiZElRMkhYMFAzRzV5UG53ZEZBWHI3V01CVU92V1I2MWJQLytGdi9vRXhXTEYySzd6aFpqMjdNUkQ0UWt4Z0RHdURkYVJZM0QrT2cvOC9DODgzeFJmQWJuekNiaGUxUEJJM0p0LzF6V0d5bWozM3FPODlQb01rbE5PMGFGdFV5WStPWUxnNElML1ZobW5zcGo3NDlweXVlZklXM3JtUzRpZi9mZTBJdHZ1MkhXRWg1LzRLTit4SmN1MnNHVFpscnpINzc0NWp2aTRSdVVTVzBXcVd6ZU1yWW0rbWhIVjVmVldWSDNHd0VBOE1rSmNvMGxDTElTb2NvS0QvUE5Oc2ZaNHZCdyttc3J1ZlVmWnMrOFl1L1ljWmYvQkU3amRuZ0o5TTdQdEJhWmJBOWhzRnFLalFvaXVHMFowM1ZEcTFRa2p1bzd2Y1hBdC95cjE0YzJia2VwYk0xcUJuQXZuNFZyekc5cXBkQ3kzM0ZYNmpoNDN1VE0reFh2aUtJck5ocWw3L3dKTjNEc1RjSHo1TVpyWGczWFUvWVd1eWMxak5HSWIvU0QyVHlZVm14U2Y1NWo3TmQ0akJ6RVB1QjVEODFhNE5oUTk0cWZsMnZPZFB6K0tlLzZZcWRPVllNai9ObXBzMXhsam0wNzU3dTlhOHhzQWFvUEdoZC9vM0srV2xwV0pjcTdpYVVWUXd5TjgwN05GbnUvbnIyUHlwei9qOFhpNWZVUnY3cjZqWDVIL3I4YzJpeTV4Q25iZndjOVJ2MTRZMHlZL1ZxWTRpcHN5ZmQ0Ykw5OU5SSGh3dm1OcDZXZDVjdUtuWmJxWG51cEcxY1p1ZDNEbWJBN0J0ZnhMN2lERVpXQUlESlFxMHpXY0pNUkNpQ3JQWUZEektsZ1A3T3NiQ1hTN1BSdzRsTXlCZzhra0hVd2g2YkR2WjhicHd0LzA3SFlIKzVKT3NDL3BSSUZ6WnJPSmlQQmFSSVRWSWpJOG1JanpmOEtDaVF5dlJWaG9FQlpMNVZtdnJObHpVZndxOXNPbVpmRE5lSkwyNHRxd0NqVXFHbFAzZnFYcTUvanhPN3duam1LSWFZR3BXOThDNTExcmZzTXg3MXNVc3dYYm1IOWdhQnBiOGtWTlpxeWo3c1ArdnpkOVNmR01UN0hlZG0rQjRsdXU5U3R4L2I0S1E0dldtUHNOOXNVejY0c2lMNnRsbmluMC9QbGp4allkVVd5RnZJMytOUm4rZmJVdmdWWlZUSjI3RjNvZnhUOFFTQ2JuOWVkUUFuMzdSaHM3WDQyNWQ5bldzSmJJNW85bXQ1ZnZOYXV3dDk2Ynl5K0xOaElZYU9QWng0ZlRwVk1wZnRjcVNHbW1UTmVKQ2lHNlRpZzVPUTdTTXM3U29GNDRabFBWK2hnWDRPOHJOT1owdW5TT1JJZ0xqQUdCT0pJcmZ0bUtxTHlxMWl1cEVFS1VrdEZvb0huVGFKbzN6VitFNmN6WkhBNGVUaWJwVUFwSmgxSTRjaXlObzhkU0N4VHUraXVuMDhYUlkya2NQVmIwNkpyTlpxRjJyUUJxQndjUVhNdWYyclVEOGg3WERnNmdWcEEvL3Y1V0F2eXQrUHRiOGJkWlVNczQxYmpVSExsZ3FlQ3EyK2VUMEVrdjQ1Zy9Felc2QVlZbXhWZTRkVzlhajJ2Tk1wVGdrQUtqdU43MFZCeXp2c2hibzZ0R1JlUDZmWlZ2ZE5YdFFuTzV3SFgrcHdQTjZRU1gwL2ZUN2ZKdEozVCtQcHMzNFBEengzTGpiWG5IUEllVGNQendEVXJ0MEh6SmNsR1ZuYk9ldUxkQUJXekh6Qzl3L2I0cVh4L1htbVY0angzTzE5Y3kvQzQwZXc3T0JiUHlScFBOL1ljVXVhN2JQUEFHSE45OWpqY2pEUzIzNGhKV3hXb0ZoNlBDcmwvVkpKNmJKZkx4dXc4VEdSRmNmT01LVnR5VTZiOWJ1MkVucjcwOXM4d0Z3eXFEbkJ6ZjcxK3RJQmtkRnBXSE1UQVFqNHdRMTJpU0VBc2hhcFJhUVg2MGpXOUMyL2dtK1k3bjJKMGNQNUhHMFJOcEhEdWV3ZEZqcVJ3OW5zN3g1SFJPbjhrdThicDJ1d083M2NIeDVOSVhqUEh6c3hEZ2J5UEEzMHFBdncwL214bUx4WXpGWXNKaU5tR3htTEJhVEZnc1pxeG1JeGFyR2JQWmlLcXFHRlFGVlZWUlZRVlZVVkVORjQ0MWR6cFFMTll5LzkyVWxSb1dpZVdtTzhpZE1aWGNyejdHNzdGL0Z6bmwxM05vUDdrenZ3Q1RHZHZvQnd1MFV3d0dQUHQzWDJoL2NCOGMzRmY0alUxbUZJc0Z4V0pGQ1FwR01adkJiRDMzMDRJN2NUT3VOYitoK1BsakhuQTlXcTZkM0MvK0J4cllSdDFmWVBUY201R0dkcWJnWHJDYXk0a25hZStGeDFsbkNqNnZQZHR4YjkrUzc1aGwrRjBvSmpQZTVPT2dLSmo3WG9mNW1xR0ZQeGZBMERRV3YrZGVML0o4ZVZFc0ZqU25KTVIvcDJjeUhCUm9vMGUzZUI0YVA1alFrS0M4NHp0MkhXSFc5NnRRMWFxelZLTWtEb2VMNWF1MzBiWjFZOWxIWGxRcXZpclRVbFNySnBPRVdBZ2hBRCtibVpnbWRZbHBVcmZBT1lmRFJWcjZHVkpTejVDU2VwcVQ1LytrblNibDVHblNUMldTbStzczVLckZ5OGx4a0pQajRHVEJvdG1YWkY1ckx4Z001WHZSSWhnN2RzVzRNd0gzbHQ5eHpQMEs2Nmo3QzdUeHBxZVNPL1ZkOExpeGpyb2Z0VjdEQW0yVTRCQk1YYnFEeFlvYUVZWGlINEJpc2FGWWJXQ3hvbGdzNTM1YVM5eUgyUDNuZW5KblRNWDUyODhZTzE3cEcyRStsL0Rtdkp1LzZuWEFXMU54cmZtdDBHMlh0Tk1aMkQ5OG85aDdXZTkrS08rLzgxV0xOaHF4anJvUDcrbFRHQm8yS2FMM1pXWXdncWZndXZyeXBwMGJyVTg2bU1LcWRkdXhXYzBZalFiUU5MUno1elVOdkpvR21vYjMzR1BOcTZHaCtYNmV1MGEvM3Uyb1d5ZTBtTHNWdEduTFBwNTgvck5TdCs4NytMa1MyNXdmalowemJ3M0pLUVcvUFBtcjA2ZXorZkNUQlVXZWYzQ2NiN3IrNFNNbjJaK1VUSTl1OFNRa0hpelFya2UzZUphdjJrWmtSTzE4eHowZWI3bldOSGp6M1RrRnBteVhKMDNUY0RsZHBLWm5rcG1WdzJzdmxxSG1nQkNYZ1RFd0FFOU9EcHJialZKRW9VZFJ2Y20vdWhCQ2xNQmlNWjBydGxWd0Q5bnpjbk9kbkRxZHhha3pXYjZmNS8rY3llTFVxU3d5czNMSXpNb2xLenVYckt3Y3NuTWNlUi82eTV0Ync1ZjRYS2FrMkhMVGJXaVpaekQzSDFMb2VUVWtER09YN3I2ZnJRdlpuL2Y4ZFc0ZVZTN3hHRHQyNWYvYnUvUG9LS3A4RCtEZnFxN3VUaWVkUFoyTmhBeEwyR1VYQWxFZ1FHUUxvak1nQW9NQ0NpSU9NK01NT0FNNHo2ZTRJYU1lQmNhVjUvSlVHQUVGRlFWbHg4anlRRlpaQm1RTFMyY0hzblI2cTNwL2RCS01JVWszSktuUTlmMmN3emxKOTYydVgrQWNPdCsrOS82dS92d1o2RnEzZ3hnVkRhWG9LZ3hwdzZxTWNSMzRQOGhGbm4yYWh2U1JNUFNyMnR5clpQNXNpSkVXbUdZOFVmbVlZOXQzY0I4LzdIMGhvZ2piSXQrV3RRWSs4V3pESFpubGRnRTZIY1pQV1lqc25JWUxRUFVwMmhMbWN5Q09pUW5IL2FQNzF6bHU3ZnJkS0NxeWVUVzJ3dVp0QjNIMGVGYXRZNHFLYmJWMm82NEl4Sms3ajFhZWVWeWJSZitzK2lGVFViRU5wbm84WTMzRHB2MXdOOElISlFEUU42VTlPclJ0M2lqM0l2S1dGT3hac2VRdUxZVVVFbExIYVBKSERNUkVSUFVnSU1CUWVUeVVOeFJGUVVtSkhjVWxwU2d1S1VOUmNSbHNOanNjVGlmc2RoZks3QTQ0bkM2VWxUbmdjSGdlc3p1Y2NEaWNjTXN5WkJtUVpSbHV0d3haa1NHN1piakx2M2ZKeDZEWUc3NnhWZ1VoMEF6VG83TnJHU0RBbURHbVVXcXBZQngxLzdYYkJ3WkMxNm90ZE8wNlZUN21PbjRZWXZteWNpSEFCQVNZcXIrSXFJTVFlbTEyempqeVBtRGtmZFhIMWNSZ2hMNy9YWEQ5dUF1S3JRVDYxSUhYSDJjdmczUG5Oa0FRUERQaERVU3gyeUVZakpnNGJpQnljaTgzMkgwQVQrUHN2UHlyMkgvb05OTFR1dUx1RVNrUVJRRUNCQWhDeFIrbGZFbXc0SG11OG5GVXpvRGV5RXhvczdoSVRKMDBwTTV4bVR0L1FsR1J6YXV4RlJhL1hIMEZ4Qy81MG1WNjNKaitHRGVtUDZ6WmhRZ05EWUlwd0lCQkdYTXg1Ni8zWVhEYXRjN3FSNDVWRGVCbnpscGhzWVI2WFhOZHZsMHp2OTVlNjNvVVJVRmUvbFhzMkgwTWI3ejdOVDVac1JVUGpxL2VVSTlJTFZMNUZoNVgwVlVHWW8xaUlDWWlVb0VnQ0RDYkEyQTIxLzllMzVLRjh6M05reG9nRUJmUGV0anJzVXBodmxmanhVZ0xBdWU4VVBsOWxhWEhOK0RYamJLY083YkN2bm9aQW1jL0F6RW1IcEJseUxuWmtEcDJBVnhPRlAvOStpRkh6clZldDM3VHczK3VFcTVySWhnRFlCeDVId1JqQUJ6ZmZnR3BiVWZvMm5Tc05zNng2V3NBZ05TbFo1VUFYdCtVTWsrenRXSHBQUnJzSHVTYlVwc2RFeDVhaUxtejdzT2dBWjRRTENzSzNHNFpnR2QzZ0NVcUJCUEdwaUhFSEFpWHk0MGR1NCtoWllzNEtJb0NzOW1FQ1dQVHFoM0gxSlFJZ2dCTFZDanVIdDRiUDUrK2hDKy8zb1VIeGcyOHBZNnlJLyttQ3dvRUFMaEwySVZmcXhpSWlZajhqR0FLZ0ZKYUFpSGN1OWxxWDRnVzc1Ynp5cmxXUUJRaFJ0WjlIcklRZnYwbHNkN2VxL0tlQlhtZVpjRy9vbXZmR1ZpOURLN0QrMkNJaVlkc3ZRQTRIZEFsdFFKMEVnSitQNjNhTldVZnZRMGhKQXpHdTZ2UENJdk5FbjJxUzUvU0Q0N042MkJmK3hrQ2t6dFUyUU90WEwwQzUrWjFnS1NIWWVnOVByMnV6MndsRUV6WG1Ra24xUlFXZWhyNVJJUmZhekszNEpVVldQREtDZ0JBKzdhSldQenlvNWd5MGJPay85MFAxcU9vMklZTEYvTXc3K2tQOGNUam95dWZ1eFcwUzA3QVY5L3NSa21KdlVFK0RDUzZFYUxCc3pKSGRyTHBvRll4RUJNUitSa3h3Z0k1TDhmbjRPYU5YeDVEVkp2aVdROURDQTMzZXZ6TjNLdENUVFBMWXFRRnV0KzBnbXZQRHpBTUhBN1gwWU1BQUYxeWUwQVFJSFh0VmYzRlBub2JnakhnK3MvNVNBZ0pnNkZmT2h3YjE4S3haZDIxL2N5S0F2dktENkRZU21FWS9qdUlVVEUzZmEvYXlMazVFQ05xM2dkUGplOXNWZzRBWU4vQlUraldwUlVBWVBwRHc5RTNwVDBBVko0ejdIQzRzUFREOVZpNU9oT1BUY3ZBNExTdWVPcTVqekZ0NWlJOCtjUllkTzdVUXAwZndFZVM1T2xyVUZSY3lrQk1UWVpnOE96Smwza3NuV1l4RUJNUitSa3h5Z0k1NThhWEhQc2pmWjgwbEMxN0Y2NURQOEsxYnhkRVN3ekUyR1p3N2Q5ZDR6V0t2YXpHNTZXT1hRRjk3WTJONUV2bklWcGlQTE8vNlJsdy9iUVBqbTgraHk2K09YUnRPOEsrZGlWY1J3NUMxNllqREFPODM4ZDZvK1RjYkloUmRjL1lVK001Y09nMGpFWTkvcjFxRzFxM2pBTUFoSWVaMGF5OGtaZzF1eENmZkxvRnE3L2FnYXRGTnZ4cHhpamNQYnczQUdEaHMxUHc0aXNyTUd2ZVVzeVlPZ0wzWlBSUjdlZndWbDZCcDVGZFdDalBJYWFtUXl6djNTRGJmVDh0Z3Z3REF6RVJrWjhSTFRGd25UcFI5MEFOa2JyMWdyamhLOWhYbE0vSVpvd0c0RmthWFJQbDZ1VWFudy82eDBJSW9UVUVZbG1HWThzNk9OWi9nYUM1TDNqMkJVdDZCRXljRHR2aUYyRjdmd21rOXJmQmRYQXZ4UGhFQkV4OEJCREZtLzRaNnlMbldDRzFURzd3Kzl3cVpIZkRkSG4zbHRQcHd1WnRCM0JIbnc1bzF5WVI4eGNzQjRBcVI3aGR2SlNQWlN1M0lqV2xBeDRjUDZoSzB6NUowbUhlN0xFSURRbENiSFREN1QydlR4Y3Y1U01zTkFnbVU4TTFqeVB5VldVZ2RqQVFheFVETVJHUm54RVRtOE85Y1ozYVpUUXRvZ2pqUGVOZ2UrZFZBSURVMXRNVTY5Y051Q29VejNvWW9pWFdwMlhiaXRQenkxVHBvdWNoWjUyQkdHbXBFblRGbUhnWVJvNkIvZE1QNERxNEYwS1FHYVpwZjRGZ0NyelJuOG9uN3RNbllSZ3d1Rkh1MWRTVTJ1d29LU2xEc05rRWcwSENrV05ac09ZVXdtalFlM1c5MnkzanJsRlBlalUyNjN5ZVYyY2JUMzlvT1BJTGl0RC9qdHVRbXRJQnNUSGhXUHpXbDNoMXlXcXNXcE9KcE9iUkNBNE9SSHBhTndRR0dyRnV3MTRBZ0tKNDZuRzVYSEE2M1hBNG5OaXdaVDl5ODY5ZzVMRGVYdFdvbGt2V0FwK1AwU0pxYUpWN2lCMWNNcTFWRE1SRVJINUdqTFFBc2h0eVhpN0VLSXZhNVRRTnNnem5qaTJlcjNVNmxMNytQUFMzOTRYVXRSZDBTUzBCM2MyOUhjbzVWaWlYQ3p4Zm56OExmYjkwR0lmZFc3bXNXczdQaFhQek4zRHUvdDV6dkpJNUdFclJWZGlXTElCaDZDaEl0L1ZvMEZsaU9TOEhrQlhON2lFK2N6WWJNMmU5V2UzeG50MjhtekVYUlFFVHhxYlZhMDF0V3NjakxqWUNmWHExQXdEMDdkMGV2WHEwd2E0OXg3RjMvMG1jeThyRitZdjVLQzYybFIrLzVpby9jazJwUEpwS0ZBVklPaDBrU1ljaGc1dCs5L0JMMWtKMGJNOXppS2xwRVkwVmU0ZzVRNnhWRE1SRVJQNUdFS0JybFF6M3lXTzNkQ0QyNVlpbjJpaDJPK3dmdnczWGtRUFE5eDBBZmQrQnNLOVpCdWNQVytEOFlRdWdreUJHUlVNSURmZk0xdXAwa0xyZUR1aDBzSC82QVFBRml1ZmdaOER0Qmx4T0tDNG5Bc1k4Q0NITXM0UlZ2bkFPQUNCR1JNRTQ3aUhvV2lRRHNnelhrUU53N2M2RTY4aCtRSlloeGlYQStOc0owQ1Vrd2Y3MVozQm1ia0xaLzc0RklTd0MrbTY5b2J1dEczUUp2Nm4zY093K2NSeTZWc2xWT2x4clNVeDBPSm9uUmtPV1pTaXlBa212UTdzMkNaZzJhYWhYMXd1QzBDRGRuSithTXg3aUwvNnRKVW1IMUpRT1NFM3BVTy8zVXB2RDRVUjJ6bVdrRCt5bWRpbEVWVndMeEdVcVYwSnFZU0FtSXZKRFVydU9jTzdaRFgzS25XcVhjc09rbm4xOUd1OCt2QTlLV2ZWekpPM0xsOEoxNUFDazdpa3czak1lRUVXWUh2a3JaT3NGdUE3dGcvdnN6MUJ5clpEUC9nekY1ZlFFWDhDek5yVUd1cVNXbFdFWThPeFJOdHBLSVhYdkRhVXdIMlhMbHNKOTlCQ1VVcyt4T21KOElneURoa1BxM0xNeWxCcEgzUTk5bndGd3JGOE4xNkVmNGRqOERiRDVHd2hHSTR4anAwRHFYSDh6ZnE2RGU2SHZtVkp2cjNlcmlZd0l4bnR2L0ZudE1xcEpiaFd2ZGdtTjVzTEZBaWlLZ3FURVcvZERPdkpQRlh1SUZjNFFheFlETVJHUkg1TGFkb0I5elFvb1Y2OUFDQWxWdTV3YkVuRC9GSi9HbHk1NDhycUIyREI0Qk1TNEJCalNSMWFaSVJWam04RVEyNnp1RjFhVWErRzQ0dXZyek9EcSt3N3dmQkVXQWZmUHh3RzNDMUtQUHRDbjlQUE1HRitIR0IyTGdJblRvUlRtdzdsckcxd0g5a0FJaTRCMFcvZTY2L0tTY3VVeTVBdFprQ2I0OXZkSlZKL09uZmNjTVpXWXlFN24xTFNJQnM4UllOeERyRjBNeEVSRS9ralNRK3JZQmM2OXUyQkl1NnZSYjI5NjdHOFFKTzhhRnYyYVlkaTlVR3lsOVhhZDJDd0pobVpKTjFRTEFKUnYyUFIrdUNrUWdYLzRPNFFnYzUxSE0xVmVFeDRKdzlCN1lSaDZyMmRaZGowdWJYYit1QXRTcDg2QXhMZDhVcys1ODdrQWdBUTIxYUltaG51SWllK09SRVIrU245N0g5ZytlUitHL29NYjVWaWZYNnBwUnRRYk43cFV1RDZYR04rc1h5Nm45cGxPVjMrRnVOMXdabTZCYWZ6aytudE5vaHR3TGlzWDBaWXdCQVI0OXlFUlVXTVI5WjRQYjJVN1o0aTFxbkYvUXlJaW9rWWp4aWRBdEZqZzNMTlQ3VkpJSmM2OU95Rkd4MENNVDFDN0ZOSzQ3SnpMaUl1OU5jNUxKbzBwWDVHajFOSTNndndiQXpFUmtSOHpERWlIYzlPNmE0MmlTRHRrR2M1TjYyRVlVUC9ka1lsOFZWeGlRNGk1Y2M3Y0p2SkplUkFXZEl4RldzVi9lU0lpUDZaTGFna2hJaExPN1p2VUxvVWFtWFA3UmdnUmtkQTFiNkYyS1VRb0xiVWp5QnlnZGhsRTFTaHVOd0JBcU0vdEtuUkxZU0FtSXZKenhoSDN3ckZwSFpTclY5UXVoUnFKY3VVeUhKdld3NWh4cjlxbEVBRUE5SG9KVHFkTDdUSWExY2xUbDlRdWdieFFzVlJhRUJtSXRZcE50WWlJL0p3WUdRVjlyNzZ3ZjdZTUFaT21xMTBPTlFMNzU4dWg3NTBLTVNKSzdWS0lBQUJoSVVFb0txNStMRnBqZXVmOTlUZDEvZFJKUTN5NjEvS1ZXL0dQdjkyUEFYZDI5dW9haDhNRmEwNWhqYzgzVDdCVWR1dXVTM1JVS0J1WWVhdDhoaGhjTXExWkRNUkVSQnBnNkQ4WXBXKzlEdWNQVzZIdjIxL3RjcWdCT1RPM1FNN1BROERvOFdxWFFsUXBNaUlZcDg5bHExckQ4cFZiYitwNlh3THhzUFFlV0xuNmV5eDY4MHYwNkphTVlMT3B6bXRPbjgzR2pNZVgxUGo4dDJ1ZXhlVHByM3AxL3hlZm5vVGJlN1R4dWw0dDQ1SnBZaUFtSXRJQ1NVTEF1QWRnZS90MTZKSmFRbXlXcUhaRjFBRGtDMWx3ZlBjVlROUCt5SE9IcVVucDJya2x0dS80Q1RtNWx4RnRDVk9saG8xZlBlL1QrRTgvMjQ1M1AvRE1LaytiUE5TbmF4T2FSZUYzbzFLeGFrMG05aDg4aFR2N2R2VDYydmZlZkJ6TkV5eVYzMi9MUEl5blgvZ0VRUFdmWWQ0ekgrTGl4WHk4OStialB0VkgxMXhiTXMwWllxM2l1eVVSa1VhSUVWRXdqaHdOMjN0dklIRG1iQWloUEFMRm55aFhDbUY3NzE4d2poek5wZExVNVBUcTJRWjR5eFB1UnQ5emg5cmwxS3FvMklhWFhsMkpIM1lkUldSRUNQN3I3K1BRcVVOU2xURzVlVmZ3NldmYmEzMGRtODJPM2ozYjR1RGgwemg0K0hTTjR5WlBURWVneVZqNXZkVmFkZGwwWHY3VkdxLzl6NGtMNk42MVZhMTFVQjNLVDJIZ0htTHRZaUFtSXRJUXFXTm5LSmNMWUh2N2RaZ2Vtd1VoTUVqdGtxZ2VLS1Vsc0wzOUdneDk3b1RVMGJ2OWlrU05LVDR1RXJkM1Q4Wkh5emNqZldCM2hJWTB6U09ZanA4NGoyZGVYQVpyZGlHNmQybUZlYlBISWl6TVhHMWNRV0V4UHZ2aWgzcTU1N2d4L2FzRTRqbi8vWDZOWTQ4Y3k4TE1XVzlVZVd6RDV2M1lzSGwvNWZldnZUUU5uVHI4cGw1cTA0S0tKZFBnRExGbU1SQVRFV21NUG5VQTVLS3JzTDJ6Q0thcE14bUtiM0ZLYVFsczd5eUNsTndlK3RRQmFwZERWS09aMDBkaXlvelg4T3Fpei9IazMrNkhKRFd0R2JuUHY5eUJONWQrRGJkYnhvU3hhWmo4KzhFUUJPRzZZOXNtTjZ0ekNmYWdqTGxJVElqQysyLyt4YWM2YWxzeVhXSEIvTW5WbHA3bjVWL0Y3SGxMZmJvWEFZcFNQa1BNUGNTYXhZOUNpSWcweURoa0pLU2tGckF0V1FqbFNzMWRUYWxwVTY0VXdyWmtJYVNrRmpBTXlWQzdIS0phTll1UHdveXBJN0I5eDArWTk4eUhLQzExcUYxU3BYKysvaGtXdi9VbFRDWURubnZxQVV5Wm1GNWpHRzVvVm1zaHpwM1ByZnh6dlNYVGNiRVJhSjVnUVZSRUNBQlBCK3I0MklqR0x0VXZLSzd5cGxwTjdBTWFhanljSVNZaTBpSkJnR0hvU0FqQndTaGQ5QkpNazJldzBkWXRScjZRQmR0Ny80S2hiejkyRHFkYnhxZ1JLUWcybTdEZzFaV1lPdk0xalAxZFB3d2QzQjBHZzE3VnVnNGZPUU1BZU91MW1ZaUpWcWZwVjRYYWxrei8yZys3anVLRmx6LzF1V0VZWGVPNjZ2bkFRVEpYWHhwUDJzQkFURVNrWWZyVUFSRENJano3VCsvSzRKTGJXNFF6Y3dzYzMzMEo0OGd4M0ROTXQ1eUIvYnNnTGpZQzczMzBIVjc3MXhwOCtNbEdET3JmRlIwN05FZUhkczBSRlJtaVdtMXFodUdRWUJQNnBYYkNIeDdKUUdURXRiK0RJOGV5c09MejdSQkZkV2FzL1oycnFEd1FoNFNxWEFtcGhZR1lpRWpqcEk2ZEljYkdvMno1aDNDZk9BYmp2ZmREQ0ZWM2hvU3VUN2x5R2ZiUGwwUE96NE5wMnAvWVRacHVXZTNiSnVLbCtWTnc5SGdXUGwyMUhlczI3TUhLTmQ4REFDeFJvWWlKRG9mWkhJQ2dRQ1BNWmhQTVFRRVlPcmdINHVNaWZiclBqL3RQWXZhVC8rUDErRUVaYytzY1V6RWJ1MnBOSnF6WnRXODV1WHk1QkV2ZS9xckc1eCtiNXRucWNDNHJCeitmdHFKZmFpY2NQSHltMnJoK3FaMndaZnNoeEVSWFBSM0E3WlpWVzlydEwxeFhLZ0t4ZWgvRWtMb1lpSW1JQ0dKa0ZBSWYrU01jMnphaTlKVm5ZUmc0QlBvN0I3SHJabE1oeTNCdTN3akhwdlhROTA1RndPanhQR2VZL0VMN3RvbDRhdTU0S0lxQ00rZHk4Tk9Sc3poeS9Cd0tDb3R4K1hJeHNzN25vYmk0Rk1VbFpZaVBqZlE1RU1mRWhPUCswWFZ2S1ZpN2ZqZUtpbXhlamEyd2VkdEJIRDJlVmV1WW9tSmJyZDJvS3dKeDVzNmpsV2NlMTJiUlB4K3Q5dnFtQUlNWDFWSk5LcGRNTXhCckZ0OU5pWWpJUTVKZ0dEZ0VVcGNlc0svOUhNNGQyNkVmT0FUNkhpa0F1MitxdysyR2MrOU9PRGV0aHhBUkNkTWpmK1NzTVBrbFFSRFFJaWtHTFpKaWtER3NWNzI5YnJPNFNFeWROS1RPY1prN2YwSlJrYzJyc1JVV3YveG9yYy83MG1WNjNKaitHRGVtUDZ6WmhRZ05EWUlwd0lCQkdYTXg1Ni8zWVhCYTE4cHhSNDVWRGVCbnpscGhzWENwNzgxd0ZoWUFBUFJoWEJtbFZRekVSRVJVaFJnWkJkTURVK0UrZXdxT3JSdmcrSFl0OUtuOW9lL2VtMHVwRzRseTVUS2NQKzZDTTNNTHhPaFlHSDg3RnJybUxkUXVpNGdhVUtuTmpna1BMY1RjV2ZkaDBBQlBDSllWQlc1MytiRkFBbUNKQ3NHRXNXa0lNUWZDNVhKangrNWphTmtpRG9xaXdHdzJZY0xZdEdySE1WSHQ3SmVzMEFVRlFRb09WcnNVVWdrRE1SRVJYWmN1cVNWTUQweURmUEU4bkh0Mm9QVGwrUkNiSlVMcTNBTzY1TFlRbzZMVkx0R3Z5SGs1Y0o4NER0ZkJ2WkF2WkVIcTFCbW04Wk1oeGllb1hSb1JOWUxDd21JQVFFVDR0V0MyNEpVVldQREtDZ0NlNWVXTFgzNFVVeWFtQXdEZS9XQTlpb3B0dUhBeEQvT2UvaEJQUEQ2NjhqbnludDFxUlVCOG5PY1RCOUlrQm1JaUlxcVZHSjhBNDkxallCeCtEMXpIajhKMTdDYzR2bHNMaUFKMExWcERqSTZGYUltQmFJa0dURUVRQWdJZ0dJMkFqbTh4VmJoZFVPeDJLR1ZsZ0swRWNtNE81TnhzeURsV3VFK2ZCR1FGdWxiSjBQZE1nVFJoTWlDcGV3d05FVFd1czFrNUFJQjlCMCtoVzVkV0FJRHBEdzFIMzVUMkFBQ0Qzdk4vcXNQaHd0SVAxMlBsNmt3OE5pMERnOU82NHFublBzYTBtWXZ3NUJOajBia1RWNVA0b3V6U0pSamo0dFV1ZzFURTMxYUlpTWc3a2g1U3g4NmVZMzRVQlhKQkh1UnpaeUhuNWNDMWJ6ZmtnandvTmh0Z3QwTngyQUczVysyS214YWREb0xCQ0JpTkVFd21pQkZSRUtPaUliVk1obUhBWU0vZVlNNVFFR25XZ1VPbllUVHE4ZTlWMjlDNlpSd0FJRHpNakdibGpjU3MyWVg0NU5NdFdQM1ZEbHd0c3VGUE0wYmg3dUc5QVFBTG41MkNGMTlaZ1ZuemxtTEcxQkc0SjZPUGFqL0hyY1orNlNMTTdkTFVMb05VeEVCTVJFUytFd1NJa1JhSWtSYTFLeUVpdW1teVcxSDEvazZuQzV1M0hjQWRmVHFnWFp0RXpGK3dIQUJRVnVhb0hIUHhVajZXcmR5SzFKUU9lSEQ4SU1URlJsUStKMGs2ekpzOUZxRWhRWWo5MWRGTVZEUFgxU0xZczdNUjJLcTEycVdRaWhpSWlZaUlpRWd6U20xMmxKU1VJZGhzZ3NFZzRjaXhMRmh6Q21FMGVMZE53ZTJXY2Rlb0o3MGFtM1UrejZ1emphYy9OQno1QlVYb2Y4ZHRTRTNwZ05pWWNDeCs2MHU4dW1RMVZxM0pSRkx6YUFRSEJ5STlyUnNDQTQxWXQyRXZBRUJSUFBXNFhDNDRuVzQ0SEU1czJMSWZ1ZmxYTUhKWWI2OXExTEtTL3h3REFKamJ0MWU1RWxJVEF6RVJFUkVSYWNhWnM5bVlPZXZOYW8vMzdKYnMxZldpS0dEQzJQcGRZdHVtZFR6aVlpUFFwMWM3QUVEZjN1M1JxMGNiN05wekhIdjNuOFM1ckZ5Y3Y1aVA0bUlieXNvY2NEaGNjTXN5WkZtQklIaU9yUkpGQVpKT0IwblNZY2pnSHZWYW43OHFQbjRjQUFPeDFnbUtyVVRkTlNKRVJFUkVSSTBrdjZBSXMrWXRoU3pMVUdRRmtsNkhkbTBTTUczU1VJU0ZtVldyNjhUUEY1SGNpczJkR3RPeHVYTndaZmR1OU42d1VlMVNTRVVNeEVSRVJFUkVwQzJLZ2gwRCtpTWk5UTYwZmY1NXRhc2hGWWxxRjBCRVJFUkVSTlNZU2s3K0RMdlZpb2kwQVdxWFFpcGpJQ1lpSWlJaUlrMHAyTDRWZ2lRaG9tK3EycVdReWhpSWlZaUlpSWhJT3hRRmwxYXNRSGpmUHRBRkJhbGREYW1NZ1ppSWlJaUlpRFNqY01jT2xKNDZoWVNKazlRdWhab0FCbUlpSWlJaUl0SUdSVUhXMG5jUjFMbzFJdTY4USsxcXFBbGdJQ1lpSWlJaUlrMndybDZOZ2xVaUs5b0FBQUptU1VSQlZPKy9SL1BwandLQ29IWTUxQVF3RUJNUkVSRVJrZCt6blQyTGs4L05oeVg5THNSa1pLaGREalVSUEllWWlJaUlpSWo4V3RHaFF6ZzRiU3BFdlI0OTEzd0JmWGk0MmlWUkV5R3BYUUFSRVJFUkVWRkRLRGx4RWhlWGZZeExxMWJCbEppQTI5NStoMkdZcW1BZ0ppSWlJaUlpdjJOZHRRckg1czZCYURRaVp1VGRhUFgzT1pDQ3pXcVhSVTBNbDB3VEVSRVJFWkhmc1owN2g0THQyeEE5SWdQNnNEQzF5NkVtaW9HWWlJaUlpSWlJTklsZHBvbUlpSWlJaUVpVEdJaUppSWlJaUloSWt4aUlpWWlJaUlpSVNKTVlpSW1JaUlpSWlFaVRHSWlKaUlpSWlJaElreGlJaVlpSWlJaUlTSk1ZaUltSWlJaUlpRWlUR0lpSmlJaUlpSWhJa3hpSWlZaUlpSWlJU0pNWWlJbUlpSWlJaUVpVEdJaUppSWlJaUloSWt4aUlpWWlJaUlpSVNKTVlpSW1JaUlpSWlFaVRHSWlKaUlpSWlJaElreGlJaVlpSWlJaUlTSk1ZaUltSWlJaUlpRWlUR0lpSmlJaUlpSWhJa3hpSWlZaUlpSWlJU0pNWWlJbUlpSWlJaUVpVEdJaUppSWlJaUloSWt4aUlpWWlJaUlpSVNKTVlpSW1JaUlpSWlFaVRHSWlKaUlpSWlJaElreGlJaVlpSWlJaUlTSk1ZaUltSWlJaUlpRWlUR0lpSmlJaUlpSWhJa3hpSWlZaUlpSWlJU0pNWWlJbUlpSWlJaUVpVEdJaUppSWlJaUloSWt4aUlpWWlJaUlpSVNKTVlpSW1JaUlpSWlFaVRHSWlKaUlpSWlJaElreGlJaVlpSWlJaUlTSk1ZaUltSWlJaUlpRWlUR0lpSmlJaUlpSWhJa3hpSWlZaUlpSWlJU0pNWWlJbUlpSWlJaUVpVEdJaUppSWlJaUloSWt4aUlpWWlJaUlpSVNKTVlpSW1JaUlpSWlFaVRHSWlKaUlpSWlJaElreGlJaVlpSWlJaUlTSk1ZaUltSWlJaUlpRWlUL2gveGxZTzU2aU5uNmdBQUFBQkpSVTVFcmtKZ2dnPT0iLAoJIlRoZW1lIiA6ICIiLAoJIlR5cGUiIDogIm1pbmQiLAoJIlZlcnNpb24iIDogIiIKfQo="/>
    </extobj>
  </extobjs>
</s:customData>
</file>

<file path=customXml/itemProps1.xml><?xml version="1.0" encoding="utf-8"?>
<ds:datastoreItem xmlns:ds="http://schemas.openxmlformats.org/officeDocument/2006/customXml" ds:itemID="{94528334-ADD8-413E-AA35-E55D276D78D7}">
  <ds:schemaRefs>
    <ds:schemaRef ds:uri="http://www.wps.cn/officeDocument/2013/wpsCustomData"/>
  </ds:schemaRefs>
</ds:datastoreItem>
</file>

<file path=customXml/itemProps2.xml><?xml version="1.0" encoding="utf-8"?>
<ds:datastoreItem xmlns:ds="http://schemas.openxmlformats.org/officeDocument/2006/customXml" ds:itemID="{1543FCEA-DF99-48DE-9F11-DBF663D3750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695</Words>
  <Application>Microsoft Office PowerPoint</Application>
  <PresentationFormat>全屏显示(16:9)</PresentationFormat>
  <Paragraphs>197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Calibri</vt:lpstr>
      <vt:lpstr>微软雅黑</vt:lpstr>
      <vt:lpstr>Arial</vt:lpstr>
      <vt:lpstr>ytfcells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ytfcells;</dc:title>
  <dc:creator>ytfcells</dc:creator>
  <cp:keywords>ytfcells</cp:keywords>
  <cp:lastModifiedBy>china</cp:lastModifiedBy>
  <cp:revision>544</cp:revision>
  <dcterms:created xsi:type="dcterms:W3CDTF">2016-04-14T03:39:00Z</dcterms:created>
  <dcterms:modified xsi:type="dcterms:W3CDTF">2023-04-10T06:18:11Z</dcterms:modified>
  <cp:category>ytfcells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45056AAEAED14DA9926BCB39BDD20C49_13</vt:lpwstr>
  </property>
  <property fmtid="{D5CDD505-2E9C-101B-9397-08002B2CF9AE}" pid="3" name="KSOProductBuildVer">
    <vt:lpwstr>2052-11.1.0.14036</vt:lpwstr>
  </property>
  <property fmtid="{D5CDD505-2E9C-101B-9397-08002B2CF9AE}" pid="4" name="KSOTemplateUUID">
    <vt:lpwstr>v1.0_mb_y5nNpZ0/tIULh+7p2YN9DQ==</vt:lpwstr>
  </property>
</Properties>
</file>