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4" r:id="rId3"/>
    <p:sldId id="267" r:id="rId4"/>
    <p:sldId id="270" r:id="rId5"/>
    <p:sldId id="316" r:id="rId6"/>
    <p:sldId id="312" r:id="rId7"/>
    <p:sldId id="30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  <p:bold r:id="rId15"/>
    </p:embeddedFont>
  </p:embeddedFontLst>
  <p:custDataLst>
    <p:tags r:id="rId16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C00000"/>
    <a:srgbClr val="9A0000"/>
    <a:srgbClr val="DA0000"/>
    <a:srgbClr val="DE0000"/>
    <a:srgbClr val="F2B800"/>
    <a:srgbClr val="00D3F0"/>
    <a:srgbClr val="FFCF37"/>
    <a:srgbClr val="8666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4616" autoAdjust="0"/>
  </p:normalViewPr>
  <p:slideViewPr>
    <p:cSldViewPr>
      <p:cViewPr varScale="1">
        <p:scale>
          <a:sx n="100" d="100"/>
          <a:sy n="100" d="100"/>
        </p:scale>
        <p:origin x="701" y="58"/>
      </p:cViewPr>
      <p:guideLst>
        <p:guide orient="horz" pos="162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7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3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5980"/>
            <a:ext cx="2741613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80772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90" y="1597819"/>
            <a:ext cx="7772221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779" y="2914650"/>
            <a:ext cx="6400443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04" y="3305176"/>
            <a:ext cx="7772221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04" y="2180035"/>
            <a:ext cx="7772221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60" y="1200151"/>
            <a:ext cx="405698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62" y="1200151"/>
            <a:ext cx="405817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59" y="1151335"/>
            <a:ext cx="404031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59" y="1631156"/>
            <a:ext cx="404031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34" y="1151335"/>
            <a:ext cx="404150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34" y="1631156"/>
            <a:ext cx="404150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4D92AB-B849-4892-845B-3153BD894C6A}"/>
              </a:ext>
            </a:extLst>
          </p:cNvPr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3082E4-28BD-42A5-A2C8-98BA780A6A30}"/>
              </a:ext>
            </a:extLst>
          </p:cNvPr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4787"/>
            <a:ext cx="3007910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22" y="204788"/>
            <a:ext cx="5112019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60" y="1076326"/>
            <a:ext cx="3007910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24" y="3600450"/>
            <a:ext cx="5487114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24" y="459581"/>
            <a:ext cx="5487114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24" y="4025503"/>
            <a:ext cx="5487114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264" y="205979"/>
            <a:ext cx="2056477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59" y="205979"/>
            <a:ext cx="6058689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00151"/>
            <a:ext cx="5408613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200151"/>
            <a:ext cx="54102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5400000">
            <a:off x="404947" y="369749"/>
            <a:ext cx="464399" cy="339205"/>
            <a:chOff x="492944" y="390280"/>
            <a:chExt cx="789885" cy="775734"/>
          </a:xfrm>
        </p:grpSpPr>
        <p:sp>
          <p:nvSpPr>
            <p:cNvPr id="6" name="菱形 63"/>
            <p:cNvSpPr/>
            <p:nvPr userDrawn="1"/>
          </p:nvSpPr>
          <p:spPr>
            <a:xfrm>
              <a:off x="492944" y="390280"/>
              <a:ext cx="516213" cy="5760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菱形 64"/>
            <p:cNvSpPr/>
            <p:nvPr userDrawn="1"/>
          </p:nvSpPr>
          <p:spPr>
            <a:xfrm>
              <a:off x="591548" y="390281"/>
              <a:ext cx="691281" cy="775733"/>
            </a:xfrm>
            <a:prstGeom prst="triangle">
              <a:avLst/>
            </a:prstGeom>
            <a:solidFill>
              <a:srgbClr val="D00000"/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899592" y="744891"/>
            <a:ext cx="78446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DB8486F-3EDD-44ED-9E30-62C5BA8E2A4E}"/>
              </a:ext>
            </a:extLst>
          </p:cNvPr>
          <p:cNvSpPr txBox="1"/>
          <p:nvPr userDrawn="1"/>
        </p:nvSpPr>
        <p:spPr>
          <a:xfrm>
            <a:off x="7521545" y="403510"/>
            <a:ext cx="118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D00000"/>
                </a:solidFill>
              </a:rPr>
              <a:t>OAMLab</a:t>
            </a:r>
            <a:endParaRPr lang="zh-CN" altLang="en-US" sz="1600" b="1" dirty="0">
              <a:solidFill>
                <a:srgbClr val="D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2DF10E-15F5-4165-A5F5-15DE91AB6741}"/>
              </a:ext>
            </a:extLst>
          </p:cNvPr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602CB-48DD-4FCD-83E6-7190066E3F97}"/>
              </a:ext>
            </a:extLst>
          </p:cNvPr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xxx.com/item/%E8%BF%90%E7%BB%B4/8253097?fr=aladd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88523" y="772040"/>
            <a:ext cx="3831065" cy="3254023"/>
          </a:xfrm>
          <a:prstGeom prst="triangle">
            <a:avLst>
              <a:gd name="adj" fmla="val 49032"/>
            </a:avLst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46935" y="2207126"/>
            <a:ext cx="423908" cy="38384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2360337" y="678958"/>
            <a:ext cx="1088335" cy="9854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6200000" flipH="1">
            <a:off x="7209451" y="242869"/>
            <a:ext cx="2177418" cy="1691680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3837498" y="1577429"/>
            <a:ext cx="4007913" cy="85280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51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运维实验室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902460" y="2466067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3"/>
          <p:cNvSpPr txBox="1"/>
          <p:nvPr/>
        </p:nvSpPr>
        <p:spPr>
          <a:xfrm>
            <a:off x="3891117" y="3795886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xxx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123456@qq.com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2AB6E75F-E26B-44C4-904B-023F63DEBF94}"/>
              </a:ext>
            </a:extLst>
          </p:cNvPr>
          <p:cNvSpPr txBox="1"/>
          <p:nvPr/>
        </p:nvSpPr>
        <p:spPr>
          <a:xfrm>
            <a:off x="3837497" y="2625321"/>
            <a:ext cx="5198999" cy="931024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</a:t>
            </a:r>
            <a:r>
              <a:rPr lang="en-US" altLang="zh-CN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</a:t>
            </a:r>
            <a:r>
              <a:rPr lang="zh-CN" altLang="en-US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的</a:t>
            </a:r>
            <a:r>
              <a:rPr lang="en-US" altLang="zh-CN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XXX</a:t>
            </a:r>
          </a:p>
          <a:p>
            <a:r>
              <a:rPr lang="en-US" altLang="zh-CN" sz="2800" dirty="0">
                <a:solidFill>
                  <a:srgbClr val="D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charset="-122"/>
              </a:rPr>
              <a:t>https://github.com/oamlab</a:t>
            </a:r>
            <a:endParaRPr lang="zh-CN" altLang="en-US" sz="2800" dirty="0">
              <a:solidFill>
                <a:srgbClr val="D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629799" y="1203598"/>
            <a:ext cx="2462481" cy="367665"/>
            <a:chOff x="5487488" y="1400035"/>
            <a:chExt cx="2108848" cy="314865"/>
          </a:xfrm>
        </p:grpSpPr>
        <p:sp>
          <p:nvSpPr>
            <p:cNvPr id="59" name="矩形 58"/>
            <p:cNvSpPr/>
            <p:nvPr/>
          </p:nvSpPr>
          <p:spPr>
            <a:xfrm>
              <a:off x="5487488" y="1424449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03899" y="1400035"/>
              <a:ext cx="1494207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16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xxx</a:t>
              </a:r>
              <a:endParaRPr lang="zh-CN" altLang="zh-CN" sz="16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16340" y="1707654"/>
            <a:ext cx="2462480" cy="367665"/>
            <a:chOff x="5474028" y="1923330"/>
            <a:chExt cx="2108848" cy="314866"/>
          </a:xfrm>
        </p:grpSpPr>
        <p:sp>
          <p:nvSpPr>
            <p:cNvPr id="62" name="圆角矩形 61"/>
            <p:cNvSpPr/>
            <p:nvPr/>
          </p:nvSpPr>
          <p:spPr>
            <a:xfrm>
              <a:off x="5474028" y="1932909"/>
              <a:ext cx="2108848" cy="2881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27334" y="1923330"/>
              <a:ext cx="1494207" cy="31486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xxx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9800" y="2211710"/>
            <a:ext cx="2462480" cy="615594"/>
            <a:chOff x="5487488" y="2490542"/>
            <a:chExt cx="2108848" cy="527190"/>
          </a:xfrm>
        </p:grpSpPr>
        <p:sp>
          <p:nvSpPr>
            <p:cNvPr id="65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699596" y="2490542"/>
              <a:ext cx="1711739" cy="52719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xxx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  <a:p>
              <a:pPr lvl="0"/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29800" y="2715766"/>
            <a:ext cx="2462480" cy="367665"/>
            <a:chOff x="5487488" y="3029213"/>
            <a:chExt cx="2108848" cy="314865"/>
          </a:xfrm>
        </p:grpSpPr>
        <p:sp>
          <p:nvSpPr>
            <p:cNvPr id="68" name="圆角矩形 67"/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721750" y="3029213"/>
              <a:ext cx="1541082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xxx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139952" y="1232105"/>
            <a:ext cx="412602" cy="336526"/>
            <a:chOff x="4860032" y="1304852"/>
            <a:chExt cx="412602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1" name="矩形 70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66754" y="131922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39952" y="1718844"/>
            <a:ext cx="405880" cy="336526"/>
            <a:chOff x="4860032" y="1304852"/>
            <a:chExt cx="405880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4" name="圆角矩形 73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0032" y="1324462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39952" y="2235228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7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139952" y="273928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0" name="圆角矩形 79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51721" y="1119780"/>
            <a:ext cx="1656184" cy="1091930"/>
            <a:chOff x="2192464" y="3343710"/>
            <a:chExt cx="1656184" cy="1091930"/>
          </a:xfrm>
        </p:grpSpPr>
        <p:sp>
          <p:nvSpPr>
            <p:cNvPr id="56" name="TextBox 55"/>
            <p:cNvSpPr txBox="1"/>
            <p:nvPr/>
          </p:nvSpPr>
          <p:spPr>
            <a:xfrm>
              <a:off x="2278794" y="3343710"/>
              <a:ext cx="1483524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目 录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2464" y="4050919"/>
              <a:ext cx="16561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0" b="1" kern="0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CONTENTS</a:t>
              </a:r>
              <a:endParaRPr lang="zh-CN" altLang="en-US" sz="1900" b="1" kern="0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 rot="5400000">
            <a:off x="1472978" y="1383785"/>
            <a:ext cx="622772" cy="5639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29988FA-EEEA-4A9D-B5F4-D0AA3AA03642}"/>
              </a:ext>
            </a:extLst>
          </p:cNvPr>
          <p:cNvGrpSpPr/>
          <p:nvPr/>
        </p:nvGrpSpPr>
        <p:grpSpPr>
          <a:xfrm>
            <a:off x="4629800" y="3219820"/>
            <a:ext cx="2462480" cy="615594"/>
            <a:chOff x="5487488" y="2490542"/>
            <a:chExt cx="2108848" cy="527190"/>
          </a:xfrm>
        </p:grpSpPr>
        <p:sp>
          <p:nvSpPr>
            <p:cNvPr id="31" name="圆角矩形 64">
              <a:extLst>
                <a:ext uri="{FF2B5EF4-FFF2-40B4-BE49-F238E27FC236}">
                  <a16:creationId xmlns:a16="http://schemas.microsoft.com/office/drawing/2014/main" id="{F51C6B5A-3BA1-46F7-B2FB-3249DBEFAB51}"/>
                </a:ext>
              </a:extLst>
            </p:cNvPr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CC67755-C110-4E6F-AB45-44463898ABE1}"/>
                </a:ext>
              </a:extLst>
            </p:cNvPr>
            <p:cNvSpPr/>
            <p:nvPr/>
          </p:nvSpPr>
          <p:spPr>
            <a:xfrm>
              <a:off x="5699596" y="2490542"/>
              <a:ext cx="1885213" cy="52719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xxx</a:t>
              </a:r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  <a:p>
              <a:pPr lvl="0"/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16D2A10-B6D6-49EA-B675-660E465D0145}"/>
              </a:ext>
            </a:extLst>
          </p:cNvPr>
          <p:cNvGrpSpPr/>
          <p:nvPr/>
        </p:nvGrpSpPr>
        <p:grpSpPr>
          <a:xfrm>
            <a:off x="4139952" y="3243334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34" name="圆角矩形 76">
              <a:extLst>
                <a:ext uri="{FF2B5EF4-FFF2-40B4-BE49-F238E27FC236}">
                  <a16:creationId xmlns:a16="http://schemas.microsoft.com/office/drawing/2014/main" id="{9B7A0D10-9763-4921-8E29-41B0657ED495}"/>
                </a:ext>
              </a:extLst>
            </p:cNvPr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5" name="TextBox 77">
              <a:extLst>
                <a:ext uri="{FF2B5EF4-FFF2-40B4-BE49-F238E27FC236}">
                  <a16:creationId xmlns:a16="http://schemas.microsoft.com/office/drawing/2014/main" id="{15FB07BC-CE06-4862-A2DD-45F776E35309}"/>
                </a:ext>
              </a:extLst>
            </p:cNvPr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641E6B-B010-47B6-BFD5-3399AACD0C2B}"/>
              </a:ext>
            </a:extLst>
          </p:cNvPr>
          <p:cNvGrpSpPr/>
          <p:nvPr/>
        </p:nvGrpSpPr>
        <p:grpSpPr>
          <a:xfrm>
            <a:off x="4629800" y="3716253"/>
            <a:ext cx="2462480" cy="367665"/>
            <a:chOff x="5487488" y="3029213"/>
            <a:chExt cx="2108848" cy="314865"/>
          </a:xfrm>
        </p:grpSpPr>
        <p:sp>
          <p:nvSpPr>
            <p:cNvPr id="37" name="圆角矩形 67">
              <a:extLst>
                <a:ext uri="{FF2B5EF4-FFF2-40B4-BE49-F238E27FC236}">
                  <a16:creationId xmlns:a16="http://schemas.microsoft.com/office/drawing/2014/main" id="{1960D8BF-69FB-41BE-B8E3-2E3CCABAE2CC}"/>
                </a:ext>
              </a:extLst>
            </p:cNvPr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BCF058-3744-462C-AE08-1F73AB441D26}"/>
                </a:ext>
              </a:extLst>
            </p:cNvPr>
            <p:cNvSpPr/>
            <p:nvPr/>
          </p:nvSpPr>
          <p:spPr>
            <a:xfrm>
              <a:off x="5721750" y="3029213"/>
              <a:ext cx="1541082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其他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86CBCD4-DF93-45EF-AAF1-2BAAF594880A}"/>
              </a:ext>
            </a:extLst>
          </p:cNvPr>
          <p:cNvGrpSpPr/>
          <p:nvPr/>
        </p:nvGrpSpPr>
        <p:grpSpPr>
          <a:xfrm>
            <a:off x="4139952" y="374739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" name="圆角矩形 79">
              <a:extLst>
                <a:ext uri="{FF2B5EF4-FFF2-40B4-BE49-F238E27FC236}">
                  <a16:creationId xmlns:a16="http://schemas.microsoft.com/office/drawing/2014/main" id="{4E1F96E7-0441-4E2E-82C0-3BD91CF9FEE0}"/>
                </a:ext>
              </a:extLst>
            </p:cNvPr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42" name="TextBox 80">
              <a:extLst>
                <a:ext uri="{FF2B5EF4-FFF2-40B4-BE49-F238E27FC236}">
                  <a16:creationId xmlns:a16="http://schemas.microsoft.com/office/drawing/2014/main" id="{ACBAC7EF-231A-4ACF-BD08-15506C7BA3C2}"/>
                </a:ext>
              </a:extLst>
            </p:cNvPr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63377" y="290921"/>
            <a:ext cx="1620391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xxx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51685" y="2499360"/>
            <a:ext cx="5227320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-US" altLang="zh-CN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</a:t>
            </a:r>
            <a:r>
              <a:rPr lang="zh-CN" altLang="en-US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、</a:t>
            </a:r>
            <a:r>
              <a:rPr lang="en-US" altLang="zh-CN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</a:t>
            </a:r>
            <a:r>
              <a:rPr lang="zh-CN" altLang="en-US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、</a:t>
            </a:r>
            <a:r>
              <a:rPr lang="en-US" altLang="zh-CN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</a:t>
            </a:r>
            <a:r>
              <a:rPr lang="zh-CN" altLang="en-US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、</a:t>
            </a:r>
            <a:r>
              <a:rPr lang="en-US" altLang="zh-CN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</a:t>
            </a:r>
            <a:endParaRPr lang="zh-CN" altLang="en-US" sz="3600" b="1" dirty="0">
              <a:solidFill>
                <a:srgbClr val="D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162039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xxx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591FED-EECB-4D28-ACA6-C38A23CB1464}"/>
              </a:ext>
            </a:extLst>
          </p:cNvPr>
          <p:cNvSpPr/>
          <p:nvPr/>
        </p:nvSpPr>
        <p:spPr>
          <a:xfrm>
            <a:off x="863377" y="1275606"/>
            <a:ext cx="1660115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-US" altLang="zh-CN" sz="15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xxx</a:t>
            </a:r>
            <a:endParaRPr lang="zh-CN" altLang="en-US" sz="1500" b="1" dirty="0">
              <a:solidFill>
                <a:srgbClr val="D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139833-D552-4795-864D-6906E9D09CEE}"/>
              </a:ext>
            </a:extLst>
          </p:cNvPr>
          <p:cNvSpPr/>
          <p:nvPr/>
        </p:nvSpPr>
        <p:spPr>
          <a:xfrm>
            <a:off x="823652" y="1575689"/>
            <a:ext cx="6196620" cy="25519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微软雅黑" panose="020B0503020204020204" charset="-122"/>
              </a:rPr>
              <a:t>1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微软雅黑" panose="020B0503020204020204" charset="-122"/>
              </a:rPr>
              <a:t>、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微软雅黑" panose="020B0503020204020204" charset="-122"/>
              </a:rPr>
              <a:t>xxxxxxx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972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3568" y="1163031"/>
            <a:ext cx="79208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xxx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  <a:hlinkClick r:id="rId3"/>
              </a:rPr>
              <a:t>https://xxx.com/xxx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863377" y="290921"/>
            <a:ext cx="162039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相关资料</a:t>
            </a:r>
          </a:p>
        </p:txBody>
      </p:sp>
    </p:spTree>
    <p:extLst>
      <p:ext uri="{BB962C8B-B14F-4D97-AF65-F5344CB8AC3E}">
        <p14:creationId xmlns:p14="http://schemas.microsoft.com/office/powerpoint/2010/main" val="190674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8"/>
          <p:cNvSpPr txBox="1"/>
          <p:nvPr/>
        </p:nvSpPr>
        <p:spPr>
          <a:xfrm>
            <a:off x="2655418" y="2188552"/>
            <a:ext cx="36673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谢谢聆听</a:t>
            </a:r>
          </a:p>
        </p:txBody>
      </p:sp>
      <p:sp>
        <p:nvSpPr>
          <p:cNvPr id="20" name="等腰三角形 19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 flipH="1">
            <a:off x="1730131" y="2319873"/>
            <a:ext cx="971173" cy="87939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13297" y="1923678"/>
            <a:ext cx="2951588" cy="30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2000"/>
              </a:lnSpc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THANKS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 flipV="1">
            <a:off x="7442861" y="1806716"/>
            <a:ext cx="1951885" cy="1450392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2821641F-7F4B-4A08-9690-D7704D96BFAD}"/>
              </a:ext>
            </a:extLst>
          </p:cNvPr>
          <p:cNvSpPr txBox="1"/>
          <p:nvPr/>
        </p:nvSpPr>
        <p:spPr>
          <a:xfrm>
            <a:off x="3365385" y="3357814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xxx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123456@qq.com</a:t>
            </a:r>
          </a:p>
        </p:txBody>
      </p:sp>
    </p:spTree>
    <p:extLst>
      <p:ext uri="{BB962C8B-B14F-4D97-AF65-F5344CB8AC3E}">
        <p14:creationId xmlns:p14="http://schemas.microsoft.com/office/powerpoint/2010/main" val="28725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OCwiaGRpZCI6IjY3NzM0YzdjMzVkZGU2ZWE5OWNhMDdjZjI5ZmI3MDJiIiwidXNlckNvdW50Ijo4fQ=="/>
</p:tagLst>
</file>

<file path=ppt/theme/theme1.xml><?xml version="1.0" encoding="utf-8"?>
<a:theme xmlns:a="http://schemas.openxmlformats.org/drawingml/2006/main" name="ytfce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84</Words>
  <Application>Microsoft Office PowerPoint</Application>
  <PresentationFormat>全屏显示(16:9)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微软雅黑</vt:lpstr>
      <vt:lpstr>Calibri</vt:lpstr>
      <vt:lpstr>ytfcells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ytfcells;</dc:title>
  <dc:creator>ytfcells</dc:creator>
  <cp:keywords>ytfcells</cp:keywords>
  <cp:lastModifiedBy>china</cp:lastModifiedBy>
  <cp:revision>526</cp:revision>
  <dcterms:created xsi:type="dcterms:W3CDTF">2016-04-14T03:39:00Z</dcterms:created>
  <dcterms:modified xsi:type="dcterms:W3CDTF">2022-11-15T09:03:04Z</dcterms:modified>
  <cp:category>ytfcells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BC7A9350CBD64597A7F09FF8BFE7E132</vt:lpwstr>
  </property>
  <property fmtid="{D5CDD505-2E9C-101B-9397-08002B2CF9AE}" pid="3" name="KSOProductBuildVer">
    <vt:lpwstr>2052-11.1.0.12358</vt:lpwstr>
  </property>
  <property fmtid="{D5CDD505-2E9C-101B-9397-08002B2CF9AE}" pid="4" name="KSOTemplateUUID">
    <vt:lpwstr>v1.0_mb_y5nNpZ0/tIULh+7p2YN9DQ==</vt:lpwstr>
  </property>
</Properties>
</file>