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25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16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97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4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97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490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058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897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441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86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4F3725-A0C9-410D-9EB6-126B740D3916}" type="datetimeFigureOut">
              <a:rPr lang="en-NL" smtClean="0"/>
              <a:t>16/09/2022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7C14DB-53A3-4BB1-A361-89865250B6BC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7CE6-4ABD-FE0B-BECF-03C716962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4400"/>
              <a:t>Voorbeeld Data Analyse</a:t>
            </a:r>
            <a:endParaRPr lang="en-NL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5F5B4-A8D5-7888-B39F-700B156B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 lnSpcReduction="10000"/>
          </a:bodyPr>
          <a:lstStyle/>
          <a:p>
            <a:r>
              <a:rPr lang="en-US" sz="1500" dirty="0" err="1"/>
              <a:t>Eindpresentatie</a:t>
            </a:r>
            <a:r>
              <a:rPr lang="en-US" sz="1500" dirty="0"/>
              <a:t> training School of Data Science</a:t>
            </a:r>
          </a:p>
          <a:p>
            <a:r>
              <a:rPr lang="en-US" sz="1500" dirty="0"/>
              <a:t>Omar Mohamed Hassan</a:t>
            </a:r>
            <a:endParaRPr lang="en-NL" sz="1500" dirty="0"/>
          </a:p>
        </p:txBody>
      </p:sp>
      <p:pic>
        <p:nvPicPr>
          <p:cNvPr id="1026" name="Picture 2" descr="Linden-it">
            <a:extLst>
              <a:ext uri="{FF2B5EF4-FFF2-40B4-BE49-F238E27FC236}">
                <a16:creationId xmlns:a16="http://schemas.microsoft.com/office/drawing/2014/main" id="{223A99EE-34BA-5E3E-680D-BA9CC59D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596" y="2023348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CC6-0850-094C-0094-F61F7497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Resultaat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6CE4-D289-F527-35A2-DFACF82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939"/>
            <a:ext cx="10515600" cy="30520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/>
              <a:t>Potentieel</a:t>
            </a:r>
            <a:r>
              <a:rPr lang="en-US" sz="4000" dirty="0"/>
              <a:t> $1.500.000,- + </a:t>
            </a:r>
            <a:r>
              <a:rPr lang="en-US" sz="4000" dirty="0" err="1"/>
              <a:t>bespaard</a:t>
            </a:r>
            <a:endParaRPr lang="en-US" sz="4000" dirty="0"/>
          </a:p>
          <a:p>
            <a:pPr marL="0" indent="0" algn="ctr">
              <a:buNone/>
            </a:pPr>
            <a:endParaRPr lang="en-NL" sz="4000" dirty="0"/>
          </a:p>
        </p:txBody>
      </p:sp>
      <p:pic>
        <p:nvPicPr>
          <p:cNvPr id="4" name="Picture 2" descr="Linden-it">
            <a:extLst>
              <a:ext uri="{FF2B5EF4-FFF2-40B4-BE49-F238E27FC236}">
                <a16:creationId xmlns:a16="http://schemas.microsoft.com/office/drawing/2014/main" id="{82C9543C-C5FF-31F8-E203-EEE1D47F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65" y="210936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AE87-B9E8-99D4-BFED-01A1EEC1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Introductie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6006-7662-19E8-00A6-E6507F24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 data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 </a:t>
            </a:r>
            <a:r>
              <a:rPr lang="en-US" sz="2000" dirty="0" err="1"/>
              <a:t>essentie</a:t>
            </a:r>
            <a:r>
              <a:rPr lang="en-US" sz="2000" dirty="0"/>
              <a:t> van de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Resultaat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advies</a:t>
            </a:r>
            <a:endParaRPr lang="en-US" sz="2000" dirty="0"/>
          </a:p>
        </p:txBody>
      </p:sp>
      <p:pic>
        <p:nvPicPr>
          <p:cNvPr id="5" name="Picture 2" descr="Linden-it">
            <a:extLst>
              <a:ext uri="{FF2B5EF4-FFF2-40B4-BE49-F238E27FC236}">
                <a16:creationId xmlns:a16="http://schemas.microsoft.com/office/drawing/2014/main" id="{9EE74806-194E-05E3-A91E-ABDB4A74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65" y="210936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BM MEA (@IBMMEA) / Twitter">
            <a:extLst>
              <a:ext uri="{FF2B5EF4-FFF2-40B4-BE49-F238E27FC236}">
                <a16:creationId xmlns:a16="http://schemas.microsoft.com/office/drawing/2014/main" id="{FF19E270-637B-B34D-0D74-2584E786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0" y="3688092"/>
            <a:ext cx="2044006" cy="20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4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FC4AA-C9F0-1D41-D791-81C3C050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De dataset </a:t>
            </a:r>
            <a:r>
              <a:rPr lang="en-US" sz="4000" dirty="0" err="1"/>
              <a:t>en</a:t>
            </a:r>
            <a:r>
              <a:rPr lang="en-US" sz="4000" dirty="0"/>
              <a:t>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6BADF3-05B7-31F3-9A88-4CED7E887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3729161"/>
            <a:ext cx="5690043" cy="227732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HR IBM </a:t>
            </a:r>
            <a:r>
              <a:rPr lang="en-US" sz="2400" dirty="0" err="1"/>
              <a:t>werknemerbehoud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endParaRPr lang="en-US" sz="2400" dirty="0"/>
          </a:p>
          <a:p>
            <a:r>
              <a:rPr lang="en-US" sz="2400" dirty="0"/>
              <a:t>Matplotlib, seaborn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9D7B28-5A79-2EDC-D17E-F87837B78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1633" y="1738763"/>
            <a:ext cx="2248216" cy="3938137"/>
          </a:xfrm>
          <a:prstGeom prst="rect">
            <a:avLst/>
          </a:prstGeom>
        </p:spPr>
      </p:pic>
      <p:pic>
        <p:nvPicPr>
          <p:cNvPr id="2054" name="Picture 6" descr="Python (programming language) - Wikipedia">
            <a:extLst>
              <a:ext uri="{FF2B5EF4-FFF2-40B4-BE49-F238E27FC236}">
                <a16:creationId xmlns:a16="http://schemas.microsoft.com/office/drawing/2014/main" id="{B3E091AA-2031-2B0D-FD7B-68580E575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964" y="1108946"/>
            <a:ext cx="1846470" cy="184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- Wikipedia">
            <a:extLst>
              <a:ext uri="{FF2B5EF4-FFF2-40B4-BE49-F238E27FC236}">
                <a16:creationId xmlns:a16="http://schemas.microsoft.com/office/drawing/2014/main" id="{A3903AD1-4CEF-CD62-5865-C43F0ABF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49" y="972305"/>
            <a:ext cx="1791090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inden-it">
            <a:extLst>
              <a:ext uri="{FF2B5EF4-FFF2-40B4-BE49-F238E27FC236}">
                <a16:creationId xmlns:a16="http://schemas.microsoft.com/office/drawing/2014/main" id="{B85CA35A-2E3B-3E72-D148-5160F80D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6100" y="114350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657A91-5E1E-F7CF-FEBF-E2E0D4B35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4" r="9089" b="8109"/>
          <a:stretch/>
        </p:blipFill>
        <p:spPr>
          <a:xfrm>
            <a:off x="4213604" y="0"/>
            <a:ext cx="7978396" cy="63120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C42BA7C-9FDE-8533-FD2B-BEE6DF18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98" y="545987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De </a:t>
            </a:r>
            <a:r>
              <a:rPr lang="en-US" sz="2800" dirty="0" err="1"/>
              <a:t>complexiteit</a:t>
            </a:r>
            <a:r>
              <a:rPr lang="en-US" sz="2800" dirty="0"/>
              <a:t> van de data</a:t>
            </a:r>
            <a:endParaRPr lang="en-NL" sz="2800" dirty="0"/>
          </a:p>
        </p:txBody>
      </p:sp>
      <p:pic>
        <p:nvPicPr>
          <p:cNvPr id="8" name="Picture 2" descr="Linden-it">
            <a:extLst>
              <a:ext uri="{FF2B5EF4-FFF2-40B4-BE49-F238E27FC236}">
                <a16:creationId xmlns:a16="http://schemas.microsoft.com/office/drawing/2014/main" id="{EE4E4094-97D2-32AD-0325-2833BE20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94" y="5454058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2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D8FC5F-3A47-27AE-A235-545989B5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" y="195235"/>
            <a:ext cx="3603224" cy="1926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2240B-B815-E54D-E900-5BF05E69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7" y="2219999"/>
            <a:ext cx="3603224" cy="24180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2EB0E-2A8B-43FD-F38C-68350788C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345" y="1424182"/>
            <a:ext cx="7092676" cy="13957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C1667E-8E8A-7DD0-2363-6CBC23BE4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345" y="2734943"/>
            <a:ext cx="7092676" cy="1388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C32217-9B13-F350-C7A8-60745EAE7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2664" y="4038071"/>
            <a:ext cx="7134357" cy="1200217"/>
          </a:xfrm>
          <a:prstGeom prst="rect">
            <a:avLst/>
          </a:prstGeom>
        </p:spPr>
      </p:pic>
      <p:pic>
        <p:nvPicPr>
          <p:cNvPr id="18" name="Picture 2" descr="Linden-it">
            <a:extLst>
              <a:ext uri="{FF2B5EF4-FFF2-40B4-BE49-F238E27FC236}">
                <a16:creationId xmlns:a16="http://schemas.microsoft.com/office/drawing/2014/main" id="{1AA5537D-3238-5F18-0043-E7CF8CA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1370" y="119035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204205-762C-5AB4-0FA4-7BD82C4EB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77" y="4735943"/>
            <a:ext cx="3604502" cy="15608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09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nden-it">
            <a:extLst>
              <a:ext uri="{FF2B5EF4-FFF2-40B4-BE49-F238E27FC236}">
                <a16:creationId xmlns:a16="http://schemas.microsoft.com/office/drawing/2014/main" id="{B8C764FE-D6CF-6F5F-EFAA-345EE144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1370" y="119035"/>
            <a:ext cx="3217333" cy="8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DDCA0-1DDD-AF30-AEAB-BA9CF14B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852702"/>
            <a:ext cx="10798964" cy="54331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514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16B7BA-345B-1331-AEB7-9CE68DC5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Praktische</a:t>
            </a:r>
            <a:r>
              <a:rPr lang="en-US" sz="4000" dirty="0"/>
              <a:t> </a:t>
            </a:r>
            <a:r>
              <a:rPr lang="en-US" sz="4000" dirty="0" err="1"/>
              <a:t>toepassing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voorspelling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983C-35EA-7B17-C4C3-B8EACA4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/>
              <a:t>Linear regression model</a:t>
            </a:r>
          </a:p>
          <a:p>
            <a:endParaRPr lang="en-US" sz="2000" dirty="0"/>
          </a:p>
          <a:p>
            <a:r>
              <a:rPr lang="en-US" sz="2000" dirty="0"/>
              <a:t>Top 5%: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62 </a:t>
            </a:r>
            <a:r>
              <a:rPr lang="en-US" sz="2000" dirty="0" err="1"/>
              <a:t>werknemers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50 tot 75% van </a:t>
            </a:r>
            <a:r>
              <a:rPr lang="en-US" sz="2000" dirty="0" err="1"/>
              <a:t>jaarsalaris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2" descr="Linden-it">
            <a:extLst>
              <a:ext uri="{FF2B5EF4-FFF2-40B4-BE49-F238E27FC236}">
                <a16:creationId xmlns:a16="http://schemas.microsoft.com/office/drawing/2014/main" id="{5B83383E-66AD-13E8-3DF6-7F3A8ECE0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4309" y="324110"/>
            <a:ext cx="2229761" cy="5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805D3-2B79-6A4E-53EE-087AB684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175029"/>
            <a:ext cx="6492240" cy="289412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Top 5% = 	$1.000.000 - $1.500.000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Top 10% =	$2.800.000 - $4.260.000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Top 15% =	$3.800.000 - $5.750.000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2304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869-EEED-A461-BB83-CA42AB0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Risicogroep</a:t>
            </a:r>
            <a:endParaRPr lang="en-NL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DFF8A-14F0-1852-A168-28EE6792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722896"/>
            <a:ext cx="6492875" cy="32756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0505-3C99-B05C-5E76-022277C2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29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Voorbeeld Data Analyse</vt:lpstr>
      <vt:lpstr>Resultaat</vt:lpstr>
      <vt:lpstr>Introductie</vt:lpstr>
      <vt:lpstr>De dataset en tools</vt:lpstr>
      <vt:lpstr>De complexiteit van de data</vt:lpstr>
      <vt:lpstr>PowerPoint Presentation</vt:lpstr>
      <vt:lpstr>PowerPoint Presentation</vt:lpstr>
      <vt:lpstr>Praktische toepassing: voorspelling</vt:lpstr>
      <vt:lpstr>Risicogroep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Voorbeeld Data Analyse</dc:title>
  <dc:creator>Omar Mohamed Hassan</dc:creator>
  <cp:lastModifiedBy>Omar Mohamed Hassan</cp:lastModifiedBy>
  <cp:revision>4</cp:revision>
  <dcterms:created xsi:type="dcterms:W3CDTF">2022-09-09T10:28:11Z</dcterms:created>
  <dcterms:modified xsi:type="dcterms:W3CDTF">2022-09-16T14:04:09Z</dcterms:modified>
</cp:coreProperties>
</file>