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F95-54D2-4140-B4F1-406C387C07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846-F290-49DB-B479-A264E4F5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9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F95-54D2-4140-B4F1-406C387C07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846-F290-49DB-B479-A264E4F5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F95-54D2-4140-B4F1-406C387C07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846-F290-49DB-B479-A264E4F5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1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F95-54D2-4140-B4F1-406C387C07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846-F290-49DB-B479-A264E4F5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1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F95-54D2-4140-B4F1-406C387C07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846-F290-49DB-B479-A264E4F5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F95-54D2-4140-B4F1-406C387C07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846-F290-49DB-B479-A264E4F5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F95-54D2-4140-B4F1-406C387C07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846-F290-49DB-B479-A264E4F5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F95-54D2-4140-B4F1-406C387C07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846-F290-49DB-B479-A264E4F5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1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F95-54D2-4140-B4F1-406C387C07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846-F290-49DB-B479-A264E4F5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F95-54D2-4140-B4F1-406C387C07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846-F290-49DB-B479-A264E4F5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2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F95-54D2-4140-B4F1-406C387C07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846-F290-49DB-B479-A264E4F5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CF95-54D2-4140-B4F1-406C387C07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4846-F290-49DB-B479-A264E4F5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iPoker</a:t>
            </a:r>
            <a:r>
              <a:rPr lang="en-US" smtClean="0"/>
              <a:t> Card Game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iPoker</a:t>
            </a:r>
            <a:r>
              <a:rPr lang="en-US" dirty="0" smtClean="0"/>
              <a:t> </a:t>
            </a:r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3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card has:</a:t>
            </a:r>
          </a:p>
          <a:p>
            <a:pPr lvl="1"/>
            <a:r>
              <a:rPr lang="en-US" dirty="0" err="1" smtClean="0"/>
              <a:t>CardSign</a:t>
            </a:r>
            <a:r>
              <a:rPr lang="en-US" dirty="0" smtClean="0"/>
              <a:t> {SPADE,CLUB,DIAMOND,HEART};</a:t>
            </a:r>
          </a:p>
          <a:p>
            <a:pPr lvl="1"/>
            <a:r>
              <a:rPr lang="en-US" dirty="0" err="1" smtClean="0"/>
              <a:t>CardValue</a:t>
            </a:r>
            <a:r>
              <a:rPr lang="en-US" dirty="0" smtClean="0"/>
              <a:t> {ACE,TWO,THREE,FOUR,FIVE,SIX,SEVEN,EIGHT,NINE,TEN,JACK,QUEEN,KING};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8493"/>
              </p:ext>
            </p:extLst>
          </p:nvPr>
        </p:nvGraphicFramePr>
        <p:xfrm>
          <a:off x="1234912" y="2989902"/>
          <a:ext cx="32616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75"/>
                <a:gridCol w="1098635"/>
                <a:gridCol w="1640264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User/Player’s </a:t>
                      </a:r>
                      <a:r>
                        <a:rPr lang="en-US" dirty="0" smtClean="0"/>
                        <a:t>hand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37852"/>
              </p:ext>
            </p:extLst>
          </p:nvPr>
        </p:nvGraphicFramePr>
        <p:xfrm>
          <a:off x="6788871" y="2989902"/>
          <a:ext cx="32616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75"/>
                <a:gridCol w="1098635"/>
                <a:gridCol w="1640264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Dealer’s </a:t>
                      </a:r>
                      <a:r>
                        <a:rPr lang="en-US" dirty="0" smtClean="0"/>
                        <a:t>hand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00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iPoker</a:t>
            </a:r>
            <a:r>
              <a:rPr lang="en-US" dirty="0"/>
              <a:t> </a:t>
            </a:r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731"/>
            <a:ext cx="10515600" cy="707739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Each card has:</a:t>
            </a:r>
          </a:p>
          <a:p>
            <a:pPr lvl="1"/>
            <a:r>
              <a:rPr lang="en-US" sz="1600" dirty="0" err="1" smtClean="0"/>
              <a:t>CardSign</a:t>
            </a:r>
            <a:r>
              <a:rPr lang="en-US" sz="1600" dirty="0" smtClean="0"/>
              <a:t> {SPADE,CLUB,DIAMOND,HEART};</a:t>
            </a:r>
          </a:p>
          <a:p>
            <a:pPr lvl="1"/>
            <a:r>
              <a:rPr lang="en-US" sz="1600" dirty="0" err="1" smtClean="0"/>
              <a:t>CardValue</a:t>
            </a:r>
            <a:r>
              <a:rPr lang="en-US" sz="1600" dirty="0" smtClean="0"/>
              <a:t> {ACE,TWO,THREE,FOUR,FIVE,SIX,SEVEN,EIGHT,NINE,TEN,JACK,QUEEN,KING};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22833"/>
              </p:ext>
            </p:extLst>
          </p:nvPr>
        </p:nvGraphicFramePr>
        <p:xfrm>
          <a:off x="1263193" y="3253852"/>
          <a:ext cx="32616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75"/>
                <a:gridCol w="1287170"/>
                <a:gridCol w="1451729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Player’s hand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3982"/>
              </p:ext>
            </p:extLst>
          </p:nvPr>
        </p:nvGraphicFramePr>
        <p:xfrm>
          <a:off x="7118809" y="3258932"/>
          <a:ext cx="3261674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75"/>
                <a:gridCol w="1098635"/>
                <a:gridCol w="1640264"/>
              </a:tblGrid>
              <a:tr h="36480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House’s hand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3130" y="2300140"/>
            <a:ext cx="8276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Get the player’s hand from the given text file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23472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iPoker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731"/>
            <a:ext cx="10515600" cy="707739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Each card has:</a:t>
            </a:r>
          </a:p>
          <a:p>
            <a:pPr lvl="1"/>
            <a:r>
              <a:rPr lang="en-US" sz="1600" dirty="0" err="1" smtClean="0"/>
              <a:t>CardSign</a:t>
            </a:r>
            <a:r>
              <a:rPr lang="en-US" sz="1600" dirty="0" smtClean="0"/>
              <a:t> {SPADE,CLUB,DIAMOND,HEART};</a:t>
            </a:r>
          </a:p>
          <a:p>
            <a:pPr lvl="1"/>
            <a:r>
              <a:rPr lang="en-US" sz="1600" dirty="0" err="1" smtClean="0"/>
              <a:t>CardValue</a:t>
            </a:r>
            <a:r>
              <a:rPr lang="en-US" sz="1600" dirty="0" smtClean="0"/>
              <a:t> {ACE,TWO,THREE,FOUR,FIVE,SIX,SEVEN,EIGHT,NINE,TEN,JACK,QUEEN,KING};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93677"/>
              </p:ext>
            </p:extLst>
          </p:nvPr>
        </p:nvGraphicFramePr>
        <p:xfrm>
          <a:off x="1263193" y="3253852"/>
          <a:ext cx="32616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75"/>
                <a:gridCol w="1287170"/>
                <a:gridCol w="1451729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Player’s hand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38064"/>
              </p:ext>
            </p:extLst>
          </p:nvPr>
        </p:nvGraphicFramePr>
        <p:xfrm>
          <a:off x="6909847" y="3258932"/>
          <a:ext cx="3470636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267"/>
                <a:gridCol w="1169020"/>
                <a:gridCol w="1745349"/>
              </a:tblGrid>
              <a:tr h="36480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House’s hand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3130" y="2300140"/>
            <a:ext cx="8276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Randomly Generate House’s hand!!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91517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iPoker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517" y="2114133"/>
            <a:ext cx="5533330" cy="1649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17" y="4703176"/>
            <a:ext cx="8051219" cy="1875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79517" y="1535837"/>
            <a:ext cx="467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Royal Flush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79517" y="4227018"/>
            <a:ext cx="467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Flush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33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124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iPoker Card Game</vt:lpstr>
      <vt:lpstr>iPoker Game</vt:lpstr>
      <vt:lpstr>iPoker Game</vt:lpstr>
      <vt:lpstr>iPoker Game</vt:lpstr>
      <vt:lpstr>iPoker Game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korah</dc:creator>
  <cp:lastModifiedBy>john korah</cp:lastModifiedBy>
  <cp:revision>7</cp:revision>
  <dcterms:created xsi:type="dcterms:W3CDTF">2016-02-08T18:15:32Z</dcterms:created>
  <dcterms:modified xsi:type="dcterms:W3CDTF">2018-01-27T22:26:54Z</dcterms:modified>
</cp:coreProperties>
</file>