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0A50-403C-4CEE-8734-A6AEE02557E8}" type="datetimeFigureOut">
              <a:rPr lang="ro-RO" smtClean="0"/>
              <a:t>26.06.2017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CA89-34D1-407B-9EBE-CFD104876C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920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C575-4582-4F6D-AC89-8AD475F655A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071-BF14-41AE-AF48-610920299640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CD20-BA2C-467C-94DA-F52CA2E448DF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FE8-5082-4D06-B4CD-7C758F99259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C74-1E89-4913-8D4A-30C4F456B55A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7ABD-98D9-4821-8C13-3C6DCDDF7FC7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829A-5D36-4543-86A8-1693A478E517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582C-828A-4C24-936A-B01854D3EEB1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4B9F-30F1-4690-BE34-1FADADB4DCA8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CF3CE4-4228-4EA8-8416-781B44933238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467E-3C1C-441E-9647-EA59459D79A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2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1A8707-E0F0-414A-A63D-A64D2654834A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 err="1" smtClean="0">
                <a:latin typeface="+mn-lt"/>
              </a:rPr>
              <a:t>Interfa</a:t>
            </a:r>
            <a:r>
              <a:rPr lang="ro-RO" sz="7200" dirty="0" smtClean="0">
                <a:latin typeface="+mn-lt"/>
              </a:rPr>
              <a:t>ță Web pentru RMT și alte instrumente similare ca mod de funcționare</a:t>
            </a:r>
            <a:endParaRPr lang="ro-RO" sz="7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3000" b="1" cap="none" dirty="0" smtClean="0"/>
              <a:t>Anghelache Oana-Iuliana,</a:t>
            </a:r>
          </a:p>
          <a:p>
            <a:r>
              <a:rPr lang="ro-RO" sz="3000" b="1" cap="none" dirty="0" smtClean="0"/>
              <a:t>Prof. Coordonator: Ștefan </a:t>
            </a:r>
            <a:r>
              <a:rPr lang="ro-RO" sz="3000" b="1" cap="none" dirty="0"/>
              <a:t>C</a:t>
            </a:r>
            <a:r>
              <a:rPr lang="ro-RO" sz="3000" b="1" cap="none" dirty="0" smtClean="0"/>
              <a:t>iobâcă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3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6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Interfață Web pentru RMT și alte instrumente similare ca mod de funcționare</vt:lpstr>
      <vt:lpstr>Cuprins</vt:lpstr>
    </vt:vector>
  </TitlesOfParts>
  <Company>OEM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oana.anghelache94@gmail.com</dc:creator>
  <cp:lastModifiedBy>oana.anghelache94@gmail.com</cp:lastModifiedBy>
  <cp:revision>3</cp:revision>
  <dcterms:created xsi:type="dcterms:W3CDTF">2017-06-26T16:56:05Z</dcterms:created>
  <dcterms:modified xsi:type="dcterms:W3CDTF">2017-06-26T19:04:49Z</dcterms:modified>
</cp:coreProperties>
</file>