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9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D0A50-403C-4CEE-8734-A6AEE02557E8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CCA89-34D1-407B-9EBE-CFD104876C3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0920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C575-4582-4F6D-AC89-8AD475F655AD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32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3071-BF14-41AE-AF48-610920299640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8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CD20-BA2C-467C-94DA-F52CA2E448DF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0FE8-5082-4D06-B4CD-7C758F992599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9C74-1E89-4913-8D4A-30C4F456B55A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18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7ABD-98D9-4821-8C13-3C6DCDDF7FC7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1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829A-5D36-4543-86A8-1693A478E517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0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5582C-828A-4C24-936A-B01854D3EEB1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7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14B9F-30F1-4690-BE34-1FADADB4DCA8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CF3CE4-4228-4EA8-8416-781B44933238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1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467E-3C1C-441E-9647-EA59459D79A9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2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1A8707-E0F0-414A-A63D-A64D2654834A}" type="datetime1">
              <a:rPr lang="en-US" smtClean="0"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72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846352"/>
            <a:ext cx="10058400" cy="2748103"/>
          </a:xfrm>
        </p:spPr>
        <p:txBody>
          <a:bodyPr>
            <a:noAutofit/>
          </a:bodyPr>
          <a:lstStyle/>
          <a:p>
            <a:r>
              <a:rPr lang="en-US" sz="6000" dirty="0" err="1" smtClean="0">
                <a:latin typeface="+mn-lt"/>
              </a:rPr>
              <a:t>Interfa</a:t>
            </a:r>
            <a:r>
              <a:rPr lang="ro-RO" sz="6000" dirty="0" smtClean="0">
                <a:latin typeface="+mn-lt"/>
              </a:rPr>
              <a:t>ță Web pentru RMT și alte instrumente similare ca mod de funcționare</a:t>
            </a:r>
            <a:endParaRPr lang="ro-RO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o-RO" sz="3000" b="1" cap="none" dirty="0" smtClean="0"/>
              <a:t>Anghelache Oana-Iuliana,</a:t>
            </a:r>
          </a:p>
          <a:p>
            <a:r>
              <a:rPr lang="ro-RO" sz="3000" b="1" cap="none" dirty="0" smtClean="0"/>
              <a:t>Coordonator Științific: Ștefan </a:t>
            </a:r>
            <a:r>
              <a:rPr lang="ro-RO" sz="3000" b="1" cap="none" dirty="0"/>
              <a:t>C</a:t>
            </a:r>
            <a:r>
              <a:rPr lang="ro-RO" sz="3000" b="1" cap="none" dirty="0" smtClean="0"/>
              <a:t>iobâcă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pPr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30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5400" dirty="0" smtClean="0"/>
              <a:t>Cuprins</a:t>
            </a:r>
            <a:endParaRPr lang="ro-RO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65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o-RO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o-RO" sz="3600" dirty="0" smtClean="0"/>
              <a:t> Funcționalități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600" dirty="0"/>
              <a:t> </a:t>
            </a:r>
            <a:r>
              <a:rPr lang="ro-RO" sz="3600" dirty="0" smtClean="0"/>
              <a:t>Aplicația la nivel de frontend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600" dirty="0"/>
              <a:t> </a:t>
            </a:r>
            <a:r>
              <a:rPr lang="ro-RO" sz="3600" dirty="0" smtClean="0"/>
              <a:t>Aplicația la nivel de 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600" dirty="0"/>
              <a:t> </a:t>
            </a:r>
            <a:r>
              <a:rPr lang="ro-RO" sz="3600" dirty="0" smtClean="0"/>
              <a:t>Măsuri de securitate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sz="3600" dirty="0"/>
              <a:t> </a:t>
            </a:r>
            <a:r>
              <a:rPr lang="ro-RO" sz="3600" dirty="0" smtClean="0"/>
              <a:t>Concluzii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pPr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56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5400" dirty="0"/>
              <a:t>Funcționalități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438153"/>
          </a:xfrm>
        </p:spPr>
        <p:txBody>
          <a:bodyPr>
            <a:normAutofit/>
          </a:bodyPr>
          <a:lstStyle/>
          <a:p>
            <a:endParaRPr lang="ro-RO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3600" dirty="0"/>
              <a:t> </a:t>
            </a:r>
            <a:r>
              <a:rPr lang="ro-RO" sz="3600" dirty="0" smtClean="0"/>
              <a:t>Execuția mai multor instrumente similare care rulează de la linia de comandă</a:t>
            </a:r>
          </a:p>
          <a:p>
            <a:pPr marL="201168" lvl="1" indent="0">
              <a:buNone/>
            </a:pPr>
            <a:endParaRPr lang="ro-RO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3600" dirty="0" smtClean="0"/>
              <a:t> Definirea </a:t>
            </a:r>
            <a:r>
              <a:rPr lang="ro-RO" sz="3600" dirty="0"/>
              <a:t>propriilor </a:t>
            </a:r>
            <a:r>
              <a:rPr lang="ro-RO" sz="3600" dirty="0" smtClean="0"/>
              <a:t>comenzi </a:t>
            </a:r>
            <a:r>
              <a:rPr lang="ro-RO" sz="3600" dirty="0"/>
              <a:t>scrise într-un editor de text</a:t>
            </a:r>
          </a:p>
          <a:p>
            <a:pPr marL="201168" lvl="1" indent="0">
              <a:buNone/>
            </a:pPr>
            <a:endParaRPr lang="ro-RO" sz="3600" dirty="0" smtClean="0"/>
          </a:p>
          <a:p>
            <a:pPr marL="201168" lvl="1" indent="0">
              <a:buNone/>
            </a:pPr>
            <a:endParaRPr lang="ro-R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pPr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452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5400" dirty="0"/>
              <a:t>Funcționalități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251004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ro-RO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3600" dirty="0" smtClean="0"/>
              <a:t> Încărcarea </a:t>
            </a:r>
            <a:r>
              <a:rPr lang="ro-RO" sz="3600" dirty="0"/>
              <a:t>unor exemple predefinite pentru fiecare </a:t>
            </a:r>
            <a:r>
              <a:rPr lang="ro-RO" sz="3600" dirty="0" smtClean="0"/>
              <a:t>instrument</a:t>
            </a:r>
          </a:p>
          <a:p>
            <a:pPr marL="201168" lvl="1" indent="0">
              <a:buNone/>
            </a:pPr>
            <a:endParaRPr lang="ro-RO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3600" dirty="0" smtClean="0"/>
              <a:t> Întreruperea </a:t>
            </a:r>
            <a:r>
              <a:rPr lang="ro-RO" sz="3600" dirty="0"/>
              <a:t>execuției unui </a:t>
            </a:r>
            <a:r>
              <a:rPr lang="ro-RO" sz="3600" dirty="0" smtClean="0"/>
              <a:t>instrument</a:t>
            </a:r>
            <a:endParaRPr lang="ro-RO" sz="3600" dirty="0"/>
          </a:p>
          <a:p>
            <a:pPr lvl="1">
              <a:buFont typeface="Arial" panose="020B0604020202020204" pitchFamily="34" charset="0"/>
              <a:buChar char="•"/>
            </a:pPr>
            <a:endParaRPr lang="ro-RO" sz="3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3600" dirty="0"/>
              <a:t> </a:t>
            </a:r>
            <a:r>
              <a:rPr lang="ro-RO" sz="3600" dirty="0" smtClean="0"/>
              <a:t>Afișarea rezultatelor obținute</a:t>
            </a:r>
            <a:endParaRPr lang="ro-RO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pPr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9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5400" dirty="0" smtClean="0"/>
              <a:t>Aplicația la nivel de frontend</a:t>
            </a:r>
            <a:endParaRPr lang="ro-RO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sz="3600" dirty="0" smtClean="0"/>
          </a:p>
          <a:p>
            <a:pPr marL="0" indent="0">
              <a:buNone/>
            </a:pPr>
            <a:r>
              <a:rPr lang="ro-RO" sz="3600" dirty="0" smtClean="0"/>
              <a:t> AngularJS și modularitatea</a:t>
            </a:r>
            <a:endParaRPr lang="ro-RO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pPr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34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5400" dirty="0" smtClean="0"/>
              <a:t>Aplicația la nivel de backend</a:t>
            </a:r>
            <a:endParaRPr lang="ro-RO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endParaRPr lang="ro-RO" sz="3600" dirty="0"/>
          </a:p>
          <a:p>
            <a:r>
              <a:rPr lang="ro-RO" sz="3600" dirty="0" smtClean="0"/>
              <a:t>Execuția instrumentelor în PHP</a:t>
            </a:r>
            <a:endParaRPr lang="ro-RO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pPr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17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5400" dirty="0" smtClean="0"/>
              <a:t>Măsuri de securitate</a:t>
            </a:r>
            <a:endParaRPr lang="ro-RO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sz="3600" dirty="0" smtClean="0"/>
          </a:p>
          <a:p>
            <a:r>
              <a:rPr lang="ro-RO" sz="3600" dirty="0" smtClean="0"/>
              <a:t>Docker este o platformă ce încapsulează și gestionează aplicații Linux</a:t>
            </a:r>
          </a:p>
          <a:p>
            <a:pPr marL="0" indent="0">
              <a:buNone/>
            </a:pPr>
            <a:endParaRPr lang="ro-RO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pPr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87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5400" dirty="0" smtClean="0"/>
              <a:t>Măsuri de securitate</a:t>
            </a:r>
            <a:endParaRPr lang="ro-RO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o-RO" sz="3600" dirty="0" smtClean="0"/>
          </a:p>
          <a:p>
            <a:pPr marL="0" indent="0">
              <a:buNone/>
            </a:pPr>
            <a:endParaRPr lang="ro-RO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pPr/>
              <a:t>8</a:t>
            </a:fld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95410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ro-RO" sz="3600" dirty="0" smtClean="0"/>
          </a:p>
          <a:p>
            <a:r>
              <a:rPr lang="ro-RO" sz="3600" dirty="0" smtClean="0"/>
              <a:t>Containerele Docker și rolul lor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ro-RO" sz="3600" dirty="0"/>
          </a:p>
        </p:txBody>
      </p:sp>
    </p:spTree>
    <p:extLst>
      <p:ext uri="{BB962C8B-B14F-4D97-AF65-F5344CB8AC3E}">
        <p14:creationId xmlns:p14="http://schemas.microsoft.com/office/powerpoint/2010/main" val="159725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5400" dirty="0" smtClean="0"/>
              <a:t>Concluzii</a:t>
            </a:r>
            <a:endParaRPr lang="ro-RO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pPr/>
              <a:t>9</a:t>
            </a:fld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95410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ro-RO" sz="3600" dirty="0" smtClean="0"/>
          </a:p>
          <a:p>
            <a:pPr marL="0" indent="0">
              <a:buFont typeface="Calibri" panose="020F0502020204030204" pitchFamily="34" charset="0"/>
              <a:buNone/>
            </a:pPr>
            <a:r>
              <a:rPr lang="ro-RO" sz="3600" dirty="0" smtClean="0"/>
              <a:t> </a:t>
            </a:r>
            <a:endParaRPr lang="ro-RO"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206669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ro-RO" sz="3600" dirty="0" smtClean="0"/>
          </a:p>
          <a:p>
            <a:pPr marL="0" indent="0">
              <a:buFont typeface="Calibri" panose="020F0502020204030204" pitchFamily="34" charset="0"/>
              <a:buNone/>
            </a:pPr>
            <a:r>
              <a:rPr lang="ro-RO" sz="3600" dirty="0" smtClean="0"/>
              <a:t> ToolRunner și beneficiile aduse</a:t>
            </a:r>
            <a:endParaRPr lang="ro-RO" sz="3600" dirty="0"/>
          </a:p>
        </p:txBody>
      </p:sp>
    </p:spTree>
    <p:extLst>
      <p:ext uri="{BB962C8B-B14F-4D97-AF65-F5344CB8AC3E}">
        <p14:creationId xmlns:p14="http://schemas.microsoft.com/office/powerpoint/2010/main" val="24865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237</TotalTime>
  <Words>138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Interfață Web pentru RMT și alte instrumente similare ca mod de funcționare</vt:lpstr>
      <vt:lpstr>Cuprins</vt:lpstr>
      <vt:lpstr>Funcționalități</vt:lpstr>
      <vt:lpstr>Funcționalități</vt:lpstr>
      <vt:lpstr>Aplicația la nivel de frontend</vt:lpstr>
      <vt:lpstr>Aplicația la nivel de backend</vt:lpstr>
      <vt:lpstr>Măsuri de securitate</vt:lpstr>
      <vt:lpstr>Măsuri de securitate</vt:lpstr>
      <vt:lpstr>Concluzii</vt:lpstr>
    </vt:vector>
  </TitlesOfParts>
  <Company>OEM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oana.anghelache94@gmail.com</dc:creator>
  <cp:lastModifiedBy>oana.anghelache94@gmail.com</cp:lastModifiedBy>
  <cp:revision>14</cp:revision>
  <dcterms:created xsi:type="dcterms:W3CDTF">2017-06-26T16:56:05Z</dcterms:created>
  <dcterms:modified xsi:type="dcterms:W3CDTF">2017-06-29T21:13:03Z</dcterms:modified>
</cp:coreProperties>
</file>