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103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Badea Oana</a:t>
            </a:r>
          </a:p>
          <a:p>
            <a:pPr algn="r"/>
            <a:r>
              <a:rPr lang="en-US" dirty="0" err="1" smtClean="0"/>
              <a:t>Benzar</a:t>
            </a:r>
            <a:r>
              <a:rPr lang="en-US" dirty="0" smtClean="0"/>
              <a:t> Anna</a:t>
            </a:r>
          </a:p>
          <a:p>
            <a:pPr algn="r"/>
            <a:r>
              <a:rPr lang="en-US" dirty="0" smtClean="0"/>
              <a:t>Gr 1.1 An IV CTI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 </a:t>
            </a:r>
            <a:r>
              <a:rPr lang="en-US" dirty="0" err="1" smtClean="0"/>
              <a:t>creeat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 de </a:t>
            </a:r>
            <a:r>
              <a:rPr lang="en-US" dirty="0" err="1" smtClean="0"/>
              <a:t>retete</a:t>
            </a:r>
            <a:r>
              <a:rPr lang="en-US" dirty="0" smtClean="0"/>
              <a:t> </a:t>
            </a:r>
            <a:r>
              <a:rPr lang="en-US" dirty="0" err="1" smtClean="0"/>
              <a:t>deoarece</a:t>
            </a:r>
            <a:r>
              <a:rPr lang="en-US" dirty="0" smtClean="0"/>
              <a:t> mi s-a </a:t>
            </a:r>
            <a:r>
              <a:rPr lang="en-US" dirty="0" err="1" smtClean="0"/>
              <a:t>parut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util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retetele</a:t>
            </a:r>
            <a:r>
              <a:rPr lang="en-US" dirty="0" smtClean="0"/>
              <a:t> </a:t>
            </a:r>
            <a:r>
              <a:rPr lang="en-US" dirty="0" err="1" smtClean="0"/>
              <a:t>preferate</a:t>
            </a:r>
            <a:r>
              <a:rPr lang="en-US" dirty="0" smtClean="0"/>
              <a:t> </a:t>
            </a:r>
            <a:r>
              <a:rPr lang="en-US" dirty="0" err="1" smtClean="0"/>
              <a:t>salvate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un </a:t>
            </a:r>
            <a:r>
              <a:rPr lang="en-US" dirty="0" err="1" smtClean="0"/>
              <a:t>dispozitiv</a:t>
            </a:r>
            <a:r>
              <a:rPr lang="en-US" dirty="0" smtClean="0"/>
              <a:t> electronic.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functionalitate</a:t>
            </a:r>
            <a:r>
              <a:rPr lang="en-US" dirty="0" smtClean="0"/>
              <a:t> de login </a:t>
            </a:r>
            <a:r>
              <a:rPr lang="en-US" dirty="0" err="1" smtClean="0"/>
              <a:t>si</a:t>
            </a:r>
            <a:r>
              <a:rPr lang="en-US" dirty="0" smtClean="0"/>
              <a:t> register. </a:t>
            </a:r>
          </a:p>
          <a:p>
            <a:r>
              <a:rPr lang="en-US" dirty="0" err="1" smtClean="0"/>
              <a:t>Retetele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afisate</a:t>
            </a:r>
            <a:r>
              <a:rPr lang="en-US" dirty="0" smtClean="0"/>
              <a:t> sub forma de </a:t>
            </a:r>
            <a:r>
              <a:rPr lang="en-US" dirty="0" err="1" smtClean="0"/>
              <a:t>lista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Avem</a:t>
            </a:r>
            <a:r>
              <a:rPr lang="en-US" dirty="0" smtClean="0"/>
              <a:t> 2 </a:t>
            </a:r>
            <a:r>
              <a:rPr lang="en-US" dirty="0" err="1" smtClean="0"/>
              <a:t>categorii</a:t>
            </a:r>
            <a:r>
              <a:rPr lang="en-US" dirty="0" smtClean="0"/>
              <a:t> : </a:t>
            </a:r>
            <a:r>
              <a:rPr lang="en-US" dirty="0" err="1" smtClean="0"/>
              <a:t>retetele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profilul</a:t>
            </a:r>
            <a:r>
              <a:rPr lang="en-US" dirty="0" smtClean="0"/>
              <a:t> </a:t>
            </a:r>
            <a:r>
              <a:rPr lang="en-US" dirty="0" err="1" smtClean="0"/>
              <a:t>persoanei</a:t>
            </a:r>
            <a:r>
              <a:rPr lang="en-US" dirty="0" smtClean="0"/>
              <a:t>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logata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de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 </a:t>
            </a:r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 err="1" smtClean="0"/>
              <a:t>retete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asemenea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tale de </a:t>
            </a:r>
            <a:r>
              <a:rPr lang="en-US" dirty="0" err="1" smtClean="0"/>
              <a:t>utilizator</a:t>
            </a:r>
            <a:r>
              <a:rPr lang="en-US" dirty="0" smtClean="0"/>
              <a:t> : </a:t>
            </a:r>
            <a:r>
              <a:rPr lang="en-US" dirty="0" err="1" smtClean="0"/>
              <a:t>nume,email,varsta,parola</a:t>
            </a:r>
            <a:r>
              <a:rPr lang="en-US" dirty="0" smtClean="0"/>
              <a:t>. </a:t>
            </a:r>
            <a:r>
              <a:rPr lang="en-US" dirty="0" err="1" smtClean="0"/>
              <a:t>Acestea</a:t>
            </a:r>
            <a:r>
              <a:rPr lang="en-US" dirty="0" smtClean="0"/>
              <a:t> se </a:t>
            </a:r>
            <a:r>
              <a:rPr lang="en-US" dirty="0" err="1" smtClean="0"/>
              <a:t>modifica</a:t>
            </a:r>
            <a:r>
              <a:rPr lang="en-US" dirty="0" smtClean="0"/>
              <a:t> real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  <a:r>
              <a:rPr lang="en-US" dirty="0" err="1" smtClean="0"/>
              <a:t>pe</a:t>
            </a:r>
            <a:r>
              <a:rPr lang="en-US" dirty="0" smtClean="0"/>
              <a:t> Firebase.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99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9" y="1905000"/>
            <a:ext cx="2253123" cy="4631421"/>
          </a:xfrm>
        </p:spPr>
      </p:pic>
    </p:spTree>
    <p:extLst>
      <p:ext uri="{BB962C8B-B14F-4D97-AF65-F5344CB8AC3E}">
        <p14:creationId xmlns:p14="http://schemas.microsoft.com/office/powerpoint/2010/main" val="116165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</a:t>
            </a:r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27" y="1631174"/>
            <a:ext cx="2482928" cy="49960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7" y="1631174"/>
            <a:ext cx="2519264" cy="49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6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and edit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88841"/>
            <a:ext cx="2372308" cy="46186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49" y="1688841"/>
            <a:ext cx="2519265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4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a recipe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52" y="1688841"/>
            <a:ext cx="2435290" cy="4609323"/>
          </a:xfrm>
        </p:spPr>
      </p:pic>
    </p:spTree>
    <p:extLst>
      <p:ext uri="{BB962C8B-B14F-4D97-AF65-F5344CB8AC3E}">
        <p14:creationId xmlns:p14="http://schemas.microsoft.com/office/powerpoint/2010/main" val="401861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819470"/>
            <a:ext cx="2512268" cy="46839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24" y="1819470"/>
            <a:ext cx="2560790" cy="46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9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800808"/>
            <a:ext cx="2613557" cy="46093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9" y="1800807"/>
            <a:ext cx="2738072" cy="460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01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108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Recipes</vt:lpstr>
      <vt:lpstr>PowerPoint Presentation</vt:lpstr>
      <vt:lpstr>First page</vt:lpstr>
      <vt:lpstr>Login and register</vt:lpstr>
      <vt:lpstr>Profile and edit profile</vt:lpstr>
      <vt:lpstr>Upload a recipe</vt:lpstr>
      <vt:lpstr>Recipes</vt:lpstr>
      <vt:lpstr>Recipes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Recipes</dc:title>
  <dc:creator>Oana Badea</dc:creator>
  <cp:lastModifiedBy>Oana Badea</cp:lastModifiedBy>
  <cp:revision>3</cp:revision>
  <dcterms:created xsi:type="dcterms:W3CDTF">2021-01-07T09:40:57Z</dcterms:created>
  <dcterms:modified xsi:type="dcterms:W3CDTF">2021-01-07T16:37:32Z</dcterms:modified>
</cp:coreProperties>
</file>