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F003-3EE4-3252-8E2B-AA2486691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077D-128C-4447-0290-2CD4A5CF2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0283-0F7D-C09F-664B-7F715712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F761-5247-4118-005F-E6388653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DCE0-8795-1DEA-5ACE-633103AE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F097-ACD6-1DA8-CFD7-87C89CD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D295-1CAA-D808-2EF4-E57E3AB9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A0FE-8E61-317F-6AC9-11D554E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1FDB-3505-3C5A-DB81-E93E0770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EBAA-DBD4-3A69-4A60-CC817B03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70437-0960-F929-2F0C-7290E284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5BFA1-7297-BF0C-DEF7-C03AD4C5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6F91-39C2-DA7E-2853-F55824AC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C723-5BF9-E098-2F73-CFDDC73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B705-98D1-7960-B30F-683762B3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8081-57B3-A033-A9C4-66C93B61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ECCE-F2A4-874F-4CD1-225450CC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1712-244B-74BD-D998-2C58F18E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3314-0D86-86EE-8A12-7DC90E6C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C655-332C-D351-5D22-4974C372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31CD-C772-69C4-C242-22A33759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B4D0-0393-B58A-FDB5-2894B87D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0FDB-8A5A-831C-0329-00CD0EC0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736B-7189-EA1B-3132-473F0825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D953-C2DC-1AB5-8FFC-6F24ED1C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7B8B-7878-008E-BD7C-A9B19D22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7D6-168A-C7A1-9F49-882D8206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7E3AE-1EF5-4E8F-479E-D20DF8C10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18BA-D754-74C5-8BC5-8A886A6F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657A-ADDE-87A3-DDB0-B3311BF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2F738-06E5-F335-1A92-A2E576B6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AECC-858B-1ED4-4211-1F1E5759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98564-F068-E8F5-DF90-0EDB122E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C185-1037-5E1E-B097-45D78FFB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0D328-E0C8-0E43-E608-A25F6034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5C64B-9F9A-0F3E-7133-AEA2E672B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413-D48F-B6F3-1FEC-0E1D040D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04625-3DF5-CAD2-77F9-F670F98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4515A-EFF9-32A9-1FA9-FA478FFA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0CE3-046E-2F5C-718B-3D18C996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D17C5-B72B-79B3-5670-337F4E85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101CA-2FF8-5DEC-10BD-BAFD813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D843A-6BB5-2350-CF74-5A2BF02F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FE895-214B-9C1A-E24C-BA771839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9BA57-E7B7-2BB8-CB64-237C7856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D6414-3BBA-B57C-0C81-D231B267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40C5-9765-03A5-B19B-35F917C8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26C8-73ED-9E37-EF30-75B68EB2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7904-42F8-E6B0-0FE9-AAC19E259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BE24-4B2F-F3E0-AB0F-A5C27714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6E10C-56C0-A5BB-DC99-C69D6950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4D0C-30D3-F193-6626-7E827F60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5A4-7CE4-609D-2C7B-58C9BD2E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F0C0C-1F6A-7B1B-BCB4-B93CBCE2A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7FB4-C559-5FAA-3785-311CE87B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BD1C-D27D-8644-029B-F0722105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1CE58-B6C1-A160-C06F-B19CBD31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27A8-C25A-AEF9-447F-C67B7A76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3DEEB-B5D6-7165-B859-D4E59C08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9083-8015-35EB-C177-EFA1483C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3E81-33F0-7000-37A3-EE639B99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8EF1-D1A2-49A2-A66A-2839928CEC0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A1C3-A096-8E17-004E-803F4A0F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927B-77CB-5FA6-239B-538CA8C7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9C2E-6CDD-4E26-98AA-231F66AD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dbc/jdbc-sample-code.htm" TargetMode="External"/><Relationship Id="rId2" Type="http://schemas.openxmlformats.org/officeDocument/2006/relationships/hyperlink" Target="https://www.baeldung.com/java-jd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friends.org/download.html" TargetMode="External"/><Relationship Id="rId5" Type="http://schemas.openxmlformats.org/officeDocument/2006/relationships/hyperlink" Target="https://dev.mysql.com/downloads/windows/installer/8.0.html" TargetMode="External"/><Relationship Id="rId4" Type="http://schemas.openxmlformats.org/officeDocument/2006/relationships/hyperlink" Target="https://stackoverflow.com/questions/30651830/use-jdbc-mysql-connector-in-intellij-id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AB22B-212B-291C-761D-2870D5B3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86940"/>
            <a:ext cx="5228230" cy="3131805"/>
          </a:xfrm>
        </p:spPr>
        <p:txBody>
          <a:bodyPr>
            <a:normAutofit/>
          </a:bodyPr>
          <a:lstStyle/>
          <a:p>
            <a:r>
              <a:rPr lang="ro-RO" sz="5400" dirty="0">
                <a:solidFill>
                  <a:schemeClr val="bg1"/>
                </a:solidFill>
              </a:rPr>
              <a:t>JDBC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CE78-71A2-8188-A4FC-680F11F2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483289"/>
            <a:ext cx="4216400" cy="1041747"/>
          </a:xfrm>
        </p:spPr>
        <p:txBody>
          <a:bodyPr>
            <a:normAutofit/>
          </a:bodyPr>
          <a:lstStyle/>
          <a:p>
            <a:r>
              <a:rPr lang="ro-RO" sz="2000">
                <a:solidFill>
                  <a:schemeClr val="bg1"/>
                </a:solidFill>
              </a:rPr>
              <a:t>Lab 8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9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E38B-C677-F4E4-8437-6335E591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952" y="1441938"/>
            <a:ext cx="7955280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What is JDBC?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 </a:t>
            </a:r>
            <a:br>
              <a:rPr lang="ro-RO" sz="24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</a:br>
            <a:br>
              <a:rPr lang="ro-RO" sz="24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- 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standard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API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spec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ification developed in order to move data from frontend to the backend </a:t>
            </a:r>
            <a:b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b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-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acronym for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Java Database Connectivity</a:t>
            </a:r>
            <a:br>
              <a:rPr lang="ro-RO" sz="2400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- 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n advancement for ODBC ( Open Database Connectivity )</a:t>
            </a:r>
            <a:b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61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8A163-D482-0A7F-ED5D-F68B96BE6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" r="5441"/>
          <a:stretch/>
        </p:blipFill>
        <p:spPr>
          <a:xfrm>
            <a:off x="2675278" y="1602031"/>
            <a:ext cx="6961091" cy="36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52E4E-54A9-E4A5-ED3E-89D25AC3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0" y="1441938"/>
            <a:ext cx="7682602" cy="3974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fontAlgn="base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Steps For Connectivity Between Java Program and Database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1.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 the Packages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2.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Load the drivers</a:t>
            </a: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(forName() or maven jar)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3.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Register the drivers </a:t>
            </a: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(</a:t>
            </a:r>
            <a:r>
              <a:rPr lang="en-US" sz="24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DriverManager</a:t>
            </a:r>
            <a:r>
              <a:rPr lang="ro-RO" sz="2400" b="0" i="1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4.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Establish a connection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Nunito" pitchFamily="2" charset="0"/>
              </a:rPr>
              <a:t> using the Connection class object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5.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 a statement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6.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Execute the query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ro-RO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7.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Close the connections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5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B17E5-26A6-CEE4-6ACA-C459DACA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Useful links: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https://www.baeldung.com/java-jdbc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https://www.tutorialspoint.com/jdbc/jdbc-sample-code.htm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https://stackoverflow.com/questions/30651830/use-jdbc-mysql-connector-in-intellij-idea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mysql installer (workbench): 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https://dev.mysql.com/downloads/windows/installer/8.0.html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XAMP Apache: 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6"/>
              </a:rPr>
              <a:t>https://www.apachefriends.org/download.html</a:t>
            </a:r>
            <a: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ro-RO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JDBC</vt:lpstr>
      <vt:lpstr>What is JDBC?   -  a standard API specification developed in order to move data from frontend to the backend   - an acronym for Java Database Connectivity - an advancement for ODBC ( Open Database Connectivity ) </vt:lpstr>
      <vt:lpstr>PowerPoint Presentation</vt:lpstr>
      <vt:lpstr>Steps For Connectivity Between Java Program and Database 1. Import the Packages 2. Load the drivers (forName() or maven jar) 3. Register the drivers (DriverManager)  4. Establish a connection using the Connection class object 5. Create a statement 6. Execute the query 7. Close the connections </vt:lpstr>
      <vt:lpstr>Useful links: https://www.baeldung.com/java-jdbc  https://www.tutorialspoint.com/jdbc/jdbc-sample-code.htm  https://stackoverflow.com/questions/30651830/use-jdbc-mysql-connector-in-intellij-idea  mysql installer (workbench): https://dev.mysql.com/downloads/windows/installer/8.0.html  XAMP Apache: https://www.apachefriends.org/download.html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Oana Maria Dinca</dc:creator>
  <cp:lastModifiedBy>Oana Maria Dinca</cp:lastModifiedBy>
  <cp:revision>1</cp:revision>
  <dcterms:created xsi:type="dcterms:W3CDTF">2023-04-22T12:29:04Z</dcterms:created>
  <dcterms:modified xsi:type="dcterms:W3CDTF">2023-04-22T12:39:41Z</dcterms:modified>
</cp:coreProperties>
</file>