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endParaRPr lang="en-US" dirty="0" err="1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6272FC1-D473-4084-B094-DEAF6BC7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4" y="1534665"/>
            <a:ext cx="5472895" cy="37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C265-9F28-4EB1-97E1-426763E7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Alap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típusok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1D33B-2086-4E5F-BC56-BE537498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position: static</a:t>
            </a:r>
          </a:p>
          <a:p>
            <a:pPr marL="0" indent="0">
              <a:buNone/>
            </a:pPr>
            <a:r>
              <a:rPr lang="en-US" sz="1600" dirty="0" err="1">
                <a:cs typeface="Calibri"/>
              </a:rPr>
              <a:t>Ez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alapértelmezett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érték</a:t>
            </a:r>
            <a:r>
              <a:rPr lang="en-US" sz="1600" dirty="0">
                <a:cs typeface="Calibri"/>
              </a:rPr>
              <a:t>. Az </a:t>
            </a:r>
            <a:r>
              <a:rPr lang="en-US" sz="1600" dirty="0" err="1">
                <a:cs typeface="Calibri"/>
              </a:rPr>
              <a:t>ilyen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rendeklezik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semmi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különleges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pozícionálási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értékkel</a:t>
            </a:r>
            <a:r>
              <a:rPr lang="en-US" sz="1600" dirty="0">
                <a:cs typeface="Calibri"/>
              </a:rPr>
              <a:t>.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Úgy</a:t>
            </a:r>
            <a:r>
              <a:rPr lang="en-US" sz="1600" dirty="0">
                <a:ea typeface="+mn-lt"/>
                <a:cs typeface="+mn-lt"/>
              </a:rPr>
              <a:t> is </a:t>
            </a:r>
            <a:r>
              <a:rPr lang="en-US" sz="1600" dirty="0" err="1">
                <a:ea typeface="+mn-lt"/>
                <a:cs typeface="+mn-lt"/>
              </a:rPr>
              <a:t>szoktak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rá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hivatkozni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hogy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ez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egy</a:t>
            </a:r>
            <a:r>
              <a:rPr lang="en-US" sz="1600" dirty="0">
                <a:ea typeface="+mn-lt"/>
                <a:cs typeface="+mn-lt"/>
              </a:rPr>
              <a:t> "</a:t>
            </a:r>
            <a:r>
              <a:rPr lang="en-US" sz="1600" dirty="0" err="1">
                <a:ea typeface="+mn-lt"/>
                <a:cs typeface="+mn-lt"/>
              </a:rPr>
              <a:t>nem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pozícionált</a:t>
            </a:r>
            <a:r>
              <a:rPr lang="en-US" sz="1600" dirty="0">
                <a:ea typeface="+mn-lt"/>
                <a:cs typeface="+mn-lt"/>
              </a:rPr>
              <a:t>" </a:t>
            </a:r>
            <a:r>
              <a:rPr lang="en-US" sz="1600" dirty="0" err="1">
                <a:ea typeface="+mn-lt"/>
                <a:cs typeface="+mn-lt"/>
              </a:rPr>
              <a:t>állapot</a:t>
            </a:r>
            <a:r>
              <a:rPr lang="en-US" sz="1600" dirty="0">
                <a:ea typeface="+mn-lt"/>
                <a:cs typeface="+mn-lt"/>
              </a:rPr>
              <a:t>. Minden </a:t>
            </a:r>
            <a:r>
              <a:rPr lang="en-US" sz="1600" dirty="0" err="1">
                <a:ea typeface="+mn-lt"/>
                <a:cs typeface="+mn-lt"/>
              </a:rPr>
              <a:t>más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érték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megléte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pedig</a:t>
            </a:r>
            <a:r>
              <a:rPr lang="en-US" sz="1600" dirty="0">
                <a:ea typeface="+mn-lt"/>
                <a:cs typeface="+mn-lt"/>
              </a:rPr>
              <a:t> a "</a:t>
            </a:r>
            <a:r>
              <a:rPr lang="en-US" sz="1600" dirty="0" err="1">
                <a:ea typeface="+mn-lt"/>
                <a:cs typeface="+mn-lt"/>
              </a:rPr>
              <a:t>pozíconált</a:t>
            </a:r>
            <a:r>
              <a:rPr lang="en-US" sz="1600" dirty="0">
                <a:ea typeface="+mn-lt"/>
                <a:cs typeface="+mn-lt"/>
              </a:rPr>
              <a:t>" </a:t>
            </a:r>
            <a:r>
              <a:rPr lang="en-US" sz="1600" dirty="0" err="1">
                <a:ea typeface="+mn-lt"/>
                <a:cs typeface="+mn-lt"/>
              </a:rPr>
              <a:t>állapotot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jelenti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position: relative</a:t>
            </a:r>
          </a:p>
          <a:p>
            <a:pPr>
              <a:buNone/>
            </a:pPr>
            <a:r>
              <a:rPr lang="en-US" sz="1600" dirty="0" err="1">
                <a:cs typeface="Calibri"/>
              </a:rPr>
              <a:t>Alap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esetben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nagyon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hasonlóan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viselkedik</a:t>
            </a:r>
            <a:r>
              <a:rPr lang="en-US" sz="1600" dirty="0">
                <a:cs typeface="Calibri"/>
              </a:rPr>
              <a:t> a static-</a:t>
            </a:r>
            <a:r>
              <a:rPr lang="en-US" sz="1600" dirty="0" err="1">
                <a:cs typeface="Calibri"/>
              </a:rPr>
              <a:t>hoz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Viszont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felvehet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speciális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tulajdonságokat</a:t>
            </a:r>
            <a:r>
              <a:rPr lang="en-US" sz="1600" dirty="0">
                <a:cs typeface="Calibri"/>
              </a:rPr>
              <a:t> (</a:t>
            </a:r>
            <a:r>
              <a:rPr lang="en-US" sz="1600" dirty="0">
                <a:latin typeface="Calibri"/>
                <a:cs typeface="Calibri"/>
              </a:rPr>
              <a:t>top</a:t>
            </a:r>
            <a:r>
              <a:rPr lang="en-US" sz="1600" dirty="0">
                <a:cs typeface="Calibri"/>
              </a:rPr>
              <a:t>, </a:t>
            </a:r>
            <a:r>
              <a:rPr lang="en-US" sz="1600" dirty="0">
                <a:latin typeface="Calibri"/>
                <a:cs typeface="Calibri"/>
              </a:rPr>
              <a:t>right</a:t>
            </a:r>
            <a:r>
              <a:rPr lang="en-US" sz="1600" dirty="0">
                <a:cs typeface="Calibri"/>
              </a:rPr>
              <a:t>, </a:t>
            </a:r>
            <a:r>
              <a:rPr lang="en-US" sz="1600" dirty="0">
                <a:latin typeface="Calibri"/>
                <a:cs typeface="Calibri"/>
              </a:rPr>
              <a:t>bottom, left</a:t>
            </a:r>
            <a:r>
              <a:rPr lang="en-US" sz="1600" dirty="0">
                <a:cs typeface="Calibri"/>
              </a:rPr>
              <a:t>).</a:t>
            </a:r>
          </a:p>
          <a:p>
            <a:pPr>
              <a:buNone/>
            </a:pPr>
            <a:r>
              <a:rPr lang="en-US" sz="1600" dirty="0" err="1">
                <a:cs typeface="Calibri"/>
              </a:rPr>
              <a:t>Ezek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átállításával</a:t>
            </a:r>
            <a:r>
              <a:rPr lang="en-US" sz="1600" dirty="0">
                <a:cs typeface="Calibri"/>
              </a:rPr>
              <a:t> a </a:t>
            </a:r>
            <a:r>
              <a:rPr lang="en-US" sz="1600" dirty="0" err="1">
                <a:cs typeface="Calibri"/>
              </a:rPr>
              <a:t>többi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fogja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kitölteni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keletkező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helyeket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71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DB72-1766-4B15-9D88-E27A585D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Alap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típusok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EB00-EA7F-404C-B505-F7B99A36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position: fixed</a:t>
            </a: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Az </a:t>
            </a:r>
            <a:r>
              <a:rPr lang="en-US" sz="1600" dirty="0" err="1">
                <a:cs typeface="Calibri"/>
              </a:rPr>
              <a:t>ilyen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mindig</a:t>
            </a:r>
            <a:r>
              <a:rPr lang="en-US" sz="1600" dirty="0">
                <a:cs typeface="Calibri"/>
              </a:rPr>
              <a:t> a viewport </a:t>
            </a:r>
            <a:r>
              <a:rPr lang="en-US" sz="1600" dirty="0" err="1">
                <a:cs typeface="Calibri"/>
              </a:rPr>
              <a:t>viszonylatában</a:t>
            </a:r>
            <a:r>
              <a:rPr lang="en-US" sz="1600" dirty="0">
                <a:cs typeface="Calibri"/>
              </a:rPr>
              <a:t> van </a:t>
            </a:r>
            <a:r>
              <a:rPr lang="en-US" sz="1600" dirty="0" err="1">
                <a:cs typeface="Calibri"/>
              </a:rPr>
              <a:t>pozícionálva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Gyakorlatilag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kikerül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elemek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hagyományos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megjelenítési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folyamából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és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gögetéskor</a:t>
            </a:r>
            <a:r>
              <a:rPr lang="en-US" sz="1600" dirty="0">
                <a:cs typeface="Calibri"/>
              </a:rPr>
              <a:t> is </a:t>
            </a:r>
            <a:r>
              <a:rPr lang="en-US" sz="1600" dirty="0" err="1">
                <a:cs typeface="Calibri"/>
              </a:rPr>
              <a:t>ugyanazon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helyen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marad</a:t>
            </a:r>
            <a:r>
              <a:rPr lang="en-US" sz="16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position: absolute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Ez a pozícionálás némileg hasonlóan viselkedik, mint a fixed, azzal a fontos különbséggel, hogy nem a viewport hanem a legközelebbi pozícionált (tehát nem static) szülő eleme viszonylatában van meghatározva a helyzete. Ha egyetlen ilyen szülő eleme sincs, akkor a body viszonylatában lesz a helyzete meghatározva, ezért például görgetéskor a fixed pozícióval ellentétben ennek megváltozik a helyzete.</a:t>
            </a:r>
          </a:p>
        </p:txBody>
      </p:sp>
    </p:spTree>
    <p:extLst>
      <p:ext uri="{BB962C8B-B14F-4D97-AF65-F5344CB8AC3E}">
        <p14:creationId xmlns:p14="http://schemas.microsoft.com/office/powerpoint/2010/main" val="178192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98B3-71B6-4E71-8F62-02B42912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Alap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típusok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82F3-7BD7-4477-94F4-0D98784A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position: sticky</a:t>
            </a:r>
          </a:p>
          <a:p>
            <a:pPr>
              <a:buNone/>
            </a:pPr>
            <a:r>
              <a:rPr lang="en-US" sz="1600" dirty="0" err="1">
                <a:cs typeface="Calibri"/>
              </a:rPr>
              <a:t>Ez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viszonylag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friss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érték</a:t>
            </a:r>
            <a:r>
              <a:rPr lang="en-US" sz="1600" dirty="0">
                <a:cs typeface="Calibri"/>
              </a:rPr>
              <a:t> (</a:t>
            </a:r>
            <a:r>
              <a:rPr lang="en-US" sz="1600" dirty="0" err="1">
                <a:cs typeface="Calibri"/>
              </a:rPr>
              <a:t>legalábbis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mostanra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érett</a:t>
            </a:r>
            <a:r>
              <a:rPr lang="en-US" sz="1600" dirty="0">
                <a:cs typeface="Calibri"/>
              </a:rPr>
              <a:t> be </a:t>
            </a:r>
            <a:r>
              <a:rPr lang="en-US" sz="1600" dirty="0" err="1">
                <a:cs typeface="Calibri"/>
              </a:rPr>
              <a:t>kellően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böngésző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támogatottsága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hogy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használni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lehessen</a:t>
            </a:r>
            <a:r>
              <a:rPr lang="en-US" sz="1600" dirty="0">
                <a:cs typeface="Calibri"/>
              </a:rPr>
              <a:t>).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sz="1600" dirty="0" err="1">
                <a:cs typeface="Calibri"/>
              </a:rPr>
              <a:t>Ilyen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esetben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</a:t>
            </a:r>
            <a:r>
              <a:rPr lang="en-US" sz="1600" dirty="0">
                <a:cs typeface="Calibri"/>
              </a:rPr>
              <a:t> a fixed </a:t>
            </a:r>
            <a:r>
              <a:rPr lang="en-US" sz="1600" dirty="0" err="1">
                <a:cs typeface="Calibri"/>
              </a:rPr>
              <a:t>és</a:t>
            </a:r>
            <a:r>
              <a:rPr lang="en-US" sz="1600" dirty="0">
                <a:cs typeface="Calibri"/>
              </a:rPr>
              <a:t> a relative </a:t>
            </a:r>
            <a:r>
              <a:rPr lang="en-US" sz="1600" dirty="0" err="1">
                <a:cs typeface="Calibri"/>
              </a:rPr>
              <a:t>pozíciók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kicsit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fura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egyvelegeként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viselkedik</a:t>
            </a:r>
            <a:r>
              <a:rPr lang="en-US" sz="1600" dirty="0">
                <a:cs typeface="Calibri"/>
              </a:rPr>
              <a:t>.</a:t>
            </a:r>
          </a:p>
          <a:p>
            <a:pPr>
              <a:buNone/>
            </a:pPr>
            <a:r>
              <a:rPr lang="en-US" sz="1600" dirty="0" err="1">
                <a:cs typeface="Calibri"/>
              </a:rPr>
              <a:t>Amig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görgetés</a:t>
            </a:r>
            <a:r>
              <a:rPr lang="en-US" sz="1600" dirty="0">
                <a:cs typeface="Calibri"/>
              </a:rPr>
              <a:t> el </a:t>
            </a:r>
            <a:r>
              <a:rPr lang="en-US" sz="1600" dirty="0" err="1">
                <a:cs typeface="Calibri"/>
              </a:rPr>
              <a:t>nem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őt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körülvevő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legközelebbi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normál</a:t>
            </a:r>
            <a:r>
              <a:rPr lang="en-US" sz="1600" dirty="0">
                <a:cs typeface="Calibri"/>
              </a:rPr>
              <a:t> (</a:t>
            </a:r>
            <a:r>
              <a:rPr lang="en-US" sz="1600" dirty="0" err="1">
                <a:cs typeface="Calibri"/>
              </a:rPr>
              <a:t>görgethető</a:t>
            </a:r>
            <a:r>
              <a:rPr lang="en-US" sz="1600" dirty="0">
                <a:cs typeface="Calibri"/>
              </a:rPr>
              <a:t>) </a:t>
            </a:r>
            <a:r>
              <a:rPr lang="en-US" sz="1600" dirty="0" err="1">
                <a:cs typeface="Calibri"/>
              </a:rPr>
              <a:t>elem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valamely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határát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ekkor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meghatározott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értékei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szerint</a:t>
            </a:r>
            <a:r>
              <a:rPr lang="en-US" sz="1600" dirty="0">
                <a:cs typeface="Calibri"/>
              </a:rPr>
              <a:t> (top, left, bottom, right) </a:t>
            </a:r>
            <a:r>
              <a:rPr lang="en-US" sz="1600" dirty="0" err="1">
                <a:cs typeface="Calibri"/>
              </a:rPr>
              <a:t>relatív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elemként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kezd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viselkedni</a:t>
            </a:r>
            <a:r>
              <a:rPr lang="en-US" sz="1600" dirty="0">
                <a:cs typeface="Calibri"/>
              </a:rPr>
              <a:t>.</a:t>
            </a:r>
          </a:p>
          <a:p>
            <a:pPr>
              <a:buNone/>
            </a:pPr>
            <a:endParaRPr lang="en-US" sz="1600" dirty="0">
              <a:cs typeface="Calibri"/>
            </a:endParaRPr>
          </a:p>
          <a:p>
            <a:pPr>
              <a:buNone/>
            </a:pPr>
            <a:r>
              <a:rPr lang="en-US" sz="1600" dirty="0" err="1">
                <a:cs typeface="Calibri"/>
              </a:rPr>
              <a:t>Egy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kis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forrásanyag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későbbiekre</a:t>
            </a:r>
            <a:r>
              <a:rPr lang="en-US" sz="1600" dirty="0">
                <a:cs typeface="Calibri"/>
              </a:rPr>
              <a:t>:</a:t>
            </a:r>
          </a:p>
          <a:p>
            <a:pPr>
              <a:buNone/>
            </a:pPr>
            <a:r>
              <a:rPr lang="en-US" sz="1600" dirty="0">
                <a:cs typeface="Calibri"/>
              </a:rPr>
              <a:t>https://developer.mozilla.org/en-US/docs/Web/CSS/position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5607-42F0-41A0-A817-E215BFF5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C76E-242A-4401-A37E-E85D7609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cs typeface="Calibri"/>
              </a:rPr>
              <a:t>Alap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értékek</a:t>
            </a:r>
            <a:r>
              <a:rPr lang="en-US" dirty="0">
                <a:cs typeface="Calibri"/>
              </a:rPr>
              <a:t>: left, right, none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A float </a:t>
            </a:r>
            <a:r>
              <a:rPr lang="en-US" sz="1600" dirty="0" err="1">
                <a:cs typeface="Calibri"/>
              </a:rPr>
              <a:t>érték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segítségével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elemet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balra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vagy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jobbra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helyezhetünk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befoglaló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elemén</a:t>
            </a:r>
            <a:r>
              <a:rPr lang="en-US" sz="1600" dirty="0">
                <a:cs typeface="Calibri"/>
              </a:rPr>
              <a:t> (</a:t>
            </a:r>
            <a:r>
              <a:rPr lang="en-US" sz="1600" dirty="0" err="1">
                <a:cs typeface="Calibri"/>
              </a:rPr>
              <a:t>szülő</a:t>
            </a:r>
            <a:r>
              <a:rPr lang="en-US" sz="1600" dirty="0">
                <a:cs typeface="Calibri"/>
              </a:rPr>
              <a:t>) </a:t>
            </a:r>
            <a:r>
              <a:rPr lang="en-US" sz="1600" dirty="0" err="1">
                <a:cs typeface="Calibri"/>
              </a:rPr>
              <a:t>belül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úgy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hogy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mellette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lévő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szöveg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vagy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egyéb</a:t>
            </a:r>
            <a:r>
              <a:rPr lang="en-US" sz="1600" dirty="0">
                <a:cs typeface="Calibri"/>
              </a:rPr>
              <a:t> inline </a:t>
            </a:r>
            <a:r>
              <a:rPr lang="en-US" sz="1600" dirty="0" err="1">
                <a:cs typeface="Calibri"/>
              </a:rPr>
              <a:t>elem</a:t>
            </a:r>
            <a:r>
              <a:rPr lang="en-US" sz="1600" dirty="0">
                <a:cs typeface="Calibri"/>
              </a:rPr>
              <a:t> "</a:t>
            </a:r>
            <a:r>
              <a:rPr lang="en-US" sz="1600" dirty="0" err="1">
                <a:cs typeface="Calibri"/>
              </a:rPr>
              <a:t>körülfolyja</a:t>
            </a:r>
            <a:r>
              <a:rPr lang="en-US" sz="1600" dirty="0">
                <a:cs typeface="Calibri"/>
              </a:rPr>
              <a:t>" </a:t>
            </a:r>
            <a:r>
              <a:rPr lang="en-US" sz="1600" dirty="0" err="1">
                <a:cs typeface="Calibri"/>
              </a:rPr>
              <a:t>azt</a:t>
            </a:r>
            <a:r>
              <a:rPr lang="en-US" sz="1600" dirty="0">
                <a:cs typeface="Calibri"/>
              </a:rPr>
              <a:t>.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Az </a:t>
            </a:r>
            <a:r>
              <a:rPr lang="en-US" sz="1600" dirty="0" err="1">
                <a:cs typeface="Calibri"/>
              </a:rPr>
              <a:t>elem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úgyszólván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eltávolításra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kerül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weboldal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normál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áramlásából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bár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bizonyos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szempontból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része</a:t>
            </a:r>
            <a:r>
              <a:rPr lang="en-US" sz="1600" dirty="0">
                <a:cs typeface="Calibri"/>
              </a:rPr>
              <a:t> is </a:t>
            </a:r>
            <a:r>
              <a:rPr lang="en-US" sz="1600" dirty="0" err="1">
                <a:cs typeface="Calibri"/>
              </a:rPr>
              <a:t>marad</a:t>
            </a:r>
            <a:r>
              <a:rPr lang="en-US" sz="1600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br>
              <a:rPr lang="en-US" sz="1600" dirty="0">
                <a:cs typeface="Calibri"/>
              </a:rPr>
            </a:br>
            <a:r>
              <a:rPr lang="en-US" sz="1600" dirty="0" err="1">
                <a:cs typeface="Calibri"/>
              </a:rPr>
              <a:t>Ennek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értéknek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megadása</a:t>
            </a:r>
            <a:r>
              <a:rPr lang="en-US" sz="1600" dirty="0">
                <a:cs typeface="Calibri"/>
              </a:rPr>
              <a:t> block </a:t>
            </a:r>
            <a:r>
              <a:rPr lang="en-US" sz="1600" dirty="0" err="1">
                <a:cs typeface="Calibri"/>
              </a:rPr>
              <a:t>szintű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megjenést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feltételez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arról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az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elemeről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amin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meghatározzuk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ezért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aztán</a:t>
            </a:r>
            <a:r>
              <a:rPr lang="en-US" sz="1600" dirty="0">
                <a:cs typeface="Calibri"/>
              </a:rPr>
              <a:t> ha </a:t>
            </a:r>
            <a:r>
              <a:rPr lang="en-US" sz="1600" dirty="0" err="1">
                <a:cs typeface="Calibri"/>
              </a:rPr>
              <a:t>egy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nem</a:t>
            </a:r>
            <a:r>
              <a:rPr lang="en-US" sz="1600" dirty="0">
                <a:cs typeface="Calibri"/>
              </a:rPr>
              <a:t> block </a:t>
            </a:r>
            <a:r>
              <a:rPr lang="en-US" sz="1600" dirty="0" err="1">
                <a:cs typeface="Calibri"/>
              </a:rPr>
              <a:t>szintű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elemen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deklaráljuk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akkor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megváltoztathatja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annak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értékét</a:t>
            </a:r>
            <a:r>
              <a:rPr lang="en-US" sz="1600" dirty="0">
                <a:cs typeface="Calibri"/>
              </a:rPr>
              <a:t>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dirty="0" err="1">
                <a:cs typeface="Calibri"/>
              </a:rPr>
              <a:t>Forrásanyag</a:t>
            </a:r>
            <a:r>
              <a:rPr lang="en-US" sz="1600" dirty="0">
                <a:cs typeface="Calibri"/>
              </a:rPr>
              <a:t>:</a:t>
            </a:r>
          </a:p>
          <a:p>
            <a:pPr>
              <a:buNone/>
            </a:pPr>
            <a:r>
              <a:rPr lang="en-US" sz="1600" dirty="0">
                <a:cs typeface="Calibri"/>
              </a:rPr>
              <a:t>https://developer.mozilla.org/en-US/docs/Web/CSS/float</a:t>
            </a:r>
            <a:endParaRPr lang="en-US"/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51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</vt:lpstr>
      <vt:lpstr>Alap típusok</vt:lpstr>
      <vt:lpstr>Alap típusok</vt:lpstr>
      <vt:lpstr>Alap típusok</vt:lpstr>
      <vt:lpstr>Float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269</cp:revision>
  <dcterms:created xsi:type="dcterms:W3CDTF">2013-07-15T20:26:40Z</dcterms:created>
  <dcterms:modified xsi:type="dcterms:W3CDTF">2018-10-08T18:12:51Z</dcterms:modified>
</cp:coreProperties>
</file>