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58" r:id="rId7"/>
    <p:sldId id="259" r:id="rId8"/>
    <p:sldId id="260" r:id="rId9"/>
    <p:sldId id="261" r:id="rId10"/>
    <p:sldId id="262" r:id="rId11"/>
    <p:sldId id="269" r:id="rId12"/>
    <p:sldId id="270" r:id="rId13"/>
    <p:sldId id="264" r:id="rId14"/>
    <p:sldId id="266" r:id="rId15"/>
    <p:sldId id="267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FDD71-6B4D-48C2-2F2D-19C1E2D2C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B8C03-5343-C038-53CD-568A88ECD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1FA1A-B02B-137C-77FF-54EC41EA3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A3EDFF-ECA5-B469-275F-1DAA3C0F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44E8E5-F0FC-4637-1273-9BD0D2ED4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714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97006-DE32-1535-E5F1-80535D3C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7AD06D5-1867-AF13-9E82-0E70DAC76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AE24A6-FDBF-8361-9DE9-69FE726B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26A066-352E-EDD5-B123-1E388289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B65F3-A005-EC17-C495-DCE8202C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410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E22464E-D07C-E687-356A-8E5CC7482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067C84-B1E2-A479-346A-0F63363F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93563-F60E-298B-9775-0B298326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A23CD-0C27-9DF4-BFE9-A3F3A10F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4ED2B5-1067-90DD-1910-FD7F6290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109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3959D-2993-500A-B519-AF011870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B102E-7925-036F-65A7-F30053B8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915788-059A-FE37-0D86-7EB24F41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34ECBB-02FA-BAB9-8F3A-37A5D8D4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4E3B71-4ACB-69E7-D9A5-884E404B1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61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13430-5C31-8183-30F4-AD9B4C91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9EBACA-3410-BF2A-8980-07633CD4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D53E8F-0B35-1785-E463-4278E5BE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28186D-6C1F-A6D8-7F30-81882DC5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38F518-221E-A91C-3906-2AED1735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047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1302FC-BC79-AE26-DEA9-465D966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E4B2B5-7166-A19C-8121-39F9BA85C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4DD8D6-770F-2C82-AADB-AEA65B1BD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06E094-1716-55AF-A2DD-9C6ECCAB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C618A8-32EB-A398-31F8-6CEA91B5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CA537D-3EC2-A491-0A81-B6CE6B2C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44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74F50E-16A3-B5F9-BA68-7E371754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C382AC-BFD8-02EA-33A8-902C75B0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B22A49-8539-BFF1-A9F7-FFF5D49C0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647EBA-C87E-12C0-DB8D-F36CA74C1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7C58FC7-7618-4D27-A8D2-C66FC6CC8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8FB9B47-4E78-CD1A-FF9C-9E16BFCF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F8B62C-3CAB-D11A-7A10-778C140F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3415FB-DB6F-3407-1F44-B3893BA8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70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1BD6E3-BEE3-6EBE-605E-DAF51C63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91F4BE-E595-5BD4-9F84-CD0C10F1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05C47A-3EC6-CA13-F866-F284787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3DCAD9-4094-9D96-71DC-AE40A7D8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932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3D7DCC-1292-DC46-87AB-F3B2ED43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B3AB2-90CD-B95A-D305-6275E7F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8EDB6-EC78-C2FB-69B3-72A622AB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6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A8192-4E95-CC51-5C51-FCCC8324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3EADD-F42E-10F8-8CF8-8C86C8710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299B9C1-D0D9-347A-25EC-04544F2AC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1829B0-9D61-CA5D-D26A-F92F84E3B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206069-0BF4-8980-CEF5-E31B2D85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FA0BDA-394F-87D7-163E-17A87E21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37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E71ED-CE6F-14FC-B789-226570A2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02FDC7B-02D0-9361-60A9-45709D4386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7B5F78-9CFA-52C4-BADC-048E264EB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D57BEC-C861-C9BE-4CA5-EDF40318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45B0A0-54DB-0A44-04CF-D08794BD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F36F45-32C8-65C2-3231-D612F586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94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9D4C96-1A2B-6663-B205-37A5A07E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91892-6110-C20A-5876-043F81F0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047BC1-5BC9-46E7-B9D5-E2B09ED08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D2737-5F47-43B9-81A2-0E220748BECF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CF87B-4C27-2ECF-3B6A-914B85C10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17E4F0-1044-8050-50D0-C713DD878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9C1BB-3AF7-4994-A4B7-B7F959D698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999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uscent.com.t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AC2D38-B51A-DE3C-8FC5-31601AC3C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de-DE" sz="4400" b="1" dirty="0"/>
              <a:t>Online Präsenz </a:t>
            </a:r>
            <a:r>
              <a:rPr lang="de-DE" sz="4400" b="1" dirty="0" err="1"/>
              <a:t>Muscent</a:t>
            </a:r>
            <a:endParaRPr lang="de-DE" sz="4400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B36043-5E67-4A6B-418E-56CABFD4CC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de-DE" dirty="0"/>
              <a:t>Marco Hasenberger, Florian Ouschan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35F828C-5642-A1E8-7E53-1A224D88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528" y="1489636"/>
            <a:ext cx="3149896" cy="19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36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1095A-7A39-0EDD-310D-AFFE26DC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Technik &amp;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E5047-ACFD-EA65-D087-42BF84F61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Onlineshop mittels Software „Shopify“</a:t>
            </a:r>
          </a:p>
          <a:p>
            <a:r>
              <a:rPr lang="de-DE" dirty="0"/>
              <a:t>organisch: Straßenumfragen, Store Videos, Produktvorstellungen, Flyer, Newsletter, Visitenkarten</a:t>
            </a:r>
          </a:p>
          <a:p>
            <a:r>
              <a:rPr lang="de-DE" dirty="0"/>
              <a:t>Unorganisch: Influencer, </a:t>
            </a:r>
            <a:r>
              <a:rPr lang="de-DE" dirty="0" err="1"/>
              <a:t>Meta</a:t>
            </a:r>
            <a:r>
              <a:rPr lang="de-DE" dirty="0"/>
              <a:t>, </a:t>
            </a:r>
            <a:r>
              <a:rPr lang="de-DE" dirty="0" err="1"/>
              <a:t>Tiktok</a:t>
            </a:r>
            <a:r>
              <a:rPr lang="de-DE" dirty="0"/>
              <a:t>, Google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055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EB7AF-182A-6788-7864-E3D1DC73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Aufwand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2D8E3B-B47F-4A04-9432-7D11B640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Webshoperstellung</a:t>
            </a:r>
            <a:r>
              <a:rPr lang="de-DE" dirty="0"/>
              <a:t> (Hosting, Domain)</a:t>
            </a:r>
          </a:p>
          <a:p>
            <a:r>
              <a:rPr lang="de-DE" dirty="0" err="1"/>
              <a:t>Social</a:t>
            </a:r>
            <a:r>
              <a:rPr lang="de-DE" dirty="0"/>
              <a:t> Media Account (Texte auf deutsch ändern)</a:t>
            </a:r>
          </a:p>
          <a:p>
            <a:r>
              <a:rPr lang="de-DE" dirty="0"/>
              <a:t>Werbekosten</a:t>
            </a:r>
          </a:p>
          <a:p>
            <a:r>
              <a:rPr lang="de-DE" dirty="0"/>
              <a:t>Shopify Lizenzgebühren</a:t>
            </a:r>
          </a:p>
          <a:p>
            <a:pPr lvl="1"/>
            <a:r>
              <a:rPr lang="de-DE" dirty="0"/>
              <a:t>Evtl. </a:t>
            </a:r>
            <a:r>
              <a:rPr lang="de-DE" dirty="0" err="1"/>
              <a:t>Zusatzabos</a:t>
            </a:r>
            <a:r>
              <a:rPr lang="de-DE" dirty="0"/>
              <a:t> für bessere </a:t>
            </a:r>
            <a:r>
              <a:rPr lang="de-DE" dirty="0" err="1"/>
              <a:t>Conversions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705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E034D-503C-B91E-43B7-0EA3BAA9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BC06A-80FB-B55A-F052-29FA0E8B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Erweitert die Reichweite</a:t>
            </a:r>
          </a:p>
          <a:p>
            <a:r>
              <a:rPr lang="de-DE" dirty="0"/>
              <a:t>24/7 Umsatz</a:t>
            </a:r>
          </a:p>
          <a:p>
            <a:r>
              <a:rPr lang="de-DE" dirty="0"/>
              <a:t>Junge und digitale Zielgruppe</a:t>
            </a:r>
          </a:p>
          <a:p>
            <a:r>
              <a:rPr lang="de-DE" dirty="0"/>
              <a:t>Hohes Wachstumspotential</a:t>
            </a:r>
          </a:p>
          <a:p>
            <a:r>
              <a:rPr lang="de-DE" dirty="0"/>
              <a:t>Komplette Lösung aus einer Hand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045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DA56B-C801-EC81-80D2-9E30979C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Wer sind wir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7B98F1-E451-2089-2B15-8D2B7B87A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Marco: BWL- Studium; Vertiefung Digital Business, Online Marketing, Management, Finance</a:t>
            </a:r>
          </a:p>
          <a:p>
            <a:endParaRPr lang="de-DE" dirty="0"/>
          </a:p>
          <a:p>
            <a:r>
              <a:rPr lang="de-DE" dirty="0"/>
              <a:t>Flo: Management &amp; Digital Business Studium; Vertiefung Finance, E- Commerce</a:t>
            </a:r>
          </a:p>
        </p:txBody>
      </p:sp>
    </p:spTree>
    <p:extLst>
      <p:ext uri="{BB962C8B-B14F-4D97-AF65-F5344CB8AC3E}">
        <p14:creationId xmlns:p14="http://schemas.microsoft.com/office/powerpoint/2010/main" val="276571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EC069-087F-93EA-EDDC-242ACE47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Warum eine Online- Präsenz wichtig 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0963B9-FCC2-A0B8-E46D-5360BA9D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Größere Zielgruppe</a:t>
            </a:r>
          </a:p>
          <a:p>
            <a:r>
              <a:rPr lang="de-DE" dirty="0"/>
              <a:t>Prestige</a:t>
            </a:r>
          </a:p>
          <a:p>
            <a:r>
              <a:rPr lang="de-DE" dirty="0"/>
              <a:t>Absatzsteigerung durch erhöhte Markenpräsenz</a:t>
            </a:r>
          </a:p>
          <a:p>
            <a:r>
              <a:rPr lang="de-DE" dirty="0"/>
              <a:t>24/7 geöffnet</a:t>
            </a:r>
          </a:p>
          <a:p>
            <a:r>
              <a:rPr lang="de-DE" dirty="0"/>
              <a:t>Bequemlichkeit für Kunden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589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2D503-A0BA-30EA-5250-7097A48C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Der Markt für Parfum im Internet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F42A0F-471A-7E30-EE38-F3711A8E2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Jüngere Zielgruppe kaufen bevorzugt online</a:t>
            </a:r>
          </a:p>
          <a:p>
            <a:r>
              <a:rPr lang="de-DE" dirty="0"/>
              <a:t>Marktvolumen DACH Region: 3,1 Mrd. €</a:t>
            </a:r>
          </a:p>
          <a:p>
            <a:pPr lvl="1"/>
            <a:r>
              <a:rPr lang="de-DE" dirty="0"/>
              <a:t>Davon Online umgesetzt: 1,2 Mrd. € (40% des Gesamtvolumens)</a:t>
            </a: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0957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D97D4-35A9-42B5-695C-1C17AF4C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Ziele des Projekts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6FFF5B-680C-C100-177D-90F25D1E3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Absatzsteigerung</a:t>
            </a:r>
          </a:p>
          <a:p>
            <a:r>
              <a:rPr lang="de-DE" dirty="0"/>
              <a:t>Kundenakquise</a:t>
            </a:r>
          </a:p>
          <a:p>
            <a:r>
              <a:rPr lang="de-DE" dirty="0"/>
              <a:t>Moderner Markenauftritt</a:t>
            </a:r>
          </a:p>
          <a:p>
            <a:r>
              <a:rPr lang="de-DE" dirty="0"/>
              <a:t>Bessere Sichtbarkeit bei Google &amp; </a:t>
            </a:r>
            <a:r>
              <a:rPr lang="de-DE" dirty="0" err="1"/>
              <a:t>Social</a:t>
            </a:r>
            <a:r>
              <a:rPr lang="de-DE" dirty="0"/>
              <a:t> Media</a:t>
            </a:r>
          </a:p>
          <a:p>
            <a:r>
              <a:rPr lang="de-DE" dirty="0"/>
              <a:t>Stärkere Kundenbindung (Newsletter, Rabattaktionen)</a:t>
            </a:r>
          </a:p>
          <a:p>
            <a:r>
              <a:rPr lang="de-DE" dirty="0"/>
              <a:t>Einfacher Zugang für Bestandskunden (</a:t>
            </a:r>
            <a:r>
              <a:rPr lang="de-DE" dirty="0" err="1"/>
              <a:t>zB</a:t>
            </a:r>
            <a:r>
              <a:rPr lang="de-DE" dirty="0"/>
              <a:t>. Nachkauf Lieblingsduft)</a:t>
            </a:r>
          </a:p>
        </p:txBody>
      </p:sp>
    </p:spTree>
    <p:extLst>
      <p:ext uri="{BB962C8B-B14F-4D97-AF65-F5344CB8AC3E}">
        <p14:creationId xmlns:p14="http://schemas.microsoft.com/office/powerpoint/2010/main" val="42773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270EA-82F3-2F64-B77C-ADD81259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Unsere Lösung im 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AB4B7E-EC0E-3A77-71F0-1D665A21E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Konzeption &amp; Beratung (Marktanalyse, Strategieentwicklung)</a:t>
            </a:r>
          </a:p>
          <a:p>
            <a:r>
              <a:rPr lang="de-DE" dirty="0"/>
              <a:t>Webshop Erstellung, Wartung, Aktualisierung</a:t>
            </a:r>
          </a:p>
          <a:p>
            <a:r>
              <a:rPr lang="de-DE" dirty="0" err="1"/>
              <a:t>Contenterstellung</a:t>
            </a:r>
            <a:endParaRPr lang="de-DE" dirty="0"/>
          </a:p>
          <a:p>
            <a:r>
              <a:rPr lang="de-DE" dirty="0"/>
              <a:t>SEO Optimierung</a:t>
            </a:r>
          </a:p>
          <a:p>
            <a:r>
              <a:rPr lang="de-DE" dirty="0" err="1"/>
              <a:t>Social</a:t>
            </a:r>
            <a:r>
              <a:rPr lang="de-DE" dirty="0"/>
              <a:t> Media Präsenz (Influencer, Straßenumfragen, Testimonials)</a:t>
            </a:r>
          </a:p>
          <a:p>
            <a:r>
              <a:rPr lang="de-DE" dirty="0"/>
              <a:t>Launch, Monitoring &amp; Optimierungen</a:t>
            </a:r>
          </a:p>
        </p:txBody>
      </p:sp>
    </p:spTree>
    <p:extLst>
      <p:ext uri="{BB962C8B-B14F-4D97-AF65-F5344CB8AC3E}">
        <p14:creationId xmlns:p14="http://schemas.microsoft.com/office/powerpoint/2010/main" val="108140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B693E-16CD-D303-9F35-FA7CF1C0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 des Onlineshops: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42BCF5-1544-96CF-E5A9-01B692038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hlinkClick r:id="rId2"/>
              </a:rPr>
              <a:t>Muscent</a:t>
            </a:r>
            <a:r>
              <a:rPr lang="de-DE" dirty="0">
                <a:hlinkClick r:id="rId2"/>
              </a:rPr>
              <a:t> Boutique </a:t>
            </a:r>
            <a:r>
              <a:rPr lang="de-DE" dirty="0" err="1">
                <a:hlinkClick r:id="rId2"/>
              </a:rPr>
              <a:t>Perfume</a:t>
            </a:r>
            <a:r>
              <a:rPr lang="de-DE" dirty="0">
                <a:hlinkClick r:id="rId2"/>
              </a:rPr>
              <a:t> – </a:t>
            </a:r>
            <a:r>
              <a:rPr lang="de-DE" dirty="0" err="1">
                <a:hlinkClick r:id="rId2"/>
              </a:rPr>
              <a:t>Bir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Parfümde</a:t>
            </a:r>
            <a:r>
              <a:rPr lang="de-DE" dirty="0">
                <a:hlinkClick r:id="rId2"/>
              </a:rPr>
              <a:t> </a:t>
            </a:r>
            <a:r>
              <a:rPr lang="de-DE" dirty="0" err="1">
                <a:hlinkClick r:id="rId2"/>
              </a:rPr>
              <a:t>Aradığınız</a:t>
            </a:r>
            <a:r>
              <a:rPr lang="de-DE" dirty="0">
                <a:hlinkClick r:id="rId2"/>
              </a:rPr>
              <a:t> Her </a:t>
            </a:r>
            <a:r>
              <a:rPr lang="de-DE" dirty="0" err="1">
                <a:hlinkClick r:id="rId2"/>
              </a:rPr>
              <a:t>Şey</a:t>
            </a:r>
            <a:endParaRPr lang="de-DE" dirty="0"/>
          </a:p>
          <a:p>
            <a:endParaRPr lang="de-DE" dirty="0"/>
          </a:p>
          <a:p>
            <a:r>
              <a:rPr lang="de-DE" dirty="0"/>
              <a:t>Übersetzung auf deutsch, Anpassung an das ECG (E- Commerce Gesetz)</a:t>
            </a:r>
          </a:p>
          <a:p>
            <a:r>
              <a:rPr lang="de-DE" dirty="0"/>
              <a:t>Unter anderem komplett neuen Shop aufsetzen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97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2FE38-79D9-2248-5DD3-1E19258A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Beispiel anhand Douglas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DB4D8B-BECF-D50B-F923-D46EE5D8A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b="1" dirty="0"/>
              <a:t>Hintergrund: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Douglas war jahrzehntelang hauptsächlich als </a:t>
            </a:r>
            <a:r>
              <a:rPr lang="de-DE" b="1" dirty="0"/>
              <a:t>Parfümerie mit Filialnetz</a:t>
            </a:r>
            <a:r>
              <a:rPr lang="de-DE" dirty="0"/>
              <a:t> bekannt.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den letzten Jahren hat Douglas stark in </a:t>
            </a:r>
            <a:r>
              <a:rPr lang="de-DE" b="1" dirty="0"/>
              <a:t>Online-Shop &amp; digitale Services</a:t>
            </a:r>
            <a:r>
              <a:rPr lang="de-DE" dirty="0"/>
              <a:t> investiert.</a:t>
            </a:r>
          </a:p>
          <a:p>
            <a:pPr>
              <a:buNone/>
            </a:pPr>
            <a:r>
              <a:rPr lang="de-DE" b="1" dirty="0"/>
              <a:t>Umsatzentwicklung: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2019/2020</a:t>
            </a:r>
            <a:r>
              <a:rPr lang="de-DE" dirty="0"/>
              <a:t>: Online-Umsatz ~ </a:t>
            </a:r>
            <a:r>
              <a:rPr lang="de-DE" b="1" dirty="0"/>
              <a:t>585 Mio. €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2021/2022</a:t>
            </a:r>
            <a:r>
              <a:rPr lang="de-DE" dirty="0"/>
              <a:t>: Online-Umsatz ~ </a:t>
            </a:r>
            <a:r>
              <a:rPr lang="de-DE" b="1" dirty="0"/>
              <a:t>1,2 Mrd. €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Der Online-Anteil am Gesamtumsatz stieg auf über </a:t>
            </a:r>
            <a:r>
              <a:rPr lang="de-DE" b="1" dirty="0"/>
              <a:t>35 %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642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32587-3471-7C38-65D4-5E34D6FF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16478-A99B-10FD-33F0-D17E7600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Fazit:</a:t>
            </a:r>
            <a:r>
              <a:rPr lang="de-DE" dirty="0"/>
              <a:t> Douglas hat innerhalb von nur 2 Jahren den </a:t>
            </a:r>
            <a:r>
              <a:rPr lang="de-DE" b="1" dirty="0"/>
              <a:t>Online-Umsatz verdoppelt</a:t>
            </a:r>
            <a:r>
              <a:rPr lang="de-DE" dirty="0"/>
              <a:t>, hauptsächlich durch: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einen professionellen Online-Shop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Social</a:t>
            </a:r>
            <a:r>
              <a:rPr lang="de-DE" dirty="0"/>
              <a:t> Media Ads &amp; Influencer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Click &amp; </a:t>
            </a:r>
            <a:r>
              <a:rPr lang="de-DE" dirty="0" err="1"/>
              <a:t>Collect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Kundenbindung via App und Newsletter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851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A175496-7008-442B-8A2D-3E5D1AFCAF3A}">
  <we:reference id="wa200005566" version="3.0.0.3" store="de-DE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4d8d41-f7d3-40b5-bbec-e483760aaa9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A05CDAF4423540A103E01A67E7109B" ma:contentTypeVersion="2" ma:contentTypeDescription="Create a new document." ma:contentTypeScope="" ma:versionID="bf7ece21569cfb594488c61e25e851f6">
  <xsd:schema xmlns:xsd="http://www.w3.org/2001/XMLSchema" xmlns:xs="http://www.w3.org/2001/XMLSchema" xmlns:p="http://schemas.microsoft.com/office/2006/metadata/properties" xmlns:ns3="d44d8d41-f7d3-40b5-bbec-e483760aaa9e" targetNamespace="http://schemas.microsoft.com/office/2006/metadata/properties" ma:root="true" ma:fieldsID="13abacc22d83aaf5b32185794f57533d" ns3:_="">
    <xsd:import namespace="d44d8d41-f7d3-40b5-bbec-e483760aaa9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d8d41-f7d3-40b5-bbec-e483760aaa9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7FBE0B-2704-4415-A6D7-1F36CD96887C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d44d8d41-f7d3-40b5-bbec-e483760aaa9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0E51BAD-E85B-42F3-9701-E122D12FDC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0A82B7-5F72-4E2E-AC74-40092E9DD7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d8d41-f7d3-40b5-bbec-e483760aaa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Breitbild</PresentationFormat>
  <Paragraphs>64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Online Präsenz Muscent</vt:lpstr>
      <vt:lpstr>Wer sind wir</vt:lpstr>
      <vt:lpstr>Warum eine Online- Präsenz wichtig ist</vt:lpstr>
      <vt:lpstr>Der Markt für Parfum im Internet</vt:lpstr>
      <vt:lpstr>Ziele des Projekts</vt:lpstr>
      <vt:lpstr>Unsere Lösung im Überblick</vt:lpstr>
      <vt:lpstr>Beispiel des Onlineshops:</vt:lpstr>
      <vt:lpstr>Beispiel anhand Douglas</vt:lpstr>
      <vt:lpstr>PowerPoint-Präsentation</vt:lpstr>
      <vt:lpstr>Technik &amp; Umsetzung</vt:lpstr>
      <vt:lpstr>Aufwand 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Hasenberger</dc:creator>
  <cp:lastModifiedBy>Marco Hasenberger</cp:lastModifiedBy>
  <cp:revision>1</cp:revision>
  <dcterms:created xsi:type="dcterms:W3CDTF">2025-06-01T18:11:59Z</dcterms:created>
  <dcterms:modified xsi:type="dcterms:W3CDTF">2025-07-08T17:57:45Z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0x0101004AA05CDAF4423540A103E01A67E7109B</vt:lpwstr>
  </property>
</Properties>
</file>