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7" r:id="rId7"/>
    <p:sldId id="264" r:id="rId8"/>
    <p:sldId id="268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800" b="1" dirty="0" smtClean="0"/>
              <a:t>FPT </a:t>
            </a:r>
            <a:r>
              <a:rPr lang="en-US" sz="4800" b="1" dirty="0"/>
              <a:t>International </a:t>
            </a:r>
            <a:r>
              <a:rPr lang="en-US" sz="4800" b="1" dirty="0" smtClean="0"/>
              <a:t>School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600"/>
            <a:ext cx="6815669" cy="1674253"/>
          </a:xfrm>
        </p:spPr>
        <p:txBody>
          <a:bodyPr>
            <a:normAutofit/>
          </a:bodyPr>
          <a:lstStyle/>
          <a:p>
            <a:r>
              <a:rPr lang="en-US" sz="2800" b="1" dirty="0"/>
              <a:t>PROJECT REPORT</a:t>
            </a:r>
            <a:endParaRPr lang="en-US" sz="2800" dirty="0"/>
          </a:p>
          <a:p>
            <a:r>
              <a:rPr lang="en-US" sz="2800" b="1" dirty="0"/>
              <a:t>&lt;FPT STATIONARY</a:t>
            </a:r>
            <a:r>
              <a:rPr lang="en-US" sz="2800" b="1" dirty="0" smtClean="0"/>
              <a:t>&gt;</a:t>
            </a:r>
          </a:p>
        </p:txBody>
      </p:sp>
      <p:pic>
        <p:nvPicPr>
          <p:cNvPr id="1028" name="Picture 4" descr="FPT_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233" y="1767620"/>
            <a:ext cx="1115693" cy="730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103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01828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 smtClean="0"/>
              <a:t>GIỚI THIỆU CHUNG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900" dirty="0" err="1" smtClean="0"/>
              <a:t>Xin</a:t>
            </a:r>
            <a:r>
              <a:rPr lang="en-US" sz="3900" dirty="0" smtClean="0"/>
              <a:t> </a:t>
            </a:r>
            <a:r>
              <a:rPr lang="en-US" sz="3900" dirty="0" err="1" smtClean="0"/>
              <a:t>chào</a:t>
            </a:r>
            <a:r>
              <a:rPr lang="en-US" sz="3900" dirty="0" smtClean="0"/>
              <a:t> </a:t>
            </a:r>
            <a:r>
              <a:rPr lang="en-US" sz="3900" dirty="0" err="1" smtClean="0"/>
              <a:t>tất</a:t>
            </a:r>
            <a:r>
              <a:rPr lang="en-US" sz="3900" dirty="0" smtClean="0"/>
              <a:t> </a:t>
            </a:r>
            <a:r>
              <a:rPr lang="en-US" sz="3900" dirty="0" err="1" smtClean="0"/>
              <a:t>cả</a:t>
            </a:r>
            <a:r>
              <a:rPr lang="en-US" sz="3900" dirty="0" smtClean="0"/>
              <a:t> </a:t>
            </a:r>
            <a:r>
              <a:rPr lang="en-US" sz="3900" dirty="0" err="1" smtClean="0"/>
              <a:t>các</a:t>
            </a:r>
            <a:r>
              <a:rPr lang="en-US" sz="3900" dirty="0" smtClean="0"/>
              <a:t> </a:t>
            </a:r>
            <a:r>
              <a:rPr lang="en-US" sz="3900" dirty="0" err="1" smtClean="0"/>
              <a:t>thầy</a:t>
            </a:r>
            <a:r>
              <a:rPr lang="en-US" sz="3900" dirty="0" smtClean="0"/>
              <a:t> </a:t>
            </a:r>
            <a:r>
              <a:rPr lang="en-US" sz="3900" dirty="0" err="1" smtClean="0"/>
              <a:t>cô</a:t>
            </a:r>
            <a:r>
              <a:rPr lang="en-US" sz="3900" dirty="0" smtClean="0"/>
              <a:t> </a:t>
            </a:r>
            <a:r>
              <a:rPr lang="en-US" sz="3900" dirty="0" err="1" smtClean="0"/>
              <a:t>cùng</a:t>
            </a:r>
            <a:r>
              <a:rPr lang="en-US" sz="3900" dirty="0" smtClean="0"/>
              <a:t> </a:t>
            </a:r>
            <a:r>
              <a:rPr lang="en-US" sz="3900" dirty="0" err="1" smtClean="0"/>
              <a:t>toàn</a:t>
            </a:r>
            <a:r>
              <a:rPr lang="en-US" sz="3900" dirty="0" smtClean="0"/>
              <a:t> </a:t>
            </a:r>
            <a:r>
              <a:rPr lang="en-US" sz="3900" dirty="0" err="1" smtClean="0"/>
              <a:t>thể</a:t>
            </a:r>
            <a:r>
              <a:rPr lang="en-US" sz="3900" dirty="0" smtClean="0"/>
              <a:t> </a:t>
            </a:r>
            <a:r>
              <a:rPr lang="en-US" sz="3900" dirty="0" err="1" smtClean="0"/>
              <a:t>các</a:t>
            </a:r>
            <a:r>
              <a:rPr lang="en-US" sz="3900" dirty="0" smtClean="0"/>
              <a:t> </a:t>
            </a:r>
            <a:r>
              <a:rPr lang="en-US" sz="3900" dirty="0" err="1" smtClean="0"/>
              <a:t>bạn</a:t>
            </a:r>
            <a:endParaRPr lang="en-US" sz="3900" dirty="0" smtClean="0"/>
          </a:p>
          <a:p>
            <a:pPr marL="342900" indent="-342900">
              <a:buFontTx/>
              <a:buChar char="-"/>
            </a:pP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r>
              <a:rPr lang="en-US" sz="2800" dirty="0" smtClean="0"/>
              <a:t>:		</a:t>
            </a:r>
          </a:p>
          <a:p>
            <a:pPr marL="2743200" lvl="5" indent="-457200">
              <a:buAutoNum type="arabicPeriod"/>
            </a:pPr>
            <a:r>
              <a:rPr lang="en-US" sz="2800" dirty="0" err="1" smtClean="0"/>
              <a:t>Vũ</a:t>
            </a:r>
            <a:r>
              <a:rPr lang="en-US" sz="2800" dirty="0" smtClean="0"/>
              <a:t> </a:t>
            </a:r>
            <a:r>
              <a:rPr lang="en-US" sz="2800" dirty="0" err="1" smtClean="0"/>
              <a:t>Thanh</a:t>
            </a:r>
            <a:r>
              <a:rPr lang="en-US" sz="2800" dirty="0" smtClean="0"/>
              <a:t> </a:t>
            </a:r>
            <a:r>
              <a:rPr lang="en-US" sz="2800" dirty="0" err="1" smtClean="0"/>
              <a:t>Bẩy</a:t>
            </a:r>
            <a:endParaRPr lang="en-US" sz="2800" dirty="0" smtClean="0"/>
          </a:p>
          <a:p>
            <a:pPr marL="2743200" lvl="5" indent="-457200">
              <a:buAutoNum type="arabicPeriod"/>
            </a:pPr>
            <a:r>
              <a:rPr lang="en-US" sz="2800" dirty="0" err="1" smtClean="0"/>
              <a:t>Hoàng</a:t>
            </a:r>
            <a:r>
              <a:rPr lang="en-US" sz="2800" dirty="0" smtClean="0"/>
              <a:t> </a:t>
            </a:r>
            <a:r>
              <a:rPr lang="en-US" sz="2800" dirty="0" err="1"/>
              <a:t>Văn</a:t>
            </a:r>
            <a:r>
              <a:rPr lang="en-US" sz="2800" dirty="0"/>
              <a:t> </a:t>
            </a:r>
            <a:r>
              <a:rPr lang="en-US" sz="2800" dirty="0" err="1"/>
              <a:t>Quế</a:t>
            </a:r>
            <a:endParaRPr lang="en-US" sz="2800" dirty="0"/>
          </a:p>
          <a:p>
            <a:pPr marL="2743200" lvl="5" indent="-457200">
              <a:buAutoNum type="arabicPeriod"/>
            </a:pPr>
            <a:r>
              <a:rPr lang="en-US" sz="2800" dirty="0" err="1"/>
              <a:t>Trần</a:t>
            </a:r>
            <a:r>
              <a:rPr lang="en-US" sz="2800" dirty="0"/>
              <a:t> </a:t>
            </a:r>
            <a:r>
              <a:rPr lang="en-US" sz="2800" dirty="0" err="1"/>
              <a:t>Sỹ</a:t>
            </a:r>
            <a:r>
              <a:rPr lang="en-US" sz="2800" dirty="0"/>
              <a:t> </a:t>
            </a:r>
            <a:r>
              <a:rPr lang="en-US" sz="2800" dirty="0" err="1"/>
              <a:t>Trường</a:t>
            </a:r>
            <a:endParaRPr lang="en-US" sz="2800" dirty="0"/>
          </a:p>
          <a:p>
            <a:pPr marL="57150" indent="0">
              <a:buNone/>
            </a:pPr>
            <a:r>
              <a:rPr lang="en-US" sz="2800" dirty="0" smtClean="0"/>
              <a:t>- Project : </a:t>
            </a:r>
            <a:r>
              <a:rPr lang="en-US" sz="2800" dirty="0" err="1" smtClean="0"/>
              <a:t>Lập</a:t>
            </a:r>
            <a:r>
              <a:rPr lang="en-US" sz="2800" dirty="0" smtClean="0"/>
              <a:t> website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bán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phòng</a:t>
            </a:r>
            <a:r>
              <a:rPr lang="en-US" sz="2800" dirty="0" smtClean="0"/>
              <a:t> </a:t>
            </a:r>
            <a:r>
              <a:rPr lang="en-US" sz="2800" dirty="0" err="1" smtClean="0"/>
              <a:t>phẩm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6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92536"/>
            <a:ext cx="9601196" cy="366356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200" dirty="0" smtClean="0"/>
              <a:t>Website </a:t>
            </a:r>
            <a:r>
              <a:rPr lang="en-US" sz="2200" dirty="0" err="1" smtClean="0"/>
              <a:t>gồm</a:t>
            </a:r>
            <a:r>
              <a:rPr lang="en-US" sz="2200" dirty="0" smtClean="0"/>
              <a:t> </a:t>
            </a:r>
            <a:r>
              <a:rPr lang="en-US" sz="2200" dirty="0"/>
              <a:t>5</a:t>
            </a:r>
            <a:r>
              <a:rPr lang="en-US" sz="2200" dirty="0" smtClean="0"/>
              <a:t> </a:t>
            </a:r>
            <a:r>
              <a:rPr lang="en-US" sz="2200" dirty="0" err="1" smtClean="0"/>
              <a:t>phần</a:t>
            </a:r>
            <a:r>
              <a:rPr lang="en-US" sz="2200" dirty="0" smtClean="0"/>
              <a:t> </a:t>
            </a:r>
            <a:r>
              <a:rPr lang="en-US" sz="2200" dirty="0" err="1" smtClean="0"/>
              <a:t>chính</a:t>
            </a:r>
            <a:r>
              <a:rPr lang="en-US" sz="2200" dirty="0" smtClean="0"/>
              <a:t> :</a:t>
            </a:r>
          </a:p>
          <a:p>
            <a:r>
              <a:rPr lang="en-US" sz="2200" dirty="0" err="1" smtClean="0"/>
              <a:t>Về</a:t>
            </a:r>
            <a:r>
              <a:rPr lang="en-US" sz="2200" dirty="0" smtClean="0"/>
              <a:t> </a:t>
            </a:r>
            <a:r>
              <a:rPr lang="en-US" sz="2200" dirty="0" err="1" smtClean="0"/>
              <a:t>sản</a:t>
            </a:r>
            <a:r>
              <a:rPr lang="en-US" sz="2200" dirty="0" smtClean="0"/>
              <a:t> </a:t>
            </a:r>
            <a:r>
              <a:rPr lang="en-US" sz="2200" dirty="0" err="1" smtClean="0"/>
              <a:t>phẩm</a:t>
            </a:r>
            <a:r>
              <a:rPr lang="en-US" sz="2200" dirty="0" smtClean="0"/>
              <a:t> : Home, Product, Product detail, Search</a:t>
            </a:r>
          </a:p>
          <a:p>
            <a:r>
              <a:rPr lang="en-US" sz="2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Mua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2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hàng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: Add to Card, Wish </a:t>
            </a:r>
            <a:r>
              <a:rPr lang="en-US" sz="2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lish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, Compare, Card, </a:t>
            </a:r>
            <a:r>
              <a:rPr lang="en-US" sz="2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Liên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2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kết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2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với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2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các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hang </a:t>
            </a:r>
            <a:r>
              <a:rPr lang="en-US" sz="2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thanh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2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toán</a:t>
            </a:r>
            <a:endParaRPr lang="en-US" sz="2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r>
              <a:rPr lang="en-US" sz="2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Các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2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dịch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2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vụ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2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đi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2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kèm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: Free 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shipping, Customer Service 27/7, 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100% Money back.</a:t>
            </a:r>
          </a:p>
          <a:p>
            <a:pPr marL="285750" lvl="1"/>
            <a:r>
              <a:rPr lang="en-US" sz="2200" dirty="0" err="1" smtClean="0"/>
              <a:t>Về</a:t>
            </a:r>
            <a:r>
              <a:rPr lang="en-US" sz="2200" dirty="0" smtClean="0"/>
              <a:t> </a:t>
            </a:r>
            <a:r>
              <a:rPr lang="en-US" sz="2200" dirty="0" err="1" smtClean="0"/>
              <a:t>chúng</a:t>
            </a:r>
            <a:r>
              <a:rPr lang="en-US" sz="2200" dirty="0" smtClean="0"/>
              <a:t> </a:t>
            </a:r>
            <a:r>
              <a:rPr lang="en-US" sz="2200" dirty="0" err="1" smtClean="0"/>
              <a:t>tôi</a:t>
            </a:r>
            <a:r>
              <a:rPr lang="en-US" sz="2200" dirty="0" smtClean="0"/>
              <a:t>: Contact</a:t>
            </a:r>
            <a:r>
              <a:rPr lang="en-US" sz="2200" dirty="0"/>
              <a:t>, About Us, F</a:t>
            </a:r>
            <a:r>
              <a:rPr lang="en-US" sz="2200" dirty="0" smtClean="0"/>
              <a:t>eedback, Job</a:t>
            </a:r>
          </a:p>
          <a:p>
            <a:pPr marL="285750" lvl="1"/>
            <a:r>
              <a:rPr lang="en-US" sz="2200" dirty="0"/>
              <a:t>Account, </a:t>
            </a:r>
            <a:r>
              <a:rPr lang="en-US" sz="2200" dirty="0" err="1"/>
              <a:t>Tiện</a:t>
            </a:r>
            <a:r>
              <a:rPr lang="en-US" sz="2200" dirty="0"/>
              <a:t> </a:t>
            </a:r>
            <a:r>
              <a:rPr lang="en-US" sz="2200" dirty="0" err="1"/>
              <a:t>ích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 : Sign in -Sign up , chia </a:t>
            </a:r>
            <a:r>
              <a:rPr lang="en-US" sz="2200" dirty="0" err="1"/>
              <a:t>sẻ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trang</a:t>
            </a:r>
            <a:r>
              <a:rPr lang="en-US" sz="2200" dirty="0"/>
              <a:t> </a:t>
            </a:r>
            <a:r>
              <a:rPr lang="en-US" sz="2200" dirty="0" err="1"/>
              <a:t>mạng</a:t>
            </a:r>
            <a:r>
              <a:rPr lang="en-US" sz="2200" dirty="0"/>
              <a:t> </a:t>
            </a:r>
            <a:r>
              <a:rPr lang="en-US" sz="2200" dirty="0" err="1"/>
              <a:t>xã</a:t>
            </a:r>
            <a:r>
              <a:rPr lang="en-US" sz="2200" dirty="0"/>
              <a:t> </a:t>
            </a:r>
            <a:r>
              <a:rPr lang="en-US" sz="2200" dirty="0" err="1"/>
              <a:t>hội</a:t>
            </a:r>
            <a:r>
              <a:rPr lang="en-US" sz="2200" dirty="0"/>
              <a:t> (</a:t>
            </a:r>
            <a:r>
              <a:rPr lang="en-US" sz="2200" dirty="0" err="1"/>
              <a:t>thưởng</a:t>
            </a:r>
            <a:r>
              <a:rPr lang="en-US" sz="2200" dirty="0"/>
              <a:t> </a:t>
            </a:r>
            <a:r>
              <a:rPr lang="en-US" sz="2200" dirty="0" err="1"/>
              <a:t>điểm</a:t>
            </a:r>
            <a:r>
              <a:rPr lang="en-US" sz="2200" dirty="0"/>
              <a:t>, </a:t>
            </a:r>
            <a:r>
              <a:rPr lang="en-US" sz="2200" dirty="0" err="1"/>
              <a:t>tích</a:t>
            </a:r>
            <a:r>
              <a:rPr lang="en-US" sz="2200" dirty="0"/>
              <a:t> </a:t>
            </a:r>
            <a:r>
              <a:rPr lang="en-US" sz="2200" dirty="0" err="1"/>
              <a:t>điểm</a:t>
            </a:r>
            <a:r>
              <a:rPr lang="en-US" sz="2200" dirty="0"/>
              <a:t>) v </a:t>
            </a:r>
            <a:r>
              <a:rPr lang="en-US" sz="2200" dirty="0" err="1"/>
              <a:t>v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9625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b="1" dirty="0" smtClean="0"/>
              <a:t>1. </a:t>
            </a:r>
            <a:r>
              <a:rPr lang="en-US" b="1" dirty="0"/>
              <a:t>Home, Product, Product </a:t>
            </a:r>
            <a:r>
              <a:rPr lang="en-US" b="1" dirty="0" smtClean="0"/>
              <a:t>detail, Search: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b="1" dirty="0" err="1" smtClean="0"/>
              <a:t>Trang</a:t>
            </a:r>
            <a:r>
              <a:rPr lang="en-US" b="1" dirty="0" smtClean="0"/>
              <a:t> home: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, </a:t>
            </a:r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 smtClean="0"/>
              <a:t>sp</a:t>
            </a:r>
            <a:r>
              <a:rPr lang="en-US" dirty="0" smtClean="0"/>
              <a:t> hot,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sp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,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, </a:t>
            </a:r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.v.v.</a:t>
            </a:r>
          </a:p>
          <a:p>
            <a:pPr>
              <a:buFontTx/>
              <a:buChar char="-"/>
            </a:pPr>
            <a:r>
              <a:rPr lang="en-US" b="1" dirty="0" smtClean="0"/>
              <a:t>Product </a:t>
            </a:r>
            <a:r>
              <a:rPr lang="en-US" dirty="0"/>
              <a:t>: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sp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chia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: paper, writing, </a:t>
            </a:r>
            <a:r>
              <a:rPr lang="en-US" dirty="0" smtClean="0"/>
              <a:t>…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b="1" dirty="0"/>
              <a:t>Product </a:t>
            </a:r>
            <a:r>
              <a:rPr lang="en-US" b="1" dirty="0" smtClean="0"/>
              <a:t>detail: </a:t>
            </a:r>
            <a:r>
              <a:rPr lang="en-US" dirty="0" err="1" smtClean="0"/>
              <a:t>Thông</a:t>
            </a:r>
            <a:r>
              <a:rPr lang="en-US" dirty="0" smtClean="0"/>
              <a:t> tin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,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sp.</a:t>
            </a:r>
          </a:p>
          <a:p>
            <a:pPr>
              <a:buFontTx/>
              <a:buChar char="-"/>
            </a:pPr>
            <a:r>
              <a:rPr lang="en-US" b="1" dirty="0" smtClean="0"/>
              <a:t>Search</a:t>
            </a:r>
            <a:r>
              <a:rPr lang="en-US" dirty="0" smtClean="0"/>
              <a:t>: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sp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.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2.Phần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b="1" dirty="0"/>
              <a:t>ADD TO </a:t>
            </a:r>
            <a:r>
              <a:rPr lang="en-US" b="1" dirty="0" smtClean="0"/>
              <a:t>CARD </a:t>
            </a:r>
            <a:r>
              <a:rPr lang="en-US" dirty="0" smtClean="0"/>
              <a:t>(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 smtClean="0"/>
              <a:t>)</a:t>
            </a:r>
            <a:r>
              <a:rPr lang="en-US" b="1" dirty="0" smtClean="0"/>
              <a:t>, </a:t>
            </a:r>
            <a:r>
              <a:rPr lang="en-US" b="1" dirty="0"/>
              <a:t>ADD TO </a:t>
            </a:r>
            <a:r>
              <a:rPr lang="en-US" b="1" dirty="0" smtClean="0"/>
              <a:t>WISH </a:t>
            </a:r>
            <a:r>
              <a:rPr lang="en-US" b="1" dirty="0"/>
              <a:t>LIST </a:t>
            </a:r>
            <a:r>
              <a:rPr lang="en-US" b="1" dirty="0" smtClean="0"/>
              <a:t>(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 smtClean="0"/>
              <a:t>mua</a:t>
            </a:r>
            <a:r>
              <a:rPr lang="en-US" b="1" dirty="0" smtClean="0"/>
              <a:t>), </a:t>
            </a:r>
            <a:r>
              <a:rPr lang="en-US" b="1" dirty="0"/>
              <a:t>ADD TO COMPARE</a:t>
            </a:r>
            <a:r>
              <a:rPr lang="en-US" b="1" dirty="0" smtClean="0"/>
              <a:t> (</a:t>
            </a:r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b="1" dirty="0" smtClean="0"/>
              <a:t>)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b="1" dirty="0" smtClean="0"/>
              <a:t>MENU </a:t>
            </a:r>
            <a:r>
              <a:rPr lang="en-US" b="1" dirty="0"/>
              <a:t>PHẢI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lưạ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,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hãng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19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3.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Dịch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vụ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đi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kèm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Free shipping: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khi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đơn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hàng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lớn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hơn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99$, </a:t>
            </a:r>
          </a:p>
          <a:p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Customer </a:t>
            </a: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Service 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27/7: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khi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khách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hang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yêu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cầu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hỗ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trợ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</a:p>
          <a:p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100</a:t>
            </a: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% Money 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back :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trong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vòng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2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ngày</a:t>
            </a:r>
            <a:endParaRPr lang="en-US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5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.Contact , About Us, Feedback,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Contact</a:t>
            </a:r>
            <a:r>
              <a:rPr lang="en-US" dirty="0" smtClean="0"/>
              <a:t>: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/>
              <a:t>hang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cty</a:t>
            </a:r>
            <a:r>
              <a:rPr lang="en-US" dirty="0"/>
              <a:t>, </a:t>
            </a:r>
            <a:r>
              <a:rPr lang="en-US" dirty="0" err="1"/>
              <a:t>sđt</a:t>
            </a:r>
            <a:r>
              <a:rPr lang="en-US" dirty="0"/>
              <a:t>, </a:t>
            </a:r>
            <a:r>
              <a:rPr lang="en-US" dirty="0" smtClean="0"/>
              <a:t>email</a:t>
            </a:r>
          </a:p>
          <a:p>
            <a:r>
              <a:rPr lang="en-US" dirty="0" smtClean="0"/>
              <a:t>Job :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cty</a:t>
            </a:r>
            <a:r>
              <a:rPr lang="en-US" dirty="0" smtClean="0"/>
              <a:t> </a:t>
            </a:r>
            <a:r>
              <a:rPr lang="en-US" dirty="0" err="1" smtClean="0"/>
              <a:t>tuyển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About </a:t>
            </a:r>
            <a:r>
              <a:rPr lang="en-US" b="1" dirty="0" smtClean="0"/>
              <a:t>Us</a:t>
            </a:r>
            <a:r>
              <a:rPr lang="en-US" dirty="0" smtClean="0"/>
              <a:t>: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,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,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đội</a:t>
            </a:r>
            <a:r>
              <a:rPr lang="en-US" dirty="0"/>
              <a:t> </a:t>
            </a:r>
            <a:r>
              <a:rPr lang="en-US" dirty="0" err="1"/>
              <a:t>ngũ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 smtClean="0"/>
              <a:t>sự</a:t>
            </a:r>
            <a:endParaRPr lang="en-US" dirty="0" smtClean="0"/>
          </a:p>
          <a:p>
            <a:r>
              <a:rPr lang="en-US" b="1" dirty="0" smtClean="0"/>
              <a:t>Feedback</a:t>
            </a:r>
            <a:r>
              <a:rPr lang="en-US" dirty="0" smtClean="0"/>
              <a:t>: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hài</a:t>
            </a:r>
            <a:r>
              <a:rPr lang="en-US" dirty="0" smtClean="0"/>
              <a:t> </a:t>
            </a:r>
            <a:r>
              <a:rPr lang="en-US" dirty="0" err="1" smtClean="0"/>
              <a:t>lòng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40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Account ,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Singin</a:t>
            </a:r>
            <a:r>
              <a:rPr lang="en-US" dirty="0" smtClean="0"/>
              <a:t> : login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hang</a:t>
            </a:r>
          </a:p>
          <a:p>
            <a:r>
              <a:rPr lang="en-US" dirty="0" err="1"/>
              <a:t>Singup</a:t>
            </a:r>
            <a:r>
              <a:rPr lang="en-US" dirty="0"/>
              <a:t> :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smtClean="0"/>
              <a:t>hang</a:t>
            </a:r>
          </a:p>
          <a:p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: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FB, TW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thưởng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,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chiết</a:t>
            </a:r>
            <a:r>
              <a:rPr lang="en-US" dirty="0"/>
              <a:t> </a:t>
            </a:r>
            <a:r>
              <a:rPr lang="en-US" dirty="0" err="1"/>
              <a:t>khấu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6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HTML5/ CSS/ JavaScript</a:t>
            </a:r>
          </a:p>
          <a:p>
            <a:pPr lvl="0"/>
            <a:r>
              <a:rPr lang="en-US" dirty="0" err="1"/>
              <a:t>Boostrap</a:t>
            </a:r>
            <a:r>
              <a:rPr lang="en-US" dirty="0"/>
              <a:t> / </a:t>
            </a:r>
            <a:r>
              <a:rPr lang="en-US" dirty="0" err="1"/>
              <a:t>Jquery</a:t>
            </a:r>
            <a:r>
              <a:rPr lang="en-US" dirty="0"/>
              <a:t>/ </a:t>
            </a:r>
            <a:r>
              <a:rPr lang="en-US" dirty="0" err="1"/>
              <a:t>Boostrap</a:t>
            </a:r>
            <a:r>
              <a:rPr lang="en-US" dirty="0"/>
              <a:t> Hover/</a:t>
            </a:r>
            <a:r>
              <a:rPr lang="en-US" dirty="0" err="1"/>
              <a:t>AngularJS</a:t>
            </a:r>
            <a:endParaRPr lang="en-US" dirty="0"/>
          </a:p>
          <a:p>
            <a:pPr lvl="0"/>
            <a:r>
              <a:rPr lang="en-US" dirty="0"/>
              <a:t>Amazing Slider</a:t>
            </a: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94021608"/>
              </p:ext>
            </p:extLst>
          </p:nvPr>
        </p:nvGraphicFramePr>
        <p:xfrm>
          <a:off x="6181725" y="2560638"/>
          <a:ext cx="47180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610">
                  <a:extLst>
                    <a:ext uri="{9D8B030D-6E8A-4147-A177-3AD203B41FA5}">
                      <a16:colId xmlns:a16="http://schemas.microsoft.com/office/drawing/2014/main" val="2409631904"/>
                    </a:ext>
                  </a:extLst>
                </a:gridCol>
                <a:gridCol w="943610">
                  <a:extLst>
                    <a:ext uri="{9D8B030D-6E8A-4147-A177-3AD203B41FA5}">
                      <a16:colId xmlns:a16="http://schemas.microsoft.com/office/drawing/2014/main" val="3245993991"/>
                    </a:ext>
                  </a:extLst>
                </a:gridCol>
                <a:gridCol w="943610">
                  <a:extLst>
                    <a:ext uri="{9D8B030D-6E8A-4147-A177-3AD203B41FA5}">
                      <a16:colId xmlns:a16="http://schemas.microsoft.com/office/drawing/2014/main" val="3586618741"/>
                    </a:ext>
                  </a:extLst>
                </a:gridCol>
                <a:gridCol w="943610">
                  <a:extLst>
                    <a:ext uri="{9D8B030D-6E8A-4147-A177-3AD203B41FA5}">
                      <a16:colId xmlns:a16="http://schemas.microsoft.com/office/drawing/2014/main" val="1071987848"/>
                    </a:ext>
                  </a:extLst>
                </a:gridCol>
                <a:gridCol w="943610">
                  <a:extLst>
                    <a:ext uri="{9D8B030D-6E8A-4147-A177-3AD203B41FA5}">
                      <a16:colId xmlns:a16="http://schemas.microsoft.com/office/drawing/2014/main" val="3524640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409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927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79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748</TotalTime>
  <Words>494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  FPT International School</vt:lpstr>
      <vt:lpstr>GIỚI THIỆU CHUNG</vt:lpstr>
      <vt:lpstr>Nội dung</vt:lpstr>
      <vt:lpstr>1. Home, Product, Product detail, Search:</vt:lpstr>
      <vt:lpstr>2.Phần mua hàng</vt:lpstr>
      <vt:lpstr>3. Dịch vụ đi kèm</vt:lpstr>
      <vt:lpstr>4.Contact , About Us, Feedback, Job</vt:lpstr>
      <vt:lpstr>5. Account , Tiên ích khác</vt:lpstr>
      <vt:lpstr>Công nghệ sử dụng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chung về nhóm + Project</dc:title>
  <dc:creator>Admin</dc:creator>
  <cp:lastModifiedBy>Thanh Bảy Vũ</cp:lastModifiedBy>
  <cp:revision>52</cp:revision>
  <dcterms:created xsi:type="dcterms:W3CDTF">2018-10-17T02:14:21Z</dcterms:created>
  <dcterms:modified xsi:type="dcterms:W3CDTF">2018-10-22T12:09:43Z</dcterms:modified>
</cp:coreProperties>
</file>